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75" r:id="rId4"/>
    <p:sldId id="276" r:id="rId5"/>
    <p:sldId id="277" r:id="rId6"/>
    <p:sldId id="27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333467"/>
            <a:ext cx="2220639" cy="9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3-3: COMANDOS </a:t>
            </a:r>
            <a:r>
              <a:rPr lang="pt-BR" sz="4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sz="4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endParaRPr lang="pt-BR" sz="40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Comandos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Comandos utilizados dentro de loops e controlam a operação destes.</a:t>
            </a:r>
          </a:p>
          <a:p>
            <a:pPr lvl="1"/>
            <a:r>
              <a:rPr lang="pt-BR" i="1" dirty="0" smtClean="0">
                <a:solidFill>
                  <a:srgbClr val="FFFF00"/>
                </a:solidFill>
              </a:rPr>
              <a:t>Break</a:t>
            </a:r>
            <a:r>
              <a:rPr lang="pt-BR" dirty="0">
                <a:solidFill>
                  <a:srgbClr val="FFFF00"/>
                </a:solidFill>
              </a:rPr>
              <a:t>: vai para o próximo comando fora do loop</a:t>
            </a:r>
            <a:r>
              <a:rPr lang="pt-BR" dirty="0" smtClean="0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pt-BR" i="1" dirty="0">
                <a:solidFill>
                  <a:srgbClr val="FFFF00"/>
                </a:solidFill>
              </a:rPr>
              <a:t>Continue</a:t>
            </a:r>
            <a:r>
              <a:rPr lang="pt-BR" dirty="0">
                <a:solidFill>
                  <a:srgbClr val="FFFF00"/>
                </a:solidFill>
              </a:rPr>
              <a:t>: </a:t>
            </a:r>
            <a:r>
              <a:rPr lang="pt-BR" dirty="0" smtClean="0">
                <a:solidFill>
                  <a:srgbClr val="FFFF00"/>
                </a:solidFill>
              </a:rPr>
              <a:t>reinicia o </a:t>
            </a:r>
            <a:r>
              <a:rPr lang="pt-BR" dirty="0">
                <a:solidFill>
                  <a:srgbClr val="FFFF00"/>
                </a:solidFill>
              </a:rPr>
              <a:t>loop, </a:t>
            </a:r>
            <a:r>
              <a:rPr lang="pt-BR" dirty="0" smtClean="0">
                <a:solidFill>
                  <a:srgbClr val="FFFF00"/>
                </a:solidFill>
              </a:rPr>
              <a:t>ignorando todos </a:t>
            </a:r>
            <a:r>
              <a:rPr lang="pt-BR" dirty="0">
                <a:solidFill>
                  <a:srgbClr val="FFFF00"/>
                </a:solidFill>
              </a:rPr>
              <a:t>os comandos entre </a:t>
            </a:r>
            <a:r>
              <a:rPr lang="pt-BR" i="1" dirty="0">
                <a:solidFill>
                  <a:srgbClr val="FFFF00"/>
                </a:solidFill>
              </a:rPr>
              <a:t>continue </a:t>
            </a:r>
            <a:r>
              <a:rPr lang="pt-BR" dirty="0">
                <a:solidFill>
                  <a:srgbClr val="FFFF00"/>
                </a:solidFill>
              </a:rPr>
              <a:t>e o </a:t>
            </a:r>
            <a:r>
              <a:rPr lang="pt-BR" i="1" dirty="0" err="1" smtClean="0">
                <a:solidFill>
                  <a:srgbClr val="FFFF00"/>
                </a:solidFill>
              </a:rPr>
              <a:t>end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(</a:t>
            </a:r>
            <a:r>
              <a:rPr lang="pt-BR" dirty="0" smtClean="0">
                <a:solidFill>
                  <a:srgbClr val="FFFF00"/>
                </a:solidFill>
              </a:rPr>
              <a:t>pertencente </a:t>
            </a:r>
            <a:r>
              <a:rPr lang="pt-BR" dirty="0" smtClean="0">
                <a:solidFill>
                  <a:srgbClr val="FFFF00"/>
                </a:solidFill>
              </a:rPr>
              <a:t>ao loop</a:t>
            </a:r>
            <a:r>
              <a:rPr lang="pt-BR" dirty="0" smtClean="0">
                <a:solidFill>
                  <a:srgbClr val="FFFF00"/>
                </a:solidFill>
              </a:rPr>
              <a:t>).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Comandos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Quando uma declaração break ou continue aparece dentro de um conjunto de laços aninhados, a declaração break (ou continue) se refere ao laço mais interno que a contém.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Comandos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pt-BR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>
                <a:solidFill>
                  <a:srgbClr val="FFFF00"/>
                </a:solidFill>
              </a:rPr>
              <a:t>Exemplo 1: Dado um vetor que varia entre 1 e 10</a:t>
            </a:r>
            <a:r>
              <a:rPr lang="pt-BR" sz="2600" dirty="0">
                <a:solidFill>
                  <a:srgbClr val="FFFF00"/>
                </a:solidFill>
              </a:rPr>
              <a:t>, imprimir todos os  valores do vetor na </a:t>
            </a:r>
            <a:r>
              <a:rPr lang="pt-BR" sz="2600" dirty="0" smtClean="0">
                <a:solidFill>
                  <a:srgbClr val="FFFF00"/>
                </a:solidFill>
              </a:rPr>
              <a:t>tela até que atinja o valor 6.</a:t>
            </a:r>
          </a:p>
          <a:p>
            <a:endParaRPr lang="pt-BR" sz="2600" dirty="0" smtClean="0">
              <a:solidFill>
                <a:srgbClr val="FFFF00"/>
              </a:solidFill>
            </a:endParaRPr>
          </a:p>
          <a:p>
            <a:r>
              <a:rPr lang="pt-BR" sz="2600" dirty="0" smtClean="0">
                <a:solidFill>
                  <a:srgbClr val="FFFF00"/>
                </a:solidFill>
              </a:rPr>
              <a:t>Exemplo 2</a:t>
            </a:r>
            <a:r>
              <a:rPr lang="pt-BR" sz="2600" dirty="0">
                <a:solidFill>
                  <a:srgbClr val="FFFF00"/>
                </a:solidFill>
              </a:rPr>
              <a:t>: Dado um vetor que varia entre 1 e 10, imprimir </a:t>
            </a:r>
            <a:r>
              <a:rPr lang="pt-BR" sz="2600" dirty="0" smtClean="0">
                <a:solidFill>
                  <a:srgbClr val="FFFF00"/>
                </a:solidFill>
              </a:rPr>
              <a:t>todos os  valores do vetor </a:t>
            </a:r>
            <a:r>
              <a:rPr lang="pt-BR" sz="2600" dirty="0">
                <a:solidFill>
                  <a:srgbClr val="FFFF00"/>
                </a:solidFill>
              </a:rPr>
              <a:t>na tela </a:t>
            </a:r>
            <a:r>
              <a:rPr lang="pt-BR" sz="2600" dirty="0" smtClean="0">
                <a:solidFill>
                  <a:srgbClr val="FFFF00"/>
                </a:solidFill>
              </a:rPr>
              <a:t>com exceção do </a:t>
            </a:r>
            <a:r>
              <a:rPr lang="pt-BR" sz="2600" dirty="0">
                <a:solidFill>
                  <a:srgbClr val="FFFF00"/>
                </a:solidFill>
              </a:rPr>
              <a:t>valor 6</a:t>
            </a:r>
            <a:r>
              <a:rPr lang="pt-BR" sz="2600" dirty="0" smtClean="0">
                <a:solidFill>
                  <a:srgbClr val="FFFF00"/>
                </a:solidFill>
              </a:rPr>
              <a:t>.</a:t>
            </a:r>
          </a:p>
          <a:p>
            <a:endParaRPr lang="pt-BR" sz="2600" dirty="0" smtClean="0">
              <a:solidFill>
                <a:srgbClr val="FFFF00"/>
              </a:solidFill>
            </a:endParaRPr>
          </a:p>
          <a:p>
            <a:r>
              <a:rPr lang="pt-BR" sz="2600" dirty="0" smtClean="0">
                <a:solidFill>
                  <a:srgbClr val="FFFF00"/>
                </a:solidFill>
              </a:rPr>
              <a:t>Exemplo 3: Realizar a multiplicação de dois vetores que variam entr</a:t>
            </a:r>
            <a:r>
              <a:rPr lang="pt-BR" sz="2600" dirty="0" smtClean="0">
                <a:solidFill>
                  <a:srgbClr val="FFFF00"/>
                </a:solidFill>
              </a:rPr>
              <a:t>e 1 e 5 por meio de um for aninhados e parar execução do laço interno quando o valor for 3. Imprimir o valor após cada produto realizado.</a:t>
            </a:r>
            <a:endParaRPr lang="pt-BR" sz="2600" dirty="0">
              <a:solidFill>
                <a:srgbClr val="FFFF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02" y="365125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243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AULA 3-3: COMANDOS BREAK E CONTINUE</vt:lpstr>
      <vt:lpstr>Comandos break e continue</vt:lpstr>
      <vt:lpstr>Comandos break e continue</vt:lpstr>
      <vt:lpstr>Comandos break e continue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Dell</cp:lastModifiedBy>
  <cp:revision>43</cp:revision>
  <dcterms:created xsi:type="dcterms:W3CDTF">2021-02-23T21:25:09Z</dcterms:created>
  <dcterms:modified xsi:type="dcterms:W3CDTF">2021-03-15T06:29:35Z</dcterms:modified>
</cp:coreProperties>
</file>