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0" r:id="rId3"/>
    <p:sldId id="261" r:id="rId4"/>
    <p:sldId id="279" r:id="rId5"/>
    <p:sldId id="269" r:id="rId6"/>
    <p:sldId id="283" r:id="rId7"/>
    <p:sldId id="288" r:id="rId8"/>
    <p:sldId id="290" r:id="rId9"/>
    <p:sldId id="291" r:id="rId10"/>
    <p:sldId id="293" r:id="rId11"/>
    <p:sldId id="294" r:id="rId12"/>
    <p:sldId id="292" r:id="rId13"/>
    <p:sldId id="295" r:id="rId14"/>
    <p:sldId id="296" r:id="rId15"/>
    <p:sldId id="298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150512"/>
            <a:ext cx="5655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Usando declarações de atribuição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683" y="2783304"/>
            <a:ext cx="4992713" cy="230832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Indexação de </a:t>
            </a:r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conteúdo</a:t>
            </a:r>
          </a:p>
          <a:p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1,1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= [1 2 3; 0 2 4];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1,2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 = ‘Esta é uma cadeia de texto.’;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2,1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 = [ ];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2,2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= 10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374" y="2413972"/>
            <a:ext cx="5159426" cy="304698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Indexação de </a:t>
            </a:r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célula</a:t>
            </a:r>
          </a:p>
          <a:p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a(1,1) 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[1 2 3; 0 2 4]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a(1,2)=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‘Esta é uma cadeia de texto.’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a(2,1) 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[ ]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a(2,2) 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10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b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= {[1 2], 18; [2 4], ’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Hello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’ }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684895" y="5948912"/>
            <a:ext cx="523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Ambas as formas são totalmente equivalentes!</a:t>
            </a:r>
            <a:endParaRPr lang="pt-BR" sz="2000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6220"/>
            <a:ext cx="10515600" cy="442187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 função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cell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permite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pré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-alocar matrizes de células vazias do tamanho especificado. Assim para criar, por exemplo, uma matriz 2x2 vazia faz-se: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a =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cell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(2,2)</a:t>
            </a:r>
          </a:p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Um vez criada a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matriz celular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pode-se usar declarações de atribuição para preencher as células com valores.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1187356"/>
            <a:ext cx="866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Pré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-alocando uma matriz celular usando a função </a:t>
            </a:r>
            <a:r>
              <a:rPr lang="pt-BR" sz="2800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cell</a:t>
            </a:r>
            <a:endParaRPr lang="pt-BR" sz="28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Visualizando o conteúdo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O MATLAB mostra a estrutura de dados em cada elemento da matriz de uma forma condensada. Para ver o conteúdo da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célula, use a função </a:t>
            </a:r>
            <a:r>
              <a:rPr lang="pt-BR" sz="2400" i="1" dirty="0" err="1">
                <a:solidFill>
                  <a:srgbClr val="FFFF00"/>
                </a:solidFill>
                <a:latin typeface="Cambria" panose="02040503050406030204" pitchFamily="18" charset="0"/>
              </a:rPr>
              <a:t>celldisp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11155" y="3697982"/>
            <a:ext cx="5753819" cy="1477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&gt;&gt; </a:t>
            </a:r>
            <a:r>
              <a:rPr lang="pt-BR" b="1" dirty="0" smtClean="0"/>
              <a:t>a = {[1 2 3; 0 2 4], ‘Esta é uma cadeia de texto.’; [ ], 10 };</a:t>
            </a:r>
          </a:p>
          <a:p>
            <a:r>
              <a:rPr lang="pt-BR" dirty="0" smtClean="0"/>
              <a:t>&gt;&gt; </a:t>
            </a:r>
            <a:r>
              <a:rPr lang="pt-BR" b="1" dirty="0" smtClean="0"/>
              <a:t>a</a:t>
            </a:r>
          </a:p>
          <a:p>
            <a:r>
              <a:rPr lang="pt-BR" dirty="0" smtClean="0"/>
              <a:t>a = </a:t>
            </a:r>
          </a:p>
          <a:p>
            <a:r>
              <a:rPr lang="pt-BR" dirty="0" smtClean="0"/>
              <a:t>        [2x3 </a:t>
            </a:r>
            <a:r>
              <a:rPr lang="pt-BR" dirty="0" err="1" smtClean="0"/>
              <a:t>double</a:t>
            </a:r>
            <a:r>
              <a:rPr lang="pt-BR" dirty="0" smtClean="0"/>
              <a:t>]            ‘Esta é uma cadeia de texto.‘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[ ]             [                                           10]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38282" y="2975211"/>
            <a:ext cx="3398292" cy="292287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&gt;&gt; </a:t>
            </a:r>
            <a:r>
              <a:rPr lang="pt-BR" b="1" dirty="0" err="1" smtClean="0"/>
              <a:t>celldisp</a:t>
            </a:r>
            <a:r>
              <a:rPr lang="pt-BR" b="1" dirty="0" smtClean="0"/>
              <a:t>(a);</a:t>
            </a:r>
          </a:p>
          <a:p>
            <a:r>
              <a:rPr lang="pt-BR" dirty="0" smtClean="0"/>
              <a:t>a{1,1} =</a:t>
            </a:r>
          </a:p>
          <a:p>
            <a:r>
              <a:rPr lang="pt-BR" dirty="0"/>
              <a:t> </a:t>
            </a:r>
            <a:r>
              <a:rPr lang="pt-BR" dirty="0" smtClean="0"/>
              <a:t>            1       2       3</a:t>
            </a:r>
          </a:p>
          <a:p>
            <a:r>
              <a:rPr lang="pt-BR" dirty="0" smtClean="0"/>
              <a:t>             0       2       4</a:t>
            </a:r>
          </a:p>
          <a:p>
            <a:r>
              <a:rPr lang="pt-BR" dirty="0" smtClean="0"/>
              <a:t>a{2,1} = </a:t>
            </a:r>
          </a:p>
          <a:p>
            <a:r>
              <a:rPr lang="pt-BR" dirty="0" smtClean="0"/>
              <a:t>              [ ]</a:t>
            </a:r>
          </a:p>
          <a:p>
            <a:r>
              <a:rPr lang="pt-BR" dirty="0" smtClean="0"/>
              <a:t>a{1,2}=</a:t>
            </a:r>
          </a:p>
          <a:p>
            <a:r>
              <a:rPr lang="pt-BR" dirty="0" smtClean="0"/>
              <a:t>Esta é uma cadeia de texto.</a:t>
            </a:r>
          </a:p>
          <a:p>
            <a:r>
              <a:rPr lang="pt-BR" dirty="0" smtClean="0"/>
              <a:t>a{2,2} = </a:t>
            </a:r>
          </a:p>
          <a:p>
            <a:r>
              <a:rPr lang="pt-BR" dirty="0" smtClean="0"/>
              <a:t>       10</a:t>
            </a:r>
          </a:p>
        </p:txBody>
      </p:sp>
    </p:spTree>
    <p:extLst>
      <p:ext uri="{BB962C8B-B14F-4D97-AF65-F5344CB8AC3E}">
        <p14:creationId xmlns:p14="http://schemas.microsoft.com/office/powerpoint/2010/main" val="5740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Visualizando o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Para uma visualização gráfica de alto nível da estrutura da matriz celular, use a função </a:t>
            </a:r>
            <a:r>
              <a:rPr lang="pt-BR" sz="2400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cellplot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 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40" y="2857962"/>
            <a:ext cx="3708210" cy="37151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76024" y="3284365"/>
            <a:ext cx="3398292" cy="3139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&gt;&gt; </a:t>
            </a:r>
            <a:r>
              <a:rPr lang="pt-BR" b="1" dirty="0" err="1" smtClean="0"/>
              <a:t>celldisp</a:t>
            </a:r>
            <a:r>
              <a:rPr lang="pt-BR" b="1" dirty="0" smtClean="0"/>
              <a:t>(a);</a:t>
            </a:r>
          </a:p>
          <a:p>
            <a:r>
              <a:rPr lang="pt-BR" dirty="0" smtClean="0"/>
              <a:t>a{1,1} =</a:t>
            </a:r>
          </a:p>
          <a:p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        </a:t>
            </a:r>
            <a:r>
              <a:rPr lang="pt-BR" dirty="0" smtClean="0">
                <a:solidFill>
                  <a:schemeClr val="tx1"/>
                </a:solidFill>
              </a:rPr>
              <a:t>1       2       3</a:t>
            </a:r>
          </a:p>
          <a:p>
            <a:r>
              <a:rPr lang="pt-BR" dirty="0" smtClean="0"/>
              <a:t>          0       2       4</a:t>
            </a:r>
          </a:p>
          <a:p>
            <a:r>
              <a:rPr lang="pt-BR" dirty="0" smtClean="0"/>
              <a:t>a{2,1} = </a:t>
            </a:r>
          </a:p>
          <a:p>
            <a:r>
              <a:rPr lang="pt-BR" dirty="0" smtClean="0"/>
              <a:t>           [ ]</a:t>
            </a:r>
          </a:p>
          <a:p>
            <a:r>
              <a:rPr lang="pt-BR" dirty="0" smtClean="0"/>
              <a:t>a{1,2}=</a:t>
            </a:r>
          </a:p>
          <a:p>
            <a:r>
              <a:rPr lang="pt-BR" dirty="0" smtClean="0"/>
              <a:t>Esta é uma cadeia de texto.</a:t>
            </a:r>
          </a:p>
          <a:p>
            <a:r>
              <a:rPr lang="pt-BR" dirty="0" smtClean="0"/>
              <a:t>a{2,2} = </a:t>
            </a:r>
          </a:p>
          <a:p>
            <a:r>
              <a:rPr lang="pt-BR" dirty="0" smtClean="0"/>
              <a:t>        10</a:t>
            </a:r>
          </a:p>
          <a:p>
            <a:r>
              <a:rPr lang="pt-BR" dirty="0" smtClean="0"/>
              <a:t>&gt;&gt; </a:t>
            </a:r>
            <a:r>
              <a:rPr lang="pt-BR" b="1" dirty="0" err="1" smtClean="0"/>
              <a:t>cellplot</a:t>
            </a:r>
            <a:r>
              <a:rPr lang="pt-BR" b="1" dirty="0" smtClean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167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Adicionando ou removendo células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2262" y="2079567"/>
            <a:ext cx="6182436" cy="3311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Se um valor for designado a um elemento que não existe no momento, o elemento será automaticamente criado, e quaisquer células adicionais necessárias para preservar a forma da matriz serão automaticamente criadas.</a:t>
            </a:r>
          </a:p>
          <a:p>
            <a:pPr marL="0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Por exemplo, levando em consideração a matriz celular a, 2x2, fazendo-se a declaração: 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a{3,3} = ‘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Hello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’;</a:t>
            </a:r>
          </a:p>
          <a:p>
            <a:pPr algn="just"/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86" y="1690688"/>
            <a:ext cx="4705226" cy="4696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2262" y="1423462"/>
            <a:ext cx="3165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Adicionando células</a:t>
            </a:r>
            <a:endParaRPr lang="pt-BR" sz="24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Adicionando ou removendo células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79567"/>
            <a:ext cx="10515600" cy="3311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Para apagar uma matriz celular inteira, use o comando </a:t>
            </a:r>
            <a:r>
              <a:rPr lang="pt-BR" sz="20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clear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 Além disso, subconjuntos de células podem ser recortados designando-se uma matriz vazia para eles.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Por exemplo, levando em consideração a matriz celular a, 3x3: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0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fazendo-se a declaração: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7624" y="1423462"/>
            <a:ext cx="397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Removendo células</a:t>
            </a:r>
            <a:endParaRPr lang="pt-BR" sz="24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97766" y="3174875"/>
            <a:ext cx="5596468" cy="1477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&gt;&gt; </a:t>
            </a:r>
            <a:r>
              <a:rPr lang="pt-BR" b="1" dirty="0" smtClean="0"/>
              <a:t>a</a:t>
            </a:r>
          </a:p>
          <a:p>
            <a:r>
              <a:rPr lang="pt-BR" dirty="0" smtClean="0"/>
              <a:t>a = </a:t>
            </a:r>
          </a:p>
          <a:p>
            <a:r>
              <a:rPr lang="pt-BR" dirty="0" smtClean="0"/>
              <a:t>      [2x3 </a:t>
            </a:r>
            <a:r>
              <a:rPr lang="pt-BR" dirty="0" err="1" smtClean="0"/>
              <a:t>double</a:t>
            </a:r>
            <a:r>
              <a:rPr lang="pt-BR" dirty="0" smtClean="0"/>
              <a:t>]          ‘Esta é uma cadeia de texto.‘          [ ]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[ ]           [                                           10]         [ ]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[ ]                                                         [ ]        [5]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97766" y="5216899"/>
            <a:ext cx="5602816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&gt;&gt; </a:t>
            </a:r>
            <a:r>
              <a:rPr lang="pt-BR" b="1" dirty="0" smtClean="0"/>
              <a:t>a(3,:) = [ ]</a:t>
            </a:r>
          </a:p>
          <a:p>
            <a:r>
              <a:rPr lang="pt-BR" dirty="0" smtClean="0"/>
              <a:t>a = </a:t>
            </a:r>
          </a:p>
          <a:p>
            <a:r>
              <a:rPr lang="pt-BR" dirty="0" smtClean="0"/>
              <a:t>      [2x3 </a:t>
            </a:r>
            <a:r>
              <a:rPr lang="pt-BR" dirty="0" err="1" smtClean="0"/>
              <a:t>double</a:t>
            </a:r>
            <a:r>
              <a:rPr lang="pt-BR" dirty="0" smtClean="0"/>
              <a:t>]          ‘Esta é uma cadeia de texto.‘          [ ]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[ ]           [                                           10]         [ ]</a:t>
            </a:r>
          </a:p>
        </p:txBody>
      </p:sp>
    </p:spTree>
    <p:extLst>
      <p:ext uri="{BB962C8B-B14F-4D97-AF65-F5344CB8AC3E}">
        <p14:creationId xmlns:p14="http://schemas.microsoft.com/office/powerpoint/2010/main" val="31586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8: MATRIZ DE CÉLULAS E MATRIZ DE ESTRUTURAS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Sumário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Matriz (ou Vetor) de Células (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cell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são?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Visualizando o conteúdo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Adicionando ou removendo células</a:t>
            </a: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Matrizes Estruturas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são?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Visualizando o conteúdo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Adicionando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removendo campos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Aninhando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atrizes Estruturas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Exemplos de aplicações </a:t>
            </a:r>
          </a:p>
          <a:p>
            <a:pPr marL="0" indent="0" algn="just">
              <a:buNone/>
            </a:pPr>
            <a:endParaRPr lang="pt-BR" sz="3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</a:t>
            </a:r>
            <a:r>
              <a:rPr lang="pt-BR" sz="4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pt-BR" sz="440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COMO GERAR UMA MATRIZ DE CÉLULAS NO MATLAB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são Matrizes de Células?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 matriz de células é um tipo especial de matriz do MATLAB cujos os elementos são células, contêineres que podem conter outras matrizes.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Matrizes comuns ( ) x Matrizes celulares { }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termos de programação, cada elemento de uma matriz celular é um apontador para outra estrutura de dados e, estas estruturas de dados podem ser de diferentes tipos.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matrizes celulares podem ser criadas de duas formas: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Usando declarações de atribuição</a:t>
            </a:r>
          </a:p>
          <a:p>
            <a:pPr algn="just"/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Pré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-alocando uma matriz celular usando a função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cell</a:t>
            </a:r>
            <a:endParaRPr lang="pt-BR" i="1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1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6220"/>
            <a:ext cx="10515600" cy="442187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Há duas maneiras de atribuir dados a células, conhecidas como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indexação de conteúdo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e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indexação de célula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Indexação de conteúdo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envolve a colocação de chaves “{ }” em torno dos subscritos da célula, juntamente com o conteúdo da célula em notação comum.</a:t>
            </a:r>
          </a:p>
          <a:p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Indexação de célula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envolve a colocação de chaves “{ }” em torno dos dados a serem armazenados em uma célula, juntamente com os subscritos da célula em notação comum.</a:t>
            </a:r>
          </a:p>
          <a:p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150512"/>
            <a:ext cx="5655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Usando declarações de atribuição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150512"/>
            <a:ext cx="5655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Usando declarações de atribuição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2388" y="2413972"/>
            <a:ext cx="4992713" cy="230832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Indexação de </a:t>
            </a:r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conteúdo</a:t>
            </a:r>
          </a:p>
          <a:p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a{1,1} = [1 2 3; 0 2 4];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a{1,2} = ‘Esta é uma cadeia de texto.’;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a{2,1} = [ ];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a{2,2} = 10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374" y="2413972"/>
            <a:ext cx="5159426" cy="230832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Indexação de </a:t>
            </a:r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célula</a:t>
            </a:r>
          </a:p>
          <a:p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a(1,1) = {[1 2 3; 0 2 4]};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a(1,2)= {‘Esta é uma cadeia de texto.’};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a(2,1) = {[ ]};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a(2,2) = {10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};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criar?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150512"/>
            <a:ext cx="5655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Usando declarações de atribuição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2388" y="2413972"/>
            <a:ext cx="4992713" cy="230832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Indexação de </a:t>
            </a:r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conteúdo</a:t>
            </a:r>
          </a:p>
          <a:p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1,1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= [1 2 3; 0 2 4];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1,2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 = ‘Esta é uma cadeia de texto.’;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2,1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 = [ ];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2,2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= 10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374" y="2413972"/>
            <a:ext cx="5159426" cy="230832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Indexação de </a:t>
            </a:r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célula</a:t>
            </a:r>
          </a:p>
          <a:p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a(1,1) 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[1 2 3; 0 2 4]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a(1,2)=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‘Esta é uma cadeia de texto.’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a(2,1) 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[ ]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a(2,2) =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{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10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}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19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979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Wingdings</vt:lpstr>
      <vt:lpstr>Tema do Office</vt:lpstr>
      <vt:lpstr>CURSO DE MATLAB DO BÁSICO AO AVANÇADO </vt:lpstr>
      <vt:lpstr>AULA 8: MATRIZ DE CÉLULAS E MATRIZ DE ESTRUTURAS</vt:lpstr>
      <vt:lpstr>Sumário</vt:lpstr>
      <vt:lpstr>AULA 8-1: COMO GERAR UMA MATRIZ DE CÉLULAS NO MATLAB</vt:lpstr>
      <vt:lpstr>O que são Matrizes de Células?</vt:lpstr>
      <vt:lpstr>Como criar?</vt:lpstr>
      <vt:lpstr>Como criar?</vt:lpstr>
      <vt:lpstr>Como criar?</vt:lpstr>
      <vt:lpstr>Como criar?</vt:lpstr>
      <vt:lpstr>Como criar?</vt:lpstr>
      <vt:lpstr>Como criar?</vt:lpstr>
      <vt:lpstr>Visualizando o conteúdo</vt:lpstr>
      <vt:lpstr>Visualizando o conteúdo</vt:lpstr>
      <vt:lpstr>Adicionando ou removendo células</vt:lpstr>
      <vt:lpstr>Adicionando ou removendo células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Mariana Moura</dc:creator>
  <cp:lastModifiedBy>Dell</cp:lastModifiedBy>
  <cp:revision>99</cp:revision>
  <dcterms:created xsi:type="dcterms:W3CDTF">2021-02-23T21:25:09Z</dcterms:created>
  <dcterms:modified xsi:type="dcterms:W3CDTF">2021-05-07T05:47:54Z</dcterms:modified>
</cp:coreProperties>
</file>