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82" r:id="rId4"/>
    <p:sldId id="28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norberto" userId="3703319db87cc132" providerId="LiveId" clId="{0FEE20F6-B8F7-408C-897B-6E787760C789}"/>
    <pc:docChg chg="undo custSel addSld delSld modSld sldOrd">
      <pc:chgData name="mateus norberto" userId="3703319db87cc132" providerId="LiveId" clId="{0FEE20F6-B8F7-408C-897B-6E787760C789}" dt="2021-04-09T03:59:11.267" v="1494" actId="2696"/>
      <pc:docMkLst>
        <pc:docMk/>
      </pc:docMkLst>
      <pc:sldChg chg="addSp delSp modSp mod">
        <pc:chgData name="mateus norberto" userId="3703319db87cc132" providerId="LiveId" clId="{0FEE20F6-B8F7-408C-897B-6E787760C789}" dt="2021-04-07T15:16:16.157" v="250" actId="20577"/>
        <pc:sldMkLst>
          <pc:docMk/>
          <pc:sldMk cId="2669500024" sldId="261"/>
        </pc:sldMkLst>
        <pc:spChg chg="mod">
          <ac:chgData name="mateus norberto" userId="3703319db87cc132" providerId="LiveId" clId="{0FEE20F6-B8F7-408C-897B-6E787760C789}" dt="2021-04-07T15:09:17.955" v="51" actId="20577"/>
          <ac:spMkLst>
            <pc:docMk/>
            <pc:sldMk cId="2669500024" sldId="261"/>
            <ac:spMk id="2" creationId="{00000000-0000-0000-0000-000000000000}"/>
          </ac:spMkLst>
        </pc:spChg>
        <pc:spChg chg="add mod">
          <ac:chgData name="mateus norberto" userId="3703319db87cc132" providerId="LiveId" clId="{0FEE20F6-B8F7-408C-897B-6E787760C789}" dt="2021-04-07T15:16:16.157" v="250" actId="20577"/>
          <ac:spMkLst>
            <pc:docMk/>
            <pc:sldMk cId="2669500024" sldId="261"/>
            <ac:spMk id="5" creationId="{4770AD24-3B62-4892-9714-BBBA6A73728B}"/>
          </ac:spMkLst>
        </pc:spChg>
        <pc:picChg chg="del">
          <ac:chgData name="mateus norberto" userId="3703319db87cc132" providerId="LiveId" clId="{0FEE20F6-B8F7-408C-897B-6E787760C789}" dt="2021-04-07T15:09:20.769" v="52" actId="478"/>
          <ac:picMkLst>
            <pc:docMk/>
            <pc:sldMk cId="2669500024" sldId="261"/>
            <ac:picMk id="14" creationId="{8E4BE79E-453A-4A65-92F4-D65E73ADC0ED}"/>
          </ac:picMkLst>
        </pc:picChg>
      </pc:sldChg>
      <pc:sldChg chg="del ord">
        <pc:chgData name="mateus norberto" userId="3703319db87cc132" providerId="LiveId" clId="{0FEE20F6-B8F7-408C-897B-6E787760C789}" dt="2021-04-09T03:59:11.267" v="1494" actId="2696"/>
        <pc:sldMkLst>
          <pc:docMk/>
          <pc:sldMk cId="2535431778" sldId="263"/>
        </pc:sldMkLst>
      </pc:sldChg>
      <pc:sldChg chg="addSp delSp modSp mod">
        <pc:chgData name="mateus norberto" userId="3703319db87cc132" providerId="LiveId" clId="{0FEE20F6-B8F7-408C-897B-6E787760C789}" dt="2021-04-07T15:17:17.814" v="292" actId="20577"/>
        <pc:sldMkLst>
          <pc:docMk/>
          <pc:sldMk cId="1333334413" sldId="269"/>
        </pc:sldMkLst>
        <pc:spChg chg="mod">
          <ac:chgData name="mateus norberto" userId="3703319db87cc132" providerId="LiveId" clId="{0FEE20F6-B8F7-408C-897B-6E787760C789}" dt="2021-04-07T15:17:06.880" v="289" actId="20577"/>
          <ac:spMkLst>
            <pc:docMk/>
            <pc:sldMk cId="1333334413" sldId="269"/>
            <ac:spMk id="2" creationId="{00000000-0000-0000-0000-000000000000}"/>
          </ac:spMkLst>
        </pc:spChg>
        <pc:spChg chg="add mod">
          <ac:chgData name="mateus norberto" userId="3703319db87cc132" providerId="LiveId" clId="{0FEE20F6-B8F7-408C-897B-6E787760C789}" dt="2021-04-07T15:17:17.814" v="292" actId="20577"/>
          <ac:spMkLst>
            <pc:docMk/>
            <pc:sldMk cId="1333334413" sldId="269"/>
            <ac:spMk id="5" creationId="{5B42BD7F-56EF-483A-94A1-9C73B3FF0494}"/>
          </ac:spMkLst>
        </pc:spChg>
        <pc:picChg chg="del">
          <ac:chgData name="mateus norberto" userId="3703319db87cc132" providerId="LiveId" clId="{0FEE20F6-B8F7-408C-897B-6E787760C789}" dt="2021-04-07T15:17:09.629" v="290" actId="478"/>
          <ac:picMkLst>
            <pc:docMk/>
            <pc:sldMk cId="1333334413" sldId="269"/>
            <ac:picMk id="10" creationId="{65F3D16B-B0B9-4692-AAA6-AA39A0C9209E}"/>
          </ac:picMkLst>
        </pc:picChg>
      </pc:sldChg>
      <pc:sldChg chg="modSp mod">
        <pc:chgData name="mateus norberto" userId="3703319db87cc132" providerId="LiveId" clId="{0FEE20F6-B8F7-408C-897B-6E787760C789}" dt="2021-04-08T22:40:03.679" v="293" actId="20577"/>
        <pc:sldMkLst>
          <pc:docMk/>
          <pc:sldMk cId="2412876057" sldId="276"/>
        </pc:sldMkLst>
        <pc:spChg chg="mod">
          <ac:chgData name="mateus norberto" userId="3703319db87cc132" providerId="LiveId" clId="{0FEE20F6-B8F7-408C-897B-6E787760C789}" dt="2021-04-08T22:40:03.679" v="293" actId="20577"/>
          <ac:spMkLst>
            <pc:docMk/>
            <pc:sldMk cId="2412876057" sldId="276"/>
            <ac:spMk id="5" creationId="{8DD2E584-365E-4447-AFA0-E3D6933CCE83}"/>
          </ac:spMkLst>
        </pc:spChg>
      </pc:sldChg>
      <pc:sldChg chg="modSp mod">
        <pc:chgData name="mateus norberto" userId="3703319db87cc132" providerId="LiveId" clId="{0FEE20F6-B8F7-408C-897B-6E787760C789}" dt="2021-04-08T22:52:11.157" v="617" actId="20577"/>
        <pc:sldMkLst>
          <pc:docMk/>
          <pc:sldMk cId="60291268" sldId="277"/>
        </pc:sldMkLst>
        <pc:spChg chg="mod">
          <ac:chgData name="mateus norberto" userId="3703319db87cc132" providerId="LiveId" clId="{0FEE20F6-B8F7-408C-897B-6E787760C789}" dt="2021-04-08T22:52:11.157" v="617" actId="20577"/>
          <ac:spMkLst>
            <pc:docMk/>
            <pc:sldMk cId="60291268" sldId="277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0FEE20F6-B8F7-408C-897B-6E787760C789}" dt="2021-04-08T22:57:16.803" v="882" actId="20577"/>
        <pc:sldMkLst>
          <pc:docMk/>
          <pc:sldMk cId="3281665030" sldId="278"/>
        </pc:sldMkLst>
        <pc:spChg chg="mod">
          <ac:chgData name="mateus norberto" userId="3703319db87cc132" providerId="LiveId" clId="{0FEE20F6-B8F7-408C-897B-6E787760C789}" dt="2021-04-08T22:53:42.215" v="677" actId="20577"/>
          <ac:spMkLst>
            <pc:docMk/>
            <pc:sldMk cId="3281665030" sldId="278"/>
            <ac:spMk id="2" creationId="{00000000-0000-0000-0000-000000000000}"/>
          </ac:spMkLst>
        </pc:spChg>
        <pc:spChg chg="mod">
          <ac:chgData name="mateus norberto" userId="3703319db87cc132" providerId="LiveId" clId="{0FEE20F6-B8F7-408C-897B-6E787760C789}" dt="2021-04-08T22:57:16.803" v="882" actId="20577"/>
          <ac:spMkLst>
            <pc:docMk/>
            <pc:sldMk cId="3281665030" sldId="278"/>
            <ac:spMk id="5" creationId="{8DD2E584-365E-4447-AFA0-E3D6933CCE83}"/>
          </ac:spMkLst>
        </pc:spChg>
      </pc:sldChg>
      <pc:sldChg chg="addSp delSp modSp add mod">
        <pc:chgData name="mateus norberto" userId="3703319db87cc132" providerId="LiveId" clId="{0FEE20F6-B8F7-408C-897B-6E787760C789}" dt="2021-04-08T23:11:38.564" v="1038" actId="20577"/>
        <pc:sldMkLst>
          <pc:docMk/>
          <pc:sldMk cId="3620323179" sldId="279"/>
        </pc:sldMkLst>
        <pc:spChg chg="mod">
          <ac:chgData name="mateus norberto" userId="3703319db87cc132" providerId="LiveId" clId="{0FEE20F6-B8F7-408C-897B-6E787760C789}" dt="2021-04-08T22:58:38.851" v="914" actId="20577"/>
          <ac:spMkLst>
            <pc:docMk/>
            <pc:sldMk cId="3620323179" sldId="279"/>
            <ac:spMk id="2" creationId="{00000000-0000-0000-0000-000000000000}"/>
          </ac:spMkLst>
        </pc:spChg>
        <pc:spChg chg="add del mod">
          <ac:chgData name="mateus norberto" userId="3703319db87cc132" providerId="LiveId" clId="{0FEE20F6-B8F7-408C-897B-6E787760C789}" dt="2021-04-08T23:08:43.209" v="918" actId="3680"/>
          <ac:spMkLst>
            <pc:docMk/>
            <pc:sldMk cId="3620323179" sldId="279"/>
            <ac:spMk id="5" creationId="{8DD2E584-365E-4447-AFA0-E3D6933CCE83}"/>
          </ac:spMkLst>
        </pc:spChg>
        <pc:graphicFrameChg chg="add del mod ord modGraphic">
          <ac:chgData name="mateus norberto" userId="3703319db87cc132" providerId="LiveId" clId="{0FEE20F6-B8F7-408C-897B-6E787760C789}" dt="2021-04-08T23:08:35.070" v="917" actId="3680"/>
          <ac:graphicFrameMkLst>
            <pc:docMk/>
            <pc:sldMk cId="3620323179" sldId="279"/>
            <ac:graphicFrameMk id="3" creationId="{F339060B-FCB0-4D15-8456-6051CBF98EEE}"/>
          </ac:graphicFrameMkLst>
        </pc:graphicFrameChg>
        <pc:graphicFrameChg chg="add mod ord modGraphic">
          <ac:chgData name="mateus norberto" userId="3703319db87cc132" providerId="LiveId" clId="{0FEE20F6-B8F7-408C-897B-6E787760C789}" dt="2021-04-08T23:11:38.564" v="1038" actId="20577"/>
          <ac:graphicFrameMkLst>
            <pc:docMk/>
            <pc:sldMk cId="3620323179" sldId="279"/>
            <ac:graphicFrameMk id="6" creationId="{99D3FB6E-F605-42EB-BEB0-ED873C78F857}"/>
          </ac:graphicFrameMkLst>
        </pc:graphicFrameChg>
      </pc:sldChg>
      <pc:sldChg chg="modSp add mod">
        <pc:chgData name="mateus norberto" userId="3703319db87cc132" providerId="LiveId" clId="{0FEE20F6-B8F7-408C-897B-6E787760C789}" dt="2021-04-08T23:13:58.285" v="1065" actId="20577"/>
        <pc:sldMkLst>
          <pc:docMk/>
          <pc:sldMk cId="629100736" sldId="280"/>
        </pc:sldMkLst>
        <pc:spChg chg="mod">
          <ac:chgData name="mateus norberto" userId="3703319db87cc132" providerId="LiveId" clId="{0FEE20F6-B8F7-408C-897B-6E787760C789}" dt="2021-04-08T23:12:38.382" v="1042" actId="20577"/>
          <ac:spMkLst>
            <pc:docMk/>
            <pc:sldMk cId="629100736" sldId="280"/>
            <ac:spMk id="2" creationId="{00000000-0000-0000-0000-000000000000}"/>
          </ac:spMkLst>
        </pc:spChg>
        <pc:graphicFrameChg chg="modGraphic">
          <ac:chgData name="mateus norberto" userId="3703319db87cc132" providerId="LiveId" clId="{0FEE20F6-B8F7-408C-897B-6E787760C789}" dt="2021-04-08T23:13:58.285" v="1065" actId="20577"/>
          <ac:graphicFrameMkLst>
            <pc:docMk/>
            <pc:sldMk cId="629100736" sldId="280"/>
            <ac:graphicFrameMk id="6" creationId="{99D3FB6E-F605-42EB-BEB0-ED873C78F857}"/>
          </ac:graphicFrameMkLst>
        </pc:graphicFrameChg>
      </pc:sldChg>
      <pc:sldChg chg="addSp delSp modSp add mod">
        <pc:chgData name="mateus norberto" userId="3703319db87cc132" providerId="LiveId" clId="{0FEE20F6-B8F7-408C-897B-6E787760C789}" dt="2021-04-08T23:52:42.545" v="1476" actId="20577"/>
        <pc:sldMkLst>
          <pc:docMk/>
          <pc:sldMk cId="1276422567" sldId="281"/>
        </pc:sldMkLst>
        <pc:spChg chg="mod">
          <ac:chgData name="mateus norberto" userId="3703319db87cc132" providerId="LiveId" clId="{0FEE20F6-B8F7-408C-897B-6E787760C789}" dt="2021-04-08T23:39:08.197" v="1073" actId="20577"/>
          <ac:spMkLst>
            <pc:docMk/>
            <pc:sldMk cId="1276422567" sldId="281"/>
            <ac:spMk id="2" creationId="{00000000-0000-0000-0000-000000000000}"/>
          </ac:spMkLst>
        </pc:spChg>
        <pc:spChg chg="add mod">
          <ac:chgData name="mateus norberto" userId="3703319db87cc132" providerId="LiveId" clId="{0FEE20F6-B8F7-408C-897B-6E787760C789}" dt="2021-04-08T23:52:42.545" v="1476" actId="20577"/>
          <ac:spMkLst>
            <pc:docMk/>
            <pc:sldMk cId="1276422567" sldId="281"/>
            <ac:spMk id="5" creationId="{EBFCF743-2D0D-4624-AE34-2AE950A98F73}"/>
          </ac:spMkLst>
        </pc:spChg>
        <pc:graphicFrameChg chg="del mod modGraphic">
          <ac:chgData name="mateus norberto" userId="3703319db87cc132" providerId="LiveId" clId="{0FEE20F6-B8F7-408C-897B-6E787760C789}" dt="2021-04-08T23:40:50.709" v="1075" actId="21"/>
          <ac:graphicFrameMkLst>
            <pc:docMk/>
            <pc:sldMk cId="1276422567" sldId="281"/>
            <ac:graphicFrameMk id="6" creationId="{99D3FB6E-F605-42EB-BEB0-ED873C78F857}"/>
          </ac:graphicFrameMkLst>
        </pc:graphicFrameChg>
      </pc:sldChg>
      <pc:sldChg chg="modSp add mod">
        <pc:chgData name="mateus norberto" userId="3703319db87cc132" providerId="LiveId" clId="{0FEE20F6-B8F7-408C-897B-6E787760C789}" dt="2021-04-08T23:52:46.204" v="1478" actId="20577"/>
        <pc:sldMkLst>
          <pc:docMk/>
          <pc:sldMk cId="4022344425" sldId="282"/>
        </pc:sldMkLst>
        <pc:spChg chg="mod">
          <ac:chgData name="mateus norberto" userId="3703319db87cc132" providerId="LiveId" clId="{0FEE20F6-B8F7-408C-897B-6E787760C789}" dt="2021-04-08T23:52:46.204" v="1478" actId="20577"/>
          <ac:spMkLst>
            <pc:docMk/>
            <pc:sldMk cId="4022344425" sldId="282"/>
            <ac:spMk id="5" creationId="{EBFCF743-2D0D-4624-AE34-2AE950A98F73}"/>
          </ac:spMkLst>
        </pc:spChg>
      </pc:sldChg>
      <pc:sldChg chg="add del ord">
        <pc:chgData name="mateus norberto" userId="3703319db87cc132" providerId="LiveId" clId="{0FEE20F6-B8F7-408C-897B-6E787760C789}" dt="2021-04-09T03:59:03.689" v="1493" actId="2696"/>
        <pc:sldMkLst>
          <pc:docMk/>
          <pc:sldMk cId="549575995" sldId="283"/>
        </pc:sldMkLst>
      </pc:sldChg>
      <pc:sldChg chg="add">
        <pc:chgData name="mateus norberto" userId="3703319db87cc132" providerId="LiveId" clId="{0FEE20F6-B8F7-408C-897B-6E787760C789}" dt="2021-04-08T23:53:07.871" v="1480" actId="2890"/>
        <pc:sldMkLst>
          <pc:docMk/>
          <pc:sldMk cId="3645612992" sldId="284"/>
        </pc:sldMkLst>
      </pc:sldChg>
      <pc:sldChg chg="add ord">
        <pc:chgData name="mateus norberto" userId="3703319db87cc132" providerId="LiveId" clId="{0FEE20F6-B8F7-408C-897B-6E787760C789}" dt="2021-04-08T23:54:42.227" v="1488"/>
        <pc:sldMkLst>
          <pc:docMk/>
          <pc:sldMk cId="2825371464" sldId="285"/>
        </pc:sldMkLst>
      </pc:sldChg>
      <pc:sldChg chg="add ord">
        <pc:chgData name="mateus norberto" userId="3703319db87cc132" providerId="LiveId" clId="{0FEE20F6-B8F7-408C-897B-6E787760C789}" dt="2021-04-08T23:55:03.289" v="1490"/>
        <pc:sldMkLst>
          <pc:docMk/>
          <pc:sldMk cId="8402348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QUESTÃO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420045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Mateus Norberto</a:t>
            </a: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Questão 2 - Intermediário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BFCF743-2D0D-4624-AE34-2AE950A9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Utilizar o </a:t>
            </a:r>
            <a:r>
              <a:rPr lang="pt-BR" dirty="0" err="1">
                <a:solidFill>
                  <a:srgbClr val="FFFF00"/>
                </a:solidFill>
              </a:rPr>
              <a:t>Matlab</a:t>
            </a:r>
            <a:r>
              <a:rPr lang="pt-BR" dirty="0">
                <a:solidFill>
                  <a:srgbClr val="FFFF00"/>
                </a:solidFill>
              </a:rPr>
              <a:t> para obter a derivada das funções abaixo. Em seguida, plotar a função </a:t>
            </a:r>
            <a:r>
              <a:rPr lang="pt-BR" dirty="0">
                <a:solidFill>
                  <a:srgbClr val="FFC000"/>
                </a:solidFill>
              </a:rPr>
              <a:t>logística</a:t>
            </a:r>
            <a:r>
              <a:rPr lang="pt-BR" dirty="0">
                <a:solidFill>
                  <a:srgbClr val="FFFF00"/>
                </a:solidFill>
              </a:rPr>
              <a:t> e a sua derivada no mesmo gráfico. Fazer o mesmo para a função </a:t>
            </a:r>
            <a:r>
              <a:rPr lang="pt-BR" dirty="0">
                <a:solidFill>
                  <a:srgbClr val="FFC000"/>
                </a:solidFill>
              </a:rPr>
              <a:t>tangente hiperbólica</a:t>
            </a:r>
            <a:r>
              <a:rPr lang="pt-BR" dirty="0">
                <a:solidFill>
                  <a:srgbClr val="FFFF00"/>
                </a:solidFill>
              </a:rPr>
              <a:t>. Utilizar a função </a:t>
            </a:r>
            <a:r>
              <a:rPr lang="pt-BR" dirty="0" err="1">
                <a:solidFill>
                  <a:srgbClr val="FFFF00"/>
                </a:solidFill>
              </a:rPr>
              <a:t>subplot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>
                <a:solidFill>
                  <a:srgbClr val="FFFF00"/>
                </a:solidFill>
              </a:rPr>
              <a:t>para plotar os 2 gráficos na mesma janela de figura com um do lado do outro. Adotar a = 1. Adicionar legenda, título (em itálico) e rótulos para os eixos (em negrito).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D6F860-5CF3-4AC3-9357-6822FD778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36" y="4748833"/>
            <a:ext cx="1982862" cy="10295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0A63539-D8BC-4141-8910-CC0AE831D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734" y="4748833"/>
            <a:ext cx="2273618" cy="102956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F75DF9A-BE4F-4396-85C9-E7E8140C93A6}"/>
              </a:ext>
            </a:extLst>
          </p:cNvPr>
          <p:cNvSpPr txBox="1"/>
          <p:nvPr/>
        </p:nvSpPr>
        <p:spPr>
          <a:xfrm>
            <a:off x="2915795" y="582224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Função Logística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2A9C27-6828-4762-99B4-448895E14BC8}"/>
              </a:ext>
            </a:extLst>
          </p:cNvPr>
          <p:cNvSpPr txBox="1"/>
          <p:nvPr/>
        </p:nvSpPr>
        <p:spPr>
          <a:xfrm>
            <a:off x="6963537" y="5765592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Função Tangente</a:t>
            </a:r>
          </a:p>
          <a:p>
            <a:pPr algn="ctr"/>
            <a:r>
              <a:rPr lang="pt-BR" dirty="0">
                <a:solidFill>
                  <a:srgbClr val="FFC000"/>
                </a:solidFill>
              </a:rPr>
              <a:t>Hiperbólica</a:t>
            </a:r>
          </a:p>
        </p:txBody>
      </p:sp>
    </p:spTree>
    <p:extLst>
      <p:ext uri="{BB962C8B-B14F-4D97-AF65-F5344CB8AC3E}">
        <p14:creationId xmlns:p14="http://schemas.microsoft.com/office/powerpoint/2010/main" val="402234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Questão 2 - Intermediário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BFCF743-2D0D-4624-AE34-2AE950A9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Função logística –</a:t>
            </a:r>
            <a:r>
              <a:rPr lang="pt-BR" dirty="0">
                <a:solidFill>
                  <a:srgbClr val="FFC000"/>
                </a:solidFill>
              </a:rPr>
              <a:t> linha azul;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Derivada da função logística – </a:t>
            </a:r>
            <a:r>
              <a:rPr lang="pt-BR" dirty="0">
                <a:solidFill>
                  <a:srgbClr val="FFC000"/>
                </a:solidFill>
              </a:rPr>
              <a:t>linha tracejada vermelha; 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Função Tangente Hiperbólica – </a:t>
            </a:r>
            <a:r>
              <a:rPr lang="pt-BR" dirty="0">
                <a:solidFill>
                  <a:srgbClr val="FFC000"/>
                </a:solidFill>
              </a:rPr>
              <a:t>linha pontilhada preta;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Derivada da função tang. hiperbólica – </a:t>
            </a:r>
            <a:r>
              <a:rPr lang="pt-BR" dirty="0">
                <a:solidFill>
                  <a:srgbClr val="FFC000"/>
                </a:solidFill>
              </a:rPr>
              <a:t>linha traço ponto amarela;</a:t>
            </a:r>
          </a:p>
        </p:txBody>
      </p:sp>
    </p:spTree>
    <p:extLst>
      <p:ext uri="{BB962C8B-B14F-4D97-AF65-F5344CB8AC3E}">
        <p14:creationId xmlns:p14="http://schemas.microsoft.com/office/powerpoint/2010/main" val="1744367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186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Tema do Office</vt:lpstr>
      <vt:lpstr>CURSO DE MATLAB DO BÁSICO AO AVANÇADO </vt:lpstr>
      <vt:lpstr>QUESTÃO 2</vt:lpstr>
      <vt:lpstr>Questão 2 - Intermediário</vt:lpstr>
      <vt:lpstr>Questão 2 - Intermediário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mateus norberto</cp:lastModifiedBy>
  <cp:revision>37</cp:revision>
  <dcterms:created xsi:type="dcterms:W3CDTF">2021-02-23T21:25:09Z</dcterms:created>
  <dcterms:modified xsi:type="dcterms:W3CDTF">2021-05-22T18:30:20Z</dcterms:modified>
</cp:coreProperties>
</file>