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9" r:id="rId4"/>
    <p:sldId id="27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3E"/>
    <a:srgbClr val="02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3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39551"/>
            <a:ext cx="10515600" cy="532502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Crie uma matriz estrutura que contenha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todas as informações necessárias para a construção de um gráfico.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Alguns dados </a:t>
            </a:r>
            <a:r>
              <a:rPr lang="pt-BR" sz="240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devem ser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solicitados do usuário.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matriz deve conter no mínimo os seguintes campos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x_data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conjunto de dados para x;</a:t>
            </a: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_data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função ou conjunto de dados para y;</a:t>
            </a: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itle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título do gráfico;</a:t>
            </a: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x_label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rótulo do eixo x;</a:t>
            </a: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y_label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rótulo do eixo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y;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olor = cor da linha do gráfico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espessura da linha do 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</a:t>
            </a:r>
            <a:endParaRPr lang="pt-BR" sz="2000" dirty="0" smtClean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pt-BR" sz="2000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pt-BR" sz="2000" dirty="0" err="1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arker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marcador utilizado no gráfico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Peça ao usuário que digite a quantidade de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que deseja gerar numa mesma figura.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seguida, crie uma função que gere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 gráficos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utilizando os dados da matriz estrutura criada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Dica para unir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strings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h = [‘pala’, ’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vra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’]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166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QUESTÃO 3</vt:lpstr>
      <vt:lpstr>Apresentação do PowerPoint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137</cp:revision>
  <dcterms:created xsi:type="dcterms:W3CDTF">2021-02-23T21:25:09Z</dcterms:created>
  <dcterms:modified xsi:type="dcterms:W3CDTF">2021-05-21T02:44:00Z</dcterms:modified>
</cp:coreProperties>
</file>