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306" r:id="rId4"/>
    <p:sldId id="269" r:id="rId5"/>
    <p:sldId id="27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3E"/>
    <a:srgbClr val="02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8-3: EXEMPLOS DE APLICAÇÕES PARA FIXAÇÃO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3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Exemplo 1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Crie uma matriz celular com dados recebidos do usuário para o preenchimento de uma ficha de informações como descrita a seguir. 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Nome</a:t>
            </a:r>
          </a:p>
          <a:p>
            <a:pPr lvl="1"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Idade</a:t>
            </a:r>
          </a:p>
          <a:p>
            <a:pPr lvl="1"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</a:t>
            </a:r>
          </a:p>
          <a:p>
            <a:pPr lvl="1"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Área</a:t>
            </a:r>
          </a:p>
          <a:p>
            <a:pPr lvl="1"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Usuário</a:t>
            </a:r>
          </a:p>
          <a:p>
            <a:pPr lvl="1"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Senha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Gere a visualização gráfica da estrutura da matriz celular usando a função </a:t>
            </a:r>
            <a:r>
              <a:rPr lang="pt-BR" sz="24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cellplot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796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Exemplo 2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Crie uma matriz estrutura que contenha todas as informações necessárias para construir um gráfico de um conjunto de dados. A matriz deve conter no mínimo os seguintes campos:</a:t>
            </a:r>
          </a:p>
          <a:p>
            <a:pPr marL="457200" lvl="1" indent="0" algn="just">
              <a:buNone/>
            </a:pP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x_data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conjunto de dados para x;</a:t>
            </a:r>
          </a:p>
          <a:p>
            <a:pPr marL="457200" lvl="1" indent="0" algn="just">
              <a:buNone/>
            </a:pPr>
            <a:r>
              <a:rPr lang="pt-BR" sz="20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_data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função ou conjunto de dados para y;</a:t>
            </a:r>
          </a:p>
          <a:p>
            <a:pPr marL="457200" lvl="1" indent="0" algn="just">
              <a:buNone/>
            </a:pPr>
            <a:r>
              <a:rPr lang="pt-BR" sz="20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itle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título do gráfico;</a:t>
            </a:r>
          </a:p>
          <a:p>
            <a:pPr marL="457200" lvl="1" indent="0" algn="just">
              <a:buNone/>
            </a:pP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x_label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rótulo do eixo x;</a:t>
            </a:r>
          </a:p>
          <a:p>
            <a:pPr marL="457200" lvl="1" indent="0" algn="just">
              <a:buNone/>
            </a:pP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y_label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rótulo do eixo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y;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algn="just">
              <a:buNone/>
            </a:pP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olor = cor da linha do gráfico.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 seguida, crie uma função que gere o gráfico utilizando os dados da matriz estrutura criada.</a:t>
            </a:r>
          </a:p>
          <a:p>
            <a:pPr marL="0" indent="0" algn="just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172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Tema do Office</vt:lpstr>
      <vt:lpstr>CURSO DE MATLAB DO BÁSICO AO AVANÇADO </vt:lpstr>
      <vt:lpstr>AULA 8-3: EXEMPLOS DE APLICAÇÕES PARA FIXAÇÃO</vt:lpstr>
      <vt:lpstr>Exemplo 1</vt:lpstr>
      <vt:lpstr>Exemplo 2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Dell</cp:lastModifiedBy>
  <cp:revision>134</cp:revision>
  <dcterms:created xsi:type="dcterms:W3CDTF">2021-02-23T21:25:09Z</dcterms:created>
  <dcterms:modified xsi:type="dcterms:W3CDTF">2021-05-07T20:11:29Z</dcterms:modified>
</cp:coreProperties>
</file>