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9" r:id="rId4"/>
    <p:sldId id="271" r:id="rId5"/>
    <p:sldId id="272" r:id="rId6"/>
    <p:sldId id="27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1: INTRODUÇÃO A MATLAB, DOWNLOAD E PRIMEIROS PASSOS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245642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Lucas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Sobre a Aula: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Nesta aula, você vai aprender a: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 que é o MATLAB;</a:t>
            </a:r>
          </a:p>
          <a:p>
            <a:pPr lvl="1"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Download da versão de teste do software gratuito.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61275"/>
            <a:ext cx="10515600" cy="4115688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principal da empresa Mathworks;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 = MATrix LABoratory;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Utiliza de linguagem de Alto nível própria, e de fácil aprendizado;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Desenvolvido para cientistas e engenheiros;</a:t>
            </a:r>
          </a:p>
          <a:p>
            <a:pPr algn="just"/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Vasta extensão de Toolboxes (Pacotes de Ferramentas);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FABEB48-E03F-40C2-B9CA-2D020546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47" y="366178"/>
            <a:ext cx="1867655" cy="13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5917"/>
            <a:ext cx="6912429" cy="1173389"/>
          </a:xfrm>
        </p:spPr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MATLAB: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030" y="664162"/>
            <a:ext cx="2056770" cy="7274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6E689D-EE50-42D2-9AF7-493C534D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828" y="1544798"/>
            <a:ext cx="7562850" cy="3314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DEDFD1-DBB8-438F-8215-63AC800E2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828" y="4859498"/>
            <a:ext cx="7562850" cy="172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8" y="2495227"/>
            <a:ext cx="7016199" cy="25926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98F965D-0A34-4F66-B639-42D089CB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582" y="1864664"/>
            <a:ext cx="2284731" cy="34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90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140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AULA 1: INTRODUÇÃO A MATLAB, DOWNLOAD E PRIMEIROS PASSOS</vt:lpstr>
      <vt:lpstr>Sobre a Aula:</vt:lpstr>
      <vt:lpstr>MATLAB:</vt:lpstr>
      <vt:lpstr>MATLAB: 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Lucas Lemos</cp:lastModifiedBy>
  <cp:revision>24</cp:revision>
  <dcterms:created xsi:type="dcterms:W3CDTF">2021-02-23T21:25:09Z</dcterms:created>
  <dcterms:modified xsi:type="dcterms:W3CDTF">2021-03-10T17:40:53Z</dcterms:modified>
</cp:coreProperties>
</file>