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287" r:id="rId27"/>
    <p:sldId id="261" r:id="rId28"/>
    <p:sldId id="298" r:id="rId29"/>
    <p:sldId id="269" r:id="rId30"/>
    <p:sldId id="273" r:id="rId31"/>
    <p:sldId id="274" r:id="rId32"/>
    <p:sldId id="288" r:id="rId33"/>
    <p:sldId id="276" r:id="rId34"/>
    <p:sldId id="303" r:id="rId35"/>
    <p:sldId id="329" r:id="rId36"/>
    <p:sldId id="2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norberto" userId="3703319db87cc132" providerId="LiveId" clId="{1416E28A-B2C9-447B-90E6-51E4FB277DEF}"/>
    <pc:docChg chg="undo custSel addSld delSld modSld sldOrd addSection delSection">
      <pc:chgData name="mateus norberto" userId="3703319db87cc132" providerId="LiveId" clId="{1416E28A-B2C9-447B-90E6-51E4FB277DEF}" dt="2021-06-13T18:22:46.325" v="2584" actId="20577"/>
      <pc:docMkLst>
        <pc:docMk/>
      </pc:docMkLst>
      <pc:sldChg chg="del">
        <pc:chgData name="mateus norberto" userId="3703319db87cc132" providerId="LiveId" clId="{1416E28A-B2C9-447B-90E6-51E4FB277DEF}" dt="2021-06-13T00:40:24.180" v="15" actId="2696"/>
        <pc:sldMkLst>
          <pc:docMk/>
          <pc:sldMk cId="2979568919" sldId="260"/>
        </pc:sldMkLst>
      </pc:sldChg>
      <pc:sldChg chg="modSp mod">
        <pc:chgData name="mateus norberto" userId="3703319db87cc132" providerId="LiveId" clId="{1416E28A-B2C9-447B-90E6-51E4FB277DEF}" dt="2021-06-13T00:40:01.933" v="14" actId="20577"/>
        <pc:sldMkLst>
          <pc:docMk/>
          <pc:sldMk cId="1921482653" sldId="267"/>
        </pc:sldMkLst>
        <pc:spChg chg="mod">
          <ac:chgData name="mateus norberto" userId="3703319db87cc132" providerId="LiveId" clId="{1416E28A-B2C9-447B-90E6-51E4FB277DEF}" dt="2021-06-13T00:40:01.933" v="14" actId="20577"/>
          <ac:spMkLst>
            <pc:docMk/>
            <pc:sldMk cId="1921482653" sldId="267"/>
            <ac:spMk id="2" creationId="{00000000-0000-0000-0000-000000000000}"/>
          </ac:spMkLst>
        </pc:spChg>
      </pc:sldChg>
      <pc:sldChg chg="del">
        <pc:chgData name="mateus norberto" userId="3703319db87cc132" providerId="LiveId" clId="{1416E28A-B2C9-447B-90E6-51E4FB277DEF}" dt="2021-06-13T17:38:57.065" v="1973" actId="2696"/>
        <pc:sldMkLst>
          <pc:docMk/>
          <pc:sldMk cId="3434025741" sldId="289"/>
        </pc:sldMkLst>
      </pc:sldChg>
      <pc:sldChg chg="del">
        <pc:chgData name="mateus norberto" userId="3703319db87cc132" providerId="LiveId" clId="{1416E28A-B2C9-447B-90E6-51E4FB277DEF}" dt="2021-06-13T17:38:59.736" v="1974" actId="2696"/>
        <pc:sldMkLst>
          <pc:docMk/>
          <pc:sldMk cId="2877547391" sldId="290"/>
        </pc:sldMkLst>
      </pc:sldChg>
      <pc:sldChg chg="del">
        <pc:chgData name="mateus norberto" userId="3703319db87cc132" providerId="LiveId" clId="{1416E28A-B2C9-447B-90E6-51E4FB277DEF}" dt="2021-06-13T17:39:01.399" v="1975" actId="2696"/>
        <pc:sldMkLst>
          <pc:docMk/>
          <pc:sldMk cId="56773504" sldId="291"/>
        </pc:sldMkLst>
      </pc:sldChg>
      <pc:sldChg chg="del">
        <pc:chgData name="mateus norberto" userId="3703319db87cc132" providerId="LiveId" clId="{1416E28A-B2C9-447B-90E6-51E4FB277DEF}" dt="2021-06-13T17:39:03.853" v="1976" actId="2696"/>
        <pc:sldMkLst>
          <pc:docMk/>
          <pc:sldMk cId="2832396364" sldId="292"/>
        </pc:sldMkLst>
      </pc:sldChg>
      <pc:sldChg chg="del">
        <pc:chgData name="mateus norberto" userId="3703319db87cc132" providerId="LiveId" clId="{1416E28A-B2C9-447B-90E6-51E4FB277DEF}" dt="2021-06-13T17:39:05.972" v="1977" actId="2696"/>
        <pc:sldMkLst>
          <pc:docMk/>
          <pc:sldMk cId="3786491689" sldId="293"/>
        </pc:sldMkLst>
      </pc:sldChg>
      <pc:sldChg chg="del">
        <pc:chgData name="mateus norberto" userId="3703319db87cc132" providerId="LiveId" clId="{1416E28A-B2C9-447B-90E6-51E4FB277DEF}" dt="2021-06-13T17:39:07.750" v="1978" actId="2696"/>
        <pc:sldMkLst>
          <pc:docMk/>
          <pc:sldMk cId="440738018" sldId="294"/>
        </pc:sldMkLst>
      </pc:sldChg>
      <pc:sldChg chg="del">
        <pc:chgData name="mateus norberto" userId="3703319db87cc132" providerId="LiveId" clId="{1416E28A-B2C9-447B-90E6-51E4FB277DEF}" dt="2021-06-13T17:39:09.287" v="1979" actId="2696"/>
        <pc:sldMkLst>
          <pc:docMk/>
          <pc:sldMk cId="9066798" sldId="295"/>
        </pc:sldMkLst>
      </pc:sldChg>
      <pc:sldChg chg="del">
        <pc:chgData name="mateus norberto" userId="3703319db87cc132" providerId="LiveId" clId="{1416E28A-B2C9-447B-90E6-51E4FB277DEF}" dt="2021-06-13T17:39:10.852" v="1980" actId="2696"/>
        <pc:sldMkLst>
          <pc:docMk/>
          <pc:sldMk cId="3761273369" sldId="296"/>
        </pc:sldMkLst>
      </pc:sldChg>
      <pc:sldChg chg="del">
        <pc:chgData name="mateus norberto" userId="3703319db87cc132" providerId="LiveId" clId="{1416E28A-B2C9-447B-90E6-51E4FB277DEF}" dt="2021-06-13T17:39:21.115" v="1983" actId="2696"/>
        <pc:sldMkLst>
          <pc:docMk/>
          <pc:sldMk cId="152237279" sldId="297"/>
        </pc:sldMkLst>
      </pc:sldChg>
      <pc:sldChg chg="del">
        <pc:chgData name="mateus norberto" userId="3703319db87cc132" providerId="LiveId" clId="{1416E28A-B2C9-447B-90E6-51E4FB277DEF}" dt="2021-06-13T17:39:24.245" v="1984" actId="2696"/>
        <pc:sldMkLst>
          <pc:docMk/>
          <pc:sldMk cId="1613706610" sldId="299"/>
        </pc:sldMkLst>
      </pc:sldChg>
      <pc:sldChg chg="del">
        <pc:chgData name="mateus norberto" userId="3703319db87cc132" providerId="LiveId" clId="{1416E28A-B2C9-447B-90E6-51E4FB277DEF}" dt="2021-06-13T17:39:25.948" v="1985" actId="2696"/>
        <pc:sldMkLst>
          <pc:docMk/>
          <pc:sldMk cId="3856854037" sldId="300"/>
        </pc:sldMkLst>
      </pc:sldChg>
      <pc:sldChg chg="del">
        <pc:chgData name="mateus norberto" userId="3703319db87cc132" providerId="LiveId" clId="{1416E28A-B2C9-447B-90E6-51E4FB277DEF}" dt="2021-06-13T17:39:27.691" v="1986" actId="2696"/>
        <pc:sldMkLst>
          <pc:docMk/>
          <pc:sldMk cId="4152115071" sldId="301"/>
        </pc:sldMkLst>
      </pc:sldChg>
      <pc:sldChg chg="del">
        <pc:chgData name="mateus norberto" userId="3703319db87cc132" providerId="LiveId" clId="{1416E28A-B2C9-447B-90E6-51E4FB277DEF}" dt="2021-06-13T17:39:30.313" v="1987" actId="2696"/>
        <pc:sldMkLst>
          <pc:docMk/>
          <pc:sldMk cId="3639888485" sldId="302"/>
        </pc:sldMkLst>
      </pc:sldChg>
      <pc:sldChg chg="del">
        <pc:chgData name="mateus norberto" userId="3703319db87cc132" providerId="LiveId" clId="{1416E28A-B2C9-447B-90E6-51E4FB277DEF}" dt="2021-06-13T17:53:17.950" v="2198" actId="2696"/>
        <pc:sldMkLst>
          <pc:docMk/>
          <pc:sldMk cId="1459205952" sldId="304"/>
        </pc:sldMkLst>
      </pc:sldChg>
      <pc:sldChg chg="modSp add mod ord">
        <pc:chgData name="mateus norberto" userId="3703319db87cc132" providerId="LiveId" clId="{1416E28A-B2C9-447B-90E6-51E4FB277DEF}" dt="2021-06-13T16:06:06.937" v="40" actId="20577"/>
        <pc:sldMkLst>
          <pc:docMk/>
          <pc:sldMk cId="2866225851" sldId="305"/>
        </pc:sldMkLst>
        <pc:spChg chg="mod">
          <ac:chgData name="mateus norberto" userId="3703319db87cc132" providerId="LiveId" clId="{1416E28A-B2C9-447B-90E6-51E4FB277DEF}" dt="2021-06-13T16:06:06.937" v="40" actId="20577"/>
          <ac:spMkLst>
            <pc:docMk/>
            <pc:sldMk cId="2866225851" sldId="305"/>
            <ac:spMk id="2" creationId="{00000000-0000-0000-0000-000000000000}"/>
          </ac:spMkLst>
        </pc:spChg>
      </pc:sldChg>
      <pc:sldChg chg="modSp add mod ord">
        <pc:chgData name="mateus norberto" userId="3703319db87cc132" providerId="LiveId" clId="{1416E28A-B2C9-447B-90E6-51E4FB277DEF}" dt="2021-06-13T16:08:31.545" v="167" actId="20577"/>
        <pc:sldMkLst>
          <pc:docMk/>
          <pc:sldMk cId="3870698534" sldId="306"/>
        </pc:sldMkLst>
        <pc:spChg chg="mod">
          <ac:chgData name="mateus norberto" userId="3703319db87cc132" providerId="LiveId" clId="{1416E28A-B2C9-447B-90E6-51E4FB277DEF}" dt="2021-06-13T16:06:26.160" v="60" actId="20577"/>
          <ac:spMkLst>
            <pc:docMk/>
            <pc:sldMk cId="3870698534" sldId="306"/>
            <ac:spMk id="2" creationId="{00000000-0000-0000-0000-000000000000}"/>
          </ac:spMkLst>
        </pc:spChg>
        <pc:spChg chg="mod">
          <ac:chgData name="mateus norberto" userId="3703319db87cc132" providerId="LiveId" clId="{1416E28A-B2C9-447B-90E6-51E4FB277DEF}" dt="2021-06-13T16:08:31.545" v="167" actId="20577"/>
          <ac:spMkLst>
            <pc:docMk/>
            <pc:sldMk cId="3870698534" sldId="306"/>
            <ac:spMk id="5" creationId="{4770AD24-3B62-4892-9714-BBBA6A73728B}"/>
          </ac:spMkLst>
        </pc:spChg>
      </pc:sldChg>
      <pc:sldChg chg="addSp modSp add mod">
        <pc:chgData name="mateus norberto" userId="3703319db87cc132" providerId="LiveId" clId="{1416E28A-B2C9-447B-90E6-51E4FB277DEF}" dt="2021-06-13T16:10:02.088" v="187" actId="1076"/>
        <pc:sldMkLst>
          <pc:docMk/>
          <pc:sldMk cId="3500213626" sldId="307"/>
        </pc:sldMkLst>
        <pc:spChg chg="mod">
          <ac:chgData name="mateus norberto" userId="3703319db87cc132" providerId="LiveId" clId="{1416E28A-B2C9-447B-90E6-51E4FB277DEF}" dt="2021-06-13T16:09:19.897" v="183" actId="20577"/>
          <ac:spMkLst>
            <pc:docMk/>
            <pc:sldMk cId="3500213626" sldId="307"/>
            <ac:spMk id="2" creationId="{00000000-0000-0000-0000-000000000000}"/>
          </ac:spMkLst>
        </pc:spChg>
        <pc:spChg chg="mod">
          <ac:chgData name="mateus norberto" userId="3703319db87cc132" providerId="LiveId" clId="{1416E28A-B2C9-447B-90E6-51E4FB277DEF}" dt="2021-06-13T16:09:22.697" v="184" actId="20577"/>
          <ac:spMkLst>
            <pc:docMk/>
            <pc:sldMk cId="3500213626" sldId="307"/>
            <ac:spMk id="5" creationId="{4770AD24-3B62-4892-9714-BBBA6A73728B}"/>
          </ac:spMkLst>
        </pc:spChg>
        <pc:picChg chg="add mod">
          <ac:chgData name="mateus norberto" userId="3703319db87cc132" providerId="LiveId" clId="{1416E28A-B2C9-447B-90E6-51E4FB277DEF}" dt="2021-06-13T16:10:02.088" v="187" actId="1076"/>
          <ac:picMkLst>
            <pc:docMk/>
            <pc:sldMk cId="3500213626" sldId="307"/>
            <ac:picMk id="6" creationId="{56277814-7FE7-4249-97C4-017CE0C1D90F}"/>
          </ac:picMkLst>
        </pc:picChg>
      </pc:sldChg>
      <pc:sldChg chg="modSp add mod ord">
        <pc:chgData name="mateus norberto" userId="3703319db87cc132" providerId="LiveId" clId="{1416E28A-B2C9-447B-90E6-51E4FB277DEF}" dt="2021-06-13T16:13:37.100" v="386" actId="113"/>
        <pc:sldMkLst>
          <pc:docMk/>
          <pc:sldMk cId="1976570346" sldId="308"/>
        </pc:sldMkLst>
        <pc:spChg chg="mod">
          <ac:chgData name="mateus norberto" userId="3703319db87cc132" providerId="LiveId" clId="{1416E28A-B2C9-447B-90E6-51E4FB277DEF}" dt="2021-06-13T16:11:27.112" v="211" actId="20577"/>
          <ac:spMkLst>
            <pc:docMk/>
            <pc:sldMk cId="1976570346" sldId="308"/>
            <ac:spMk id="2" creationId="{00000000-0000-0000-0000-000000000000}"/>
          </ac:spMkLst>
        </pc:spChg>
        <pc:spChg chg="mod">
          <ac:chgData name="mateus norberto" userId="3703319db87cc132" providerId="LiveId" clId="{1416E28A-B2C9-447B-90E6-51E4FB277DEF}" dt="2021-06-13T16:13:37.100" v="386" actId="113"/>
          <ac:spMkLst>
            <pc:docMk/>
            <pc:sldMk cId="1976570346" sldId="308"/>
            <ac:spMk id="5" creationId="{4770AD24-3B62-4892-9714-BBBA6A73728B}"/>
          </ac:spMkLst>
        </pc:spChg>
      </pc:sldChg>
      <pc:sldChg chg="modSp add mod">
        <pc:chgData name="mateus norberto" userId="3703319db87cc132" providerId="LiveId" clId="{1416E28A-B2C9-447B-90E6-51E4FB277DEF}" dt="2021-06-13T16:25:40.617" v="723" actId="5793"/>
        <pc:sldMkLst>
          <pc:docMk/>
          <pc:sldMk cId="1634486026" sldId="309"/>
        </pc:sldMkLst>
        <pc:spChg chg="mod">
          <ac:chgData name="mateus norberto" userId="3703319db87cc132" providerId="LiveId" clId="{1416E28A-B2C9-447B-90E6-51E4FB277DEF}" dt="2021-06-13T16:22:51.896" v="521" actId="20577"/>
          <ac:spMkLst>
            <pc:docMk/>
            <pc:sldMk cId="1634486026" sldId="309"/>
            <ac:spMk id="2" creationId="{00000000-0000-0000-0000-000000000000}"/>
          </ac:spMkLst>
        </pc:spChg>
        <pc:spChg chg="mod">
          <ac:chgData name="mateus norberto" userId="3703319db87cc132" providerId="LiveId" clId="{1416E28A-B2C9-447B-90E6-51E4FB277DEF}" dt="2021-06-13T16:25:40.617" v="723" actId="5793"/>
          <ac:spMkLst>
            <pc:docMk/>
            <pc:sldMk cId="1634486026" sldId="309"/>
            <ac:spMk id="5" creationId="{4770AD24-3B62-4892-9714-BBBA6A73728B}"/>
          </ac:spMkLst>
        </pc:spChg>
      </pc:sldChg>
      <pc:sldChg chg="new del">
        <pc:chgData name="mateus norberto" userId="3703319db87cc132" providerId="LiveId" clId="{1416E28A-B2C9-447B-90E6-51E4FB277DEF}" dt="2021-06-13T16:14:50.062" v="388" actId="680"/>
        <pc:sldMkLst>
          <pc:docMk/>
          <pc:sldMk cId="3413244746" sldId="309"/>
        </pc:sldMkLst>
      </pc:sldChg>
      <pc:sldChg chg="modSp add mod">
        <pc:chgData name="mateus norberto" userId="3703319db87cc132" providerId="LiveId" clId="{1416E28A-B2C9-447B-90E6-51E4FB277DEF}" dt="2021-06-13T16:27:36.094" v="819" actId="313"/>
        <pc:sldMkLst>
          <pc:docMk/>
          <pc:sldMk cId="2741522482" sldId="310"/>
        </pc:sldMkLst>
        <pc:spChg chg="mod">
          <ac:chgData name="mateus norberto" userId="3703319db87cc132" providerId="LiveId" clId="{1416E28A-B2C9-447B-90E6-51E4FB277DEF}" dt="2021-06-13T16:27:36.094" v="819" actId="313"/>
          <ac:spMkLst>
            <pc:docMk/>
            <pc:sldMk cId="2741522482" sldId="310"/>
            <ac:spMk id="5" creationId="{4770AD24-3B62-4892-9714-BBBA6A73728B}"/>
          </ac:spMkLst>
        </pc:spChg>
      </pc:sldChg>
      <pc:sldChg chg="addSp delSp modSp add mod">
        <pc:chgData name="mateus norberto" userId="3703319db87cc132" providerId="LiveId" clId="{1416E28A-B2C9-447B-90E6-51E4FB277DEF}" dt="2021-06-13T17:46:22.694" v="2154" actId="1076"/>
        <pc:sldMkLst>
          <pc:docMk/>
          <pc:sldMk cId="3632324210" sldId="311"/>
        </pc:sldMkLst>
        <pc:spChg chg="mod">
          <ac:chgData name="mateus norberto" userId="3703319db87cc132" providerId="LiveId" clId="{1416E28A-B2C9-447B-90E6-51E4FB277DEF}" dt="2021-06-13T16:27:52.024" v="848" actId="20577"/>
          <ac:spMkLst>
            <pc:docMk/>
            <pc:sldMk cId="3632324210" sldId="311"/>
            <ac:spMk id="2" creationId="{00000000-0000-0000-0000-000000000000}"/>
          </ac:spMkLst>
        </pc:spChg>
        <pc:spChg chg="add del mod">
          <ac:chgData name="mateus norberto" userId="3703319db87cc132" providerId="LiveId" clId="{1416E28A-B2C9-447B-90E6-51E4FB277DEF}" dt="2021-06-13T16:34:35.040" v="972" actId="478"/>
          <ac:spMkLst>
            <pc:docMk/>
            <pc:sldMk cId="3632324210" sldId="311"/>
            <ac:spMk id="3" creationId="{E047D76C-BF49-4892-977C-36365D59AE44}"/>
          </ac:spMkLst>
        </pc:spChg>
        <pc:spChg chg="mod">
          <ac:chgData name="mateus norberto" userId="3703319db87cc132" providerId="LiveId" clId="{1416E28A-B2C9-447B-90E6-51E4FB277DEF}" dt="2021-06-13T16:35:15.948" v="983" actId="27636"/>
          <ac:spMkLst>
            <pc:docMk/>
            <pc:sldMk cId="3632324210" sldId="311"/>
            <ac:spMk id="5" creationId="{4770AD24-3B62-4892-9714-BBBA6A73728B}"/>
          </ac:spMkLst>
        </pc:spChg>
        <pc:spChg chg="add mod">
          <ac:chgData name="mateus norberto" userId="3703319db87cc132" providerId="LiveId" clId="{1416E28A-B2C9-447B-90E6-51E4FB277DEF}" dt="2021-06-13T17:45:49.969" v="2142" actId="14100"/>
          <ac:spMkLst>
            <pc:docMk/>
            <pc:sldMk cId="3632324210" sldId="311"/>
            <ac:spMk id="10" creationId="{1F91A42A-F8F3-42BC-909D-2D6652F6A304}"/>
          </ac:spMkLst>
        </pc:spChg>
        <pc:picChg chg="add del mod">
          <ac:chgData name="mateus norberto" userId="3703319db87cc132" providerId="LiveId" clId="{1416E28A-B2C9-447B-90E6-51E4FB277DEF}" dt="2021-06-13T17:46:09.566" v="2147" actId="478"/>
          <ac:picMkLst>
            <pc:docMk/>
            <pc:sldMk cId="3632324210" sldId="311"/>
            <ac:picMk id="7" creationId="{9C11C117-C228-48F4-BEB9-2AC4E448646A}"/>
          </ac:picMkLst>
        </pc:picChg>
        <pc:picChg chg="add mod">
          <ac:chgData name="mateus norberto" userId="3703319db87cc132" providerId="LiveId" clId="{1416E28A-B2C9-447B-90E6-51E4FB277DEF}" dt="2021-06-13T17:46:22.694" v="2154" actId="1076"/>
          <ac:picMkLst>
            <pc:docMk/>
            <pc:sldMk cId="3632324210" sldId="311"/>
            <ac:picMk id="9" creationId="{C79AC8C2-8FA7-4F92-8E04-CA3C5DE363D7}"/>
          </ac:picMkLst>
        </pc:picChg>
      </pc:sldChg>
      <pc:sldChg chg="addSp delSp modSp add mod">
        <pc:chgData name="mateus norberto" userId="3703319db87cc132" providerId="LiveId" clId="{1416E28A-B2C9-447B-90E6-51E4FB277DEF}" dt="2021-06-13T17:49:34.054" v="2178" actId="1076"/>
        <pc:sldMkLst>
          <pc:docMk/>
          <pc:sldMk cId="2247516178" sldId="312"/>
        </pc:sldMkLst>
        <pc:spChg chg="mod">
          <ac:chgData name="mateus norberto" userId="3703319db87cc132" providerId="LiveId" clId="{1416E28A-B2C9-447B-90E6-51E4FB277DEF}" dt="2021-06-13T16:38:46.776" v="1096" actId="20577"/>
          <ac:spMkLst>
            <pc:docMk/>
            <pc:sldMk cId="2247516178" sldId="312"/>
            <ac:spMk id="2" creationId="{00000000-0000-0000-0000-000000000000}"/>
          </ac:spMkLst>
        </pc:spChg>
        <pc:spChg chg="mod">
          <ac:chgData name="mateus norberto" userId="3703319db87cc132" providerId="LiveId" clId="{1416E28A-B2C9-447B-90E6-51E4FB277DEF}" dt="2021-06-13T17:48:24.935" v="2170" actId="27636"/>
          <ac:spMkLst>
            <pc:docMk/>
            <pc:sldMk cId="2247516178" sldId="312"/>
            <ac:spMk id="5" creationId="{4770AD24-3B62-4892-9714-BBBA6A73728B}"/>
          </ac:spMkLst>
        </pc:spChg>
        <pc:spChg chg="add del mod">
          <ac:chgData name="mateus norberto" userId="3703319db87cc132" providerId="LiveId" clId="{1416E28A-B2C9-447B-90E6-51E4FB277DEF}" dt="2021-06-13T16:38:05.928" v="1040" actId="478"/>
          <ac:spMkLst>
            <pc:docMk/>
            <pc:sldMk cId="2247516178" sldId="312"/>
            <ac:spMk id="8" creationId="{32529AEE-9335-4F73-A366-60D973EEE1D5}"/>
          </ac:spMkLst>
        </pc:spChg>
        <pc:spChg chg="add mod">
          <ac:chgData name="mateus norberto" userId="3703319db87cc132" providerId="LiveId" clId="{1416E28A-B2C9-447B-90E6-51E4FB277DEF}" dt="2021-06-13T17:49:34.054" v="2178" actId="1076"/>
          <ac:spMkLst>
            <pc:docMk/>
            <pc:sldMk cId="2247516178" sldId="312"/>
            <ac:spMk id="12" creationId="{F141266E-FEEF-4BAE-B6BD-F2B021402E3E}"/>
          </ac:spMkLst>
        </pc:spChg>
        <pc:picChg chg="add mod">
          <ac:chgData name="mateus norberto" userId="3703319db87cc132" providerId="LiveId" clId="{1416E28A-B2C9-447B-90E6-51E4FB277DEF}" dt="2021-06-13T17:46:20.837" v="2153" actId="1076"/>
          <ac:picMkLst>
            <pc:docMk/>
            <pc:sldMk cId="2247516178" sldId="312"/>
            <ac:picMk id="6" creationId="{DD57BCFA-227C-4386-B586-54F67AF1C368}"/>
          </ac:picMkLst>
        </pc:picChg>
        <pc:picChg chg="del">
          <ac:chgData name="mateus norberto" userId="3703319db87cc132" providerId="LiveId" clId="{1416E28A-B2C9-447B-90E6-51E4FB277DEF}" dt="2021-06-13T16:37:53.793" v="1035" actId="478"/>
          <ac:picMkLst>
            <pc:docMk/>
            <pc:sldMk cId="2247516178" sldId="312"/>
            <ac:picMk id="7" creationId="{9C11C117-C228-48F4-BEB9-2AC4E448646A}"/>
          </ac:picMkLst>
        </pc:picChg>
        <pc:picChg chg="del">
          <ac:chgData name="mateus norberto" userId="3703319db87cc132" providerId="LiveId" clId="{1416E28A-B2C9-447B-90E6-51E4FB277DEF}" dt="2021-06-13T16:36:12.694" v="1008" actId="478"/>
          <ac:picMkLst>
            <pc:docMk/>
            <pc:sldMk cId="2247516178" sldId="312"/>
            <ac:picMk id="9" creationId="{C79AC8C2-8FA7-4F92-8E04-CA3C5DE363D7}"/>
          </ac:picMkLst>
        </pc:picChg>
        <pc:picChg chg="add del mod">
          <ac:chgData name="mateus norberto" userId="3703319db87cc132" providerId="LiveId" clId="{1416E28A-B2C9-447B-90E6-51E4FB277DEF}" dt="2021-06-13T17:46:11.992" v="2148" actId="478"/>
          <ac:picMkLst>
            <pc:docMk/>
            <pc:sldMk cId="2247516178" sldId="312"/>
            <ac:picMk id="11" creationId="{D24B3415-3986-47FA-85C0-86B267215643}"/>
          </ac:picMkLst>
        </pc:picChg>
      </pc:sldChg>
      <pc:sldChg chg="addSp delSp modSp add mod">
        <pc:chgData name="mateus norberto" userId="3703319db87cc132" providerId="LiveId" clId="{1416E28A-B2C9-447B-90E6-51E4FB277DEF}" dt="2021-06-13T16:45:48.839" v="1244" actId="20577"/>
        <pc:sldMkLst>
          <pc:docMk/>
          <pc:sldMk cId="3048610119" sldId="313"/>
        </pc:sldMkLst>
        <pc:spChg chg="mod">
          <ac:chgData name="mateus norberto" userId="3703319db87cc132" providerId="LiveId" clId="{1416E28A-B2C9-447B-90E6-51E4FB277DEF}" dt="2021-06-13T16:45:48.839" v="1244" actId="20577"/>
          <ac:spMkLst>
            <pc:docMk/>
            <pc:sldMk cId="3048610119" sldId="313"/>
            <ac:spMk id="2" creationId="{00000000-0000-0000-0000-000000000000}"/>
          </ac:spMkLst>
        </pc:spChg>
        <pc:spChg chg="add mod">
          <ac:chgData name="mateus norberto" userId="3703319db87cc132" providerId="LiveId" clId="{1416E28A-B2C9-447B-90E6-51E4FB277DEF}" dt="2021-06-13T16:42:58.522" v="1234" actId="207"/>
          <ac:spMkLst>
            <pc:docMk/>
            <pc:sldMk cId="3048610119" sldId="313"/>
            <ac:spMk id="3" creationId="{2FA279F0-BC41-4C60-99F8-F4C3F4363FA2}"/>
          </ac:spMkLst>
        </pc:spChg>
        <pc:spChg chg="mod">
          <ac:chgData name="mateus norberto" userId="3703319db87cc132" providerId="LiveId" clId="{1416E28A-B2C9-447B-90E6-51E4FB277DEF}" dt="2021-06-13T16:42:43.028" v="1230" actId="20577"/>
          <ac:spMkLst>
            <pc:docMk/>
            <pc:sldMk cId="3048610119" sldId="313"/>
            <ac:spMk id="5" creationId="{4770AD24-3B62-4892-9714-BBBA6A73728B}"/>
          </ac:spMkLst>
        </pc:spChg>
        <pc:picChg chg="del">
          <ac:chgData name="mateus norberto" userId="3703319db87cc132" providerId="LiveId" clId="{1416E28A-B2C9-447B-90E6-51E4FB277DEF}" dt="2021-06-13T16:39:42.775" v="1097" actId="478"/>
          <ac:picMkLst>
            <pc:docMk/>
            <pc:sldMk cId="3048610119" sldId="313"/>
            <ac:picMk id="6" creationId="{DD57BCFA-227C-4386-B586-54F67AF1C368}"/>
          </ac:picMkLst>
        </pc:picChg>
        <pc:picChg chg="del">
          <ac:chgData name="mateus norberto" userId="3703319db87cc132" providerId="LiveId" clId="{1416E28A-B2C9-447B-90E6-51E4FB277DEF}" dt="2021-06-13T16:39:54.216" v="1098" actId="478"/>
          <ac:picMkLst>
            <pc:docMk/>
            <pc:sldMk cId="3048610119" sldId="313"/>
            <ac:picMk id="11" creationId="{D24B3415-3986-47FA-85C0-86B267215643}"/>
          </ac:picMkLst>
        </pc:picChg>
      </pc:sldChg>
      <pc:sldChg chg="addSp delSp modSp add mod">
        <pc:chgData name="mateus norberto" userId="3703319db87cc132" providerId="LiveId" clId="{1416E28A-B2C9-447B-90E6-51E4FB277DEF}" dt="2021-06-13T17:24:11.750" v="1645" actId="20577"/>
        <pc:sldMkLst>
          <pc:docMk/>
          <pc:sldMk cId="636778011" sldId="314"/>
        </pc:sldMkLst>
        <pc:spChg chg="mod">
          <ac:chgData name="mateus norberto" userId="3703319db87cc132" providerId="LiveId" clId="{1416E28A-B2C9-447B-90E6-51E4FB277DEF}" dt="2021-06-13T16:50:01.615" v="1286" actId="20577"/>
          <ac:spMkLst>
            <pc:docMk/>
            <pc:sldMk cId="636778011" sldId="314"/>
            <ac:spMk id="2" creationId="{00000000-0000-0000-0000-000000000000}"/>
          </ac:spMkLst>
        </pc:spChg>
        <pc:spChg chg="del">
          <ac:chgData name="mateus norberto" userId="3703319db87cc132" providerId="LiveId" clId="{1416E28A-B2C9-447B-90E6-51E4FB277DEF}" dt="2021-06-13T16:52:00.841" v="1287" actId="478"/>
          <ac:spMkLst>
            <pc:docMk/>
            <pc:sldMk cId="636778011" sldId="314"/>
            <ac:spMk id="3" creationId="{2FA279F0-BC41-4C60-99F8-F4C3F4363FA2}"/>
          </ac:spMkLst>
        </pc:spChg>
        <pc:spChg chg="add del mod">
          <ac:chgData name="mateus norberto" userId="3703319db87cc132" providerId="LiveId" clId="{1416E28A-B2C9-447B-90E6-51E4FB277DEF}" dt="2021-06-13T17:24:11.750" v="1645" actId="20577"/>
          <ac:spMkLst>
            <pc:docMk/>
            <pc:sldMk cId="636778011" sldId="314"/>
            <ac:spMk id="5" creationId="{4770AD24-3B62-4892-9714-BBBA6A73728B}"/>
          </ac:spMkLst>
        </pc:spChg>
        <pc:spChg chg="add del mod">
          <ac:chgData name="mateus norberto" userId="3703319db87cc132" providerId="LiveId" clId="{1416E28A-B2C9-447B-90E6-51E4FB277DEF}" dt="2021-06-13T17:23:57.647" v="1640" actId="478"/>
          <ac:spMkLst>
            <pc:docMk/>
            <pc:sldMk cId="636778011" sldId="314"/>
            <ac:spMk id="10" creationId="{1541548D-4A0D-488D-ADB2-8F69977DEA09}"/>
          </ac:spMkLst>
        </pc:spChg>
        <pc:picChg chg="add del mod ord">
          <ac:chgData name="mateus norberto" userId="3703319db87cc132" providerId="LiveId" clId="{1416E28A-B2C9-447B-90E6-51E4FB277DEF}" dt="2021-06-13T16:52:14.435" v="1296" actId="22"/>
          <ac:picMkLst>
            <pc:docMk/>
            <pc:sldMk cId="636778011" sldId="314"/>
            <ac:picMk id="7" creationId="{CDF1B8BA-8B89-4A12-924C-53614430DEB5}"/>
          </ac:picMkLst>
        </pc:picChg>
        <pc:picChg chg="add mod">
          <ac:chgData name="mateus norberto" userId="3703319db87cc132" providerId="LiveId" clId="{1416E28A-B2C9-447B-90E6-51E4FB277DEF}" dt="2021-06-13T16:52:27.499" v="1306" actId="1076"/>
          <ac:picMkLst>
            <pc:docMk/>
            <pc:sldMk cId="636778011" sldId="314"/>
            <ac:picMk id="9" creationId="{D6D06059-59C3-41F1-BE92-830FD8CD652B}"/>
          </ac:picMkLst>
        </pc:picChg>
      </pc:sldChg>
      <pc:sldChg chg="addSp delSp modSp add mod">
        <pc:chgData name="mateus norberto" userId="3703319db87cc132" providerId="LiveId" clId="{1416E28A-B2C9-447B-90E6-51E4FB277DEF}" dt="2021-06-13T17:25:24.385" v="1654" actId="207"/>
        <pc:sldMkLst>
          <pc:docMk/>
          <pc:sldMk cId="313298744" sldId="315"/>
        </pc:sldMkLst>
        <pc:spChg chg="mod">
          <ac:chgData name="mateus norberto" userId="3703319db87cc132" providerId="LiveId" clId="{1416E28A-B2C9-447B-90E6-51E4FB277DEF}" dt="2021-06-13T17:04:36.240" v="1498" actId="20577"/>
          <ac:spMkLst>
            <pc:docMk/>
            <pc:sldMk cId="313298744" sldId="315"/>
            <ac:spMk id="2" creationId="{00000000-0000-0000-0000-000000000000}"/>
          </ac:spMkLst>
        </pc:spChg>
        <pc:spChg chg="add mod">
          <ac:chgData name="mateus norberto" userId="3703319db87cc132" providerId="LiveId" clId="{1416E28A-B2C9-447B-90E6-51E4FB277DEF}" dt="2021-06-13T17:25:24.385" v="1654" actId="207"/>
          <ac:spMkLst>
            <pc:docMk/>
            <pc:sldMk cId="313298744" sldId="315"/>
            <ac:spMk id="3" creationId="{2AA0C6F9-A56F-4CEE-A269-3B6F6A0D8463}"/>
          </ac:spMkLst>
        </pc:spChg>
        <pc:spChg chg="mod">
          <ac:chgData name="mateus norberto" userId="3703319db87cc132" providerId="LiveId" clId="{1416E28A-B2C9-447B-90E6-51E4FB277DEF}" dt="2021-06-13T17:25:06.235" v="1650" actId="20577"/>
          <ac:spMkLst>
            <pc:docMk/>
            <pc:sldMk cId="313298744" sldId="315"/>
            <ac:spMk id="5" creationId="{4770AD24-3B62-4892-9714-BBBA6A73728B}"/>
          </ac:spMkLst>
        </pc:spChg>
        <pc:spChg chg="del">
          <ac:chgData name="mateus norberto" userId="3703319db87cc132" providerId="LiveId" clId="{1416E28A-B2C9-447B-90E6-51E4FB277DEF}" dt="2021-06-13T17:04:46.433" v="1501" actId="478"/>
          <ac:spMkLst>
            <pc:docMk/>
            <pc:sldMk cId="313298744" sldId="315"/>
            <ac:spMk id="10" creationId="{1541548D-4A0D-488D-ADB2-8F69977DEA09}"/>
          </ac:spMkLst>
        </pc:spChg>
        <pc:picChg chg="del">
          <ac:chgData name="mateus norberto" userId="3703319db87cc132" providerId="LiveId" clId="{1416E28A-B2C9-447B-90E6-51E4FB277DEF}" dt="2021-06-13T17:04:47.191" v="1502" actId="478"/>
          <ac:picMkLst>
            <pc:docMk/>
            <pc:sldMk cId="313298744" sldId="315"/>
            <ac:picMk id="9" creationId="{D6D06059-59C3-41F1-BE92-830FD8CD652B}"/>
          </ac:picMkLst>
        </pc:picChg>
      </pc:sldChg>
      <pc:sldChg chg="addSp delSp modSp add mod">
        <pc:chgData name="mateus norberto" userId="3703319db87cc132" providerId="LiveId" clId="{1416E28A-B2C9-447B-90E6-51E4FB277DEF}" dt="2021-06-13T17:32:26.924" v="1793" actId="14100"/>
        <pc:sldMkLst>
          <pc:docMk/>
          <pc:sldMk cId="4053762176" sldId="316"/>
        </pc:sldMkLst>
        <pc:spChg chg="del mod">
          <ac:chgData name="mateus norberto" userId="3703319db87cc132" providerId="LiveId" clId="{1416E28A-B2C9-447B-90E6-51E4FB277DEF}" dt="2021-06-13T17:29:22.112" v="1736" actId="478"/>
          <ac:spMkLst>
            <pc:docMk/>
            <pc:sldMk cId="4053762176" sldId="316"/>
            <ac:spMk id="3" creationId="{2AA0C6F9-A56F-4CEE-A269-3B6F6A0D8463}"/>
          </ac:spMkLst>
        </pc:spChg>
        <pc:spChg chg="mod">
          <ac:chgData name="mateus norberto" userId="3703319db87cc132" providerId="LiveId" clId="{1416E28A-B2C9-447B-90E6-51E4FB277DEF}" dt="2021-06-13T17:32:02.129" v="1788" actId="20577"/>
          <ac:spMkLst>
            <pc:docMk/>
            <pc:sldMk cId="4053762176" sldId="316"/>
            <ac:spMk id="5" creationId="{4770AD24-3B62-4892-9714-BBBA6A73728B}"/>
          </ac:spMkLst>
        </pc:spChg>
        <pc:spChg chg="add mod">
          <ac:chgData name="mateus norberto" userId="3703319db87cc132" providerId="LiveId" clId="{1416E28A-B2C9-447B-90E6-51E4FB277DEF}" dt="2021-06-13T17:32:26.924" v="1793" actId="14100"/>
          <ac:spMkLst>
            <pc:docMk/>
            <pc:sldMk cId="4053762176" sldId="316"/>
            <ac:spMk id="6" creationId="{90D36597-4134-4840-8D94-FA356859C669}"/>
          </ac:spMkLst>
        </pc:spChg>
      </pc:sldChg>
      <pc:sldChg chg="addSp delSp modSp add mod">
        <pc:chgData name="mateus norberto" userId="3703319db87cc132" providerId="LiveId" clId="{1416E28A-B2C9-447B-90E6-51E4FB277DEF}" dt="2021-06-13T17:38:17.760" v="1972" actId="207"/>
        <pc:sldMkLst>
          <pc:docMk/>
          <pc:sldMk cId="3720182223" sldId="317"/>
        </pc:sldMkLst>
        <pc:spChg chg="mod">
          <ac:chgData name="mateus norberto" userId="3703319db87cc132" providerId="LiveId" clId="{1416E28A-B2C9-447B-90E6-51E4FB277DEF}" dt="2021-06-13T17:34:06.277" v="1831" actId="20577"/>
          <ac:spMkLst>
            <pc:docMk/>
            <pc:sldMk cId="3720182223" sldId="317"/>
            <ac:spMk id="2" creationId="{00000000-0000-0000-0000-000000000000}"/>
          </ac:spMkLst>
        </pc:spChg>
        <pc:spChg chg="add mod">
          <ac:chgData name="mateus norberto" userId="3703319db87cc132" providerId="LiveId" clId="{1416E28A-B2C9-447B-90E6-51E4FB277DEF}" dt="2021-06-13T17:38:17.760" v="1972" actId="207"/>
          <ac:spMkLst>
            <pc:docMk/>
            <pc:sldMk cId="3720182223" sldId="317"/>
            <ac:spMk id="3" creationId="{FA3504B3-70E8-405C-8EFC-CF3C81E4BE53}"/>
          </ac:spMkLst>
        </pc:spChg>
        <pc:spChg chg="mod">
          <ac:chgData name="mateus norberto" userId="3703319db87cc132" providerId="LiveId" clId="{1416E28A-B2C9-447B-90E6-51E4FB277DEF}" dt="2021-06-13T17:37:53.666" v="1968" actId="20577"/>
          <ac:spMkLst>
            <pc:docMk/>
            <pc:sldMk cId="3720182223" sldId="317"/>
            <ac:spMk id="5" creationId="{4770AD24-3B62-4892-9714-BBBA6A73728B}"/>
          </ac:spMkLst>
        </pc:spChg>
        <pc:spChg chg="del">
          <ac:chgData name="mateus norberto" userId="3703319db87cc132" providerId="LiveId" clId="{1416E28A-B2C9-447B-90E6-51E4FB277DEF}" dt="2021-06-13T17:34:42.086" v="1921" actId="478"/>
          <ac:spMkLst>
            <pc:docMk/>
            <pc:sldMk cId="3720182223" sldId="317"/>
            <ac:spMk id="6" creationId="{90D36597-4134-4840-8D94-FA356859C669}"/>
          </ac:spMkLst>
        </pc:spChg>
      </pc:sldChg>
      <pc:sldChg chg="delSp modSp add mod">
        <pc:chgData name="mateus norberto" userId="3703319db87cc132" providerId="LiveId" clId="{1416E28A-B2C9-447B-90E6-51E4FB277DEF}" dt="2021-06-13T17:42:00.583" v="2107" actId="20577"/>
        <pc:sldMkLst>
          <pc:docMk/>
          <pc:sldMk cId="4214115423" sldId="318"/>
        </pc:sldMkLst>
        <pc:spChg chg="mod">
          <ac:chgData name="mateus norberto" userId="3703319db87cc132" providerId="LiveId" clId="{1416E28A-B2C9-447B-90E6-51E4FB277DEF}" dt="2021-06-13T17:39:56.213" v="1994" actId="20577"/>
          <ac:spMkLst>
            <pc:docMk/>
            <pc:sldMk cId="4214115423" sldId="318"/>
            <ac:spMk id="2" creationId="{00000000-0000-0000-0000-000000000000}"/>
          </ac:spMkLst>
        </pc:spChg>
        <pc:spChg chg="del">
          <ac:chgData name="mateus norberto" userId="3703319db87cc132" providerId="LiveId" clId="{1416E28A-B2C9-447B-90E6-51E4FB277DEF}" dt="2021-06-13T17:40:00.038" v="1995" actId="478"/>
          <ac:spMkLst>
            <pc:docMk/>
            <pc:sldMk cId="4214115423" sldId="318"/>
            <ac:spMk id="3" creationId="{FA3504B3-70E8-405C-8EFC-CF3C81E4BE53}"/>
          </ac:spMkLst>
        </pc:spChg>
        <pc:spChg chg="mod">
          <ac:chgData name="mateus norberto" userId="3703319db87cc132" providerId="LiveId" clId="{1416E28A-B2C9-447B-90E6-51E4FB277DEF}" dt="2021-06-13T17:42:00.583" v="2107" actId="20577"/>
          <ac:spMkLst>
            <pc:docMk/>
            <pc:sldMk cId="4214115423" sldId="318"/>
            <ac:spMk id="5" creationId="{4770AD24-3B62-4892-9714-BBBA6A73728B}"/>
          </ac:spMkLst>
        </pc:spChg>
      </pc:sldChg>
      <pc:sldChg chg="addSp delSp modSp add mod ord">
        <pc:chgData name="mateus norberto" userId="3703319db87cc132" providerId="LiveId" clId="{1416E28A-B2C9-447B-90E6-51E4FB277DEF}" dt="2021-06-13T17:44:13.365" v="2115" actId="14100"/>
        <pc:sldMkLst>
          <pc:docMk/>
          <pc:sldMk cId="1531584155" sldId="319"/>
        </pc:sldMkLst>
        <pc:picChg chg="del">
          <ac:chgData name="mateus norberto" userId="3703319db87cc132" providerId="LiveId" clId="{1416E28A-B2C9-447B-90E6-51E4FB277DEF}" dt="2021-06-13T17:43:26.159" v="2111" actId="478"/>
          <ac:picMkLst>
            <pc:docMk/>
            <pc:sldMk cId="1531584155" sldId="319"/>
            <ac:picMk id="6" creationId="{56277814-7FE7-4249-97C4-017CE0C1D90F}"/>
          </ac:picMkLst>
        </pc:picChg>
        <pc:picChg chg="add mod">
          <ac:chgData name="mateus norberto" userId="3703319db87cc132" providerId="LiveId" clId="{1416E28A-B2C9-447B-90E6-51E4FB277DEF}" dt="2021-06-13T17:44:13.365" v="2115" actId="14100"/>
          <ac:picMkLst>
            <pc:docMk/>
            <pc:sldMk cId="1531584155" sldId="319"/>
            <ac:picMk id="7" creationId="{806722F9-EA71-4DCD-83B5-6AA04F0317E6}"/>
          </ac:picMkLst>
        </pc:picChg>
      </pc:sldChg>
      <pc:sldChg chg="addSp delSp modSp add mod ord">
        <pc:chgData name="mateus norberto" userId="3703319db87cc132" providerId="LiveId" clId="{1416E28A-B2C9-447B-90E6-51E4FB277DEF}" dt="2021-06-13T17:47:03.594" v="2159" actId="1076"/>
        <pc:sldMkLst>
          <pc:docMk/>
          <pc:sldMk cId="1306364086" sldId="320"/>
        </pc:sldMkLst>
        <pc:spChg chg="add mod">
          <ac:chgData name="mateus norberto" userId="3703319db87cc132" providerId="LiveId" clId="{1416E28A-B2C9-447B-90E6-51E4FB277DEF}" dt="2021-06-13T17:45:34.957" v="2139" actId="207"/>
          <ac:spMkLst>
            <pc:docMk/>
            <pc:sldMk cId="1306364086" sldId="320"/>
            <ac:spMk id="3" creationId="{D3271A9B-30A2-4579-8E46-B93F95F4FEB8}"/>
          </ac:spMkLst>
        </pc:spChg>
        <pc:spChg chg="mod">
          <ac:chgData name="mateus norberto" userId="3703319db87cc132" providerId="LiveId" clId="{1416E28A-B2C9-447B-90E6-51E4FB277DEF}" dt="2021-06-13T17:45:04.529" v="2134" actId="20577"/>
          <ac:spMkLst>
            <pc:docMk/>
            <pc:sldMk cId="1306364086" sldId="320"/>
            <ac:spMk id="5" creationId="{4770AD24-3B62-4892-9714-BBBA6A73728B}"/>
          </ac:spMkLst>
        </pc:spChg>
        <pc:picChg chg="del">
          <ac:chgData name="mateus norberto" userId="3703319db87cc132" providerId="LiveId" clId="{1416E28A-B2C9-447B-90E6-51E4FB277DEF}" dt="2021-06-13T17:45:16.574" v="2135" actId="478"/>
          <ac:picMkLst>
            <pc:docMk/>
            <pc:sldMk cId="1306364086" sldId="320"/>
            <ac:picMk id="7" creationId="{9C11C117-C228-48F4-BEB9-2AC4E448646A}"/>
          </ac:picMkLst>
        </pc:picChg>
        <pc:picChg chg="add mod">
          <ac:chgData name="mateus norberto" userId="3703319db87cc132" providerId="LiveId" clId="{1416E28A-B2C9-447B-90E6-51E4FB277DEF}" dt="2021-06-13T17:47:03.594" v="2159" actId="1076"/>
          <ac:picMkLst>
            <pc:docMk/>
            <pc:sldMk cId="1306364086" sldId="320"/>
            <ac:picMk id="8" creationId="{FDF79845-33DD-414C-8E8D-889B6311AF5D}"/>
          </ac:picMkLst>
        </pc:picChg>
        <pc:picChg chg="del mod">
          <ac:chgData name="mateus norberto" userId="3703319db87cc132" providerId="LiveId" clId="{1416E28A-B2C9-447B-90E6-51E4FB277DEF}" dt="2021-06-13T17:46:46.303" v="2155" actId="478"/>
          <ac:picMkLst>
            <pc:docMk/>
            <pc:sldMk cId="1306364086" sldId="320"/>
            <ac:picMk id="9" creationId="{C79AC8C2-8FA7-4F92-8E04-CA3C5DE363D7}"/>
          </ac:picMkLst>
        </pc:picChg>
      </pc:sldChg>
      <pc:sldChg chg="addSp delSp modSp add mod ord">
        <pc:chgData name="mateus norberto" userId="3703319db87cc132" providerId="LiveId" clId="{1416E28A-B2C9-447B-90E6-51E4FB277DEF}" dt="2021-06-13T17:49:56.498" v="2182" actId="207"/>
        <pc:sldMkLst>
          <pc:docMk/>
          <pc:sldMk cId="2209023609" sldId="321"/>
        </pc:sldMkLst>
        <pc:spChg chg="mod">
          <ac:chgData name="mateus norberto" userId="3703319db87cc132" providerId="LiveId" clId="{1416E28A-B2C9-447B-90E6-51E4FB277DEF}" dt="2021-06-13T17:48:55.242" v="2173" actId="20577"/>
          <ac:spMkLst>
            <pc:docMk/>
            <pc:sldMk cId="2209023609" sldId="321"/>
            <ac:spMk id="5" creationId="{4770AD24-3B62-4892-9714-BBBA6A73728B}"/>
          </ac:spMkLst>
        </pc:spChg>
        <pc:spChg chg="add mod">
          <ac:chgData name="mateus norberto" userId="3703319db87cc132" providerId="LiveId" clId="{1416E28A-B2C9-447B-90E6-51E4FB277DEF}" dt="2021-06-13T17:49:56.498" v="2182" actId="207"/>
          <ac:spMkLst>
            <pc:docMk/>
            <pc:sldMk cId="2209023609" sldId="321"/>
            <ac:spMk id="8" creationId="{831418DF-D89E-4B0B-B054-BE76FCDFF943}"/>
          </ac:spMkLst>
        </pc:spChg>
        <pc:picChg chg="del">
          <ac:chgData name="mateus norberto" userId="3703319db87cc132" providerId="LiveId" clId="{1416E28A-B2C9-447B-90E6-51E4FB277DEF}" dt="2021-06-13T17:47:33.983" v="2161" actId="478"/>
          <ac:picMkLst>
            <pc:docMk/>
            <pc:sldMk cId="2209023609" sldId="321"/>
            <ac:picMk id="6" creationId="{DD57BCFA-227C-4386-B586-54F67AF1C368}"/>
          </ac:picMkLst>
        </pc:picChg>
        <pc:picChg chg="add mod">
          <ac:chgData name="mateus norberto" userId="3703319db87cc132" providerId="LiveId" clId="{1416E28A-B2C9-447B-90E6-51E4FB277DEF}" dt="2021-06-13T17:47:51.357" v="2165" actId="1076"/>
          <ac:picMkLst>
            <pc:docMk/>
            <pc:sldMk cId="2209023609" sldId="321"/>
            <ac:picMk id="7" creationId="{82809EAF-E5F2-4EF9-B6F9-A2603B32A8A8}"/>
          </ac:picMkLst>
        </pc:picChg>
        <pc:picChg chg="del">
          <ac:chgData name="mateus norberto" userId="3703319db87cc132" providerId="LiveId" clId="{1416E28A-B2C9-447B-90E6-51E4FB277DEF}" dt="2021-06-13T17:47:32.191" v="2160" actId="478"/>
          <ac:picMkLst>
            <pc:docMk/>
            <pc:sldMk cId="2209023609" sldId="321"/>
            <ac:picMk id="11" creationId="{D24B3415-3986-47FA-85C0-86B267215643}"/>
          </ac:picMkLst>
        </pc:picChg>
      </pc:sldChg>
      <pc:sldChg chg="modSp add mod ord">
        <pc:chgData name="mateus norberto" userId="3703319db87cc132" providerId="LiveId" clId="{1416E28A-B2C9-447B-90E6-51E4FB277DEF}" dt="2021-06-13T17:50:39.558" v="2194" actId="14100"/>
        <pc:sldMkLst>
          <pc:docMk/>
          <pc:sldMk cId="352953632" sldId="322"/>
        </pc:sldMkLst>
        <pc:spChg chg="mod">
          <ac:chgData name="mateus norberto" userId="3703319db87cc132" providerId="LiveId" clId="{1416E28A-B2C9-447B-90E6-51E4FB277DEF}" dt="2021-06-13T17:50:39.558" v="2194" actId="14100"/>
          <ac:spMkLst>
            <pc:docMk/>
            <pc:sldMk cId="352953632" sldId="322"/>
            <ac:spMk id="3" creationId="{2FA279F0-BC41-4C60-99F8-F4C3F4363FA2}"/>
          </ac:spMkLst>
        </pc:spChg>
        <pc:spChg chg="mod">
          <ac:chgData name="mateus norberto" userId="3703319db87cc132" providerId="LiveId" clId="{1416E28A-B2C9-447B-90E6-51E4FB277DEF}" dt="2021-06-13T17:50:33.397" v="2193" actId="20577"/>
          <ac:spMkLst>
            <pc:docMk/>
            <pc:sldMk cId="352953632" sldId="322"/>
            <ac:spMk id="5" creationId="{4770AD24-3B62-4892-9714-BBBA6A73728B}"/>
          </ac:spMkLst>
        </pc:spChg>
      </pc:sldChg>
      <pc:sldChg chg="addSp delSp modSp add mod ord">
        <pc:chgData name="mateus norberto" userId="3703319db87cc132" providerId="LiveId" clId="{1416E28A-B2C9-447B-90E6-51E4FB277DEF}" dt="2021-06-13T17:58:06.082" v="2254" actId="20577"/>
        <pc:sldMkLst>
          <pc:docMk/>
          <pc:sldMk cId="3186106527" sldId="323"/>
        </pc:sldMkLst>
        <pc:spChg chg="mod">
          <ac:chgData name="mateus norberto" userId="3703319db87cc132" providerId="LiveId" clId="{1416E28A-B2C9-447B-90E6-51E4FB277DEF}" dt="2021-06-13T17:58:06.082" v="2254" actId="20577"/>
          <ac:spMkLst>
            <pc:docMk/>
            <pc:sldMk cId="3186106527" sldId="323"/>
            <ac:spMk id="5" creationId="{4770AD24-3B62-4892-9714-BBBA6A73728B}"/>
          </ac:spMkLst>
        </pc:spChg>
        <pc:picChg chg="add mod">
          <ac:chgData name="mateus norberto" userId="3703319db87cc132" providerId="LiveId" clId="{1416E28A-B2C9-447B-90E6-51E4FB277DEF}" dt="2021-06-13T17:54:04.327" v="2205" actId="1076"/>
          <ac:picMkLst>
            <pc:docMk/>
            <pc:sldMk cId="3186106527" sldId="323"/>
            <ac:picMk id="6" creationId="{01DA8329-EA7C-4F97-81BA-4121CB09DC41}"/>
          </ac:picMkLst>
        </pc:picChg>
        <pc:picChg chg="del">
          <ac:chgData name="mateus norberto" userId="3703319db87cc132" providerId="LiveId" clId="{1416E28A-B2C9-447B-90E6-51E4FB277DEF}" dt="2021-06-13T17:53:55.607" v="2199" actId="478"/>
          <ac:picMkLst>
            <pc:docMk/>
            <pc:sldMk cId="3186106527" sldId="323"/>
            <ac:picMk id="9" creationId="{D6D06059-59C3-41F1-BE92-830FD8CD652B}"/>
          </ac:picMkLst>
        </pc:picChg>
      </pc:sldChg>
      <pc:sldChg chg="delSp modSp add mod">
        <pc:chgData name="mateus norberto" userId="3703319db87cc132" providerId="LiveId" clId="{1416E28A-B2C9-447B-90E6-51E4FB277DEF}" dt="2021-06-13T18:04:02.285" v="2292" actId="14100"/>
        <pc:sldMkLst>
          <pc:docMk/>
          <pc:sldMk cId="2750665208" sldId="324"/>
        </pc:sldMkLst>
        <pc:spChg chg="mod">
          <ac:chgData name="mateus norberto" userId="3703319db87cc132" providerId="LiveId" clId="{1416E28A-B2C9-447B-90E6-51E4FB277DEF}" dt="2021-06-13T18:04:02.285" v="2292" actId="14100"/>
          <ac:spMkLst>
            <pc:docMk/>
            <pc:sldMk cId="2750665208" sldId="324"/>
            <ac:spMk id="5" creationId="{4770AD24-3B62-4892-9714-BBBA6A73728B}"/>
          </ac:spMkLst>
        </pc:spChg>
        <pc:picChg chg="del">
          <ac:chgData name="mateus norberto" userId="3703319db87cc132" providerId="LiveId" clId="{1416E28A-B2C9-447B-90E6-51E4FB277DEF}" dt="2021-06-13T18:03:59.655" v="2291" actId="478"/>
          <ac:picMkLst>
            <pc:docMk/>
            <pc:sldMk cId="2750665208" sldId="324"/>
            <ac:picMk id="6" creationId="{01DA8329-EA7C-4F97-81BA-4121CB09DC41}"/>
          </ac:picMkLst>
        </pc:picChg>
      </pc:sldChg>
      <pc:sldChg chg="delSp modSp add mod">
        <pc:chgData name="mateus norberto" userId="3703319db87cc132" providerId="LiveId" clId="{1416E28A-B2C9-447B-90E6-51E4FB277DEF}" dt="2021-06-13T18:09:07.088" v="2345" actId="6549"/>
        <pc:sldMkLst>
          <pc:docMk/>
          <pc:sldMk cId="4268689124" sldId="325"/>
        </pc:sldMkLst>
        <pc:spChg chg="mod">
          <ac:chgData name="mateus norberto" userId="3703319db87cc132" providerId="LiveId" clId="{1416E28A-B2C9-447B-90E6-51E4FB277DEF}" dt="2021-06-13T18:09:07.088" v="2345" actId="6549"/>
          <ac:spMkLst>
            <pc:docMk/>
            <pc:sldMk cId="4268689124" sldId="325"/>
            <ac:spMk id="5" creationId="{4770AD24-3B62-4892-9714-BBBA6A73728B}"/>
          </ac:spMkLst>
        </pc:spChg>
        <pc:picChg chg="del">
          <ac:chgData name="mateus norberto" userId="3703319db87cc132" providerId="LiveId" clId="{1416E28A-B2C9-447B-90E6-51E4FB277DEF}" dt="2021-06-13T18:03:53.598" v="2289" actId="478"/>
          <ac:picMkLst>
            <pc:docMk/>
            <pc:sldMk cId="4268689124" sldId="325"/>
            <ac:picMk id="6" creationId="{01DA8329-EA7C-4F97-81BA-4121CB09DC41}"/>
          </ac:picMkLst>
        </pc:picChg>
      </pc:sldChg>
      <pc:sldChg chg="modSp add mod">
        <pc:chgData name="mateus norberto" userId="3703319db87cc132" providerId="LiveId" clId="{1416E28A-B2C9-447B-90E6-51E4FB277DEF}" dt="2021-06-13T18:15:41.920" v="2518"/>
        <pc:sldMkLst>
          <pc:docMk/>
          <pc:sldMk cId="2344237733" sldId="326"/>
        </pc:sldMkLst>
        <pc:spChg chg="mod">
          <ac:chgData name="mateus norberto" userId="3703319db87cc132" providerId="LiveId" clId="{1416E28A-B2C9-447B-90E6-51E4FB277DEF}" dt="2021-06-13T18:08:30.238" v="2341" actId="20577"/>
          <ac:spMkLst>
            <pc:docMk/>
            <pc:sldMk cId="2344237733" sldId="326"/>
            <ac:spMk id="2" creationId="{00000000-0000-0000-0000-000000000000}"/>
          </ac:spMkLst>
        </pc:spChg>
        <pc:spChg chg="mod">
          <ac:chgData name="mateus norberto" userId="3703319db87cc132" providerId="LiveId" clId="{1416E28A-B2C9-447B-90E6-51E4FB277DEF}" dt="2021-06-13T18:15:41.920" v="2518"/>
          <ac:spMkLst>
            <pc:docMk/>
            <pc:sldMk cId="2344237733" sldId="326"/>
            <ac:spMk id="5" creationId="{4770AD24-3B62-4892-9714-BBBA6A73728B}"/>
          </ac:spMkLst>
        </pc:spChg>
      </pc:sldChg>
      <pc:sldChg chg="modSp add mod ord">
        <pc:chgData name="mateus norberto" userId="3703319db87cc132" providerId="LiveId" clId="{1416E28A-B2C9-447B-90E6-51E4FB277DEF}" dt="2021-06-13T18:22:04.475" v="2573" actId="14100"/>
        <pc:sldMkLst>
          <pc:docMk/>
          <pc:sldMk cId="513504722" sldId="327"/>
        </pc:sldMkLst>
        <pc:spChg chg="mod">
          <ac:chgData name="mateus norberto" userId="3703319db87cc132" providerId="LiveId" clId="{1416E28A-B2C9-447B-90E6-51E4FB277DEF}" dt="2021-06-13T18:22:04.475" v="2573" actId="14100"/>
          <ac:spMkLst>
            <pc:docMk/>
            <pc:sldMk cId="513504722" sldId="327"/>
            <ac:spMk id="3" creationId="{FA3504B3-70E8-405C-8EFC-CF3C81E4BE53}"/>
          </ac:spMkLst>
        </pc:spChg>
        <pc:spChg chg="mod">
          <ac:chgData name="mateus norberto" userId="3703319db87cc132" providerId="LiveId" clId="{1416E28A-B2C9-447B-90E6-51E4FB277DEF}" dt="2021-06-13T18:21:51.348" v="2566" actId="20577"/>
          <ac:spMkLst>
            <pc:docMk/>
            <pc:sldMk cId="513504722" sldId="327"/>
            <ac:spMk id="5" creationId="{4770AD24-3B62-4892-9714-BBBA6A73728B}"/>
          </ac:spMkLst>
        </pc:spChg>
      </pc:sldChg>
      <pc:sldChg chg="modSp add mod ord">
        <pc:chgData name="mateus norberto" userId="3703319db87cc132" providerId="LiveId" clId="{1416E28A-B2C9-447B-90E6-51E4FB277DEF}" dt="2021-06-13T18:22:46.325" v="2584" actId="20577"/>
        <pc:sldMkLst>
          <pc:docMk/>
          <pc:sldMk cId="3073255798" sldId="328"/>
        </pc:sldMkLst>
        <pc:spChg chg="mod">
          <ac:chgData name="mateus norberto" userId="3703319db87cc132" providerId="LiveId" clId="{1416E28A-B2C9-447B-90E6-51E4FB277DEF}" dt="2021-06-13T18:22:46.325" v="2584" actId="20577"/>
          <ac:spMkLst>
            <pc:docMk/>
            <pc:sldMk cId="3073255798" sldId="328"/>
            <ac:spMk id="5" creationId="{4770AD24-3B62-4892-9714-BBBA6A7372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59C84-D5FF-4003-AF50-05690837D851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CABD1-DA02-438D-B146-58E666068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CABD1-DA02-438D-B146-58E66606849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CABD1-DA02-438D-B146-58E66606849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9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Ganho do Conversor Buck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426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rgbClr val="FFFF00"/>
                    </a:solidFill>
                  </a:rPr>
                  <a:t>A corrente no indutor em um período é zero: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𝑓𝑒𝑐h𝑎𝑑𝑎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𝑎𝑏𝑒𝑟𝑡𝑎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 = 0</a:t>
                </a: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4266" cy="4351338"/>
              </a:xfrm>
              <a:blipFill>
                <a:blip r:embed="rId3"/>
                <a:stretch>
                  <a:fillRect l="-120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2FA279F0-BC41-4C60-99F8-F4C3F4363FA2}"/>
              </a:ext>
            </a:extLst>
          </p:cNvPr>
          <p:cNvSpPr/>
          <p:nvPr/>
        </p:nvSpPr>
        <p:spPr>
          <a:xfrm>
            <a:off x="5036695" y="4017364"/>
            <a:ext cx="1918741" cy="1349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6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na fronteira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768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𝐷𝑇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𝐸𝐷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𝐷𝑇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7689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D6D06059-59C3-41F1-BE92-830FD8CD6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568" y="1833900"/>
            <a:ext cx="4596232" cy="27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7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Modo descontínuo com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constante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E varia e </a:t>
                </a:r>
                <a:r>
                  <a:rPr lang="pt-BR" dirty="0" err="1">
                    <a:solidFill>
                      <a:srgbClr val="FFFF00"/>
                    </a:solidFill>
                  </a:rPr>
                  <a:t>Vo</a:t>
                </a:r>
                <a:r>
                  <a:rPr lang="pt-BR" dirty="0">
                    <a:solidFill>
                      <a:srgbClr val="FFFF00"/>
                    </a:solidFill>
                  </a:rPr>
                  <a:t> é mantido constante ajustando o </a:t>
                </a:r>
                <a:r>
                  <a:rPr lang="pt-BR" dirty="0" err="1">
                    <a:solidFill>
                      <a:srgbClr val="FFFF00"/>
                    </a:solidFill>
                  </a:rPr>
                  <a:t>duty</a:t>
                </a:r>
                <a:r>
                  <a:rPr lang="pt-BR" dirty="0">
                    <a:solidFill>
                      <a:srgbClr val="FFFF00"/>
                    </a:solidFill>
                  </a:rPr>
                  <a:t> </a:t>
                </a:r>
                <a:r>
                  <a:rPr lang="pt-BR" dirty="0" err="1">
                    <a:solidFill>
                      <a:srgbClr val="FFFF00"/>
                    </a:solidFill>
                  </a:rPr>
                  <a:t>cicle</a:t>
                </a:r>
                <a:r>
                  <a:rPr lang="pt-BR" dirty="0">
                    <a:solidFill>
                      <a:srgbClr val="FFFF00"/>
                    </a:solidFill>
                  </a:rPr>
                  <a:t> D.</a:t>
                </a:r>
              </a:p>
              <a:p>
                <a:r>
                  <a:rPr lang="pt-BR" dirty="0">
                    <a:solidFill>
                      <a:srgbClr val="FFFF00"/>
                    </a:solidFill>
                  </a:rPr>
                  <a:t>No limite do modo contínuo:</a:t>
                </a:r>
              </a:p>
              <a:p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  <a:blipFill>
                <a:blip r:embed="rId3"/>
                <a:stretch>
                  <a:fillRect l="-1078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2AA0C6F9-A56F-4CEE-A269-3B6F6A0D8463}"/>
              </a:ext>
            </a:extLst>
          </p:cNvPr>
          <p:cNvSpPr/>
          <p:nvPr/>
        </p:nvSpPr>
        <p:spPr>
          <a:xfrm>
            <a:off x="4557010" y="4257207"/>
            <a:ext cx="2743200" cy="12591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Modo descontínuo com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constante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O valor máximo da corrente vai ocorrer com D = 0;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den>
                          </m:f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  <a:blipFill>
                <a:blip r:embed="rId3"/>
                <a:stretch>
                  <a:fillRect l="-1078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90D36597-4134-4840-8D94-FA356859C669}"/>
              </a:ext>
            </a:extLst>
          </p:cNvPr>
          <p:cNvSpPr/>
          <p:nvPr/>
        </p:nvSpPr>
        <p:spPr>
          <a:xfrm>
            <a:off x="4242216" y="4527030"/>
            <a:ext cx="3282846" cy="19658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6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Determinar 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duty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cicle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na fronteira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den>
                          </m:f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FA3504B3-70E8-405C-8EFC-CF3C81E4BE53}"/>
              </a:ext>
            </a:extLst>
          </p:cNvPr>
          <p:cNvSpPr/>
          <p:nvPr/>
        </p:nvSpPr>
        <p:spPr>
          <a:xfrm>
            <a:off x="4467069" y="4676931"/>
            <a:ext cx="2968052" cy="1334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18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957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Plotar as curvas características do </a:t>
            </a:r>
            <a:r>
              <a:rPr lang="pt-BR" dirty="0" err="1">
                <a:solidFill>
                  <a:srgbClr val="FFFF00"/>
                </a:solidFill>
              </a:rPr>
              <a:t>duty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cicle</a:t>
            </a:r>
            <a:r>
              <a:rPr lang="pt-BR" dirty="0">
                <a:solidFill>
                  <a:srgbClr val="FFFF00"/>
                </a:solidFill>
              </a:rPr>
              <a:t> D em função de Io/</a:t>
            </a:r>
            <a:r>
              <a:rPr lang="pt-BR" dirty="0" err="1">
                <a:solidFill>
                  <a:srgbClr val="FFFF00"/>
                </a:solidFill>
              </a:rPr>
              <a:t>Io,max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r>
              <a:rPr lang="pt-BR" dirty="0">
                <a:solidFill>
                  <a:srgbClr val="FFFF00"/>
                </a:solidFill>
              </a:rPr>
              <a:t>Valores de </a:t>
            </a:r>
            <a:r>
              <a:rPr lang="pt-BR" dirty="0" err="1">
                <a:solidFill>
                  <a:srgbClr val="FFFF00"/>
                </a:solidFill>
              </a:rPr>
              <a:t>Vo</a:t>
            </a:r>
            <a:r>
              <a:rPr lang="pt-BR" dirty="0">
                <a:solidFill>
                  <a:srgbClr val="FFFF00"/>
                </a:solidFill>
              </a:rPr>
              <a:t>/E: 0.2, 0.5 e 0.8.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1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Conversor Boost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6722F9-EA71-4DCD-83B5-6AA04F03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16" y="2358390"/>
            <a:ext cx="5847185" cy="28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para a chave fechada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𝑓𝑒𝑐h𝑎𝑑𝑎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𝐷𝑇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D3271A9B-30A2-4579-8E46-B93F95F4FEB8}"/>
              </a:ext>
            </a:extLst>
          </p:cNvPr>
          <p:cNvSpPr/>
          <p:nvPr/>
        </p:nvSpPr>
        <p:spPr>
          <a:xfrm>
            <a:off x="1533378" y="5120640"/>
            <a:ext cx="3066757" cy="11912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F79845-33DD-414C-8E8D-889B6311A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86" y="2363916"/>
            <a:ext cx="4479189" cy="21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6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para a chave aberta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𝑎𝑏𝑒𝑟𝑡𝑎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2809EAF-E5F2-4EF9-B6F9-A2603B32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44" y="2350115"/>
            <a:ext cx="4552008" cy="215777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31418DF-D89E-4B0B-B054-BE76FCDFF943}"/>
              </a:ext>
            </a:extLst>
          </p:cNvPr>
          <p:cNvSpPr/>
          <p:nvPr/>
        </p:nvSpPr>
        <p:spPr>
          <a:xfrm>
            <a:off x="717452" y="4853354"/>
            <a:ext cx="4670474" cy="10410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2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Ganho do Conversor Boost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426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rgbClr val="FFFF00"/>
                    </a:solidFill>
                  </a:rPr>
                  <a:t>A corrente no indutor em um período é zero: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𝑓𝑒𝑐h𝑎𝑑𝑎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𝑎𝑏𝑒𝑟𝑡𝑎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 = 0</a:t>
                </a: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4266" cy="4351338"/>
              </a:xfrm>
              <a:blipFill>
                <a:blip r:embed="rId3"/>
                <a:stretch>
                  <a:fillRect l="-120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2FA279F0-BC41-4C60-99F8-F4C3F4363FA2}"/>
              </a:ext>
            </a:extLst>
          </p:cNvPr>
          <p:cNvSpPr/>
          <p:nvPr/>
        </p:nvSpPr>
        <p:spPr>
          <a:xfrm>
            <a:off x="5036695" y="4017364"/>
            <a:ext cx="2151896" cy="1349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5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Eletrônica de Potência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na fronteira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768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𝐸𝐷𝑇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𝐸𝐷𝑇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7689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01DA8329-EA7C-4F97-81BA-4121CB09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590" y="1489342"/>
            <a:ext cx="4177210" cy="33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na fronteira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969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96975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665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na fronteira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56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5615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8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Modo Descontínuo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56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rgbClr val="FFFF00"/>
                    </a:solidFill>
                  </a:rPr>
                  <a:t>Através das equações anteriores e um desenvolvimento matemático é obtido o </a:t>
                </a:r>
                <a:r>
                  <a:rPr lang="pt-BR" dirty="0" err="1">
                    <a:solidFill>
                      <a:srgbClr val="FFFF00"/>
                    </a:solidFill>
                  </a:rPr>
                  <a:t>duty</a:t>
                </a:r>
                <a:r>
                  <a:rPr lang="pt-BR" dirty="0">
                    <a:solidFill>
                      <a:srgbClr val="FFFF00"/>
                    </a:solidFill>
                  </a:rPr>
                  <a:t> </a:t>
                </a:r>
                <a:r>
                  <a:rPr lang="pt-BR" dirty="0" err="1">
                    <a:solidFill>
                      <a:srgbClr val="FFFF00"/>
                    </a:solidFill>
                  </a:rPr>
                  <a:t>cicle</a:t>
                </a:r>
                <a:r>
                  <a:rPr lang="pt-BR" dirty="0">
                    <a:solidFill>
                      <a:srgbClr val="FFFF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den>
                          </m:f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5615" cy="4351338"/>
              </a:xfrm>
              <a:blipFill>
                <a:blip r:embed="rId3"/>
                <a:stretch>
                  <a:fillRect l="-1237" t="-2241" r="-12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3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Determinar 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duty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cicle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na fronteira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den>
                          </m:f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957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FA3504B3-70E8-405C-8EFC-CF3C81E4BE53}"/>
              </a:ext>
            </a:extLst>
          </p:cNvPr>
          <p:cNvSpPr/>
          <p:nvPr/>
        </p:nvSpPr>
        <p:spPr>
          <a:xfrm>
            <a:off x="3867069" y="4107767"/>
            <a:ext cx="4121832" cy="13645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504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957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Plotar as curvas características do </a:t>
            </a:r>
            <a:r>
              <a:rPr lang="pt-BR" dirty="0" err="1">
                <a:solidFill>
                  <a:srgbClr val="FFFF00"/>
                </a:solidFill>
              </a:rPr>
              <a:t>duty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cicle</a:t>
            </a:r>
            <a:r>
              <a:rPr lang="pt-BR" dirty="0">
                <a:solidFill>
                  <a:srgbClr val="FFFF00"/>
                </a:solidFill>
              </a:rPr>
              <a:t> D em função de Io/</a:t>
            </a:r>
            <a:r>
              <a:rPr lang="pt-BR" dirty="0" err="1">
                <a:solidFill>
                  <a:srgbClr val="FFFF00"/>
                </a:solidFill>
              </a:rPr>
              <a:t>Io,max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r>
              <a:rPr lang="pt-BR" dirty="0">
                <a:solidFill>
                  <a:srgbClr val="FFFF00"/>
                </a:solidFill>
              </a:rPr>
              <a:t>Valores de </a:t>
            </a:r>
            <a:r>
              <a:rPr lang="pt-BR" dirty="0" err="1">
                <a:solidFill>
                  <a:srgbClr val="FFFF00"/>
                </a:solidFill>
              </a:rPr>
              <a:t>Vo</a:t>
            </a:r>
            <a:r>
              <a:rPr lang="pt-BR" dirty="0">
                <a:solidFill>
                  <a:srgbClr val="FFFF00"/>
                </a:solidFill>
              </a:rPr>
              <a:t>/E: 4, 2 e 1.5.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5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Circuitos Elétricos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6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Circuitos de Primeira Ordem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Circuitos RL e RC</a:t>
            </a:r>
          </a:p>
          <a:p>
            <a:r>
              <a:rPr lang="pt-BR" dirty="0">
                <a:solidFill>
                  <a:srgbClr val="FFFF00"/>
                </a:solidFill>
              </a:rPr>
              <a:t>A resposta é composta por 2 termos: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</a:rPr>
              <a:t>resposta completa = resposta natural + resposta forçada</a:t>
            </a:r>
          </a:p>
        </p:txBody>
      </p:sp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Circuito RC sem fonte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O circuito RC sem fonte ocorre quando sua fonte CC é desconectada subitamente.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E7582B-B605-4EE6-ADEE-E1B9F118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21" y="3157537"/>
            <a:ext cx="3351058" cy="27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78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7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Obter a resposta natural do circuito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5B42BD7F-56EF-483A-94A1-9C73B3FF0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5496"/>
                <a:ext cx="5801139" cy="4891467"/>
              </a:xfrm>
            </p:spPr>
            <p:txBody>
              <a:bodyPr numCol="1"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5B42BD7F-56EF-483A-94A1-9C73B3FF0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5496"/>
                <a:ext cx="5801139" cy="48914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E0F1B5A3-AD65-410C-A3A2-6EC37C18A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891" y="2877913"/>
            <a:ext cx="3242601" cy="17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Conversores CC-CC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Converter uma tensão CC para diferentes níveis de tensão CC;</a:t>
            </a:r>
          </a:p>
          <a:p>
            <a:r>
              <a:rPr lang="pt-BR" dirty="0">
                <a:solidFill>
                  <a:srgbClr val="FFFF00"/>
                </a:solidFill>
              </a:rPr>
              <a:t>Conversor Buck e Boost.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9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117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Obter a resposta natural do circuito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0255B68-910F-4C3D-A0CE-06ACEA4A8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58596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p>
                    </m:oMath>
                  </m:oMathPara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r>
                  <a:rPr lang="pt-BR" b="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b="0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0255B68-910F-4C3D-A0CE-06ACEA4A8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5859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0B68E607-997F-42D0-A5CC-6E41AD958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81" y="2930604"/>
            <a:ext cx="3703775" cy="1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01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Obter a resposta natural do circuito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70913" cy="4351338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</a:rPr>
                  <a:t>Constante de tempo: tempo necessário para a resposta de decaimento a um fator igual a 1/e ou a 36,8% de seu valor inicial</a:t>
                </a: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70913" cy="4351338"/>
              </a:xfrm>
              <a:blipFill>
                <a:blip r:embed="rId3"/>
                <a:stretch>
                  <a:fillRect l="-1469" t="-2241" r="-1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0889B84-0213-48EB-BBA9-E344E71D8296}"/>
              </a:ext>
            </a:extLst>
          </p:cNvPr>
          <p:cNvSpPr txBox="1"/>
          <p:nvPr/>
        </p:nvSpPr>
        <p:spPr>
          <a:xfrm>
            <a:off x="8918713" y="38696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46DE46C-2732-42D0-BFB8-A05E01A4FCA2}"/>
              </a:ext>
            </a:extLst>
          </p:cNvPr>
          <p:cNvSpPr txBox="1"/>
          <p:nvPr/>
        </p:nvSpPr>
        <p:spPr>
          <a:xfrm>
            <a:off x="12708835" y="21866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C0782E1-5E75-477A-A7B5-79B29EA7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179" y="3660874"/>
            <a:ext cx="3399794" cy="15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6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Determinar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  <a:r>
                  <a:rPr lang="pt-BR" dirty="0">
                    <a:solidFill>
                      <a:srgbClr val="FFFF00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  <a:r>
                  <a:rPr lang="pt-BR" dirty="0">
                    <a:solidFill>
                      <a:srgbClr val="FFFF00"/>
                    </a:solidFill>
                  </a:rPr>
                  <a:t>para t &gt; 0 e considerar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=15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  <a:r>
                  <a:rPr lang="pt-BR" dirty="0">
                    <a:solidFill>
                      <a:srgbClr val="FFFF00"/>
                    </a:solidFill>
                  </a:rPr>
                  <a:t>Plotar</a:t>
                </a:r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  <a:r>
                  <a:rPr lang="pt-BR" dirty="0">
                    <a:solidFill>
                      <a:srgbClr val="FFFF00"/>
                    </a:solidFill>
                  </a:rPr>
                  <a:t>e</a:t>
                </a:r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.</a:t>
                </a:r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9B7124B1-23CB-467A-BB4F-2937AD89A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048" y="3160643"/>
            <a:ext cx="4590948" cy="23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9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1 -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5061"/>
                <a:ext cx="4489174" cy="42819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20∗5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20+5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𝑅𝐶</m:t>
                      </m:r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=4∗0,1=0,4</m:t>
                      </m:r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(0)∗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5061"/>
                <a:ext cx="4489174" cy="428190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BA5A3A51-2073-4D11-95E9-A0EC1727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69" y="1895923"/>
            <a:ext cx="3407519" cy="21400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D6FBCE-AC67-40E4-87C9-060C763BA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626" y="4748626"/>
            <a:ext cx="3525496" cy="16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76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1 -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5061"/>
                <a:ext cx="4489174" cy="4281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12+8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0,6∗(</m:t>
                      </m:r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15)</m:t>
                      </m:r>
                      <m:r>
                        <a:rPr lang="pt-BR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/0,4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=9∗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/0,4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9∗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/0,4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:endParaRPr lang="pt-BR" b="0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5061"/>
                <a:ext cx="4489174" cy="42819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46ED89CC-5A35-4628-B869-80129BD59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245" y="4651198"/>
            <a:ext cx="3328343" cy="10868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E0DF44-D146-4F8C-96AD-AF216FB7C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895061"/>
            <a:ext cx="4590948" cy="23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3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Bibliografia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10317480" cy="42819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t-BR" dirty="0">
              <a:solidFill>
                <a:srgbClr val="FFFF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ALEXANDER, C. H., SADIKU, M. N. O. </a:t>
            </a:r>
            <a:r>
              <a:rPr lang="pt-BR" b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Fundamentos de Circuitos Elétricos</a:t>
            </a:r>
            <a:r>
              <a:rPr lang="pt-BR" b="1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5ed.</a:t>
            </a:r>
            <a:r>
              <a:rPr lang="pt-BR" b="1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Porto Alegre: AMGH, 2013.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HART, Daniel W.. </a:t>
            </a:r>
            <a:r>
              <a:rPr lang="pt-BR" b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Eletrônica de Potência: análise e projetos de circuitos</a:t>
            </a:r>
            <a:r>
              <a:rPr lang="pt-BR" b="1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Porto Alegre: AMGH, 2012</a:t>
            </a:r>
            <a:r>
              <a:rPr lang="pt-BR" sz="18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MOHAN, Ned. </a:t>
            </a:r>
            <a:r>
              <a:rPr lang="pt-BR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</a:t>
            </a:r>
            <a:r>
              <a:rPr lang="pt-BR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Eletronics</a:t>
            </a:r>
            <a:r>
              <a:rPr lang="pt-BR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Converters</a:t>
            </a:r>
            <a:r>
              <a:rPr lang="pt-BR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r>
              <a:rPr lang="pt-BR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Design. </a:t>
            </a:r>
            <a:r>
              <a:rPr lang="pt-BR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ed.</a:t>
            </a:r>
          </a:p>
          <a:p>
            <a:pPr marL="514350" indent="-514350">
              <a:buFont typeface="+mj-lt"/>
              <a:buAutoNum type="arabicPeriod"/>
            </a:pPr>
            <a:endParaRPr lang="pt-BR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b="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17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85" y="2092270"/>
            <a:ext cx="8639829" cy="3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Conversor Buck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277814-7FE7-4249-97C4-017CE0C1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50" y="2582120"/>
            <a:ext cx="6478365" cy="28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1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Modos de Condução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rgbClr val="FFFF00"/>
              </a:solidFill>
            </a:endParaRPr>
          </a:p>
          <a:p>
            <a:r>
              <a:rPr lang="pt-BR" b="1" u="sng" dirty="0">
                <a:solidFill>
                  <a:srgbClr val="FFFF00"/>
                </a:solidFill>
              </a:rPr>
              <a:t>Modo de condução contínua</a:t>
            </a:r>
            <a:r>
              <a:rPr lang="pt-BR" dirty="0">
                <a:solidFill>
                  <a:srgbClr val="FFFF00"/>
                </a:solidFill>
              </a:rPr>
              <a:t>: corrente no indutor permanece positiva por todo o período de chaveamento;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b="1" u="sng" dirty="0">
                <a:solidFill>
                  <a:srgbClr val="FFFF00"/>
                </a:solidFill>
              </a:rPr>
              <a:t>Modo de condução descontínua</a:t>
            </a:r>
            <a:r>
              <a:rPr lang="pt-BR" dirty="0">
                <a:solidFill>
                  <a:srgbClr val="FFFF00"/>
                </a:solidFill>
              </a:rPr>
              <a:t>: corrente no indutor retornando a zero durante cada período. </a:t>
            </a:r>
          </a:p>
        </p:txBody>
      </p:sp>
    </p:spTree>
    <p:extLst>
      <p:ext uri="{BB962C8B-B14F-4D97-AF65-F5344CB8AC3E}">
        <p14:creationId xmlns:p14="http://schemas.microsoft.com/office/powerpoint/2010/main" val="19765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Considerações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O conversor está funcionando no modo estável: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Corrente no indutor é periódica;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Tensão média no indutor é zero;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Corrente média no capacitor é zero;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Potência fornecida pela fonte é igual a fornecida pela carga;</a:t>
            </a:r>
          </a:p>
          <a:p>
            <a:pPr marL="457200" lvl="1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8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Considerações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Modo contínuo;</a:t>
                </a:r>
              </a:p>
              <a:p>
                <a:r>
                  <a:rPr lang="pt-BR" dirty="0">
                    <a:solidFill>
                      <a:srgbClr val="FFFF00"/>
                    </a:solidFill>
                  </a:rPr>
                  <a:t>Período de chaveamento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𝐷𝑇</m:t>
                    </m:r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pt-B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;</a:t>
                </a:r>
              </a:p>
              <a:p>
                <a:r>
                  <a:rPr lang="pt-BR" dirty="0">
                    <a:solidFill>
                      <a:srgbClr val="FFFF00"/>
                    </a:solidFill>
                  </a:rPr>
                  <a:t>Componentes ideais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52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para a chave fechada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𝑓𝑒𝑐h𝑎𝑑𝑎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𝐷𝑇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C79AC8C2-8FA7-4F92-8E04-CA3C5DE36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53" y="2268937"/>
            <a:ext cx="4609520" cy="23201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F91A42A-F8F3-42BC-909D-2D6652F6A304}"/>
              </a:ext>
            </a:extLst>
          </p:cNvPr>
          <p:cNvSpPr/>
          <p:nvPr/>
        </p:nvSpPr>
        <p:spPr>
          <a:xfrm>
            <a:off x="1181686" y="5120640"/>
            <a:ext cx="3854548" cy="11912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32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Análise para a chave aberta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𝑎𝑏𝑒𝑟𝑡𝑎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770AD24-3B62-4892-9714-BBBA6A73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3833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DD57BCFA-227C-4386-B586-54F67AF1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670" y="2696791"/>
            <a:ext cx="4642973" cy="20755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141266E-FEEF-4BAE-B6BD-F2B021402E3E}"/>
              </a:ext>
            </a:extLst>
          </p:cNvPr>
          <p:cNvSpPr/>
          <p:nvPr/>
        </p:nvSpPr>
        <p:spPr>
          <a:xfrm>
            <a:off x="1080858" y="5120640"/>
            <a:ext cx="3953022" cy="11912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16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858</Words>
  <Application>Microsoft Office PowerPoint</Application>
  <PresentationFormat>Widescreen</PresentationFormat>
  <Paragraphs>212</Paragraphs>
  <Slides>36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Cambria Math</vt:lpstr>
      <vt:lpstr>Tema do Office</vt:lpstr>
      <vt:lpstr>CURSO DE MATLAB AVANÇADO </vt:lpstr>
      <vt:lpstr>Eletrônica de Potência</vt:lpstr>
      <vt:lpstr>Conversores CC-CC</vt:lpstr>
      <vt:lpstr>Conversor Buck</vt:lpstr>
      <vt:lpstr>Modos de Condução</vt:lpstr>
      <vt:lpstr>Considerações</vt:lpstr>
      <vt:lpstr>Considerações</vt:lpstr>
      <vt:lpstr>Análise para a chave fechada</vt:lpstr>
      <vt:lpstr>Análise para a chave aberta</vt:lpstr>
      <vt:lpstr>Ganho do Conversor Buck</vt:lpstr>
      <vt:lpstr>Análise na fronteira</vt:lpstr>
      <vt:lpstr>Modo descontínuo com Vo constante</vt:lpstr>
      <vt:lpstr>Modo descontínuo com Vo constante</vt:lpstr>
      <vt:lpstr>Determinar o duty cicle na fronteira</vt:lpstr>
      <vt:lpstr>Matlab</vt:lpstr>
      <vt:lpstr>Conversor Boost</vt:lpstr>
      <vt:lpstr>Análise para a chave fechada</vt:lpstr>
      <vt:lpstr>Análise para a chave aberta</vt:lpstr>
      <vt:lpstr>Ganho do Conversor Boost</vt:lpstr>
      <vt:lpstr>Análise na fronteira</vt:lpstr>
      <vt:lpstr>Análise na fronteira</vt:lpstr>
      <vt:lpstr>Análise na fronteira</vt:lpstr>
      <vt:lpstr>Modo Descontínuo</vt:lpstr>
      <vt:lpstr>Determinar o duty cicle na fronteira</vt:lpstr>
      <vt:lpstr>Matlab</vt:lpstr>
      <vt:lpstr>Circuitos Elétricos</vt:lpstr>
      <vt:lpstr>Circuitos de Primeira Ordem</vt:lpstr>
      <vt:lpstr>Circuito RC sem fonte</vt:lpstr>
      <vt:lpstr>Obter a resposta natural do circuito</vt:lpstr>
      <vt:lpstr>Obter a resposta natural do circuito</vt:lpstr>
      <vt:lpstr>Obter a resposta natural do circuito</vt:lpstr>
      <vt:lpstr>Questão 1</vt:lpstr>
      <vt:lpstr>Questão 1 - Solução</vt:lpstr>
      <vt:lpstr>Questão 1 - Solução</vt:lpstr>
      <vt:lpstr>Bibliografia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mateus norberto</cp:lastModifiedBy>
  <cp:revision>98</cp:revision>
  <dcterms:created xsi:type="dcterms:W3CDTF">2021-02-23T21:25:09Z</dcterms:created>
  <dcterms:modified xsi:type="dcterms:W3CDTF">2021-06-17T13:19:36Z</dcterms:modified>
</cp:coreProperties>
</file>