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75" r:id="rId4"/>
    <p:sldId id="261" r:id="rId5"/>
    <p:sldId id="269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norberto" userId="3703319db87cc132" providerId="LiveId" clId="{D44459E5-A363-4F69-A0C4-095043EC112C}"/>
    <pc:docChg chg="delSld">
      <pc:chgData name="mateus norberto" userId="3703319db87cc132" providerId="LiveId" clId="{D44459E5-A363-4F69-A0C4-095043EC112C}" dt="2021-06-07T22:25:21.594" v="1" actId="2696"/>
      <pc:docMkLst>
        <pc:docMk/>
      </pc:docMkLst>
      <pc:sldChg chg="del">
        <pc:chgData name="mateus norberto" userId="3703319db87cc132" providerId="LiveId" clId="{D44459E5-A363-4F69-A0C4-095043EC112C}" dt="2021-06-07T22:25:18.108" v="0" actId="2696"/>
        <pc:sldMkLst>
          <pc:docMk/>
          <pc:sldMk cId="2825371464" sldId="285"/>
        </pc:sldMkLst>
      </pc:sldChg>
      <pc:sldChg chg="del">
        <pc:chgData name="mateus norberto" userId="3703319db87cc132" providerId="LiveId" clId="{D44459E5-A363-4F69-A0C4-095043EC112C}" dt="2021-06-07T22:25:21.594" v="1" actId="2696"/>
        <pc:sldMkLst>
          <pc:docMk/>
          <pc:sldMk cId="84023487" sldId="286"/>
        </pc:sldMkLst>
      </pc:sldChg>
    </pc:docChg>
  </pc:docChgLst>
  <pc:docChgLst>
    <pc:chgData name="mateus norberto" userId="3703319db87cc132" providerId="LiveId" clId="{0FEE20F6-B8F7-408C-897B-6E787760C789}"/>
    <pc:docChg chg="undo custSel addSld delSld modSld sldOrd">
      <pc:chgData name="mateus norberto" userId="3703319db87cc132" providerId="LiveId" clId="{0FEE20F6-B8F7-408C-897B-6E787760C789}" dt="2021-04-09T03:59:11.267" v="1494" actId="2696"/>
      <pc:docMkLst>
        <pc:docMk/>
      </pc:docMkLst>
      <pc:sldChg chg="addSp delSp modSp mod">
        <pc:chgData name="mateus norberto" userId="3703319db87cc132" providerId="LiveId" clId="{0FEE20F6-B8F7-408C-897B-6E787760C789}" dt="2021-04-07T15:16:16.157" v="250" actId="20577"/>
        <pc:sldMkLst>
          <pc:docMk/>
          <pc:sldMk cId="2669500024" sldId="261"/>
        </pc:sldMkLst>
        <pc:spChg chg="mod">
          <ac:chgData name="mateus norberto" userId="3703319db87cc132" providerId="LiveId" clId="{0FEE20F6-B8F7-408C-897B-6E787760C789}" dt="2021-04-07T15:09:17.955" v="51" actId="20577"/>
          <ac:spMkLst>
            <pc:docMk/>
            <pc:sldMk cId="2669500024" sldId="261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7T15:16:16.157" v="250" actId="20577"/>
          <ac:spMkLst>
            <pc:docMk/>
            <pc:sldMk cId="2669500024" sldId="261"/>
            <ac:spMk id="5" creationId="{4770AD24-3B62-4892-9714-BBBA6A73728B}"/>
          </ac:spMkLst>
        </pc:spChg>
        <pc:picChg chg="del">
          <ac:chgData name="mateus norberto" userId="3703319db87cc132" providerId="LiveId" clId="{0FEE20F6-B8F7-408C-897B-6E787760C789}" dt="2021-04-07T15:09:20.769" v="52" actId="478"/>
          <ac:picMkLst>
            <pc:docMk/>
            <pc:sldMk cId="2669500024" sldId="261"/>
            <ac:picMk id="14" creationId="{8E4BE79E-453A-4A65-92F4-D65E73ADC0ED}"/>
          </ac:picMkLst>
        </pc:picChg>
      </pc:sldChg>
      <pc:sldChg chg="del ord">
        <pc:chgData name="mateus norberto" userId="3703319db87cc132" providerId="LiveId" clId="{0FEE20F6-B8F7-408C-897B-6E787760C789}" dt="2021-04-09T03:59:11.267" v="1494" actId="2696"/>
        <pc:sldMkLst>
          <pc:docMk/>
          <pc:sldMk cId="2535431778" sldId="263"/>
        </pc:sldMkLst>
      </pc:sldChg>
      <pc:sldChg chg="addSp delSp modSp mod">
        <pc:chgData name="mateus norberto" userId="3703319db87cc132" providerId="LiveId" clId="{0FEE20F6-B8F7-408C-897B-6E787760C789}" dt="2021-04-07T15:17:17.814" v="292" actId="20577"/>
        <pc:sldMkLst>
          <pc:docMk/>
          <pc:sldMk cId="1333334413" sldId="269"/>
        </pc:sldMkLst>
        <pc:spChg chg="mod">
          <ac:chgData name="mateus norberto" userId="3703319db87cc132" providerId="LiveId" clId="{0FEE20F6-B8F7-408C-897B-6E787760C789}" dt="2021-04-07T15:17:06.880" v="289" actId="20577"/>
          <ac:spMkLst>
            <pc:docMk/>
            <pc:sldMk cId="1333334413" sldId="269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7T15:17:17.814" v="292" actId="20577"/>
          <ac:spMkLst>
            <pc:docMk/>
            <pc:sldMk cId="1333334413" sldId="269"/>
            <ac:spMk id="5" creationId="{5B42BD7F-56EF-483A-94A1-9C73B3FF0494}"/>
          </ac:spMkLst>
        </pc:spChg>
        <pc:picChg chg="del">
          <ac:chgData name="mateus norberto" userId="3703319db87cc132" providerId="LiveId" clId="{0FEE20F6-B8F7-408C-897B-6E787760C789}" dt="2021-04-07T15:17:09.629" v="290" actId="478"/>
          <ac:picMkLst>
            <pc:docMk/>
            <pc:sldMk cId="1333334413" sldId="269"/>
            <ac:picMk id="10" creationId="{65F3D16B-B0B9-4692-AAA6-AA39A0C9209E}"/>
          </ac:picMkLst>
        </pc:picChg>
      </pc:sldChg>
      <pc:sldChg chg="modSp mod">
        <pc:chgData name="mateus norberto" userId="3703319db87cc132" providerId="LiveId" clId="{0FEE20F6-B8F7-408C-897B-6E787760C789}" dt="2021-04-08T22:40:03.679" v="293" actId="20577"/>
        <pc:sldMkLst>
          <pc:docMk/>
          <pc:sldMk cId="2412876057" sldId="276"/>
        </pc:sldMkLst>
        <pc:spChg chg="mod">
          <ac:chgData name="mateus norberto" userId="3703319db87cc132" providerId="LiveId" clId="{0FEE20F6-B8F7-408C-897B-6E787760C789}" dt="2021-04-08T22:40:03.679" v="293" actId="20577"/>
          <ac:spMkLst>
            <pc:docMk/>
            <pc:sldMk cId="2412876057" sldId="276"/>
            <ac:spMk id="5" creationId="{8DD2E584-365E-4447-AFA0-E3D6933CCE83}"/>
          </ac:spMkLst>
        </pc:spChg>
      </pc:sldChg>
      <pc:sldChg chg="modSp mod">
        <pc:chgData name="mateus norberto" userId="3703319db87cc132" providerId="LiveId" clId="{0FEE20F6-B8F7-408C-897B-6E787760C789}" dt="2021-04-08T22:52:11.157" v="617" actId="20577"/>
        <pc:sldMkLst>
          <pc:docMk/>
          <pc:sldMk cId="60291268" sldId="277"/>
        </pc:sldMkLst>
        <pc:spChg chg="mod">
          <ac:chgData name="mateus norberto" userId="3703319db87cc132" providerId="LiveId" clId="{0FEE20F6-B8F7-408C-897B-6E787760C789}" dt="2021-04-08T22:52:11.157" v="617" actId="20577"/>
          <ac:spMkLst>
            <pc:docMk/>
            <pc:sldMk cId="60291268" sldId="277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0FEE20F6-B8F7-408C-897B-6E787760C789}" dt="2021-04-08T22:57:16.803" v="882" actId="20577"/>
        <pc:sldMkLst>
          <pc:docMk/>
          <pc:sldMk cId="3281665030" sldId="278"/>
        </pc:sldMkLst>
        <pc:spChg chg="mod">
          <ac:chgData name="mateus norberto" userId="3703319db87cc132" providerId="LiveId" clId="{0FEE20F6-B8F7-408C-897B-6E787760C789}" dt="2021-04-08T22:53:42.215" v="677" actId="20577"/>
          <ac:spMkLst>
            <pc:docMk/>
            <pc:sldMk cId="3281665030" sldId="278"/>
            <ac:spMk id="2" creationId="{00000000-0000-0000-0000-000000000000}"/>
          </ac:spMkLst>
        </pc:spChg>
        <pc:spChg chg="mod">
          <ac:chgData name="mateus norberto" userId="3703319db87cc132" providerId="LiveId" clId="{0FEE20F6-B8F7-408C-897B-6E787760C789}" dt="2021-04-08T22:57:16.803" v="882" actId="20577"/>
          <ac:spMkLst>
            <pc:docMk/>
            <pc:sldMk cId="3281665030" sldId="278"/>
            <ac:spMk id="5" creationId="{8DD2E584-365E-4447-AFA0-E3D6933CCE83}"/>
          </ac:spMkLst>
        </pc:spChg>
      </pc:sldChg>
      <pc:sldChg chg="addSp delSp modSp add mod">
        <pc:chgData name="mateus norberto" userId="3703319db87cc132" providerId="LiveId" clId="{0FEE20F6-B8F7-408C-897B-6E787760C789}" dt="2021-04-08T23:11:38.564" v="1038" actId="20577"/>
        <pc:sldMkLst>
          <pc:docMk/>
          <pc:sldMk cId="3620323179" sldId="279"/>
        </pc:sldMkLst>
        <pc:spChg chg="mod">
          <ac:chgData name="mateus norberto" userId="3703319db87cc132" providerId="LiveId" clId="{0FEE20F6-B8F7-408C-897B-6E787760C789}" dt="2021-04-08T22:58:38.851" v="914" actId="20577"/>
          <ac:spMkLst>
            <pc:docMk/>
            <pc:sldMk cId="3620323179" sldId="279"/>
            <ac:spMk id="2" creationId="{00000000-0000-0000-0000-000000000000}"/>
          </ac:spMkLst>
        </pc:spChg>
        <pc:spChg chg="add del mod">
          <ac:chgData name="mateus norberto" userId="3703319db87cc132" providerId="LiveId" clId="{0FEE20F6-B8F7-408C-897B-6E787760C789}" dt="2021-04-08T23:08:43.209" v="918" actId="3680"/>
          <ac:spMkLst>
            <pc:docMk/>
            <pc:sldMk cId="3620323179" sldId="279"/>
            <ac:spMk id="5" creationId="{8DD2E584-365E-4447-AFA0-E3D6933CCE83}"/>
          </ac:spMkLst>
        </pc:spChg>
        <pc:graphicFrameChg chg="add del mod ord modGraphic">
          <ac:chgData name="mateus norberto" userId="3703319db87cc132" providerId="LiveId" clId="{0FEE20F6-B8F7-408C-897B-6E787760C789}" dt="2021-04-08T23:08:35.070" v="917" actId="3680"/>
          <ac:graphicFrameMkLst>
            <pc:docMk/>
            <pc:sldMk cId="3620323179" sldId="279"/>
            <ac:graphicFrameMk id="3" creationId="{F339060B-FCB0-4D15-8456-6051CBF98EEE}"/>
          </ac:graphicFrameMkLst>
        </pc:graphicFrameChg>
        <pc:graphicFrameChg chg="add mod ord modGraphic">
          <ac:chgData name="mateus norberto" userId="3703319db87cc132" providerId="LiveId" clId="{0FEE20F6-B8F7-408C-897B-6E787760C789}" dt="2021-04-08T23:11:38.564" v="1038" actId="20577"/>
          <ac:graphicFrameMkLst>
            <pc:docMk/>
            <pc:sldMk cId="3620323179" sldId="279"/>
            <ac:graphicFrameMk id="6" creationId="{99D3FB6E-F605-42EB-BEB0-ED873C78F857}"/>
          </ac:graphicFrameMkLst>
        </pc:graphicFrameChg>
      </pc:sldChg>
      <pc:sldChg chg="modSp add mod">
        <pc:chgData name="mateus norberto" userId="3703319db87cc132" providerId="LiveId" clId="{0FEE20F6-B8F7-408C-897B-6E787760C789}" dt="2021-04-08T23:13:58.285" v="1065" actId="20577"/>
        <pc:sldMkLst>
          <pc:docMk/>
          <pc:sldMk cId="629100736" sldId="280"/>
        </pc:sldMkLst>
        <pc:spChg chg="mod">
          <ac:chgData name="mateus norberto" userId="3703319db87cc132" providerId="LiveId" clId="{0FEE20F6-B8F7-408C-897B-6E787760C789}" dt="2021-04-08T23:12:38.382" v="1042" actId="20577"/>
          <ac:spMkLst>
            <pc:docMk/>
            <pc:sldMk cId="629100736" sldId="280"/>
            <ac:spMk id="2" creationId="{00000000-0000-0000-0000-000000000000}"/>
          </ac:spMkLst>
        </pc:spChg>
        <pc:graphicFrameChg chg="modGraphic">
          <ac:chgData name="mateus norberto" userId="3703319db87cc132" providerId="LiveId" clId="{0FEE20F6-B8F7-408C-897B-6E787760C789}" dt="2021-04-08T23:13:58.285" v="1065" actId="20577"/>
          <ac:graphicFrameMkLst>
            <pc:docMk/>
            <pc:sldMk cId="629100736" sldId="280"/>
            <ac:graphicFrameMk id="6" creationId="{99D3FB6E-F605-42EB-BEB0-ED873C78F857}"/>
          </ac:graphicFrameMkLst>
        </pc:graphicFrameChg>
      </pc:sldChg>
      <pc:sldChg chg="addSp delSp modSp add mod">
        <pc:chgData name="mateus norberto" userId="3703319db87cc132" providerId="LiveId" clId="{0FEE20F6-B8F7-408C-897B-6E787760C789}" dt="2021-04-08T23:52:42.545" v="1476" actId="20577"/>
        <pc:sldMkLst>
          <pc:docMk/>
          <pc:sldMk cId="1276422567" sldId="281"/>
        </pc:sldMkLst>
        <pc:spChg chg="mod">
          <ac:chgData name="mateus norberto" userId="3703319db87cc132" providerId="LiveId" clId="{0FEE20F6-B8F7-408C-897B-6E787760C789}" dt="2021-04-08T23:39:08.197" v="1073" actId="20577"/>
          <ac:spMkLst>
            <pc:docMk/>
            <pc:sldMk cId="1276422567" sldId="281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8T23:52:42.545" v="1476" actId="20577"/>
          <ac:spMkLst>
            <pc:docMk/>
            <pc:sldMk cId="1276422567" sldId="281"/>
            <ac:spMk id="5" creationId="{EBFCF743-2D0D-4624-AE34-2AE950A98F73}"/>
          </ac:spMkLst>
        </pc:spChg>
        <pc:graphicFrameChg chg="del mod modGraphic">
          <ac:chgData name="mateus norberto" userId="3703319db87cc132" providerId="LiveId" clId="{0FEE20F6-B8F7-408C-897B-6E787760C789}" dt="2021-04-08T23:40:50.709" v="1075" actId="21"/>
          <ac:graphicFrameMkLst>
            <pc:docMk/>
            <pc:sldMk cId="1276422567" sldId="281"/>
            <ac:graphicFrameMk id="6" creationId="{99D3FB6E-F605-42EB-BEB0-ED873C78F857}"/>
          </ac:graphicFrameMkLst>
        </pc:graphicFrameChg>
      </pc:sldChg>
      <pc:sldChg chg="modSp add mod">
        <pc:chgData name="mateus norberto" userId="3703319db87cc132" providerId="LiveId" clId="{0FEE20F6-B8F7-408C-897B-6E787760C789}" dt="2021-04-08T23:52:46.204" v="1478" actId="20577"/>
        <pc:sldMkLst>
          <pc:docMk/>
          <pc:sldMk cId="4022344425" sldId="282"/>
        </pc:sldMkLst>
        <pc:spChg chg="mod">
          <ac:chgData name="mateus norberto" userId="3703319db87cc132" providerId="LiveId" clId="{0FEE20F6-B8F7-408C-897B-6E787760C789}" dt="2021-04-08T23:52:46.204" v="1478" actId="20577"/>
          <ac:spMkLst>
            <pc:docMk/>
            <pc:sldMk cId="4022344425" sldId="282"/>
            <ac:spMk id="5" creationId="{EBFCF743-2D0D-4624-AE34-2AE950A98F73}"/>
          </ac:spMkLst>
        </pc:spChg>
      </pc:sldChg>
      <pc:sldChg chg="add del ord">
        <pc:chgData name="mateus norberto" userId="3703319db87cc132" providerId="LiveId" clId="{0FEE20F6-B8F7-408C-897B-6E787760C789}" dt="2021-04-09T03:59:03.689" v="1493" actId="2696"/>
        <pc:sldMkLst>
          <pc:docMk/>
          <pc:sldMk cId="549575995" sldId="283"/>
        </pc:sldMkLst>
      </pc:sldChg>
      <pc:sldChg chg="add">
        <pc:chgData name="mateus norberto" userId="3703319db87cc132" providerId="LiveId" clId="{0FEE20F6-B8F7-408C-897B-6E787760C789}" dt="2021-04-08T23:53:07.871" v="1480" actId="2890"/>
        <pc:sldMkLst>
          <pc:docMk/>
          <pc:sldMk cId="3645612992" sldId="284"/>
        </pc:sldMkLst>
      </pc:sldChg>
      <pc:sldChg chg="add ord">
        <pc:chgData name="mateus norberto" userId="3703319db87cc132" providerId="LiveId" clId="{0FEE20F6-B8F7-408C-897B-6E787760C789}" dt="2021-04-08T23:54:42.227" v="1488"/>
        <pc:sldMkLst>
          <pc:docMk/>
          <pc:sldMk cId="2825371464" sldId="285"/>
        </pc:sldMkLst>
      </pc:sldChg>
      <pc:sldChg chg="add ord">
        <pc:chgData name="mateus norberto" userId="3703319db87cc132" providerId="LiveId" clId="{0FEE20F6-B8F7-408C-897B-6E787760C789}" dt="2021-04-08T23:55:03.289" v="1490"/>
        <pc:sldMkLst>
          <pc:docMk/>
          <pc:sldMk cId="8402348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Concatenar vetores e alterar ou eliminar elementos do vetor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Concatenar vetores: 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C000"/>
                </a:solidFill>
              </a:rPr>
              <a:t>Concatenar = [ vetor1 vetor2 ]</a:t>
            </a:r>
          </a:p>
          <a:p>
            <a:r>
              <a:rPr lang="pt-BR" dirty="0">
                <a:solidFill>
                  <a:srgbClr val="FFFF00"/>
                </a:solidFill>
              </a:rPr>
              <a:t>Alterar um elemento: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C000"/>
                </a:solidFill>
              </a:rPr>
              <a:t>Vetor(p) = </a:t>
            </a:r>
            <a:r>
              <a:rPr lang="pt-BR" dirty="0" err="1">
                <a:solidFill>
                  <a:srgbClr val="FFC000"/>
                </a:solidFill>
              </a:rPr>
              <a:t>novo_valor</a:t>
            </a:r>
            <a:r>
              <a:rPr lang="pt-BR" dirty="0">
                <a:solidFill>
                  <a:srgbClr val="FFC000"/>
                </a:solidFill>
              </a:rPr>
              <a:t> </a:t>
            </a:r>
          </a:p>
          <a:p>
            <a:r>
              <a:rPr lang="pt-BR" dirty="0">
                <a:solidFill>
                  <a:srgbClr val="FFFF00"/>
                </a:solidFill>
              </a:rPr>
              <a:t>Eliminar um elemento: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C000"/>
                </a:solidFill>
              </a:rPr>
              <a:t>Vetor(p) = []</a:t>
            </a:r>
          </a:p>
        </p:txBody>
      </p:sp>
    </p:spTree>
    <p:extLst>
      <p:ext uri="{BB962C8B-B14F-4D97-AF65-F5344CB8AC3E}">
        <p14:creationId xmlns:p14="http://schemas.microsoft.com/office/powerpoint/2010/main" val="328166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Operações entre vetor e escalar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9D3FB6E-F605-42EB-BEB0-ED873C78F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67759"/>
              </p:ext>
            </p:extLst>
          </p:nvPr>
        </p:nvGraphicFramePr>
        <p:xfrm>
          <a:off x="838200" y="2305878"/>
          <a:ext cx="10515600" cy="27034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863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70457677"/>
                    </a:ext>
                  </a:extLst>
                </a:gridCol>
              </a:tblGrid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Forma no MATLAB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4406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 +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9439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 -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57293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 *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72212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 /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07532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Exponenciação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 .^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Operações entre vetores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9D3FB6E-F605-42EB-BEB0-ED873C78F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5565"/>
              </p:ext>
            </p:extLst>
          </p:nvPr>
        </p:nvGraphicFramePr>
        <p:xfrm>
          <a:off x="838200" y="2305878"/>
          <a:ext cx="10515600" cy="27034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863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70457677"/>
                    </a:ext>
                  </a:extLst>
                </a:gridCol>
              </a:tblGrid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Forma no MATLAB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4406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V1 +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9439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V1 –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57293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V1 .*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72212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V1 ./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07532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Exponenciação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V1 .^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10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FCF743-2D0D-4624-AE34-2AE950A9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norm</a:t>
            </a:r>
            <a:r>
              <a:rPr lang="pt-BR" dirty="0">
                <a:solidFill>
                  <a:srgbClr val="FFFF00"/>
                </a:solidFill>
              </a:rPr>
              <a:t>(V) =&gt; </a:t>
            </a:r>
            <a:r>
              <a:rPr lang="pt-BR" dirty="0">
                <a:solidFill>
                  <a:srgbClr val="FFC000"/>
                </a:solidFill>
              </a:rPr>
              <a:t>retorna o módulo do vetor;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length</a:t>
            </a:r>
            <a:r>
              <a:rPr lang="pt-BR" dirty="0">
                <a:solidFill>
                  <a:srgbClr val="FFFF00"/>
                </a:solidFill>
              </a:rPr>
              <a:t>(V) =&gt; </a:t>
            </a:r>
            <a:r>
              <a:rPr lang="pt-BR" dirty="0">
                <a:solidFill>
                  <a:srgbClr val="FFC000"/>
                </a:solidFill>
              </a:rPr>
              <a:t>retorna o número de elementos do vetor V;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sum(V) =&gt; </a:t>
            </a:r>
            <a:r>
              <a:rPr lang="pt-BR" dirty="0">
                <a:solidFill>
                  <a:srgbClr val="FFC000"/>
                </a:solidFill>
              </a:rPr>
              <a:t>retorna a soma dos elementos do vetor V;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prod</a:t>
            </a:r>
            <a:r>
              <a:rPr lang="pt-BR" dirty="0">
                <a:solidFill>
                  <a:srgbClr val="FFFF00"/>
                </a:solidFill>
              </a:rPr>
              <a:t>(V) =&gt; </a:t>
            </a:r>
            <a:r>
              <a:rPr lang="pt-BR" dirty="0">
                <a:solidFill>
                  <a:srgbClr val="FFC000"/>
                </a:solidFill>
              </a:rPr>
              <a:t>retorna o produto dos elementos do vetor V;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mean</a:t>
            </a:r>
            <a:r>
              <a:rPr lang="pt-BR" dirty="0">
                <a:solidFill>
                  <a:srgbClr val="FFFF00"/>
                </a:solidFill>
              </a:rPr>
              <a:t>(V) =&gt; </a:t>
            </a:r>
            <a:r>
              <a:rPr lang="pt-BR" dirty="0">
                <a:solidFill>
                  <a:srgbClr val="FFC000"/>
                </a:solidFill>
              </a:rPr>
              <a:t>retorna a média dos elementos do vetor V.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2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FCF743-2D0D-4624-AE34-2AE950A9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min(V) =&gt; </a:t>
            </a:r>
            <a:r>
              <a:rPr lang="pt-BR" dirty="0">
                <a:solidFill>
                  <a:srgbClr val="FFC000"/>
                </a:solidFill>
              </a:rPr>
              <a:t>retorna o menor dos elementos do vetor V;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max</a:t>
            </a:r>
            <a:r>
              <a:rPr lang="pt-BR" dirty="0">
                <a:solidFill>
                  <a:srgbClr val="FFFF00"/>
                </a:solidFill>
              </a:rPr>
              <a:t>(V) =&gt; </a:t>
            </a:r>
            <a:r>
              <a:rPr lang="pt-BR" dirty="0">
                <a:solidFill>
                  <a:srgbClr val="FFC000"/>
                </a:solidFill>
              </a:rPr>
              <a:t>retorna o maior dos elementos do vetor V;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dot</a:t>
            </a:r>
            <a:r>
              <a:rPr lang="pt-BR" dirty="0">
                <a:solidFill>
                  <a:srgbClr val="FFFF00"/>
                </a:solidFill>
              </a:rPr>
              <a:t>(V1, V2) =&gt;</a:t>
            </a:r>
            <a:r>
              <a:rPr lang="pt-BR" dirty="0">
                <a:solidFill>
                  <a:srgbClr val="FFC000"/>
                </a:solidFill>
              </a:rPr>
              <a:t> retorna o produto escalar dos vetores V1 e V2;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cross</a:t>
            </a:r>
            <a:r>
              <a:rPr lang="pt-BR" dirty="0">
                <a:solidFill>
                  <a:srgbClr val="FFFF00"/>
                </a:solidFill>
              </a:rPr>
              <a:t>(V1, V2) =&gt; </a:t>
            </a:r>
            <a:r>
              <a:rPr lang="pt-BR" dirty="0">
                <a:solidFill>
                  <a:srgbClr val="FFC000"/>
                </a:solidFill>
              </a:rPr>
              <a:t>retorna o produto vetorial dos vetores tridimensionais V1 e V2.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4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85" y="2092270"/>
            <a:ext cx="863982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5: 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420045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Mateus Norberto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Conteúdos da Aula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Declarar vetores;</a:t>
            </a:r>
          </a:p>
          <a:p>
            <a:r>
              <a:rPr lang="pt-BR" dirty="0">
                <a:solidFill>
                  <a:srgbClr val="FFFF00"/>
                </a:solidFill>
              </a:rPr>
              <a:t>Acessar elementos de um vetor;</a:t>
            </a:r>
          </a:p>
          <a:p>
            <a:r>
              <a:rPr lang="pt-BR" dirty="0">
                <a:solidFill>
                  <a:srgbClr val="FFFF00"/>
                </a:solidFill>
              </a:rPr>
              <a:t>Concatenar vetores;</a:t>
            </a:r>
          </a:p>
          <a:p>
            <a:r>
              <a:rPr lang="pt-BR" dirty="0">
                <a:solidFill>
                  <a:srgbClr val="FFFF00"/>
                </a:solidFill>
              </a:rPr>
              <a:t>Alterar ou eliminar elementos de um vetor;</a:t>
            </a:r>
          </a:p>
          <a:p>
            <a:r>
              <a:rPr lang="pt-BR" dirty="0">
                <a:solidFill>
                  <a:srgbClr val="FFFF00"/>
                </a:solidFill>
              </a:rPr>
              <a:t>Operações;</a:t>
            </a:r>
          </a:p>
          <a:p>
            <a:r>
              <a:rPr lang="pt-BR" dirty="0">
                <a:solidFill>
                  <a:srgbClr val="FFFF00"/>
                </a:solidFill>
              </a:rPr>
              <a:t>Funções Úteis.</a:t>
            </a:r>
          </a:p>
        </p:txBody>
      </p:sp>
    </p:spTree>
    <p:extLst>
      <p:ext uri="{BB962C8B-B14F-4D97-AF65-F5344CB8AC3E}">
        <p14:creationId xmlns:p14="http://schemas.microsoft.com/office/powerpoint/2010/main" val="27299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Declarando vetores no MATLAB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Para declarar vetores se utiliza os colchetes com ou sem vírgulas entre os elementos.</a:t>
            </a:r>
          </a:p>
          <a:p>
            <a:r>
              <a:rPr lang="pt-BR" dirty="0">
                <a:solidFill>
                  <a:srgbClr val="FFFF00"/>
                </a:solidFill>
              </a:rPr>
              <a:t>Exemplo: </a:t>
            </a:r>
          </a:p>
          <a:p>
            <a:r>
              <a:rPr lang="pt-BR" dirty="0">
                <a:solidFill>
                  <a:srgbClr val="FFC000"/>
                </a:solidFill>
              </a:rPr>
              <a:t>Vetor = (3,5,7)</a:t>
            </a:r>
          </a:p>
          <a:p>
            <a:r>
              <a:rPr lang="pt-BR" dirty="0">
                <a:solidFill>
                  <a:srgbClr val="FFC000"/>
                </a:solidFill>
              </a:rPr>
              <a:t>Vetor_Matlab = [3, 5, 7] ou Vetor_Matlab = [3 5 7]</a:t>
            </a:r>
          </a:p>
        </p:txBody>
      </p:sp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Outras formas de declarar vetores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B42BD7F-56EF-483A-94A1-9C73B3FF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Vetor = valor_inicial : valor_final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>
                <a:solidFill>
                  <a:srgbClr val="FFC000"/>
                </a:solidFill>
              </a:rPr>
              <a:t>Gera um vetor que vai de valor_inicial até valor_final com um incremento igual a 1.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Vetor = valor_inicial : incremento : valor_final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>
                <a:solidFill>
                  <a:srgbClr val="FFC000"/>
                </a:solidFill>
              </a:rPr>
              <a:t>Gera um vetor que vai de valor_inicial até valor_final com um incremento que pode ser determinado.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Outras formas de declarar vetores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0255B68-910F-4C3D-A0CE-06ACEA4A8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Vetor = linspace (</a:t>
                </a:r>
                <a:r>
                  <a:rPr lang="pt-BR" dirty="0" err="1">
                    <a:solidFill>
                      <a:srgbClr val="FFFF00"/>
                    </a:solidFill>
                  </a:rPr>
                  <a:t>pos_inicial</a:t>
                </a:r>
                <a:r>
                  <a:rPr lang="pt-BR" dirty="0">
                    <a:solidFill>
                      <a:srgbClr val="FFFF00"/>
                    </a:solidFill>
                  </a:rPr>
                  <a:t>, </a:t>
                </a:r>
                <a:r>
                  <a:rPr lang="pt-BR" dirty="0" err="1">
                    <a:solidFill>
                      <a:srgbClr val="FFFF00"/>
                    </a:solidFill>
                  </a:rPr>
                  <a:t>pos_final</a:t>
                </a:r>
                <a:r>
                  <a:rPr lang="pt-BR" dirty="0">
                    <a:solidFill>
                      <a:srgbClr val="FFFF00"/>
                    </a:solidFill>
                  </a:rPr>
                  <a:t>, n)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FFFF00"/>
                    </a:solidFill>
                  </a:rPr>
                  <a:t>	</a:t>
                </a:r>
                <a:r>
                  <a:rPr lang="pt-BR" dirty="0">
                    <a:solidFill>
                      <a:srgbClr val="FFC000"/>
                    </a:solidFill>
                  </a:rPr>
                  <a:t>Gera um vetor com n pontos espaçados </a:t>
                </a:r>
                <a:r>
                  <a:rPr lang="pt-BR" dirty="0" err="1">
                    <a:solidFill>
                      <a:srgbClr val="FFC000"/>
                    </a:solidFill>
                  </a:rPr>
                  <a:t>linearmentre</a:t>
                </a:r>
                <a:r>
                  <a:rPr lang="pt-BR" dirty="0">
                    <a:solidFill>
                      <a:srgbClr val="FFC000"/>
                    </a:solidFill>
                  </a:rPr>
                  <a:t> entre </a:t>
                </a:r>
                <a:r>
                  <a:rPr lang="pt-BR" dirty="0" err="1">
                    <a:solidFill>
                      <a:srgbClr val="FFC000"/>
                    </a:solidFill>
                  </a:rPr>
                  <a:t>pos_inicial</a:t>
                </a:r>
                <a:r>
                  <a:rPr lang="pt-BR" dirty="0">
                    <a:solidFill>
                      <a:srgbClr val="FFC000"/>
                    </a:solidFill>
                  </a:rPr>
                  <a:t> e </a:t>
                </a:r>
                <a:r>
                  <a:rPr lang="pt-BR" dirty="0" err="1">
                    <a:solidFill>
                      <a:srgbClr val="FFC000"/>
                    </a:solidFill>
                  </a:rPr>
                  <a:t>pos_final</a:t>
                </a:r>
                <a:r>
                  <a:rPr lang="pt-BR" dirty="0">
                    <a:solidFill>
                      <a:srgbClr val="FFC000"/>
                    </a:solidFill>
                  </a:rPr>
                  <a:t>. O espaçamento entre os pontos é: 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𝑓𝑖𝑛𝑎𝑙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sz="32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𝑖𝑛𝑖𝑐𝑖𝑎𝑙</m:t>
                              </m:r>
                            </m:sub>
                          </m:sSub>
                        </m:num>
                        <m:den>
                          <m:r>
                            <a:rPr lang="pt-BR" sz="32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pt-BR" sz="32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40255B68-910F-4C3D-A0CE-06ACEA4A8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6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Outras formas de declarar vetores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Vetor = </a:t>
                </a:r>
                <a:r>
                  <a:rPr lang="pt-BR" dirty="0" err="1">
                    <a:solidFill>
                      <a:srgbClr val="FFFF00"/>
                    </a:solidFill>
                  </a:rPr>
                  <a:t>logspace</a:t>
                </a:r>
                <a:r>
                  <a:rPr lang="pt-BR" dirty="0">
                    <a:solidFill>
                      <a:srgbClr val="FFFF00"/>
                    </a:solidFill>
                  </a:rPr>
                  <a:t> (</a:t>
                </a:r>
                <a:r>
                  <a:rPr lang="pt-BR" dirty="0" err="1">
                    <a:solidFill>
                      <a:srgbClr val="FFFF00"/>
                    </a:solidFill>
                  </a:rPr>
                  <a:t>pos_inicial</a:t>
                </a:r>
                <a:r>
                  <a:rPr lang="pt-BR" dirty="0">
                    <a:solidFill>
                      <a:srgbClr val="FFFF00"/>
                    </a:solidFill>
                  </a:rPr>
                  <a:t>, </a:t>
                </a:r>
                <a:r>
                  <a:rPr lang="pt-BR" dirty="0" err="1">
                    <a:solidFill>
                      <a:srgbClr val="FFFF00"/>
                    </a:solidFill>
                  </a:rPr>
                  <a:t>pos_final</a:t>
                </a:r>
                <a:r>
                  <a:rPr lang="pt-BR" dirty="0">
                    <a:solidFill>
                      <a:srgbClr val="FFFF00"/>
                    </a:solidFill>
                  </a:rPr>
                  <a:t>, n)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FFFF00"/>
                    </a:solidFill>
                  </a:rPr>
                  <a:t>	</a:t>
                </a:r>
                <a:r>
                  <a:rPr lang="pt-BR" dirty="0">
                    <a:solidFill>
                      <a:srgbClr val="FFC000"/>
                    </a:solidFill>
                  </a:rPr>
                  <a:t>Gera um vetor de n pontos espaçados </a:t>
                </a:r>
                <a:r>
                  <a:rPr lang="pt-BR" b="0" i="0" dirty="0">
                    <a:solidFill>
                      <a:srgbClr val="FFC000"/>
                    </a:solidFill>
                    <a:effectLst/>
                  </a:rPr>
                  <a:t>logaritmicamente</a:t>
                </a:r>
                <a:r>
                  <a:rPr lang="pt-BR" dirty="0">
                    <a:solidFill>
                      <a:srgbClr val="FFC000"/>
                    </a:solidFill>
                  </a:rPr>
                  <a:t>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𝑝𝑜𝑠</m:t>
                        </m:r>
                        <m:r>
                          <a:rPr lang="pt-BR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pt-BR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𝑖𝑛𝑐𝑖𝑎𝑙</m:t>
                        </m:r>
                      </m:sup>
                    </m:sSup>
                  </m:oMath>
                </a14:m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𝑝𝑜𝑠</m:t>
                        </m:r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pt-B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𝑓𝑖𝑛𝑎𝑙</m:t>
                        </m:r>
                      </m:sup>
                    </m:sSup>
                    <m:r>
                      <a:rPr lang="pt-BR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pt-BR" b="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pt-BR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Também é possível substituir </a:t>
                </a:r>
                <a:r>
                  <a:rPr lang="pt-BR" dirty="0" err="1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pos_final</a:t>
                </a:r>
                <a:r>
                  <a:rPr lang="pt-BR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por </a:t>
                </a:r>
                <a:r>
                  <a:rPr lang="el-GR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</a:t>
                </a:r>
                <a:r>
                  <a:rPr lang="pt-BR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obtendo um vetor que varia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𝑝𝑜𝑠</m:t>
                        </m:r>
                        <m:r>
                          <a:rPr lang="pt-BR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pt-BR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𝑖𝑛𝑐𝑖𝑎𝑙</m:t>
                        </m:r>
                      </m:sup>
                    </m:sSup>
                  </m:oMath>
                </a14:m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</a:t>
                </a:r>
                <a:r>
                  <a:rPr lang="el-GR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</a:t>
                </a:r>
                <a:r>
                  <a:rPr lang="pt-BR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pt-B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rgbClr val="FFFF00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1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Acessar elementos do vetor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Para acessar um elemento em um vetor é necessário indicar o index desse elemento entre parêntesis. Exemplo: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FFC000"/>
                </a:solidFill>
              </a:rPr>
              <a:t>Vetor (p)</a:t>
            </a:r>
          </a:p>
          <a:p>
            <a:r>
              <a:rPr lang="pt-BR" dirty="0">
                <a:solidFill>
                  <a:srgbClr val="FFFF00"/>
                </a:solidFill>
              </a:rPr>
              <a:t>O index inicial é 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8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Acessar elementos do vetor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Vetor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) : </a:t>
                </a:r>
                <a:r>
                  <a:rPr lang="pt-BR" dirty="0">
                    <a:solidFill>
                      <a:srgbClr val="FFC000"/>
                    </a:solidFill>
                  </a:rPr>
                  <a:t>mostra os elementos da posição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até a posição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do vetor;</a:t>
                </a:r>
              </a:p>
              <a:p>
                <a:r>
                  <a:rPr lang="pt-BR" dirty="0">
                    <a:solidFill>
                      <a:srgbClr val="FFFF00"/>
                    </a:solidFill>
                  </a:rPr>
                  <a:t>Vetor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: </a:t>
                </a:r>
                <a:r>
                  <a:rPr lang="pt-BR" dirty="0" err="1">
                    <a:solidFill>
                      <a:srgbClr val="FFFF00"/>
                    </a:solidFill>
                  </a:rPr>
                  <a:t>inc</a:t>
                </a:r>
                <a:r>
                  <a:rPr lang="pt-BR" dirty="0">
                    <a:solidFill>
                      <a:srgbClr val="FFFF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) : </a:t>
                </a:r>
                <a:r>
                  <a:rPr lang="pt-BR" dirty="0">
                    <a:solidFill>
                      <a:srgbClr val="FFC000"/>
                    </a:solidFill>
                  </a:rPr>
                  <a:t>mostra os elementos da posição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até a posição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incrementando com o valor de </a:t>
                </a:r>
                <a:r>
                  <a:rPr lang="pt-BR" dirty="0" err="1">
                    <a:solidFill>
                      <a:srgbClr val="FFC000"/>
                    </a:solidFill>
                  </a:rPr>
                  <a:t>inc</a:t>
                </a:r>
                <a:r>
                  <a:rPr lang="pt-BR" dirty="0">
                    <a:solidFill>
                      <a:srgbClr val="FFC000"/>
                    </a:solidFill>
                  </a:rPr>
                  <a:t>;</a:t>
                </a:r>
                <a:endParaRPr lang="pt-BR" dirty="0">
                  <a:solidFill>
                    <a:srgbClr val="FFFF00"/>
                  </a:solidFill>
                </a:endParaRPr>
              </a:p>
              <a:p>
                <a:r>
                  <a:rPr lang="pt-BR" dirty="0">
                    <a:solidFill>
                      <a:srgbClr val="FFFF00"/>
                    </a:solidFill>
                  </a:rPr>
                  <a:t>Vetor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: </a:t>
                </a:r>
                <a:r>
                  <a:rPr lang="pt-BR" dirty="0" err="1">
                    <a:solidFill>
                      <a:srgbClr val="FFFF00"/>
                    </a:solidFill>
                  </a:rPr>
                  <a:t>end</a:t>
                </a:r>
                <a:r>
                  <a:rPr lang="pt-BR" dirty="0">
                    <a:solidFill>
                      <a:srgbClr val="FFFF00"/>
                    </a:solidFill>
                  </a:rPr>
                  <a:t>) : </a:t>
                </a:r>
                <a:r>
                  <a:rPr lang="pt-BR" dirty="0">
                    <a:solidFill>
                      <a:srgbClr val="FFC000"/>
                    </a:solidFill>
                  </a:rPr>
                  <a:t>mostra os elementos da posição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até a última posição no vetor;</a:t>
                </a:r>
                <a:endParaRPr lang="pt-BR" dirty="0">
                  <a:solidFill>
                    <a:srgbClr val="FFFF00"/>
                  </a:solidFill>
                </a:endParaRPr>
              </a:p>
              <a:p>
                <a:r>
                  <a:rPr lang="pt-BR" dirty="0">
                    <a:solidFill>
                      <a:srgbClr val="FFFF00"/>
                    </a:solidFill>
                  </a:rPr>
                  <a:t>Vetor ([ p1 p2 p3 ... ]) : </a:t>
                </a:r>
                <a:r>
                  <a:rPr lang="pt-BR" dirty="0">
                    <a:solidFill>
                      <a:srgbClr val="FFC000"/>
                    </a:solidFill>
                  </a:rPr>
                  <a:t>seleciona os elementos que se quer exibir.</a:t>
                </a:r>
                <a:endParaRPr lang="pt-BR" dirty="0">
                  <a:solidFill>
                    <a:srgbClr val="FFFF00"/>
                  </a:solidFill>
                </a:endParaRPr>
              </a:p>
              <a:p>
                <a:endParaRPr lang="pt-BR" dirty="0">
                  <a:solidFill>
                    <a:srgbClr val="FFFF00"/>
                  </a:solidFill>
                </a:endParaRPr>
              </a:p>
              <a:p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8DD2E584-365E-4447-AFA0-E3D6933C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1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1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653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Tema do Office</vt:lpstr>
      <vt:lpstr>CURSO DE MATLAB DO BÁSICO AO AVANÇADO </vt:lpstr>
      <vt:lpstr>AULA 5: Vetores</vt:lpstr>
      <vt:lpstr>Conteúdos da Aula</vt:lpstr>
      <vt:lpstr>Declarando vetores no MATLAB</vt:lpstr>
      <vt:lpstr>Outras formas de declarar vetores</vt:lpstr>
      <vt:lpstr>Outras formas de declarar vetores</vt:lpstr>
      <vt:lpstr>Outras formas de declarar vetores</vt:lpstr>
      <vt:lpstr>Acessar elementos do vetor</vt:lpstr>
      <vt:lpstr>Acessar elementos do vetor</vt:lpstr>
      <vt:lpstr>Concatenar vetores e alterar ou eliminar elementos do vetor</vt:lpstr>
      <vt:lpstr>Operações entre vetor e escalar</vt:lpstr>
      <vt:lpstr>Operações entre vetores</vt:lpstr>
      <vt:lpstr>Funções</vt:lpstr>
      <vt:lpstr>Funções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mateus norberto</cp:lastModifiedBy>
  <cp:revision>34</cp:revision>
  <dcterms:created xsi:type="dcterms:W3CDTF">2021-02-23T21:25:09Z</dcterms:created>
  <dcterms:modified xsi:type="dcterms:W3CDTF">2021-06-07T23:27:06Z</dcterms:modified>
</cp:coreProperties>
</file>