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304" r:id="rId4"/>
    <p:sldId id="301" r:id="rId5"/>
    <p:sldId id="305" r:id="rId6"/>
    <p:sldId id="309" r:id="rId7"/>
    <p:sldId id="307" r:id="rId8"/>
    <p:sldId id="303" r:id="rId9"/>
    <p:sldId id="30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7: FUNÇÕES EM ARQUIVO .M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7447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sabemos, o Matlab tem funções pré-prontas que basta serem chamadas e com os argumentos certos, entregam uma saída.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Ex.: 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Valores = [1 2 3 4 5];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Sum(Valores)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15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 também podemos criar funções do zero, e elas serão reconhecidas pelo computador!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12DB0B-971A-4B02-8643-C67FFB4B415D}"/>
              </a:ext>
            </a:extLst>
          </p:cNvPr>
          <p:cNvSpPr txBox="1"/>
          <p:nvPr/>
        </p:nvSpPr>
        <p:spPr>
          <a:xfrm>
            <a:off x="838200" y="664162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em arquivo .m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7447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Nessa aula, veremos como criar funções personalizadas e algumas formas de melhorar seus códigos e funções em Matlab. 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Isso vai envolver: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Organizar seu código de forma mais clara;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Criar funções globais que podem ser chamadas dentro de qualquer código;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Uma aplicação de Engenharia usando esse formato.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12DB0B-971A-4B02-8643-C67FFB4B415D}"/>
              </a:ext>
            </a:extLst>
          </p:cNvPr>
          <p:cNvSpPr txBox="1"/>
          <p:nvPr/>
        </p:nvSpPr>
        <p:spPr>
          <a:xfrm>
            <a:off x="838200" y="664162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em arquivo .m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7-2: APLICAÇÕES DE FUNÇÕES EM ARQUIVO .M (1)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17968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7-3: APLICAÇÕES DE FUNÇÕES EM ARQUIVO .M (2)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169642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7447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declarar uma função: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saída =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nome_função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(entradas)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saída = ... 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Entrada e Saída podem ser um conjunto de valores;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nome da função deve ser o nome que ela será salva;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12DB0B-971A-4B02-8643-C67FFB4B415D}"/>
              </a:ext>
            </a:extLst>
          </p:cNvPr>
          <p:cNvSpPr txBox="1"/>
          <p:nvPr/>
        </p:nvSpPr>
        <p:spPr>
          <a:xfrm>
            <a:off x="838200" y="664162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em arquivo .m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7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7447"/>
            <a:ext cx="10515600" cy="4931339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Também conhecida como função Degrau, ou Heaviside.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pronta no Matlab: Hardlim.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função Limiar é uma função matemática do seguinte formato: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Seja v a entrada:</a:t>
            </a: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 = F(v) = 1, se u &gt;= 0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 = F(v) = 0, se u  &lt;  0</a:t>
            </a:r>
          </a:p>
          <a:p>
            <a:pPr algn="just"/>
            <a:endParaRPr lang="pt-BR" sz="1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Fonte da Figura: https://www.researchgate.net/figure/Figura-05-Tipos-de-funcao-de-ativacao-a-funcao-de-limiar-b-funcao-linear.</a:t>
            </a:r>
          </a:p>
          <a:p>
            <a:pPr marL="0" indent="0" algn="just">
              <a:buNone/>
            </a:pP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B910043-68FA-4EA1-986E-FE017B5FB04E}"/>
              </a:ext>
            </a:extLst>
          </p:cNvPr>
          <p:cNvSpPr txBox="1"/>
          <p:nvPr/>
        </p:nvSpPr>
        <p:spPr>
          <a:xfrm>
            <a:off x="838200" y="673962"/>
            <a:ext cx="86597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Limiar</a:t>
            </a:r>
            <a:endParaRPr lang="pt-BR" sz="1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4A29A9-C7BB-4A4A-A010-8A64B0C9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6768"/>
            <a:ext cx="3454964" cy="25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375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Tema do Office</vt:lpstr>
      <vt:lpstr>AULA 7: FUNÇÕES EM ARQUIVO .M</vt:lpstr>
      <vt:lpstr>Apresentação do PowerPoint</vt:lpstr>
      <vt:lpstr>Apresentação do PowerPoint</vt:lpstr>
      <vt:lpstr>OFERECIMENTO: </vt:lpstr>
      <vt:lpstr>AULA 7-2: APLICAÇÕES DE FUNÇÕES EM ARQUIVO .M (1)</vt:lpstr>
      <vt:lpstr>AULA 7-3: APLICAÇÕES DE FUNÇÕES EM ARQUIVO .M (2)</vt:lpstr>
      <vt:lpstr>Apresentação do PowerPoint</vt:lpstr>
      <vt:lpstr>Apresentação do PowerPoint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Lucas Lemos</cp:lastModifiedBy>
  <cp:revision>105</cp:revision>
  <dcterms:created xsi:type="dcterms:W3CDTF">2021-02-23T21:25:09Z</dcterms:created>
  <dcterms:modified xsi:type="dcterms:W3CDTF">2021-04-30T20:14:19Z</dcterms:modified>
</cp:coreProperties>
</file>