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7" r:id="rId2"/>
    <p:sldId id="260" r:id="rId3"/>
    <p:sldId id="287" r:id="rId4"/>
    <p:sldId id="261" r:id="rId5"/>
    <p:sldId id="305" r:id="rId6"/>
    <p:sldId id="306" r:id="rId7"/>
    <p:sldId id="298" r:id="rId8"/>
    <p:sldId id="307" r:id="rId9"/>
    <p:sldId id="308" r:id="rId10"/>
    <p:sldId id="309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9" r:id="rId21"/>
    <p:sldId id="300" r:id="rId22"/>
    <p:sldId id="301" r:id="rId23"/>
    <p:sldId id="302" r:id="rId24"/>
    <p:sldId id="284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41"/>
    <a:srgbClr val="000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3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7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2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54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 norberto" userId="3703319db87cc132" providerId="LiveId" clId="{3DE1D78D-F940-4F1B-A5E2-84583AB8D435}"/>
    <pc:docChg chg="undo custSel addSld delSld modSld sldOrd">
      <pc:chgData name="mateus norberto" userId="3703319db87cc132" providerId="LiveId" clId="{3DE1D78D-F940-4F1B-A5E2-84583AB8D435}" dt="2021-06-17T11:51:35.156" v="8817" actId="2696"/>
      <pc:docMkLst>
        <pc:docMk/>
      </pc:docMkLst>
      <pc:sldChg chg="modSp mod">
        <pc:chgData name="mateus norberto" userId="3703319db87cc132" providerId="LiveId" clId="{3DE1D78D-F940-4F1B-A5E2-84583AB8D435}" dt="2021-06-17T11:03:08.701" v="7223" actId="20577"/>
        <pc:sldMkLst>
          <pc:docMk/>
          <pc:sldMk cId="2979568919" sldId="260"/>
        </pc:sldMkLst>
        <pc:spChg chg="mod">
          <ac:chgData name="mateus norberto" userId="3703319db87cc132" providerId="LiveId" clId="{3DE1D78D-F940-4F1B-A5E2-84583AB8D435}" dt="2021-06-17T11:03:08.701" v="7223" actId="20577"/>
          <ac:spMkLst>
            <pc:docMk/>
            <pc:sldMk cId="2979568919" sldId="260"/>
            <ac:spMk id="2" creationId="{00000000-0000-0000-0000-000000000000}"/>
          </ac:spMkLst>
        </pc:spChg>
      </pc:sldChg>
      <pc:sldChg chg="addSp delSp modSp mod">
        <pc:chgData name="mateus norberto" userId="3703319db87cc132" providerId="LiveId" clId="{3DE1D78D-F940-4F1B-A5E2-84583AB8D435}" dt="2021-06-17T11:06:52.064" v="7506" actId="20577"/>
        <pc:sldMkLst>
          <pc:docMk/>
          <pc:sldMk cId="2669500024" sldId="261"/>
        </pc:sldMkLst>
        <pc:spChg chg="mod">
          <ac:chgData name="mateus norberto" userId="3703319db87cc132" providerId="LiveId" clId="{3DE1D78D-F940-4F1B-A5E2-84583AB8D435}" dt="2021-06-17T11:03:46.398" v="7246" actId="120"/>
          <ac:spMkLst>
            <pc:docMk/>
            <pc:sldMk cId="2669500024" sldId="261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6-17T11:06:52.064" v="7506" actId="20577"/>
          <ac:spMkLst>
            <pc:docMk/>
            <pc:sldMk cId="2669500024" sldId="261"/>
            <ac:spMk id="5" creationId="{4770AD24-3B62-4892-9714-BBBA6A73728B}"/>
          </ac:spMkLst>
        </pc:spChg>
        <pc:picChg chg="add del mod">
          <ac:chgData name="mateus norberto" userId="3703319db87cc132" providerId="LiveId" clId="{3DE1D78D-F940-4F1B-A5E2-84583AB8D435}" dt="2021-06-11T17:31:29.298" v="5755" actId="478"/>
          <ac:picMkLst>
            <pc:docMk/>
            <pc:sldMk cId="2669500024" sldId="261"/>
            <ac:picMk id="6" creationId="{0232837C-A1E0-4B62-B9B1-A9D16C10AAF6}"/>
          </ac:picMkLst>
        </pc:picChg>
      </pc:sldChg>
      <pc:sldChg chg="addSp delSp modSp del mod">
        <pc:chgData name="mateus norberto" userId="3703319db87cc132" providerId="LiveId" clId="{3DE1D78D-F940-4F1B-A5E2-84583AB8D435}" dt="2021-06-17T11:51:23.338" v="8811" actId="2696"/>
        <pc:sldMkLst>
          <pc:docMk/>
          <pc:sldMk cId="1333334413" sldId="269"/>
        </pc:sldMkLst>
        <pc:spChg chg="mod">
          <ac:chgData name="mateus norberto" userId="3703319db87cc132" providerId="LiveId" clId="{3DE1D78D-F940-4F1B-A5E2-84583AB8D435}" dt="2021-06-11T18:16:52.076" v="6313" actId="14100"/>
          <ac:spMkLst>
            <pc:docMk/>
            <pc:sldMk cId="1333334413" sldId="269"/>
            <ac:spMk id="2" creationId="{00000000-0000-0000-0000-000000000000}"/>
          </ac:spMkLst>
        </pc:spChg>
        <pc:spChg chg="add del">
          <ac:chgData name="mateus norberto" userId="3703319db87cc132" providerId="LiveId" clId="{3DE1D78D-F940-4F1B-A5E2-84583AB8D435}" dt="2021-06-11T18:09:19.431" v="6266" actId="11529"/>
          <ac:spMkLst>
            <pc:docMk/>
            <pc:sldMk cId="1333334413" sldId="269"/>
            <ac:spMk id="3" creationId="{E75370ED-6501-4765-9BC6-FD3734B2DF17}"/>
          </ac:spMkLst>
        </pc:spChg>
        <pc:spChg chg="mod">
          <ac:chgData name="mateus norberto" userId="3703319db87cc132" providerId="LiveId" clId="{3DE1D78D-F940-4F1B-A5E2-84583AB8D435}" dt="2021-06-11T18:16:59.079" v="6322" actId="27636"/>
          <ac:spMkLst>
            <pc:docMk/>
            <pc:sldMk cId="1333334413" sldId="269"/>
            <ac:spMk id="5" creationId="{5B42BD7F-56EF-483A-94A1-9C73B3FF0494}"/>
          </ac:spMkLst>
        </pc:spChg>
        <pc:spChg chg="add del mod">
          <ac:chgData name="mateus norberto" userId="3703319db87cc132" providerId="LiveId" clId="{3DE1D78D-F940-4F1B-A5E2-84583AB8D435}" dt="2021-06-11T18:16:25.077" v="6300" actId="478"/>
          <ac:spMkLst>
            <pc:docMk/>
            <pc:sldMk cId="1333334413" sldId="269"/>
            <ac:spMk id="7" creationId="{F7A6F571-5B05-4801-AB0A-7135F458C1A2}"/>
          </ac:spMkLst>
        </pc:spChg>
        <pc:graphicFrameChg chg="add del mod modGraphic">
          <ac:chgData name="mateus norberto" userId="3703319db87cc132" providerId="LiveId" clId="{3DE1D78D-F940-4F1B-A5E2-84583AB8D435}" dt="2021-06-11T18:09:57.531" v="6270" actId="1032"/>
          <ac:graphicFrameMkLst>
            <pc:docMk/>
            <pc:sldMk cId="1333334413" sldId="269"/>
            <ac:graphicFrameMk id="6" creationId="{F368F7DA-439F-4E69-90E8-5107D253AD86}"/>
          </ac:graphicFrameMkLst>
        </pc:graphicFrameChg>
        <pc:picChg chg="add mod">
          <ac:chgData name="mateus norberto" userId="3703319db87cc132" providerId="LiveId" clId="{3DE1D78D-F940-4F1B-A5E2-84583AB8D435}" dt="2021-06-11T18:16:45.670" v="6312" actId="1076"/>
          <ac:picMkLst>
            <pc:docMk/>
            <pc:sldMk cId="1333334413" sldId="269"/>
            <ac:picMk id="9" creationId="{E0F1B5A3-AD65-410C-A3A2-6EC37C18AD05}"/>
          </ac:picMkLst>
        </pc:picChg>
      </pc:sldChg>
      <pc:sldChg chg="addSp delSp modSp del mod">
        <pc:chgData name="mateus norberto" userId="3703319db87cc132" providerId="LiveId" clId="{3DE1D78D-F940-4F1B-A5E2-84583AB8D435}" dt="2021-06-17T11:51:25.223" v="8812" actId="2696"/>
        <pc:sldMkLst>
          <pc:docMk/>
          <pc:sldMk cId="852601631" sldId="273"/>
        </pc:sldMkLst>
        <pc:spChg chg="mod">
          <ac:chgData name="mateus norberto" userId="3703319db87cc132" providerId="LiveId" clId="{3DE1D78D-F940-4F1B-A5E2-84583AB8D435}" dt="2021-06-11T18:28:33.235" v="6472" actId="14100"/>
          <ac:spMkLst>
            <pc:docMk/>
            <pc:sldMk cId="852601631" sldId="273"/>
            <ac:spMk id="2" creationId="{00000000-0000-0000-0000-000000000000}"/>
          </ac:spMkLst>
        </pc:spChg>
        <pc:spChg chg="add del mod">
          <ac:chgData name="mateus norberto" userId="3703319db87cc132" providerId="LiveId" clId="{3DE1D78D-F940-4F1B-A5E2-84583AB8D435}" dt="2021-06-11T18:27:58.113" v="6457" actId="478"/>
          <ac:spMkLst>
            <pc:docMk/>
            <pc:sldMk cId="852601631" sldId="273"/>
            <ac:spMk id="3" creationId="{722E807F-1B6F-4830-B0A2-27A57DCB6091}"/>
          </ac:spMkLst>
        </pc:spChg>
        <pc:spChg chg="mod">
          <ac:chgData name="mateus norberto" userId="3703319db87cc132" providerId="LiveId" clId="{3DE1D78D-F940-4F1B-A5E2-84583AB8D435}" dt="2021-06-11T18:47:17.188" v="6501" actId="27636"/>
          <ac:spMkLst>
            <pc:docMk/>
            <pc:sldMk cId="852601631" sldId="273"/>
            <ac:spMk id="5" creationId="{40255B68-910F-4C3D-A0CE-06ACEA4A80E7}"/>
          </ac:spMkLst>
        </pc:spChg>
        <pc:spChg chg="add del mod">
          <ac:chgData name="mateus norberto" userId="3703319db87cc132" providerId="LiveId" clId="{3DE1D78D-F940-4F1B-A5E2-84583AB8D435}" dt="2021-06-11T18:47:15.016" v="6499" actId="478"/>
          <ac:spMkLst>
            <pc:docMk/>
            <pc:sldMk cId="852601631" sldId="273"/>
            <ac:spMk id="8" creationId="{C3FFE9A3-A75A-4384-B814-CD0A25B70A37}"/>
          </ac:spMkLst>
        </pc:spChg>
        <pc:picChg chg="add del mod">
          <ac:chgData name="mateus norberto" userId="3703319db87cc132" providerId="LiveId" clId="{3DE1D78D-F940-4F1B-A5E2-84583AB8D435}" dt="2021-06-11T18:41:51.993" v="6473" actId="478"/>
          <ac:picMkLst>
            <pc:docMk/>
            <pc:sldMk cId="852601631" sldId="273"/>
            <ac:picMk id="7" creationId="{38D2BE63-A4D8-4F1B-9570-71D3BEB4DCD4}"/>
          </ac:picMkLst>
        </pc:picChg>
        <pc:picChg chg="add mod">
          <ac:chgData name="mateus norberto" userId="3703319db87cc132" providerId="LiveId" clId="{3DE1D78D-F940-4F1B-A5E2-84583AB8D435}" dt="2021-06-11T18:47:22.226" v="6503" actId="1076"/>
          <ac:picMkLst>
            <pc:docMk/>
            <pc:sldMk cId="852601631" sldId="273"/>
            <ac:picMk id="10" creationId="{0B68E607-997F-42D0-A5CC-6E41AD95847B}"/>
          </ac:picMkLst>
        </pc:picChg>
      </pc:sldChg>
      <pc:sldChg chg="addSp delSp modSp del mod">
        <pc:chgData name="mateus norberto" userId="3703319db87cc132" providerId="LiveId" clId="{3DE1D78D-F940-4F1B-A5E2-84583AB8D435}" dt="2021-06-17T11:51:26.962" v="8813" actId="2696"/>
        <pc:sldMkLst>
          <pc:docMk/>
          <pc:sldMk cId="744516238" sldId="274"/>
        </pc:sldMkLst>
        <pc:spChg chg="mod">
          <ac:chgData name="mateus norberto" userId="3703319db87cc132" providerId="LiveId" clId="{3DE1D78D-F940-4F1B-A5E2-84583AB8D435}" dt="2021-06-11T18:48:44.594" v="6505" actId="122"/>
          <ac:spMkLst>
            <pc:docMk/>
            <pc:sldMk cId="744516238" sldId="274"/>
            <ac:spMk id="2" creationId="{00000000-0000-0000-0000-000000000000}"/>
          </ac:spMkLst>
        </pc:spChg>
        <pc:spChg chg="add del mod">
          <ac:chgData name="mateus norberto" userId="3703319db87cc132" providerId="LiveId" clId="{3DE1D78D-F940-4F1B-A5E2-84583AB8D435}" dt="2021-06-11T19:02:20.496" v="6741" actId="478"/>
          <ac:spMkLst>
            <pc:docMk/>
            <pc:sldMk cId="744516238" sldId="274"/>
            <ac:spMk id="3" creationId="{2624D606-5862-4E7E-8534-BE3DB9726E30}"/>
          </ac:spMkLst>
        </pc:spChg>
        <pc:spChg chg="mod">
          <ac:chgData name="mateus norberto" userId="3703319db87cc132" providerId="LiveId" clId="{3DE1D78D-F940-4F1B-A5E2-84583AB8D435}" dt="2021-06-11T19:02:25.505" v="6742" actId="14100"/>
          <ac:spMkLst>
            <pc:docMk/>
            <pc:sldMk cId="744516238" sldId="274"/>
            <ac:spMk id="5" creationId="{8DD2E584-365E-4447-AFA0-E3D6933CCE83}"/>
          </ac:spMkLst>
        </pc:spChg>
        <pc:spChg chg="add del mod">
          <ac:chgData name="mateus norberto" userId="3703319db87cc132" providerId="LiveId" clId="{3DE1D78D-F940-4F1B-A5E2-84583AB8D435}" dt="2021-06-11T19:01:16.806" v="6733" actId="47"/>
          <ac:spMkLst>
            <pc:docMk/>
            <pc:sldMk cId="744516238" sldId="274"/>
            <ac:spMk id="7" creationId="{80889B84-0213-48EB-BBA9-E344E71D8296}"/>
          </ac:spMkLst>
        </pc:spChg>
        <pc:spChg chg="add del mod">
          <ac:chgData name="mateus norberto" userId="3703319db87cc132" providerId="LiveId" clId="{3DE1D78D-F940-4F1B-A5E2-84583AB8D435}" dt="2021-06-11T19:01:45.104" v="6736" actId="21"/>
          <ac:spMkLst>
            <pc:docMk/>
            <pc:sldMk cId="744516238" sldId="274"/>
            <ac:spMk id="8" creationId="{F147F19D-8DCD-4240-B459-E829CDCCA331}"/>
          </ac:spMkLst>
        </pc:spChg>
        <pc:spChg chg="add del mod">
          <ac:chgData name="mateus norberto" userId="3703319db87cc132" providerId="LiveId" clId="{3DE1D78D-F940-4F1B-A5E2-84583AB8D435}" dt="2021-06-11T18:57:41.222" v="6709" actId="767"/>
          <ac:spMkLst>
            <pc:docMk/>
            <pc:sldMk cId="744516238" sldId="274"/>
            <ac:spMk id="9" creationId="{3D31B294-9542-4D6C-B9B7-554ED60A7BC7}"/>
          </ac:spMkLst>
        </pc:spChg>
        <pc:spChg chg="add del mod">
          <ac:chgData name="mateus norberto" userId="3703319db87cc132" providerId="LiveId" clId="{3DE1D78D-F940-4F1B-A5E2-84583AB8D435}" dt="2021-06-11T19:01:14.194" v="6731" actId="47"/>
          <ac:spMkLst>
            <pc:docMk/>
            <pc:sldMk cId="744516238" sldId="274"/>
            <ac:spMk id="10" creationId="{F46DE46C-2732-42D0-BFB8-A05E01A4FCA2}"/>
          </ac:spMkLst>
        </pc:spChg>
        <pc:graphicFrameChg chg="add del mod modGraphic">
          <ac:chgData name="mateus norberto" userId="3703319db87cc132" providerId="LiveId" clId="{3DE1D78D-F940-4F1B-A5E2-84583AB8D435}" dt="2021-06-11T18:56:59.763" v="6703" actId="931"/>
          <ac:graphicFrameMkLst>
            <pc:docMk/>
            <pc:sldMk cId="744516238" sldId="274"/>
            <ac:graphicFrameMk id="6" creationId="{7708EDC9-909C-4A13-B327-AAB87B217393}"/>
          </ac:graphicFrameMkLst>
        </pc:graphicFrameChg>
        <pc:picChg chg="add del mod">
          <ac:chgData name="mateus norberto" userId="3703319db87cc132" providerId="LiveId" clId="{3DE1D78D-F940-4F1B-A5E2-84583AB8D435}" dt="2021-06-11T19:01:12.508" v="6729" actId="22"/>
          <ac:picMkLst>
            <pc:docMk/>
            <pc:sldMk cId="744516238" sldId="274"/>
            <ac:picMk id="12" creationId="{0504081F-3449-4AC5-BC8F-52710B016108}"/>
          </ac:picMkLst>
        </pc:picChg>
        <pc:picChg chg="add mod">
          <ac:chgData name="mateus norberto" userId="3703319db87cc132" providerId="LiveId" clId="{3DE1D78D-F940-4F1B-A5E2-84583AB8D435}" dt="2021-06-11T19:02:37.281" v="6747" actId="1076"/>
          <ac:picMkLst>
            <pc:docMk/>
            <pc:sldMk cId="744516238" sldId="274"/>
            <ac:picMk id="14" creationId="{7C0782E1-5E75-477A-A7B5-79B29EA793F8}"/>
          </ac:picMkLst>
        </pc:picChg>
      </pc:sldChg>
      <pc:sldChg chg="del">
        <pc:chgData name="mateus norberto" userId="3703319db87cc132" providerId="LiveId" clId="{3DE1D78D-F940-4F1B-A5E2-84583AB8D435}" dt="2021-05-16T10:53:01.785" v="5562" actId="2696"/>
        <pc:sldMkLst>
          <pc:docMk/>
          <pc:sldMk cId="2729964565" sldId="275"/>
        </pc:sldMkLst>
      </pc:sldChg>
      <pc:sldChg chg="addSp delSp modSp del mod">
        <pc:chgData name="mateus norberto" userId="3703319db87cc132" providerId="LiveId" clId="{3DE1D78D-F940-4F1B-A5E2-84583AB8D435}" dt="2021-06-17T11:51:31.712" v="8815" actId="2696"/>
        <pc:sldMkLst>
          <pc:docMk/>
          <pc:sldMk cId="2412876057" sldId="276"/>
        </pc:sldMkLst>
        <pc:spChg chg="mod">
          <ac:chgData name="mateus norberto" userId="3703319db87cc132" providerId="LiveId" clId="{3DE1D78D-F940-4F1B-A5E2-84583AB8D435}" dt="2021-06-11T20:22:00.694" v="6840" actId="122"/>
          <ac:spMkLst>
            <pc:docMk/>
            <pc:sldMk cId="2412876057" sldId="276"/>
            <ac:spMk id="2" creationId="{00000000-0000-0000-0000-000000000000}"/>
          </ac:spMkLst>
        </pc:spChg>
        <pc:spChg chg="add del mod">
          <ac:chgData name="mateus norberto" userId="3703319db87cc132" providerId="LiveId" clId="{3DE1D78D-F940-4F1B-A5E2-84583AB8D435}" dt="2021-06-11T20:31:13.370" v="6947" actId="478"/>
          <ac:spMkLst>
            <pc:docMk/>
            <pc:sldMk cId="2412876057" sldId="276"/>
            <ac:spMk id="3" creationId="{BCA012C8-B762-416F-B9EA-6497A293DCFA}"/>
          </ac:spMkLst>
        </pc:spChg>
        <pc:spChg chg="mod">
          <ac:chgData name="mateus norberto" userId="3703319db87cc132" providerId="LiveId" clId="{3DE1D78D-F940-4F1B-A5E2-84583AB8D435}" dt="2021-06-11T20:49:32.562" v="7063" actId="20577"/>
          <ac:spMkLst>
            <pc:docMk/>
            <pc:sldMk cId="2412876057" sldId="276"/>
            <ac:spMk id="5" creationId="{8DD2E584-365E-4447-AFA0-E3D6933CCE83}"/>
          </ac:spMkLst>
        </pc:spChg>
        <pc:spChg chg="add del mod">
          <ac:chgData name="mateus norberto" userId="3703319db87cc132" providerId="LiveId" clId="{3DE1D78D-F940-4F1B-A5E2-84583AB8D435}" dt="2021-06-11T20:33:13.036" v="6984" actId="478"/>
          <ac:spMkLst>
            <pc:docMk/>
            <pc:sldMk cId="2412876057" sldId="276"/>
            <ac:spMk id="10" creationId="{3DD75368-B8C4-49B4-939D-8F625C8F17E3}"/>
          </ac:spMkLst>
        </pc:spChg>
        <pc:picChg chg="add mod">
          <ac:chgData name="mateus norberto" userId="3703319db87cc132" providerId="LiveId" clId="{3DE1D78D-F940-4F1B-A5E2-84583AB8D435}" dt="2021-06-11T20:35:29.635" v="7040" actId="1076"/>
          <ac:picMkLst>
            <pc:docMk/>
            <pc:sldMk cId="2412876057" sldId="276"/>
            <ac:picMk id="7" creationId="{BA5A3A51-2073-4D11-95E9-A0EC1727F016}"/>
          </ac:picMkLst>
        </pc:picChg>
        <pc:picChg chg="add del">
          <ac:chgData name="mateus norberto" userId="3703319db87cc132" providerId="LiveId" clId="{3DE1D78D-F940-4F1B-A5E2-84583AB8D435}" dt="2021-06-11T20:31:56.275" v="6956" actId="22"/>
          <ac:picMkLst>
            <pc:docMk/>
            <pc:sldMk cId="2412876057" sldId="276"/>
            <ac:picMk id="9" creationId="{0482580D-8A96-4555-BE7D-D8CED8E440A0}"/>
          </ac:picMkLst>
        </pc:picChg>
        <pc:picChg chg="add mod">
          <ac:chgData name="mateus norberto" userId="3703319db87cc132" providerId="LiveId" clId="{3DE1D78D-F940-4F1B-A5E2-84583AB8D435}" dt="2021-06-11T20:35:25.551" v="7039" actId="1076"/>
          <ac:picMkLst>
            <pc:docMk/>
            <pc:sldMk cId="2412876057" sldId="276"/>
            <ac:picMk id="12" creationId="{09D6FBCE-AC67-40E4-87C9-060C763BAA5E}"/>
          </ac:picMkLst>
        </pc:picChg>
      </pc:sldChg>
      <pc:sldChg chg="add del">
        <pc:chgData name="mateus norberto" userId="3703319db87cc132" providerId="LiveId" clId="{3DE1D78D-F940-4F1B-A5E2-84583AB8D435}" dt="2021-05-15T19:39:49.534" v="2138" actId="2696"/>
        <pc:sldMkLst>
          <pc:docMk/>
          <pc:sldMk cId="60291268" sldId="277"/>
        </pc:sldMkLst>
      </pc:sldChg>
      <pc:sldChg chg="del">
        <pc:chgData name="mateus norberto" userId="3703319db87cc132" providerId="LiveId" clId="{3DE1D78D-F940-4F1B-A5E2-84583AB8D435}" dt="2021-05-15T19:39:37.188" v="2134" actId="2696"/>
        <pc:sldMkLst>
          <pc:docMk/>
          <pc:sldMk cId="3281665030" sldId="278"/>
        </pc:sldMkLst>
      </pc:sldChg>
      <pc:sldChg chg="del">
        <pc:chgData name="mateus norberto" userId="3703319db87cc132" providerId="LiveId" clId="{3DE1D78D-F940-4F1B-A5E2-84583AB8D435}" dt="2021-05-15T19:39:30.688" v="2131" actId="2696"/>
        <pc:sldMkLst>
          <pc:docMk/>
          <pc:sldMk cId="3620323179" sldId="279"/>
        </pc:sldMkLst>
      </pc:sldChg>
      <pc:sldChg chg="del">
        <pc:chgData name="mateus norberto" userId="3703319db87cc132" providerId="LiveId" clId="{3DE1D78D-F940-4F1B-A5E2-84583AB8D435}" dt="2021-05-15T19:39:32.558" v="2132" actId="2696"/>
        <pc:sldMkLst>
          <pc:docMk/>
          <pc:sldMk cId="629100736" sldId="280"/>
        </pc:sldMkLst>
      </pc:sldChg>
      <pc:sldChg chg="del">
        <pc:chgData name="mateus norberto" userId="3703319db87cc132" providerId="LiveId" clId="{3DE1D78D-F940-4F1B-A5E2-84583AB8D435}" dt="2021-05-15T19:39:35.436" v="2133" actId="2696"/>
        <pc:sldMkLst>
          <pc:docMk/>
          <pc:sldMk cId="1276422567" sldId="281"/>
        </pc:sldMkLst>
      </pc:sldChg>
      <pc:sldChg chg="del">
        <pc:chgData name="mateus norberto" userId="3703319db87cc132" providerId="LiveId" clId="{3DE1D78D-F940-4F1B-A5E2-84583AB8D435}" dt="2021-05-15T19:39:39.558" v="2135" actId="2696"/>
        <pc:sldMkLst>
          <pc:docMk/>
          <pc:sldMk cId="4022344425" sldId="282"/>
        </pc:sldMkLst>
      </pc:sldChg>
      <pc:sldChg chg="del">
        <pc:chgData name="mateus norberto" userId="3703319db87cc132" providerId="LiveId" clId="{3DE1D78D-F940-4F1B-A5E2-84583AB8D435}" dt="2021-05-15T19:39:29.221" v="2130" actId="2696"/>
        <pc:sldMkLst>
          <pc:docMk/>
          <pc:sldMk cId="2825371464" sldId="285"/>
        </pc:sldMkLst>
      </pc:sldChg>
      <pc:sldChg chg="del">
        <pc:chgData name="mateus norberto" userId="3703319db87cc132" providerId="LiveId" clId="{3DE1D78D-F940-4F1B-A5E2-84583AB8D435}" dt="2021-05-15T18:22:37.802" v="1485" actId="2696"/>
        <pc:sldMkLst>
          <pc:docMk/>
          <pc:sldMk cId="84023487" sldId="286"/>
        </pc:sldMkLst>
      </pc:sldChg>
      <pc:sldChg chg="modSp add mod modClrScheme chgLayout">
        <pc:chgData name="mateus norberto" userId="3703319db87cc132" providerId="LiveId" clId="{3DE1D78D-F940-4F1B-A5E2-84583AB8D435}" dt="2021-06-17T11:03:31.870" v="7234" actId="20577"/>
        <pc:sldMkLst>
          <pc:docMk/>
          <pc:sldMk cId="2174962518" sldId="287"/>
        </pc:sldMkLst>
        <pc:spChg chg="mod ord">
          <ac:chgData name="mateus norberto" userId="3703319db87cc132" providerId="LiveId" clId="{3DE1D78D-F940-4F1B-A5E2-84583AB8D435}" dt="2021-06-17T11:03:31.870" v="7234" actId="20577"/>
          <ac:spMkLst>
            <pc:docMk/>
            <pc:sldMk cId="2174962518" sldId="287"/>
            <ac:spMk id="2" creationId="{00000000-0000-0000-0000-000000000000}"/>
          </ac:spMkLst>
        </pc:spChg>
        <pc:spChg chg="mod ord">
          <ac:chgData name="mateus norberto" userId="3703319db87cc132" providerId="LiveId" clId="{3DE1D78D-F940-4F1B-A5E2-84583AB8D435}" dt="2021-05-15T16:54:59.497" v="477" actId="27636"/>
          <ac:spMkLst>
            <pc:docMk/>
            <pc:sldMk cId="2174962518" sldId="287"/>
            <ac:spMk id="5" creationId="{4770AD24-3B62-4892-9714-BBBA6A73728B}"/>
          </ac:spMkLst>
        </pc:spChg>
      </pc:sldChg>
      <pc:sldChg chg="addSp modSp add del mod">
        <pc:chgData name="mateus norberto" userId="3703319db87cc132" providerId="LiveId" clId="{3DE1D78D-F940-4F1B-A5E2-84583AB8D435}" dt="2021-06-17T11:51:28.819" v="8814" actId="2696"/>
        <pc:sldMkLst>
          <pc:docMk/>
          <pc:sldMk cId="1822892577" sldId="288"/>
        </pc:sldMkLst>
        <pc:spChg chg="mod">
          <ac:chgData name="mateus norberto" userId="3703319db87cc132" providerId="LiveId" clId="{3DE1D78D-F940-4F1B-A5E2-84583AB8D435}" dt="2021-06-11T20:21:47.706" v="6828" actId="122"/>
          <ac:spMkLst>
            <pc:docMk/>
            <pc:sldMk cId="1822892577" sldId="288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6-11T20:29:25.087" v="6924" actId="207"/>
          <ac:spMkLst>
            <pc:docMk/>
            <pc:sldMk cId="1822892577" sldId="288"/>
            <ac:spMk id="5" creationId="{8DD2E584-365E-4447-AFA0-E3D6933CCE83}"/>
          </ac:spMkLst>
        </pc:spChg>
        <pc:picChg chg="add mod">
          <ac:chgData name="mateus norberto" userId="3703319db87cc132" providerId="LiveId" clId="{3DE1D78D-F940-4F1B-A5E2-84583AB8D435}" dt="2021-06-11T20:20:52.980" v="6827" actId="1076"/>
          <ac:picMkLst>
            <pc:docMk/>
            <pc:sldMk cId="1822892577" sldId="288"/>
            <ac:picMk id="6" creationId="{9B7124B1-23CB-467A-BB4F-2937AD89A74D}"/>
          </ac:picMkLst>
        </pc:picChg>
      </pc:sldChg>
      <pc:sldChg chg="modSp add mod">
        <pc:chgData name="mateus norberto" userId="3703319db87cc132" providerId="LiveId" clId="{3DE1D78D-F940-4F1B-A5E2-84583AB8D435}" dt="2021-05-15T18:40:40.560" v="1967" actId="207"/>
        <pc:sldMkLst>
          <pc:docMk/>
          <pc:sldMk cId="3434025741" sldId="289"/>
        </pc:sldMkLst>
        <pc:spChg chg="mod">
          <ac:chgData name="mateus norberto" userId="3703319db87cc132" providerId="LiveId" clId="{3DE1D78D-F940-4F1B-A5E2-84583AB8D435}" dt="2021-05-15T18:34:45.103" v="1830" actId="20577"/>
          <ac:spMkLst>
            <pc:docMk/>
            <pc:sldMk cId="3434025741" sldId="289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5-15T18:40:40.560" v="1967" actId="207"/>
          <ac:spMkLst>
            <pc:docMk/>
            <pc:sldMk cId="3434025741" sldId="289"/>
            <ac:spMk id="5" creationId="{8DD2E584-365E-4447-AFA0-E3D6933CCE83}"/>
          </ac:spMkLst>
        </pc:spChg>
      </pc:sldChg>
      <pc:sldChg chg="modSp add mod">
        <pc:chgData name="mateus norberto" userId="3703319db87cc132" providerId="LiveId" clId="{3DE1D78D-F940-4F1B-A5E2-84583AB8D435}" dt="2021-05-15T19:40:36.905" v="2162" actId="20577"/>
        <pc:sldMkLst>
          <pc:docMk/>
          <pc:sldMk cId="2877547391" sldId="290"/>
        </pc:sldMkLst>
        <pc:spChg chg="mod">
          <ac:chgData name="mateus norberto" userId="3703319db87cc132" providerId="LiveId" clId="{3DE1D78D-F940-4F1B-A5E2-84583AB8D435}" dt="2021-05-15T18:41:29.959" v="1987" actId="20577"/>
          <ac:spMkLst>
            <pc:docMk/>
            <pc:sldMk cId="2877547391" sldId="290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5-15T19:40:36.905" v="2162" actId="20577"/>
          <ac:spMkLst>
            <pc:docMk/>
            <pc:sldMk cId="2877547391" sldId="290"/>
            <ac:spMk id="5" creationId="{8DD2E584-365E-4447-AFA0-E3D6933CCE83}"/>
          </ac:spMkLst>
        </pc:spChg>
      </pc:sldChg>
      <pc:sldChg chg="modSp add mod">
        <pc:chgData name="mateus norberto" userId="3703319db87cc132" providerId="LiveId" clId="{3DE1D78D-F940-4F1B-A5E2-84583AB8D435}" dt="2021-05-15T19:51:16.430" v="2574" actId="5793"/>
        <pc:sldMkLst>
          <pc:docMk/>
          <pc:sldMk cId="56773504" sldId="291"/>
        </pc:sldMkLst>
        <pc:spChg chg="mod">
          <ac:chgData name="mateus norberto" userId="3703319db87cc132" providerId="LiveId" clId="{3DE1D78D-F940-4F1B-A5E2-84583AB8D435}" dt="2021-05-15T19:41:32.624" v="2197" actId="20577"/>
          <ac:spMkLst>
            <pc:docMk/>
            <pc:sldMk cId="56773504" sldId="291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5-15T19:51:16.430" v="2574" actId="5793"/>
          <ac:spMkLst>
            <pc:docMk/>
            <pc:sldMk cId="56773504" sldId="291"/>
            <ac:spMk id="5" creationId="{8DD2E584-365E-4447-AFA0-E3D6933CCE83}"/>
          </ac:spMkLst>
        </pc:spChg>
      </pc:sldChg>
      <pc:sldChg chg="modSp add mod">
        <pc:chgData name="mateus norberto" userId="3703319db87cc132" providerId="LiveId" clId="{3DE1D78D-F940-4F1B-A5E2-84583AB8D435}" dt="2021-05-15T23:18:09.534" v="3581" actId="20577"/>
        <pc:sldMkLst>
          <pc:docMk/>
          <pc:sldMk cId="2832396364" sldId="292"/>
        </pc:sldMkLst>
        <pc:spChg chg="mod">
          <ac:chgData name="mateus norberto" userId="3703319db87cc132" providerId="LiveId" clId="{3DE1D78D-F940-4F1B-A5E2-84583AB8D435}" dt="2021-05-15T19:57:03.528" v="2597" actId="20577"/>
          <ac:spMkLst>
            <pc:docMk/>
            <pc:sldMk cId="2832396364" sldId="292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5-15T23:18:09.534" v="3581" actId="20577"/>
          <ac:spMkLst>
            <pc:docMk/>
            <pc:sldMk cId="2832396364" sldId="292"/>
            <ac:spMk id="5" creationId="{8DD2E584-365E-4447-AFA0-E3D6933CCE83}"/>
          </ac:spMkLst>
        </pc:spChg>
      </pc:sldChg>
      <pc:sldChg chg="modSp add mod">
        <pc:chgData name="mateus norberto" userId="3703319db87cc132" providerId="LiveId" clId="{3DE1D78D-F940-4F1B-A5E2-84583AB8D435}" dt="2021-05-15T23:21:05.266" v="3645" actId="313"/>
        <pc:sldMkLst>
          <pc:docMk/>
          <pc:sldMk cId="3786491689" sldId="293"/>
        </pc:sldMkLst>
        <pc:spChg chg="mod">
          <ac:chgData name="mateus norberto" userId="3703319db87cc132" providerId="LiveId" clId="{3DE1D78D-F940-4F1B-A5E2-84583AB8D435}" dt="2021-05-15T23:21:05.266" v="3645" actId="313"/>
          <ac:spMkLst>
            <pc:docMk/>
            <pc:sldMk cId="3786491689" sldId="293"/>
            <ac:spMk id="5" creationId="{8DD2E584-365E-4447-AFA0-E3D6933CCE83}"/>
          </ac:spMkLst>
        </pc:spChg>
      </pc:sldChg>
      <pc:sldChg chg="modSp add mod">
        <pc:chgData name="mateus norberto" userId="3703319db87cc132" providerId="LiveId" clId="{3DE1D78D-F940-4F1B-A5E2-84583AB8D435}" dt="2021-05-15T23:33:35.673" v="3865" actId="20577"/>
        <pc:sldMkLst>
          <pc:docMk/>
          <pc:sldMk cId="440738018" sldId="294"/>
        </pc:sldMkLst>
        <pc:spChg chg="mod">
          <ac:chgData name="mateus norberto" userId="3703319db87cc132" providerId="LiveId" clId="{3DE1D78D-F940-4F1B-A5E2-84583AB8D435}" dt="2021-05-15T23:33:35.673" v="3865" actId="20577"/>
          <ac:spMkLst>
            <pc:docMk/>
            <pc:sldMk cId="440738018" sldId="294"/>
            <ac:spMk id="5" creationId="{8DD2E584-365E-4447-AFA0-E3D6933CCE83}"/>
          </ac:spMkLst>
        </pc:spChg>
      </pc:sldChg>
      <pc:sldChg chg="modSp add mod">
        <pc:chgData name="mateus norberto" userId="3703319db87cc132" providerId="LiveId" clId="{3DE1D78D-F940-4F1B-A5E2-84583AB8D435}" dt="2021-05-16T01:14:09.976" v="4066" actId="114"/>
        <pc:sldMkLst>
          <pc:docMk/>
          <pc:sldMk cId="9066798" sldId="295"/>
        </pc:sldMkLst>
        <pc:spChg chg="mod">
          <ac:chgData name="mateus norberto" userId="3703319db87cc132" providerId="LiveId" clId="{3DE1D78D-F940-4F1B-A5E2-84583AB8D435}" dt="2021-05-16T01:10:39.966" v="3904" actId="20577"/>
          <ac:spMkLst>
            <pc:docMk/>
            <pc:sldMk cId="9066798" sldId="295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5-16T01:14:09.976" v="4066" actId="114"/>
          <ac:spMkLst>
            <pc:docMk/>
            <pc:sldMk cId="9066798" sldId="295"/>
            <ac:spMk id="5" creationId="{8DD2E584-365E-4447-AFA0-E3D6933CCE83}"/>
          </ac:spMkLst>
        </pc:spChg>
      </pc:sldChg>
      <pc:sldChg chg="modSp add mod">
        <pc:chgData name="mateus norberto" userId="3703319db87cc132" providerId="LiveId" clId="{3DE1D78D-F940-4F1B-A5E2-84583AB8D435}" dt="2021-05-16T02:14:13.871" v="4453" actId="207"/>
        <pc:sldMkLst>
          <pc:docMk/>
          <pc:sldMk cId="3761273369" sldId="296"/>
        </pc:sldMkLst>
        <pc:spChg chg="mod">
          <ac:chgData name="mateus norberto" userId="3703319db87cc132" providerId="LiveId" clId="{3DE1D78D-F940-4F1B-A5E2-84583AB8D435}" dt="2021-05-16T01:18:52.151" v="4101" actId="20577"/>
          <ac:spMkLst>
            <pc:docMk/>
            <pc:sldMk cId="3761273369" sldId="296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5-16T02:14:13.871" v="4453" actId="207"/>
          <ac:spMkLst>
            <pc:docMk/>
            <pc:sldMk cId="3761273369" sldId="296"/>
            <ac:spMk id="5" creationId="{8DD2E584-365E-4447-AFA0-E3D6933CCE83}"/>
          </ac:spMkLst>
        </pc:spChg>
      </pc:sldChg>
      <pc:sldChg chg="modSp add mod">
        <pc:chgData name="mateus norberto" userId="3703319db87cc132" providerId="LiveId" clId="{3DE1D78D-F940-4F1B-A5E2-84583AB8D435}" dt="2021-05-16T19:50:36.314" v="5567" actId="20577"/>
        <pc:sldMkLst>
          <pc:docMk/>
          <pc:sldMk cId="152237279" sldId="297"/>
        </pc:sldMkLst>
        <pc:spChg chg="mod">
          <ac:chgData name="mateus norberto" userId="3703319db87cc132" providerId="LiveId" clId="{3DE1D78D-F940-4F1B-A5E2-84583AB8D435}" dt="2021-05-16T02:23:20.792" v="4650" actId="20577"/>
          <ac:spMkLst>
            <pc:docMk/>
            <pc:sldMk cId="152237279" sldId="297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5-16T19:50:36.314" v="5567" actId="20577"/>
          <ac:spMkLst>
            <pc:docMk/>
            <pc:sldMk cId="152237279" sldId="297"/>
            <ac:spMk id="5" creationId="{8DD2E584-365E-4447-AFA0-E3D6933CCE83}"/>
          </ac:spMkLst>
        </pc:spChg>
      </pc:sldChg>
      <pc:sldChg chg="addSp delSp modSp add mod">
        <pc:chgData name="mateus norberto" userId="3703319db87cc132" providerId="LiveId" clId="{3DE1D78D-F940-4F1B-A5E2-84583AB8D435}" dt="2021-06-17T11:19:28.697" v="8224" actId="20577"/>
        <pc:sldMkLst>
          <pc:docMk/>
          <pc:sldMk cId="2584978886" sldId="298"/>
        </pc:sldMkLst>
        <pc:spChg chg="mod">
          <ac:chgData name="mateus norberto" userId="3703319db87cc132" providerId="LiveId" clId="{3DE1D78D-F940-4F1B-A5E2-84583AB8D435}" dt="2021-06-17T11:16:43.871" v="8086" actId="20577"/>
          <ac:spMkLst>
            <pc:docMk/>
            <pc:sldMk cId="2584978886" sldId="298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6-17T11:19:28.697" v="8224" actId="20577"/>
          <ac:spMkLst>
            <pc:docMk/>
            <pc:sldMk cId="2584978886" sldId="298"/>
            <ac:spMk id="5" creationId="{4770AD24-3B62-4892-9714-BBBA6A73728B}"/>
          </ac:spMkLst>
        </pc:spChg>
        <pc:picChg chg="add del mod">
          <ac:chgData name="mateus norberto" userId="3703319db87cc132" providerId="LiveId" clId="{3DE1D78D-F940-4F1B-A5E2-84583AB8D435}" dt="2021-06-17T11:17:50.787" v="8131" actId="478"/>
          <ac:picMkLst>
            <pc:docMk/>
            <pc:sldMk cId="2584978886" sldId="298"/>
            <ac:picMk id="6" creationId="{D6E7582B-B605-4EE6-ADEE-E1B9F118525A}"/>
          </ac:picMkLst>
        </pc:picChg>
      </pc:sldChg>
      <pc:sldChg chg="modSp add mod ord">
        <pc:chgData name="mateus norberto" userId="3703319db87cc132" providerId="LiveId" clId="{3DE1D78D-F940-4F1B-A5E2-84583AB8D435}" dt="2021-05-16T03:09:36.200" v="4800" actId="20577"/>
        <pc:sldMkLst>
          <pc:docMk/>
          <pc:sldMk cId="1613706610" sldId="299"/>
        </pc:sldMkLst>
        <pc:spChg chg="mod">
          <ac:chgData name="mateus norberto" userId="3703319db87cc132" providerId="LiveId" clId="{3DE1D78D-F940-4F1B-A5E2-84583AB8D435}" dt="2021-05-16T03:09:36.200" v="4800" actId="20577"/>
          <ac:spMkLst>
            <pc:docMk/>
            <pc:sldMk cId="1613706610" sldId="299"/>
            <ac:spMk id="2" creationId="{00000000-0000-0000-0000-000000000000}"/>
          </ac:spMkLst>
        </pc:spChg>
      </pc:sldChg>
      <pc:sldChg chg="modSp add mod ord">
        <pc:chgData name="mateus norberto" userId="3703319db87cc132" providerId="LiveId" clId="{3DE1D78D-F940-4F1B-A5E2-84583AB8D435}" dt="2021-05-16T10:22:04.180" v="4912" actId="20577"/>
        <pc:sldMkLst>
          <pc:docMk/>
          <pc:sldMk cId="3856854037" sldId="300"/>
        </pc:sldMkLst>
        <pc:spChg chg="mod">
          <ac:chgData name="mateus norberto" userId="3703319db87cc132" providerId="LiveId" clId="{3DE1D78D-F940-4F1B-A5E2-84583AB8D435}" dt="2021-05-16T03:23:35.865" v="4824" actId="20577"/>
          <ac:spMkLst>
            <pc:docMk/>
            <pc:sldMk cId="3856854037" sldId="300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5-16T10:22:04.180" v="4912" actId="20577"/>
          <ac:spMkLst>
            <pc:docMk/>
            <pc:sldMk cId="3856854037" sldId="300"/>
            <ac:spMk id="5" creationId="{8DD2E584-365E-4447-AFA0-E3D6933CCE83}"/>
          </ac:spMkLst>
        </pc:spChg>
      </pc:sldChg>
      <pc:sldChg chg="modSp add mod">
        <pc:chgData name="mateus norberto" userId="3703319db87cc132" providerId="LiveId" clId="{3DE1D78D-F940-4F1B-A5E2-84583AB8D435}" dt="2021-05-16T10:45:18.827" v="5314" actId="207"/>
        <pc:sldMkLst>
          <pc:docMk/>
          <pc:sldMk cId="4152115071" sldId="301"/>
        </pc:sldMkLst>
        <pc:spChg chg="mod">
          <ac:chgData name="mateus norberto" userId="3703319db87cc132" providerId="LiveId" clId="{3DE1D78D-F940-4F1B-A5E2-84583AB8D435}" dt="2021-05-16T10:23:19.063" v="4984" actId="20577"/>
          <ac:spMkLst>
            <pc:docMk/>
            <pc:sldMk cId="4152115071" sldId="301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5-16T10:45:18.827" v="5314" actId="207"/>
          <ac:spMkLst>
            <pc:docMk/>
            <pc:sldMk cId="4152115071" sldId="301"/>
            <ac:spMk id="5" creationId="{8DD2E584-365E-4447-AFA0-E3D6933CCE83}"/>
          </ac:spMkLst>
        </pc:spChg>
      </pc:sldChg>
      <pc:sldChg chg="modSp add mod">
        <pc:chgData name="mateus norberto" userId="3703319db87cc132" providerId="LiveId" clId="{3DE1D78D-F940-4F1B-A5E2-84583AB8D435}" dt="2021-05-16T10:51:21.743" v="5561" actId="207"/>
        <pc:sldMkLst>
          <pc:docMk/>
          <pc:sldMk cId="3639888485" sldId="302"/>
        </pc:sldMkLst>
        <pc:spChg chg="mod">
          <ac:chgData name="mateus norberto" userId="3703319db87cc132" providerId="LiveId" clId="{3DE1D78D-F940-4F1B-A5E2-84583AB8D435}" dt="2021-05-16T10:51:21.743" v="5561" actId="207"/>
          <ac:spMkLst>
            <pc:docMk/>
            <pc:sldMk cId="3639888485" sldId="302"/>
            <ac:spMk id="5" creationId="{8DD2E584-365E-4447-AFA0-E3D6933CCE83}"/>
          </ac:spMkLst>
        </pc:spChg>
      </pc:sldChg>
      <pc:sldChg chg="addSp delSp modSp add del mod">
        <pc:chgData name="mateus norberto" userId="3703319db87cc132" providerId="LiveId" clId="{3DE1D78D-F940-4F1B-A5E2-84583AB8D435}" dt="2021-06-17T11:51:33.505" v="8816" actId="2696"/>
        <pc:sldMkLst>
          <pc:docMk/>
          <pc:sldMk cId="3447183972" sldId="303"/>
        </pc:sldMkLst>
        <pc:spChg chg="add del mod">
          <ac:chgData name="mateus norberto" userId="3703319db87cc132" providerId="LiveId" clId="{3DE1D78D-F940-4F1B-A5E2-84583AB8D435}" dt="2021-06-11T20:58:19.778" v="7174" actId="478"/>
          <ac:spMkLst>
            <pc:docMk/>
            <pc:sldMk cId="3447183972" sldId="303"/>
            <ac:spMk id="3" creationId="{DA20161B-D592-4E7D-AE7C-31B3980B6603}"/>
          </ac:spMkLst>
        </pc:spChg>
        <pc:spChg chg="mod modVis">
          <ac:chgData name="mateus norberto" userId="3703319db87cc132" providerId="LiveId" clId="{3DE1D78D-F940-4F1B-A5E2-84583AB8D435}" dt="2021-06-11T20:58:24.667" v="7177" actId="20577"/>
          <ac:spMkLst>
            <pc:docMk/>
            <pc:sldMk cId="3447183972" sldId="303"/>
            <ac:spMk id="5" creationId="{8DD2E584-365E-4447-AFA0-E3D6933CCE83}"/>
          </ac:spMkLst>
        </pc:spChg>
        <pc:picChg chg="del">
          <ac:chgData name="mateus norberto" userId="3703319db87cc132" providerId="LiveId" clId="{3DE1D78D-F940-4F1B-A5E2-84583AB8D435}" dt="2021-06-11T20:58:45.270" v="7178" actId="478"/>
          <ac:picMkLst>
            <pc:docMk/>
            <pc:sldMk cId="3447183972" sldId="303"/>
            <ac:picMk id="7" creationId="{BA5A3A51-2073-4D11-95E9-A0EC1727F016}"/>
          </ac:picMkLst>
        </pc:picChg>
        <pc:picChg chg="add del mod">
          <ac:chgData name="mateus norberto" userId="3703319db87cc132" providerId="LiveId" clId="{3DE1D78D-F940-4F1B-A5E2-84583AB8D435}" dt="2021-06-11T20:58:06.034" v="7168" actId="478"/>
          <ac:picMkLst>
            <pc:docMk/>
            <pc:sldMk cId="3447183972" sldId="303"/>
            <ac:picMk id="8" creationId="{BE4D9B02-B2E0-421F-9D9C-672CB65AC22E}"/>
          </ac:picMkLst>
        </pc:picChg>
        <pc:picChg chg="add mod">
          <ac:chgData name="mateus norberto" userId="3703319db87cc132" providerId="LiveId" clId="{3DE1D78D-F940-4F1B-A5E2-84583AB8D435}" dt="2021-06-11T20:58:16.367" v="7173" actId="1076"/>
          <ac:picMkLst>
            <pc:docMk/>
            <pc:sldMk cId="3447183972" sldId="303"/>
            <ac:picMk id="10" creationId="{46ED89CC-5A35-4628-B869-80129BD59C11}"/>
          </ac:picMkLst>
        </pc:picChg>
        <pc:picChg chg="del mod">
          <ac:chgData name="mateus norberto" userId="3703319db87cc132" providerId="LiveId" clId="{3DE1D78D-F940-4F1B-A5E2-84583AB8D435}" dt="2021-06-11T20:55:31.370" v="7159" actId="478"/>
          <ac:picMkLst>
            <pc:docMk/>
            <pc:sldMk cId="3447183972" sldId="303"/>
            <ac:picMk id="12" creationId="{09D6FBCE-AC67-40E4-87C9-060C763BAA5E}"/>
          </ac:picMkLst>
        </pc:picChg>
        <pc:picChg chg="add mod">
          <ac:chgData name="mateus norberto" userId="3703319db87cc132" providerId="LiveId" clId="{3DE1D78D-F940-4F1B-A5E2-84583AB8D435}" dt="2021-06-11T20:58:48.670" v="7180" actId="1076"/>
          <ac:picMkLst>
            <pc:docMk/>
            <pc:sldMk cId="3447183972" sldId="303"/>
            <ac:picMk id="13" creationId="{E4E0DF44-D146-4F8C-96AD-AF216FB7C85C}"/>
          </ac:picMkLst>
        </pc:picChg>
      </pc:sldChg>
      <pc:sldChg chg="modSp add del mod ord">
        <pc:chgData name="mateus norberto" userId="3703319db87cc132" providerId="LiveId" clId="{3DE1D78D-F940-4F1B-A5E2-84583AB8D435}" dt="2021-06-17T11:51:35.156" v="8817" actId="2696"/>
        <pc:sldMkLst>
          <pc:docMk/>
          <pc:sldMk cId="1459205952" sldId="304"/>
        </pc:sldMkLst>
        <pc:spChg chg="mod">
          <ac:chgData name="mateus norberto" userId="3703319db87cc132" providerId="LiveId" clId="{3DE1D78D-F940-4F1B-A5E2-84583AB8D435}" dt="2021-06-11T21:02:05.058" v="7190" actId="20577"/>
          <ac:spMkLst>
            <pc:docMk/>
            <pc:sldMk cId="1459205952" sldId="304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6-11T21:02:22.057" v="7199" actId="20577"/>
          <ac:spMkLst>
            <pc:docMk/>
            <pc:sldMk cId="1459205952" sldId="304"/>
            <ac:spMk id="5" creationId="{4770AD24-3B62-4892-9714-BBBA6A73728B}"/>
          </ac:spMkLst>
        </pc:spChg>
      </pc:sldChg>
      <pc:sldChg chg="modSp add mod">
        <pc:chgData name="mateus norberto" userId="3703319db87cc132" providerId="LiveId" clId="{3DE1D78D-F940-4F1B-A5E2-84583AB8D435}" dt="2021-06-17T11:09:22.867" v="7655" actId="20577"/>
        <pc:sldMkLst>
          <pc:docMk/>
          <pc:sldMk cId="908318202" sldId="305"/>
        </pc:sldMkLst>
        <pc:spChg chg="mod">
          <ac:chgData name="mateus norberto" userId="3703319db87cc132" providerId="LiveId" clId="{3DE1D78D-F940-4F1B-A5E2-84583AB8D435}" dt="2021-06-17T11:07:27.278" v="7539" actId="20577"/>
          <ac:spMkLst>
            <pc:docMk/>
            <pc:sldMk cId="908318202" sldId="305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6-17T11:09:22.867" v="7655" actId="20577"/>
          <ac:spMkLst>
            <pc:docMk/>
            <pc:sldMk cId="908318202" sldId="305"/>
            <ac:spMk id="5" creationId="{4770AD24-3B62-4892-9714-BBBA6A73728B}"/>
          </ac:spMkLst>
        </pc:spChg>
      </pc:sldChg>
      <pc:sldChg chg="new del">
        <pc:chgData name="mateus norberto" userId="3703319db87cc132" providerId="LiveId" clId="{3DE1D78D-F940-4F1B-A5E2-84583AB8D435}" dt="2021-06-17T11:07:09.366" v="7508" actId="680"/>
        <pc:sldMkLst>
          <pc:docMk/>
          <pc:sldMk cId="1434028271" sldId="305"/>
        </pc:sldMkLst>
      </pc:sldChg>
      <pc:sldChg chg="modSp add mod">
        <pc:chgData name="mateus norberto" userId="3703319db87cc132" providerId="LiveId" clId="{3DE1D78D-F940-4F1B-A5E2-84583AB8D435}" dt="2021-06-17T11:15:42.319" v="8014" actId="20577"/>
        <pc:sldMkLst>
          <pc:docMk/>
          <pc:sldMk cId="1853312995" sldId="306"/>
        </pc:sldMkLst>
        <pc:spChg chg="mod">
          <ac:chgData name="mateus norberto" userId="3703319db87cc132" providerId="LiveId" clId="{3DE1D78D-F940-4F1B-A5E2-84583AB8D435}" dt="2021-06-17T11:10:17.294" v="7670" actId="20577"/>
          <ac:spMkLst>
            <pc:docMk/>
            <pc:sldMk cId="1853312995" sldId="306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6-17T11:15:42.319" v="8014" actId="20577"/>
          <ac:spMkLst>
            <pc:docMk/>
            <pc:sldMk cId="1853312995" sldId="306"/>
            <ac:spMk id="5" creationId="{4770AD24-3B62-4892-9714-BBBA6A73728B}"/>
          </ac:spMkLst>
        </pc:spChg>
      </pc:sldChg>
      <pc:sldChg chg="modSp add mod ord">
        <pc:chgData name="mateus norberto" userId="3703319db87cc132" providerId="LiveId" clId="{3DE1D78D-F940-4F1B-A5E2-84583AB8D435}" dt="2021-06-17T11:23:24.648" v="8403" actId="20577"/>
        <pc:sldMkLst>
          <pc:docMk/>
          <pc:sldMk cId="2255922866" sldId="307"/>
        </pc:sldMkLst>
        <pc:spChg chg="mod">
          <ac:chgData name="mateus norberto" userId="3703319db87cc132" providerId="LiveId" clId="{3DE1D78D-F940-4F1B-A5E2-84583AB8D435}" dt="2021-06-17T11:20:12.502" v="8247" actId="20577"/>
          <ac:spMkLst>
            <pc:docMk/>
            <pc:sldMk cId="2255922866" sldId="307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6-17T11:23:24.648" v="8403" actId="20577"/>
          <ac:spMkLst>
            <pc:docMk/>
            <pc:sldMk cId="2255922866" sldId="307"/>
            <ac:spMk id="5" creationId="{4770AD24-3B62-4892-9714-BBBA6A73728B}"/>
          </ac:spMkLst>
        </pc:spChg>
      </pc:sldChg>
      <pc:sldChg chg="modSp add mod">
        <pc:chgData name="mateus norberto" userId="3703319db87cc132" providerId="LiveId" clId="{3DE1D78D-F940-4F1B-A5E2-84583AB8D435}" dt="2021-06-17T11:48:07.214" v="8603" actId="5793"/>
        <pc:sldMkLst>
          <pc:docMk/>
          <pc:sldMk cId="3350954263" sldId="308"/>
        </pc:sldMkLst>
        <pc:spChg chg="mod">
          <ac:chgData name="mateus norberto" userId="3703319db87cc132" providerId="LiveId" clId="{3DE1D78D-F940-4F1B-A5E2-84583AB8D435}" dt="2021-06-17T11:46:00.208" v="8423" actId="20577"/>
          <ac:spMkLst>
            <pc:docMk/>
            <pc:sldMk cId="3350954263" sldId="308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6-17T11:48:07.214" v="8603" actId="5793"/>
          <ac:spMkLst>
            <pc:docMk/>
            <pc:sldMk cId="3350954263" sldId="308"/>
            <ac:spMk id="5" creationId="{4770AD24-3B62-4892-9714-BBBA6A73728B}"/>
          </ac:spMkLst>
        </pc:spChg>
      </pc:sldChg>
      <pc:sldChg chg="modSp add mod">
        <pc:chgData name="mateus norberto" userId="3703319db87cc132" providerId="LiveId" clId="{3DE1D78D-F940-4F1B-A5E2-84583AB8D435}" dt="2021-06-17T11:51:09.603" v="8810" actId="20577"/>
        <pc:sldMkLst>
          <pc:docMk/>
          <pc:sldMk cId="3840948738" sldId="309"/>
        </pc:sldMkLst>
        <pc:spChg chg="mod">
          <ac:chgData name="mateus norberto" userId="3703319db87cc132" providerId="LiveId" clId="{3DE1D78D-F940-4F1B-A5E2-84583AB8D435}" dt="2021-06-17T11:48:43.431" v="8619" actId="20577"/>
          <ac:spMkLst>
            <pc:docMk/>
            <pc:sldMk cId="3840948738" sldId="309"/>
            <ac:spMk id="2" creationId="{00000000-0000-0000-0000-000000000000}"/>
          </ac:spMkLst>
        </pc:spChg>
        <pc:spChg chg="mod">
          <ac:chgData name="mateus norberto" userId="3703319db87cc132" providerId="LiveId" clId="{3DE1D78D-F940-4F1B-A5E2-84583AB8D435}" dt="2021-06-17T11:51:09.603" v="8810" actId="20577"/>
          <ac:spMkLst>
            <pc:docMk/>
            <pc:sldMk cId="3840948738" sldId="309"/>
            <ac:spMk id="5" creationId="{4770AD24-3B62-4892-9714-BBBA6A73728B}"/>
          </ac:spMkLst>
        </pc:spChg>
      </pc:sldChg>
    </pc:docChg>
  </pc:docChgLst>
  <pc:docChgLst>
    <pc:chgData name="mateus norberto" userId="3703319db87cc132" providerId="LiveId" clId="{2CC65D77-2A2E-4032-A8B5-84DF13F84060}"/>
    <pc:docChg chg="modSld">
      <pc:chgData name="mateus norberto" userId="3703319db87cc132" providerId="LiveId" clId="{2CC65D77-2A2E-4032-A8B5-84DF13F84060}" dt="2021-05-14T14:39:48.685" v="9" actId="20577"/>
      <pc:docMkLst>
        <pc:docMk/>
      </pc:docMkLst>
      <pc:sldChg chg="modSp mod">
        <pc:chgData name="mateus norberto" userId="3703319db87cc132" providerId="LiveId" clId="{2CC65D77-2A2E-4032-A8B5-84DF13F84060}" dt="2021-05-14T14:39:48.685" v="9" actId="20577"/>
        <pc:sldMkLst>
          <pc:docMk/>
          <pc:sldMk cId="2979568919" sldId="260"/>
        </pc:sldMkLst>
        <pc:spChg chg="mod">
          <ac:chgData name="mateus norberto" userId="3703319db87cc132" providerId="LiveId" clId="{2CC65D77-2A2E-4032-A8B5-84DF13F84060}" dt="2021-05-14T14:39:48.685" v="9" actId="20577"/>
          <ac:spMkLst>
            <pc:docMk/>
            <pc:sldMk cId="2979568919" sldId="260"/>
            <ac:spMk id="2" creationId="{00000000-0000-0000-0000-000000000000}"/>
          </ac:spMkLst>
        </pc:spChg>
      </pc:sldChg>
    </pc:docChg>
  </pc:docChgLst>
  <pc:docChgLst>
    <pc:chgData name="mateus norberto" userId="3703319db87cc132" providerId="LiveId" clId="{0FEE20F6-B8F7-408C-897B-6E787760C789}"/>
    <pc:docChg chg="undo custSel addSld delSld modSld sldOrd">
      <pc:chgData name="mateus norberto" userId="3703319db87cc132" providerId="LiveId" clId="{0FEE20F6-B8F7-408C-897B-6E787760C789}" dt="2021-04-09T03:59:11.267" v="1494" actId="2696"/>
      <pc:docMkLst>
        <pc:docMk/>
      </pc:docMkLst>
      <pc:sldChg chg="addSp delSp modSp mod">
        <pc:chgData name="mateus norberto" userId="3703319db87cc132" providerId="LiveId" clId="{0FEE20F6-B8F7-408C-897B-6E787760C789}" dt="2021-04-07T15:16:16.157" v="250" actId="20577"/>
        <pc:sldMkLst>
          <pc:docMk/>
          <pc:sldMk cId="2669500024" sldId="261"/>
        </pc:sldMkLst>
        <pc:spChg chg="mod">
          <ac:chgData name="mateus norberto" userId="3703319db87cc132" providerId="LiveId" clId="{0FEE20F6-B8F7-408C-897B-6E787760C789}" dt="2021-04-07T15:09:17.955" v="51" actId="20577"/>
          <ac:spMkLst>
            <pc:docMk/>
            <pc:sldMk cId="2669500024" sldId="261"/>
            <ac:spMk id="2" creationId="{00000000-0000-0000-0000-000000000000}"/>
          </ac:spMkLst>
        </pc:spChg>
        <pc:spChg chg="add mod">
          <ac:chgData name="mateus norberto" userId="3703319db87cc132" providerId="LiveId" clId="{0FEE20F6-B8F7-408C-897B-6E787760C789}" dt="2021-04-07T15:16:16.157" v="250" actId="20577"/>
          <ac:spMkLst>
            <pc:docMk/>
            <pc:sldMk cId="2669500024" sldId="261"/>
            <ac:spMk id="5" creationId="{4770AD24-3B62-4892-9714-BBBA6A73728B}"/>
          </ac:spMkLst>
        </pc:spChg>
        <pc:picChg chg="del">
          <ac:chgData name="mateus norberto" userId="3703319db87cc132" providerId="LiveId" clId="{0FEE20F6-B8F7-408C-897B-6E787760C789}" dt="2021-04-07T15:09:20.769" v="52" actId="478"/>
          <ac:picMkLst>
            <pc:docMk/>
            <pc:sldMk cId="2669500024" sldId="261"/>
            <ac:picMk id="14" creationId="{8E4BE79E-453A-4A65-92F4-D65E73ADC0ED}"/>
          </ac:picMkLst>
        </pc:picChg>
      </pc:sldChg>
      <pc:sldChg chg="del ord">
        <pc:chgData name="mateus norberto" userId="3703319db87cc132" providerId="LiveId" clId="{0FEE20F6-B8F7-408C-897B-6E787760C789}" dt="2021-04-09T03:59:11.267" v="1494" actId="2696"/>
        <pc:sldMkLst>
          <pc:docMk/>
          <pc:sldMk cId="2535431778" sldId="263"/>
        </pc:sldMkLst>
      </pc:sldChg>
      <pc:sldChg chg="addSp delSp modSp mod">
        <pc:chgData name="mateus norberto" userId="3703319db87cc132" providerId="LiveId" clId="{0FEE20F6-B8F7-408C-897B-6E787760C789}" dt="2021-04-07T15:17:17.814" v="292" actId="20577"/>
        <pc:sldMkLst>
          <pc:docMk/>
          <pc:sldMk cId="1333334413" sldId="269"/>
        </pc:sldMkLst>
        <pc:spChg chg="mod">
          <ac:chgData name="mateus norberto" userId="3703319db87cc132" providerId="LiveId" clId="{0FEE20F6-B8F7-408C-897B-6E787760C789}" dt="2021-04-07T15:17:06.880" v="289" actId="20577"/>
          <ac:spMkLst>
            <pc:docMk/>
            <pc:sldMk cId="1333334413" sldId="269"/>
            <ac:spMk id="2" creationId="{00000000-0000-0000-0000-000000000000}"/>
          </ac:spMkLst>
        </pc:spChg>
        <pc:spChg chg="add mod">
          <ac:chgData name="mateus norberto" userId="3703319db87cc132" providerId="LiveId" clId="{0FEE20F6-B8F7-408C-897B-6E787760C789}" dt="2021-04-07T15:17:17.814" v="292" actId="20577"/>
          <ac:spMkLst>
            <pc:docMk/>
            <pc:sldMk cId="1333334413" sldId="269"/>
            <ac:spMk id="5" creationId="{5B42BD7F-56EF-483A-94A1-9C73B3FF0494}"/>
          </ac:spMkLst>
        </pc:spChg>
        <pc:picChg chg="del">
          <ac:chgData name="mateus norberto" userId="3703319db87cc132" providerId="LiveId" clId="{0FEE20F6-B8F7-408C-897B-6E787760C789}" dt="2021-04-07T15:17:09.629" v="290" actId="478"/>
          <ac:picMkLst>
            <pc:docMk/>
            <pc:sldMk cId="1333334413" sldId="269"/>
            <ac:picMk id="10" creationId="{65F3D16B-B0B9-4692-AAA6-AA39A0C9209E}"/>
          </ac:picMkLst>
        </pc:picChg>
      </pc:sldChg>
      <pc:sldChg chg="modSp mod">
        <pc:chgData name="mateus norberto" userId="3703319db87cc132" providerId="LiveId" clId="{0FEE20F6-B8F7-408C-897B-6E787760C789}" dt="2021-04-08T22:40:03.679" v="293" actId="20577"/>
        <pc:sldMkLst>
          <pc:docMk/>
          <pc:sldMk cId="2412876057" sldId="276"/>
        </pc:sldMkLst>
        <pc:spChg chg="mod">
          <ac:chgData name="mateus norberto" userId="3703319db87cc132" providerId="LiveId" clId="{0FEE20F6-B8F7-408C-897B-6E787760C789}" dt="2021-04-08T22:40:03.679" v="293" actId="20577"/>
          <ac:spMkLst>
            <pc:docMk/>
            <pc:sldMk cId="2412876057" sldId="276"/>
            <ac:spMk id="5" creationId="{8DD2E584-365E-4447-AFA0-E3D6933CCE83}"/>
          </ac:spMkLst>
        </pc:spChg>
      </pc:sldChg>
      <pc:sldChg chg="modSp mod">
        <pc:chgData name="mateus norberto" userId="3703319db87cc132" providerId="LiveId" clId="{0FEE20F6-B8F7-408C-897B-6E787760C789}" dt="2021-04-08T22:52:11.157" v="617" actId="20577"/>
        <pc:sldMkLst>
          <pc:docMk/>
          <pc:sldMk cId="60291268" sldId="277"/>
        </pc:sldMkLst>
        <pc:spChg chg="mod">
          <ac:chgData name="mateus norberto" userId="3703319db87cc132" providerId="LiveId" clId="{0FEE20F6-B8F7-408C-897B-6E787760C789}" dt="2021-04-08T22:52:11.157" v="617" actId="20577"/>
          <ac:spMkLst>
            <pc:docMk/>
            <pc:sldMk cId="60291268" sldId="277"/>
            <ac:spMk id="5" creationId="{8DD2E584-365E-4447-AFA0-E3D6933CCE83}"/>
          </ac:spMkLst>
        </pc:spChg>
      </pc:sldChg>
      <pc:sldChg chg="modSp add mod">
        <pc:chgData name="mateus norberto" userId="3703319db87cc132" providerId="LiveId" clId="{0FEE20F6-B8F7-408C-897B-6E787760C789}" dt="2021-04-08T22:57:16.803" v="882" actId="20577"/>
        <pc:sldMkLst>
          <pc:docMk/>
          <pc:sldMk cId="3281665030" sldId="278"/>
        </pc:sldMkLst>
        <pc:spChg chg="mod">
          <ac:chgData name="mateus norberto" userId="3703319db87cc132" providerId="LiveId" clId="{0FEE20F6-B8F7-408C-897B-6E787760C789}" dt="2021-04-08T22:53:42.215" v="677" actId="20577"/>
          <ac:spMkLst>
            <pc:docMk/>
            <pc:sldMk cId="3281665030" sldId="278"/>
            <ac:spMk id="2" creationId="{00000000-0000-0000-0000-000000000000}"/>
          </ac:spMkLst>
        </pc:spChg>
        <pc:spChg chg="mod">
          <ac:chgData name="mateus norberto" userId="3703319db87cc132" providerId="LiveId" clId="{0FEE20F6-B8F7-408C-897B-6E787760C789}" dt="2021-04-08T22:57:16.803" v="882" actId="20577"/>
          <ac:spMkLst>
            <pc:docMk/>
            <pc:sldMk cId="3281665030" sldId="278"/>
            <ac:spMk id="5" creationId="{8DD2E584-365E-4447-AFA0-E3D6933CCE83}"/>
          </ac:spMkLst>
        </pc:spChg>
      </pc:sldChg>
      <pc:sldChg chg="addSp delSp modSp add mod">
        <pc:chgData name="mateus norberto" userId="3703319db87cc132" providerId="LiveId" clId="{0FEE20F6-B8F7-408C-897B-6E787760C789}" dt="2021-04-08T23:11:38.564" v="1038" actId="20577"/>
        <pc:sldMkLst>
          <pc:docMk/>
          <pc:sldMk cId="3620323179" sldId="279"/>
        </pc:sldMkLst>
        <pc:spChg chg="mod">
          <ac:chgData name="mateus norberto" userId="3703319db87cc132" providerId="LiveId" clId="{0FEE20F6-B8F7-408C-897B-6E787760C789}" dt="2021-04-08T22:58:38.851" v="914" actId="20577"/>
          <ac:spMkLst>
            <pc:docMk/>
            <pc:sldMk cId="3620323179" sldId="279"/>
            <ac:spMk id="2" creationId="{00000000-0000-0000-0000-000000000000}"/>
          </ac:spMkLst>
        </pc:spChg>
        <pc:spChg chg="add del mod">
          <ac:chgData name="mateus norberto" userId="3703319db87cc132" providerId="LiveId" clId="{0FEE20F6-B8F7-408C-897B-6E787760C789}" dt="2021-04-08T23:08:43.209" v="918" actId="3680"/>
          <ac:spMkLst>
            <pc:docMk/>
            <pc:sldMk cId="3620323179" sldId="279"/>
            <ac:spMk id="5" creationId="{8DD2E584-365E-4447-AFA0-E3D6933CCE83}"/>
          </ac:spMkLst>
        </pc:spChg>
        <pc:graphicFrameChg chg="add del mod ord modGraphic">
          <ac:chgData name="mateus norberto" userId="3703319db87cc132" providerId="LiveId" clId="{0FEE20F6-B8F7-408C-897B-6E787760C789}" dt="2021-04-08T23:08:35.070" v="917" actId="3680"/>
          <ac:graphicFrameMkLst>
            <pc:docMk/>
            <pc:sldMk cId="3620323179" sldId="279"/>
            <ac:graphicFrameMk id="3" creationId="{F339060B-FCB0-4D15-8456-6051CBF98EEE}"/>
          </ac:graphicFrameMkLst>
        </pc:graphicFrameChg>
        <pc:graphicFrameChg chg="add mod ord modGraphic">
          <ac:chgData name="mateus norberto" userId="3703319db87cc132" providerId="LiveId" clId="{0FEE20F6-B8F7-408C-897B-6E787760C789}" dt="2021-04-08T23:11:38.564" v="1038" actId="20577"/>
          <ac:graphicFrameMkLst>
            <pc:docMk/>
            <pc:sldMk cId="3620323179" sldId="279"/>
            <ac:graphicFrameMk id="6" creationId="{99D3FB6E-F605-42EB-BEB0-ED873C78F857}"/>
          </ac:graphicFrameMkLst>
        </pc:graphicFrameChg>
      </pc:sldChg>
      <pc:sldChg chg="modSp add mod">
        <pc:chgData name="mateus norberto" userId="3703319db87cc132" providerId="LiveId" clId="{0FEE20F6-B8F7-408C-897B-6E787760C789}" dt="2021-04-08T23:13:58.285" v="1065" actId="20577"/>
        <pc:sldMkLst>
          <pc:docMk/>
          <pc:sldMk cId="629100736" sldId="280"/>
        </pc:sldMkLst>
        <pc:spChg chg="mod">
          <ac:chgData name="mateus norberto" userId="3703319db87cc132" providerId="LiveId" clId="{0FEE20F6-B8F7-408C-897B-6E787760C789}" dt="2021-04-08T23:12:38.382" v="1042" actId="20577"/>
          <ac:spMkLst>
            <pc:docMk/>
            <pc:sldMk cId="629100736" sldId="280"/>
            <ac:spMk id="2" creationId="{00000000-0000-0000-0000-000000000000}"/>
          </ac:spMkLst>
        </pc:spChg>
        <pc:graphicFrameChg chg="modGraphic">
          <ac:chgData name="mateus norberto" userId="3703319db87cc132" providerId="LiveId" clId="{0FEE20F6-B8F7-408C-897B-6E787760C789}" dt="2021-04-08T23:13:58.285" v="1065" actId="20577"/>
          <ac:graphicFrameMkLst>
            <pc:docMk/>
            <pc:sldMk cId="629100736" sldId="280"/>
            <ac:graphicFrameMk id="6" creationId="{99D3FB6E-F605-42EB-BEB0-ED873C78F857}"/>
          </ac:graphicFrameMkLst>
        </pc:graphicFrameChg>
      </pc:sldChg>
      <pc:sldChg chg="addSp delSp modSp add mod">
        <pc:chgData name="mateus norberto" userId="3703319db87cc132" providerId="LiveId" clId="{0FEE20F6-B8F7-408C-897B-6E787760C789}" dt="2021-04-08T23:52:42.545" v="1476" actId="20577"/>
        <pc:sldMkLst>
          <pc:docMk/>
          <pc:sldMk cId="1276422567" sldId="281"/>
        </pc:sldMkLst>
        <pc:spChg chg="mod">
          <ac:chgData name="mateus norberto" userId="3703319db87cc132" providerId="LiveId" clId="{0FEE20F6-B8F7-408C-897B-6E787760C789}" dt="2021-04-08T23:39:08.197" v="1073" actId="20577"/>
          <ac:spMkLst>
            <pc:docMk/>
            <pc:sldMk cId="1276422567" sldId="281"/>
            <ac:spMk id="2" creationId="{00000000-0000-0000-0000-000000000000}"/>
          </ac:spMkLst>
        </pc:spChg>
        <pc:spChg chg="add mod">
          <ac:chgData name="mateus norberto" userId="3703319db87cc132" providerId="LiveId" clId="{0FEE20F6-B8F7-408C-897B-6E787760C789}" dt="2021-04-08T23:52:42.545" v="1476" actId="20577"/>
          <ac:spMkLst>
            <pc:docMk/>
            <pc:sldMk cId="1276422567" sldId="281"/>
            <ac:spMk id="5" creationId="{EBFCF743-2D0D-4624-AE34-2AE950A98F73}"/>
          </ac:spMkLst>
        </pc:spChg>
        <pc:graphicFrameChg chg="del mod modGraphic">
          <ac:chgData name="mateus norberto" userId="3703319db87cc132" providerId="LiveId" clId="{0FEE20F6-B8F7-408C-897B-6E787760C789}" dt="2021-04-08T23:40:50.709" v="1075" actId="21"/>
          <ac:graphicFrameMkLst>
            <pc:docMk/>
            <pc:sldMk cId="1276422567" sldId="281"/>
            <ac:graphicFrameMk id="6" creationId="{99D3FB6E-F605-42EB-BEB0-ED873C78F857}"/>
          </ac:graphicFrameMkLst>
        </pc:graphicFrameChg>
      </pc:sldChg>
      <pc:sldChg chg="modSp add mod">
        <pc:chgData name="mateus norberto" userId="3703319db87cc132" providerId="LiveId" clId="{0FEE20F6-B8F7-408C-897B-6E787760C789}" dt="2021-04-08T23:52:46.204" v="1478" actId="20577"/>
        <pc:sldMkLst>
          <pc:docMk/>
          <pc:sldMk cId="4022344425" sldId="282"/>
        </pc:sldMkLst>
        <pc:spChg chg="mod">
          <ac:chgData name="mateus norberto" userId="3703319db87cc132" providerId="LiveId" clId="{0FEE20F6-B8F7-408C-897B-6E787760C789}" dt="2021-04-08T23:52:46.204" v="1478" actId="20577"/>
          <ac:spMkLst>
            <pc:docMk/>
            <pc:sldMk cId="4022344425" sldId="282"/>
            <ac:spMk id="5" creationId="{EBFCF743-2D0D-4624-AE34-2AE950A98F73}"/>
          </ac:spMkLst>
        </pc:spChg>
      </pc:sldChg>
      <pc:sldChg chg="add del ord">
        <pc:chgData name="mateus norberto" userId="3703319db87cc132" providerId="LiveId" clId="{0FEE20F6-B8F7-408C-897B-6E787760C789}" dt="2021-04-09T03:59:03.689" v="1493" actId="2696"/>
        <pc:sldMkLst>
          <pc:docMk/>
          <pc:sldMk cId="549575995" sldId="283"/>
        </pc:sldMkLst>
      </pc:sldChg>
      <pc:sldChg chg="add">
        <pc:chgData name="mateus norberto" userId="3703319db87cc132" providerId="LiveId" clId="{0FEE20F6-B8F7-408C-897B-6E787760C789}" dt="2021-04-08T23:53:07.871" v="1480" actId="2890"/>
        <pc:sldMkLst>
          <pc:docMk/>
          <pc:sldMk cId="3645612992" sldId="284"/>
        </pc:sldMkLst>
      </pc:sldChg>
      <pc:sldChg chg="add ord">
        <pc:chgData name="mateus norberto" userId="3703319db87cc132" providerId="LiveId" clId="{0FEE20F6-B8F7-408C-897B-6E787760C789}" dt="2021-04-08T23:54:42.227" v="1488"/>
        <pc:sldMkLst>
          <pc:docMk/>
          <pc:sldMk cId="2825371464" sldId="285"/>
        </pc:sldMkLst>
      </pc:sldChg>
      <pc:sldChg chg="add ord">
        <pc:chgData name="mateus norberto" userId="3703319db87cc132" providerId="LiveId" clId="{0FEE20F6-B8F7-408C-897B-6E787760C789}" dt="2021-04-08T23:55:03.289" v="1490"/>
        <pc:sldMkLst>
          <pc:docMk/>
          <pc:sldMk cId="84023487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59C84-D5FF-4003-AF50-05690837D851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CABD1-DA02-438D-B146-58E6660684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7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4BD1-7148-46D6-B8E5-2F7BC9C6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E298AF-BE75-4A1D-B18F-F7A34E361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3EF4B-BBF7-494B-9F8B-6C943706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15849-94F5-4D66-8ACE-F5123BD3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D69FA-F482-45B9-A409-1FB0AE61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8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A896-E7C1-40E5-8223-11573BC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FE25B9-CFC4-4817-BDBF-28CBACBBA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F67F4B-D56E-4B1F-96FD-CA2AAF55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14B70-9C3E-4A32-ACB9-97E39D4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0DB330-E5EC-4938-B8FA-4482678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2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DCBE5-7E49-44CA-9A68-21E628A7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4C162B-715C-4FC1-8C6E-157F655E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78213-453B-4472-A2D3-463DD2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FE650-BEEB-42CF-AD9E-F474F0BA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E76E45-0D6D-45DC-AB5C-FBDB1348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33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283B6-348D-492D-A051-53D67AC1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237DF-16DF-44DA-930E-A872061C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2F142-9150-4B3D-B0BC-C8AC0A19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2F3-DF9A-4BEB-A808-73A3A5A5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5504D-B10C-4F0F-B72C-FBB1FA4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3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01FE3-22CD-4617-9E18-63DDB9A4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584D7F-3D1C-44F4-AC6A-BD708345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2385DE-15F3-4CDA-BE91-1A5B539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3B9BE8-8984-4A1F-A118-91C83B85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CE102-AA16-417A-B28B-992CF97E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7898-CD86-48A9-BAA4-5ECE5C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4333-45DF-4ACB-AA3E-A1FB3DC6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BB326-7FC2-4EF4-B8BD-CF6AC64F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5FF35E-705D-422F-B9C7-3A779EB0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493CB-1831-4393-970D-D7BFAFDC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83927C-898A-4A1A-B83B-A55878F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AD227-3499-4C18-B0FA-03BF3308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706C4-03BF-4DFC-93C9-435D08E88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98F76-ECF3-42F6-8202-87A6225E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166260-4EF6-403A-9EB9-1FCE2C0B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37F688-9B9B-4FC4-9BDF-B3CAD9F2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33B8D2-4083-4F57-A331-37BC48DE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57E0E5-3D47-42AE-9518-ACB8FCBF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6E6A71-9918-4F04-84C4-4178D50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6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4965C-AA38-4F16-B644-CF37419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3D2F2-49EB-487E-82B0-E11C13A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E4B511-1A58-4336-BD09-8382CB0D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B1F6F6-9CEA-4A2A-B275-ABB99D3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1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71C056-7B43-4148-A185-8E434D77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D6E8BE-DED1-45C8-97CA-03FB7CFA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894C42-FCFB-4E49-9149-8DB3DEDF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40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F93F8-4D87-411D-86C4-3DB3196D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6973A-91B0-40C5-ABE8-9C4332B3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01762A-54C8-47AF-88B5-F4980ECC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B7A9E-710C-44B5-81A1-4F1C75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75A4BC-413D-4101-8D72-3EA43BDC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CC791-B2AA-4B93-A8A2-BBB5DFE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4BDBA-AEBB-45C3-B524-12BA7D60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FDFA4-FB40-4EE3-8148-FB8F255D8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6564D-5604-413B-B04B-D21DC211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11AC12-20FB-48D2-BA0E-4284376F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32FDCA-A578-4971-A4F4-99C5FAA9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BFFF0-84D3-40D0-B9BA-69D624C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30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EC8E54-F178-4A5F-A599-11993583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C8B809-94DF-4F67-BA17-BBF4417E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EF1C1-F8D2-47AE-B9FA-1B60BD21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C65B-2734-4A88-9942-6F778C5C54A3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624AB0-CED9-4224-A6A0-4F411619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094BA-493F-4D60-A6C2-EAEDB3E4A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4B0A4-DD2F-42F7-A6F4-78B2866773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7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140" y="2192729"/>
            <a:ext cx="10571720" cy="2735056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MATLAB</a:t>
            </a:r>
            <a:b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pt-BR" sz="54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BÁSICO AO AVANÇADO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1"/>
            <a:ext cx="9284898" cy="157134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32674"/>
            <a:ext cx="1972386" cy="135437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30124E-5BC8-498A-A3E1-7C8741477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" y="5049891"/>
            <a:ext cx="2879864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8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Comando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Hold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Em geral, ao usar o </a:t>
            </a:r>
            <a:r>
              <a:rPr lang="pt-BR" dirty="0" err="1">
                <a:solidFill>
                  <a:srgbClr val="FFFF00"/>
                </a:solidFill>
              </a:rPr>
              <a:t>plot</a:t>
            </a:r>
            <a:r>
              <a:rPr lang="pt-BR" dirty="0">
                <a:solidFill>
                  <a:srgbClr val="FFFF00"/>
                </a:solidFill>
              </a:rPr>
              <a:t> novamente, o gráfico anterior é substituído.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hold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on</a:t>
            </a:r>
            <a:r>
              <a:rPr lang="pt-BR" dirty="0">
                <a:solidFill>
                  <a:srgbClr val="FFFF00"/>
                </a:solidFill>
              </a:rPr>
              <a:t>: </a:t>
            </a:r>
            <a:r>
              <a:rPr lang="pt-BR" dirty="0">
                <a:solidFill>
                  <a:srgbClr val="FFC000"/>
                </a:solidFill>
              </a:rPr>
              <a:t>o gráfico adicional será colocado sobre o anterior;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hold</a:t>
            </a:r>
            <a:r>
              <a:rPr lang="pt-BR" dirty="0">
                <a:solidFill>
                  <a:srgbClr val="FFFF00"/>
                </a:solidFill>
              </a:rPr>
              <a:t> off: </a:t>
            </a:r>
            <a:r>
              <a:rPr lang="pt-BR" dirty="0">
                <a:solidFill>
                  <a:srgbClr val="FFC000"/>
                </a:solidFill>
              </a:rPr>
              <a:t>volta a configuração normal.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4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Função figure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Permite criar múltiplas janelas de figuras.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figure(n)</a:t>
            </a:r>
          </a:p>
        </p:txBody>
      </p:sp>
    </p:spTree>
    <p:extLst>
      <p:ext uri="{BB962C8B-B14F-4D97-AF65-F5344CB8AC3E}">
        <p14:creationId xmlns:p14="http://schemas.microsoft.com/office/powerpoint/2010/main" val="343402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Comando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subplot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Permite colocar mais de um conjunto de eixos em uma figura.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subplot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m,n,p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divide a figura atual em uma matriz m x n e cria um eixo na posição p. </a:t>
            </a:r>
          </a:p>
        </p:txBody>
      </p:sp>
    </p:spTree>
    <p:extLst>
      <p:ext uri="{BB962C8B-B14F-4D97-AF65-F5344CB8AC3E}">
        <p14:creationId xmlns:p14="http://schemas.microsoft.com/office/powerpoint/2010/main" val="287754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Controle avançado de linhas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LineWidth</a:t>
            </a:r>
            <a:r>
              <a:rPr lang="pt-BR" dirty="0">
                <a:solidFill>
                  <a:srgbClr val="FFC000"/>
                </a:solidFill>
              </a:rPr>
              <a:t>: altera a espessura da linha;</a:t>
            </a:r>
          </a:p>
          <a:p>
            <a:pPr marL="0" indent="0">
              <a:buNone/>
            </a:pPr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MarkerEdgeColor</a:t>
            </a:r>
            <a:r>
              <a:rPr lang="pt-BR" dirty="0">
                <a:solidFill>
                  <a:srgbClr val="FFFF00"/>
                </a:solidFill>
              </a:rPr>
              <a:t>: </a:t>
            </a:r>
            <a:r>
              <a:rPr lang="pt-BR" dirty="0">
                <a:solidFill>
                  <a:srgbClr val="FFC000"/>
                </a:solidFill>
              </a:rPr>
              <a:t>altera a cor de um marcador ou da borda de marcadores preenchidos;</a:t>
            </a:r>
          </a:p>
          <a:p>
            <a:pPr marL="0" indent="0">
              <a:buNone/>
            </a:pPr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MarkerFaceColor</a:t>
            </a:r>
            <a:r>
              <a:rPr lang="pt-BR" dirty="0">
                <a:solidFill>
                  <a:srgbClr val="FFFF00"/>
                </a:solidFill>
              </a:rPr>
              <a:t>: </a:t>
            </a:r>
            <a:r>
              <a:rPr lang="pt-BR" dirty="0">
                <a:solidFill>
                  <a:srgbClr val="FFC000"/>
                </a:solidFill>
              </a:rPr>
              <a:t>altera a cor interna dos marcadores preenchidos;</a:t>
            </a:r>
          </a:p>
          <a:p>
            <a:pPr marL="0" indent="0">
              <a:buNone/>
            </a:pPr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MarkerSize</a:t>
            </a:r>
            <a:r>
              <a:rPr lang="pt-BR" dirty="0">
                <a:solidFill>
                  <a:srgbClr val="FFFF00"/>
                </a:solidFill>
              </a:rPr>
              <a:t>: </a:t>
            </a:r>
            <a:r>
              <a:rPr lang="pt-BR" dirty="0">
                <a:solidFill>
                  <a:srgbClr val="FFC000"/>
                </a:solidFill>
              </a:rPr>
              <a:t>altera o tamanho do marcador.</a:t>
            </a:r>
          </a:p>
          <a:p>
            <a:pPr marL="0" indent="0">
              <a:buNone/>
            </a:pPr>
            <a:endParaRPr lang="pt-BR" dirty="0">
              <a:solidFill>
                <a:srgbClr val="FFC0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Exemplo: </a:t>
            </a:r>
            <a:r>
              <a:rPr lang="pt-BR" dirty="0" err="1">
                <a:solidFill>
                  <a:srgbClr val="FFC000"/>
                </a:solidFill>
              </a:rPr>
              <a:t>plot</a:t>
            </a:r>
            <a:r>
              <a:rPr lang="pt-BR" dirty="0">
                <a:solidFill>
                  <a:srgbClr val="FFC000"/>
                </a:solidFill>
              </a:rPr>
              <a:t>(x,y,’</a:t>
            </a:r>
            <a:r>
              <a:rPr lang="pt-BR" dirty="0" err="1">
                <a:solidFill>
                  <a:srgbClr val="FFC000"/>
                </a:solidFill>
              </a:rPr>
              <a:t>PropertyName</a:t>
            </a:r>
            <a:r>
              <a:rPr lang="pt-BR" dirty="0">
                <a:solidFill>
                  <a:srgbClr val="FFC000"/>
                </a:solidFill>
              </a:rPr>
              <a:t>’,</a:t>
            </a:r>
            <a:r>
              <a:rPr lang="pt-BR" dirty="0" err="1">
                <a:solidFill>
                  <a:srgbClr val="FFC000"/>
                </a:solidFill>
              </a:rPr>
              <a:t>Value</a:t>
            </a:r>
            <a:r>
              <a:rPr lang="pt-BR" dirty="0">
                <a:solidFill>
                  <a:srgbClr val="FFC000"/>
                </a:solidFill>
              </a:rPr>
              <a:t>,...)</a:t>
            </a:r>
          </a:p>
          <a:p>
            <a:endParaRPr lang="pt-BR" dirty="0">
              <a:solidFill>
                <a:srgbClr val="FFFF00"/>
              </a:solidFill>
            </a:endParaRPr>
          </a:p>
          <a:p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Controle avançado de cadeias de texto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FF00"/>
                </a:solidFill>
              </a:rPr>
              <a:t>É possível alterar as cadeias de texto em gráficos (títulos, </a:t>
            </a:r>
            <a:r>
              <a:rPr lang="pt-BR" dirty="0" err="1">
                <a:solidFill>
                  <a:srgbClr val="FFFF00"/>
                </a:solidFill>
              </a:rPr>
              <a:t>label</a:t>
            </a:r>
            <a:r>
              <a:rPr lang="pt-BR" dirty="0">
                <a:solidFill>
                  <a:srgbClr val="FFFF00"/>
                </a:solidFill>
              </a:rPr>
              <a:t>,...) com formatações em negrito e itálico ou usar caracteres especiais como letras gregas e símbolos matemáticos.</a:t>
            </a:r>
          </a:p>
          <a:p>
            <a:r>
              <a:rPr lang="pt-BR" dirty="0">
                <a:solidFill>
                  <a:srgbClr val="FFFF00"/>
                </a:solidFill>
              </a:rPr>
              <a:t>Os modificadores de corrente permitem alterar a fonte utilizada para exibir o texto.</a:t>
            </a:r>
          </a:p>
          <a:p>
            <a:r>
              <a:rPr lang="pt-BR" dirty="0">
                <a:solidFill>
                  <a:srgbClr val="FFFF00"/>
                </a:solidFill>
              </a:rPr>
              <a:t>Após ser inserido, o modificador de corrente permanece ativo até o final da cadeia de texto. Mas, se usado dentro de chaves, somente o texto dentro das chaves é afetado.</a:t>
            </a:r>
          </a:p>
          <a:p>
            <a:r>
              <a:rPr lang="pt-BR" dirty="0">
                <a:solidFill>
                  <a:srgbClr val="FFFF00"/>
                </a:solidFill>
              </a:rPr>
              <a:t>Exemplo 1: </a:t>
            </a:r>
            <a:r>
              <a:rPr lang="pt-BR" dirty="0" err="1">
                <a:solidFill>
                  <a:srgbClr val="FFC000"/>
                </a:solidFill>
              </a:rPr>
              <a:t>title</a:t>
            </a:r>
            <a:r>
              <a:rPr lang="pt-BR" dirty="0">
                <a:solidFill>
                  <a:srgbClr val="FFC000"/>
                </a:solidFill>
              </a:rPr>
              <a:t>(‘\it Curso de </a:t>
            </a:r>
            <a:r>
              <a:rPr lang="pt-BR" dirty="0" err="1">
                <a:solidFill>
                  <a:srgbClr val="FFC000"/>
                </a:solidFill>
              </a:rPr>
              <a:t>Matlab</a:t>
            </a:r>
            <a:r>
              <a:rPr lang="pt-BR" dirty="0">
                <a:solidFill>
                  <a:srgbClr val="FFC000"/>
                </a:solidFill>
              </a:rPr>
              <a:t>’)</a:t>
            </a:r>
          </a:p>
          <a:p>
            <a:r>
              <a:rPr lang="pt-BR" dirty="0">
                <a:solidFill>
                  <a:srgbClr val="FFFF00"/>
                </a:solidFill>
              </a:rPr>
              <a:t>Exemplo 2: </a:t>
            </a:r>
            <a:r>
              <a:rPr lang="pt-BR" dirty="0" err="1">
                <a:solidFill>
                  <a:srgbClr val="FFC000"/>
                </a:solidFill>
              </a:rPr>
              <a:t>title</a:t>
            </a:r>
            <a:r>
              <a:rPr lang="pt-BR" dirty="0">
                <a:solidFill>
                  <a:srgbClr val="FFC000"/>
                </a:solidFill>
              </a:rPr>
              <a:t>(‘Curso de {\</a:t>
            </a:r>
            <a:r>
              <a:rPr lang="pt-BR" dirty="0" err="1">
                <a:solidFill>
                  <a:srgbClr val="FFC000"/>
                </a:solidFill>
              </a:rPr>
              <a:t>itMatlab</a:t>
            </a:r>
            <a:r>
              <a:rPr lang="pt-BR" dirty="0">
                <a:solidFill>
                  <a:srgbClr val="FFC000"/>
                </a:solidFill>
              </a:rPr>
              <a:t>}’)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9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Controle avançado de cadeias de texto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Modificadores mais comuns: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\</a:t>
            </a:r>
            <a:r>
              <a:rPr lang="pt-BR" dirty="0" err="1">
                <a:solidFill>
                  <a:srgbClr val="FFFF00"/>
                </a:solidFill>
              </a:rPr>
              <a:t>bf</a:t>
            </a:r>
            <a:r>
              <a:rPr lang="pt-BR" dirty="0">
                <a:solidFill>
                  <a:srgbClr val="FFFF00"/>
                </a:solidFill>
              </a:rPr>
              <a:t> – negrito;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\it – itálico;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\</a:t>
            </a:r>
            <a:r>
              <a:rPr lang="pt-BR" dirty="0" err="1">
                <a:solidFill>
                  <a:srgbClr val="FFFF00"/>
                </a:solidFill>
              </a:rPr>
              <a:t>rm</a:t>
            </a:r>
            <a:r>
              <a:rPr lang="pt-BR" dirty="0">
                <a:solidFill>
                  <a:srgbClr val="FFFF00"/>
                </a:solidFill>
              </a:rPr>
              <a:t> – fonte normal 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\</a:t>
            </a:r>
            <a:r>
              <a:rPr lang="pt-BR" dirty="0" err="1">
                <a:solidFill>
                  <a:srgbClr val="FFFF00"/>
                </a:solidFill>
              </a:rPr>
              <a:t>fontname</a:t>
            </a:r>
            <a:r>
              <a:rPr lang="pt-BR" dirty="0">
                <a:solidFill>
                  <a:srgbClr val="FFFF00"/>
                </a:solidFill>
              </a:rPr>
              <a:t>{nome} – altera a fonte do texto;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\</a:t>
            </a:r>
            <a:r>
              <a:rPr lang="pt-BR" dirty="0" err="1">
                <a:solidFill>
                  <a:srgbClr val="FFFF00"/>
                </a:solidFill>
              </a:rPr>
              <a:t>fontsize</a:t>
            </a:r>
            <a:r>
              <a:rPr lang="pt-BR" dirty="0">
                <a:solidFill>
                  <a:srgbClr val="FFFF00"/>
                </a:solidFill>
              </a:rPr>
              <a:t>{tamanho} – altera o tamanho da fonte;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_{a} – subscritos;</a:t>
            </a:r>
          </a:p>
          <a:p>
            <a:pPr lvl="1"/>
            <a:r>
              <a:rPr lang="pt-BR" dirty="0">
                <a:solidFill>
                  <a:srgbClr val="FFFF00"/>
                </a:solidFill>
              </a:rPr>
              <a:t>^{a} – sobrescritos.</a:t>
            </a:r>
          </a:p>
          <a:p>
            <a:endParaRPr lang="pt-BR" dirty="0">
              <a:solidFill>
                <a:srgbClr val="FFFF00"/>
              </a:solidFill>
            </a:endParaRPr>
          </a:p>
          <a:p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9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Controle avançado de cadeias de texto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É possível adicionar símbolos matemáticos e letras gregas nas cadeias de texto através de sequências especiais na cadeia de texto.</a:t>
            </a:r>
          </a:p>
          <a:p>
            <a:r>
              <a:rPr lang="pt-BR" dirty="0">
                <a:solidFill>
                  <a:srgbClr val="FFFF00"/>
                </a:solidFill>
              </a:rPr>
              <a:t>Alguns exemplos:</a:t>
            </a:r>
          </a:p>
          <a:p>
            <a:r>
              <a:rPr lang="pt-BR" dirty="0">
                <a:solidFill>
                  <a:srgbClr val="FFFF00"/>
                </a:solidFill>
              </a:rPr>
              <a:t> \alpha - α </a:t>
            </a:r>
          </a:p>
          <a:p>
            <a:r>
              <a:rPr lang="pt-BR" dirty="0">
                <a:solidFill>
                  <a:srgbClr val="FFFF00"/>
                </a:solidFill>
              </a:rPr>
              <a:t>\beta – β</a:t>
            </a:r>
          </a:p>
          <a:p>
            <a:r>
              <a:rPr lang="pt-BR" dirty="0">
                <a:solidFill>
                  <a:srgbClr val="FFFF00"/>
                </a:solidFill>
              </a:rPr>
              <a:t>\pi – π</a:t>
            </a:r>
          </a:p>
          <a:p>
            <a:r>
              <a:rPr lang="pt-BR" dirty="0">
                <a:solidFill>
                  <a:srgbClr val="FFFF00"/>
                </a:solidFill>
              </a:rPr>
              <a:t>\</a:t>
            </a:r>
            <a:r>
              <a:rPr lang="pt-BR" dirty="0" err="1">
                <a:solidFill>
                  <a:srgbClr val="FFFF00"/>
                </a:solidFill>
              </a:rPr>
              <a:t>theta</a:t>
            </a:r>
            <a:r>
              <a:rPr lang="pt-BR" dirty="0">
                <a:solidFill>
                  <a:srgbClr val="FFFF00"/>
                </a:solidFill>
              </a:rPr>
              <a:t> - θ</a:t>
            </a:r>
          </a:p>
          <a:p>
            <a:endParaRPr lang="pt-BR" dirty="0">
              <a:solidFill>
                <a:srgbClr val="FFFF00"/>
              </a:solidFill>
            </a:endParaRPr>
          </a:p>
          <a:p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3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Gráficos polares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Polarplot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theta,rho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Traça uma linha em coordenadas polares. </a:t>
            </a:r>
            <a:r>
              <a:rPr lang="pt-BR" i="1" dirty="0" err="1">
                <a:solidFill>
                  <a:srgbClr val="FFC000"/>
                </a:solidFill>
              </a:rPr>
              <a:t>Theta</a:t>
            </a:r>
            <a:r>
              <a:rPr lang="pt-BR" b="1" dirty="0">
                <a:solidFill>
                  <a:srgbClr val="FFC000"/>
                </a:solidFill>
              </a:rPr>
              <a:t> </a:t>
            </a:r>
            <a:r>
              <a:rPr lang="pt-BR" dirty="0">
                <a:solidFill>
                  <a:srgbClr val="FFC000"/>
                </a:solidFill>
              </a:rPr>
              <a:t>indica o ângulo em radianos e </a:t>
            </a:r>
            <a:r>
              <a:rPr lang="pt-BR" i="1" dirty="0" err="1">
                <a:solidFill>
                  <a:srgbClr val="FFC000"/>
                </a:solidFill>
              </a:rPr>
              <a:t>rho</a:t>
            </a:r>
            <a:r>
              <a:rPr lang="pt-BR" dirty="0">
                <a:solidFill>
                  <a:srgbClr val="FFC000"/>
                </a:solidFill>
              </a:rPr>
              <a:t> indica os valores dos raios para cada ponto.</a:t>
            </a:r>
          </a:p>
          <a:p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Outros tipos de gráficos no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Matlab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Bar(</a:t>
            </a:r>
            <a:r>
              <a:rPr lang="pt-BR" dirty="0" err="1">
                <a:solidFill>
                  <a:srgbClr val="FFFF00"/>
                </a:solidFill>
              </a:rPr>
              <a:t>x,y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cria um gráfico de barras verticais;</a:t>
            </a:r>
          </a:p>
          <a:p>
            <a:r>
              <a:rPr lang="pt-BR" dirty="0" err="1">
                <a:solidFill>
                  <a:srgbClr val="FFFF00"/>
                </a:solidFill>
              </a:rPr>
              <a:t>Barh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x,y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cria um gráfico de barras horizontais;</a:t>
            </a:r>
          </a:p>
          <a:p>
            <a:r>
              <a:rPr lang="pt-BR" dirty="0" err="1">
                <a:solidFill>
                  <a:srgbClr val="FFFF00"/>
                </a:solidFill>
              </a:rPr>
              <a:t>Compass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x,y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cria um vetor em coordenadas cartesianas a partir da origem em um gráfico polar;</a:t>
            </a:r>
          </a:p>
          <a:p>
            <a:r>
              <a:rPr lang="pt-BR" dirty="0">
                <a:solidFill>
                  <a:srgbClr val="FFFF00"/>
                </a:solidFill>
              </a:rPr>
              <a:t>Pie(x): </a:t>
            </a:r>
            <a:r>
              <a:rPr lang="pt-BR" dirty="0">
                <a:solidFill>
                  <a:srgbClr val="FFC000"/>
                </a:solidFill>
              </a:rPr>
              <a:t>cria um gráfico de pizza;</a:t>
            </a:r>
          </a:p>
          <a:p>
            <a:r>
              <a:rPr lang="pt-BR" dirty="0" err="1">
                <a:solidFill>
                  <a:srgbClr val="FFFF00"/>
                </a:solidFill>
              </a:rPr>
              <a:t>Stairs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x,y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cria um gráfico com degraus;</a:t>
            </a:r>
          </a:p>
          <a:p>
            <a:r>
              <a:rPr lang="pt-BR" dirty="0" err="1">
                <a:solidFill>
                  <a:srgbClr val="FFFF00"/>
                </a:solidFill>
              </a:rPr>
              <a:t>Stem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x,y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cria um gráfico de dados discretos.</a:t>
            </a:r>
          </a:p>
        </p:txBody>
      </p:sp>
    </p:spTree>
    <p:extLst>
      <p:ext uri="{BB962C8B-B14F-4D97-AF65-F5344CB8AC3E}">
        <p14:creationId xmlns:p14="http://schemas.microsoft.com/office/powerpoint/2010/main" val="3761273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Histogramas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Gráficos que mostram a distribuição de valores dentro de um conjunto de dados.</a:t>
            </a:r>
          </a:p>
          <a:p>
            <a:r>
              <a:rPr lang="pt-BR" dirty="0" err="1">
                <a:solidFill>
                  <a:srgbClr val="FFFF00"/>
                </a:solidFill>
              </a:rPr>
              <a:t>Histogram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y,n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constrói um histograma com n grupos espaçados</a:t>
            </a:r>
          </a:p>
        </p:txBody>
      </p:sp>
    </p:spTree>
    <p:extLst>
      <p:ext uri="{BB962C8B-B14F-4D97-AF65-F5344CB8AC3E}">
        <p14:creationId xmlns:p14="http://schemas.microsoft.com/office/powerpoint/2010/main" val="15223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022" y="2335899"/>
            <a:ext cx="10335956" cy="2328002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Aula 9: Gráficos 2D e 3D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3551" y="365940"/>
            <a:ext cx="9284898" cy="196995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UNIVERSIDADE FEDERAL DO PIAUÍ (UFPI)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 DE ENGENHARIA ELÉTRICA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LIGA ACADÊMICA DE SISTEMAS INTELIGENTES (LASI)</a:t>
            </a:r>
          </a:p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CURSO: MATLAB DO BÁSICO AO AVANÇADO</a:t>
            </a:r>
            <a:endParaRPr lang="pt-BR" sz="2000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71" y="409654"/>
            <a:ext cx="1972386" cy="13543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" y="4874527"/>
            <a:ext cx="2988339" cy="10569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aixaDeTexto 8"/>
          <p:cNvSpPr txBox="1"/>
          <p:nvPr/>
        </p:nvSpPr>
        <p:spPr>
          <a:xfrm>
            <a:off x="420045" y="6142139"/>
            <a:ext cx="7488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Membro ligante: Mateus Norberto</a:t>
            </a:r>
          </a:p>
        </p:txBody>
      </p:sp>
    </p:spTree>
    <p:extLst>
      <p:ext uri="{BB962C8B-B14F-4D97-AF65-F5344CB8AC3E}">
        <p14:creationId xmlns:p14="http://schemas.microsoft.com/office/powerpoint/2010/main" val="297956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Gráficos 3D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Função plot3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Função utilizada para plotar um gráfico de linha tridimensional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plot3(</a:t>
            </a:r>
            <a:r>
              <a:rPr lang="pt-BR" dirty="0" err="1">
                <a:solidFill>
                  <a:srgbClr val="FFFF00"/>
                </a:solidFill>
              </a:rPr>
              <a:t>x,y,z</a:t>
            </a:r>
            <a:r>
              <a:rPr lang="pt-BR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685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Gráficos 3D de superfície, malha e curva de nível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Esses gráficos são formas de representar dados que são função de duas variáveis independentes.</a:t>
            </a:r>
          </a:p>
          <a:p>
            <a:r>
              <a:rPr lang="pt-BR" dirty="0">
                <a:solidFill>
                  <a:srgbClr val="FFFF00"/>
                </a:solidFill>
              </a:rPr>
              <a:t>Função </a:t>
            </a:r>
            <a:r>
              <a:rPr lang="pt-BR" dirty="0" err="1">
                <a:solidFill>
                  <a:srgbClr val="FFFF00"/>
                </a:solidFill>
              </a:rPr>
              <a:t>meshgrid</a:t>
            </a:r>
            <a:r>
              <a:rPr lang="pt-BR" dirty="0">
                <a:solidFill>
                  <a:srgbClr val="FFFF00"/>
                </a:solidFill>
              </a:rPr>
              <a:t>: </a:t>
            </a:r>
            <a:r>
              <a:rPr lang="pt-BR" dirty="0">
                <a:solidFill>
                  <a:srgbClr val="FFC000"/>
                </a:solidFill>
              </a:rPr>
              <a:t>retorna matrizes baseadas nas coordenadas contidas nos vetores x e y. X é uma matriz onde cada linha é uma cópia de x e Y é uma matriz onde cada coluna é uma cópia de y.</a:t>
            </a:r>
          </a:p>
          <a:p>
            <a:r>
              <a:rPr lang="pt-BR" dirty="0">
                <a:solidFill>
                  <a:srgbClr val="FFFF00"/>
                </a:solidFill>
              </a:rPr>
              <a:t>[X,Y] = </a:t>
            </a:r>
            <a:r>
              <a:rPr lang="pt-BR" dirty="0" err="1">
                <a:solidFill>
                  <a:srgbClr val="FFFF00"/>
                </a:solidFill>
              </a:rPr>
              <a:t>meshgrid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x,y</a:t>
            </a:r>
            <a:r>
              <a:rPr lang="pt-BR" dirty="0">
                <a:solidFill>
                  <a:srgbClr val="FFFF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211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Gráficos 3D de superfície, malha e curva de nível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DD2E584-365E-4447-AFA0-E3D6933C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Funções para plotar o gráfico: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mesh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x,y,z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cria um gráfico de malha de z em função de x e y;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surf(</a:t>
            </a:r>
            <a:r>
              <a:rPr lang="pt-BR" dirty="0" err="1">
                <a:solidFill>
                  <a:srgbClr val="FFFF00"/>
                </a:solidFill>
              </a:rPr>
              <a:t>x,y,z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cria um gráfico de superfície de z em função de x e y.</a:t>
            </a:r>
          </a:p>
          <a:p>
            <a:pPr marL="0" indent="0">
              <a:buNone/>
            </a:pPr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contour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x,y,z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cria um gráfico de curva de nível de z em função de x e y.</a:t>
            </a:r>
          </a:p>
          <a:p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8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4793-63FB-4F63-A415-2BBD37B9D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8" y="790414"/>
            <a:ext cx="8152739" cy="856576"/>
          </a:xfrm>
        </p:spPr>
        <p:txBody>
          <a:bodyPr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OFERECIMENTO: </a:t>
            </a:r>
            <a:endParaRPr lang="pt-BR" sz="48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A6F19-082D-49EA-AC45-6C963429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85" y="2092270"/>
            <a:ext cx="8639829" cy="31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1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Gráficos 2D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6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Função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00"/>
                </a:solidFill>
              </a:rPr>
              <a:t>Plot</a:t>
            </a:r>
            <a:r>
              <a:rPr lang="pt-BR" dirty="0">
                <a:solidFill>
                  <a:srgbClr val="FFFF00"/>
                </a:solidFill>
              </a:rPr>
              <a:t>(Y): </a:t>
            </a:r>
            <a:r>
              <a:rPr lang="pt-BR" dirty="0">
                <a:solidFill>
                  <a:srgbClr val="FFC000"/>
                </a:solidFill>
              </a:rPr>
              <a:t>Plota os dados de Y versus o index de cada valor. Se Y for complexo, plota a parte imaginária versus a parte real;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Plot</a:t>
            </a:r>
            <a:r>
              <a:rPr lang="pt-BR" dirty="0">
                <a:solidFill>
                  <a:srgbClr val="FFFF00"/>
                </a:solidFill>
              </a:rPr>
              <a:t>(X,Y): </a:t>
            </a:r>
            <a:r>
              <a:rPr lang="pt-BR" dirty="0">
                <a:solidFill>
                  <a:srgbClr val="FFC000"/>
                </a:solidFill>
              </a:rPr>
              <a:t>Plota o gráfico de Y versus X;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Plot</a:t>
            </a:r>
            <a:r>
              <a:rPr lang="pt-BR" dirty="0">
                <a:solidFill>
                  <a:srgbClr val="FFFF00"/>
                </a:solidFill>
              </a:rPr>
              <a:t>(X,Y,...</a:t>
            </a:r>
            <a:r>
              <a:rPr lang="pt-BR" dirty="0" err="1">
                <a:solidFill>
                  <a:srgbClr val="FFFF00"/>
                </a:solidFill>
              </a:rPr>
              <a:t>Xn,Yn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Plota múltiplas funções sobre o mesmo gráfico.</a:t>
            </a:r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0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Outra forma de plotar gráficos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00"/>
                </a:solidFill>
              </a:rPr>
              <a:t>Fplot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f,intervalo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cria o gráfico da função f dentro do intervalo definido.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Exemplo: </a:t>
            </a:r>
            <a:r>
              <a:rPr lang="pt-BR" dirty="0" err="1">
                <a:solidFill>
                  <a:srgbClr val="FFC000"/>
                </a:solidFill>
              </a:rPr>
              <a:t>fplot</a:t>
            </a:r>
            <a:r>
              <a:rPr lang="pt-BR" dirty="0">
                <a:solidFill>
                  <a:srgbClr val="FFC000"/>
                </a:solidFill>
              </a:rPr>
              <a:t>(@(x) </a:t>
            </a:r>
            <a:r>
              <a:rPr lang="pt-BR" dirty="0" err="1">
                <a:solidFill>
                  <a:srgbClr val="FFC000"/>
                </a:solidFill>
              </a:rPr>
              <a:t>exp</a:t>
            </a:r>
            <a:r>
              <a:rPr lang="pt-BR" dirty="0">
                <a:solidFill>
                  <a:srgbClr val="FFC000"/>
                </a:solidFill>
              </a:rPr>
              <a:t>(x), [0 5]) 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1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Comandos úteis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title</a:t>
            </a:r>
            <a:r>
              <a:rPr lang="pt-BR" dirty="0">
                <a:solidFill>
                  <a:srgbClr val="FFFF00"/>
                </a:solidFill>
              </a:rPr>
              <a:t>(‘Título’): </a:t>
            </a:r>
            <a:r>
              <a:rPr lang="pt-BR" dirty="0">
                <a:solidFill>
                  <a:srgbClr val="FFC000"/>
                </a:solidFill>
              </a:rPr>
              <a:t>Insere um título ao gráfico;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xlabel</a:t>
            </a:r>
            <a:r>
              <a:rPr lang="pt-BR" dirty="0">
                <a:solidFill>
                  <a:srgbClr val="FFFF00"/>
                </a:solidFill>
              </a:rPr>
              <a:t>(‘x’) e </a:t>
            </a:r>
            <a:r>
              <a:rPr lang="pt-BR" dirty="0" err="1">
                <a:solidFill>
                  <a:srgbClr val="FFFF00"/>
                </a:solidFill>
              </a:rPr>
              <a:t>ylabel</a:t>
            </a:r>
            <a:r>
              <a:rPr lang="pt-BR" dirty="0">
                <a:solidFill>
                  <a:srgbClr val="FFFF00"/>
                </a:solidFill>
              </a:rPr>
              <a:t>(‘y’): </a:t>
            </a:r>
            <a:r>
              <a:rPr lang="pt-BR" dirty="0">
                <a:solidFill>
                  <a:srgbClr val="FFC000"/>
                </a:solidFill>
              </a:rPr>
              <a:t>insere um título para os eixos x e y, respectivamente.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legend</a:t>
            </a:r>
            <a:r>
              <a:rPr lang="pt-BR" dirty="0">
                <a:solidFill>
                  <a:srgbClr val="FFFF00"/>
                </a:solidFill>
              </a:rPr>
              <a:t>(‘legenda’): </a:t>
            </a:r>
            <a:r>
              <a:rPr lang="pt-BR" dirty="0">
                <a:solidFill>
                  <a:srgbClr val="FFC000"/>
                </a:solidFill>
              </a:rPr>
              <a:t>insere uma legenda;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text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x,y,’texto</a:t>
            </a:r>
            <a:r>
              <a:rPr lang="pt-BR" dirty="0">
                <a:solidFill>
                  <a:srgbClr val="FFFF00"/>
                </a:solidFill>
              </a:rPr>
              <a:t>’): </a:t>
            </a:r>
            <a:r>
              <a:rPr lang="pt-BR" dirty="0">
                <a:solidFill>
                  <a:srgbClr val="FFC000"/>
                </a:solidFill>
              </a:rPr>
              <a:t>adiciona um texto nas coordenadas (</a:t>
            </a:r>
            <a:r>
              <a:rPr lang="pt-BR" dirty="0" err="1">
                <a:solidFill>
                  <a:srgbClr val="FFC000"/>
                </a:solidFill>
              </a:rPr>
              <a:t>x,y</a:t>
            </a:r>
            <a:r>
              <a:rPr lang="pt-BR" dirty="0">
                <a:solidFill>
                  <a:srgbClr val="FFC000"/>
                </a:solidFill>
              </a:rPr>
              <a:t>);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r>
              <a:rPr lang="pt-BR" dirty="0">
                <a:solidFill>
                  <a:srgbClr val="FFFF00"/>
                </a:solidFill>
              </a:rPr>
              <a:t>grid </a:t>
            </a:r>
            <a:r>
              <a:rPr lang="pt-BR" dirty="0" err="1">
                <a:solidFill>
                  <a:srgbClr val="FFFF00"/>
                </a:solidFill>
              </a:rPr>
              <a:t>on</a:t>
            </a:r>
            <a:r>
              <a:rPr lang="pt-BR" dirty="0">
                <a:solidFill>
                  <a:srgbClr val="FFFF00"/>
                </a:solidFill>
              </a:rPr>
              <a:t>/off: </a:t>
            </a:r>
            <a:r>
              <a:rPr lang="pt-BR" dirty="0">
                <a:solidFill>
                  <a:srgbClr val="FFC000"/>
                </a:solidFill>
              </a:rPr>
              <a:t>adiciona ou remove as linhas de grade;</a:t>
            </a:r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31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Cores de linha, estilos de linha e estilo de marcadores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Usar uma cadeia de caracteres de atributo após x e y na função </a:t>
            </a:r>
            <a:r>
              <a:rPr lang="pt-BR" dirty="0" err="1">
                <a:solidFill>
                  <a:srgbClr val="FFFF00"/>
                </a:solidFill>
              </a:rPr>
              <a:t>plot</a:t>
            </a:r>
            <a:r>
              <a:rPr lang="pt-BR" dirty="0">
                <a:solidFill>
                  <a:srgbClr val="FFFF00"/>
                </a:solidFill>
              </a:rPr>
              <a:t>. Limite de 3 componentes.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FFFF00"/>
                </a:solidFill>
              </a:rPr>
              <a:t>Exemplo: 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FFC000"/>
                </a:solidFill>
              </a:rPr>
              <a:t>plot</a:t>
            </a:r>
            <a:r>
              <a:rPr lang="pt-BR" dirty="0">
                <a:solidFill>
                  <a:srgbClr val="FFC000"/>
                </a:solidFill>
              </a:rPr>
              <a:t>(x,y,’</a:t>
            </a:r>
            <a:r>
              <a:rPr lang="pt-BR" dirty="0" err="1">
                <a:solidFill>
                  <a:srgbClr val="FFC000"/>
                </a:solidFill>
              </a:rPr>
              <a:t>ro</a:t>
            </a:r>
            <a:r>
              <a:rPr lang="pt-BR" dirty="0">
                <a:solidFill>
                  <a:srgbClr val="FFC000"/>
                </a:solidFill>
              </a:rPr>
              <a:t>--’)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7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Escalas logarítmicas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semilogx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x,y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Plota os dados de x em forma logarítmica e y em forma linear;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semilogy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x,y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Plota os dados de x em forma linear e y em forma logarítmica;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loglog</a:t>
            </a:r>
            <a:r>
              <a:rPr lang="pt-BR" dirty="0">
                <a:solidFill>
                  <a:srgbClr val="FFFF00"/>
                </a:solidFill>
              </a:rPr>
              <a:t>(</a:t>
            </a:r>
            <a:r>
              <a:rPr lang="pt-BR" dirty="0" err="1">
                <a:solidFill>
                  <a:srgbClr val="FFFF00"/>
                </a:solidFill>
              </a:rPr>
              <a:t>x,y</a:t>
            </a:r>
            <a:r>
              <a:rPr lang="pt-BR" dirty="0">
                <a:solidFill>
                  <a:srgbClr val="FFFF00"/>
                </a:solidFill>
              </a:rPr>
              <a:t>): </a:t>
            </a:r>
            <a:r>
              <a:rPr lang="pt-BR" dirty="0">
                <a:solidFill>
                  <a:srgbClr val="FFC000"/>
                </a:solidFill>
              </a:rPr>
              <a:t>Plota os dados de x em forma logarítmica e y em forma logarítmica.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2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0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Função/Comando </a:t>
            </a:r>
            <a:r>
              <a:rPr lang="pt-BR" dirty="0" err="1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Axis</a:t>
            </a:r>
            <a:endParaRPr lang="pt-BR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8" y="5778396"/>
            <a:ext cx="2056770" cy="727487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70AD24-3B62-4892-9714-BBBA6A73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rgbClr val="FFFF00"/>
                </a:solidFill>
              </a:rPr>
              <a:t>axis</a:t>
            </a:r>
            <a:r>
              <a:rPr lang="pt-BR" dirty="0">
                <a:solidFill>
                  <a:srgbClr val="FFFF00"/>
                </a:solidFill>
              </a:rPr>
              <a:t>([</a:t>
            </a:r>
            <a:r>
              <a:rPr lang="pt-BR" dirty="0" err="1">
                <a:solidFill>
                  <a:srgbClr val="FFFF00"/>
                </a:solidFill>
              </a:rPr>
              <a:t>Xmin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Xmax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Ymin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Ymax</a:t>
            </a:r>
            <a:r>
              <a:rPr lang="pt-BR" dirty="0">
                <a:solidFill>
                  <a:srgbClr val="FFFF00"/>
                </a:solidFill>
              </a:rPr>
              <a:t>]): </a:t>
            </a:r>
            <a:r>
              <a:rPr lang="pt-BR" dirty="0">
                <a:solidFill>
                  <a:srgbClr val="FFC000"/>
                </a:solidFill>
              </a:rPr>
              <a:t>É utilizado para controlar os limites do gráfico nos eixos x e y;</a:t>
            </a: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r>
              <a:rPr lang="pt-BR" dirty="0" err="1">
                <a:solidFill>
                  <a:srgbClr val="FFFF00"/>
                </a:solidFill>
              </a:rPr>
              <a:t>axis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 err="1">
                <a:solidFill>
                  <a:srgbClr val="FFFF00"/>
                </a:solidFill>
              </a:rPr>
              <a:t>on</a:t>
            </a:r>
            <a:r>
              <a:rPr lang="pt-BR" dirty="0">
                <a:solidFill>
                  <a:srgbClr val="FFFF00"/>
                </a:solidFill>
              </a:rPr>
              <a:t>/off: </a:t>
            </a:r>
            <a:r>
              <a:rPr lang="pt-BR" dirty="0">
                <a:solidFill>
                  <a:srgbClr val="FFC000"/>
                </a:solidFill>
              </a:rPr>
              <a:t>liga/desliga os rótulos, marcas e efeitos de fundo.</a:t>
            </a:r>
          </a:p>
          <a:p>
            <a:endParaRPr lang="pt-BR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54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1079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Tema do Office</vt:lpstr>
      <vt:lpstr>CURSO DE MATLAB DO BÁSICO AO AVANÇADO </vt:lpstr>
      <vt:lpstr>Aula 9: Gráficos 2D e 3D</vt:lpstr>
      <vt:lpstr>Gráficos 2D</vt:lpstr>
      <vt:lpstr>Função Plot</vt:lpstr>
      <vt:lpstr>Outra forma de plotar gráficos</vt:lpstr>
      <vt:lpstr>Comandos úteis</vt:lpstr>
      <vt:lpstr>Cores de linha, estilos de linha e estilo de marcadores</vt:lpstr>
      <vt:lpstr>Escalas logarítmicas</vt:lpstr>
      <vt:lpstr>Função/Comando Axis</vt:lpstr>
      <vt:lpstr>Comando Hold</vt:lpstr>
      <vt:lpstr>Função figure</vt:lpstr>
      <vt:lpstr>Comando subplot</vt:lpstr>
      <vt:lpstr>Controle avançado de linhas </vt:lpstr>
      <vt:lpstr>Controle avançado de cadeias de texto </vt:lpstr>
      <vt:lpstr>Controle avançado de cadeias de texto </vt:lpstr>
      <vt:lpstr>Controle avançado de cadeias de texto </vt:lpstr>
      <vt:lpstr>Gráficos polares</vt:lpstr>
      <vt:lpstr>Outros tipos de gráficos no Matlab</vt:lpstr>
      <vt:lpstr>Histogramas</vt:lpstr>
      <vt:lpstr>Gráficos 3D</vt:lpstr>
      <vt:lpstr>Função plot3</vt:lpstr>
      <vt:lpstr>Gráficos 3D de superfície, malha e curva de nível</vt:lpstr>
      <vt:lpstr>Gráficos 3D de superfície, malha e curva de nível</vt:lpstr>
      <vt:lpstr>OFERECIMENTO: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MATLAB  OFERECIMENTO:</dc:title>
  <dc:creator>Lucas Lemos</dc:creator>
  <cp:lastModifiedBy>mateus norberto</cp:lastModifiedBy>
  <cp:revision>82</cp:revision>
  <dcterms:created xsi:type="dcterms:W3CDTF">2021-02-23T21:25:09Z</dcterms:created>
  <dcterms:modified xsi:type="dcterms:W3CDTF">2021-06-17T11:51:38Z</dcterms:modified>
</cp:coreProperties>
</file>