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swald Medium"/>
      <p:regular r:id="rId13"/>
      <p:bold r:id="rId14"/>
    </p:embeddedFon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font" Target="fonts/OswaldMedium-bold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d8e65f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2d8e65f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d8e65fa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d8e65f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d8e65f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d8e65f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d8e65f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d8e65f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d8e65fa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d8e65fa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d8e65fa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d8e65f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Progressive Web Applications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2012"/>
              <a:t>Josiah Shirley</a:t>
            </a:r>
            <a:endParaRPr sz="2012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2012"/>
              <a:t>&amp;</a:t>
            </a:r>
            <a:endParaRPr sz="2012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2012"/>
              <a:t>Caber Caldwell</a:t>
            </a:r>
            <a:endParaRPr sz="20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What are PWA’s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App made with web platform technologies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Is installable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Can run offline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Can use </a:t>
            </a:r>
            <a:r>
              <a:rPr lang="en-GB"/>
              <a:t>device</a:t>
            </a:r>
            <a:r>
              <a:rPr lang="en-GB"/>
              <a:t> tools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Microphone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Location tracking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etc.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425" y="388675"/>
            <a:ext cx="1570725" cy="15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7009175" y="548838"/>
            <a:ext cx="1295700" cy="1250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225" y="345225"/>
            <a:ext cx="1657626" cy="165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638" y="2293200"/>
            <a:ext cx="2094310" cy="15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674" y="2293197"/>
            <a:ext cx="1570725" cy="15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1849689">
            <a:off x="2641146" y="3597225"/>
            <a:ext cx="978214" cy="5521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67450" y="3863925"/>
            <a:ext cx="1807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2"/>
                </a:solidFill>
                <a:latin typeface="Oswald Medium"/>
                <a:ea typeface="Oswald Medium"/>
                <a:cs typeface="Oswald Medium"/>
                <a:sym typeface="Oswald Medium"/>
              </a:rPr>
              <a:t>Examples</a:t>
            </a:r>
            <a:endParaRPr sz="2800">
              <a:solidFill>
                <a:schemeClr val="l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Our App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2"/>
                </a:solidFill>
              </a:rPr>
              <a:t>Business Source News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5678" l="0" r="0" t="0"/>
          <a:stretch/>
        </p:blipFill>
        <p:spPr>
          <a:xfrm>
            <a:off x="5029450" y="745401"/>
            <a:ext cx="3948200" cy="34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Our Code Base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HTML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JavaScript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JSON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425" y="1074813"/>
            <a:ext cx="5719499" cy="299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Let’s look closer at the code!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Now let’s see the app!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