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02E37-573A-AC50-88D2-096FC9907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3B873-2863-0AB8-974C-972E702EB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8C18C-731D-C17F-BE4C-DEEBA2B98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211F-2873-4A0B-AEE0-8FED620DC661}" type="datetimeFigureOut">
              <a:rPr lang="en-ZA" smtClean="0"/>
              <a:t>2022/11/25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EA10E-658D-56D4-D1FA-2A7AADFE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EFFCF-CBF3-4F68-C4E2-9D718887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4AE-639A-4727-8173-6CABF15352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8326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8554-E553-89F4-0B13-084A8F8C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D3E7A-D963-81C8-BFB4-A82895806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76306-51BC-8C6E-AB6E-8A6E60323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211F-2873-4A0B-AEE0-8FED620DC661}" type="datetimeFigureOut">
              <a:rPr lang="en-ZA" smtClean="0"/>
              <a:t>2022/11/25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8944D-9A6D-F084-9BCC-E40BD683B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39A1F-832A-0C11-5DFF-02385D80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4AE-639A-4727-8173-6CABF15352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920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84766-FE86-BF02-B3AE-B3017E5AE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D73E9-6630-9803-6CEC-66733D091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AC128-D25D-AF88-BF7C-ABA754187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211F-2873-4A0B-AEE0-8FED620DC661}" type="datetimeFigureOut">
              <a:rPr lang="en-ZA" smtClean="0"/>
              <a:t>2022/11/25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89396-EB9A-F107-5498-60851FA06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88FEB-5848-92B8-0BE7-1E77BD25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4AE-639A-4727-8173-6CABF15352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1846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2560C-E1FA-07D0-2A35-9475D0BD3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3F908-1847-CF8A-F6E7-FA73623D0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948C7-7BB2-2778-8AE4-8D58F27FC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211F-2873-4A0B-AEE0-8FED620DC661}" type="datetimeFigureOut">
              <a:rPr lang="en-ZA" smtClean="0"/>
              <a:t>2022/11/25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B12A2-24EA-DB28-71E8-277B3C7B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34880-7E4F-B534-542F-11B4C444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4AE-639A-4727-8173-6CABF15352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8162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4350D-8011-08D6-77DD-BCB9CEF23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DAA44-0E61-CD88-F315-1F6597ECB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7E42C-9B4D-7237-1CAD-78A4346F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211F-2873-4A0B-AEE0-8FED620DC661}" type="datetimeFigureOut">
              <a:rPr lang="en-ZA" smtClean="0"/>
              <a:t>2022/11/25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35E04-319D-3A33-CB55-7CC2CE389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A6857-FCF7-AB7F-50FD-79882F05A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4AE-639A-4727-8173-6CABF15352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123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69016-DF96-40FF-E517-32CB31C8E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6E62-0FF3-4A95-4D28-DA99832F9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965CA-1462-06E2-1F39-D39F1A7DD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0BA6E-9D6E-BAD4-4161-10FDA7A6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211F-2873-4A0B-AEE0-8FED620DC661}" type="datetimeFigureOut">
              <a:rPr lang="en-ZA" smtClean="0"/>
              <a:t>2022/11/25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63C7B-A5FB-5F7C-1C40-B8800B2C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B4E57-6B15-6133-6C8E-54E1E6BC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4AE-639A-4727-8173-6CABF15352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0122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EAE5-1D12-9CBC-7264-3CEE45148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3C207-B520-CECA-07E0-E508D6428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CA7DB-0B12-303A-253C-C8D33B5D6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2F4A5-EC9C-A2D1-828B-B67C3A88B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A1EF7-FED4-8569-28A9-64D616BB5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137D03-27BE-BBC7-F349-B82B0BF7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211F-2873-4A0B-AEE0-8FED620DC661}" type="datetimeFigureOut">
              <a:rPr lang="en-ZA" smtClean="0"/>
              <a:t>2022/11/25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A2B53C-294A-DAFC-EC50-FDE2A831F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B5FE4C-1B3B-AE48-D196-6ABE1432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4AE-639A-4727-8173-6CABF15352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638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FA62-BF3E-1E74-50EE-9C8A1CCD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13486F-FDFD-5196-878D-20150BC74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211F-2873-4A0B-AEE0-8FED620DC661}" type="datetimeFigureOut">
              <a:rPr lang="en-ZA" smtClean="0"/>
              <a:t>2022/11/25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D6D6A-AB24-4AC1-731E-0DC48FFE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72644-550D-733B-3B48-3A44824E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4AE-639A-4727-8173-6CABF15352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4342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68BAB4-77A9-BE2D-543F-0AF17F7C6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211F-2873-4A0B-AEE0-8FED620DC661}" type="datetimeFigureOut">
              <a:rPr lang="en-ZA" smtClean="0"/>
              <a:t>2022/11/25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058617-9F99-1602-61BA-33467F075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A95B3-2AFD-6E58-A350-F6963A2E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4AE-639A-4727-8173-6CABF15352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309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C668A-F605-7469-EF34-C14135871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7EC64-A896-4663-93F4-83EC50D1D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DC0B4-188F-D5B3-D67B-3E496DBB2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6A242-24DB-6F76-F48C-8719E07E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211F-2873-4A0B-AEE0-8FED620DC661}" type="datetimeFigureOut">
              <a:rPr lang="en-ZA" smtClean="0"/>
              <a:t>2022/11/25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CDB75-3CF0-D783-815E-847D4DAB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22FEA-1409-9F57-5E1D-7009A2280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4AE-639A-4727-8173-6CABF15352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2972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7DD10-B2C8-F6FE-8EFD-504471CA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1710D-D70E-B9BD-9862-700A96682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27241-73ED-906C-1A2B-F51EE6769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CFF9F-335D-3A2F-F9BA-0995074EA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211F-2873-4A0B-AEE0-8FED620DC661}" type="datetimeFigureOut">
              <a:rPr lang="en-ZA" smtClean="0"/>
              <a:t>2022/11/25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DEC97-090F-BBC6-B644-20A935EB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3D9FA-93E5-5483-8490-38EC8D7E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4AE-639A-4727-8173-6CABF15352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5598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B7FC4-9E3C-E3CA-404F-899E2B7A2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D1013-1B53-5934-6816-41FBAD68D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0C409-ACB8-D923-026F-AEFFE026F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0211F-2873-4A0B-AEE0-8FED620DC661}" type="datetimeFigureOut">
              <a:rPr lang="en-ZA" smtClean="0"/>
              <a:t>2022/11/25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4C028-4649-EDB9-8806-B90B1A18E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147D5-42F9-72EB-6900-25CCA54D0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914AE-639A-4727-8173-6CABF15352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9343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3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3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BA0242E9-9824-18E5-7C6E-8C5519DF7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096" b="1"/>
          <a:stretch/>
        </p:blipFill>
        <p:spPr>
          <a:xfrm>
            <a:off x="1143048" y="643467"/>
            <a:ext cx="9905903" cy="5571066"/>
          </a:xfrm>
          <a:prstGeom prst="rect">
            <a:avLst/>
          </a:prstGeom>
        </p:spPr>
      </p:pic>
      <p:sp>
        <p:nvSpPr>
          <p:cNvPr id="30" name="Footer Placeholder 1">
            <a:extLst>
              <a:ext uri="{FF2B5EF4-FFF2-40B4-BE49-F238E27FC236}">
                <a16:creationId xmlns:a16="http://schemas.microsoft.com/office/drawing/2014/main" id="{D28FBB11-2DF4-E34C-6394-312F1A48A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Source: William F. Sharpe, </a:t>
            </a:r>
            <a:r>
              <a:rPr lang="en-US" sz="600" i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“The Arithmetic of Active Management”</a:t>
            </a:r>
            <a:r>
              <a:rPr lang="en-US" sz="6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The Financial Analysts Journal Vol. 47, No. 1, January/February 1991, pp. 7-9.  Vanguard Canada, 2019: Does active management perform better in bear markets?</a:t>
            </a:r>
          </a:p>
        </p:txBody>
      </p:sp>
    </p:spTree>
    <p:extLst>
      <p:ext uri="{BB962C8B-B14F-4D97-AF65-F5344CB8AC3E}">
        <p14:creationId xmlns:p14="http://schemas.microsoft.com/office/powerpoint/2010/main" val="115003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E5EA98-88C7-ED41-9A0D-CC15733DF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8" r="10867" b="1"/>
          <a:stretch/>
        </p:blipFill>
        <p:spPr>
          <a:xfrm>
            <a:off x="1142992" y="643467"/>
            <a:ext cx="990601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Chart, line chart, histogram&#10;&#10;Description automatically generated">
            <a:extLst>
              <a:ext uri="{FF2B5EF4-FFF2-40B4-BE49-F238E27FC236}">
                <a16:creationId xmlns:a16="http://schemas.microsoft.com/office/drawing/2014/main" id="{3E8AB92F-11D9-E8AA-E065-FE42C2F3C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1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EE54D6-E181-AA3D-CB38-73622CB4A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11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3331</TotalTime>
  <Words>49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Sanlam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 Sharpe’s Insights</dc:title>
  <dc:creator>Nico Katzke (Satrix)</dc:creator>
  <cp:lastModifiedBy>sam gibbons</cp:lastModifiedBy>
  <cp:revision>2</cp:revision>
  <dcterms:created xsi:type="dcterms:W3CDTF">2022-11-25T07:04:48Z</dcterms:created>
  <dcterms:modified xsi:type="dcterms:W3CDTF">2022-11-27T15:56:22Z</dcterms:modified>
</cp:coreProperties>
</file>