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3DC7AA-4F00-420A-ABC0-0C0BFD7B0B53}" v="12" dt="2022-11-27T21:41:39.4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 gibbons" userId="65179f8812aca936" providerId="LiveId" clId="{D43DC7AA-4F00-420A-ABC0-0C0BFD7B0B53}"/>
    <pc:docChg chg="undo custSel modSld">
      <pc:chgData name="sam gibbons" userId="65179f8812aca936" providerId="LiveId" clId="{D43DC7AA-4F00-420A-ABC0-0C0BFD7B0B53}" dt="2022-11-27T21:42:21.453" v="106" actId="14100"/>
      <pc:docMkLst>
        <pc:docMk/>
      </pc:docMkLst>
      <pc:sldChg chg="addSp delSp modSp mod">
        <pc:chgData name="sam gibbons" userId="65179f8812aca936" providerId="LiveId" clId="{D43DC7AA-4F00-420A-ABC0-0C0BFD7B0B53}" dt="2022-11-27T21:42:04.144" v="103" actId="14100"/>
        <pc:sldMkLst>
          <pc:docMk/>
          <pc:sldMk cId="1150036438" sldId="257"/>
        </pc:sldMkLst>
        <pc:spChg chg="del">
          <ac:chgData name="sam gibbons" userId="65179f8812aca936" providerId="LiveId" clId="{D43DC7AA-4F00-420A-ABC0-0C0BFD7B0B53}" dt="2022-11-27T21:24:54.514" v="8" actId="21"/>
          <ac:spMkLst>
            <pc:docMk/>
            <pc:sldMk cId="1150036438" sldId="257"/>
            <ac:spMk id="30" creationId="{D28FBB11-2DF4-E34C-6394-312F1A48AAF4}"/>
          </ac:spMkLst>
        </pc:spChg>
        <pc:spChg chg="add del mod">
          <ac:chgData name="sam gibbons" userId="65179f8812aca936" providerId="LiveId" clId="{D43DC7AA-4F00-420A-ABC0-0C0BFD7B0B53}" dt="2022-11-27T21:24:44.944" v="4" actId="21"/>
          <ac:spMkLst>
            <pc:docMk/>
            <pc:sldMk cId="1150036438" sldId="257"/>
            <ac:spMk id="33" creationId="{0DA44AEE-2870-CF20-2B16-52381CCDB3EC}"/>
          </ac:spMkLst>
        </pc:spChg>
        <pc:spChg chg="del">
          <ac:chgData name="sam gibbons" userId="65179f8812aca936" providerId="LiveId" clId="{D43DC7AA-4F00-420A-ABC0-0C0BFD7B0B53}" dt="2022-11-27T21:25:48.922" v="20" actId="26606"/>
          <ac:spMkLst>
            <pc:docMk/>
            <pc:sldMk cId="1150036438" sldId="257"/>
            <ac:spMk id="76" creationId="{32BC26D8-82FB-445E-AA49-62A77D7C1EE0}"/>
          </ac:spMkLst>
        </pc:spChg>
        <pc:spChg chg="del">
          <ac:chgData name="sam gibbons" userId="65179f8812aca936" providerId="LiveId" clId="{D43DC7AA-4F00-420A-ABC0-0C0BFD7B0B53}" dt="2022-11-27T21:25:48.922" v="20" actId="26606"/>
          <ac:spMkLst>
            <pc:docMk/>
            <pc:sldMk cId="1150036438" sldId="257"/>
            <ac:spMk id="77" creationId="{CB44330D-EA18-4254-AA95-EB49948539B8}"/>
          </ac:spMkLst>
        </pc:spChg>
        <pc:spChg chg="add del">
          <ac:chgData name="sam gibbons" userId="65179f8812aca936" providerId="LiveId" clId="{D43DC7AA-4F00-420A-ABC0-0C0BFD7B0B53}" dt="2022-11-27T21:38:56.223" v="84" actId="26606"/>
          <ac:spMkLst>
            <pc:docMk/>
            <pc:sldMk cId="1150036438" sldId="257"/>
            <ac:spMk id="82" creationId="{32BC26D8-82FB-445E-AA49-62A77D7C1EE0}"/>
          </ac:spMkLst>
        </pc:spChg>
        <pc:spChg chg="add del">
          <ac:chgData name="sam gibbons" userId="65179f8812aca936" providerId="LiveId" clId="{D43DC7AA-4F00-420A-ABC0-0C0BFD7B0B53}" dt="2022-11-27T21:38:56.223" v="84" actId="26606"/>
          <ac:spMkLst>
            <pc:docMk/>
            <pc:sldMk cId="1150036438" sldId="257"/>
            <ac:spMk id="84" creationId="{CB44330D-EA18-4254-AA95-EB49948539B8}"/>
          </ac:spMkLst>
        </pc:spChg>
        <pc:spChg chg="add del">
          <ac:chgData name="sam gibbons" userId="65179f8812aca936" providerId="LiveId" clId="{D43DC7AA-4F00-420A-ABC0-0C0BFD7B0B53}" dt="2022-11-27T21:39:15.212" v="86" actId="26606"/>
          <ac:spMkLst>
            <pc:docMk/>
            <pc:sldMk cId="1150036438" sldId="257"/>
            <ac:spMk id="89" creationId="{B9FF99BD-075F-4761-A995-6FC574BD25EA}"/>
          </ac:spMkLst>
        </pc:spChg>
        <pc:spChg chg="add del">
          <ac:chgData name="sam gibbons" userId="65179f8812aca936" providerId="LiveId" clId="{D43DC7AA-4F00-420A-ABC0-0C0BFD7B0B53}" dt="2022-11-27T21:39:15.212" v="86" actId="26606"/>
          <ac:spMkLst>
            <pc:docMk/>
            <pc:sldMk cId="1150036438" sldId="257"/>
            <ac:spMk id="91" creationId="{A7B21A54-9BA3-4EA9-B460-5A829ADD9051}"/>
          </ac:spMkLst>
        </pc:spChg>
        <pc:spChg chg="add del">
          <ac:chgData name="sam gibbons" userId="65179f8812aca936" providerId="LiveId" clId="{D43DC7AA-4F00-420A-ABC0-0C0BFD7B0B53}" dt="2022-11-27T21:39:15.212" v="86" actId="26606"/>
          <ac:spMkLst>
            <pc:docMk/>
            <pc:sldMk cId="1150036438" sldId="257"/>
            <ac:spMk id="93" creationId="{6FA8F714-B9D8-488A-8CCA-E9948FF913A9}"/>
          </ac:spMkLst>
        </pc:spChg>
        <pc:spChg chg="add">
          <ac:chgData name="sam gibbons" userId="65179f8812aca936" providerId="LiveId" clId="{D43DC7AA-4F00-420A-ABC0-0C0BFD7B0B53}" dt="2022-11-27T21:39:15.212" v="86" actId="26606"/>
          <ac:spMkLst>
            <pc:docMk/>
            <pc:sldMk cId="1150036438" sldId="257"/>
            <ac:spMk id="98" creationId="{A93898FF-D987-4B0E-BFB4-85F5EB356D4D}"/>
          </ac:spMkLst>
        </pc:spChg>
        <pc:spChg chg="add">
          <ac:chgData name="sam gibbons" userId="65179f8812aca936" providerId="LiveId" clId="{D43DC7AA-4F00-420A-ABC0-0C0BFD7B0B53}" dt="2022-11-27T21:39:15.212" v="86" actId="26606"/>
          <ac:spMkLst>
            <pc:docMk/>
            <pc:sldMk cId="1150036438" sldId="257"/>
            <ac:spMk id="100" creationId="{8654E6D0-A14C-40BE-8E45-0815172668EC}"/>
          </ac:spMkLst>
        </pc:spChg>
        <pc:spChg chg="add">
          <ac:chgData name="sam gibbons" userId="65179f8812aca936" providerId="LiveId" clId="{D43DC7AA-4F00-420A-ABC0-0C0BFD7B0B53}" dt="2022-11-27T21:39:15.212" v="86" actId="26606"/>
          <ac:spMkLst>
            <pc:docMk/>
            <pc:sldMk cId="1150036438" sldId="257"/>
            <ac:spMk id="104" creationId="{A737E5B8-8F31-4942-B159-B213C4D6D830}"/>
          </ac:spMkLst>
        </pc:spChg>
        <pc:spChg chg="add">
          <ac:chgData name="sam gibbons" userId="65179f8812aca936" providerId="LiveId" clId="{D43DC7AA-4F00-420A-ABC0-0C0BFD7B0B53}" dt="2022-11-27T21:39:15.212" v="86" actId="26606"/>
          <ac:spMkLst>
            <pc:docMk/>
            <pc:sldMk cId="1150036438" sldId="257"/>
            <ac:spMk id="106" creationId="{42A4FC2C-047E-45A5-965D-8E1E3BF09BC6}"/>
          </ac:spMkLst>
        </pc:spChg>
        <pc:spChg chg="add">
          <ac:chgData name="sam gibbons" userId="65179f8812aca936" providerId="LiveId" clId="{D43DC7AA-4F00-420A-ABC0-0C0BFD7B0B53}" dt="2022-11-27T21:39:15.212" v="86" actId="26606"/>
          <ac:spMkLst>
            <pc:docMk/>
            <pc:sldMk cId="1150036438" sldId="257"/>
            <ac:spMk id="108" creationId="{78F530DA-C7D1-4968-8F8A-8700C2BB2A49}"/>
          </ac:spMkLst>
        </pc:spChg>
        <pc:picChg chg="del">
          <ac:chgData name="sam gibbons" userId="65179f8812aca936" providerId="LiveId" clId="{D43DC7AA-4F00-420A-ABC0-0C0BFD7B0B53}" dt="2022-11-27T21:24:35.422" v="2" actId="21"/>
          <ac:picMkLst>
            <pc:docMk/>
            <pc:sldMk cId="1150036438" sldId="257"/>
            <ac:picMk id="2" creationId="{BA0242E9-9824-18E5-7C6E-8C5519DF78CB}"/>
          </ac:picMkLst>
        </pc:picChg>
        <pc:picChg chg="add del mod">
          <ac:chgData name="sam gibbons" userId="65179f8812aca936" providerId="LiveId" clId="{D43DC7AA-4F00-420A-ABC0-0C0BFD7B0B53}" dt="2022-11-27T21:40:10.841" v="90" actId="21"/>
          <ac:picMkLst>
            <pc:docMk/>
            <pc:sldMk cId="1150036438" sldId="257"/>
            <ac:picMk id="3" creationId="{E6576E8C-6A6D-E9F0-61D2-00BEB1B93C5E}"/>
          </ac:picMkLst>
        </pc:picChg>
        <pc:picChg chg="add mod">
          <ac:chgData name="sam gibbons" userId="65179f8812aca936" providerId="LiveId" clId="{D43DC7AA-4F00-420A-ABC0-0C0BFD7B0B53}" dt="2022-11-27T21:42:04.144" v="103" actId="14100"/>
          <ac:picMkLst>
            <pc:docMk/>
            <pc:sldMk cId="1150036438" sldId="257"/>
            <ac:picMk id="42" creationId="{50FE812A-7A59-BA17-FE10-805271C2DE91}"/>
          </ac:picMkLst>
        </pc:picChg>
        <pc:picChg chg="add">
          <ac:chgData name="sam gibbons" userId="65179f8812aca936" providerId="LiveId" clId="{D43DC7AA-4F00-420A-ABC0-0C0BFD7B0B53}" dt="2022-11-27T21:39:15.212" v="86" actId="26606"/>
          <ac:picMkLst>
            <pc:docMk/>
            <pc:sldMk cId="1150036438" sldId="257"/>
            <ac:picMk id="102" creationId="{5516C1EB-8D62-4BF0-92B5-02E6AE43B1F3}"/>
          </ac:picMkLst>
        </pc:picChg>
      </pc:sldChg>
      <pc:sldChg chg="addSp delSp modSp mod setBg setClrOvrMap">
        <pc:chgData name="sam gibbons" userId="65179f8812aca936" providerId="LiveId" clId="{D43DC7AA-4F00-420A-ABC0-0C0BFD7B0B53}" dt="2022-11-27T21:42:21.453" v="106" actId="14100"/>
        <pc:sldMkLst>
          <pc:docMk/>
          <pc:sldMk cId="170591897" sldId="258"/>
        </pc:sldMkLst>
        <pc:spChg chg="add del mod">
          <ac:chgData name="sam gibbons" userId="65179f8812aca936" providerId="LiveId" clId="{D43DC7AA-4F00-420A-ABC0-0C0BFD7B0B53}" dt="2022-11-27T21:25:40.974" v="13"/>
          <ac:spMkLst>
            <pc:docMk/>
            <pc:sldMk cId="170591897" sldId="258"/>
            <ac:spMk id="6" creationId="{3D70767D-02AC-79C3-0F92-E273253B1E73}"/>
          </ac:spMkLst>
        </pc:spChg>
        <pc:spChg chg="add del mod">
          <ac:chgData name="sam gibbons" userId="65179f8812aca936" providerId="LiveId" clId="{D43DC7AA-4F00-420A-ABC0-0C0BFD7B0B53}" dt="2022-11-27T21:33:56.607" v="33"/>
          <ac:spMkLst>
            <pc:docMk/>
            <pc:sldMk cId="170591897" sldId="258"/>
            <ac:spMk id="11" creationId="{7C66B542-8059-524F-3B64-803789AA1E0B}"/>
          </ac:spMkLst>
        </pc:spChg>
        <pc:spChg chg="del">
          <ac:chgData name="sam gibbons" userId="65179f8812aca936" providerId="LiveId" clId="{D43DC7AA-4F00-420A-ABC0-0C0BFD7B0B53}" dt="2022-11-27T21:25:45.544" v="19" actId="26606"/>
          <ac:spMkLst>
            <pc:docMk/>
            <pc:sldMk cId="170591897" sldId="258"/>
            <ac:spMk id="14" creationId="{32BC26D8-82FB-445E-AA49-62A77D7C1EE0}"/>
          </ac:spMkLst>
        </pc:spChg>
        <pc:spChg chg="del">
          <ac:chgData name="sam gibbons" userId="65179f8812aca936" providerId="LiveId" clId="{D43DC7AA-4F00-420A-ABC0-0C0BFD7B0B53}" dt="2022-11-27T21:25:45.544" v="19" actId="26606"/>
          <ac:spMkLst>
            <pc:docMk/>
            <pc:sldMk cId="170591897" sldId="258"/>
            <ac:spMk id="16" creationId="{CB44330D-EA18-4254-AA95-EB49948539B8}"/>
          </ac:spMkLst>
        </pc:spChg>
        <pc:spChg chg="add del mod">
          <ac:chgData name="sam gibbons" userId="65179f8812aca936" providerId="LiveId" clId="{D43DC7AA-4F00-420A-ABC0-0C0BFD7B0B53}" dt="2022-11-27T21:36:11.528" v="38"/>
          <ac:spMkLst>
            <pc:docMk/>
            <pc:sldMk cId="170591897" sldId="258"/>
            <ac:spMk id="17" creationId="{6063C6AE-A569-B842-11E5-2B7A3E0E3817}"/>
          </ac:spMkLst>
        </pc:spChg>
        <pc:spChg chg="add del">
          <ac:chgData name="sam gibbons" userId="65179f8812aca936" providerId="LiveId" clId="{D43DC7AA-4F00-420A-ABC0-0C0BFD7B0B53}" dt="2022-11-27T21:36:53.098" v="50" actId="26606"/>
          <ac:spMkLst>
            <pc:docMk/>
            <pc:sldMk cId="170591897" sldId="258"/>
            <ac:spMk id="21" creationId="{32BC26D8-82FB-445E-AA49-62A77D7C1EE0}"/>
          </ac:spMkLst>
        </pc:spChg>
        <pc:spChg chg="add del">
          <ac:chgData name="sam gibbons" userId="65179f8812aca936" providerId="LiveId" clId="{D43DC7AA-4F00-420A-ABC0-0C0BFD7B0B53}" dt="2022-11-27T21:36:53.098" v="50" actId="26606"/>
          <ac:spMkLst>
            <pc:docMk/>
            <pc:sldMk cId="170591897" sldId="258"/>
            <ac:spMk id="23" creationId="{CB44330D-EA18-4254-AA95-EB49948539B8}"/>
          </ac:spMkLst>
        </pc:spChg>
        <pc:spChg chg="add del mod">
          <ac:chgData name="sam gibbons" userId="65179f8812aca936" providerId="LiveId" clId="{D43DC7AA-4F00-420A-ABC0-0C0BFD7B0B53}" dt="2022-11-27T21:36:20.715" v="43"/>
          <ac:spMkLst>
            <pc:docMk/>
            <pc:sldMk cId="170591897" sldId="258"/>
            <ac:spMk id="25" creationId="{E7D3DE50-26D8-8A8D-4095-2F0271A2E5EB}"/>
          </ac:spMkLst>
        </pc:spChg>
        <pc:spChg chg="add del mod">
          <ac:chgData name="sam gibbons" userId="65179f8812aca936" providerId="LiveId" clId="{D43DC7AA-4F00-420A-ABC0-0C0BFD7B0B53}" dt="2022-11-27T21:37:38.995" v="53"/>
          <ac:spMkLst>
            <pc:docMk/>
            <pc:sldMk cId="170591897" sldId="258"/>
            <ac:spMk id="29" creationId="{7565B500-4439-C568-C495-F421CF2F9B8A}"/>
          </ac:spMkLst>
        </pc:spChg>
        <pc:spChg chg="add del">
          <ac:chgData name="sam gibbons" userId="65179f8812aca936" providerId="LiveId" clId="{D43DC7AA-4F00-420A-ABC0-0C0BFD7B0B53}" dt="2022-11-27T21:36:53.097" v="49" actId="26606"/>
          <ac:spMkLst>
            <pc:docMk/>
            <pc:sldMk cId="170591897" sldId="258"/>
            <ac:spMk id="32" creationId="{3B432D73-5C38-474F-AF96-A3228731BF36}"/>
          </ac:spMkLst>
        </pc:spChg>
        <pc:spChg chg="add del">
          <ac:chgData name="sam gibbons" userId="65179f8812aca936" providerId="LiveId" clId="{D43DC7AA-4F00-420A-ABC0-0C0BFD7B0B53}" dt="2022-11-27T21:38:03.884" v="62" actId="26606"/>
          <ac:spMkLst>
            <pc:docMk/>
            <pc:sldMk cId="170591897" sldId="258"/>
            <ac:spMk id="33" creationId="{6D5872A3-CFF8-4F36-8446-6F1B04585A91}"/>
          </ac:spMkLst>
        </pc:spChg>
        <pc:spChg chg="add del">
          <ac:chgData name="sam gibbons" userId="65179f8812aca936" providerId="LiveId" clId="{D43DC7AA-4F00-420A-ABC0-0C0BFD7B0B53}" dt="2022-11-27T21:38:07.118" v="66" actId="26606"/>
          <ac:spMkLst>
            <pc:docMk/>
            <pc:sldMk cId="170591897" sldId="258"/>
            <ac:spMk id="35" creationId="{56C461EB-D7E0-F055-5436-D975E99A91AA}"/>
          </ac:spMkLst>
        </pc:spChg>
        <pc:spChg chg="add del">
          <ac:chgData name="sam gibbons" userId="65179f8812aca936" providerId="LiveId" clId="{D43DC7AA-4F00-420A-ABC0-0C0BFD7B0B53}" dt="2022-11-27T21:37:48.160" v="57" actId="26606"/>
          <ac:spMkLst>
            <pc:docMk/>
            <pc:sldMk cId="170591897" sldId="258"/>
            <ac:spMk id="36" creationId="{6FF0F0B8-5B06-4174-9742-1FD7ABE712A7}"/>
          </ac:spMkLst>
        </pc:spChg>
        <pc:spChg chg="add del">
          <ac:chgData name="sam gibbons" userId="65179f8812aca936" providerId="LiveId" clId="{D43DC7AA-4F00-420A-ABC0-0C0BFD7B0B53}" dt="2022-11-27T21:37:49.717" v="59" actId="26606"/>
          <ac:spMkLst>
            <pc:docMk/>
            <pc:sldMk cId="170591897" sldId="258"/>
            <ac:spMk id="38" creationId="{E5093ECC-8BEB-4546-A80D-0B48876623DE}"/>
          </ac:spMkLst>
        </pc:spChg>
        <pc:spChg chg="add del">
          <ac:chgData name="sam gibbons" userId="65179f8812aca936" providerId="LiveId" clId="{D43DC7AA-4F00-420A-ABC0-0C0BFD7B0B53}" dt="2022-11-27T21:38:07.118" v="66" actId="26606"/>
          <ac:spMkLst>
            <pc:docMk/>
            <pc:sldMk cId="170591897" sldId="258"/>
            <ac:spMk id="40" creationId="{967D8EB6-EAE1-4F9C-B398-83321E287204}"/>
          </ac:spMkLst>
        </pc:spChg>
        <pc:spChg chg="add del">
          <ac:chgData name="sam gibbons" userId="65179f8812aca936" providerId="LiveId" clId="{D43DC7AA-4F00-420A-ABC0-0C0BFD7B0B53}" dt="2022-11-27T21:38:03.884" v="62" actId="26606"/>
          <ac:spMkLst>
            <pc:docMk/>
            <pc:sldMk cId="170591897" sldId="258"/>
            <ac:spMk id="42" creationId="{5E2C537D-FECA-4C7F-A65B-F82518B3A196}"/>
          </ac:spMkLst>
        </pc:spChg>
        <pc:spChg chg="add del">
          <ac:chgData name="sam gibbons" userId="65179f8812aca936" providerId="LiveId" clId="{D43DC7AA-4F00-420A-ABC0-0C0BFD7B0B53}" dt="2022-11-27T21:38:06.134" v="64" actId="26606"/>
          <ac:spMkLst>
            <pc:docMk/>
            <pc:sldMk cId="170591897" sldId="258"/>
            <ac:spMk id="44" creationId="{E5093ECC-8BEB-4546-A80D-0B48876623DE}"/>
          </ac:spMkLst>
        </pc:spChg>
        <pc:spChg chg="add del">
          <ac:chgData name="sam gibbons" userId="65179f8812aca936" providerId="LiveId" clId="{D43DC7AA-4F00-420A-ABC0-0C0BFD7B0B53}" dt="2022-11-27T21:38:07.118" v="66" actId="26606"/>
          <ac:spMkLst>
            <pc:docMk/>
            <pc:sldMk cId="170591897" sldId="258"/>
            <ac:spMk id="46" creationId="{59A309A7-1751-4ABE-A3C1-EEC40366AD89}"/>
          </ac:spMkLst>
        </pc:spChg>
        <pc:spChg chg="add del">
          <ac:chgData name="sam gibbons" userId="65179f8812aca936" providerId="LiveId" clId="{D43DC7AA-4F00-420A-ABC0-0C0BFD7B0B53}" dt="2022-11-27T21:38:08.127" v="68" actId="26606"/>
          <ac:spMkLst>
            <pc:docMk/>
            <pc:sldMk cId="170591897" sldId="258"/>
            <ac:spMk id="48" creationId="{22587ECF-85E9-4393-9D87-8EB6F3F6C208}"/>
          </ac:spMkLst>
        </pc:spChg>
        <pc:spChg chg="add del">
          <ac:chgData name="sam gibbons" userId="65179f8812aca936" providerId="LiveId" clId="{D43DC7AA-4F00-420A-ABC0-0C0BFD7B0B53}" dt="2022-11-27T21:38:08.127" v="68" actId="26606"/>
          <ac:spMkLst>
            <pc:docMk/>
            <pc:sldMk cId="170591897" sldId="258"/>
            <ac:spMk id="49" creationId="{1A15D543-0735-A3D5-5A57-C9322C0D6E42}"/>
          </ac:spMkLst>
        </pc:spChg>
        <pc:spChg chg="add del">
          <ac:chgData name="sam gibbons" userId="65179f8812aca936" providerId="LiveId" clId="{D43DC7AA-4F00-420A-ABC0-0C0BFD7B0B53}" dt="2022-11-27T21:38:09.076" v="70" actId="26606"/>
          <ac:spMkLst>
            <pc:docMk/>
            <pc:sldMk cId="170591897" sldId="258"/>
            <ac:spMk id="60" creationId="{A3BAF07C-C39E-42EB-BB22-8D46691D9735}"/>
          </ac:spMkLst>
        </pc:spChg>
        <pc:spChg chg="add del">
          <ac:chgData name="sam gibbons" userId="65179f8812aca936" providerId="LiveId" clId="{D43DC7AA-4F00-420A-ABC0-0C0BFD7B0B53}" dt="2022-11-27T21:38:09.076" v="70" actId="26606"/>
          <ac:spMkLst>
            <pc:docMk/>
            <pc:sldMk cId="170591897" sldId="258"/>
            <ac:spMk id="61" creationId="{44C110BA-81E8-4247-853A-5F2B93E92E46}"/>
          </ac:spMkLst>
        </pc:spChg>
        <pc:spChg chg="add del">
          <ac:chgData name="sam gibbons" userId="65179f8812aca936" providerId="LiveId" clId="{D43DC7AA-4F00-420A-ABC0-0C0BFD7B0B53}" dt="2022-11-27T21:38:09.076" v="70" actId="26606"/>
          <ac:spMkLst>
            <pc:docMk/>
            <pc:sldMk cId="170591897" sldId="258"/>
            <ac:spMk id="68" creationId="{08211128-0354-4722-710B-88C52149BAC7}"/>
          </ac:spMkLst>
        </pc:spChg>
        <pc:spChg chg="add del mod">
          <ac:chgData name="sam gibbons" userId="65179f8812aca936" providerId="LiveId" clId="{D43DC7AA-4F00-420A-ABC0-0C0BFD7B0B53}" dt="2022-11-27T21:41:39.409" v="95"/>
          <ac:spMkLst>
            <pc:docMk/>
            <pc:sldMk cId="170591897" sldId="258"/>
            <ac:spMk id="69" creationId="{500E152C-24E4-EA2B-F0C1-724079AD38BD}"/>
          </ac:spMkLst>
        </pc:spChg>
        <pc:spChg chg="add del">
          <ac:chgData name="sam gibbons" userId="65179f8812aca936" providerId="LiveId" clId="{D43DC7AA-4F00-420A-ABC0-0C0BFD7B0B53}" dt="2022-11-27T21:38:13.335" v="72" actId="26606"/>
          <ac:spMkLst>
            <pc:docMk/>
            <pc:sldMk cId="170591897" sldId="258"/>
            <ac:spMk id="70" creationId="{D462EE7E-14DF-497D-AE08-F6623DB88E99}"/>
          </ac:spMkLst>
        </pc:spChg>
        <pc:spChg chg="add del">
          <ac:chgData name="sam gibbons" userId="65179f8812aca936" providerId="LiveId" clId="{D43DC7AA-4F00-420A-ABC0-0C0BFD7B0B53}" dt="2022-11-27T21:38:13.335" v="72" actId="26606"/>
          <ac:spMkLst>
            <pc:docMk/>
            <pc:sldMk cId="170591897" sldId="258"/>
            <ac:spMk id="71" creationId="{820E2AEF-4B9A-4866-A6A9-9503A847DDEA}"/>
          </ac:spMkLst>
        </pc:spChg>
        <pc:spChg chg="add del">
          <ac:chgData name="sam gibbons" userId="65179f8812aca936" providerId="LiveId" clId="{D43DC7AA-4F00-420A-ABC0-0C0BFD7B0B53}" dt="2022-11-27T21:38:13.335" v="72" actId="26606"/>
          <ac:spMkLst>
            <pc:docMk/>
            <pc:sldMk cId="170591897" sldId="258"/>
            <ac:spMk id="72" creationId="{C6D84EC8-D7C2-EA3F-AFAB-A5421E94815B}"/>
          </ac:spMkLst>
        </pc:spChg>
        <pc:spChg chg="add del">
          <ac:chgData name="sam gibbons" userId="65179f8812aca936" providerId="LiveId" clId="{D43DC7AA-4F00-420A-ABC0-0C0BFD7B0B53}" dt="2022-11-27T21:39:07.952" v="85" actId="26606"/>
          <ac:spMkLst>
            <pc:docMk/>
            <pc:sldMk cId="170591897" sldId="258"/>
            <ac:spMk id="74" creationId="{32BC26D8-82FB-445E-AA49-62A77D7C1EE0}"/>
          </ac:spMkLst>
        </pc:spChg>
        <pc:spChg chg="add del">
          <ac:chgData name="sam gibbons" userId="65179f8812aca936" providerId="LiveId" clId="{D43DC7AA-4F00-420A-ABC0-0C0BFD7B0B53}" dt="2022-11-27T21:39:07.952" v="85" actId="26606"/>
          <ac:spMkLst>
            <pc:docMk/>
            <pc:sldMk cId="170591897" sldId="258"/>
            <ac:spMk id="75" creationId="{CB44330D-EA18-4254-AA95-EB49948539B8}"/>
          </ac:spMkLst>
        </pc:spChg>
        <pc:spChg chg="add del">
          <ac:chgData name="sam gibbons" userId="65179f8812aca936" providerId="LiveId" clId="{D43DC7AA-4F00-420A-ABC0-0C0BFD7B0B53}" dt="2022-11-27T21:39:21.091" v="87" actId="26606"/>
          <ac:spMkLst>
            <pc:docMk/>
            <pc:sldMk cId="170591897" sldId="258"/>
            <ac:spMk id="79" creationId="{3E02C20F-DD03-FD78-21F2-B72C3856568C}"/>
          </ac:spMkLst>
        </pc:spChg>
        <pc:spChg chg="add del">
          <ac:chgData name="sam gibbons" userId="65179f8812aca936" providerId="LiveId" clId="{D43DC7AA-4F00-420A-ABC0-0C0BFD7B0B53}" dt="2022-11-27T21:39:21.091" v="87" actId="26606"/>
          <ac:spMkLst>
            <pc:docMk/>
            <pc:sldMk cId="170591897" sldId="258"/>
            <ac:spMk id="82" creationId="{0D7B6173-1D58-48E2-83CF-37350F315F75}"/>
          </ac:spMkLst>
        </pc:spChg>
        <pc:spChg chg="add del">
          <ac:chgData name="sam gibbons" userId="65179f8812aca936" providerId="LiveId" clId="{D43DC7AA-4F00-420A-ABC0-0C0BFD7B0B53}" dt="2022-11-27T21:39:21.091" v="87" actId="26606"/>
          <ac:spMkLst>
            <pc:docMk/>
            <pc:sldMk cId="170591897" sldId="258"/>
            <ac:spMk id="84" creationId="{BE149CDF-5DAC-4860-A285-9492CF2090AA}"/>
          </ac:spMkLst>
        </pc:spChg>
        <pc:spChg chg="add del">
          <ac:chgData name="sam gibbons" userId="65179f8812aca936" providerId="LiveId" clId="{D43DC7AA-4F00-420A-ABC0-0C0BFD7B0B53}" dt="2022-11-27T21:39:21.091" v="87" actId="26606"/>
          <ac:spMkLst>
            <pc:docMk/>
            <pc:sldMk cId="170591897" sldId="258"/>
            <ac:spMk id="88" creationId="{21BDEC81-16A7-4451-B893-C15000083B77}"/>
          </ac:spMkLst>
        </pc:spChg>
        <pc:spChg chg="add del">
          <ac:chgData name="sam gibbons" userId="65179f8812aca936" providerId="LiveId" clId="{D43DC7AA-4F00-420A-ABC0-0C0BFD7B0B53}" dt="2022-11-27T21:39:21.091" v="87" actId="26606"/>
          <ac:spMkLst>
            <pc:docMk/>
            <pc:sldMk cId="170591897" sldId="258"/>
            <ac:spMk id="90" creationId="{26A515A1-4D80-430E-BE0A-71A290516A82}"/>
          </ac:spMkLst>
        </pc:spChg>
        <pc:spChg chg="add del">
          <ac:chgData name="sam gibbons" userId="65179f8812aca936" providerId="LiveId" clId="{D43DC7AA-4F00-420A-ABC0-0C0BFD7B0B53}" dt="2022-11-27T21:41:42.549" v="97" actId="26606"/>
          <ac:spMkLst>
            <pc:docMk/>
            <pc:sldMk cId="170591897" sldId="258"/>
            <ac:spMk id="95" creationId="{A93898FF-D987-4B0E-BFB4-85F5EB356D4D}"/>
          </ac:spMkLst>
        </pc:spChg>
        <pc:spChg chg="add del">
          <ac:chgData name="sam gibbons" userId="65179f8812aca936" providerId="LiveId" clId="{D43DC7AA-4F00-420A-ABC0-0C0BFD7B0B53}" dt="2022-11-27T21:41:42.549" v="97" actId="26606"/>
          <ac:spMkLst>
            <pc:docMk/>
            <pc:sldMk cId="170591897" sldId="258"/>
            <ac:spMk id="97" creationId="{8654E6D0-A14C-40BE-8E45-0815172668EC}"/>
          </ac:spMkLst>
        </pc:spChg>
        <pc:spChg chg="add del">
          <ac:chgData name="sam gibbons" userId="65179f8812aca936" providerId="LiveId" clId="{D43DC7AA-4F00-420A-ABC0-0C0BFD7B0B53}" dt="2022-11-27T21:41:42.549" v="97" actId="26606"/>
          <ac:spMkLst>
            <pc:docMk/>
            <pc:sldMk cId="170591897" sldId="258"/>
            <ac:spMk id="101" creationId="{A737E5B8-8F31-4942-B159-B213C4D6D830}"/>
          </ac:spMkLst>
        </pc:spChg>
        <pc:spChg chg="add del">
          <ac:chgData name="sam gibbons" userId="65179f8812aca936" providerId="LiveId" clId="{D43DC7AA-4F00-420A-ABC0-0C0BFD7B0B53}" dt="2022-11-27T21:41:42.549" v="97" actId="26606"/>
          <ac:spMkLst>
            <pc:docMk/>
            <pc:sldMk cId="170591897" sldId="258"/>
            <ac:spMk id="103" creationId="{42A4FC2C-047E-45A5-965D-8E1E3BF09BC6}"/>
          </ac:spMkLst>
        </pc:spChg>
        <pc:spChg chg="add del">
          <ac:chgData name="sam gibbons" userId="65179f8812aca936" providerId="LiveId" clId="{D43DC7AA-4F00-420A-ABC0-0C0BFD7B0B53}" dt="2022-11-27T21:41:42.549" v="97" actId="26606"/>
          <ac:spMkLst>
            <pc:docMk/>
            <pc:sldMk cId="170591897" sldId="258"/>
            <ac:spMk id="105" creationId="{78F530DA-C7D1-4968-8F8A-8700C2BB2A49}"/>
          </ac:spMkLst>
        </pc:spChg>
        <pc:spChg chg="add">
          <ac:chgData name="sam gibbons" userId="65179f8812aca936" providerId="LiveId" clId="{D43DC7AA-4F00-420A-ABC0-0C0BFD7B0B53}" dt="2022-11-27T21:41:42.549" v="97" actId="26606"/>
          <ac:spMkLst>
            <pc:docMk/>
            <pc:sldMk cId="170591897" sldId="258"/>
            <ac:spMk id="110" creationId="{A93898FF-D987-4B0E-BFB4-85F5EB356D4D}"/>
          </ac:spMkLst>
        </pc:spChg>
        <pc:spChg chg="add">
          <ac:chgData name="sam gibbons" userId="65179f8812aca936" providerId="LiveId" clId="{D43DC7AA-4F00-420A-ABC0-0C0BFD7B0B53}" dt="2022-11-27T21:41:42.549" v="97" actId="26606"/>
          <ac:spMkLst>
            <pc:docMk/>
            <pc:sldMk cId="170591897" sldId="258"/>
            <ac:spMk id="112" creationId="{8654E6D0-A14C-40BE-8E45-0815172668EC}"/>
          </ac:spMkLst>
        </pc:spChg>
        <pc:spChg chg="add">
          <ac:chgData name="sam gibbons" userId="65179f8812aca936" providerId="LiveId" clId="{D43DC7AA-4F00-420A-ABC0-0C0BFD7B0B53}" dt="2022-11-27T21:41:42.549" v="97" actId="26606"/>
          <ac:spMkLst>
            <pc:docMk/>
            <pc:sldMk cId="170591897" sldId="258"/>
            <ac:spMk id="116" creationId="{A737E5B8-8F31-4942-B159-B213C4D6D830}"/>
          </ac:spMkLst>
        </pc:spChg>
        <pc:spChg chg="add">
          <ac:chgData name="sam gibbons" userId="65179f8812aca936" providerId="LiveId" clId="{D43DC7AA-4F00-420A-ABC0-0C0BFD7B0B53}" dt="2022-11-27T21:41:42.549" v="97" actId="26606"/>
          <ac:spMkLst>
            <pc:docMk/>
            <pc:sldMk cId="170591897" sldId="258"/>
            <ac:spMk id="118" creationId="{42A4FC2C-047E-45A5-965D-8E1E3BF09BC6}"/>
          </ac:spMkLst>
        </pc:spChg>
        <pc:spChg chg="add">
          <ac:chgData name="sam gibbons" userId="65179f8812aca936" providerId="LiveId" clId="{D43DC7AA-4F00-420A-ABC0-0C0BFD7B0B53}" dt="2022-11-27T21:41:42.549" v="97" actId="26606"/>
          <ac:spMkLst>
            <pc:docMk/>
            <pc:sldMk cId="170591897" sldId="258"/>
            <ac:spMk id="120" creationId="{78F530DA-C7D1-4968-8F8A-8700C2BB2A49}"/>
          </ac:spMkLst>
        </pc:spChg>
        <pc:grpChg chg="add del">
          <ac:chgData name="sam gibbons" userId="65179f8812aca936" providerId="LiveId" clId="{D43DC7AA-4F00-420A-ABC0-0C0BFD7B0B53}" dt="2022-11-27T21:38:03.884" v="62" actId="26606"/>
          <ac:grpSpMkLst>
            <pc:docMk/>
            <pc:sldMk cId="170591897" sldId="258"/>
            <ac:grpSpMk id="34" creationId="{47EC0934-1503-4296-A688-FC4E83E3F60F}"/>
          </ac:grpSpMkLst>
        </pc:grpChg>
        <pc:grpChg chg="add del">
          <ac:chgData name="sam gibbons" userId="65179f8812aca936" providerId="LiveId" clId="{D43DC7AA-4F00-420A-ABC0-0C0BFD7B0B53}" dt="2022-11-27T21:38:09.076" v="70" actId="26606"/>
          <ac:grpSpMkLst>
            <pc:docMk/>
            <pc:sldMk cId="170591897" sldId="258"/>
            <ac:grpSpMk id="62" creationId="{D8E9CF54-0466-4261-9E62-0249E60E1886}"/>
          </ac:grpSpMkLst>
        </pc:grpChg>
        <pc:picChg chg="del">
          <ac:chgData name="sam gibbons" userId="65179f8812aca936" providerId="LiveId" clId="{D43DC7AA-4F00-420A-ABC0-0C0BFD7B0B53}" dt="2022-11-27T21:25:36.641" v="12" actId="21"/>
          <ac:picMkLst>
            <pc:docMk/>
            <pc:sldMk cId="170591897" sldId="258"/>
            <ac:picMk id="4" creationId="{8CE5EA98-88C7-ED41-9A0D-CC15733DF064}"/>
          </ac:picMkLst>
        </pc:picChg>
        <pc:picChg chg="add del mod">
          <ac:chgData name="sam gibbons" userId="65179f8812aca936" providerId="LiveId" clId="{D43DC7AA-4F00-420A-ABC0-0C0BFD7B0B53}" dt="2022-11-27T21:33:49.346" v="32" actId="21"/>
          <ac:picMkLst>
            <pc:docMk/>
            <pc:sldMk cId="170591897" sldId="258"/>
            <ac:picMk id="8" creationId="{1E54CB4B-1CC4-DB1B-632E-364A8893E54C}"/>
          </ac:picMkLst>
        </pc:picChg>
        <pc:picChg chg="add del mod">
          <ac:chgData name="sam gibbons" userId="65179f8812aca936" providerId="LiveId" clId="{D43DC7AA-4F00-420A-ABC0-0C0BFD7B0B53}" dt="2022-11-27T21:35:55.135" v="37" actId="21"/>
          <ac:picMkLst>
            <pc:docMk/>
            <pc:sldMk cId="170591897" sldId="258"/>
            <ac:picMk id="13" creationId="{19829101-EB0F-1D67-BED7-5B74B104688B}"/>
          </ac:picMkLst>
        </pc:picChg>
        <pc:picChg chg="add del mod">
          <ac:chgData name="sam gibbons" userId="65179f8812aca936" providerId="LiveId" clId="{D43DC7AA-4F00-420A-ABC0-0C0BFD7B0B53}" dt="2022-11-27T21:36:17.081" v="42" actId="21"/>
          <ac:picMkLst>
            <pc:docMk/>
            <pc:sldMk cId="170591897" sldId="258"/>
            <ac:picMk id="19" creationId="{79A901FA-B15E-A36A-70C0-BD52C361C541}"/>
          </ac:picMkLst>
        </pc:picChg>
        <pc:picChg chg="add del mod">
          <ac:chgData name="sam gibbons" userId="65179f8812aca936" providerId="LiveId" clId="{D43DC7AA-4F00-420A-ABC0-0C0BFD7B0B53}" dt="2022-11-27T21:36:15.267" v="41" actId="21"/>
          <ac:picMkLst>
            <pc:docMk/>
            <pc:sldMk cId="170591897" sldId="258"/>
            <ac:picMk id="22" creationId="{CEBC97F2-4D46-F9E5-F331-BDBD30483D17}"/>
          </ac:picMkLst>
        </pc:picChg>
        <pc:picChg chg="add del mod">
          <ac:chgData name="sam gibbons" userId="65179f8812aca936" providerId="LiveId" clId="{D43DC7AA-4F00-420A-ABC0-0C0BFD7B0B53}" dt="2022-11-27T21:37:34.711" v="52" actId="21"/>
          <ac:picMkLst>
            <pc:docMk/>
            <pc:sldMk cId="170591897" sldId="258"/>
            <ac:picMk id="27" creationId="{40CC4895-7A1C-ABC9-30D2-B8725B1D5A85}"/>
          </ac:picMkLst>
        </pc:picChg>
        <pc:picChg chg="add del mod">
          <ac:chgData name="sam gibbons" userId="65179f8812aca936" providerId="LiveId" clId="{D43DC7AA-4F00-420A-ABC0-0C0BFD7B0B53}" dt="2022-11-27T21:41:34.475" v="94" actId="21"/>
          <ac:picMkLst>
            <pc:docMk/>
            <pc:sldMk cId="170591897" sldId="258"/>
            <ac:picMk id="31" creationId="{1E5DACAF-42DB-BE24-6A85-000848C53A33}"/>
          </ac:picMkLst>
        </pc:picChg>
        <pc:picChg chg="add mod">
          <ac:chgData name="sam gibbons" userId="65179f8812aca936" providerId="LiveId" clId="{D43DC7AA-4F00-420A-ABC0-0C0BFD7B0B53}" dt="2022-11-27T21:42:21.453" v="106" actId="14100"/>
          <ac:picMkLst>
            <pc:docMk/>
            <pc:sldMk cId="170591897" sldId="258"/>
            <ac:picMk id="76" creationId="{3740F7F8-8D94-71E4-025E-1B73B089FBAE}"/>
          </ac:picMkLst>
        </pc:picChg>
        <pc:picChg chg="add del">
          <ac:chgData name="sam gibbons" userId="65179f8812aca936" providerId="LiveId" clId="{D43DC7AA-4F00-420A-ABC0-0C0BFD7B0B53}" dt="2022-11-27T21:39:21.091" v="87" actId="26606"/>
          <ac:picMkLst>
            <pc:docMk/>
            <pc:sldMk cId="170591897" sldId="258"/>
            <ac:picMk id="86" creationId="{B0DAC8FB-A162-44E3-A606-C855A03A5B09}"/>
          </ac:picMkLst>
        </pc:picChg>
        <pc:picChg chg="add del">
          <ac:chgData name="sam gibbons" userId="65179f8812aca936" providerId="LiveId" clId="{D43DC7AA-4F00-420A-ABC0-0C0BFD7B0B53}" dt="2022-11-27T21:41:42.549" v="97" actId="26606"/>
          <ac:picMkLst>
            <pc:docMk/>
            <pc:sldMk cId="170591897" sldId="258"/>
            <ac:picMk id="99" creationId="{5516C1EB-8D62-4BF0-92B5-02E6AE43B1F3}"/>
          </ac:picMkLst>
        </pc:picChg>
        <pc:picChg chg="add">
          <ac:chgData name="sam gibbons" userId="65179f8812aca936" providerId="LiveId" clId="{D43DC7AA-4F00-420A-ABC0-0C0BFD7B0B53}" dt="2022-11-27T21:41:42.549" v="97" actId="26606"/>
          <ac:picMkLst>
            <pc:docMk/>
            <pc:sldMk cId="170591897" sldId="258"/>
            <ac:picMk id="114" creationId="{5516C1EB-8D62-4BF0-92B5-02E6AE43B1F3}"/>
          </ac:picMkLst>
        </pc:picChg>
      </pc:sldChg>
      <pc:sldChg chg="addSp delSp modSp mod">
        <pc:chgData name="sam gibbons" userId="65179f8812aca936" providerId="LiveId" clId="{D43DC7AA-4F00-420A-ABC0-0C0BFD7B0B53}" dt="2022-11-27T21:42:10.218" v="104" actId="14100"/>
        <pc:sldMkLst>
          <pc:docMk/>
          <pc:sldMk cId="4108213880" sldId="259"/>
        </pc:sldMkLst>
        <pc:spChg chg="add del mod">
          <ac:chgData name="sam gibbons" userId="65179f8812aca936" providerId="LiveId" clId="{D43DC7AA-4F00-420A-ABC0-0C0BFD7B0B53}" dt="2022-11-27T21:26:10.577" v="25" actId="21"/>
          <ac:spMkLst>
            <pc:docMk/>
            <pc:sldMk cId="4108213880" sldId="259"/>
            <ac:spMk id="8" creationId="{EFCD5A4B-B65E-0973-BD22-C52397EC8CA4}"/>
          </ac:spMkLst>
        </pc:spChg>
        <pc:spChg chg="del">
          <ac:chgData name="sam gibbons" userId="65179f8812aca936" providerId="LiveId" clId="{D43DC7AA-4F00-420A-ABC0-0C0BFD7B0B53}" dt="2022-11-27T21:26:17.451" v="31" actId="26606"/>
          <ac:spMkLst>
            <pc:docMk/>
            <pc:sldMk cId="4108213880" sldId="259"/>
            <ac:spMk id="9" creationId="{32BC26D8-82FB-445E-AA49-62A77D7C1EE0}"/>
          </ac:spMkLst>
        </pc:spChg>
        <pc:spChg chg="del">
          <ac:chgData name="sam gibbons" userId="65179f8812aca936" providerId="LiveId" clId="{D43DC7AA-4F00-420A-ABC0-0C0BFD7B0B53}" dt="2022-11-27T21:26:17.451" v="31" actId="26606"/>
          <ac:spMkLst>
            <pc:docMk/>
            <pc:sldMk cId="4108213880" sldId="259"/>
            <ac:spMk id="11" creationId="{CB44330D-EA18-4254-AA95-EB49948539B8}"/>
          </ac:spMkLst>
        </pc:spChg>
        <pc:spChg chg="add del">
          <ac:chgData name="sam gibbons" userId="65179f8812aca936" providerId="LiveId" clId="{D43DC7AA-4F00-420A-ABC0-0C0BFD7B0B53}" dt="2022-11-27T21:38:34.502" v="78" actId="26606"/>
          <ac:spMkLst>
            <pc:docMk/>
            <pc:sldMk cId="4108213880" sldId="259"/>
            <ac:spMk id="17" creationId="{32BC26D8-82FB-445E-AA49-62A77D7C1EE0}"/>
          </ac:spMkLst>
        </pc:spChg>
        <pc:spChg chg="add del">
          <ac:chgData name="sam gibbons" userId="65179f8812aca936" providerId="LiveId" clId="{D43DC7AA-4F00-420A-ABC0-0C0BFD7B0B53}" dt="2022-11-27T21:38:34.502" v="78" actId="26606"/>
          <ac:spMkLst>
            <pc:docMk/>
            <pc:sldMk cId="4108213880" sldId="259"/>
            <ac:spMk id="19" creationId="{CB44330D-EA18-4254-AA95-EB49948539B8}"/>
          </ac:spMkLst>
        </pc:spChg>
        <pc:spChg chg="add del">
          <ac:chgData name="sam gibbons" userId="65179f8812aca936" providerId="LiveId" clId="{D43DC7AA-4F00-420A-ABC0-0C0BFD7B0B53}" dt="2022-11-27T21:39:23.668" v="88" actId="26606"/>
          <ac:spMkLst>
            <pc:docMk/>
            <pc:sldMk cId="4108213880" sldId="259"/>
            <ac:spMk id="24" creationId="{32BC26D8-82FB-445E-AA49-62A77D7C1EE0}"/>
          </ac:spMkLst>
        </pc:spChg>
        <pc:spChg chg="add del">
          <ac:chgData name="sam gibbons" userId="65179f8812aca936" providerId="LiveId" clId="{D43DC7AA-4F00-420A-ABC0-0C0BFD7B0B53}" dt="2022-11-27T21:39:23.668" v="88" actId="26606"/>
          <ac:spMkLst>
            <pc:docMk/>
            <pc:sldMk cId="4108213880" sldId="259"/>
            <ac:spMk id="26" creationId="{CB44330D-EA18-4254-AA95-EB49948539B8}"/>
          </ac:spMkLst>
        </pc:spChg>
        <pc:spChg chg="add">
          <ac:chgData name="sam gibbons" userId="65179f8812aca936" providerId="LiveId" clId="{D43DC7AA-4F00-420A-ABC0-0C0BFD7B0B53}" dt="2022-11-27T21:39:23.668" v="88" actId="26606"/>
          <ac:spMkLst>
            <pc:docMk/>
            <pc:sldMk cId="4108213880" sldId="259"/>
            <ac:spMk id="31" creationId="{A93898FF-D987-4B0E-BFB4-85F5EB356D4D}"/>
          </ac:spMkLst>
        </pc:spChg>
        <pc:spChg chg="add">
          <ac:chgData name="sam gibbons" userId="65179f8812aca936" providerId="LiveId" clId="{D43DC7AA-4F00-420A-ABC0-0C0BFD7B0B53}" dt="2022-11-27T21:39:23.668" v="88" actId="26606"/>
          <ac:spMkLst>
            <pc:docMk/>
            <pc:sldMk cId="4108213880" sldId="259"/>
            <ac:spMk id="33" creationId="{8654E6D0-A14C-40BE-8E45-0815172668EC}"/>
          </ac:spMkLst>
        </pc:spChg>
        <pc:spChg chg="add">
          <ac:chgData name="sam gibbons" userId="65179f8812aca936" providerId="LiveId" clId="{D43DC7AA-4F00-420A-ABC0-0C0BFD7B0B53}" dt="2022-11-27T21:39:23.668" v="88" actId="26606"/>
          <ac:spMkLst>
            <pc:docMk/>
            <pc:sldMk cId="4108213880" sldId="259"/>
            <ac:spMk id="37" creationId="{A737E5B8-8F31-4942-B159-B213C4D6D830}"/>
          </ac:spMkLst>
        </pc:spChg>
        <pc:spChg chg="add">
          <ac:chgData name="sam gibbons" userId="65179f8812aca936" providerId="LiveId" clId="{D43DC7AA-4F00-420A-ABC0-0C0BFD7B0B53}" dt="2022-11-27T21:39:23.668" v="88" actId="26606"/>
          <ac:spMkLst>
            <pc:docMk/>
            <pc:sldMk cId="4108213880" sldId="259"/>
            <ac:spMk id="39" creationId="{42A4FC2C-047E-45A5-965D-8E1E3BF09BC6}"/>
          </ac:spMkLst>
        </pc:spChg>
        <pc:spChg chg="add">
          <ac:chgData name="sam gibbons" userId="65179f8812aca936" providerId="LiveId" clId="{D43DC7AA-4F00-420A-ABC0-0C0BFD7B0B53}" dt="2022-11-27T21:39:23.668" v="88" actId="26606"/>
          <ac:spMkLst>
            <pc:docMk/>
            <pc:sldMk cId="4108213880" sldId="259"/>
            <ac:spMk id="41" creationId="{78F530DA-C7D1-4968-8F8A-8700C2BB2A49}"/>
          </ac:spMkLst>
        </pc:spChg>
        <pc:picChg chg="del">
          <ac:chgData name="sam gibbons" userId="65179f8812aca936" providerId="LiveId" clId="{D43DC7AA-4F00-420A-ABC0-0C0BFD7B0B53}" dt="2022-11-27T21:26:02.399" v="24" actId="21"/>
          <ac:picMkLst>
            <pc:docMk/>
            <pc:sldMk cId="4108213880" sldId="259"/>
            <ac:picMk id="4" creationId="{3E8AB92F-11D9-E8AA-E065-FE42C2F3C23A}"/>
          </ac:picMkLst>
        </pc:picChg>
        <pc:picChg chg="add del mod">
          <ac:chgData name="sam gibbons" userId="65179f8812aca936" providerId="LiveId" clId="{D43DC7AA-4F00-420A-ABC0-0C0BFD7B0B53}" dt="2022-11-27T21:26:13.511" v="27" actId="21"/>
          <ac:picMkLst>
            <pc:docMk/>
            <pc:sldMk cId="4108213880" sldId="259"/>
            <ac:picMk id="6" creationId="{0FC22BE5-59B6-F08D-9B8F-12EAF621D577}"/>
          </ac:picMkLst>
        </pc:picChg>
        <pc:picChg chg="add del mod">
          <ac:chgData name="sam gibbons" userId="65179f8812aca936" providerId="LiveId" clId="{D43DC7AA-4F00-420A-ABC0-0C0BFD7B0B53}" dt="2022-11-27T21:38:22.751" v="74" actId="21"/>
          <ac:picMkLst>
            <pc:docMk/>
            <pc:sldMk cId="4108213880" sldId="259"/>
            <ac:picMk id="12" creationId="{4BEEE180-1EE8-5B90-567F-BD2112B9E5E5}"/>
          </ac:picMkLst>
        </pc:picChg>
        <pc:picChg chg="add mod">
          <ac:chgData name="sam gibbons" userId="65179f8812aca936" providerId="LiveId" clId="{D43DC7AA-4F00-420A-ABC0-0C0BFD7B0B53}" dt="2022-11-27T21:42:10.218" v="104" actId="14100"/>
          <ac:picMkLst>
            <pc:docMk/>
            <pc:sldMk cId="4108213880" sldId="259"/>
            <ac:picMk id="14" creationId="{39F832DF-6FB2-D525-C9C5-9C7C9ED23152}"/>
          </ac:picMkLst>
        </pc:picChg>
        <pc:picChg chg="add">
          <ac:chgData name="sam gibbons" userId="65179f8812aca936" providerId="LiveId" clId="{D43DC7AA-4F00-420A-ABC0-0C0BFD7B0B53}" dt="2022-11-27T21:39:23.668" v="88" actId="26606"/>
          <ac:picMkLst>
            <pc:docMk/>
            <pc:sldMk cId="4108213880" sldId="259"/>
            <ac:picMk id="35" creationId="{5516C1EB-8D62-4BF0-92B5-02E6AE43B1F3}"/>
          </ac:picMkLst>
        </pc:picChg>
      </pc:sldChg>
      <pc:sldChg chg="addSp delSp modSp mod">
        <pc:chgData name="sam gibbons" userId="65179f8812aca936" providerId="LiveId" clId="{D43DC7AA-4F00-420A-ABC0-0C0BFD7B0B53}" dt="2022-11-27T21:42:13.225" v="105" actId="14100"/>
        <pc:sldMkLst>
          <pc:docMk/>
          <pc:sldMk cId="1948411427" sldId="260"/>
        </pc:sldMkLst>
        <pc:spChg chg="add del mod">
          <ac:chgData name="sam gibbons" userId="65179f8812aca936" providerId="LiveId" clId="{D43DC7AA-4F00-420A-ABC0-0C0BFD7B0B53}" dt="2022-11-27T21:38:49.421" v="80"/>
          <ac:spMkLst>
            <pc:docMk/>
            <pc:sldMk cId="1948411427" sldId="260"/>
            <ac:spMk id="6" creationId="{CC325984-2A55-27C8-1232-B7C8E74120A1}"/>
          </ac:spMkLst>
        </pc:spChg>
        <pc:spChg chg="del">
          <ac:chgData name="sam gibbons" userId="65179f8812aca936" providerId="LiveId" clId="{D43DC7AA-4F00-420A-ABC0-0C0BFD7B0B53}" dt="2022-11-27T21:38:51.654" v="81" actId="26606"/>
          <ac:spMkLst>
            <pc:docMk/>
            <pc:sldMk cId="1948411427" sldId="260"/>
            <ac:spMk id="9" creationId="{32BC26D8-82FB-445E-AA49-62A77D7C1EE0}"/>
          </ac:spMkLst>
        </pc:spChg>
        <pc:spChg chg="del">
          <ac:chgData name="sam gibbons" userId="65179f8812aca936" providerId="LiveId" clId="{D43DC7AA-4F00-420A-ABC0-0C0BFD7B0B53}" dt="2022-11-27T21:38:51.654" v="81" actId="26606"/>
          <ac:spMkLst>
            <pc:docMk/>
            <pc:sldMk cId="1948411427" sldId="260"/>
            <ac:spMk id="11" creationId="{CB44330D-EA18-4254-AA95-EB49948539B8}"/>
          </ac:spMkLst>
        </pc:spChg>
        <pc:spChg chg="add del">
          <ac:chgData name="sam gibbons" userId="65179f8812aca936" providerId="LiveId" clId="{D43DC7AA-4F00-420A-ABC0-0C0BFD7B0B53}" dt="2022-11-27T21:39:26.669" v="89" actId="26606"/>
          <ac:spMkLst>
            <pc:docMk/>
            <pc:sldMk cId="1948411427" sldId="260"/>
            <ac:spMk id="16" creationId="{32BC26D8-82FB-445E-AA49-62A77D7C1EE0}"/>
          </ac:spMkLst>
        </pc:spChg>
        <pc:spChg chg="add del">
          <ac:chgData name="sam gibbons" userId="65179f8812aca936" providerId="LiveId" clId="{D43DC7AA-4F00-420A-ABC0-0C0BFD7B0B53}" dt="2022-11-27T21:39:26.669" v="89" actId="26606"/>
          <ac:spMkLst>
            <pc:docMk/>
            <pc:sldMk cId="1948411427" sldId="260"/>
            <ac:spMk id="18" creationId="{CB44330D-EA18-4254-AA95-EB49948539B8}"/>
          </ac:spMkLst>
        </pc:spChg>
        <pc:spChg chg="add">
          <ac:chgData name="sam gibbons" userId="65179f8812aca936" providerId="LiveId" clId="{D43DC7AA-4F00-420A-ABC0-0C0BFD7B0B53}" dt="2022-11-27T21:39:26.669" v="89" actId="26606"/>
          <ac:spMkLst>
            <pc:docMk/>
            <pc:sldMk cId="1948411427" sldId="260"/>
            <ac:spMk id="23" creationId="{A93898FF-D987-4B0E-BFB4-85F5EB356D4D}"/>
          </ac:spMkLst>
        </pc:spChg>
        <pc:spChg chg="add">
          <ac:chgData name="sam gibbons" userId="65179f8812aca936" providerId="LiveId" clId="{D43DC7AA-4F00-420A-ABC0-0C0BFD7B0B53}" dt="2022-11-27T21:39:26.669" v="89" actId="26606"/>
          <ac:spMkLst>
            <pc:docMk/>
            <pc:sldMk cId="1948411427" sldId="260"/>
            <ac:spMk id="25" creationId="{8654E6D0-A14C-40BE-8E45-0815172668EC}"/>
          </ac:spMkLst>
        </pc:spChg>
        <pc:spChg chg="add">
          <ac:chgData name="sam gibbons" userId="65179f8812aca936" providerId="LiveId" clId="{D43DC7AA-4F00-420A-ABC0-0C0BFD7B0B53}" dt="2022-11-27T21:39:26.669" v="89" actId="26606"/>
          <ac:spMkLst>
            <pc:docMk/>
            <pc:sldMk cId="1948411427" sldId="260"/>
            <ac:spMk id="29" creationId="{A737E5B8-8F31-4942-B159-B213C4D6D830}"/>
          </ac:spMkLst>
        </pc:spChg>
        <pc:spChg chg="add">
          <ac:chgData name="sam gibbons" userId="65179f8812aca936" providerId="LiveId" clId="{D43DC7AA-4F00-420A-ABC0-0C0BFD7B0B53}" dt="2022-11-27T21:39:26.669" v="89" actId="26606"/>
          <ac:spMkLst>
            <pc:docMk/>
            <pc:sldMk cId="1948411427" sldId="260"/>
            <ac:spMk id="31" creationId="{42A4FC2C-047E-45A5-965D-8E1E3BF09BC6}"/>
          </ac:spMkLst>
        </pc:spChg>
        <pc:spChg chg="add">
          <ac:chgData name="sam gibbons" userId="65179f8812aca936" providerId="LiveId" clId="{D43DC7AA-4F00-420A-ABC0-0C0BFD7B0B53}" dt="2022-11-27T21:39:26.669" v="89" actId="26606"/>
          <ac:spMkLst>
            <pc:docMk/>
            <pc:sldMk cId="1948411427" sldId="260"/>
            <ac:spMk id="33" creationId="{78F530DA-C7D1-4968-8F8A-8700C2BB2A49}"/>
          </ac:spMkLst>
        </pc:spChg>
        <pc:picChg chg="del">
          <ac:chgData name="sam gibbons" userId="65179f8812aca936" providerId="LiveId" clId="{D43DC7AA-4F00-420A-ABC0-0C0BFD7B0B53}" dt="2022-11-27T21:38:44.878" v="79" actId="21"/>
          <ac:picMkLst>
            <pc:docMk/>
            <pc:sldMk cId="1948411427" sldId="260"/>
            <ac:picMk id="4" creationId="{4CEE54D6-E181-AA3D-CB38-73622CB4A2AC}"/>
          </ac:picMkLst>
        </pc:picChg>
        <pc:picChg chg="add mod">
          <ac:chgData name="sam gibbons" userId="65179f8812aca936" providerId="LiveId" clId="{D43DC7AA-4F00-420A-ABC0-0C0BFD7B0B53}" dt="2022-11-27T21:42:13.225" v="105" actId="14100"/>
          <ac:picMkLst>
            <pc:docMk/>
            <pc:sldMk cId="1948411427" sldId="260"/>
            <ac:picMk id="8" creationId="{DDE1BED1-0C73-EBFA-1FB6-AD7B6E15AF04}"/>
          </ac:picMkLst>
        </pc:picChg>
        <pc:picChg chg="add">
          <ac:chgData name="sam gibbons" userId="65179f8812aca936" providerId="LiveId" clId="{D43DC7AA-4F00-420A-ABC0-0C0BFD7B0B53}" dt="2022-11-27T21:39:26.669" v="89" actId="26606"/>
          <ac:picMkLst>
            <pc:docMk/>
            <pc:sldMk cId="1948411427" sldId="260"/>
            <ac:picMk id="27" creationId="{5516C1EB-8D62-4BF0-92B5-02E6AE43B1F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02E37-573A-AC50-88D2-096FC9907D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63B873-2863-0AB8-974C-972E702EBD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8C18C-731D-C17F-BE4C-DEEBA2B98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0211F-2873-4A0B-AEE0-8FED620DC661}" type="datetimeFigureOut">
              <a:rPr lang="en-ZA" smtClean="0"/>
              <a:t>2022/11/25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EA10E-658D-56D4-D1FA-2A7AADFE3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EFFCF-CBF3-4F68-C4E2-9D718887B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14AE-639A-4727-8173-6CABF153525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83260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98554-E553-89F4-0B13-084A8F8C3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FD3E7A-D963-81C8-BFB4-A82895806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76306-51BC-8C6E-AB6E-8A6E60323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0211F-2873-4A0B-AEE0-8FED620DC661}" type="datetimeFigureOut">
              <a:rPr lang="en-ZA" smtClean="0"/>
              <a:t>2022/11/25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8944D-9A6D-F084-9BCC-E40BD683B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39A1F-832A-0C11-5DFF-02385D80D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14AE-639A-4727-8173-6CABF153525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69208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384766-FE86-BF02-B3AE-B3017E5AE6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8D73E9-6630-9803-6CEC-66733D0917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AC128-D25D-AF88-BF7C-ABA754187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0211F-2873-4A0B-AEE0-8FED620DC661}" type="datetimeFigureOut">
              <a:rPr lang="en-ZA" smtClean="0"/>
              <a:t>2022/11/25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89396-EB9A-F107-5498-60851FA06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88FEB-5848-92B8-0BE7-1E77BD251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14AE-639A-4727-8173-6CABF153525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18464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2560C-E1FA-07D0-2A35-9475D0BD3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3F908-1847-CF8A-F6E7-FA73623D0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948C7-7BB2-2778-8AE4-8D58F27FC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0211F-2873-4A0B-AEE0-8FED620DC661}" type="datetimeFigureOut">
              <a:rPr lang="en-ZA" smtClean="0"/>
              <a:t>2022/11/25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B12A2-24EA-DB28-71E8-277B3C7B3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34880-7E4F-B534-542F-11B4C4443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14AE-639A-4727-8173-6CABF153525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81624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4350D-8011-08D6-77DD-BCB9CEF23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DAA44-0E61-CD88-F315-1F6597ECB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7E42C-9B4D-7237-1CAD-78A4346F1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0211F-2873-4A0B-AEE0-8FED620DC661}" type="datetimeFigureOut">
              <a:rPr lang="en-ZA" smtClean="0"/>
              <a:t>2022/11/25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35E04-319D-3A33-CB55-7CC2CE389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A6857-FCF7-AB7F-50FD-79882F05A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14AE-639A-4727-8173-6CABF153525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4123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69016-DF96-40FF-E517-32CB31C8E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76E62-0FF3-4A95-4D28-DA99832F94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965CA-1462-06E2-1F39-D39F1A7DD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30BA6E-9D6E-BAD4-4161-10FDA7A67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0211F-2873-4A0B-AEE0-8FED620DC661}" type="datetimeFigureOut">
              <a:rPr lang="en-ZA" smtClean="0"/>
              <a:t>2022/11/25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C63C7B-A5FB-5F7C-1C40-B8800B2CD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B4E57-6B15-6133-6C8E-54E1E6BC6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14AE-639A-4727-8173-6CABF153525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01223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1EAE5-1D12-9CBC-7264-3CEE45148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3C207-B520-CECA-07E0-E508D6428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CA7DB-0B12-303A-253C-C8D33B5D6B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E2F4A5-EC9C-A2D1-828B-B67C3A88B0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EA1EF7-FED4-8569-28A9-64D616BB51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137D03-27BE-BBC7-F349-B82B0BF71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0211F-2873-4A0B-AEE0-8FED620DC661}" type="datetimeFigureOut">
              <a:rPr lang="en-ZA" smtClean="0"/>
              <a:t>2022/11/25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A2B53C-294A-DAFC-EC50-FDE2A831F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B5FE4C-1B3B-AE48-D196-6ABE14322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14AE-639A-4727-8173-6CABF153525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16384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FFA62-BF3E-1E74-50EE-9C8A1CCD6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13486F-FDFD-5196-878D-20150BC74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0211F-2873-4A0B-AEE0-8FED620DC661}" type="datetimeFigureOut">
              <a:rPr lang="en-ZA" smtClean="0"/>
              <a:t>2022/11/25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8D6D6A-AB24-4AC1-731E-0DC48FFE8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772644-550D-733B-3B48-3A44824E5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14AE-639A-4727-8173-6CABF153525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43421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68BAB4-77A9-BE2D-543F-0AF17F7C6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0211F-2873-4A0B-AEE0-8FED620DC661}" type="datetimeFigureOut">
              <a:rPr lang="en-ZA" smtClean="0"/>
              <a:t>2022/11/25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058617-9F99-1602-61BA-33467F075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0A95B3-2AFD-6E58-A350-F6963A2E2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14AE-639A-4727-8173-6CABF153525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73091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C668A-F605-7469-EF34-C14135871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7EC64-A896-4663-93F4-83EC50D1D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7DC0B4-188F-D5B3-D67B-3E496DBB2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76A242-24DB-6F76-F48C-8719E07EE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0211F-2873-4A0B-AEE0-8FED620DC661}" type="datetimeFigureOut">
              <a:rPr lang="en-ZA" smtClean="0"/>
              <a:t>2022/11/25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DCDB75-3CF0-D783-815E-847D4DAB5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22FEA-1409-9F57-5E1D-7009A2280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14AE-639A-4727-8173-6CABF153525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29723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7DD10-B2C8-F6FE-8EFD-504471CAF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21710D-D70E-B9BD-9862-700A96682B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C27241-73ED-906C-1A2B-F51EE6769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2CFF9F-335D-3A2F-F9BA-0995074EA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0211F-2873-4A0B-AEE0-8FED620DC661}" type="datetimeFigureOut">
              <a:rPr lang="en-ZA" smtClean="0"/>
              <a:t>2022/11/25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4DEC97-090F-BBC6-B644-20A935EBE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53D9FA-93E5-5483-8490-38EC8D7EE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14AE-639A-4727-8173-6CABF153525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55983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BB7FC4-9E3C-E3CA-404F-899E2B7A2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D1013-1B53-5934-6816-41FBAD68D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0C409-ACB8-D923-026F-AEFFE026F3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0211F-2873-4A0B-AEE0-8FED620DC661}" type="datetimeFigureOut">
              <a:rPr lang="en-ZA" smtClean="0"/>
              <a:t>2022/11/25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4C028-4649-EDB9-8806-B90B1A18E6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147D5-42F9-72EB-6900-25CCA54D0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914AE-639A-4727-8173-6CABF153525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93431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97">
            <a:extLst>
              <a:ext uri="{FF2B5EF4-FFF2-40B4-BE49-F238E27FC236}">
                <a16:creationId xmlns:a16="http://schemas.microsoft.com/office/drawing/2014/main" id="{A93898FF-D987-4B0E-BFB4-85F5EB356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654E6D0-A14C-40BE-8E45-081517266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" name="Picture 101">
            <a:extLst>
              <a:ext uri="{FF2B5EF4-FFF2-40B4-BE49-F238E27FC236}">
                <a16:creationId xmlns:a16="http://schemas.microsoft.com/office/drawing/2014/main" id="{5516C1EB-8D62-4BF0-92B5-02E6AE43B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A737E5B8-8F31-4942-B159-B213C4D6D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8F530DA-C7D1-4968-8F8A-8700C2BB2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552813"/>
            <a:ext cx="11099352" cy="5905972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2" name="Picture 41" descr="Chart&#10;&#10;Description automatically generated">
            <a:extLst>
              <a:ext uri="{FF2B5EF4-FFF2-40B4-BE49-F238E27FC236}">
                <a16:creationId xmlns:a16="http://schemas.microsoft.com/office/drawing/2014/main" id="{50FE812A-7A59-BA17-FE10-805271C2DE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06" y="685793"/>
            <a:ext cx="10997814" cy="549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036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0" name="Rectangle 109">
            <a:extLst>
              <a:ext uri="{FF2B5EF4-FFF2-40B4-BE49-F238E27FC236}">
                <a16:creationId xmlns:a16="http://schemas.microsoft.com/office/drawing/2014/main" id="{A93898FF-D987-4B0E-BFB4-85F5EB356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654E6D0-A14C-40BE-8E45-081517266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4" name="Picture 113">
            <a:extLst>
              <a:ext uri="{FF2B5EF4-FFF2-40B4-BE49-F238E27FC236}">
                <a16:creationId xmlns:a16="http://schemas.microsoft.com/office/drawing/2014/main" id="{5516C1EB-8D62-4BF0-92B5-02E6AE43B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A737E5B8-8F31-4942-B159-B213C4D6D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78F530DA-C7D1-4968-8F8A-8700C2BB2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552813"/>
            <a:ext cx="11099352" cy="5905972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6" name="Content Placeholder 75" descr="Chart, histogram&#10;&#10;Description automatically generated">
            <a:extLst>
              <a:ext uri="{FF2B5EF4-FFF2-40B4-BE49-F238E27FC236}">
                <a16:creationId xmlns:a16="http://schemas.microsoft.com/office/drawing/2014/main" id="{3740F7F8-8D94-71E4-025E-1B73B089FB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74" b="-8"/>
          <a:stretch/>
        </p:blipFill>
        <p:spPr>
          <a:xfrm>
            <a:off x="554105" y="749387"/>
            <a:ext cx="10795829" cy="558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91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A93898FF-D987-4B0E-BFB4-85F5EB356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654E6D0-A14C-40BE-8E45-081517266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5516C1EB-8D62-4BF0-92B5-02E6AE43B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A737E5B8-8F31-4942-B159-B213C4D6D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8F530DA-C7D1-4968-8F8A-8700C2BB2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552813"/>
            <a:ext cx="11099352" cy="5905972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4" name="Picture 13" descr="Chart, histogram&#10;&#10;Description automatically generated">
            <a:extLst>
              <a:ext uri="{FF2B5EF4-FFF2-40B4-BE49-F238E27FC236}">
                <a16:creationId xmlns:a16="http://schemas.microsoft.com/office/drawing/2014/main" id="{39F832DF-6FB2-D525-C9C5-9C7C9ED231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74" b="-8"/>
          <a:stretch/>
        </p:blipFill>
        <p:spPr>
          <a:xfrm>
            <a:off x="629921" y="686574"/>
            <a:ext cx="10852094" cy="561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213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93898FF-D987-4B0E-BFB4-85F5EB356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54E6D0-A14C-40BE-8E45-081517266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516C1EB-8D62-4BF0-92B5-02E6AE43B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A737E5B8-8F31-4942-B159-B213C4D6D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8F530DA-C7D1-4968-8F8A-8700C2BB2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552813"/>
            <a:ext cx="11099352" cy="5905972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8" name="Content Placeholder 7" descr="Chart, histogram&#10;&#10;Description automatically generated">
            <a:extLst>
              <a:ext uri="{FF2B5EF4-FFF2-40B4-BE49-F238E27FC236}">
                <a16:creationId xmlns:a16="http://schemas.microsoft.com/office/drawing/2014/main" id="{DDE1BED1-0C73-EBFA-1FB6-AD7B6E15AF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74" b="-8"/>
          <a:stretch/>
        </p:blipFill>
        <p:spPr>
          <a:xfrm>
            <a:off x="554107" y="647381"/>
            <a:ext cx="10927908" cy="564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411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3677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Sanlam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Bill Sharpe’s Insights</dc:title>
  <dc:creator>Nico Katzke (Satrix)</dc:creator>
  <cp:lastModifiedBy>sam gibbons</cp:lastModifiedBy>
  <cp:revision>2</cp:revision>
  <dcterms:created xsi:type="dcterms:W3CDTF">2022-11-25T07:04:48Z</dcterms:created>
  <dcterms:modified xsi:type="dcterms:W3CDTF">2022-11-27T21:42:22Z</dcterms:modified>
</cp:coreProperties>
</file>