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8" r:id="rId7"/>
    <p:sldId id="262" r:id="rId8"/>
    <p:sldId id="263" r:id="rId9"/>
    <p:sldId id="264" r:id="rId10"/>
    <p:sldId id="265"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88" d="100"/>
          <a:sy n="88" d="100"/>
        </p:scale>
        <p:origin x="8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Monteiro" userId="b098ed964f92e88b" providerId="LiveId" clId="{01F96499-109D-49F7-9A94-2A969403A29D}"/>
    <pc:docChg chg="undo custSel addSld delSld modSld modMainMaster">
      <pc:chgData name="Gabriel Monteiro" userId="b098ed964f92e88b" providerId="LiveId" clId="{01F96499-109D-49F7-9A94-2A969403A29D}" dt="2017-08-23T00:20:53.792" v="1011" actId="20577"/>
      <pc:docMkLst>
        <pc:docMk/>
      </pc:docMkLst>
      <pc:sldChg chg="modSp">
        <pc:chgData name="Gabriel Monteiro" userId="b098ed964f92e88b" providerId="LiveId" clId="{01F96499-109D-49F7-9A94-2A969403A29D}" dt="2017-08-22T23:10:02.094" v="39" actId="1076"/>
        <pc:sldMkLst>
          <pc:docMk/>
          <pc:sldMk cId="2326868729" sldId="257"/>
        </pc:sldMkLst>
        <pc:spChg chg="mod">
          <ac:chgData name="Gabriel Monteiro" userId="b098ed964f92e88b" providerId="LiveId" clId="{01F96499-109D-49F7-9A94-2A969403A29D}" dt="2017-08-22T23:10:02.094" v="39" actId="1076"/>
          <ac:spMkLst>
            <pc:docMk/>
            <pc:sldMk cId="2326868729" sldId="257"/>
            <ac:spMk id="4" creationId="{00000000-0000-0000-0000-000000000000}"/>
          </ac:spMkLst>
        </pc:spChg>
        <pc:spChg chg="mod">
          <ac:chgData name="Gabriel Monteiro" userId="b098ed964f92e88b" providerId="LiveId" clId="{01F96499-109D-49F7-9A94-2A969403A29D}" dt="2017-08-22T23:09:58.177" v="38" actId="1076"/>
          <ac:spMkLst>
            <pc:docMk/>
            <pc:sldMk cId="2326868729" sldId="257"/>
            <ac:spMk id="5" creationId="{00000000-0000-0000-0000-000000000000}"/>
          </ac:spMkLst>
        </pc:spChg>
      </pc:sldChg>
      <pc:sldChg chg="delSp modSp">
        <pc:chgData name="Gabriel Monteiro" userId="b098ed964f92e88b" providerId="LiveId" clId="{01F96499-109D-49F7-9A94-2A969403A29D}" dt="2017-08-22T23:19:38.771" v="140"/>
        <pc:sldMkLst>
          <pc:docMk/>
          <pc:sldMk cId="1993275620" sldId="259"/>
        </pc:sldMkLst>
        <pc:spChg chg="mod">
          <ac:chgData name="Gabriel Monteiro" userId="b098ed964f92e88b" providerId="LiveId" clId="{01F96499-109D-49F7-9A94-2A969403A29D}" dt="2017-08-22T23:19:29.979" v="138" actId="14100"/>
          <ac:spMkLst>
            <pc:docMk/>
            <pc:sldMk cId="1993275620" sldId="259"/>
            <ac:spMk id="3" creationId="{00000000-0000-0000-0000-000000000000}"/>
          </ac:spMkLst>
        </pc:spChg>
        <pc:spChg chg="del">
          <ac:chgData name="Gabriel Monteiro" userId="b098ed964f92e88b" providerId="LiveId" clId="{01F96499-109D-49F7-9A94-2A969403A29D}" dt="2017-08-22T23:11:50.658" v="41"/>
          <ac:spMkLst>
            <pc:docMk/>
            <pc:sldMk cId="1993275620" sldId="259"/>
            <ac:spMk id="5" creationId="{00000000-0000-0000-0000-000000000000}"/>
          </ac:spMkLst>
        </pc:spChg>
        <pc:graphicFrameChg chg="mod">
          <ac:chgData name="Gabriel Monteiro" userId="b098ed964f92e88b" providerId="LiveId" clId="{01F96499-109D-49F7-9A94-2A969403A29D}" dt="2017-08-22T23:19:38.771" v="140"/>
          <ac:graphicFrameMkLst>
            <pc:docMk/>
            <pc:sldMk cId="1993275620" sldId="259"/>
            <ac:graphicFrameMk id="4" creationId="{00000000-0000-0000-0000-000000000000}"/>
          </ac:graphicFrameMkLst>
        </pc:graphicFrameChg>
      </pc:sldChg>
      <pc:sldChg chg="modSp">
        <pc:chgData name="Gabriel Monteiro" userId="b098ed964f92e88b" providerId="LiveId" clId="{01F96499-109D-49F7-9A94-2A969403A29D}" dt="2017-08-22T23:12:15.863" v="44" actId="1076"/>
        <pc:sldMkLst>
          <pc:docMk/>
          <pc:sldMk cId="1656975447" sldId="260"/>
        </pc:sldMkLst>
        <pc:spChg chg="mod">
          <ac:chgData name="Gabriel Monteiro" userId="b098ed964f92e88b" providerId="LiveId" clId="{01F96499-109D-49F7-9A94-2A969403A29D}" dt="2017-08-22T23:12:15.863" v="44" actId="1076"/>
          <ac:spMkLst>
            <pc:docMk/>
            <pc:sldMk cId="1656975447" sldId="260"/>
            <ac:spMk id="3" creationId="{00000000-0000-0000-0000-000000000000}"/>
          </ac:spMkLst>
        </pc:spChg>
        <pc:spChg chg="mod">
          <ac:chgData name="Gabriel Monteiro" userId="b098ed964f92e88b" providerId="LiveId" clId="{01F96499-109D-49F7-9A94-2A969403A29D}" dt="2017-08-22T23:12:01.784" v="42" actId="1076"/>
          <ac:spMkLst>
            <pc:docMk/>
            <pc:sldMk cId="1656975447" sldId="260"/>
            <ac:spMk id="6" creationId="{00000000-0000-0000-0000-000000000000}"/>
          </ac:spMkLst>
        </pc:spChg>
      </pc:sldChg>
      <pc:sldChg chg="modSp">
        <pc:chgData name="Gabriel Monteiro" userId="b098ed964f92e88b" providerId="LiveId" clId="{01F96499-109D-49F7-9A94-2A969403A29D}" dt="2017-08-23T00:20:53.792" v="1011" actId="20577"/>
        <pc:sldMkLst>
          <pc:docMk/>
          <pc:sldMk cId="3990156327" sldId="262"/>
        </pc:sldMkLst>
        <pc:spChg chg="mod">
          <ac:chgData name="Gabriel Monteiro" userId="b098ed964f92e88b" providerId="LiveId" clId="{01F96499-109D-49F7-9A94-2A969403A29D}" dt="2017-08-23T00:20:53.792" v="1011" actId="20577"/>
          <ac:spMkLst>
            <pc:docMk/>
            <pc:sldMk cId="3990156327" sldId="262"/>
            <ac:spMk id="6" creationId="{00000000-0000-0000-0000-000000000000}"/>
          </ac:spMkLst>
        </pc:spChg>
      </pc:sldChg>
      <pc:sldChg chg="modSp">
        <pc:chgData name="Gabriel Monteiro" userId="b098ed964f92e88b" providerId="LiveId" clId="{01F96499-109D-49F7-9A94-2A969403A29D}" dt="2017-08-22T23:15:47.489" v="91" actId="20577"/>
        <pc:sldMkLst>
          <pc:docMk/>
          <pc:sldMk cId="1102518828" sldId="263"/>
        </pc:sldMkLst>
        <pc:spChg chg="mod">
          <ac:chgData name="Gabriel Monteiro" userId="b098ed964f92e88b" providerId="LiveId" clId="{01F96499-109D-49F7-9A94-2A969403A29D}" dt="2017-08-22T23:15:47.489" v="91" actId="20577"/>
          <ac:spMkLst>
            <pc:docMk/>
            <pc:sldMk cId="1102518828" sldId="263"/>
            <ac:spMk id="3" creationId="{00000000-0000-0000-0000-000000000000}"/>
          </ac:spMkLst>
        </pc:spChg>
        <pc:spChg chg="mod">
          <ac:chgData name="Gabriel Monteiro" userId="b098ed964f92e88b" providerId="LiveId" clId="{01F96499-109D-49F7-9A94-2A969403A29D}" dt="2017-08-22T23:15:42.737" v="89" actId="1076"/>
          <ac:spMkLst>
            <pc:docMk/>
            <pc:sldMk cId="1102518828" sldId="263"/>
            <ac:spMk id="6" creationId="{00000000-0000-0000-0000-000000000000}"/>
          </ac:spMkLst>
        </pc:spChg>
      </pc:sldChg>
      <pc:sldChg chg="addSp delSp modSp">
        <pc:chgData name="Gabriel Monteiro" userId="b098ed964f92e88b" providerId="LiveId" clId="{01F96499-109D-49F7-9A94-2A969403A29D}" dt="2017-08-22T23:28:58.463" v="273" actId="1076"/>
        <pc:sldMkLst>
          <pc:docMk/>
          <pc:sldMk cId="602261469" sldId="264"/>
        </pc:sldMkLst>
        <pc:spChg chg="mod">
          <ac:chgData name="Gabriel Monteiro" userId="b098ed964f92e88b" providerId="LiveId" clId="{01F96499-109D-49F7-9A94-2A969403A29D}" dt="2017-08-22T23:28:58.463" v="273" actId="1076"/>
          <ac:spMkLst>
            <pc:docMk/>
            <pc:sldMk cId="602261469" sldId="264"/>
            <ac:spMk id="2" creationId="{00000000-0000-0000-0000-000000000000}"/>
          </ac:spMkLst>
        </pc:spChg>
        <pc:spChg chg="add mod">
          <ac:chgData name="Gabriel Monteiro" userId="b098ed964f92e88b" providerId="LiveId" clId="{01F96499-109D-49F7-9A94-2A969403A29D}" dt="2017-08-22T23:28:43.593" v="268" actId="1076"/>
          <ac:spMkLst>
            <pc:docMk/>
            <pc:sldMk cId="602261469" sldId="264"/>
            <ac:spMk id="3" creationId="{86932516-4518-4B09-A751-FF09C786FAE7}"/>
          </ac:spMkLst>
        </pc:spChg>
        <pc:spChg chg="mod">
          <ac:chgData name="Gabriel Monteiro" userId="b098ed964f92e88b" providerId="LiveId" clId="{01F96499-109D-49F7-9A94-2A969403A29D}" dt="2017-08-22T23:28:31.977" v="265" actId="1076"/>
          <ac:spMkLst>
            <pc:docMk/>
            <pc:sldMk cId="602261469" sldId="264"/>
            <ac:spMk id="4" creationId="{00000000-0000-0000-0000-000000000000}"/>
          </ac:spMkLst>
        </pc:spChg>
        <pc:spChg chg="mod">
          <ac:chgData name="Gabriel Monteiro" userId="b098ed964f92e88b" providerId="LiveId" clId="{01F96499-109D-49F7-9A94-2A969403A29D}" dt="2017-08-22T23:28:31.977" v="265" actId="1076"/>
          <ac:spMkLst>
            <pc:docMk/>
            <pc:sldMk cId="602261469" sldId="264"/>
            <ac:spMk id="5" creationId="{00000000-0000-0000-0000-000000000000}"/>
          </ac:spMkLst>
        </pc:spChg>
        <pc:spChg chg="add del mod">
          <ac:chgData name="Gabriel Monteiro" userId="b098ed964f92e88b" providerId="LiveId" clId="{01F96499-109D-49F7-9A94-2A969403A29D}" dt="2017-08-22T23:18:49.867" v="135"/>
          <ac:spMkLst>
            <pc:docMk/>
            <pc:sldMk cId="602261469" sldId="264"/>
            <ac:spMk id="7" creationId="{E3F1E8FB-AEBF-49E7-8843-2972DC2EE6AC}"/>
          </ac:spMkLst>
        </pc:spChg>
        <pc:spChg chg="add mod">
          <ac:chgData name="Gabriel Monteiro" userId="b098ed964f92e88b" providerId="LiveId" clId="{01F96499-109D-49F7-9A94-2A969403A29D}" dt="2017-08-22T23:28:31.977" v="265" actId="1076"/>
          <ac:spMkLst>
            <pc:docMk/>
            <pc:sldMk cId="602261469" sldId="264"/>
            <ac:spMk id="8" creationId="{D8C89882-CEF8-4C1F-9CEC-A00C029E77C5}"/>
          </ac:spMkLst>
        </pc:spChg>
        <pc:spChg chg="add mod">
          <ac:chgData name="Gabriel Monteiro" userId="b098ed964f92e88b" providerId="LiveId" clId="{01F96499-109D-49F7-9A94-2A969403A29D}" dt="2017-08-22T23:28:56.909" v="272" actId="1076"/>
          <ac:spMkLst>
            <pc:docMk/>
            <pc:sldMk cId="602261469" sldId="264"/>
            <ac:spMk id="9" creationId="{6CB2BDE2-F8F0-485B-82D8-39771E7CB380}"/>
          </ac:spMkLst>
        </pc:spChg>
        <pc:spChg chg="add mod">
          <ac:chgData name="Gabriel Monteiro" userId="b098ed964f92e88b" providerId="LiveId" clId="{01F96499-109D-49F7-9A94-2A969403A29D}" dt="2017-08-22T23:28:31.977" v="265" actId="1076"/>
          <ac:spMkLst>
            <pc:docMk/>
            <pc:sldMk cId="602261469" sldId="264"/>
            <ac:spMk id="10" creationId="{AF6A30D1-8552-4DAF-8CA2-1B97F4F09497}"/>
          </ac:spMkLst>
        </pc:spChg>
        <pc:spChg chg="add mod">
          <ac:chgData name="Gabriel Monteiro" userId="b098ed964f92e88b" providerId="LiveId" clId="{01F96499-109D-49F7-9A94-2A969403A29D}" dt="2017-08-22T23:28:31.977" v="265" actId="1076"/>
          <ac:spMkLst>
            <pc:docMk/>
            <pc:sldMk cId="602261469" sldId="264"/>
            <ac:spMk id="11" creationId="{419D197A-B738-4C08-BF53-32F54D00E53E}"/>
          </ac:spMkLst>
        </pc:spChg>
        <pc:spChg chg="add del">
          <ac:chgData name="Gabriel Monteiro" userId="b098ed964f92e88b" providerId="LiveId" clId="{01F96499-109D-49F7-9A94-2A969403A29D}" dt="2017-08-22T23:24:58.824" v="208"/>
          <ac:spMkLst>
            <pc:docMk/>
            <pc:sldMk cId="602261469" sldId="264"/>
            <ac:spMk id="12" creationId="{E968DF22-C655-465C-BED9-D8ACE015D5BF}"/>
          </ac:spMkLst>
        </pc:spChg>
        <pc:spChg chg="add mod">
          <ac:chgData name="Gabriel Monteiro" userId="b098ed964f92e88b" providerId="LiveId" clId="{01F96499-109D-49F7-9A94-2A969403A29D}" dt="2017-08-22T23:28:31.977" v="265" actId="1076"/>
          <ac:spMkLst>
            <pc:docMk/>
            <pc:sldMk cId="602261469" sldId="264"/>
            <ac:spMk id="13" creationId="{47E3920C-B44F-4C92-8D99-6A17E8A6E2AE}"/>
          </ac:spMkLst>
        </pc:spChg>
        <pc:spChg chg="add mod">
          <ac:chgData name="Gabriel Monteiro" userId="b098ed964f92e88b" providerId="LiveId" clId="{01F96499-109D-49F7-9A94-2A969403A29D}" dt="2017-08-22T23:28:48.895" v="269" actId="1076"/>
          <ac:spMkLst>
            <pc:docMk/>
            <pc:sldMk cId="602261469" sldId="264"/>
            <ac:spMk id="14" creationId="{3FC410F1-C40C-417F-B7A8-7B517B7222E2}"/>
          </ac:spMkLst>
        </pc:spChg>
        <pc:picChg chg="del">
          <ac:chgData name="Gabriel Monteiro" userId="b098ed964f92e88b" providerId="LiveId" clId="{01F96499-109D-49F7-9A94-2A969403A29D}" dt="2017-08-22T23:16:34.196" v="92"/>
          <ac:picMkLst>
            <pc:docMk/>
            <pc:sldMk cId="602261469" sldId="264"/>
            <ac:picMk id="6" creationId="{9F4FF285-3884-4918-99B3-34692156F7FA}"/>
          </ac:picMkLst>
        </pc:picChg>
      </pc:sldChg>
      <pc:sldChg chg="addSp delSp modSp">
        <pc:chgData name="Gabriel Monteiro" userId="b098ed964f92e88b" providerId="LiveId" clId="{01F96499-109D-49F7-9A94-2A969403A29D}" dt="2017-08-22T23:53:43.033" v="894"/>
        <pc:sldMkLst>
          <pc:docMk/>
          <pc:sldMk cId="3438142704" sldId="265"/>
        </pc:sldMkLst>
        <pc:spChg chg="add del mod">
          <ac:chgData name="Gabriel Monteiro" userId="b098ed964f92e88b" providerId="LiveId" clId="{01F96499-109D-49F7-9A94-2A969403A29D}" dt="2017-08-22T23:31:42.718" v="308"/>
          <ac:spMkLst>
            <pc:docMk/>
            <pc:sldMk cId="3438142704" sldId="265"/>
            <ac:spMk id="3" creationId="{599F24B4-25D5-4B7C-80D1-D4CD5F8711FC}"/>
          </ac:spMkLst>
        </pc:spChg>
        <pc:spChg chg="del">
          <ac:chgData name="Gabriel Monteiro" userId="b098ed964f92e88b" providerId="LiveId" clId="{01F96499-109D-49F7-9A94-2A969403A29D}" dt="2017-08-22T23:36:00.784" v="442"/>
          <ac:spMkLst>
            <pc:docMk/>
            <pc:sldMk cId="3438142704" sldId="265"/>
            <ac:spMk id="4" creationId="{00000000-0000-0000-0000-000000000000}"/>
          </ac:spMkLst>
        </pc:spChg>
        <pc:spChg chg="mod">
          <ac:chgData name="Gabriel Monteiro" userId="b098ed964f92e88b" providerId="LiveId" clId="{01F96499-109D-49F7-9A94-2A969403A29D}" dt="2017-08-22T23:41:59.404" v="561" actId="1076"/>
          <ac:spMkLst>
            <pc:docMk/>
            <pc:sldMk cId="3438142704" sldId="265"/>
            <ac:spMk id="5" creationId="{00000000-0000-0000-0000-000000000000}"/>
          </ac:spMkLst>
        </pc:spChg>
        <pc:spChg chg="add mod">
          <ac:chgData name="Gabriel Monteiro" userId="b098ed964f92e88b" providerId="LiveId" clId="{01F96499-109D-49F7-9A94-2A969403A29D}" dt="2017-08-22T23:53:37.787" v="893"/>
          <ac:spMkLst>
            <pc:docMk/>
            <pc:sldMk cId="3438142704" sldId="265"/>
            <ac:spMk id="6" creationId="{D98C4D01-710F-4195-80C5-800172A0DC10}"/>
          </ac:spMkLst>
        </pc:spChg>
        <pc:spChg chg="add mod">
          <ac:chgData name="Gabriel Monteiro" userId="b098ed964f92e88b" providerId="LiveId" clId="{01F96499-109D-49F7-9A94-2A969403A29D}" dt="2017-08-22T23:41:25.842" v="554" actId="1076"/>
          <ac:spMkLst>
            <pc:docMk/>
            <pc:sldMk cId="3438142704" sldId="265"/>
            <ac:spMk id="8" creationId="{C7742263-B78C-499D-91E2-ED8E5A8E95C2}"/>
          </ac:spMkLst>
        </pc:spChg>
        <pc:spChg chg="add mod">
          <ac:chgData name="Gabriel Monteiro" userId="b098ed964f92e88b" providerId="LiveId" clId="{01F96499-109D-49F7-9A94-2A969403A29D}" dt="2017-08-22T23:41:25.842" v="554" actId="1076"/>
          <ac:spMkLst>
            <pc:docMk/>
            <pc:sldMk cId="3438142704" sldId="265"/>
            <ac:spMk id="9" creationId="{A220E1DD-2E62-44FA-B42A-A70CF287A4C3}"/>
          </ac:spMkLst>
        </pc:spChg>
        <pc:spChg chg="add mod">
          <ac:chgData name="Gabriel Monteiro" userId="b098ed964f92e88b" providerId="LiveId" clId="{01F96499-109D-49F7-9A94-2A969403A29D}" dt="2017-08-22T23:41:25.842" v="554" actId="1076"/>
          <ac:spMkLst>
            <pc:docMk/>
            <pc:sldMk cId="3438142704" sldId="265"/>
            <ac:spMk id="10" creationId="{7743A042-5D2D-413F-BDF6-4A43DEAE1062}"/>
          </ac:spMkLst>
        </pc:spChg>
        <pc:spChg chg="add mod">
          <ac:chgData name="Gabriel Monteiro" userId="b098ed964f92e88b" providerId="LiveId" clId="{01F96499-109D-49F7-9A94-2A969403A29D}" dt="2017-08-22T23:53:43.033" v="894"/>
          <ac:spMkLst>
            <pc:docMk/>
            <pc:sldMk cId="3438142704" sldId="265"/>
            <ac:spMk id="11" creationId="{82D801A1-C266-4324-A2BD-F126ADC8B8D1}"/>
          </ac:spMkLst>
        </pc:spChg>
        <pc:spChg chg="add mod">
          <ac:chgData name="Gabriel Monteiro" userId="b098ed964f92e88b" providerId="LiveId" clId="{01F96499-109D-49F7-9A94-2A969403A29D}" dt="2017-08-22T23:41:25.842" v="554" actId="1076"/>
          <ac:spMkLst>
            <pc:docMk/>
            <pc:sldMk cId="3438142704" sldId="265"/>
            <ac:spMk id="12" creationId="{C65965A1-621C-490B-BA4E-FD79472C501E}"/>
          </ac:spMkLst>
        </pc:spChg>
        <pc:spChg chg="add mod">
          <ac:chgData name="Gabriel Monteiro" userId="b098ed964f92e88b" providerId="LiveId" clId="{01F96499-109D-49F7-9A94-2A969403A29D}" dt="2017-08-22T23:41:25.842" v="554" actId="1076"/>
          <ac:spMkLst>
            <pc:docMk/>
            <pc:sldMk cId="3438142704" sldId="265"/>
            <ac:spMk id="13" creationId="{41D0BFB9-FFDF-4CFE-BFEA-A5EF3AA07D97}"/>
          </ac:spMkLst>
        </pc:spChg>
        <pc:spChg chg="add mod">
          <ac:chgData name="Gabriel Monteiro" userId="b098ed964f92e88b" providerId="LiveId" clId="{01F96499-109D-49F7-9A94-2A969403A29D}" dt="2017-08-22T23:41:25.842" v="554" actId="1076"/>
          <ac:spMkLst>
            <pc:docMk/>
            <pc:sldMk cId="3438142704" sldId="265"/>
            <ac:spMk id="14" creationId="{A67F2C10-8BB9-4E6B-A408-2D705D671F28}"/>
          </ac:spMkLst>
        </pc:spChg>
        <pc:spChg chg="add mod">
          <ac:chgData name="Gabriel Monteiro" userId="b098ed964f92e88b" providerId="LiveId" clId="{01F96499-109D-49F7-9A94-2A969403A29D}" dt="2017-08-22T23:41:25.842" v="554" actId="1076"/>
          <ac:spMkLst>
            <pc:docMk/>
            <pc:sldMk cId="3438142704" sldId="265"/>
            <ac:spMk id="15" creationId="{D8E9969F-B154-4D6A-B143-B474641538AF}"/>
          </ac:spMkLst>
        </pc:spChg>
        <pc:spChg chg="add mod">
          <ac:chgData name="Gabriel Monteiro" userId="b098ed964f92e88b" providerId="LiveId" clId="{01F96499-109D-49F7-9A94-2A969403A29D}" dt="2017-08-22T23:41:25.842" v="554" actId="1076"/>
          <ac:spMkLst>
            <pc:docMk/>
            <pc:sldMk cId="3438142704" sldId="265"/>
            <ac:spMk id="16" creationId="{F8FC0EC8-CE39-43FB-B943-5A08158ED81C}"/>
          </ac:spMkLst>
        </pc:spChg>
        <pc:spChg chg="add mod">
          <ac:chgData name="Gabriel Monteiro" userId="b098ed964f92e88b" providerId="LiveId" clId="{01F96499-109D-49F7-9A94-2A969403A29D}" dt="2017-08-22T23:41:25.842" v="554" actId="1076"/>
          <ac:spMkLst>
            <pc:docMk/>
            <pc:sldMk cId="3438142704" sldId="265"/>
            <ac:spMk id="17" creationId="{416C1A50-F13D-4568-B6FF-585AE84EC813}"/>
          </ac:spMkLst>
        </pc:spChg>
        <pc:spChg chg="add mod">
          <ac:chgData name="Gabriel Monteiro" userId="b098ed964f92e88b" providerId="LiveId" clId="{01F96499-109D-49F7-9A94-2A969403A29D}" dt="2017-08-22T23:41:25.842" v="554" actId="1076"/>
          <ac:spMkLst>
            <pc:docMk/>
            <pc:sldMk cId="3438142704" sldId="265"/>
            <ac:spMk id="18" creationId="{637A5E58-5952-4603-A048-16EA9077D676}"/>
          </ac:spMkLst>
        </pc:spChg>
        <pc:spChg chg="add mod">
          <ac:chgData name="Gabriel Monteiro" userId="b098ed964f92e88b" providerId="LiveId" clId="{01F96499-109D-49F7-9A94-2A969403A29D}" dt="2017-08-22T23:42:32.783" v="592" actId="20577"/>
          <ac:spMkLst>
            <pc:docMk/>
            <pc:sldMk cId="3438142704" sldId="265"/>
            <ac:spMk id="19" creationId="{E5F4884C-FEEC-418C-B967-D92A2777AEAB}"/>
          </ac:spMkLst>
        </pc:spChg>
        <pc:picChg chg="del">
          <ac:chgData name="Gabriel Monteiro" userId="b098ed964f92e88b" providerId="LiveId" clId="{01F96499-109D-49F7-9A94-2A969403A29D}" dt="2017-08-22T23:30:12.954" v="274"/>
          <ac:picMkLst>
            <pc:docMk/>
            <pc:sldMk cId="3438142704" sldId="265"/>
            <ac:picMk id="7" creationId="{96E6CB15-51AD-4043-968F-EA1FCE2C493C}"/>
          </ac:picMkLst>
        </pc:picChg>
      </pc:sldChg>
      <pc:sldChg chg="modSp del">
        <pc:chgData name="Gabriel Monteiro" userId="b098ed964f92e88b" providerId="LiveId" clId="{01F96499-109D-49F7-9A94-2A969403A29D}" dt="2017-08-22T23:53:24.485" v="892" actId="2696"/>
        <pc:sldMkLst>
          <pc:docMk/>
          <pc:sldMk cId="2326673454" sldId="266"/>
        </pc:sldMkLst>
        <pc:spChg chg="mod">
          <ac:chgData name="Gabriel Monteiro" userId="b098ed964f92e88b" providerId="LiveId" clId="{01F96499-109D-49F7-9A94-2A969403A29D}" dt="2017-08-22T23:52:20.760" v="878" actId="1076"/>
          <ac:spMkLst>
            <pc:docMk/>
            <pc:sldMk cId="2326673454" sldId="266"/>
            <ac:spMk id="5" creationId="{00000000-0000-0000-0000-000000000000}"/>
          </ac:spMkLst>
        </pc:spChg>
      </pc:sldChg>
      <pc:sldChg chg="modSp">
        <pc:chgData name="Gabriel Monteiro" userId="b098ed964f92e88b" providerId="LiveId" clId="{01F96499-109D-49F7-9A94-2A969403A29D}" dt="2017-08-22T23:14:00.735" v="80" actId="14100"/>
        <pc:sldMkLst>
          <pc:docMk/>
          <pc:sldMk cId="1669038045" sldId="268"/>
        </pc:sldMkLst>
        <pc:spChg chg="mod">
          <ac:chgData name="Gabriel Monteiro" userId="b098ed964f92e88b" providerId="LiveId" clId="{01F96499-109D-49F7-9A94-2A969403A29D}" dt="2017-08-22T23:13:09.121" v="48"/>
          <ac:spMkLst>
            <pc:docMk/>
            <pc:sldMk cId="1669038045" sldId="268"/>
            <ac:spMk id="6" creationId="{A4F0318A-A791-4F47-9339-1AC45ADBBB40}"/>
          </ac:spMkLst>
        </pc:spChg>
        <pc:spChg chg="mod">
          <ac:chgData name="Gabriel Monteiro" userId="b098ed964f92e88b" providerId="LiveId" clId="{01F96499-109D-49F7-9A94-2A969403A29D}" dt="2017-08-22T23:13:33.547" v="51"/>
          <ac:spMkLst>
            <pc:docMk/>
            <pc:sldMk cId="1669038045" sldId="268"/>
            <ac:spMk id="7" creationId="{0D287501-2883-490F-B830-C4B5202D80FE}"/>
          </ac:spMkLst>
        </pc:spChg>
        <pc:spChg chg="mod">
          <ac:chgData name="Gabriel Monteiro" userId="b098ed964f92e88b" providerId="LiveId" clId="{01F96499-109D-49F7-9A94-2A969403A29D}" dt="2017-08-22T23:13:25.544" v="50"/>
          <ac:spMkLst>
            <pc:docMk/>
            <pc:sldMk cId="1669038045" sldId="268"/>
            <ac:spMk id="8" creationId="{202BB331-DE05-4C40-9C1F-F1FA69ABBB38}"/>
          </ac:spMkLst>
        </pc:spChg>
        <pc:spChg chg="mod">
          <ac:chgData name="Gabriel Monteiro" userId="b098ed964f92e88b" providerId="LiveId" clId="{01F96499-109D-49F7-9A94-2A969403A29D}" dt="2017-08-22T23:12:36.243" v="45"/>
          <ac:spMkLst>
            <pc:docMk/>
            <pc:sldMk cId="1669038045" sldId="268"/>
            <ac:spMk id="19" creationId="{D85842C4-8E0F-4CF5-B6F1-95CCD65F91FA}"/>
          </ac:spMkLst>
        </pc:spChg>
        <pc:spChg chg="mod">
          <ac:chgData name="Gabriel Monteiro" userId="b098ed964f92e88b" providerId="LiveId" clId="{01F96499-109D-49F7-9A94-2A969403A29D}" dt="2017-08-22T23:12:53.263" v="46"/>
          <ac:spMkLst>
            <pc:docMk/>
            <pc:sldMk cId="1669038045" sldId="268"/>
            <ac:spMk id="20" creationId="{091D6572-0E98-4450-8F6A-F6297661C734}"/>
          </ac:spMkLst>
        </pc:spChg>
        <pc:spChg chg="mod">
          <ac:chgData name="Gabriel Monteiro" userId="b098ed964f92e88b" providerId="LiveId" clId="{01F96499-109D-49F7-9A94-2A969403A29D}" dt="2017-08-22T23:13:00.976" v="47"/>
          <ac:spMkLst>
            <pc:docMk/>
            <pc:sldMk cId="1669038045" sldId="268"/>
            <ac:spMk id="21" creationId="{61B3C78A-EEFB-4533-BC04-3C18F0A34C32}"/>
          </ac:spMkLst>
        </pc:spChg>
        <pc:spChg chg="mod">
          <ac:chgData name="Gabriel Monteiro" userId="b098ed964f92e88b" providerId="LiveId" clId="{01F96499-109D-49F7-9A94-2A969403A29D}" dt="2017-08-22T23:14:00.735" v="80" actId="14100"/>
          <ac:spMkLst>
            <pc:docMk/>
            <pc:sldMk cId="1669038045" sldId="268"/>
            <ac:spMk id="24" creationId="{988D9734-6389-481E-B355-244CDB18C3C9}"/>
          </ac:spMkLst>
        </pc:spChg>
      </pc:sldChg>
      <pc:sldChg chg="addSp delSp modSp add">
        <pc:chgData name="Gabriel Monteiro" userId="b098ed964f92e88b" providerId="LiveId" clId="{01F96499-109D-49F7-9A94-2A969403A29D}" dt="2017-08-22T23:48:37.079" v="785" actId="1076"/>
        <pc:sldMkLst>
          <pc:docMk/>
          <pc:sldMk cId="4252735781" sldId="269"/>
        </pc:sldMkLst>
        <pc:spChg chg="del">
          <ac:chgData name="Gabriel Monteiro" userId="b098ed964f92e88b" providerId="LiveId" clId="{01F96499-109D-49F7-9A94-2A969403A29D}" dt="2017-08-22T23:42:48.168" v="593"/>
          <ac:spMkLst>
            <pc:docMk/>
            <pc:sldMk cId="4252735781" sldId="269"/>
            <ac:spMk id="2" creationId="{2AA07D94-8F32-497B-8691-554C34EA300B}"/>
          </ac:spMkLst>
        </pc:spChg>
        <pc:spChg chg="del">
          <ac:chgData name="Gabriel Monteiro" userId="b098ed964f92e88b" providerId="LiveId" clId="{01F96499-109D-49F7-9A94-2A969403A29D}" dt="2017-08-22T23:42:51.092" v="594"/>
          <ac:spMkLst>
            <pc:docMk/>
            <pc:sldMk cId="4252735781" sldId="269"/>
            <ac:spMk id="3" creationId="{28B22183-541A-4E6D-87A3-BF433F91EFB6}"/>
          </ac:spMkLst>
        </pc:spChg>
        <pc:spChg chg="add del">
          <ac:chgData name="Gabriel Monteiro" userId="b098ed964f92e88b" providerId="LiveId" clId="{01F96499-109D-49F7-9A94-2A969403A29D}" dt="2017-08-22T23:42:54.935" v="596"/>
          <ac:spMkLst>
            <pc:docMk/>
            <pc:sldMk cId="4252735781" sldId="269"/>
            <ac:spMk id="4" creationId="{983A1AF7-C880-4190-9CCB-C32D0E2884F7}"/>
          </ac:spMkLst>
        </pc:spChg>
        <pc:spChg chg="add del">
          <ac:chgData name="Gabriel Monteiro" userId="b098ed964f92e88b" providerId="LiveId" clId="{01F96499-109D-49F7-9A94-2A969403A29D}" dt="2017-08-22T23:43:09.328" v="598"/>
          <ac:spMkLst>
            <pc:docMk/>
            <pc:sldMk cId="4252735781" sldId="269"/>
            <ac:spMk id="5" creationId="{A7BC3FD1-7A14-4AFC-8A17-C230C2324724}"/>
          </ac:spMkLst>
        </pc:spChg>
        <pc:spChg chg="add del">
          <ac:chgData name="Gabriel Monteiro" userId="b098ed964f92e88b" providerId="LiveId" clId="{01F96499-109D-49F7-9A94-2A969403A29D}" dt="2017-08-22T23:43:09.328" v="598"/>
          <ac:spMkLst>
            <pc:docMk/>
            <pc:sldMk cId="4252735781" sldId="269"/>
            <ac:spMk id="6" creationId="{13C9F299-0B63-4B41-80CC-73D01E6C6D92}"/>
          </ac:spMkLst>
        </pc:spChg>
        <pc:spChg chg="add del">
          <ac:chgData name="Gabriel Monteiro" userId="b098ed964f92e88b" providerId="LiveId" clId="{01F96499-109D-49F7-9A94-2A969403A29D}" dt="2017-08-22T23:43:09.328" v="598"/>
          <ac:spMkLst>
            <pc:docMk/>
            <pc:sldMk cId="4252735781" sldId="269"/>
            <ac:spMk id="7" creationId="{BC4C2DB5-6F8C-4733-AA63-1FCAC6B37D45}"/>
          </ac:spMkLst>
        </pc:spChg>
        <pc:spChg chg="add del">
          <ac:chgData name="Gabriel Monteiro" userId="b098ed964f92e88b" providerId="LiveId" clId="{01F96499-109D-49F7-9A94-2A969403A29D}" dt="2017-08-22T23:43:09.328" v="598"/>
          <ac:spMkLst>
            <pc:docMk/>
            <pc:sldMk cId="4252735781" sldId="269"/>
            <ac:spMk id="8" creationId="{2B39A700-9A4A-4ACD-9774-693CA3E1446D}"/>
          </ac:spMkLst>
        </pc:spChg>
        <pc:spChg chg="add del">
          <ac:chgData name="Gabriel Monteiro" userId="b098ed964f92e88b" providerId="LiveId" clId="{01F96499-109D-49F7-9A94-2A969403A29D}" dt="2017-08-22T23:43:09.328" v="598"/>
          <ac:spMkLst>
            <pc:docMk/>
            <pc:sldMk cId="4252735781" sldId="269"/>
            <ac:spMk id="9" creationId="{3F50CC3B-4C4A-425A-992D-671F4B3D388F}"/>
          </ac:spMkLst>
        </pc:spChg>
        <pc:spChg chg="add del">
          <ac:chgData name="Gabriel Monteiro" userId="b098ed964f92e88b" providerId="LiveId" clId="{01F96499-109D-49F7-9A94-2A969403A29D}" dt="2017-08-22T23:43:09.328" v="598"/>
          <ac:spMkLst>
            <pc:docMk/>
            <pc:sldMk cId="4252735781" sldId="269"/>
            <ac:spMk id="10" creationId="{F92377FD-8E7D-416E-8A14-C376FD54BC36}"/>
          </ac:spMkLst>
        </pc:spChg>
        <pc:spChg chg="add del">
          <ac:chgData name="Gabriel Monteiro" userId="b098ed964f92e88b" providerId="LiveId" clId="{01F96499-109D-49F7-9A94-2A969403A29D}" dt="2017-08-22T23:43:09.328" v="598"/>
          <ac:spMkLst>
            <pc:docMk/>
            <pc:sldMk cId="4252735781" sldId="269"/>
            <ac:spMk id="11" creationId="{4EE9D186-2FE5-47F3-92A9-F815E34A796E}"/>
          </ac:spMkLst>
        </pc:spChg>
        <pc:spChg chg="add del">
          <ac:chgData name="Gabriel Monteiro" userId="b098ed964f92e88b" providerId="LiveId" clId="{01F96499-109D-49F7-9A94-2A969403A29D}" dt="2017-08-22T23:43:09.328" v="598"/>
          <ac:spMkLst>
            <pc:docMk/>
            <pc:sldMk cId="4252735781" sldId="269"/>
            <ac:spMk id="12" creationId="{D4A73D44-7753-41FE-B02B-020943340A71}"/>
          </ac:spMkLst>
        </pc:spChg>
        <pc:spChg chg="add del">
          <ac:chgData name="Gabriel Monteiro" userId="b098ed964f92e88b" providerId="LiveId" clId="{01F96499-109D-49F7-9A94-2A969403A29D}" dt="2017-08-22T23:43:09.328" v="598"/>
          <ac:spMkLst>
            <pc:docMk/>
            <pc:sldMk cId="4252735781" sldId="269"/>
            <ac:spMk id="13" creationId="{D8EB5E09-8D6E-4A65-B658-517A5CB33794}"/>
          </ac:spMkLst>
        </pc:spChg>
        <pc:spChg chg="add del">
          <ac:chgData name="Gabriel Monteiro" userId="b098ed964f92e88b" providerId="LiveId" clId="{01F96499-109D-49F7-9A94-2A969403A29D}" dt="2017-08-22T23:43:09.328" v="598"/>
          <ac:spMkLst>
            <pc:docMk/>
            <pc:sldMk cId="4252735781" sldId="269"/>
            <ac:spMk id="14" creationId="{E1321A88-088D-4CD1-AFBF-4C749A456B0B}"/>
          </ac:spMkLst>
        </pc:spChg>
        <pc:spChg chg="add del">
          <ac:chgData name="Gabriel Monteiro" userId="b098ed964f92e88b" providerId="LiveId" clId="{01F96499-109D-49F7-9A94-2A969403A29D}" dt="2017-08-22T23:43:09.328" v="598"/>
          <ac:spMkLst>
            <pc:docMk/>
            <pc:sldMk cId="4252735781" sldId="269"/>
            <ac:spMk id="15" creationId="{0CD5E4E0-36FC-40CE-9272-E752D80D101A}"/>
          </ac:spMkLst>
        </pc:spChg>
        <pc:spChg chg="add del">
          <ac:chgData name="Gabriel Monteiro" userId="b098ed964f92e88b" providerId="LiveId" clId="{01F96499-109D-49F7-9A94-2A969403A29D}" dt="2017-08-22T23:43:09.328" v="598"/>
          <ac:spMkLst>
            <pc:docMk/>
            <pc:sldMk cId="4252735781" sldId="269"/>
            <ac:spMk id="16" creationId="{489EFD20-054C-440C-834E-4FF9780A0033}"/>
          </ac:spMkLst>
        </pc:spChg>
        <pc:spChg chg="add del">
          <ac:chgData name="Gabriel Monteiro" userId="b098ed964f92e88b" providerId="LiveId" clId="{01F96499-109D-49F7-9A94-2A969403A29D}" dt="2017-08-22T23:43:09.328" v="598"/>
          <ac:spMkLst>
            <pc:docMk/>
            <pc:sldMk cId="4252735781" sldId="269"/>
            <ac:spMk id="17" creationId="{0C042AF2-8B84-4162-AF98-FC1DCE974316}"/>
          </ac:spMkLst>
        </pc:spChg>
        <pc:spChg chg="add del">
          <ac:chgData name="Gabriel Monteiro" userId="b098ed964f92e88b" providerId="LiveId" clId="{01F96499-109D-49F7-9A94-2A969403A29D}" dt="2017-08-22T23:43:09.328" v="598"/>
          <ac:spMkLst>
            <pc:docMk/>
            <pc:sldMk cId="4252735781" sldId="269"/>
            <ac:spMk id="18" creationId="{A160AE3B-0AAE-465D-8808-B780183DDB94}"/>
          </ac:spMkLst>
        </pc:spChg>
        <pc:spChg chg="add mod">
          <ac:chgData name="Gabriel Monteiro" userId="b098ed964f92e88b" providerId="LiveId" clId="{01F96499-109D-49F7-9A94-2A969403A29D}" dt="2017-08-22T23:47:52.791" v="772" actId="1076"/>
          <ac:spMkLst>
            <pc:docMk/>
            <pc:sldMk cId="4252735781" sldId="269"/>
            <ac:spMk id="19" creationId="{4CA9799F-6F12-4FDC-990A-C68AE77C04BB}"/>
          </ac:spMkLst>
        </pc:spChg>
        <pc:spChg chg="add mod">
          <ac:chgData name="Gabriel Monteiro" userId="b098ed964f92e88b" providerId="LiveId" clId="{01F96499-109D-49F7-9A94-2A969403A29D}" dt="2017-08-22T23:43:36.283" v="619" actId="20577"/>
          <ac:spMkLst>
            <pc:docMk/>
            <pc:sldMk cId="4252735781" sldId="269"/>
            <ac:spMk id="20" creationId="{CBC22A81-121C-4A7F-A0B3-0C627C9FC52C}"/>
          </ac:spMkLst>
        </pc:spChg>
        <pc:spChg chg="add mod">
          <ac:chgData name="Gabriel Monteiro" userId="b098ed964f92e88b" providerId="LiveId" clId="{01F96499-109D-49F7-9A94-2A969403A29D}" dt="2017-08-22T23:44:36.300" v="627" actId="13822"/>
          <ac:spMkLst>
            <pc:docMk/>
            <pc:sldMk cId="4252735781" sldId="269"/>
            <ac:spMk id="21" creationId="{0CB61ED5-7648-4E87-8E41-7FC7B6F42B4A}"/>
          </ac:spMkLst>
        </pc:spChg>
        <pc:spChg chg="add mod">
          <ac:chgData name="Gabriel Monteiro" userId="b098ed964f92e88b" providerId="LiveId" clId="{01F96499-109D-49F7-9A94-2A969403A29D}" dt="2017-08-22T23:44:31.700" v="626" actId="13822"/>
          <ac:spMkLst>
            <pc:docMk/>
            <pc:sldMk cId="4252735781" sldId="269"/>
            <ac:spMk id="22" creationId="{B3B1DB4B-D540-4994-A264-4303B662EA64}"/>
          </ac:spMkLst>
        </pc:spChg>
        <pc:spChg chg="add mod">
          <ac:chgData name="Gabriel Monteiro" userId="b098ed964f92e88b" providerId="LiveId" clId="{01F96499-109D-49F7-9A94-2A969403A29D}" dt="2017-08-22T23:44:41.305" v="628" actId="13822"/>
          <ac:spMkLst>
            <pc:docMk/>
            <pc:sldMk cId="4252735781" sldId="269"/>
            <ac:spMk id="23" creationId="{C12F95D0-A249-46B3-B6B8-C8376F944447}"/>
          </ac:spMkLst>
        </pc:spChg>
        <pc:spChg chg="add mod">
          <ac:chgData name="Gabriel Monteiro" userId="b098ed964f92e88b" providerId="LiveId" clId="{01F96499-109D-49F7-9A94-2A969403A29D}" dt="2017-08-22T23:46:03.794" v="702" actId="1076"/>
          <ac:spMkLst>
            <pc:docMk/>
            <pc:sldMk cId="4252735781" sldId="269"/>
            <ac:spMk id="24" creationId="{48840EE5-1C5C-4B73-BA0C-5C6F7DB70331}"/>
          </ac:spMkLst>
        </pc:spChg>
        <pc:spChg chg="add mod">
          <ac:chgData name="Gabriel Monteiro" userId="b098ed964f92e88b" providerId="LiveId" clId="{01F96499-109D-49F7-9A94-2A969403A29D}" dt="2017-08-22T23:45:33.920" v="675" actId="1076"/>
          <ac:spMkLst>
            <pc:docMk/>
            <pc:sldMk cId="4252735781" sldId="269"/>
            <ac:spMk id="25" creationId="{DA8C9A89-ACBC-45B9-A91D-58E5396D09B5}"/>
          </ac:spMkLst>
        </pc:spChg>
        <pc:spChg chg="add mod">
          <ac:chgData name="Gabriel Monteiro" userId="b098ed964f92e88b" providerId="LiveId" clId="{01F96499-109D-49F7-9A94-2A969403A29D}" dt="2017-08-22T23:46:16.798" v="726" actId="1076"/>
          <ac:spMkLst>
            <pc:docMk/>
            <pc:sldMk cId="4252735781" sldId="269"/>
            <ac:spMk id="26" creationId="{3E31AD7D-4306-4C0E-AEA0-2F5F81BAA368}"/>
          </ac:spMkLst>
        </pc:spChg>
        <pc:spChg chg="add mod">
          <ac:chgData name="Gabriel Monteiro" userId="b098ed964f92e88b" providerId="LiveId" clId="{01F96499-109D-49F7-9A94-2A969403A29D}" dt="2017-08-22T23:46:50.357" v="732" actId="13822"/>
          <ac:spMkLst>
            <pc:docMk/>
            <pc:sldMk cId="4252735781" sldId="269"/>
            <ac:spMk id="27" creationId="{839ECABD-CF08-4A2F-8FE8-2FD13860F211}"/>
          </ac:spMkLst>
        </pc:spChg>
        <pc:spChg chg="add mod">
          <ac:chgData name="Gabriel Monteiro" userId="b098ed964f92e88b" providerId="LiveId" clId="{01F96499-109D-49F7-9A94-2A969403A29D}" dt="2017-08-22T23:47:00.033" v="735" actId="1076"/>
          <ac:spMkLst>
            <pc:docMk/>
            <pc:sldMk cId="4252735781" sldId="269"/>
            <ac:spMk id="28" creationId="{AC14B6F8-9446-4422-B31C-188DD16FBBE5}"/>
          </ac:spMkLst>
        </pc:spChg>
        <pc:spChg chg="add mod">
          <ac:chgData name="Gabriel Monteiro" userId="b098ed964f92e88b" providerId="LiveId" clId="{01F96499-109D-49F7-9A94-2A969403A29D}" dt="2017-08-22T23:47:09.532" v="737" actId="1076"/>
          <ac:spMkLst>
            <pc:docMk/>
            <pc:sldMk cId="4252735781" sldId="269"/>
            <ac:spMk id="29" creationId="{54BC605C-1F93-4E9E-9973-B458BC3BA2EF}"/>
          </ac:spMkLst>
        </pc:spChg>
        <pc:spChg chg="add mod">
          <ac:chgData name="Gabriel Monteiro" userId="b098ed964f92e88b" providerId="LiveId" clId="{01F96499-109D-49F7-9A94-2A969403A29D}" dt="2017-08-22T23:47:59.644" v="773" actId="1076"/>
          <ac:spMkLst>
            <pc:docMk/>
            <pc:sldMk cId="4252735781" sldId="269"/>
            <ac:spMk id="30" creationId="{E206E2C6-613F-4840-A1EB-16C892AB9698}"/>
          </ac:spMkLst>
        </pc:spChg>
        <pc:spChg chg="add del">
          <ac:chgData name="Gabriel Monteiro" userId="b098ed964f92e88b" providerId="LiveId" clId="{01F96499-109D-49F7-9A94-2A969403A29D}" dt="2017-08-22T23:47:26.189" v="745" actId="478"/>
          <ac:spMkLst>
            <pc:docMk/>
            <pc:sldMk cId="4252735781" sldId="269"/>
            <ac:spMk id="31" creationId="{8D470964-624E-430B-8AC1-9BAA1D136FD9}"/>
          </ac:spMkLst>
        </pc:spChg>
        <pc:spChg chg="add mod">
          <ac:chgData name="Gabriel Monteiro" userId="b098ed964f92e88b" providerId="LiveId" clId="{01F96499-109D-49F7-9A94-2A969403A29D}" dt="2017-08-22T23:47:47.902" v="768" actId="20577"/>
          <ac:spMkLst>
            <pc:docMk/>
            <pc:sldMk cId="4252735781" sldId="269"/>
            <ac:spMk id="32" creationId="{667A7E01-684E-4233-A624-9A0BAE8F2CAA}"/>
          </ac:spMkLst>
        </pc:spChg>
        <pc:spChg chg="add mod">
          <ac:chgData name="Gabriel Monteiro" userId="b098ed964f92e88b" providerId="LiveId" clId="{01F96499-109D-49F7-9A94-2A969403A29D}" dt="2017-08-22T23:48:07.521" v="775" actId="1076"/>
          <ac:spMkLst>
            <pc:docMk/>
            <pc:sldMk cId="4252735781" sldId="269"/>
            <ac:spMk id="33" creationId="{9FF2DD8C-DFE7-42C5-B23C-7B79EF205DD3}"/>
          </ac:spMkLst>
        </pc:spChg>
        <pc:spChg chg="add mod">
          <ac:chgData name="Gabriel Monteiro" userId="b098ed964f92e88b" providerId="LiveId" clId="{01F96499-109D-49F7-9A94-2A969403A29D}" dt="2017-08-22T23:48:14.223" v="778" actId="1076"/>
          <ac:spMkLst>
            <pc:docMk/>
            <pc:sldMk cId="4252735781" sldId="269"/>
            <ac:spMk id="34" creationId="{2EF785A6-C227-4A22-9547-5C4D34AF8843}"/>
          </ac:spMkLst>
        </pc:spChg>
        <pc:spChg chg="add del">
          <ac:chgData name="Gabriel Monteiro" userId="b098ed964f92e88b" providerId="LiveId" clId="{01F96499-109D-49F7-9A94-2A969403A29D}" dt="2017-08-22T23:48:19.681" v="780" actId="478"/>
          <ac:spMkLst>
            <pc:docMk/>
            <pc:sldMk cId="4252735781" sldId="269"/>
            <ac:spMk id="35" creationId="{5E1CB7A9-637D-4B3B-992A-A485E8A00E64}"/>
          </ac:spMkLst>
        </pc:spChg>
        <pc:spChg chg="add mod">
          <ac:chgData name="Gabriel Monteiro" userId="b098ed964f92e88b" providerId="LiveId" clId="{01F96499-109D-49F7-9A94-2A969403A29D}" dt="2017-08-22T23:48:31.783" v="783" actId="1076"/>
          <ac:spMkLst>
            <pc:docMk/>
            <pc:sldMk cId="4252735781" sldId="269"/>
            <ac:spMk id="36" creationId="{3600A602-6412-48A8-B3F0-1F6CA1C571AA}"/>
          </ac:spMkLst>
        </pc:spChg>
        <pc:spChg chg="add mod">
          <ac:chgData name="Gabriel Monteiro" userId="b098ed964f92e88b" providerId="LiveId" clId="{01F96499-109D-49F7-9A94-2A969403A29D}" dt="2017-08-22T23:48:37.079" v="785" actId="1076"/>
          <ac:spMkLst>
            <pc:docMk/>
            <pc:sldMk cId="4252735781" sldId="269"/>
            <ac:spMk id="37" creationId="{EBA58B92-A950-4536-9AE9-EFA7E08ED440}"/>
          </ac:spMkLst>
        </pc:spChg>
      </pc:sldChg>
      <pc:sldChg chg="addSp delSp modSp add">
        <pc:chgData name="Gabriel Monteiro" userId="b098ed964f92e88b" providerId="LiveId" clId="{01F96499-109D-49F7-9A94-2A969403A29D}" dt="2017-08-22T23:53:19.738" v="891" actId="1076"/>
        <pc:sldMkLst>
          <pc:docMk/>
          <pc:sldMk cId="2617660153" sldId="270"/>
        </pc:sldMkLst>
        <pc:spChg chg="del">
          <ac:chgData name="Gabriel Monteiro" userId="b098ed964f92e88b" providerId="LiveId" clId="{01F96499-109D-49F7-9A94-2A969403A29D}" dt="2017-08-22T23:48:54.357" v="788"/>
          <ac:spMkLst>
            <pc:docMk/>
            <pc:sldMk cId="2617660153" sldId="270"/>
            <ac:spMk id="2" creationId="{F5BC084F-D4E1-48F1-9925-911FCE7BA043}"/>
          </ac:spMkLst>
        </pc:spChg>
        <pc:spChg chg="del">
          <ac:chgData name="Gabriel Monteiro" userId="b098ed964f92e88b" providerId="LiveId" clId="{01F96499-109D-49F7-9A94-2A969403A29D}" dt="2017-08-22T23:48:49.279" v="787"/>
          <ac:spMkLst>
            <pc:docMk/>
            <pc:sldMk cId="2617660153" sldId="270"/>
            <ac:spMk id="3" creationId="{8CB5FD9A-C35B-4ED5-B1AC-78E755F2CF0B}"/>
          </ac:spMkLst>
        </pc:spChg>
        <pc:spChg chg="add">
          <ac:chgData name="Gabriel Monteiro" userId="b098ed964f92e88b" providerId="LiveId" clId="{01F96499-109D-49F7-9A94-2A969403A29D}" dt="2017-08-22T23:49:09.935" v="789"/>
          <ac:spMkLst>
            <pc:docMk/>
            <pc:sldMk cId="2617660153" sldId="270"/>
            <ac:spMk id="4" creationId="{5E0E5A49-455B-4E78-BB13-2CF7FEBC502E}"/>
          </ac:spMkLst>
        </pc:spChg>
        <pc:spChg chg="add mod">
          <ac:chgData name="Gabriel Monteiro" userId="b098ed964f92e88b" providerId="LiveId" clId="{01F96499-109D-49F7-9A94-2A969403A29D}" dt="2017-08-22T23:52:42.656" v="882" actId="1076"/>
          <ac:spMkLst>
            <pc:docMk/>
            <pc:sldMk cId="2617660153" sldId="270"/>
            <ac:spMk id="5" creationId="{E05D8A21-DF63-4E3F-AE41-A08E6F598FD8}"/>
          </ac:spMkLst>
        </pc:spChg>
        <pc:spChg chg="add del">
          <ac:chgData name="Gabriel Monteiro" userId="b098ed964f92e88b" providerId="LiveId" clId="{01F96499-109D-49F7-9A94-2A969403A29D}" dt="2017-08-22T23:49:21.904" v="792"/>
          <ac:spMkLst>
            <pc:docMk/>
            <pc:sldMk cId="2617660153" sldId="270"/>
            <ac:spMk id="6" creationId="{08837FF4-5405-4703-B26F-8FC8CBC9BB7D}"/>
          </ac:spMkLst>
        </pc:spChg>
        <pc:spChg chg="add del">
          <ac:chgData name="Gabriel Monteiro" userId="b098ed964f92e88b" providerId="LiveId" clId="{01F96499-109D-49F7-9A94-2A969403A29D}" dt="2017-08-22T23:49:40.641" v="795"/>
          <ac:spMkLst>
            <pc:docMk/>
            <pc:sldMk cId="2617660153" sldId="270"/>
            <ac:spMk id="7" creationId="{5521837D-E9C7-40BF-ACE7-CFCD92E600B9}"/>
          </ac:spMkLst>
        </pc:spChg>
        <pc:spChg chg="add mod">
          <ac:chgData name="Gabriel Monteiro" userId="b098ed964f92e88b" providerId="LiveId" clId="{01F96499-109D-49F7-9A94-2A969403A29D}" dt="2017-08-22T23:52:44.347" v="883" actId="1076"/>
          <ac:spMkLst>
            <pc:docMk/>
            <pc:sldMk cId="2617660153" sldId="270"/>
            <ac:spMk id="8" creationId="{A5B952DB-23B9-413D-BDB3-C2CDDE67068B}"/>
          </ac:spMkLst>
        </pc:spChg>
        <pc:spChg chg="add del">
          <ac:chgData name="Gabriel Monteiro" userId="b098ed964f92e88b" providerId="LiveId" clId="{01F96499-109D-49F7-9A94-2A969403A29D}" dt="2017-08-22T23:49:33.739" v="794"/>
          <ac:spMkLst>
            <pc:docMk/>
            <pc:sldMk cId="2617660153" sldId="270"/>
            <ac:spMk id="9" creationId="{E31F1DE3-3AFD-4FD3-B33E-5F98603910EB}"/>
          </ac:spMkLst>
        </pc:spChg>
        <pc:spChg chg="add del">
          <ac:chgData name="Gabriel Monteiro" userId="b098ed964f92e88b" providerId="LiveId" clId="{01F96499-109D-49F7-9A94-2A969403A29D}" dt="2017-08-22T23:49:42.918" v="796"/>
          <ac:spMkLst>
            <pc:docMk/>
            <pc:sldMk cId="2617660153" sldId="270"/>
            <ac:spMk id="10" creationId="{5971DB38-3A17-4A65-B29A-BED5D399E6C9}"/>
          </ac:spMkLst>
        </pc:spChg>
        <pc:spChg chg="add del">
          <ac:chgData name="Gabriel Monteiro" userId="b098ed964f92e88b" providerId="LiveId" clId="{01F96499-109D-49F7-9A94-2A969403A29D}" dt="2017-08-22T23:49:31.900" v="793"/>
          <ac:spMkLst>
            <pc:docMk/>
            <pc:sldMk cId="2617660153" sldId="270"/>
            <ac:spMk id="11" creationId="{1AD0D733-9DB0-4F45-B01B-94202B158292}"/>
          </ac:spMkLst>
        </pc:spChg>
        <pc:spChg chg="add del">
          <ac:chgData name="Gabriel Monteiro" userId="b098ed964f92e88b" providerId="LiveId" clId="{01F96499-109D-49F7-9A94-2A969403A29D}" dt="2017-08-22T23:49:49.571" v="797"/>
          <ac:spMkLst>
            <pc:docMk/>
            <pc:sldMk cId="2617660153" sldId="270"/>
            <ac:spMk id="12" creationId="{98A72A0E-6CB7-4026-ACD7-009449422A38}"/>
          </ac:spMkLst>
        </pc:spChg>
        <pc:spChg chg="add mod">
          <ac:chgData name="Gabriel Monteiro" userId="b098ed964f92e88b" providerId="LiveId" clId="{01F96499-109D-49F7-9A94-2A969403A29D}" dt="2017-08-22T23:52:50.547" v="885" actId="1076"/>
          <ac:spMkLst>
            <pc:docMk/>
            <pc:sldMk cId="2617660153" sldId="270"/>
            <ac:spMk id="13" creationId="{FEDF6619-1AB3-485B-80E3-66F3BB93C76E}"/>
          </ac:spMkLst>
        </pc:spChg>
        <pc:spChg chg="add mod">
          <ac:chgData name="Gabriel Monteiro" userId="b098ed964f92e88b" providerId="LiveId" clId="{01F96499-109D-49F7-9A94-2A969403A29D}" dt="2017-08-22T23:52:47.443" v="884" actId="1076"/>
          <ac:spMkLst>
            <pc:docMk/>
            <pc:sldMk cId="2617660153" sldId="270"/>
            <ac:spMk id="14" creationId="{9416D6F8-0036-4470-8144-DABD6603B7FC}"/>
          </ac:spMkLst>
        </pc:spChg>
        <pc:spChg chg="add mod">
          <ac:chgData name="Gabriel Monteiro" userId="b098ed964f92e88b" providerId="LiveId" clId="{01F96499-109D-49F7-9A94-2A969403A29D}" dt="2017-08-22T23:52:56.660" v="887" actId="1076"/>
          <ac:spMkLst>
            <pc:docMk/>
            <pc:sldMk cId="2617660153" sldId="270"/>
            <ac:spMk id="15" creationId="{E88DA7F5-5CF5-45E6-B206-941340F93507}"/>
          </ac:spMkLst>
        </pc:spChg>
        <pc:spChg chg="add mod">
          <ac:chgData name="Gabriel Monteiro" userId="b098ed964f92e88b" providerId="LiveId" clId="{01F96499-109D-49F7-9A94-2A969403A29D}" dt="2017-08-22T23:52:59.588" v="888" actId="1076"/>
          <ac:spMkLst>
            <pc:docMk/>
            <pc:sldMk cId="2617660153" sldId="270"/>
            <ac:spMk id="16" creationId="{2E38536A-ECBC-461C-A1AF-D095D34DB9FB}"/>
          </ac:spMkLst>
        </pc:spChg>
        <pc:spChg chg="add mod">
          <ac:chgData name="Gabriel Monteiro" userId="b098ed964f92e88b" providerId="LiveId" clId="{01F96499-109D-49F7-9A94-2A969403A29D}" dt="2017-08-22T23:52:34.672" v="881" actId="14100"/>
          <ac:spMkLst>
            <pc:docMk/>
            <pc:sldMk cId="2617660153" sldId="270"/>
            <ac:spMk id="17" creationId="{81703AFC-B2FE-4666-A981-B99D0E2BB33D}"/>
          </ac:spMkLst>
        </pc:spChg>
        <pc:spChg chg="add mod">
          <ac:chgData name="Gabriel Monteiro" userId="b098ed964f92e88b" providerId="LiveId" clId="{01F96499-109D-49F7-9A94-2A969403A29D}" dt="2017-08-22T23:53:19.738" v="891" actId="1076"/>
          <ac:spMkLst>
            <pc:docMk/>
            <pc:sldMk cId="2617660153" sldId="270"/>
            <ac:spMk id="18" creationId="{7B149330-91FE-4DBD-840E-182172578F15}"/>
          </ac:spMkLst>
        </pc:spChg>
      </pc:sldChg>
      <pc:sldMasterChg chg="modSldLayout">
        <pc:chgData name="Gabriel Monteiro" userId="b098ed964f92e88b" providerId="LiveId" clId="{01F96499-109D-49F7-9A94-2A969403A29D}" dt="2017-08-22T23:10:16.745" v="40"/>
        <pc:sldMasterMkLst>
          <pc:docMk/>
          <pc:sldMasterMk cId="908008972" sldId="2147483684"/>
        </pc:sldMasterMkLst>
        <pc:sldLayoutChg chg="addSp">
          <pc:chgData name="Gabriel Monteiro" userId="b098ed964f92e88b" providerId="LiveId" clId="{01F96499-109D-49F7-9A94-2A969403A29D}" dt="2017-08-22T23:10:16.745" v="40"/>
          <pc:sldLayoutMkLst>
            <pc:docMk/>
            <pc:sldMasterMk cId="908008972" sldId="2147483684"/>
            <pc:sldLayoutMk cId="1786880660" sldId="2147483685"/>
          </pc:sldLayoutMkLst>
          <pc:spChg chg="add">
            <ac:chgData name="Gabriel Monteiro" userId="b098ed964f92e88b" providerId="LiveId" clId="{01F96499-109D-49F7-9A94-2A969403A29D}" dt="2017-08-22T23:10:16.745" v="40"/>
            <ac:spMkLst>
              <pc:docMk/>
              <pc:sldMasterMk cId="908008972" sldId="2147483684"/>
              <pc:sldLayoutMk cId="1786880660" sldId="2147483685"/>
              <ac:spMk id="8" creationId="{A56ACE0D-1511-4EEB-8E76-4F5591E23F92}"/>
            </ac:spMkLst>
          </pc:spChg>
        </pc:sldLayoutChg>
        <pc:sldLayoutChg chg="addSp">
          <pc:chgData name="Gabriel Monteiro" userId="b098ed964f92e88b" providerId="LiveId" clId="{01F96499-109D-49F7-9A94-2A969403A29D}" dt="2017-08-22T23:10:16.745" v="40"/>
          <pc:sldLayoutMkLst>
            <pc:docMk/>
            <pc:sldMasterMk cId="908008972" sldId="2147483684"/>
            <pc:sldLayoutMk cId="2332108628" sldId="2147483686"/>
          </pc:sldLayoutMkLst>
          <pc:spChg chg="add">
            <ac:chgData name="Gabriel Monteiro" userId="b098ed964f92e88b" providerId="LiveId" clId="{01F96499-109D-49F7-9A94-2A969403A29D}" dt="2017-08-22T23:10:16.745" v="40"/>
            <ac:spMkLst>
              <pc:docMk/>
              <pc:sldMasterMk cId="908008972" sldId="2147483684"/>
              <pc:sldLayoutMk cId="2332108628" sldId="2147483686"/>
              <ac:spMk id="8" creationId="{B5FDE4D0-D8E6-4C33-991E-C992479BD3EE}"/>
            </ac:spMkLst>
          </pc:spChg>
        </pc:sldLayoutChg>
        <pc:sldLayoutChg chg="addSp">
          <pc:chgData name="Gabriel Monteiro" userId="b098ed964f92e88b" providerId="LiveId" clId="{01F96499-109D-49F7-9A94-2A969403A29D}" dt="2017-08-22T23:10:16.745" v="40"/>
          <pc:sldLayoutMkLst>
            <pc:docMk/>
            <pc:sldMasterMk cId="908008972" sldId="2147483684"/>
            <pc:sldLayoutMk cId="1047968335" sldId="2147483687"/>
          </pc:sldLayoutMkLst>
          <pc:spChg chg="add">
            <ac:chgData name="Gabriel Monteiro" userId="b098ed964f92e88b" providerId="LiveId" clId="{01F96499-109D-49F7-9A94-2A969403A29D}" dt="2017-08-22T23:10:16.745" v="40"/>
            <ac:spMkLst>
              <pc:docMk/>
              <pc:sldMasterMk cId="908008972" sldId="2147483684"/>
              <pc:sldLayoutMk cId="1047968335" sldId="2147483687"/>
              <ac:spMk id="8" creationId="{C99B9DF1-EA94-46A1-95BF-1F5687F2784E}"/>
            </ac:spMkLst>
          </pc:spChg>
        </pc:sldLayoutChg>
        <pc:sldLayoutChg chg="addSp">
          <pc:chgData name="Gabriel Monteiro" userId="b098ed964f92e88b" providerId="LiveId" clId="{01F96499-109D-49F7-9A94-2A969403A29D}" dt="2017-08-22T23:10:16.745" v="40"/>
          <pc:sldLayoutMkLst>
            <pc:docMk/>
            <pc:sldMasterMk cId="908008972" sldId="2147483684"/>
            <pc:sldLayoutMk cId="2337892268" sldId="2147483688"/>
          </pc:sldLayoutMkLst>
          <pc:spChg chg="add">
            <ac:chgData name="Gabriel Monteiro" userId="b098ed964f92e88b" providerId="LiveId" clId="{01F96499-109D-49F7-9A94-2A969403A29D}" dt="2017-08-22T23:10:16.745" v="40"/>
            <ac:spMkLst>
              <pc:docMk/>
              <pc:sldMasterMk cId="908008972" sldId="2147483684"/>
              <pc:sldLayoutMk cId="2337892268" sldId="2147483688"/>
              <ac:spMk id="9" creationId="{6CC96409-AEF0-4C6D-A5B3-BDC32B9AE1CD}"/>
            </ac:spMkLst>
          </pc:spChg>
        </pc:sldLayoutChg>
        <pc:sldLayoutChg chg="addSp">
          <pc:chgData name="Gabriel Monteiro" userId="b098ed964f92e88b" providerId="LiveId" clId="{01F96499-109D-49F7-9A94-2A969403A29D}" dt="2017-08-22T23:10:16.745" v="40"/>
          <pc:sldLayoutMkLst>
            <pc:docMk/>
            <pc:sldMasterMk cId="908008972" sldId="2147483684"/>
            <pc:sldLayoutMk cId="3870025024" sldId="2147483689"/>
          </pc:sldLayoutMkLst>
          <pc:spChg chg="add">
            <ac:chgData name="Gabriel Monteiro" userId="b098ed964f92e88b" providerId="LiveId" clId="{01F96499-109D-49F7-9A94-2A969403A29D}" dt="2017-08-22T23:10:16.745" v="40"/>
            <ac:spMkLst>
              <pc:docMk/>
              <pc:sldMasterMk cId="908008972" sldId="2147483684"/>
              <pc:sldLayoutMk cId="3870025024" sldId="2147483689"/>
              <ac:spMk id="10" creationId="{99FD988F-DD8B-4A5C-B2A0-69240F457462}"/>
            </ac:spMkLst>
          </pc:spChg>
        </pc:sldLayoutChg>
        <pc:sldLayoutChg chg="addSp">
          <pc:chgData name="Gabriel Monteiro" userId="b098ed964f92e88b" providerId="LiveId" clId="{01F96499-109D-49F7-9A94-2A969403A29D}" dt="2017-08-22T23:10:16.745" v="40"/>
          <pc:sldLayoutMkLst>
            <pc:docMk/>
            <pc:sldMasterMk cId="908008972" sldId="2147483684"/>
            <pc:sldLayoutMk cId="538602264" sldId="2147483690"/>
          </pc:sldLayoutMkLst>
          <pc:spChg chg="add">
            <ac:chgData name="Gabriel Monteiro" userId="b098ed964f92e88b" providerId="LiveId" clId="{01F96499-109D-49F7-9A94-2A969403A29D}" dt="2017-08-22T23:10:16.745" v="40"/>
            <ac:spMkLst>
              <pc:docMk/>
              <pc:sldMasterMk cId="908008972" sldId="2147483684"/>
              <pc:sldLayoutMk cId="538602264" sldId="2147483690"/>
              <ac:spMk id="7" creationId="{24DFD347-7B15-4DB6-9B99-F8E79C568B00}"/>
            </ac:spMkLst>
          </pc:spChg>
        </pc:sldLayoutChg>
        <pc:sldLayoutChg chg="addSp">
          <pc:chgData name="Gabriel Monteiro" userId="b098ed964f92e88b" providerId="LiveId" clId="{01F96499-109D-49F7-9A94-2A969403A29D}" dt="2017-08-22T23:10:16.745" v="40"/>
          <pc:sldLayoutMkLst>
            <pc:docMk/>
            <pc:sldMasterMk cId="908008972" sldId="2147483684"/>
            <pc:sldLayoutMk cId="759534550" sldId="2147483691"/>
          </pc:sldLayoutMkLst>
          <pc:spChg chg="add">
            <ac:chgData name="Gabriel Monteiro" userId="b098ed964f92e88b" providerId="LiveId" clId="{01F96499-109D-49F7-9A94-2A969403A29D}" dt="2017-08-22T23:10:16.745" v="40"/>
            <ac:spMkLst>
              <pc:docMk/>
              <pc:sldMasterMk cId="908008972" sldId="2147483684"/>
              <pc:sldLayoutMk cId="759534550" sldId="2147483691"/>
              <ac:spMk id="6" creationId="{F5F8909D-117E-4A35-8B64-7371A6DD1E08}"/>
            </ac:spMkLst>
          </pc:spChg>
        </pc:sldLayoutChg>
        <pc:sldLayoutChg chg="addSp">
          <pc:chgData name="Gabriel Monteiro" userId="b098ed964f92e88b" providerId="LiveId" clId="{01F96499-109D-49F7-9A94-2A969403A29D}" dt="2017-08-22T23:10:16.745" v="40"/>
          <pc:sldLayoutMkLst>
            <pc:docMk/>
            <pc:sldMasterMk cId="908008972" sldId="2147483684"/>
            <pc:sldLayoutMk cId="3362861103" sldId="2147483692"/>
          </pc:sldLayoutMkLst>
          <pc:spChg chg="add">
            <ac:chgData name="Gabriel Monteiro" userId="b098ed964f92e88b" providerId="LiveId" clId="{01F96499-109D-49F7-9A94-2A969403A29D}" dt="2017-08-22T23:10:16.745" v="40"/>
            <ac:spMkLst>
              <pc:docMk/>
              <pc:sldMasterMk cId="908008972" sldId="2147483684"/>
              <pc:sldLayoutMk cId="3362861103" sldId="2147483692"/>
              <ac:spMk id="9" creationId="{253450B6-9B36-41C6-813A-59F7274E21F6}"/>
            </ac:spMkLst>
          </pc:spChg>
        </pc:sldLayoutChg>
        <pc:sldLayoutChg chg="addSp">
          <pc:chgData name="Gabriel Monteiro" userId="b098ed964f92e88b" providerId="LiveId" clId="{01F96499-109D-49F7-9A94-2A969403A29D}" dt="2017-08-22T23:10:16.745" v="40"/>
          <pc:sldLayoutMkLst>
            <pc:docMk/>
            <pc:sldMasterMk cId="908008972" sldId="2147483684"/>
            <pc:sldLayoutMk cId="2312413344" sldId="2147483693"/>
          </pc:sldLayoutMkLst>
          <pc:spChg chg="add">
            <ac:chgData name="Gabriel Monteiro" userId="b098ed964f92e88b" providerId="LiveId" clId="{01F96499-109D-49F7-9A94-2A969403A29D}" dt="2017-08-22T23:10:16.745" v="40"/>
            <ac:spMkLst>
              <pc:docMk/>
              <pc:sldMasterMk cId="908008972" sldId="2147483684"/>
              <pc:sldLayoutMk cId="2312413344" sldId="2147483693"/>
              <ac:spMk id="9" creationId="{50650A34-977F-46F7-8AD4-DB12B1F243C5}"/>
            </ac:spMkLst>
          </pc:spChg>
        </pc:sldLayoutChg>
        <pc:sldLayoutChg chg="addSp">
          <pc:chgData name="Gabriel Monteiro" userId="b098ed964f92e88b" providerId="LiveId" clId="{01F96499-109D-49F7-9A94-2A969403A29D}" dt="2017-08-22T23:10:16.745" v="40"/>
          <pc:sldLayoutMkLst>
            <pc:docMk/>
            <pc:sldMasterMk cId="908008972" sldId="2147483684"/>
            <pc:sldLayoutMk cId="4161935898" sldId="2147483700"/>
          </pc:sldLayoutMkLst>
          <pc:spChg chg="add">
            <ac:chgData name="Gabriel Monteiro" userId="b098ed964f92e88b" providerId="LiveId" clId="{01F96499-109D-49F7-9A94-2A969403A29D}" dt="2017-08-22T23:10:16.745" v="40"/>
            <ac:spMkLst>
              <pc:docMk/>
              <pc:sldMasterMk cId="908008972" sldId="2147483684"/>
              <pc:sldLayoutMk cId="4161935898" sldId="2147483700"/>
              <ac:spMk id="9" creationId="{76B693BF-A6AB-4A27-BF8A-A31D769ABA58}"/>
            </ac:spMkLst>
          </pc:spChg>
        </pc:sldLayoutChg>
        <pc:sldLayoutChg chg="addSp">
          <pc:chgData name="Gabriel Monteiro" userId="b098ed964f92e88b" providerId="LiveId" clId="{01F96499-109D-49F7-9A94-2A969403A29D}" dt="2017-08-22T23:10:16.745" v="40"/>
          <pc:sldLayoutMkLst>
            <pc:docMk/>
            <pc:sldMasterMk cId="908008972" sldId="2147483684"/>
            <pc:sldLayoutMk cId="4107015537" sldId="2147483701"/>
          </pc:sldLayoutMkLst>
          <pc:spChg chg="add">
            <ac:chgData name="Gabriel Monteiro" userId="b098ed964f92e88b" providerId="LiveId" clId="{01F96499-109D-49F7-9A94-2A969403A29D}" dt="2017-08-22T23:10:16.745" v="40"/>
            <ac:spMkLst>
              <pc:docMk/>
              <pc:sldMasterMk cId="908008972" sldId="2147483684"/>
              <pc:sldLayoutMk cId="4107015537" sldId="2147483701"/>
              <ac:spMk id="8" creationId="{D707E783-8B27-4DE2-AEBE-8DA6F7A82F91}"/>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a:t>Construção de uma estação meteorológica portátil</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Aplicativo online do </a:t>
          </a:r>
          <a:r>
            <a:rPr lang="pt-BR" dirty="0" err="1"/>
            <a:t>Fab</a:t>
          </a:r>
          <a:r>
            <a:rPr lang="pt-BR" dirty="0"/>
            <a:t>. Lab. </a:t>
          </a:r>
          <a:r>
            <a:rPr lang="pt-BR" dirty="0" err="1"/>
            <a:t>Insper</a:t>
          </a:r>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Simulação da flutuação de um corpo em tubo de vento</a:t>
          </a:r>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r>
            <a:rPr lang="pt-BR" dirty="0"/>
            <a:t>Construção de um resistor termômetro (calibração)</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DEF2CF9F-D5BC-44B5-853B-D753DA6983D2}">
      <dgm:prSet phldrT="[Texto]"/>
      <dgm:spPr/>
      <dgm:t>
        <a:bodyPr/>
        <a:lstStyle/>
        <a:p>
          <a:r>
            <a:rPr lang="pt-BR" dirty="0"/>
            <a:t>Criações no </a:t>
          </a:r>
          <a:r>
            <a:rPr lang="pt-BR" dirty="0" err="1"/>
            <a:t>Fab</a:t>
          </a:r>
          <a:r>
            <a:rPr lang="pt-BR" dirty="0"/>
            <a:t>. Lab. </a:t>
          </a:r>
          <a:r>
            <a:rPr lang="pt-BR" dirty="0" err="1"/>
            <a:t>Insper</a:t>
          </a:r>
          <a:endParaRPr lang="pt-BR" dirty="0"/>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3B9C803D-2275-4C37-A939-594C67D18D27}">
      <dgm:prSet phldrT="[Texto]"/>
      <dgm:spPr/>
      <dgm:t>
        <a:bodyPr/>
        <a:lstStyle/>
        <a:p>
          <a:r>
            <a:rPr lang="pt-BR" dirty="0"/>
            <a:t>Utilização de múltiplas ferramentas (</a:t>
          </a:r>
          <a:r>
            <a:rPr lang="pt-BR" dirty="0" err="1"/>
            <a:t>Fab</a:t>
          </a:r>
          <a:r>
            <a:rPr lang="pt-BR" dirty="0"/>
            <a:t>. Lab.)</a:t>
          </a:r>
        </a:p>
      </dgm:t>
    </dgm:pt>
    <dgm:pt modelId="{ABD0A370-A39D-45DF-A0E9-F4FA73D9D077}" type="parTrans" cxnId="{5D649825-FFCE-49E2-B94B-75E86403885D}">
      <dgm:prSet/>
      <dgm:spPr/>
      <dgm:t>
        <a:bodyPr/>
        <a:lstStyle/>
        <a:p>
          <a:endParaRPr lang="pt-BR"/>
        </a:p>
      </dgm:t>
    </dgm:pt>
    <dgm:pt modelId="{C468D896-BBAF-4923-8398-E1582D8C56F1}" type="sibTrans" cxnId="{5D649825-FFCE-49E2-B94B-75E86403885D}">
      <dgm:prSet/>
      <dgm:spPr/>
      <dgm:t>
        <a:bodyPr/>
        <a:lstStyle/>
        <a:p>
          <a:endParaRPr lang="pt-BR"/>
        </a:p>
      </dgm:t>
    </dgm:pt>
    <dgm:pt modelId="{B8E1AB24-9973-4D28-B3AF-F0D4A58143D4}">
      <dgm:prSet phldrT="[Texto]"/>
      <dgm:spPr/>
      <dgm:t>
        <a:bodyPr/>
        <a:lstStyle/>
        <a:p>
          <a:r>
            <a:rPr lang="pt-BR" dirty="0"/>
            <a:t>Fresa e solda de componentes eletrônicos</a:t>
          </a:r>
        </a:p>
      </dgm:t>
    </dgm:pt>
    <dgm:pt modelId="{1DB7478B-7294-4B07-B2CB-46DE30319A98}" type="parTrans" cxnId="{3467DFF9-11B6-4116-B892-A7B4EDC95EAE}">
      <dgm:prSet/>
      <dgm:spPr/>
      <dgm:t>
        <a:bodyPr/>
        <a:lstStyle/>
        <a:p>
          <a:endParaRPr lang="pt-BR"/>
        </a:p>
      </dgm:t>
    </dgm:pt>
    <dgm:pt modelId="{3C244FA9-905C-4D87-8D82-E15A8ED93128}" type="sibTrans" cxnId="{3467DFF9-11B6-4116-B892-A7B4EDC95EAE}">
      <dgm:prSet/>
      <dgm:spPr/>
      <dgm:t>
        <a:bodyPr/>
        <a:lstStyle/>
        <a:p>
          <a:endParaRPr lang="pt-BR"/>
        </a:p>
      </dgm:t>
    </dgm:pt>
    <dgm:pt modelId="{672F64CD-AAD0-4434-AC3E-EDBD428F35D2}">
      <dgm:prSet phldrT="[Texto]"/>
      <dgm:spPr/>
      <dgm:t>
        <a:bodyPr/>
        <a:lstStyle/>
        <a:p>
          <a:r>
            <a:rPr lang="pt-BR" dirty="0"/>
            <a:t>Chat Online com inteligência artificial</a:t>
          </a:r>
        </a:p>
      </dgm:t>
    </dgm:pt>
    <dgm:pt modelId="{5EB5E737-C8FF-4872-9BB3-B26DA1E8DB34}" type="parTrans" cxnId="{A398F6D1-99CF-4B73-81C8-9D161B725088}">
      <dgm:prSet/>
      <dgm:spPr/>
      <dgm:t>
        <a:bodyPr/>
        <a:lstStyle/>
        <a:p>
          <a:endParaRPr lang="pt-BR"/>
        </a:p>
      </dgm:t>
    </dgm:pt>
    <dgm:pt modelId="{516A3490-9ABD-4DB4-81D5-297FDFEDA244}" type="sibTrans" cxnId="{A398F6D1-99CF-4B73-81C8-9D161B725088}">
      <dgm:prSet/>
      <dgm:spPr/>
      <dgm:t>
        <a:bodyPr/>
        <a:lstStyle/>
        <a:p>
          <a:endParaRPr lang="pt-BR"/>
        </a:p>
      </dgm:t>
    </dgm:pt>
    <dgm:pt modelId="{EFA592F7-443A-4C9D-AE4A-348B86094EBD}">
      <dgm:prSet phldrT="[Texto]"/>
      <dgm:spPr/>
      <dgm:t>
        <a:bodyPr/>
        <a:lstStyle/>
        <a:p>
          <a:r>
            <a:rPr lang="pt-BR" dirty="0"/>
            <a:t>Programação de jogo “</a:t>
          </a:r>
          <a:r>
            <a:rPr lang="pt-BR" dirty="0" err="1"/>
            <a:t>Inspermon</a:t>
          </a:r>
          <a:r>
            <a:rPr lang="pt-BR" dirty="0"/>
            <a:t>”</a:t>
          </a:r>
        </a:p>
      </dgm:t>
    </dgm:pt>
    <dgm:pt modelId="{A325E8B1-CDE5-4773-BD03-8EC622887EBB}" type="parTrans" cxnId="{57B1ADF0-96AE-4176-9B70-F0DAF58DD4CF}">
      <dgm:prSet/>
      <dgm:spPr/>
      <dgm:t>
        <a:bodyPr/>
        <a:lstStyle/>
        <a:p>
          <a:endParaRPr lang="pt-BR"/>
        </a:p>
      </dgm:t>
    </dgm:pt>
    <dgm:pt modelId="{76BFA99E-FF4C-4A88-8E50-1705A7E4C4CC}" type="sibTrans" cxnId="{57B1ADF0-96AE-4176-9B70-F0DAF58DD4CF}">
      <dgm:prSet/>
      <dgm:spPr/>
      <dgm:t>
        <a:bodyPr/>
        <a:lstStyle/>
        <a:p>
          <a:endParaRPr lang="pt-BR"/>
        </a:p>
      </dgm:t>
    </dgm:pt>
    <dgm:pt modelId="{7F320F49-C51B-4379-A84D-EFC0A69641EC}">
      <dgm:prSet/>
      <dgm:spPr/>
      <dgm:t>
        <a:bodyPr/>
        <a:lstStyle/>
        <a:p>
          <a:r>
            <a:rPr lang="pt-BR" dirty="0"/>
            <a:t>Construção de uma estação meteorológica portátil</a:t>
          </a:r>
        </a:p>
      </dgm:t>
    </dgm:pt>
    <dgm:pt modelId="{D6CDB545-EEA6-449F-966C-B27262A79F9E}" type="parTrans" cxnId="{BF42D7E5-19DB-4F5A-A96D-B3C056B8B028}">
      <dgm:prSet/>
      <dgm:spPr/>
      <dgm:t>
        <a:bodyPr/>
        <a:lstStyle/>
        <a:p>
          <a:endParaRPr lang="pt-BR"/>
        </a:p>
      </dgm:t>
    </dgm:pt>
    <dgm:pt modelId="{271D1106-5986-4FB8-99C7-030FA6AE3ED8}" type="sibTrans" cxnId="{BF42D7E5-19DB-4F5A-A96D-B3C056B8B028}">
      <dgm:prSet/>
      <dgm:spPr/>
      <dgm:t>
        <a:bodyPr/>
        <a:lstStyle/>
        <a:p>
          <a:endParaRPr lang="pt-BR"/>
        </a:p>
      </dgm:t>
    </dgm:pt>
    <dgm:pt modelId="{F7F23D45-DB4C-4A52-95E6-299925AC2141}">
      <dgm:prSet phldrT="[Texto]"/>
      <dgm:spPr/>
      <dgm:t>
        <a:bodyPr/>
        <a:lstStyle/>
        <a:p>
          <a:endParaRPr lang="pt-BR" dirty="0"/>
        </a:p>
        <a:p>
          <a:r>
            <a:rPr lang="pt-BR" dirty="0"/>
            <a:t>Calibração de resistor (termômetro) e diversos sensores</a:t>
          </a:r>
        </a:p>
      </dgm:t>
    </dgm:pt>
    <dgm:pt modelId="{C0152A32-5CA2-4846-9710-06E4E144D14E}" type="parTrans" cxnId="{EB2D9589-BF0D-4D8C-B20D-A1FC68D14AB1}">
      <dgm:prSet/>
      <dgm:spPr/>
      <dgm:t>
        <a:bodyPr/>
        <a:lstStyle/>
        <a:p>
          <a:endParaRPr lang="pt-BR"/>
        </a:p>
      </dgm:t>
    </dgm:pt>
    <dgm:pt modelId="{A23834DB-F29E-4E72-8483-6515557B36B9}" type="sibTrans" cxnId="{EB2D9589-BF0D-4D8C-B20D-A1FC68D14AB1}">
      <dgm:prSet/>
      <dgm:spPr/>
      <dgm:t>
        <a:bodyPr/>
        <a:lstStyle/>
        <a:p>
          <a:endParaRPr lang="pt-BR"/>
        </a:p>
      </dgm:t>
    </dgm:pt>
    <dgm:pt modelId="{922F2FCD-07E8-4971-B471-A881A9000FDE}">
      <dgm:prSet/>
      <dgm:spPr/>
      <dgm:t>
        <a:bodyPr/>
        <a:lstStyle/>
        <a:p>
          <a:r>
            <a:rPr lang="pt-BR" dirty="0"/>
            <a:t>Construção de um resistor termômetro (calibração)</a:t>
          </a:r>
        </a:p>
      </dgm:t>
    </dgm:pt>
    <dgm:pt modelId="{1F213EF6-1CE5-4E59-AA81-A54C66A362AA}" type="parTrans" cxnId="{FFF1B7FF-D07A-43C1-A5CA-D27777AC7239}">
      <dgm:prSet/>
      <dgm:spPr/>
      <dgm:t>
        <a:bodyPr/>
        <a:lstStyle/>
        <a:p>
          <a:endParaRPr lang="pt-BR"/>
        </a:p>
      </dgm:t>
    </dgm:pt>
    <dgm:pt modelId="{2BF4FA77-CF59-4A01-AE28-608124C06E6A}" type="sibTrans" cxnId="{FFF1B7FF-D07A-43C1-A5CA-D27777AC7239}">
      <dgm:prSet/>
      <dgm:spPr/>
      <dgm:t>
        <a:bodyPr/>
        <a:lstStyle/>
        <a:p>
          <a:endParaRPr lang="pt-BR"/>
        </a:p>
      </dgm:t>
    </dgm:pt>
    <dgm:pt modelId="{6673B39A-CE02-4A93-86EC-BB5B1C263356}">
      <dgm:prSet/>
      <dgm:spPr/>
      <dgm:t>
        <a:bodyPr/>
        <a:lstStyle/>
        <a:p>
          <a:r>
            <a:rPr lang="pt-BR" dirty="0"/>
            <a:t>Construção de diversos “brinquedos” </a:t>
          </a:r>
        </a:p>
      </dgm:t>
    </dgm:pt>
    <dgm:pt modelId="{7BC4278F-B314-49FD-9F12-943257C7B54D}" type="parTrans" cxnId="{15F3EA53-E144-4F54-BD6C-7E3EB555A8CE}">
      <dgm:prSet/>
      <dgm:spPr/>
      <dgm:t>
        <a:bodyPr/>
        <a:lstStyle/>
        <a:p>
          <a:endParaRPr lang="pt-BR"/>
        </a:p>
      </dgm:t>
    </dgm:pt>
    <dgm:pt modelId="{ADAD5FB2-930F-495C-9A6A-8B0A374A9ACD}" type="sibTrans" cxnId="{15F3EA53-E144-4F54-BD6C-7E3EB555A8CE}">
      <dgm:prSet/>
      <dgm:spPr/>
      <dgm:t>
        <a:bodyPr/>
        <a:lstStyle/>
        <a:p>
          <a:endParaRPr lang="pt-BR"/>
        </a:p>
      </dgm:t>
    </dgm:pt>
    <dgm:pt modelId="{61AAFA35-7853-41E5-9FFA-1C26C6A341C9}">
      <dgm:prSet phldrT="[Texto]"/>
      <dgm:spPr/>
      <dgm:t>
        <a:bodyPr/>
        <a:lstStyle/>
        <a:p>
          <a:r>
            <a:rPr lang="pt-BR" dirty="0"/>
            <a:t>Simulação do movimento de uma pedra quicando na água</a:t>
          </a:r>
        </a:p>
      </dgm:t>
    </dgm:pt>
    <dgm:pt modelId="{28EA04DC-D966-4CCA-8669-8A18AF3860A8}" type="parTrans" cxnId="{29BF35F7-FAD9-4C23-9B13-B0BB69A4B1D3}">
      <dgm:prSet/>
      <dgm:spPr/>
      <dgm:t>
        <a:bodyPr/>
        <a:lstStyle/>
        <a:p>
          <a:endParaRPr lang="pt-BR"/>
        </a:p>
      </dgm:t>
    </dgm:pt>
    <dgm:pt modelId="{93919C49-F0F2-4BB0-87E7-84AB37DE30FA}" type="sibTrans" cxnId="{29BF35F7-FAD9-4C23-9B13-B0BB69A4B1D3}">
      <dgm:prSet/>
      <dgm:spPr/>
      <dgm:t>
        <a:bodyPr/>
        <a:lstStyle/>
        <a:p>
          <a:endParaRPr lang="pt-BR"/>
        </a:p>
      </dgm:t>
    </dgm:pt>
    <dgm:pt modelId="{CE3D1A82-7751-498B-B7F6-77BC8D31CD11}">
      <dgm:prSet/>
      <dgm:spPr/>
      <dgm:t>
        <a:bodyPr/>
        <a:lstStyle/>
        <a:p>
          <a:r>
            <a:rPr lang="pt-BR" dirty="0"/>
            <a:t>Construção de diversos “brinquedos” </a:t>
          </a:r>
        </a:p>
      </dgm:t>
    </dgm:pt>
    <dgm:pt modelId="{369943C7-C42A-4F52-AB4E-8D32B1637FAE}" type="parTrans" cxnId="{C726A524-85D6-4687-BAAE-A54BBCAFA7AA}">
      <dgm:prSet/>
      <dgm:spPr/>
      <dgm:t>
        <a:bodyPr/>
        <a:lstStyle/>
        <a:p>
          <a:endParaRPr lang="pt-BR"/>
        </a:p>
      </dgm:t>
    </dgm:pt>
    <dgm:pt modelId="{17893E07-D326-43CF-9041-B321366887DB}" type="sibTrans" cxnId="{C726A524-85D6-4687-BAAE-A54BBCAFA7AA}">
      <dgm:prSet/>
      <dgm:spPr/>
      <dgm:t>
        <a:bodyPr/>
        <a:lstStyle/>
        <a:p>
          <a:endParaRPr lang="pt-BR"/>
        </a:p>
      </dgm:t>
    </dgm:pt>
    <dgm:pt modelId="{2CC679D2-F06C-4AE8-8B0A-9B738D2E25E6}">
      <dgm:prSet/>
      <dgm:spPr/>
      <dgm:t>
        <a:bodyPr/>
        <a:lstStyle/>
        <a:p>
          <a:r>
            <a:rPr lang="pt-BR" dirty="0"/>
            <a:t>Programação de “Space </a:t>
          </a:r>
          <a:r>
            <a:rPr lang="pt-BR" dirty="0" err="1"/>
            <a:t>Invaders</a:t>
          </a:r>
          <a:r>
            <a:rPr lang="pt-BR" dirty="0"/>
            <a:t>”</a:t>
          </a:r>
        </a:p>
      </dgm:t>
    </dgm:pt>
    <dgm:pt modelId="{F6B97CD3-F978-4778-AECA-1C8DD5DD6083}" type="parTrans" cxnId="{1C3DA4CE-238F-4CA5-85D0-8D5736E0758A}">
      <dgm:prSet/>
      <dgm:spPr/>
      <dgm:t>
        <a:bodyPr/>
        <a:lstStyle/>
        <a:p>
          <a:endParaRPr lang="pt-BR"/>
        </a:p>
      </dgm:t>
    </dgm:pt>
    <dgm:pt modelId="{5DE7ECAC-F720-46E4-9281-B609E9088146}" type="sibTrans" cxnId="{1C3DA4CE-238F-4CA5-85D0-8D5736E0758A}">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2919975B-55BC-45A0-926D-80A89E2C6159}" type="pres">
      <dgm:prSet presAssocID="{CE3D1A82-7751-498B-B7F6-77BC8D31CD11}" presName="childNode" presStyleLbl="node1" presStyleIdx="0" presStyleCnt="16">
        <dgm:presLayoutVars>
          <dgm:bulletEnabled val="1"/>
        </dgm:presLayoutVars>
      </dgm:prSet>
      <dgm:spPr/>
    </dgm:pt>
    <dgm:pt modelId="{B9580C7A-BC84-4165-A57E-31CDB3B6BEA2}" type="pres">
      <dgm:prSet presAssocID="{CE3D1A82-7751-498B-B7F6-77BC8D31CD11}" presName="aSpace2" presStyleCnt="0"/>
      <dgm:spPr/>
    </dgm:pt>
    <dgm:pt modelId="{3DECD127-3C94-4A15-BB5B-E326A3EBF2BA}" type="pres">
      <dgm:prSet presAssocID="{DEF2CF9F-D5BC-44B5-853B-D753DA6983D2}" presName="childNode" presStyleLbl="node1" presStyleIdx="1" presStyleCnt="16">
        <dgm:presLayoutVars>
          <dgm:bulletEnabled val="1"/>
        </dgm:presLayoutVars>
      </dgm:prSet>
      <dgm:spPr/>
    </dgm:pt>
    <dgm:pt modelId="{98EDF594-21CA-4981-B9E6-73617C315E58}" type="pres">
      <dgm:prSet presAssocID="{DEF2CF9F-D5BC-44B5-853B-D753DA6983D2}" presName="aSpace2" presStyleCnt="0"/>
      <dgm:spPr/>
    </dgm:pt>
    <dgm:pt modelId="{59E920F4-5EAE-42D2-BE9D-9E4F2FF6B972}" type="pres">
      <dgm:prSet presAssocID="{3B9C803D-2275-4C37-A939-594C67D18D27}" presName="childNode" presStyleLbl="node1" presStyleIdx="2" presStyleCnt="16">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3" presStyleCnt="16">
        <dgm:presLayoutVars>
          <dgm:bulletEnabled val="1"/>
        </dgm:presLayoutVars>
      </dgm:prSet>
      <dgm:spPr/>
    </dgm:pt>
    <dgm:pt modelId="{F585CF9B-EB34-4F74-90FD-36BA1793513C}" type="pres">
      <dgm:prSet presAssocID="{810DEDB1-B4A6-4657-AF5E-AEB6410DD2D4}" presName="aSpace2" presStyleCnt="0"/>
      <dgm:spPr/>
    </dgm:pt>
    <dgm:pt modelId="{CBAD5FD5-F951-4BBE-A158-E86D44D45DEB}" type="pres">
      <dgm:prSet presAssocID="{922F2FCD-07E8-4971-B471-A881A9000FDE}" presName="childNode" presStyleLbl="node1" presStyleIdx="4" presStyleCnt="16">
        <dgm:presLayoutVars>
          <dgm:bulletEnabled val="1"/>
        </dgm:presLayoutVars>
      </dgm:prSet>
      <dgm:spPr/>
    </dgm:pt>
    <dgm:pt modelId="{CE4E3776-FCAD-41A2-B266-6BC45C14EFCA}" type="pres">
      <dgm:prSet presAssocID="{922F2FCD-07E8-4971-B471-A881A9000FDE}" presName="aSpace2" presStyleCnt="0"/>
      <dgm:spPr/>
    </dgm:pt>
    <dgm:pt modelId="{8B9F3379-8228-4602-A56A-67B70A0DD9EF}" type="pres">
      <dgm:prSet presAssocID="{B8E1AB24-9973-4D28-B3AF-F0D4A58143D4}" presName="childNode" presStyleLbl="node1" presStyleIdx="5" presStyleCnt="16">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6" presStyleCnt="16">
        <dgm:presLayoutVars>
          <dgm:bulletEnabled val="1"/>
        </dgm:presLayoutVars>
      </dgm:prSet>
      <dgm:spPr/>
    </dgm:pt>
    <dgm:pt modelId="{BA46BDF5-59C8-4412-88D7-1D060B74E1AC}" type="pres">
      <dgm:prSet presAssocID="{F9E9653E-7ECC-47A2-B46E-32803E632938}" presName="aSpace2" presStyleCnt="0"/>
      <dgm:spPr/>
    </dgm:pt>
    <dgm:pt modelId="{4B685F00-EF1A-4D0E-A10A-45381B0504C3}" type="pres">
      <dgm:prSet presAssocID="{672F64CD-AAD0-4434-AC3E-EDBD428F35D2}" presName="childNode" presStyleLbl="node1" presStyleIdx="7" presStyleCnt="16">
        <dgm:presLayoutVars>
          <dgm:bulletEnabled val="1"/>
        </dgm:presLayoutVars>
      </dgm:prSet>
      <dgm:spPr/>
    </dgm:pt>
    <dgm:pt modelId="{515229A5-B561-4E53-BFE0-1858D927DA75}" type="pres">
      <dgm:prSet presAssocID="{672F64CD-AAD0-4434-AC3E-EDBD428F35D2}" presName="aSpace2" presStyleCnt="0"/>
      <dgm:spPr/>
    </dgm:pt>
    <dgm:pt modelId="{E2EF9BC7-C850-4434-8495-446AB8B2C8D4}" type="pres">
      <dgm:prSet presAssocID="{EFA592F7-443A-4C9D-AE4A-348B86094EBD}" presName="childNode" presStyleLbl="node1" presStyleIdx="8" presStyleCnt="16">
        <dgm:presLayoutVars>
          <dgm:bulletEnabled val="1"/>
        </dgm:presLayoutVars>
      </dgm:prSet>
      <dgm:spPr/>
    </dgm:pt>
    <dgm:pt modelId="{E0420BD9-70C3-4391-B879-08667CE4CFC7}" type="pres">
      <dgm:prSet presAssocID="{EFA592F7-443A-4C9D-AE4A-348B86094EBD}" presName="aSpace2" presStyleCnt="0"/>
      <dgm:spPr/>
    </dgm:pt>
    <dgm:pt modelId="{60C3B032-F648-4126-A945-F5D715912E98}" type="pres">
      <dgm:prSet presAssocID="{2CC679D2-F06C-4AE8-8B0A-9B738D2E25E6}" presName="childNode" presStyleLbl="node1" presStyleIdx="9" presStyleCnt="16">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10" presStyleCnt="16">
        <dgm:presLayoutVars>
          <dgm:bulletEnabled val="1"/>
        </dgm:presLayoutVars>
      </dgm:prSet>
      <dgm:spPr/>
    </dgm:pt>
    <dgm:pt modelId="{9DF3A01D-02C6-4B5D-A2C3-F0A37DB23F31}" type="pres">
      <dgm:prSet presAssocID="{E3093668-ACCB-4CF7-8735-CD593E52646E}" presName="aSpace2" presStyleCnt="0"/>
      <dgm:spPr/>
    </dgm:pt>
    <dgm:pt modelId="{83D8F1C1-14D0-4A02-A02F-7F078DC11635}" type="pres">
      <dgm:prSet presAssocID="{7F320F49-C51B-4379-A84D-EFC0A69641EC}" presName="childNode" presStyleLbl="node1" presStyleIdx="11" presStyleCnt="16">
        <dgm:presLayoutVars>
          <dgm:bulletEnabled val="1"/>
        </dgm:presLayoutVars>
      </dgm:prSet>
      <dgm:spPr/>
    </dgm:pt>
    <dgm:pt modelId="{1E6CD8F1-9C76-4983-BA65-84F76EF8CAB7}" type="pres">
      <dgm:prSet presAssocID="{7F320F49-C51B-4379-A84D-EFC0A69641EC}" presName="aSpace2" presStyleCnt="0"/>
      <dgm:spPr/>
    </dgm:pt>
    <dgm:pt modelId="{66620F19-43DE-4E33-9F92-31695868A875}" type="pres">
      <dgm:prSet presAssocID="{6673B39A-CE02-4A93-86EC-BB5B1C263356}" presName="childNode" presStyleLbl="node1" presStyleIdx="12" presStyleCnt="16">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3" presStyleCnt="16">
        <dgm:presLayoutVars>
          <dgm:bulletEnabled val="1"/>
        </dgm:presLayoutVars>
      </dgm:prSet>
      <dgm:spPr/>
    </dgm:pt>
    <dgm:pt modelId="{6158431C-3A09-452B-A5CC-08C8DB580BB0}" type="pres">
      <dgm:prSet presAssocID="{BDA7F26E-7E77-405E-975F-1070EEAB3DB0}" presName="aSpace2" presStyleCnt="0"/>
      <dgm:spPr/>
    </dgm:pt>
    <dgm:pt modelId="{3F81CBEE-CACA-460A-85F3-FF750BDE43C4}" type="pres">
      <dgm:prSet presAssocID="{61AAFA35-7853-41E5-9FFA-1C26C6A341C9}" presName="childNode" presStyleLbl="node1" presStyleIdx="14" presStyleCnt="16">
        <dgm:presLayoutVars>
          <dgm:bulletEnabled val="1"/>
        </dgm:presLayoutVars>
      </dgm:prSet>
      <dgm:spPr/>
    </dgm:pt>
    <dgm:pt modelId="{FD5AD870-E22E-4FD2-AAC2-07BA0C322887}" type="pres">
      <dgm:prSet presAssocID="{61AAFA35-7853-41E5-9FFA-1C26C6A341C9}" presName="aSpace2" presStyleCnt="0"/>
      <dgm:spPr/>
    </dgm:pt>
    <dgm:pt modelId="{5647A0A9-0BA2-4111-BA3E-52F1CD206A73}" type="pres">
      <dgm:prSet presAssocID="{F7F23D45-DB4C-4A52-95E6-299925AC2141}" presName="childNode" presStyleLbl="node1" presStyleIdx="15" presStyleCnt="16">
        <dgm:presLayoutVars>
          <dgm:bulletEnabled val="1"/>
        </dgm:presLayoutVars>
      </dgm:prSet>
      <dgm:spPr/>
    </dgm:pt>
  </dgm:ptLst>
  <dgm:cxnLst>
    <dgm:cxn modelId="{06C3211B-A16F-48BB-A08C-356936274591}" type="presOf" srcId="{7F320F49-C51B-4379-A84D-EFC0A69641EC}" destId="{83D8F1C1-14D0-4A02-A02F-7F078DC11635}" srcOrd="0" destOrd="0" presId="urn:microsoft.com/office/officeart/2005/8/layout/lProcess2"/>
    <dgm:cxn modelId="{C726A524-85D6-4687-BAAE-A54BBCAFA7AA}" srcId="{8245208F-8744-45B1-90A8-86D542F934F0}" destId="{CE3D1A82-7751-498B-B7F6-77BC8D31CD11}" srcOrd="0" destOrd="0" parTransId="{369943C7-C42A-4F52-AB4E-8D32B1637FAE}" sibTransId="{17893E07-D326-43CF-9041-B321366887DB}"/>
    <dgm:cxn modelId="{5B0F7D25-8523-4694-947F-B55A1B34A55D}" type="presOf" srcId="{8E113AD3-1216-4868-873B-9A4AEC9A5003}" destId="{E19AFD89-7E0B-4B5C-90F8-927316EC7A98}" srcOrd="0" destOrd="0" presId="urn:microsoft.com/office/officeart/2005/8/layout/lProcess2"/>
    <dgm:cxn modelId="{5D649825-FFCE-49E2-B94B-75E86403885D}" srcId="{8245208F-8744-45B1-90A8-86D542F934F0}" destId="{3B9C803D-2275-4C37-A939-594C67D18D27}" srcOrd="2" destOrd="0" parTransId="{ABD0A370-A39D-45DF-A0E9-F4FA73D9D077}" sibTransId="{C468D896-BBAF-4923-8398-E1582D8C56F1}"/>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74E98547-D0BD-4566-9C54-CD67F039281C}" type="presOf" srcId="{6673B39A-CE02-4A93-86EC-BB5B1C263356}" destId="{66620F19-43DE-4E33-9F92-31695868A875}" srcOrd="0"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FA6BF36E-2A36-4967-9558-C46405D707FB}" type="presOf" srcId="{2CC679D2-F06C-4AE8-8B0A-9B738D2E25E6}" destId="{60C3B032-F648-4126-A945-F5D715912E98}"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15F3EA53-E144-4F54-BD6C-7E3EB555A8CE}" srcId="{8E113AD3-1216-4868-873B-9A4AEC9A5003}" destId="{6673B39A-CE02-4A93-86EC-BB5B1C263356}" srcOrd="2" destOrd="0" parTransId="{7BC4278F-B314-49FD-9F12-943257C7B54D}" sibTransId="{ADAD5FB2-930F-495C-9A6A-8B0A374A9ACD}"/>
    <dgm:cxn modelId="{24665874-F841-425B-AF8A-B91AC87080CA}" type="presOf" srcId="{CE3D1A82-7751-498B-B7F6-77BC8D31CD11}" destId="{2919975B-55BC-45A0-926D-80A89E2C61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2C9B0A82-369B-4DB5-9D19-0F4F90675FEF}" type="presOf" srcId="{EFA592F7-443A-4C9D-AE4A-348B86094EBD}" destId="{E2EF9BC7-C850-4434-8495-446AB8B2C8D4}" srcOrd="0" destOrd="0" presId="urn:microsoft.com/office/officeart/2005/8/layout/lProcess2"/>
    <dgm:cxn modelId="{64103084-9FA4-466D-ACF8-497002A527E5}" type="presOf" srcId="{0971B7E3-B3A7-42E3-94FC-9A076BDE9A0E}" destId="{242A0A04-22A6-449A-84A7-3F921BA653A4}" srcOrd="0" destOrd="0" presId="urn:microsoft.com/office/officeart/2005/8/layout/lProcess2"/>
    <dgm:cxn modelId="{EB2D9589-BF0D-4D8C-B20D-A1FC68D14AB1}" srcId="{0971B7E3-B3A7-42E3-94FC-9A076BDE9A0E}" destId="{F7F23D45-DB4C-4A52-95E6-299925AC2141}" srcOrd="2" destOrd="0" parTransId="{C0152A32-5CA2-4846-9710-06E4E144D14E}" sibTransId="{A23834DB-F29E-4E72-8483-6515557B36B9}"/>
    <dgm:cxn modelId="{0D6DD59A-FCBF-4601-AC11-7567B2AACD68}" type="presOf" srcId="{3B9C803D-2275-4C37-A939-594C67D18D27}" destId="{59E920F4-5EAE-42D2-BE9D-9E4F2FF6B972}" srcOrd="0" destOrd="0" presId="urn:microsoft.com/office/officeart/2005/8/layout/lProcess2"/>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AD8664B4-94DB-4741-B8B6-F29FC5279D3E}" type="presOf" srcId="{922F2FCD-07E8-4971-B471-A881A9000FDE}" destId="{CBAD5FD5-F951-4BBE-A158-E86D44D45DEB}" srcOrd="0" destOrd="0" presId="urn:microsoft.com/office/officeart/2005/8/layout/lProcess2"/>
    <dgm:cxn modelId="{0A8665C5-3703-493B-AD5B-D8E9E1C980DF}" srcId="{8245208F-8744-45B1-90A8-86D542F934F0}" destId="{DEF2CF9F-D5BC-44B5-853B-D753DA6983D2}" srcOrd="1" destOrd="0" parTransId="{B0B9FA12-F05C-4A04-8F49-E111D10320A6}" sibTransId="{583FEE7F-BEA7-42E8-A459-3F80B9E8E86F}"/>
    <dgm:cxn modelId="{1C3DA4CE-238F-4CA5-85D0-8D5736E0758A}" srcId="{12E2AACC-1F59-4249-A192-05E2DC555A22}" destId="{2CC679D2-F06C-4AE8-8B0A-9B738D2E25E6}" srcOrd="3" destOrd="0" parTransId="{F6B97CD3-F978-4778-AECA-1C8DD5DD6083}" sibTransId="{5DE7ECAC-F720-46E4-9281-B609E9088146}"/>
    <dgm:cxn modelId="{101CFBD0-8D48-4E94-844A-886E2D685F0D}" type="presOf" srcId="{12E2AACC-1F59-4249-A192-05E2DC555A22}" destId="{69D903DA-678E-454A-853F-76188B603A27}" srcOrd="0" destOrd="0" presId="urn:microsoft.com/office/officeart/2005/8/layout/lProcess2"/>
    <dgm:cxn modelId="{A398F6D1-99CF-4B73-81C8-9D161B725088}" srcId="{12E2AACC-1F59-4249-A192-05E2DC555A22}" destId="{672F64CD-AAD0-4434-AC3E-EDBD428F35D2}" srcOrd="1" destOrd="0" parTransId="{5EB5E737-C8FF-4872-9BB3-B26DA1E8DB34}" sibTransId="{516A3490-9ABD-4DB4-81D5-297FDFEDA244}"/>
    <dgm:cxn modelId="{51466ED5-60BE-4093-A5C9-EB7D255282C1}" type="presOf" srcId="{B8E1AB24-9973-4D28-B3AF-F0D4A58143D4}" destId="{8B9F3379-8228-4602-A56A-67B70A0DD9EF}"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37F1AEE2-AA3B-4522-9FC6-4828E75A57A7}" type="presOf" srcId="{672F64CD-AAD0-4434-AC3E-EDBD428F35D2}" destId="{4B685F00-EF1A-4D0E-A10A-45381B0504C3}" srcOrd="0" destOrd="0" presId="urn:microsoft.com/office/officeart/2005/8/layout/lProcess2"/>
    <dgm:cxn modelId="{BF42D7E5-19DB-4F5A-A96D-B3C056B8B028}" srcId="{8E113AD3-1216-4868-873B-9A4AEC9A5003}" destId="{7F320F49-C51B-4379-A84D-EFC0A69641EC}" srcOrd="1" destOrd="0" parTransId="{D6CDB545-EEA6-449F-966C-B27262A79F9E}" sibTransId="{271D1106-5986-4FB8-99C7-030FA6AE3ED8}"/>
    <dgm:cxn modelId="{82A85FEA-3F90-422F-A33D-BF2D8B0C3923}" srcId="{6689905A-B81B-4A9C-ADBB-371B03968A79}" destId="{810DEDB1-B4A6-4657-AF5E-AEB6410DD2D4}" srcOrd="0" destOrd="0" parTransId="{98292DC3-5B58-4215-A404-911D28DF38D9}" sibTransId="{86BE4BA9-58AD-4313-BD68-9B836E45986E}"/>
    <dgm:cxn modelId="{A0975AEC-68B9-44E7-9D29-F504ED4AB158}" type="presOf" srcId="{F7F23D45-DB4C-4A52-95E6-299925AC2141}" destId="{5647A0A9-0BA2-4111-BA3E-52F1CD206A73}" srcOrd="0" destOrd="0" presId="urn:microsoft.com/office/officeart/2005/8/layout/lProcess2"/>
    <dgm:cxn modelId="{747828ED-1547-48EA-AB7A-1FA207522075}" type="presOf" srcId="{12E2AACC-1F59-4249-A192-05E2DC555A22}" destId="{CE75BE52-D6B0-4A53-AB05-903D27A161D3}" srcOrd="1" destOrd="0" presId="urn:microsoft.com/office/officeart/2005/8/layout/lProcess2"/>
    <dgm:cxn modelId="{2774FFEF-F234-4414-B1BC-DAB8B61688A9}" type="presOf" srcId="{61AAFA35-7853-41E5-9FFA-1C26C6A341C9}" destId="{3F81CBEE-CACA-460A-85F3-FF750BDE43C4}" srcOrd="0" destOrd="0" presId="urn:microsoft.com/office/officeart/2005/8/layout/lProcess2"/>
    <dgm:cxn modelId="{57B1ADF0-96AE-4176-9B70-F0DAF58DD4CF}" srcId="{12E2AACC-1F59-4249-A192-05E2DC555A22}" destId="{EFA592F7-443A-4C9D-AE4A-348B86094EBD}" srcOrd="2" destOrd="0" parTransId="{A325E8B1-CDE5-4773-BD03-8EC622887EBB}" sibTransId="{76BFA99E-FF4C-4A88-8E50-1705A7E4C4CC}"/>
    <dgm:cxn modelId="{7662F9F0-C9B1-4C7E-86CA-F5DE78E351CA}" srcId="{3CAFF9C0-7808-4C47-939C-64AAF1E07C91}" destId="{8E113AD3-1216-4868-873B-9A4AEC9A5003}" srcOrd="3" destOrd="0" parTransId="{E3BD1BF2-D113-43EF-A8B2-FD4394032B33}" sibTransId="{6E0B25E6-6827-445D-BED7-8FFA09FEF3BC}"/>
    <dgm:cxn modelId="{29BF35F7-FAD9-4C23-9B13-B0BB69A4B1D3}" srcId="{0971B7E3-B3A7-42E3-94FC-9A076BDE9A0E}" destId="{61AAFA35-7853-41E5-9FFA-1C26C6A341C9}" srcOrd="1" destOrd="0" parTransId="{28EA04DC-D966-4CCA-8669-8A18AF3860A8}" sibTransId="{93919C49-F0F2-4BB0-87E7-84AB37DE30FA}"/>
    <dgm:cxn modelId="{3467DFF9-11B6-4116-B892-A7B4EDC95EAE}" srcId="{6689905A-B81B-4A9C-ADBB-371B03968A79}" destId="{B8E1AB24-9973-4D28-B3AF-F0D4A58143D4}" srcOrd="2" destOrd="0" parTransId="{1DB7478B-7294-4B07-B2CB-46DE30319A98}" sibTransId="{3C244FA9-905C-4D87-8D82-E15A8ED93128}"/>
    <dgm:cxn modelId="{D93E44FF-2B58-4623-AC32-002987C647A1}" type="presOf" srcId="{DEF2CF9F-D5BC-44B5-853B-D753DA6983D2}" destId="{3DECD127-3C94-4A15-BB5B-E326A3EBF2BA}" srcOrd="0" destOrd="0" presId="urn:microsoft.com/office/officeart/2005/8/layout/lProcess2"/>
    <dgm:cxn modelId="{FFF1B7FF-D07A-43C1-A5CA-D27777AC7239}" srcId="{6689905A-B81B-4A9C-ADBB-371B03968A79}" destId="{922F2FCD-07E8-4971-B471-A881A9000FDE}" srcOrd="1" destOrd="0" parTransId="{1F213EF6-1CE5-4E59-AA81-A54C66A362AA}" sibTransId="{2BF4FA77-CF59-4A01-AE28-608124C06E6A}"/>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D5DFC314-7958-4BAF-B982-2CAE82668AC7}" type="presParOf" srcId="{77969F2D-044F-4403-9444-44EFBF74E097}" destId="{2919975B-55BC-45A0-926D-80A89E2C6159}" srcOrd="0" destOrd="0" presId="urn:microsoft.com/office/officeart/2005/8/layout/lProcess2"/>
    <dgm:cxn modelId="{87966020-BA85-42A6-A76F-CBD8F239629C}" type="presParOf" srcId="{77969F2D-044F-4403-9444-44EFBF74E097}" destId="{B9580C7A-BC84-4165-A57E-31CDB3B6BEA2}" srcOrd="1" destOrd="0" presId="urn:microsoft.com/office/officeart/2005/8/layout/lProcess2"/>
    <dgm:cxn modelId="{95B50F43-EB59-4C62-B4E2-0FA0A2FD113C}" type="presParOf" srcId="{77969F2D-044F-4403-9444-44EFBF74E097}" destId="{3DECD127-3C94-4A15-BB5B-E326A3EBF2BA}" srcOrd="2" destOrd="0" presId="urn:microsoft.com/office/officeart/2005/8/layout/lProcess2"/>
    <dgm:cxn modelId="{BAE23BC3-F2EF-4552-BA43-FF336E8776A2}" type="presParOf" srcId="{77969F2D-044F-4403-9444-44EFBF74E097}" destId="{98EDF594-21CA-4981-B9E6-73617C315E58}" srcOrd="3" destOrd="0" presId="urn:microsoft.com/office/officeart/2005/8/layout/lProcess2"/>
    <dgm:cxn modelId="{23129914-6345-4320-892E-EDF991E7E21B}" type="presParOf" srcId="{77969F2D-044F-4403-9444-44EFBF74E097}" destId="{59E920F4-5EAE-42D2-BE9D-9E4F2FF6B972}" srcOrd="4"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61A6D7E8-9AD5-4260-B0EA-2BD761B8F1BD}" type="presParOf" srcId="{9E7F3C47-D5FB-4AC1-8A29-4F7718F2A67A}" destId="{F585CF9B-EB34-4F74-90FD-36BA1793513C}" srcOrd="1" destOrd="0" presId="urn:microsoft.com/office/officeart/2005/8/layout/lProcess2"/>
    <dgm:cxn modelId="{BD487487-F78C-4649-B3F1-BE92B63A6D7F}" type="presParOf" srcId="{9E7F3C47-D5FB-4AC1-8A29-4F7718F2A67A}" destId="{CBAD5FD5-F951-4BBE-A158-E86D44D45DEB}" srcOrd="2" destOrd="0" presId="urn:microsoft.com/office/officeart/2005/8/layout/lProcess2"/>
    <dgm:cxn modelId="{087E4764-DF85-4D7D-A4F1-73255B72788C}" type="presParOf" srcId="{9E7F3C47-D5FB-4AC1-8A29-4F7718F2A67A}" destId="{CE4E3776-FCAD-41A2-B266-6BC45C14EFCA}" srcOrd="3" destOrd="0" presId="urn:microsoft.com/office/officeart/2005/8/layout/lProcess2"/>
    <dgm:cxn modelId="{81BEE731-CFBD-420B-9127-136E811A3934}" type="presParOf" srcId="{9E7F3C47-D5FB-4AC1-8A29-4F7718F2A67A}" destId="{8B9F3379-8228-4602-A56A-67B70A0DD9EF}" srcOrd="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952D279-9217-4E9C-B87C-7049F1E309A4}" type="presParOf" srcId="{2173CBA1-E6AC-49B5-BFE8-20688C1F312A}" destId="{BA46BDF5-59C8-4412-88D7-1D060B74E1AC}" srcOrd="1" destOrd="0" presId="urn:microsoft.com/office/officeart/2005/8/layout/lProcess2"/>
    <dgm:cxn modelId="{975CE674-C4EE-4B37-BAE5-B9639F4B76A1}" type="presParOf" srcId="{2173CBA1-E6AC-49B5-BFE8-20688C1F312A}" destId="{4B685F00-EF1A-4D0E-A10A-45381B0504C3}" srcOrd="2" destOrd="0" presId="urn:microsoft.com/office/officeart/2005/8/layout/lProcess2"/>
    <dgm:cxn modelId="{FABE1B4D-3FCA-426C-992B-27F9DF5901D0}" type="presParOf" srcId="{2173CBA1-E6AC-49B5-BFE8-20688C1F312A}" destId="{515229A5-B561-4E53-BFE0-1858D927DA75}" srcOrd="3" destOrd="0" presId="urn:microsoft.com/office/officeart/2005/8/layout/lProcess2"/>
    <dgm:cxn modelId="{76394F35-EC9A-43E2-A7F1-2F8BD6D3A48C}" type="presParOf" srcId="{2173CBA1-E6AC-49B5-BFE8-20688C1F312A}" destId="{E2EF9BC7-C850-4434-8495-446AB8B2C8D4}" srcOrd="4" destOrd="0" presId="urn:microsoft.com/office/officeart/2005/8/layout/lProcess2"/>
    <dgm:cxn modelId="{9DDBE6EC-C270-443C-926B-7D1D6CEEFFAE}" type="presParOf" srcId="{2173CBA1-E6AC-49B5-BFE8-20688C1F312A}" destId="{E0420BD9-70C3-4391-B879-08667CE4CFC7}" srcOrd="5" destOrd="0" presId="urn:microsoft.com/office/officeart/2005/8/layout/lProcess2"/>
    <dgm:cxn modelId="{8A12C1C1-CE7C-4718-8301-A61038E45D85}" type="presParOf" srcId="{2173CBA1-E6AC-49B5-BFE8-20688C1F312A}" destId="{60C3B032-F648-4126-A945-F5D715912E98}" srcOrd="6"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4E2B2E03-BB04-4967-9A65-2A8B3AB35108}" type="presParOf" srcId="{8AF6ACE0-F867-4014-85AC-E024AA022AA5}" destId="{9DF3A01D-02C6-4B5D-A2C3-F0A37DB23F31}" srcOrd="1" destOrd="0" presId="urn:microsoft.com/office/officeart/2005/8/layout/lProcess2"/>
    <dgm:cxn modelId="{1D007AE0-E454-44D0-B7C1-9C67E898B3B5}" type="presParOf" srcId="{8AF6ACE0-F867-4014-85AC-E024AA022AA5}" destId="{83D8F1C1-14D0-4A02-A02F-7F078DC11635}" srcOrd="2" destOrd="0" presId="urn:microsoft.com/office/officeart/2005/8/layout/lProcess2"/>
    <dgm:cxn modelId="{9B48D678-C6D7-405B-B50D-5514874455FD}" type="presParOf" srcId="{8AF6ACE0-F867-4014-85AC-E024AA022AA5}" destId="{1E6CD8F1-9C76-4983-BA65-84F76EF8CAB7}" srcOrd="3" destOrd="0" presId="urn:microsoft.com/office/officeart/2005/8/layout/lProcess2"/>
    <dgm:cxn modelId="{3D92C90E-3D90-4183-BBBB-E6EF38B54BDF}" type="presParOf" srcId="{8AF6ACE0-F867-4014-85AC-E024AA022AA5}" destId="{66620F19-43DE-4E33-9F92-31695868A875}" srcOrd="4"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FD05E3C4-77D1-4F30-BC53-58AF8D46FFCE}" type="presParOf" srcId="{15A6E30F-D56B-460C-AB5F-4ECA4286ED68}" destId="{6158431C-3A09-452B-A5CC-08C8DB580BB0}" srcOrd="1" destOrd="0" presId="urn:microsoft.com/office/officeart/2005/8/layout/lProcess2"/>
    <dgm:cxn modelId="{1B0B5A6D-3DA9-4E91-8067-037BCB05D42C}" type="presParOf" srcId="{15A6E30F-D56B-460C-AB5F-4ECA4286ED68}" destId="{3F81CBEE-CACA-460A-85F3-FF750BDE43C4}" srcOrd="2" destOrd="0" presId="urn:microsoft.com/office/officeart/2005/8/layout/lProcess2"/>
    <dgm:cxn modelId="{A49015B7-8423-46C9-9C3E-3352A8F80AEC}" type="presParOf" srcId="{15A6E30F-D56B-460C-AB5F-4ECA4286ED68}" destId="{FD5AD870-E22E-4FD2-AAC2-07BA0C322887}" srcOrd="3" destOrd="0" presId="urn:microsoft.com/office/officeart/2005/8/layout/lProcess2"/>
    <dgm:cxn modelId="{EEC11E1B-DC4B-4B64-AD92-0711BC0E083E}" type="presParOf" srcId="{15A6E30F-D56B-460C-AB5F-4ECA4286ED68}" destId="{5647A0A9-0BA2-4111-BA3E-52F1CD206A73}"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2919975B-55BC-45A0-926D-80A89E2C6159}">
      <dsp:nvSpPr>
        <dsp:cNvPr id="0" name=""/>
        <dsp:cNvSpPr/>
      </dsp:nvSpPr>
      <dsp:spPr>
        <a:xfrm>
          <a:off x="217382" y="1281794"/>
          <a:ext cx="1690876" cy="8391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Construção de diversos “brinquedos” </a:t>
          </a:r>
        </a:p>
      </dsp:txBody>
      <dsp:txXfrm>
        <a:off x="241960" y="1306372"/>
        <a:ext cx="1641720" cy="790009"/>
      </dsp:txXfrm>
    </dsp:sp>
    <dsp:sp modelId="{3DECD127-3C94-4A15-BB5B-E326A3EBF2BA}">
      <dsp:nvSpPr>
        <dsp:cNvPr id="0" name=""/>
        <dsp:cNvSpPr/>
      </dsp:nvSpPr>
      <dsp:spPr>
        <a:xfrm>
          <a:off x="217382" y="2250062"/>
          <a:ext cx="1690876" cy="8391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Criações no </a:t>
          </a:r>
          <a:r>
            <a:rPr lang="pt-BR" sz="1200" kern="1200" dirty="0" err="1"/>
            <a:t>Fab</a:t>
          </a:r>
          <a:r>
            <a:rPr lang="pt-BR" sz="1200" kern="1200" dirty="0"/>
            <a:t>. Lab. </a:t>
          </a:r>
          <a:r>
            <a:rPr lang="pt-BR" sz="1200" kern="1200" dirty="0" err="1"/>
            <a:t>Insper</a:t>
          </a:r>
          <a:endParaRPr lang="pt-BR" sz="1200" kern="1200" dirty="0"/>
        </a:p>
      </dsp:txBody>
      <dsp:txXfrm>
        <a:off x="241960" y="2274640"/>
        <a:ext cx="1641720" cy="790009"/>
      </dsp:txXfrm>
    </dsp:sp>
    <dsp:sp modelId="{59E920F4-5EAE-42D2-BE9D-9E4F2FF6B972}">
      <dsp:nvSpPr>
        <dsp:cNvPr id="0" name=""/>
        <dsp:cNvSpPr/>
      </dsp:nvSpPr>
      <dsp:spPr>
        <a:xfrm>
          <a:off x="217382" y="3218330"/>
          <a:ext cx="1690876" cy="8391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Utilização de múltiplas ferramentas (</a:t>
          </a:r>
          <a:r>
            <a:rPr lang="pt-BR" sz="1200" kern="1200" dirty="0" err="1"/>
            <a:t>Fab</a:t>
          </a:r>
          <a:r>
            <a:rPr lang="pt-BR" sz="1200" kern="1200" dirty="0"/>
            <a:t>. Lab.)</a:t>
          </a:r>
        </a:p>
      </dsp:txBody>
      <dsp:txXfrm>
        <a:off x="241960" y="3242908"/>
        <a:ext cx="1641720" cy="790009"/>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794"/>
          <a:ext cx="1690876" cy="8391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Construção de uma estação meteorológica portátil</a:t>
          </a:r>
        </a:p>
      </dsp:txBody>
      <dsp:txXfrm>
        <a:off x="2514075" y="1306372"/>
        <a:ext cx="1641720" cy="790009"/>
      </dsp:txXfrm>
    </dsp:sp>
    <dsp:sp modelId="{CBAD5FD5-F951-4BBE-A158-E86D44D45DEB}">
      <dsp:nvSpPr>
        <dsp:cNvPr id="0" name=""/>
        <dsp:cNvSpPr/>
      </dsp:nvSpPr>
      <dsp:spPr>
        <a:xfrm>
          <a:off x="2489497" y="2250062"/>
          <a:ext cx="1690876" cy="8391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Construção de um resistor termômetro (calibração)</a:t>
          </a:r>
        </a:p>
      </dsp:txBody>
      <dsp:txXfrm>
        <a:off x="2514075" y="2274640"/>
        <a:ext cx="1641720" cy="790009"/>
      </dsp:txXfrm>
    </dsp:sp>
    <dsp:sp modelId="{8B9F3379-8228-4602-A56A-67B70A0DD9EF}">
      <dsp:nvSpPr>
        <dsp:cNvPr id="0" name=""/>
        <dsp:cNvSpPr/>
      </dsp:nvSpPr>
      <dsp:spPr>
        <a:xfrm>
          <a:off x="2489497" y="3218330"/>
          <a:ext cx="1690876" cy="8391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Fresa e solda de componentes eletrônicos</a:t>
          </a:r>
        </a:p>
      </dsp:txBody>
      <dsp:txXfrm>
        <a:off x="2514075" y="3242908"/>
        <a:ext cx="1641720" cy="790009"/>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534"/>
          <a:ext cx="1690876" cy="622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Aplicativo online do </a:t>
          </a:r>
          <a:r>
            <a:rPr lang="pt-BR" sz="1200" kern="1200" dirty="0" err="1"/>
            <a:t>Fab</a:t>
          </a:r>
          <a:r>
            <a:rPr lang="pt-BR" sz="1200" kern="1200" dirty="0"/>
            <a:t>. Lab. </a:t>
          </a:r>
          <a:r>
            <a:rPr lang="pt-BR" sz="1200" kern="1200" dirty="0" err="1"/>
            <a:t>Insper</a:t>
          </a:r>
          <a:endParaRPr lang="pt-BR" sz="1200" kern="1200" dirty="0"/>
        </a:p>
      </dsp:txBody>
      <dsp:txXfrm>
        <a:off x="4779836" y="1299759"/>
        <a:ext cx="1654426" cy="585806"/>
      </dsp:txXfrm>
    </dsp:sp>
    <dsp:sp modelId="{4B685F00-EF1A-4D0E-A10A-45381B0504C3}">
      <dsp:nvSpPr>
        <dsp:cNvPr id="0" name=""/>
        <dsp:cNvSpPr/>
      </dsp:nvSpPr>
      <dsp:spPr>
        <a:xfrm>
          <a:off x="4761611" y="1999522"/>
          <a:ext cx="1690876" cy="622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Chat Online com inteligência artificial</a:t>
          </a:r>
        </a:p>
      </dsp:txBody>
      <dsp:txXfrm>
        <a:off x="4779836" y="2017747"/>
        <a:ext cx="1654426" cy="585806"/>
      </dsp:txXfrm>
    </dsp:sp>
    <dsp:sp modelId="{E2EF9BC7-C850-4434-8495-446AB8B2C8D4}">
      <dsp:nvSpPr>
        <dsp:cNvPr id="0" name=""/>
        <dsp:cNvSpPr/>
      </dsp:nvSpPr>
      <dsp:spPr>
        <a:xfrm>
          <a:off x="4761611" y="2717511"/>
          <a:ext cx="1690876" cy="622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Programação de jogo “</a:t>
          </a:r>
          <a:r>
            <a:rPr lang="pt-BR" sz="1200" kern="1200" dirty="0" err="1"/>
            <a:t>Inspermon</a:t>
          </a:r>
          <a:r>
            <a:rPr lang="pt-BR" sz="1200" kern="1200" dirty="0"/>
            <a:t>”</a:t>
          </a:r>
        </a:p>
      </dsp:txBody>
      <dsp:txXfrm>
        <a:off x="4779836" y="2735736"/>
        <a:ext cx="1654426" cy="585806"/>
      </dsp:txXfrm>
    </dsp:sp>
    <dsp:sp modelId="{60C3B032-F648-4126-A945-F5D715912E98}">
      <dsp:nvSpPr>
        <dsp:cNvPr id="0" name=""/>
        <dsp:cNvSpPr/>
      </dsp:nvSpPr>
      <dsp:spPr>
        <a:xfrm>
          <a:off x="4761611" y="3435500"/>
          <a:ext cx="1690876" cy="622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Programação de “Space </a:t>
          </a:r>
          <a:r>
            <a:rPr lang="pt-BR" sz="1200" kern="1200" dirty="0" err="1"/>
            <a:t>Invaders</a:t>
          </a:r>
          <a:r>
            <a:rPr lang="pt-BR" sz="1200" kern="1200" dirty="0"/>
            <a:t>”</a:t>
          </a:r>
        </a:p>
      </dsp:txBody>
      <dsp:txXfrm>
        <a:off x="4779836" y="3453725"/>
        <a:ext cx="1654426" cy="585806"/>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794"/>
          <a:ext cx="1690876" cy="8391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Construção de um resistor termômetro (calibração)</a:t>
          </a:r>
        </a:p>
      </dsp:txBody>
      <dsp:txXfrm>
        <a:off x="7058304" y="1306372"/>
        <a:ext cx="1641720" cy="790009"/>
      </dsp:txXfrm>
    </dsp:sp>
    <dsp:sp modelId="{83D8F1C1-14D0-4A02-A02F-7F078DC11635}">
      <dsp:nvSpPr>
        <dsp:cNvPr id="0" name=""/>
        <dsp:cNvSpPr/>
      </dsp:nvSpPr>
      <dsp:spPr>
        <a:xfrm>
          <a:off x="7033726" y="2250062"/>
          <a:ext cx="1690876" cy="8391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Construção de uma estação meteorológica portátil</a:t>
          </a:r>
        </a:p>
      </dsp:txBody>
      <dsp:txXfrm>
        <a:off x="7058304" y="2274640"/>
        <a:ext cx="1641720" cy="790009"/>
      </dsp:txXfrm>
    </dsp:sp>
    <dsp:sp modelId="{66620F19-43DE-4E33-9F92-31695868A875}">
      <dsp:nvSpPr>
        <dsp:cNvPr id="0" name=""/>
        <dsp:cNvSpPr/>
      </dsp:nvSpPr>
      <dsp:spPr>
        <a:xfrm>
          <a:off x="7033726" y="3218330"/>
          <a:ext cx="1690876" cy="8391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Construção de diversos “brinquedos” </a:t>
          </a:r>
        </a:p>
      </dsp:txBody>
      <dsp:txXfrm>
        <a:off x="7058304" y="3242908"/>
        <a:ext cx="1641720" cy="790009"/>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794"/>
          <a:ext cx="1690876" cy="8391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Simulação da flutuação de um corpo em tubo de vento</a:t>
          </a:r>
        </a:p>
      </dsp:txBody>
      <dsp:txXfrm>
        <a:off x="9330419" y="1306372"/>
        <a:ext cx="1641720" cy="790009"/>
      </dsp:txXfrm>
    </dsp:sp>
    <dsp:sp modelId="{3F81CBEE-CACA-460A-85F3-FF750BDE43C4}">
      <dsp:nvSpPr>
        <dsp:cNvPr id="0" name=""/>
        <dsp:cNvSpPr/>
      </dsp:nvSpPr>
      <dsp:spPr>
        <a:xfrm>
          <a:off x="9305841" y="2250062"/>
          <a:ext cx="1690876" cy="8391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Simulação do movimento de uma pedra quicando na água</a:t>
          </a:r>
        </a:p>
      </dsp:txBody>
      <dsp:txXfrm>
        <a:off x="9330419" y="2274640"/>
        <a:ext cx="1641720" cy="790009"/>
      </dsp:txXfrm>
    </dsp:sp>
    <dsp:sp modelId="{5647A0A9-0BA2-4111-BA3E-52F1CD206A73}">
      <dsp:nvSpPr>
        <dsp:cNvPr id="0" name=""/>
        <dsp:cNvSpPr/>
      </dsp:nvSpPr>
      <dsp:spPr>
        <a:xfrm>
          <a:off x="9305841" y="3218330"/>
          <a:ext cx="1690876" cy="8391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pt-BR" sz="1200" kern="1200" dirty="0"/>
        </a:p>
        <a:p>
          <a:pPr marL="0" lvl="0" indent="0" algn="ctr" defTabSz="533400">
            <a:lnSpc>
              <a:spcPct val="90000"/>
            </a:lnSpc>
            <a:spcBef>
              <a:spcPct val="0"/>
            </a:spcBef>
            <a:spcAft>
              <a:spcPct val="35000"/>
            </a:spcAft>
            <a:buNone/>
          </a:pPr>
          <a:r>
            <a:rPr lang="pt-BR" sz="1200" kern="1200" dirty="0"/>
            <a:t>Calibração de resistor (termômetro) e diversos sensores</a:t>
          </a:r>
        </a:p>
      </dsp:txBody>
      <dsp:txXfrm>
        <a:off x="9330419" y="3242908"/>
        <a:ext cx="1641720" cy="79000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a:xfrm>
            <a:off x="3962399" y="5870575"/>
            <a:ext cx="4893958" cy="377825"/>
          </a:xfrm>
        </p:spPr>
        <p:txBody>
          <a:bodyPr/>
          <a:lstStyle/>
          <a:p>
            <a:endParaRPr lang="pt-BR"/>
          </a:p>
        </p:txBody>
      </p:sp>
      <p:sp>
        <p:nvSpPr>
          <p:cNvPr id="6" name="Slide Number Placeholder 5"/>
          <p:cNvSpPr>
            <a:spLocks noGrp="1"/>
          </p:cNvSpPr>
          <p:nvPr>
            <p:ph type="sldNum" sz="quarter" idx="12"/>
          </p:nvPr>
        </p:nvSpPr>
        <p:spPr>
          <a:xfrm>
            <a:off x="10608958" y="5870575"/>
            <a:ext cx="551167" cy="377825"/>
          </a:xfrm>
        </p:spPr>
        <p:txBody>
          <a:bodyPr/>
          <a:lstStyle/>
          <a:p>
            <a:fld id="{1589F13C-868A-4860-AF0B-B8654897AF81}" type="slidenum">
              <a:rPr lang="pt-BR" smtClean="0"/>
              <a:t>‹nº›</a:t>
            </a:fld>
            <a:endParaRPr lang="pt-BR"/>
          </a:p>
        </p:txBody>
      </p:sp>
      <p:sp>
        <p:nvSpPr>
          <p:cNvPr id="8" name="Retângulo: Cantos Arredondados 7">
            <a:extLst>
              <a:ext uri="{FF2B5EF4-FFF2-40B4-BE49-F238E27FC236}">
                <a16:creationId xmlns:a16="http://schemas.microsoft.com/office/drawing/2014/main" id="{A56ACE0D-1511-4EEB-8E76-4F5591E23F92}"/>
              </a:ext>
            </a:extLst>
          </p:cNvPr>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868806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Tree>
    <p:extLst>
      <p:ext uri="{BB962C8B-B14F-4D97-AF65-F5344CB8AC3E}">
        <p14:creationId xmlns:p14="http://schemas.microsoft.com/office/powerpoint/2010/main" val="404235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Tree>
    <p:extLst>
      <p:ext uri="{BB962C8B-B14F-4D97-AF65-F5344CB8AC3E}">
        <p14:creationId xmlns:p14="http://schemas.microsoft.com/office/powerpoint/2010/main" val="2040660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Tree>
    <p:extLst>
      <p:ext uri="{BB962C8B-B14F-4D97-AF65-F5344CB8AC3E}">
        <p14:creationId xmlns:p14="http://schemas.microsoft.com/office/powerpoint/2010/main" val="2968432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Tree>
    <p:extLst>
      <p:ext uri="{BB962C8B-B14F-4D97-AF65-F5344CB8AC3E}">
        <p14:creationId xmlns:p14="http://schemas.microsoft.com/office/powerpoint/2010/main" val="3998698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Tree>
    <p:extLst>
      <p:ext uri="{BB962C8B-B14F-4D97-AF65-F5344CB8AC3E}">
        <p14:creationId xmlns:p14="http://schemas.microsoft.com/office/powerpoint/2010/main" val="2051595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Tree>
    <p:extLst>
      <p:ext uri="{BB962C8B-B14F-4D97-AF65-F5344CB8AC3E}">
        <p14:creationId xmlns:p14="http://schemas.microsoft.com/office/powerpoint/2010/main" val="3652881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8" name="Title 1"/>
          <p:cNvSpPr>
            <a:spLocks noGrp="1"/>
          </p:cNvSpPr>
          <p:nvPr>
            <p:ph type="title"/>
          </p:nvPr>
        </p:nvSpPr>
        <p:spPr>
          <a:xfrm>
            <a:off x="685801" y="609600"/>
            <a:ext cx="10131425" cy="1456267"/>
          </a:xfrm>
        </p:spPr>
        <p:txBody>
          <a:bodyPr/>
          <a:lstStyle/>
          <a:p>
            <a:r>
              <a:rPr lang="pt-BR"/>
              <a:t>Clique para editar o título mestre</a:t>
            </a:r>
            <a:endParaRPr lang="en-US" dirty="0"/>
          </a:p>
        </p:txBody>
      </p:sp>
      <p:sp>
        <p:nvSpPr>
          <p:cNvPr id="9" name="Retângulo: Cantos Arredondados 8">
            <a:extLst>
              <a:ext uri="{FF2B5EF4-FFF2-40B4-BE49-F238E27FC236}">
                <a16:creationId xmlns:a16="http://schemas.microsoft.com/office/drawing/2014/main" id="{76B693BF-A6AB-4A27-BF8A-A31D769ABA58}"/>
              </a:ext>
            </a:extLst>
          </p:cNvPr>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61935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a:extLst>
              <a:ext uri="{FF2B5EF4-FFF2-40B4-BE49-F238E27FC236}">
                <a16:creationId xmlns:a16="http://schemas.microsoft.com/office/drawing/2014/main" id="{D707E783-8B27-4DE2-AEBE-8DA6F7A82F91}"/>
              </a:ext>
            </a:extLst>
          </p:cNvPr>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0701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a:extLst>
              <a:ext uri="{FF2B5EF4-FFF2-40B4-BE49-F238E27FC236}">
                <a16:creationId xmlns:a16="http://schemas.microsoft.com/office/drawing/2014/main" id="{B5FDE4D0-D8E6-4C33-991E-C992479BD3EE}"/>
              </a:ext>
            </a:extLst>
          </p:cNvPr>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3210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t-BR"/>
              <a:t>Clique para editar o título mestre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a:extLst>
              <a:ext uri="{FF2B5EF4-FFF2-40B4-BE49-F238E27FC236}">
                <a16:creationId xmlns:a16="http://schemas.microsoft.com/office/drawing/2014/main" id="{C99B9DF1-EA94-46A1-95BF-1F5687F2784E}"/>
              </a:ext>
            </a:extLst>
          </p:cNvPr>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4796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9" name="Retângulo: Cantos Arredondados 8">
            <a:extLst>
              <a:ext uri="{FF2B5EF4-FFF2-40B4-BE49-F238E27FC236}">
                <a16:creationId xmlns:a16="http://schemas.microsoft.com/office/drawing/2014/main" id="{6CC96409-AEF0-4C6D-A5B3-BDC32B9AE1CD}"/>
              </a:ext>
            </a:extLst>
          </p:cNvPr>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37892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22/08/2017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a:extLst>
              <a:ext uri="{FF2B5EF4-FFF2-40B4-BE49-F238E27FC236}">
                <a16:creationId xmlns:a16="http://schemas.microsoft.com/office/drawing/2014/main" id="{99FD988F-DD8B-4A5C-B2A0-69240F457462}"/>
              </a:ext>
            </a:extLst>
          </p:cNvPr>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70025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22/08/2017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a:extLst>
              <a:ext uri="{FF2B5EF4-FFF2-40B4-BE49-F238E27FC236}">
                <a16:creationId xmlns:a16="http://schemas.microsoft.com/office/drawing/2014/main" id="{24DFD347-7B15-4DB6-9B99-F8E79C568B00}"/>
              </a:ext>
            </a:extLst>
          </p:cNvPr>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3860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DD670B3-E2EA-4637-9A35-A3F69C814A4D}" type="datetimeFigureOut">
              <a:rPr lang="pt-BR" smtClean="0"/>
              <a:t>22/08/2017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a:extLst>
              <a:ext uri="{FF2B5EF4-FFF2-40B4-BE49-F238E27FC236}">
                <a16:creationId xmlns:a16="http://schemas.microsoft.com/office/drawing/2014/main" id="{F5F8909D-117E-4A35-8B64-7371A6DD1E08}"/>
              </a:ext>
            </a:extLst>
          </p:cNvPr>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953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9" name="Retângulo: Cantos Arredondados 8">
            <a:extLst>
              <a:ext uri="{FF2B5EF4-FFF2-40B4-BE49-F238E27FC236}">
                <a16:creationId xmlns:a16="http://schemas.microsoft.com/office/drawing/2014/main" id="{253450B6-9B36-41C6-813A-59F7274E21F6}"/>
              </a:ext>
            </a:extLst>
          </p:cNvPr>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6286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9" name="Retângulo: Cantos Arredondados 8">
            <a:extLst>
              <a:ext uri="{FF2B5EF4-FFF2-40B4-BE49-F238E27FC236}">
                <a16:creationId xmlns:a16="http://schemas.microsoft.com/office/drawing/2014/main" id="{50650A34-977F-46F7-8AD4-DB12B1F243C5}"/>
              </a:ext>
            </a:extLst>
          </p:cNvPr>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12413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D670B3-E2EA-4637-9A35-A3F69C814A4D}" type="datetimeFigureOut">
              <a:rPr lang="pt-BR" smtClean="0"/>
              <a:t>22/08/2017</a:t>
            </a:fld>
            <a:endParaRPr lang="pt-B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90800897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exemplo.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11g8u673.optimalworkshop.com/treejack/233qi363" TargetMode="External"/><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optimalworkshop.com/a/11g8u673/treejack/results/9738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5" name="Retângulo: Cantos Arredondados 4"/>
          <p:cNvSpPr/>
          <p:nvPr/>
        </p:nvSpPr>
        <p:spPr>
          <a:xfrm>
            <a:off x="1265644" y="1018176"/>
            <a:ext cx="10150747" cy="538480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6" name="Retângulo: Cantos Arredondados 5">
            <a:extLst>
              <a:ext uri="{FF2B5EF4-FFF2-40B4-BE49-F238E27FC236}">
                <a16:creationId xmlns:a16="http://schemas.microsoft.com/office/drawing/2014/main" id="{D98C4D01-710F-4195-80C5-800172A0DC10}"/>
              </a:ext>
            </a:extLst>
          </p:cNvPr>
          <p:cNvSpPr/>
          <p:nvPr/>
        </p:nvSpPr>
        <p:spPr>
          <a:xfrm>
            <a:off x="1265645" y="1018176"/>
            <a:ext cx="2191657" cy="538480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C7742263-B78C-499D-91E2-ED8E5A8E95C2}"/>
              </a:ext>
            </a:extLst>
          </p:cNvPr>
          <p:cNvSpPr txBox="1"/>
          <p:nvPr/>
        </p:nvSpPr>
        <p:spPr>
          <a:xfrm>
            <a:off x="1656079" y="1837683"/>
            <a:ext cx="1410788" cy="646331"/>
          </a:xfrm>
          <a:prstGeom prst="rect">
            <a:avLst/>
          </a:prstGeom>
          <a:noFill/>
        </p:spPr>
        <p:txBody>
          <a:bodyPr wrap="square" rtlCol="0">
            <a:spAutoFit/>
          </a:bodyPr>
          <a:lstStyle/>
          <a:p>
            <a:r>
              <a:rPr lang="pt-BR" dirty="0"/>
              <a:t>Eletrônica e Programação</a:t>
            </a:r>
          </a:p>
        </p:txBody>
      </p:sp>
      <p:sp>
        <p:nvSpPr>
          <p:cNvPr id="9" name="CaixaDeTexto 8">
            <a:extLst>
              <a:ext uri="{FF2B5EF4-FFF2-40B4-BE49-F238E27FC236}">
                <a16:creationId xmlns:a16="http://schemas.microsoft.com/office/drawing/2014/main" id="{A220E1DD-2E62-44FA-B42A-A70CF287A4C3}"/>
              </a:ext>
            </a:extLst>
          </p:cNvPr>
          <p:cNvSpPr txBox="1"/>
          <p:nvPr/>
        </p:nvSpPr>
        <p:spPr>
          <a:xfrm>
            <a:off x="1656079" y="3214132"/>
            <a:ext cx="1627052" cy="1200329"/>
          </a:xfrm>
          <a:prstGeom prst="rect">
            <a:avLst/>
          </a:prstGeom>
          <a:noFill/>
        </p:spPr>
        <p:txBody>
          <a:bodyPr wrap="square" rtlCol="0">
            <a:spAutoFit/>
          </a:bodyPr>
          <a:lstStyle/>
          <a:p>
            <a:r>
              <a:rPr lang="pt-BR" dirty="0"/>
              <a:t>Idealização e construção(ou realização)</a:t>
            </a:r>
          </a:p>
          <a:p>
            <a:endParaRPr lang="pt-BR" dirty="0"/>
          </a:p>
        </p:txBody>
      </p:sp>
      <p:sp>
        <p:nvSpPr>
          <p:cNvPr id="10" name="CaixaDeTexto 9">
            <a:extLst>
              <a:ext uri="{FF2B5EF4-FFF2-40B4-BE49-F238E27FC236}">
                <a16:creationId xmlns:a16="http://schemas.microsoft.com/office/drawing/2014/main" id="{7743A042-5D2D-413F-BDF6-4A43DEAE1062}"/>
              </a:ext>
            </a:extLst>
          </p:cNvPr>
          <p:cNvSpPr txBox="1"/>
          <p:nvPr/>
        </p:nvSpPr>
        <p:spPr>
          <a:xfrm>
            <a:off x="1656079" y="4730855"/>
            <a:ext cx="1410788" cy="1200329"/>
          </a:xfrm>
          <a:prstGeom prst="rect">
            <a:avLst/>
          </a:prstGeom>
          <a:noFill/>
        </p:spPr>
        <p:txBody>
          <a:bodyPr wrap="square" rtlCol="0">
            <a:spAutoFit/>
          </a:bodyPr>
          <a:lstStyle/>
          <a:p>
            <a:r>
              <a:rPr lang="pt-BR" dirty="0"/>
              <a:t>Pesquisa e método científico </a:t>
            </a:r>
          </a:p>
          <a:p>
            <a:endParaRPr lang="pt-BR" dirty="0"/>
          </a:p>
        </p:txBody>
      </p:sp>
      <p:sp>
        <p:nvSpPr>
          <p:cNvPr id="11" name="Texto Explicativo: Seta para a Esquerda 10">
            <a:extLst>
              <a:ext uri="{FF2B5EF4-FFF2-40B4-BE49-F238E27FC236}">
                <a16:creationId xmlns:a16="http://schemas.microsoft.com/office/drawing/2014/main" id="{82D801A1-C266-4324-A2BD-F126ADC8B8D1}"/>
              </a:ext>
            </a:extLst>
          </p:cNvPr>
          <p:cNvSpPr/>
          <p:nvPr/>
        </p:nvSpPr>
        <p:spPr>
          <a:xfrm>
            <a:off x="3221081" y="1764210"/>
            <a:ext cx="4929051" cy="3892732"/>
          </a:xfrm>
          <a:prstGeom prst="leftArrowCallou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C65965A1-621C-490B-BA4E-FD79472C501E}"/>
              </a:ext>
            </a:extLst>
          </p:cNvPr>
          <p:cNvSpPr txBox="1"/>
          <p:nvPr/>
        </p:nvSpPr>
        <p:spPr>
          <a:xfrm>
            <a:off x="6043748" y="1977968"/>
            <a:ext cx="1611086" cy="365760"/>
          </a:xfrm>
          <a:prstGeom prst="rect">
            <a:avLst/>
          </a:prstGeom>
          <a:noFill/>
        </p:spPr>
        <p:txBody>
          <a:bodyPr wrap="square" rtlCol="0">
            <a:spAutoFit/>
          </a:bodyPr>
          <a:lstStyle/>
          <a:p>
            <a:r>
              <a:rPr lang="pt-BR" dirty="0"/>
              <a:t>Projetos:</a:t>
            </a:r>
          </a:p>
        </p:txBody>
      </p:sp>
      <p:sp>
        <p:nvSpPr>
          <p:cNvPr id="13" name="CaixaDeTexto 12">
            <a:extLst>
              <a:ext uri="{FF2B5EF4-FFF2-40B4-BE49-F238E27FC236}">
                <a16:creationId xmlns:a16="http://schemas.microsoft.com/office/drawing/2014/main" id="{41D0BFB9-FFDF-4CFE-BFEA-A5EF3AA07D97}"/>
              </a:ext>
            </a:extLst>
          </p:cNvPr>
          <p:cNvSpPr txBox="1"/>
          <p:nvPr/>
        </p:nvSpPr>
        <p:spPr>
          <a:xfrm>
            <a:off x="5934163" y="2829446"/>
            <a:ext cx="1346202" cy="369332"/>
          </a:xfrm>
          <a:prstGeom prst="rect">
            <a:avLst/>
          </a:prstGeom>
          <a:noFill/>
        </p:spPr>
        <p:txBody>
          <a:bodyPr wrap="square" rtlCol="0">
            <a:spAutoFit/>
          </a:bodyPr>
          <a:lstStyle/>
          <a:p>
            <a:r>
              <a:rPr lang="pt-BR" dirty="0"/>
              <a:t>-Projeto 1</a:t>
            </a:r>
          </a:p>
        </p:txBody>
      </p:sp>
      <p:sp>
        <p:nvSpPr>
          <p:cNvPr id="14" name="CaixaDeTexto 13">
            <a:extLst>
              <a:ext uri="{FF2B5EF4-FFF2-40B4-BE49-F238E27FC236}">
                <a16:creationId xmlns:a16="http://schemas.microsoft.com/office/drawing/2014/main" id="{A67F2C10-8BB9-4E6B-A408-2D705D671F28}"/>
              </a:ext>
            </a:extLst>
          </p:cNvPr>
          <p:cNvSpPr txBox="1"/>
          <p:nvPr/>
        </p:nvSpPr>
        <p:spPr>
          <a:xfrm>
            <a:off x="5955934" y="3693625"/>
            <a:ext cx="1346202" cy="369332"/>
          </a:xfrm>
          <a:prstGeom prst="rect">
            <a:avLst/>
          </a:prstGeom>
          <a:noFill/>
        </p:spPr>
        <p:txBody>
          <a:bodyPr wrap="square" rtlCol="0">
            <a:spAutoFit/>
          </a:bodyPr>
          <a:lstStyle/>
          <a:p>
            <a:r>
              <a:rPr lang="pt-BR" dirty="0"/>
              <a:t>-Projeto 2</a:t>
            </a:r>
          </a:p>
        </p:txBody>
      </p:sp>
      <p:sp>
        <p:nvSpPr>
          <p:cNvPr id="15" name="CaixaDeTexto 14">
            <a:extLst>
              <a:ext uri="{FF2B5EF4-FFF2-40B4-BE49-F238E27FC236}">
                <a16:creationId xmlns:a16="http://schemas.microsoft.com/office/drawing/2014/main" id="{D8E9969F-B154-4D6A-B143-B474641538AF}"/>
              </a:ext>
            </a:extLst>
          </p:cNvPr>
          <p:cNvSpPr txBox="1"/>
          <p:nvPr/>
        </p:nvSpPr>
        <p:spPr>
          <a:xfrm>
            <a:off x="5934163" y="4490617"/>
            <a:ext cx="1346202" cy="369332"/>
          </a:xfrm>
          <a:prstGeom prst="rect">
            <a:avLst/>
          </a:prstGeom>
          <a:noFill/>
        </p:spPr>
        <p:txBody>
          <a:bodyPr wrap="square" rtlCol="0">
            <a:spAutoFit/>
          </a:bodyPr>
          <a:lstStyle/>
          <a:p>
            <a:r>
              <a:rPr lang="pt-BR" dirty="0"/>
              <a:t>-Projeto 2</a:t>
            </a:r>
          </a:p>
        </p:txBody>
      </p:sp>
      <p:sp>
        <p:nvSpPr>
          <p:cNvPr id="16" name="Texto Explicativo: Linha 15">
            <a:extLst>
              <a:ext uri="{FF2B5EF4-FFF2-40B4-BE49-F238E27FC236}">
                <a16:creationId xmlns:a16="http://schemas.microsoft.com/office/drawing/2014/main" id="{F8FC0EC8-CE39-43FB-B943-5A08158ED81C}"/>
              </a:ext>
            </a:extLst>
          </p:cNvPr>
          <p:cNvSpPr/>
          <p:nvPr/>
        </p:nvSpPr>
        <p:spPr>
          <a:xfrm>
            <a:off x="8612231" y="1778408"/>
            <a:ext cx="2804160" cy="3577363"/>
          </a:xfrm>
          <a:prstGeom prst="borderCallout1">
            <a:avLst>
              <a:gd name="adj1" fmla="val 47851"/>
              <a:gd name="adj2" fmla="val -6159"/>
              <a:gd name="adj3" fmla="val 57773"/>
              <a:gd name="adj4" fmla="val -49203"/>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a:extLst>
              <a:ext uri="{FF2B5EF4-FFF2-40B4-BE49-F238E27FC236}">
                <a16:creationId xmlns:a16="http://schemas.microsoft.com/office/drawing/2014/main" id="{416C1A50-F13D-4568-B6FF-585AE84EC813}"/>
              </a:ext>
            </a:extLst>
          </p:cNvPr>
          <p:cNvSpPr txBox="1"/>
          <p:nvPr/>
        </p:nvSpPr>
        <p:spPr>
          <a:xfrm>
            <a:off x="9487988" y="1837683"/>
            <a:ext cx="1506583" cy="369332"/>
          </a:xfrm>
          <a:prstGeom prst="rect">
            <a:avLst/>
          </a:prstGeom>
          <a:noFill/>
        </p:spPr>
        <p:txBody>
          <a:bodyPr wrap="square" rtlCol="0">
            <a:spAutoFit/>
          </a:bodyPr>
          <a:lstStyle/>
          <a:p>
            <a:r>
              <a:rPr lang="pt-BR" dirty="0"/>
              <a:t>Projeto 2</a:t>
            </a:r>
          </a:p>
        </p:txBody>
      </p:sp>
      <p:sp>
        <p:nvSpPr>
          <p:cNvPr id="18" name="CaixaDeTexto 17">
            <a:extLst>
              <a:ext uri="{FF2B5EF4-FFF2-40B4-BE49-F238E27FC236}">
                <a16:creationId xmlns:a16="http://schemas.microsoft.com/office/drawing/2014/main" id="{637A5E58-5952-4603-A048-16EA9077D676}"/>
              </a:ext>
            </a:extLst>
          </p:cNvPr>
          <p:cNvSpPr txBox="1"/>
          <p:nvPr/>
        </p:nvSpPr>
        <p:spPr>
          <a:xfrm>
            <a:off x="8778240" y="2560319"/>
            <a:ext cx="2394857" cy="2031325"/>
          </a:xfrm>
          <a:prstGeom prst="rect">
            <a:avLst/>
          </a:prstGeom>
          <a:noFill/>
        </p:spPr>
        <p:txBody>
          <a:bodyPr wrap="square" rtlCol="0">
            <a:spAutoFit/>
          </a:bodyPr>
          <a:lstStyle/>
          <a:p>
            <a:r>
              <a:rPr lang="pt-BR" dirty="0"/>
              <a:t>-Descrição:</a:t>
            </a:r>
          </a:p>
          <a:p>
            <a:endParaRPr lang="pt-BR" dirty="0"/>
          </a:p>
          <a:p>
            <a:r>
              <a:rPr lang="pt-BR" dirty="0"/>
              <a:t>-Curso:</a:t>
            </a:r>
          </a:p>
          <a:p>
            <a:endParaRPr lang="pt-BR" dirty="0"/>
          </a:p>
          <a:p>
            <a:r>
              <a:rPr lang="pt-BR" dirty="0"/>
              <a:t>-Data e autores:</a:t>
            </a:r>
          </a:p>
          <a:p>
            <a:endParaRPr lang="pt-BR" dirty="0"/>
          </a:p>
          <a:p>
            <a:r>
              <a:rPr lang="pt-BR" dirty="0"/>
              <a:t>	     </a:t>
            </a:r>
            <a:r>
              <a:rPr lang="pt-BR" dirty="0">
                <a:hlinkClick r:id="rId2"/>
              </a:rPr>
              <a:t>Acesse já</a:t>
            </a:r>
            <a:endParaRPr lang="pt-BR" dirty="0"/>
          </a:p>
        </p:txBody>
      </p:sp>
      <p:sp>
        <p:nvSpPr>
          <p:cNvPr id="19" name="Faixa de Opções: Inclinada para Cima 18">
            <a:extLst>
              <a:ext uri="{FF2B5EF4-FFF2-40B4-BE49-F238E27FC236}">
                <a16:creationId xmlns:a16="http://schemas.microsoft.com/office/drawing/2014/main" id="{E5F4884C-FEEC-418C-B967-D92A2777AEAB}"/>
              </a:ext>
            </a:extLst>
          </p:cNvPr>
          <p:cNvSpPr/>
          <p:nvPr/>
        </p:nvSpPr>
        <p:spPr>
          <a:xfrm>
            <a:off x="3670593" y="1086110"/>
            <a:ext cx="6139611" cy="414083"/>
          </a:xfrm>
          <a:prstGeom prst="ribbon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a:t>Portfólio</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ângulo: Cantos Arredondados 18">
            <a:extLst>
              <a:ext uri="{FF2B5EF4-FFF2-40B4-BE49-F238E27FC236}">
                <a16:creationId xmlns:a16="http://schemas.microsoft.com/office/drawing/2014/main" id="{4CA9799F-6F12-4FDC-990A-C68AE77C04BB}"/>
              </a:ext>
            </a:extLst>
          </p:cNvPr>
          <p:cNvSpPr/>
          <p:nvPr/>
        </p:nvSpPr>
        <p:spPr>
          <a:xfrm>
            <a:off x="1265642" y="1087844"/>
            <a:ext cx="10150747" cy="538480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20" name="Faixa de Opções: Inclinada para Cima 19">
            <a:extLst>
              <a:ext uri="{FF2B5EF4-FFF2-40B4-BE49-F238E27FC236}">
                <a16:creationId xmlns:a16="http://schemas.microsoft.com/office/drawing/2014/main" id="{CBC22A81-121C-4A7F-A0B3-0C627C9FC52C}"/>
              </a:ext>
            </a:extLst>
          </p:cNvPr>
          <p:cNvSpPr/>
          <p:nvPr/>
        </p:nvSpPr>
        <p:spPr>
          <a:xfrm>
            <a:off x="3271211" y="1216739"/>
            <a:ext cx="6139611" cy="414083"/>
          </a:xfrm>
          <a:prstGeom prst="ribbon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a:t>Projeto 2</a:t>
            </a:r>
          </a:p>
        </p:txBody>
      </p:sp>
      <p:sp>
        <p:nvSpPr>
          <p:cNvPr id="21" name="Quadro 20">
            <a:extLst>
              <a:ext uri="{FF2B5EF4-FFF2-40B4-BE49-F238E27FC236}">
                <a16:creationId xmlns:a16="http://schemas.microsoft.com/office/drawing/2014/main" id="{0CB61ED5-7648-4E87-8E41-7FC7B6F42B4A}"/>
              </a:ext>
            </a:extLst>
          </p:cNvPr>
          <p:cNvSpPr/>
          <p:nvPr/>
        </p:nvSpPr>
        <p:spPr>
          <a:xfrm>
            <a:off x="1872343" y="2168434"/>
            <a:ext cx="2725783" cy="3727269"/>
          </a:xfrm>
          <a:prstGeom prst="fra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solidFill>
                <a:schemeClr val="tx1"/>
              </a:solidFill>
            </a:endParaRPr>
          </a:p>
        </p:txBody>
      </p:sp>
      <p:sp>
        <p:nvSpPr>
          <p:cNvPr id="22" name="Quadro 21">
            <a:extLst>
              <a:ext uri="{FF2B5EF4-FFF2-40B4-BE49-F238E27FC236}">
                <a16:creationId xmlns:a16="http://schemas.microsoft.com/office/drawing/2014/main" id="{B3B1DB4B-D540-4994-A264-4303B662EA64}"/>
              </a:ext>
            </a:extLst>
          </p:cNvPr>
          <p:cNvSpPr/>
          <p:nvPr/>
        </p:nvSpPr>
        <p:spPr>
          <a:xfrm>
            <a:off x="5145041" y="2153265"/>
            <a:ext cx="2725783" cy="3727269"/>
          </a:xfrm>
          <a:prstGeom prst="fra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solidFill>
                <a:schemeClr val="tx1"/>
              </a:solidFill>
            </a:endParaRPr>
          </a:p>
        </p:txBody>
      </p:sp>
      <p:sp>
        <p:nvSpPr>
          <p:cNvPr id="23" name="Quadro 22">
            <a:extLst>
              <a:ext uri="{FF2B5EF4-FFF2-40B4-BE49-F238E27FC236}">
                <a16:creationId xmlns:a16="http://schemas.microsoft.com/office/drawing/2014/main" id="{C12F95D0-A249-46B3-B6B8-C8376F944447}"/>
              </a:ext>
            </a:extLst>
          </p:cNvPr>
          <p:cNvSpPr/>
          <p:nvPr/>
        </p:nvSpPr>
        <p:spPr>
          <a:xfrm>
            <a:off x="8360228" y="2168434"/>
            <a:ext cx="2725783" cy="3727269"/>
          </a:xfrm>
          <a:prstGeom prst="fra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solidFill>
                <a:schemeClr val="tx1"/>
              </a:solidFill>
            </a:endParaRPr>
          </a:p>
        </p:txBody>
      </p:sp>
      <p:sp>
        <p:nvSpPr>
          <p:cNvPr id="24" name="CaixaDeTexto 23">
            <a:extLst>
              <a:ext uri="{FF2B5EF4-FFF2-40B4-BE49-F238E27FC236}">
                <a16:creationId xmlns:a16="http://schemas.microsoft.com/office/drawing/2014/main" id="{48840EE5-1C5C-4B73-BA0C-5C6F7DB70331}"/>
              </a:ext>
            </a:extLst>
          </p:cNvPr>
          <p:cNvSpPr txBox="1"/>
          <p:nvPr/>
        </p:nvSpPr>
        <p:spPr>
          <a:xfrm>
            <a:off x="2700114" y="2168434"/>
            <a:ext cx="1584960" cy="369332"/>
          </a:xfrm>
          <a:prstGeom prst="rect">
            <a:avLst/>
          </a:prstGeom>
          <a:noFill/>
        </p:spPr>
        <p:txBody>
          <a:bodyPr wrap="square" rtlCol="0">
            <a:spAutoFit/>
          </a:bodyPr>
          <a:lstStyle/>
          <a:p>
            <a:r>
              <a:rPr lang="pt-BR" dirty="0"/>
              <a:t>Descrição</a:t>
            </a:r>
          </a:p>
        </p:txBody>
      </p:sp>
      <p:sp>
        <p:nvSpPr>
          <p:cNvPr id="25" name="CaixaDeTexto 24">
            <a:extLst>
              <a:ext uri="{FF2B5EF4-FFF2-40B4-BE49-F238E27FC236}">
                <a16:creationId xmlns:a16="http://schemas.microsoft.com/office/drawing/2014/main" id="{DA8C9A89-ACBC-45B9-A91D-58E5396D09B5}"/>
              </a:ext>
            </a:extLst>
          </p:cNvPr>
          <p:cNvSpPr txBox="1"/>
          <p:nvPr/>
        </p:nvSpPr>
        <p:spPr>
          <a:xfrm>
            <a:off x="6147390" y="2135848"/>
            <a:ext cx="1584960" cy="369332"/>
          </a:xfrm>
          <a:prstGeom prst="rect">
            <a:avLst/>
          </a:prstGeom>
          <a:noFill/>
        </p:spPr>
        <p:txBody>
          <a:bodyPr wrap="square" rtlCol="0">
            <a:spAutoFit/>
          </a:bodyPr>
          <a:lstStyle/>
          <a:p>
            <a:r>
              <a:rPr lang="pt-BR" dirty="0"/>
              <a:t>Etapas</a:t>
            </a:r>
          </a:p>
        </p:txBody>
      </p:sp>
      <p:sp>
        <p:nvSpPr>
          <p:cNvPr id="26" name="CaixaDeTexto 25">
            <a:extLst>
              <a:ext uri="{FF2B5EF4-FFF2-40B4-BE49-F238E27FC236}">
                <a16:creationId xmlns:a16="http://schemas.microsoft.com/office/drawing/2014/main" id="{3E31AD7D-4306-4C0E-AEA0-2F5F81BAA368}"/>
              </a:ext>
            </a:extLst>
          </p:cNvPr>
          <p:cNvSpPr txBox="1"/>
          <p:nvPr/>
        </p:nvSpPr>
        <p:spPr>
          <a:xfrm>
            <a:off x="9108186" y="2135848"/>
            <a:ext cx="1584960" cy="369332"/>
          </a:xfrm>
          <a:prstGeom prst="rect">
            <a:avLst/>
          </a:prstGeom>
          <a:noFill/>
        </p:spPr>
        <p:txBody>
          <a:bodyPr wrap="square" rtlCol="0">
            <a:spAutoFit/>
          </a:bodyPr>
          <a:lstStyle/>
          <a:p>
            <a:r>
              <a:rPr lang="pt-BR" dirty="0"/>
              <a:t>Resultados</a:t>
            </a:r>
          </a:p>
        </p:txBody>
      </p:sp>
      <p:sp>
        <p:nvSpPr>
          <p:cNvPr id="27" name="Sinal de Subtração 26">
            <a:extLst>
              <a:ext uri="{FF2B5EF4-FFF2-40B4-BE49-F238E27FC236}">
                <a16:creationId xmlns:a16="http://schemas.microsoft.com/office/drawing/2014/main" id="{839ECABD-CF08-4A2F-8FE8-2FD13860F211}"/>
              </a:ext>
            </a:extLst>
          </p:cNvPr>
          <p:cNvSpPr/>
          <p:nvPr/>
        </p:nvSpPr>
        <p:spPr>
          <a:xfrm>
            <a:off x="2129754" y="3742579"/>
            <a:ext cx="2282913" cy="548640"/>
          </a:xfrm>
          <a:prstGeom prst="mathMin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28" name="Sinal de Subtração 27">
            <a:extLst>
              <a:ext uri="{FF2B5EF4-FFF2-40B4-BE49-F238E27FC236}">
                <a16:creationId xmlns:a16="http://schemas.microsoft.com/office/drawing/2014/main" id="{AC14B6F8-9446-4422-B31C-188DD16FBBE5}"/>
              </a:ext>
            </a:extLst>
          </p:cNvPr>
          <p:cNvSpPr/>
          <p:nvPr/>
        </p:nvSpPr>
        <p:spPr>
          <a:xfrm>
            <a:off x="5366475" y="3742579"/>
            <a:ext cx="2282913" cy="548640"/>
          </a:xfrm>
          <a:prstGeom prst="mathMin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29" name="Sinal de Subtração 28">
            <a:extLst>
              <a:ext uri="{FF2B5EF4-FFF2-40B4-BE49-F238E27FC236}">
                <a16:creationId xmlns:a16="http://schemas.microsoft.com/office/drawing/2014/main" id="{54BC605C-1F93-4E9E-9973-B458BC3BA2EF}"/>
              </a:ext>
            </a:extLst>
          </p:cNvPr>
          <p:cNvSpPr/>
          <p:nvPr/>
        </p:nvSpPr>
        <p:spPr>
          <a:xfrm>
            <a:off x="8576367" y="3757748"/>
            <a:ext cx="2282913" cy="548640"/>
          </a:xfrm>
          <a:prstGeom prst="mathMin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30" name="CaixaDeTexto 29">
            <a:extLst>
              <a:ext uri="{FF2B5EF4-FFF2-40B4-BE49-F238E27FC236}">
                <a16:creationId xmlns:a16="http://schemas.microsoft.com/office/drawing/2014/main" id="{E206E2C6-613F-4840-A1EB-16C892AB9698}"/>
              </a:ext>
            </a:extLst>
          </p:cNvPr>
          <p:cNvSpPr txBox="1"/>
          <p:nvPr/>
        </p:nvSpPr>
        <p:spPr>
          <a:xfrm>
            <a:off x="2849579" y="3104441"/>
            <a:ext cx="1286029" cy="369332"/>
          </a:xfrm>
          <a:prstGeom prst="rect">
            <a:avLst/>
          </a:prstGeom>
          <a:noFill/>
        </p:spPr>
        <p:txBody>
          <a:bodyPr wrap="square" rtlCol="0">
            <a:spAutoFit/>
          </a:bodyPr>
          <a:lstStyle/>
          <a:p>
            <a:r>
              <a:rPr lang="pt-BR" dirty="0"/>
              <a:t>TEXTO</a:t>
            </a:r>
          </a:p>
        </p:txBody>
      </p:sp>
      <p:sp>
        <p:nvSpPr>
          <p:cNvPr id="32" name="CaixaDeTexto 31">
            <a:extLst>
              <a:ext uri="{FF2B5EF4-FFF2-40B4-BE49-F238E27FC236}">
                <a16:creationId xmlns:a16="http://schemas.microsoft.com/office/drawing/2014/main" id="{667A7E01-684E-4233-A624-9A0BAE8F2CAA}"/>
              </a:ext>
            </a:extLst>
          </p:cNvPr>
          <p:cNvSpPr txBox="1"/>
          <p:nvPr/>
        </p:nvSpPr>
        <p:spPr>
          <a:xfrm>
            <a:off x="2783631" y="4591763"/>
            <a:ext cx="1286029" cy="369332"/>
          </a:xfrm>
          <a:prstGeom prst="rect">
            <a:avLst/>
          </a:prstGeom>
          <a:noFill/>
        </p:spPr>
        <p:txBody>
          <a:bodyPr wrap="square" rtlCol="0">
            <a:spAutoFit/>
          </a:bodyPr>
          <a:lstStyle/>
          <a:p>
            <a:r>
              <a:rPr lang="pt-BR" dirty="0"/>
              <a:t>Imagens</a:t>
            </a:r>
          </a:p>
        </p:txBody>
      </p:sp>
      <p:sp>
        <p:nvSpPr>
          <p:cNvPr id="33" name="CaixaDeTexto 32">
            <a:extLst>
              <a:ext uri="{FF2B5EF4-FFF2-40B4-BE49-F238E27FC236}">
                <a16:creationId xmlns:a16="http://schemas.microsoft.com/office/drawing/2014/main" id="{9FF2DD8C-DFE7-42C5-B23C-7B79EF205DD3}"/>
              </a:ext>
            </a:extLst>
          </p:cNvPr>
          <p:cNvSpPr txBox="1"/>
          <p:nvPr/>
        </p:nvSpPr>
        <p:spPr>
          <a:xfrm>
            <a:off x="6106970" y="3104441"/>
            <a:ext cx="1286029" cy="369332"/>
          </a:xfrm>
          <a:prstGeom prst="rect">
            <a:avLst/>
          </a:prstGeom>
          <a:noFill/>
        </p:spPr>
        <p:txBody>
          <a:bodyPr wrap="square" rtlCol="0">
            <a:spAutoFit/>
          </a:bodyPr>
          <a:lstStyle/>
          <a:p>
            <a:r>
              <a:rPr lang="pt-BR" dirty="0"/>
              <a:t>TEXTO</a:t>
            </a:r>
          </a:p>
        </p:txBody>
      </p:sp>
      <p:sp>
        <p:nvSpPr>
          <p:cNvPr id="34" name="CaixaDeTexto 33">
            <a:extLst>
              <a:ext uri="{FF2B5EF4-FFF2-40B4-BE49-F238E27FC236}">
                <a16:creationId xmlns:a16="http://schemas.microsoft.com/office/drawing/2014/main" id="{2EF785A6-C227-4A22-9547-5C4D34AF8843}"/>
              </a:ext>
            </a:extLst>
          </p:cNvPr>
          <p:cNvSpPr txBox="1"/>
          <p:nvPr/>
        </p:nvSpPr>
        <p:spPr>
          <a:xfrm>
            <a:off x="9322157" y="3104441"/>
            <a:ext cx="1286029" cy="369332"/>
          </a:xfrm>
          <a:prstGeom prst="rect">
            <a:avLst/>
          </a:prstGeom>
          <a:noFill/>
        </p:spPr>
        <p:txBody>
          <a:bodyPr wrap="square" rtlCol="0">
            <a:spAutoFit/>
          </a:bodyPr>
          <a:lstStyle/>
          <a:p>
            <a:r>
              <a:rPr lang="pt-BR" dirty="0"/>
              <a:t>TEXTO</a:t>
            </a:r>
          </a:p>
        </p:txBody>
      </p:sp>
      <p:sp>
        <p:nvSpPr>
          <p:cNvPr id="36" name="CaixaDeTexto 35">
            <a:extLst>
              <a:ext uri="{FF2B5EF4-FFF2-40B4-BE49-F238E27FC236}">
                <a16:creationId xmlns:a16="http://schemas.microsoft.com/office/drawing/2014/main" id="{3600A602-6412-48A8-B3F0-1F6CA1C571AA}"/>
              </a:ext>
            </a:extLst>
          </p:cNvPr>
          <p:cNvSpPr txBox="1"/>
          <p:nvPr/>
        </p:nvSpPr>
        <p:spPr>
          <a:xfrm>
            <a:off x="6004253" y="4591763"/>
            <a:ext cx="1286029" cy="369332"/>
          </a:xfrm>
          <a:prstGeom prst="rect">
            <a:avLst/>
          </a:prstGeom>
          <a:noFill/>
        </p:spPr>
        <p:txBody>
          <a:bodyPr wrap="square" rtlCol="0">
            <a:spAutoFit/>
          </a:bodyPr>
          <a:lstStyle/>
          <a:p>
            <a:r>
              <a:rPr lang="pt-BR" dirty="0"/>
              <a:t>Imagens</a:t>
            </a:r>
          </a:p>
        </p:txBody>
      </p:sp>
      <p:sp>
        <p:nvSpPr>
          <p:cNvPr id="37" name="CaixaDeTexto 36">
            <a:extLst>
              <a:ext uri="{FF2B5EF4-FFF2-40B4-BE49-F238E27FC236}">
                <a16:creationId xmlns:a16="http://schemas.microsoft.com/office/drawing/2014/main" id="{EBA58B92-A950-4536-9AE9-EFA7E08ED440}"/>
              </a:ext>
            </a:extLst>
          </p:cNvPr>
          <p:cNvSpPr txBox="1"/>
          <p:nvPr/>
        </p:nvSpPr>
        <p:spPr>
          <a:xfrm>
            <a:off x="9257651" y="4659334"/>
            <a:ext cx="1286029" cy="369332"/>
          </a:xfrm>
          <a:prstGeom prst="rect">
            <a:avLst/>
          </a:prstGeom>
          <a:noFill/>
        </p:spPr>
        <p:txBody>
          <a:bodyPr wrap="square" rtlCol="0">
            <a:spAutoFit/>
          </a:bodyPr>
          <a:lstStyle/>
          <a:p>
            <a:r>
              <a:rPr lang="pt-BR" dirty="0"/>
              <a:t>Imagens</a:t>
            </a:r>
          </a:p>
        </p:txBody>
      </p:sp>
    </p:spTree>
    <p:extLst>
      <p:ext uri="{BB962C8B-B14F-4D97-AF65-F5344CB8AC3E}">
        <p14:creationId xmlns:p14="http://schemas.microsoft.com/office/powerpoint/2010/main" val="4252735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5E0E5A49-455B-4E78-BB13-2CF7FEBC502E}"/>
              </a:ext>
            </a:extLst>
          </p:cNvPr>
          <p:cNvSpPr>
            <a:spLocks noGrp="1"/>
          </p:cNvSpPr>
          <p:nvPr>
            <p:ph idx="1"/>
          </p:nvPr>
        </p:nvSpPr>
        <p:spPr>
          <a:xfrm>
            <a:off x="677092" y="2603732"/>
            <a:ext cx="10131425" cy="3649133"/>
          </a:xfrm>
        </p:spPr>
        <p:txBody>
          <a:bodyPr/>
          <a:lstStyle/>
          <a:p>
            <a:endParaRPr lang="pt-BR"/>
          </a:p>
        </p:txBody>
      </p:sp>
      <p:sp>
        <p:nvSpPr>
          <p:cNvPr id="5" name="Retângulo: Cantos Arredondados 4">
            <a:extLst>
              <a:ext uri="{FF2B5EF4-FFF2-40B4-BE49-F238E27FC236}">
                <a16:creationId xmlns:a16="http://schemas.microsoft.com/office/drawing/2014/main" id="{E05D8A21-DF63-4E3F-AE41-A08E6F598FD8}"/>
              </a:ext>
            </a:extLst>
          </p:cNvPr>
          <p:cNvSpPr/>
          <p:nvPr/>
        </p:nvSpPr>
        <p:spPr>
          <a:xfrm>
            <a:off x="470263" y="1103431"/>
            <a:ext cx="11252200" cy="53848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8" name="Faixa de Opções: Inclinada para Cima 7">
            <a:extLst>
              <a:ext uri="{FF2B5EF4-FFF2-40B4-BE49-F238E27FC236}">
                <a16:creationId xmlns:a16="http://schemas.microsoft.com/office/drawing/2014/main" id="{A5B952DB-23B9-413D-BDB3-C2CDDE67068B}"/>
              </a:ext>
            </a:extLst>
          </p:cNvPr>
          <p:cNvSpPr/>
          <p:nvPr/>
        </p:nvSpPr>
        <p:spPr>
          <a:xfrm>
            <a:off x="3357268" y="1369467"/>
            <a:ext cx="5478190" cy="810992"/>
          </a:xfrm>
          <a:prstGeom prst="ribbon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a:t>Sobre mim</a:t>
            </a:r>
          </a:p>
        </p:txBody>
      </p:sp>
      <p:sp>
        <p:nvSpPr>
          <p:cNvPr id="13" name="Retângulo: Biselado 12">
            <a:extLst>
              <a:ext uri="{FF2B5EF4-FFF2-40B4-BE49-F238E27FC236}">
                <a16:creationId xmlns:a16="http://schemas.microsoft.com/office/drawing/2014/main" id="{FEDF6619-1AB3-485B-80E3-66F3BB93C76E}"/>
              </a:ext>
            </a:extLst>
          </p:cNvPr>
          <p:cNvSpPr/>
          <p:nvPr/>
        </p:nvSpPr>
        <p:spPr>
          <a:xfrm>
            <a:off x="1522912" y="3126377"/>
            <a:ext cx="2699657" cy="2830286"/>
          </a:xfrm>
          <a:prstGeom prst="beve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9416D6F8-0036-4470-8144-DABD6603B7FC}"/>
              </a:ext>
            </a:extLst>
          </p:cNvPr>
          <p:cNvSpPr txBox="1"/>
          <p:nvPr/>
        </p:nvSpPr>
        <p:spPr>
          <a:xfrm>
            <a:off x="2567941" y="4255251"/>
            <a:ext cx="1654628" cy="369332"/>
          </a:xfrm>
          <a:prstGeom prst="rect">
            <a:avLst/>
          </a:prstGeom>
          <a:noFill/>
        </p:spPr>
        <p:txBody>
          <a:bodyPr wrap="square" rtlCol="0">
            <a:spAutoFit/>
          </a:bodyPr>
          <a:lstStyle/>
          <a:p>
            <a:r>
              <a:rPr lang="pt-BR" dirty="0"/>
              <a:t>Foto</a:t>
            </a:r>
          </a:p>
        </p:txBody>
      </p:sp>
      <p:sp>
        <p:nvSpPr>
          <p:cNvPr id="15" name="Balão de Fala: Oval 14">
            <a:extLst>
              <a:ext uri="{FF2B5EF4-FFF2-40B4-BE49-F238E27FC236}">
                <a16:creationId xmlns:a16="http://schemas.microsoft.com/office/drawing/2014/main" id="{E88DA7F5-5CF5-45E6-B206-941340F93507}"/>
              </a:ext>
            </a:extLst>
          </p:cNvPr>
          <p:cNvSpPr/>
          <p:nvPr/>
        </p:nvSpPr>
        <p:spPr>
          <a:xfrm>
            <a:off x="5146766" y="2795087"/>
            <a:ext cx="5318761" cy="2787108"/>
          </a:xfrm>
          <a:prstGeom prst="wedgeEllipseCallout">
            <a:avLst>
              <a:gd name="adj1" fmla="val -67436"/>
              <a:gd name="adj2" fmla="val 3732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2E38536A-ECBC-461C-A1AF-D095D34DB9FB}"/>
              </a:ext>
            </a:extLst>
          </p:cNvPr>
          <p:cNvSpPr txBox="1"/>
          <p:nvPr/>
        </p:nvSpPr>
        <p:spPr>
          <a:xfrm>
            <a:off x="7073536" y="3588476"/>
            <a:ext cx="2455817" cy="1200329"/>
          </a:xfrm>
          <a:prstGeom prst="rect">
            <a:avLst/>
          </a:prstGeom>
          <a:noFill/>
        </p:spPr>
        <p:txBody>
          <a:bodyPr wrap="square" rtlCol="0">
            <a:spAutoFit/>
          </a:bodyPr>
          <a:lstStyle/>
          <a:p>
            <a:r>
              <a:rPr lang="pt-BR" dirty="0"/>
              <a:t>Nome:</a:t>
            </a:r>
          </a:p>
          <a:p>
            <a:r>
              <a:rPr lang="pt-BR" dirty="0"/>
              <a:t>Idade:</a:t>
            </a:r>
          </a:p>
          <a:p>
            <a:r>
              <a:rPr lang="pt-BR" dirty="0"/>
              <a:t>Curso:</a:t>
            </a:r>
          </a:p>
          <a:p>
            <a:r>
              <a:rPr lang="pt-BR" dirty="0"/>
              <a:t>Aspirações:</a:t>
            </a:r>
          </a:p>
        </p:txBody>
      </p:sp>
      <p:sp>
        <p:nvSpPr>
          <p:cNvPr id="17" name="Título 1">
            <a:extLst>
              <a:ext uri="{FF2B5EF4-FFF2-40B4-BE49-F238E27FC236}">
                <a16:creationId xmlns:a16="http://schemas.microsoft.com/office/drawing/2014/main" id="{81703AFC-B2FE-4666-A981-B99D0E2BB33D}"/>
              </a:ext>
            </a:extLst>
          </p:cNvPr>
          <p:cNvSpPr>
            <a:spLocks noGrp="1"/>
          </p:cNvSpPr>
          <p:nvPr>
            <p:ph type="title"/>
          </p:nvPr>
        </p:nvSpPr>
        <p:spPr>
          <a:xfrm>
            <a:off x="562791" y="-2252"/>
            <a:ext cx="10854145" cy="870317"/>
          </a:xfrm>
        </p:spPr>
        <p:txBody>
          <a:bodyPr>
            <a:normAutofit/>
          </a:bodyPr>
          <a:lstStyle/>
          <a:p>
            <a:r>
              <a:rPr lang="pt-BR" sz="2800" dirty="0"/>
              <a:t>4ª atividade</a:t>
            </a:r>
          </a:p>
        </p:txBody>
      </p:sp>
      <p:sp>
        <p:nvSpPr>
          <p:cNvPr id="18" name="CaixaDeTexto 17">
            <a:extLst>
              <a:ext uri="{FF2B5EF4-FFF2-40B4-BE49-F238E27FC236}">
                <a16:creationId xmlns:a16="http://schemas.microsoft.com/office/drawing/2014/main" id="{7B149330-91FE-4DBD-840E-182172578F15}"/>
              </a:ext>
            </a:extLst>
          </p:cNvPr>
          <p:cNvSpPr txBox="1"/>
          <p:nvPr/>
        </p:nvSpPr>
        <p:spPr>
          <a:xfrm>
            <a:off x="286113" y="638422"/>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Tree>
    <p:extLst>
      <p:ext uri="{BB962C8B-B14F-4D97-AF65-F5344CB8AC3E}">
        <p14:creationId xmlns:p14="http://schemas.microsoft.com/office/powerpoint/2010/main" val="261766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85949" y="1549491"/>
            <a:ext cx="4587240" cy="1460500"/>
          </a:xfrm>
        </p:spPr>
        <p:txBody>
          <a:bodyPr/>
          <a:lstStyle/>
          <a:p>
            <a:r>
              <a:rPr lang="pt-BR" dirty="0"/>
              <a:t>Equipe: </a:t>
            </a:r>
          </a:p>
        </p:txBody>
      </p:sp>
      <p:sp>
        <p:nvSpPr>
          <p:cNvPr id="5" name="Espaço Reservado para Conteúdo 4"/>
          <p:cNvSpPr>
            <a:spLocks noGrp="1"/>
          </p:cNvSpPr>
          <p:nvPr>
            <p:ph idx="1"/>
          </p:nvPr>
        </p:nvSpPr>
        <p:spPr>
          <a:xfrm>
            <a:off x="5993674" y="2200093"/>
            <a:ext cx="10515600" cy="4351338"/>
          </a:xfrm>
        </p:spPr>
        <p:txBody>
          <a:bodyPr/>
          <a:lstStyle/>
          <a:p>
            <a:r>
              <a:rPr lang="pt-BR" dirty="0"/>
              <a:t>Renan Cabral - Mecatrônica</a:t>
            </a:r>
          </a:p>
          <a:p>
            <a:r>
              <a:rPr lang="pt-BR" dirty="0"/>
              <a:t>Rebeca Triñanes - Computação</a:t>
            </a:r>
          </a:p>
          <a:p>
            <a:r>
              <a:rPr lang="pt-BR" dirty="0"/>
              <a:t>Hugo Gonçalves - Mecânica</a:t>
            </a:r>
          </a:p>
          <a:p>
            <a:r>
              <a:rPr lang="pt-BR" dirty="0"/>
              <a:t>Gabriel Monteiro - Computação</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t>https://github.com/CabralxD/co_design</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0846" cy="1530426"/>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736664963"/>
              </p:ext>
            </p:extLst>
          </p:nvPr>
        </p:nvGraphicFramePr>
        <p:xfrm>
          <a:off x="447039" y="2133721"/>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49566" y="847014"/>
            <a:ext cx="7281817" cy="200939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571500" y="3067837"/>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6" name="Retângulo: Cantos Arredondados 5">
            <a:extLst>
              <a:ext uri="{FF2B5EF4-FFF2-40B4-BE49-F238E27FC236}">
                <a16:creationId xmlns:a16="http://schemas.microsoft.com/office/drawing/2014/main" id="{A4F0318A-A791-4F47-9339-1AC45ADBBB40}"/>
              </a:ext>
            </a:extLst>
          </p:cNvPr>
          <p:cNvSpPr/>
          <p:nvPr/>
        </p:nvSpPr>
        <p:spPr>
          <a:xfrm>
            <a:off x="1127760" y="1021080"/>
            <a:ext cx="2423160" cy="128016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Arredondados 6">
            <a:extLst>
              <a:ext uri="{FF2B5EF4-FFF2-40B4-BE49-F238E27FC236}">
                <a16:creationId xmlns:a16="http://schemas.microsoft.com/office/drawing/2014/main" id="{0D287501-2883-490F-B830-C4B5202D80FE}"/>
              </a:ext>
            </a:extLst>
          </p:cNvPr>
          <p:cNvSpPr/>
          <p:nvPr/>
        </p:nvSpPr>
        <p:spPr>
          <a:xfrm>
            <a:off x="4678680" y="1021080"/>
            <a:ext cx="2423160" cy="128016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Cantos Arredondados 7">
            <a:extLst>
              <a:ext uri="{FF2B5EF4-FFF2-40B4-BE49-F238E27FC236}">
                <a16:creationId xmlns:a16="http://schemas.microsoft.com/office/drawing/2014/main" id="{202BB331-DE05-4C40-9C1F-F1FA69ABBB38}"/>
              </a:ext>
            </a:extLst>
          </p:cNvPr>
          <p:cNvSpPr/>
          <p:nvPr/>
        </p:nvSpPr>
        <p:spPr>
          <a:xfrm>
            <a:off x="8214360" y="1021080"/>
            <a:ext cx="2423160" cy="128016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DF548EAE-29C9-468F-B884-CB04C8147446}"/>
              </a:ext>
            </a:extLst>
          </p:cNvPr>
          <p:cNvCxnSpPr>
            <a:stCxn id="6" idx="2"/>
          </p:cNvCxnSpPr>
          <p:nvPr/>
        </p:nvCxnSpPr>
        <p:spPr>
          <a:xfrm>
            <a:off x="2339340" y="2301240"/>
            <a:ext cx="0" cy="86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250F719E-DC14-43A3-8EE7-EEF2978FE68C}"/>
              </a:ext>
            </a:extLst>
          </p:cNvPr>
          <p:cNvCxnSpPr/>
          <p:nvPr/>
        </p:nvCxnSpPr>
        <p:spPr>
          <a:xfrm>
            <a:off x="9441180" y="2301240"/>
            <a:ext cx="0" cy="86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97CBB775-3872-49A8-90F0-72D590F5DFFD}"/>
              </a:ext>
            </a:extLst>
          </p:cNvPr>
          <p:cNvCxnSpPr/>
          <p:nvPr/>
        </p:nvCxnSpPr>
        <p:spPr>
          <a:xfrm>
            <a:off x="5882640" y="2301240"/>
            <a:ext cx="0" cy="86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4A73D3F5-4C4C-40D4-87B7-A4CB4EAFF4EB}"/>
              </a:ext>
            </a:extLst>
          </p:cNvPr>
          <p:cNvSpPr txBox="1"/>
          <p:nvPr/>
        </p:nvSpPr>
        <p:spPr>
          <a:xfrm>
            <a:off x="1713412" y="1328056"/>
            <a:ext cx="2035629" cy="646331"/>
          </a:xfrm>
          <a:prstGeom prst="rect">
            <a:avLst/>
          </a:prstGeom>
          <a:noFill/>
        </p:spPr>
        <p:txBody>
          <a:bodyPr wrap="square" rtlCol="0">
            <a:spAutoFit/>
          </a:bodyPr>
          <a:lstStyle/>
          <a:p>
            <a:r>
              <a:rPr lang="pt-BR" dirty="0"/>
              <a:t>Eletrônica e Programação</a:t>
            </a:r>
          </a:p>
        </p:txBody>
      </p:sp>
      <p:sp>
        <p:nvSpPr>
          <p:cNvPr id="17" name="CaixaDeTexto 16">
            <a:extLst>
              <a:ext uri="{FF2B5EF4-FFF2-40B4-BE49-F238E27FC236}">
                <a16:creationId xmlns:a16="http://schemas.microsoft.com/office/drawing/2014/main" id="{9F07F269-F7E3-486A-9A89-8608743538AC}"/>
              </a:ext>
            </a:extLst>
          </p:cNvPr>
          <p:cNvSpPr txBox="1"/>
          <p:nvPr/>
        </p:nvSpPr>
        <p:spPr>
          <a:xfrm>
            <a:off x="5205549" y="1189557"/>
            <a:ext cx="2146663" cy="923330"/>
          </a:xfrm>
          <a:prstGeom prst="rect">
            <a:avLst/>
          </a:prstGeom>
          <a:noFill/>
        </p:spPr>
        <p:txBody>
          <a:bodyPr wrap="square" rtlCol="0">
            <a:spAutoFit/>
          </a:bodyPr>
          <a:lstStyle/>
          <a:p>
            <a:r>
              <a:rPr lang="pt-BR" dirty="0"/>
              <a:t>Idealização e construção(ou realização)</a:t>
            </a:r>
          </a:p>
        </p:txBody>
      </p:sp>
      <p:sp>
        <p:nvSpPr>
          <p:cNvPr id="18" name="CaixaDeTexto 17">
            <a:extLst>
              <a:ext uri="{FF2B5EF4-FFF2-40B4-BE49-F238E27FC236}">
                <a16:creationId xmlns:a16="http://schemas.microsoft.com/office/drawing/2014/main" id="{3A895459-B3F9-47D9-881E-2A0D75FCDF81}"/>
              </a:ext>
            </a:extLst>
          </p:cNvPr>
          <p:cNvSpPr txBox="1"/>
          <p:nvPr/>
        </p:nvSpPr>
        <p:spPr>
          <a:xfrm>
            <a:off x="8538209" y="1328055"/>
            <a:ext cx="2133601" cy="646331"/>
          </a:xfrm>
          <a:prstGeom prst="rect">
            <a:avLst/>
          </a:prstGeom>
          <a:noFill/>
        </p:spPr>
        <p:txBody>
          <a:bodyPr wrap="square" rtlCol="0">
            <a:spAutoFit/>
          </a:bodyPr>
          <a:lstStyle/>
          <a:p>
            <a:r>
              <a:rPr lang="pt-BR" dirty="0"/>
              <a:t>Pesquisa e método científico </a:t>
            </a:r>
          </a:p>
        </p:txBody>
      </p:sp>
      <p:sp>
        <p:nvSpPr>
          <p:cNvPr id="19" name="Retângulo: Cantos Diagonais Recortados 18">
            <a:extLst>
              <a:ext uri="{FF2B5EF4-FFF2-40B4-BE49-F238E27FC236}">
                <a16:creationId xmlns:a16="http://schemas.microsoft.com/office/drawing/2014/main" id="{D85842C4-8E0F-4CF5-B6F1-95CCD65F91FA}"/>
              </a:ext>
            </a:extLst>
          </p:cNvPr>
          <p:cNvSpPr/>
          <p:nvPr/>
        </p:nvSpPr>
        <p:spPr>
          <a:xfrm>
            <a:off x="925286" y="3191690"/>
            <a:ext cx="2960914" cy="2969623"/>
          </a:xfrm>
          <a:prstGeom prst="snip2Diag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Cantos Diagonais Recortados 19">
            <a:extLst>
              <a:ext uri="{FF2B5EF4-FFF2-40B4-BE49-F238E27FC236}">
                <a16:creationId xmlns:a16="http://schemas.microsoft.com/office/drawing/2014/main" id="{091D6572-0E98-4450-8F6A-F6297661C734}"/>
              </a:ext>
            </a:extLst>
          </p:cNvPr>
          <p:cNvSpPr/>
          <p:nvPr/>
        </p:nvSpPr>
        <p:spPr>
          <a:xfrm>
            <a:off x="4463142" y="3191691"/>
            <a:ext cx="2889069" cy="2969622"/>
          </a:xfrm>
          <a:prstGeom prst="snip2Diag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Cantos Diagonais Recortados 20">
            <a:extLst>
              <a:ext uri="{FF2B5EF4-FFF2-40B4-BE49-F238E27FC236}">
                <a16:creationId xmlns:a16="http://schemas.microsoft.com/office/drawing/2014/main" id="{61B3C78A-EEFB-4533-BC04-3C18F0A34C32}"/>
              </a:ext>
            </a:extLst>
          </p:cNvPr>
          <p:cNvSpPr/>
          <p:nvPr/>
        </p:nvSpPr>
        <p:spPr>
          <a:xfrm>
            <a:off x="7929154" y="3191691"/>
            <a:ext cx="3000104" cy="2969622"/>
          </a:xfrm>
          <a:prstGeom prst="snip2Diag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a16="http://schemas.microsoft.com/office/drawing/2014/main" id="{D5F3EEFD-7D7F-41FC-90AD-363482C65FD6}"/>
              </a:ext>
            </a:extLst>
          </p:cNvPr>
          <p:cNvSpPr txBox="1"/>
          <p:nvPr/>
        </p:nvSpPr>
        <p:spPr>
          <a:xfrm>
            <a:off x="1127760" y="3472543"/>
            <a:ext cx="2621281" cy="2585323"/>
          </a:xfrm>
          <a:prstGeom prst="rect">
            <a:avLst/>
          </a:prstGeom>
          <a:noFill/>
        </p:spPr>
        <p:txBody>
          <a:bodyPr wrap="square" rtlCol="0">
            <a:spAutoFit/>
          </a:bodyPr>
          <a:lstStyle/>
          <a:p>
            <a:r>
              <a:rPr lang="pt-BR" dirty="0"/>
              <a:t>-Projetos Design de Software-listados</a:t>
            </a:r>
          </a:p>
          <a:p>
            <a:endParaRPr lang="pt-BR" dirty="0"/>
          </a:p>
          <a:p>
            <a:r>
              <a:rPr lang="pt-BR" dirty="0"/>
              <a:t>-Estação meteorológica</a:t>
            </a:r>
          </a:p>
          <a:p>
            <a:endParaRPr lang="pt-BR" dirty="0"/>
          </a:p>
          <a:p>
            <a:r>
              <a:rPr lang="pt-BR" dirty="0"/>
              <a:t>-Simulações físicas: corpo livre em tubo de vento, pedra “quicando” na água, dentre outros </a:t>
            </a:r>
          </a:p>
        </p:txBody>
      </p:sp>
      <p:sp>
        <p:nvSpPr>
          <p:cNvPr id="23" name="CaixaDeTexto 22">
            <a:extLst>
              <a:ext uri="{FF2B5EF4-FFF2-40B4-BE49-F238E27FC236}">
                <a16:creationId xmlns:a16="http://schemas.microsoft.com/office/drawing/2014/main" id="{BEED63D5-50D6-4B10-A89C-7D7D5A8A9503}"/>
              </a:ext>
            </a:extLst>
          </p:cNvPr>
          <p:cNvSpPr txBox="1"/>
          <p:nvPr/>
        </p:nvSpPr>
        <p:spPr>
          <a:xfrm>
            <a:off x="4678679" y="3472542"/>
            <a:ext cx="2673531" cy="2308324"/>
          </a:xfrm>
          <a:prstGeom prst="rect">
            <a:avLst/>
          </a:prstGeom>
          <a:noFill/>
        </p:spPr>
        <p:txBody>
          <a:bodyPr wrap="square" rtlCol="0">
            <a:spAutoFit/>
          </a:bodyPr>
          <a:lstStyle/>
          <a:p>
            <a:r>
              <a:rPr lang="pt-BR" dirty="0"/>
              <a:t>-Construção de um brinquedo</a:t>
            </a:r>
          </a:p>
          <a:p>
            <a:endParaRPr lang="pt-BR" dirty="0"/>
          </a:p>
          <a:p>
            <a:pPr marL="285750" indent="-285750">
              <a:buFontTx/>
              <a:buChar char="-"/>
            </a:pPr>
            <a:r>
              <a:rPr lang="pt-BR" dirty="0"/>
              <a:t>Estação meteorológica</a:t>
            </a:r>
          </a:p>
          <a:p>
            <a:pPr marL="285750" indent="-285750">
              <a:buFontTx/>
              <a:buChar char="-"/>
            </a:pPr>
            <a:endParaRPr lang="pt-BR" dirty="0"/>
          </a:p>
          <a:p>
            <a:pPr marL="285750" indent="-285750">
              <a:buFontTx/>
              <a:buChar char="-"/>
            </a:pPr>
            <a:r>
              <a:rPr lang="pt-BR" dirty="0"/>
              <a:t>Site de  agendamento</a:t>
            </a:r>
          </a:p>
          <a:p>
            <a:pPr marL="285750" indent="-285750">
              <a:buFontTx/>
              <a:buChar char="-"/>
            </a:pPr>
            <a:endParaRPr lang="pt-BR" dirty="0"/>
          </a:p>
          <a:p>
            <a:pPr marL="285750" indent="-285750">
              <a:buFontTx/>
              <a:buChar char="-"/>
            </a:pPr>
            <a:r>
              <a:rPr lang="pt-BR" dirty="0"/>
              <a:t>Chat online</a:t>
            </a:r>
          </a:p>
        </p:txBody>
      </p:sp>
      <p:sp>
        <p:nvSpPr>
          <p:cNvPr id="24" name="CaixaDeTexto 23">
            <a:extLst>
              <a:ext uri="{FF2B5EF4-FFF2-40B4-BE49-F238E27FC236}">
                <a16:creationId xmlns:a16="http://schemas.microsoft.com/office/drawing/2014/main" id="{988D9734-6389-481E-B355-244CDB18C3C9}"/>
              </a:ext>
            </a:extLst>
          </p:cNvPr>
          <p:cNvSpPr txBox="1"/>
          <p:nvPr/>
        </p:nvSpPr>
        <p:spPr>
          <a:xfrm>
            <a:off x="8214359" y="3496775"/>
            <a:ext cx="2976155" cy="2031325"/>
          </a:xfrm>
          <a:prstGeom prst="rect">
            <a:avLst/>
          </a:prstGeom>
          <a:noFill/>
        </p:spPr>
        <p:txBody>
          <a:bodyPr wrap="square" rtlCol="0">
            <a:spAutoFit/>
          </a:bodyPr>
          <a:lstStyle/>
          <a:p>
            <a:r>
              <a:rPr lang="pt-BR" dirty="0"/>
              <a:t>-Artigo científico GDE</a:t>
            </a:r>
          </a:p>
          <a:p>
            <a:endParaRPr lang="pt-BR" dirty="0"/>
          </a:p>
          <a:p>
            <a:r>
              <a:rPr lang="pt-BR" dirty="0"/>
              <a:t>-Projetos de Modelagem e Simulação</a:t>
            </a:r>
          </a:p>
          <a:p>
            <a:endParaRPr lang="pt-BR" dirty="0"/>
          </a:p>
          <a:p>
            <a:r>
              <a:rPr lang="pt-BR" dirty="0"/>
              <a:t>-Relatórios de Instrumentação e Medição</a:t>
            </a:r>
          </a:p>
        </p:txBody>
      </p:sp>
    </p:spTree>
    <p:extLst>
      <p:ext uri="{BB962C8B-B14F-4D97-AF65-F5344CB8AC3E}">
        <p14:creationId xmlns:p14="http://schemas.microsoft.com/office/powerpoint/2010/main" val="166903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7017306"/>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a:t>
            </a:r>
            <a:r>
              <a:rPr lang="pt-BR"/>
              <a:t>obter resultados</a:t>
            </a:r>
            <a:endParaRPr lang="pt-BR" dirty="0"/>
          </a:p>
          <a:p>
            <a:pPr marL="285750" indent="-285750">
              <a:buFont typeface="Arial" panose="020B0604020202020204" pitchFamily="34" charset="0"/>
              <a:buChar char="•"/>
            </a:pPr>
            <a:r>
              <a:rPr lang="pt-BR" dirty="0"/>
              <a:t>Coloque aqui o link dos resultados:</a:t>
            </a:r>
          </a:p>
          <a:p>
            <a:pPr marL="285750" indent="-285750">
              <a:buFont typeface="Arial" panose="020B0604020202020204" pitchFamily="34" charset="0"/>
              <a:buChar char="•"/>
            </a:pPr>
            <a:r>
              <a:rPr lang="pt-BR" dirty="0"/>
              <a:t>Teste:</a:t>
            </a:r>
          </a:p>
          <a:p>
            <a:pPr marL="285750" indent="-285750">
              <a:buFont typeface="Arial" panose="020B0604020202020204" pitchFamily="34" charset="0"/>
              <a:buChar char="•"/>
            </a:pPr>
            <a:endParaRPr lang="pt-BR" dirty="0"/>
          </a:p>
          <a:p>
            <a:r>
              <a:rPr lang="pt-BR" dirty="0">
                <a:hlinkClick r:id="rId3"/>
              </a:rPr>
              <a:t>https://11g8u673.optimalworkshop.com/treejack/233qi363</a:t>
            </a:r>
            <a:endParaRPr lang="pt-BR" dirty="0"/>
          </a:p>
          <a:p>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Resultados:</a:t>
            </a:r>
          </a:p>
          <a:p>
            <a:endParaRPr lang="pt-BR" dirty="0">
              <a:hlinkClick r:id="rId4"/>
            </a:endParaRPr>
          </a:p>
          <a:p>
            <a:r>
              <a:rPr lang="pt-BR" dirty="0">
                <a:hlinkClick r:id="rId4"/>
              </a:rPr>
              <a:t>https://www.optimalworkshop.com/a/11g8u673/treejack/results/97381</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pic>
        <p:nvPicPr>
          <p:cNvPr id="5" name="Imagem 4"/>
          <p:cNvPicPr>
            <a:picLocks noChangeAspect="1"/>
          </p:cNvPicPr>
          <p:nvPr/>
        </p:nvPicPr>
        <p:blipFill rotWithShape="1">
          <a:blip r:embed="rId5"/>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834571" y="812179"/>
            <a:ext cx="9014823" cy="1565261"/>
          </a:xfrm>
        </p:spPr>
        <p:txBody>
          <a:bodyPr>
            <a:normAutofit/>
          </a:bodyPr>
          <a:lstStyle/>
          <a:p>
            <a:pPr marL="0" indent="0">
              <a:buNone/>
            </a:pPr>
            <a:r>
              <a:rPr lang="pt-BR" sz="1800" dirty="0"/>
              <a:t>Suponha que um usuário encontrou a página do portfólio dedicada a um projeto e deseja agora saber mais sobre ele. Considere as perguntas abaixo, entre outras.</a:t>
            </a:r>
            <a:endParaRPr lang="pt-BR" sz="1200" dirty="0"/>
          </a:p>
        </p:txBody>
      </p:sp>
      <p:sp>
        <p:nvSpPr>
          <p:cNvPr id="6" name="CaixaDeTexto 5"/>
          <p:cNvSpPr txBox="1"/>
          <p:nvPr/>
        </p:nvSpPr>
        <p:spPr>
          <a:xfrm>
            <a:off x="571500" y="2489786"/>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092" y="94483"/>
            <a:ext cx="4368189" cy="616300"/>
          </a:xfrm>
        </p:spPr>
        <p:txBody>
          <a:bodyPr>
            <a:normAutofit/>
          </a:bodyPr>
          <a:lstStyle/>
          <a:p>
            <a:r>
              <a:rPr lang="pt-BR" sz="2800" dirty="0"/>
              <a:t>3ª atividade</a:t>
            </a:r>
          </a:p>
        </p:txBody>
      </p:sp>
      <p:sp>
        <p:nvSpPr>
          <p:cNvPr id="4" name="Espaço Reservado para Conteúdo 3"/>
          <p:cNvSpPr>
            <a:spLocks noGrp="1"/>
          </p:cNvSpPr>
          <p:nvPr>
            <p:ph idx="1"/>
          </p:nvPr>
        </p:nvSpPr>
        <p:spPr>
          <a:xfrm>
            <a:off x="677092" y="2603732"/>
            <a:ext cx="10131425" cy="3649133"/>
          </a:xfrm>
        </p:spPr>
        <p:txBody>
          <a:bodyPr/>
          <a:lstStyle/>
          <a:p>
            <a:endParaRPr lang="pt-BR"/>
          </a:p>
        </p:txBody>
      </p:sp>
      <p:sp>
        <p:nvSpPr>
          <p:cNvPr id="5" name="Retângulo: Cantos Arredondados 4"/>
          <p:cNvSpPr/>
          <p:nvPr/>
        </p:nvSpPr>
        <p:spPr>
          <a:xfrm>
            <a:off x="461554" y="990220"/>
            <a:ext cx="11252200" cy="53848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3" name="Quadro 2">
            <a:extLst>
              <a:ext uri="{FF2B5EF4-FFF2-40B4-BE49-F238E27FC236}">
                <a16:creationId xmlns:a16="http://schemas.microsoft.com/office/drawing/2014/main" id="{86932516-4518-4B09-A751-FF09C786FAE7}"/>
              </a:ext>
            </a:extLst>
          </p:cNvPr>
          <p:cNvSpPr/>
          <p:nvPr/>
        </p:nvSpPr>
        <p:spPr>
          <a:xfrm>
            <a:off x="461554" y="2438510"/>
            <a:ext cx="11251837" cy="2595155"/>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solidFill>
                <a:schemeClr val="tx1"/>
              </a:solidFill>
            </a:endParaRPr>
          </a:p>
        </p:txBody>
      </p:sp>
      <p:sp>
        <p:nvSpPr>
          <p:cNvPr id="8" name="CaixaDeTexto 7">
            <a:extLst>
              <a:ext uri="{FF2B5EF4-FFF2-40B4-BE49-F238E27FC236}">
                <a16:creationId xmlns:a16="http://schemas.microsoft.com/office/drawing/2014/main" id="{D8C89882-CEF8-4C1F-9CEC-A00C029E77C5}"/>
              </a:ext>
            </a:extLst>
          </p:cNvPr>
          <p:cNvSpPr txBox="1"/>
          <p:nvPr/>
        </p:nvSpPr>
        <p:spPr>
          <a:xfrm>
            <a:off x="4626180" y="3174789"/>
            <a:ext cx="3657600" cy="1015663"/>
          </a:xfrm>
          <a:prstGeom prst="rect">
            <a:avLst/>
          </a:prstGeom>
          <a:noFill/>
        </p:spPr>
        <p:txBody>
          <a:bodyPr wrap="square" rtlCol="0">
            <a:spAutoFit/>
          </a:bodyPr>
          <a:lstStyle/>
          <a:p>
            <a:r>
              <a:rPr lang="pt-BR" sz="6000" dirty="0">
                <a:solidFill>
                  <a:srgbClr val="002060"/>
                </a:solidFill>
              </a:rPr>
              <a:t>Portfólio</a:t>
            </a:r>
          </a:p>
        </p:txBody>
      </p:sp>
      <p:sp>
        <p:nvSpPr>
          <p:cNvPr id="9" name="Faixa de Opções: Inclinada para Cima 8">
            <a:extLst>
              <a:ext uri="{FF2B5EF4-FFF2-40B4-BE49-F238E27FC236}">
                <a16:creationId xmlns:a16="http://schemas.microsoft.com/office/drawing/2014/main" id="{6CB2BDE2-F8F0-485B-82D8-39771E7CB380}"/>
              </a:ext>
            </a:extLst>
          </p:cNvPr>
          <p:cNvSpPr/>
          <p:nvPr/>
        </p:nvSpPr>
        <p:spPr>
          <a:xfrm>
            <a:off x="3348377" y="1234365"/>
            <a:ext cx="5478190" cy="810992"/>
          </a:xfrm>
          <a:prstGeom prst="ribbon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a:t>Engenharia </a:t>
            </a:r>
            <a:r>
              <a:rPr lang="pt-BR" dirty="0" err="1"/>
              <a:t>Insper</a:t>
            </a:r>
            <a:endParaRPr lang="pt-BR" dirty="0"/>
          </a:p>
        </p:txBody>
      </p:sp>
      <p:sp>
        <p:nvSpPr>
          <p:cNvPr id="10" name="Fluxograma: Agrupar 9">
            <a:extLst>
              <a:ext uri="{FF2B5EF4-FFF2-40B4-BE49-F238E27FC236}">
                <a16:creationId xmlns:a16="http://schemas.microsoft.com/office/drawing/2014/main" id="{AF6A30D1-8552-4DAF-8CA2-1B97F4F09497}"/>
              </a:ext>
            </a:extLst>
          </p:cNvPr>
          <p:cNvSpPr/>
          <p:nvPr/>
        </p:nvSpPr>
        <p:spPr>
          <a:xfrm>
            <a:off x="3348196" y="2765427"/>
            <a:ext cx="940526" cy="1941318"/>
          </a:xfrm>
          <a:prstGeom prst="flowChartCol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solidFill>
                <a:schemeClr val="tx1"/>
              </a:solidFill>
            </a:endParaRPr>
          </a:p>
        </p:txBody>
      </p:sp>
      <p:sp>
        <p:nvSpPr>
          <p:cNvPr id="11" name="Fluxograma: Agrupar 10">
            <a:extLst>
              <a:ext uri="{FF2B5EF4-FFF2-40B4-BE49-F238E27FC236}">
                <a16:creationId xmlns:a16="http://schemas.microsoft.com/office/drawing/2014/main" id="{419D197A-B738-4C08-BF53-32F54D00E53E}"/>
              </a:ext>
            </a:extLst>
          </p:cNvPr>
          <p:cNvSpPr/>
          <p:nvPr/>
        </p:nvSpPr>
        <p:spPr>
          <a:xfrm>
            <a:off x="7885860" y="2755710"/>
            <a:ext cx="940526" cy="1941318"/>
          </a:xfrm>
          <a:prstGeom prst="flowChartCol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solidFill>
                <a:schemeClr val="tx1"/>
              </a:solidFill>
            </a:endParaRPr>
          </a:p>
        </p:txBody>
      </p:sp>
      <p:sp>
        <p:nvSpPr>
          <p:cNvPr id="13" name="CaixaDeTexto 12">
            <a:extLst>
              <a:ext uri="{FF2B5EF4-FFF2-40B4-BE49-F238E27FC236}">
                <a16:creationId xmlns:a16="http://schemas.microsoft.com/office/drawing/2014/main" id="{47E3920C-B44F-4C92-8D99-6A17E8A6E2AE}"/>
              </a:ext>
            </a:extLst>
          </p:cNvPr>
          <p:cNvSpPr txBox="1"/>
          <p:nvPr/>
        </p:nvSpPr>
        <p:spPr>
          <a:xfrm>
            <a:off x="1277734" y="2929422"/>
            <a:ext cx="3657600" cy="1754326"/>
          </a:xfrm>
          <a:prstGeom prst="rect">
            <a:avLst/>
          </a:prstGeom>
          <a:noFill/>
        </p:spPr>
        <p:txBody>
          <a:bodyPr wrap="square" rtlCol="0">
            <a:spAutoFit/>
          </a:bodyPr>
          <a:lstStyle/>
          <a:p>
            <a:r>
              <a:rPr lang="pt-BR" sz="5400" dirty="0">
                <a:solidFill>
                  <a:srgbClr val="002060"/>
                </a:solidFill>
              </a:rPr>
              <a:t>Sobre </a:t>
            </a:r>
          </a:p>
          <a:p>
            <a:r>
              <a:rPr lang="pt-BR" sz="5400" dirty="0">
                <a:solidFill>
                  <a:srgbClr val="002060"/>
                </a:solidFill>
              </a:rPr>
              <a:t>mim</a:t>
            </a:r>
          </a:p>
        </p:txBody>
      </p:sp>
      <p:sp>
        <p:nvSpPr>
          <p:cNvPr id="14" name="CaixaDeTexto 13">
            <a:extLst>
              <a:ext uri="{FF2B5EF4-FFF2-40B4-BE49-F238E27FC236}">
                <a16:creationId xmlns:a16="http://schemas.microsoft.com/office/drawing/2014/main" id="{3FC410F1-C40C-417F-B7A8-7B517B7222E2}"/>
              </a:ext>
            </a:extLst>
          </p:cNvPr>
          <p:cNvSpPr txBox="1"/>
          <p:nvPr/>
        </p:nvSpPr>
        <p:spPr>
          <a:xfrm>
            <a:off x="8820025" y="3174789"/>
            <a:ext cx="3056958" cy="923330"/>
          </a:xfrm>
          <a:prstGeom prst="rect">
            <a:avLst/>
          </a:prstGeom>
          <a:noFill/>
        </p:spPr>
        <p:txBody>
          <a:bodyPr wrap="square" rtlCol="0">
            <a:spAutoFit/>
          </a:bodyPr>
          <a:lstStyle/>
          <a:p>
            <a:r>
              <a:rPr lang="pt-BR" sz="5400" dirty="0">
                <a:solidFill>
                  <a:srgbClr val="002060"/>
                </a:solidFill>
              </a:rPr>
              <a:t>Contato</a:t>
            </a:r>
          </a:p>
        </p:txBody>
      </p:sp>
    </p:spTree>
    <p:extLst>
      <p:ext uri="{BB962C8B-B14F-4D97-AF65-F5344CB8AC3E}">
        <p14:creationId xmlns:p14="http://schemas.microsoft.com/office/powerpoint/2010/main" val="602261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TM03457452[[fn=Celeste]]</Template>
  <TotalTime>192</TotalTime>
  <Words>873</Words>
  <Application>Microsoft Office PowerPoint</Application>
  <PresentationFormat>Widescreen</PresentationFormat>
  <Paragraphs>140</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Celestial</vt:lpstr>
      <vt:lpstr>Projeto I</vt:lpstr>
      <vt:lpstr>Equipe: </vt:lpstr>
      <vt:lpstr>Link do GitHub</vt:lpstr>
      <vt:lpstr>1ª atividade</vt:lpstr>
      <vt:lpstr>2ª atividade</vt:lpstr>
      <vt:lpstr>2ª atividade</vt:lpstr>
      <vt:lpstr>2ª atividade</vt:lpstr>
      <vt:lpstr>3ª atividade</vt:lpstr>
      <vt:lpstr>3ª atividade</vt:lpstr>
      <vt:lpstr>3ª atividade</vt:lpstr>
      <vt:lpstr>Apresentação do PowerPoint</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Gabriel Monteiro</cp:lastModifiedBy>
  <cp:revision>19</cp:revision>
  <dcterms:created xsi:type="dcterms:W3CDTF">2017-08-14T21:14:21Z</dcterms:created>
  <dcterms:modified xsi:type="dcterms:W3CDTF">2017-08-23T00:21:00Z</dcterms:modified>
</cp:coreProperties>
</file>