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44F8-322F-4A70-A122-CE0CB15B6F5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CAB2-510E-4DD0-9388-3806EFD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5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44F8-322F-4A70-A122-CE0CB15B6F5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CAB2-510E-4DD0-9388-3806EFD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44F8-322F-4A70-A122-CE0CB15B6F5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CAB2-510E-4DD0-9388-3806EFD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44F8-322F-4A70-A122-CE0CB15B6F5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CAB2-510E-4DD0-9388-3806EFD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44F8-322F-4A70-A122-CE0CB15B6F5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CAB2-510E-4DD0-9388-3806EFD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44F8-322F-4A70-A122-CE0CB15B6F5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CAB2-510E-4DD0-9388-3806EFD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44F8-322F-4A70-A122-CE0CB15B6F5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CAB2-510E-4DD0-9388-3806EFD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8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44F8-322F-4A70-A122-CE0CB15B6F5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CAB2-510E-4DD0-9388-3806EFD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6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44F8-322F-4A70-A122-CE0CB15B6F5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CAB2-510E-4DD0-9388-3806EFD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4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44F8-322F-4A70-A122-CE0CB15B6F5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CAB2-510E-4DD0-9388-3806EFD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44F8-322F-4A70-A122-CE0CB15B6F5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CAB2-510E-4DD0-9388-3806EFD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9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844F8-322F-4A70-A122-CE0CB15B6F57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CAB2-510E-4DD0-9388-3806EFD4C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Steva</a:t>
            </a:r>
            <a:r>
              <a:rPr lang="en-US" dirty="0" smtClean="0"/>
              <a:t> Bot</a:t>
            </a:r>
            <a:br>
              <a:rPr lang="en-US" dirty="0" smtClean="0"/>
            </a:br>
            <a:r>
              <a:rPr lang="en-US" dirty="0" smtClean="0"/>
              <a:t>Control Expenses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0.1 Potato Quality </a:t>
            </a:r>
            <a:r>
              <a:rPr lang="en-US" dirty="0" smtClean="0"/>
              <a:t>Edition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5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Steva</a:t>
            </a:r>
            <a:r>
              <a:rPr lang="en-US" dirty="0" smtClean="0"/>
              <a:t>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Contain Costs Associated </a:t>
            </a:r>
          </a:p>
          <a:p>
            <a:pPr marL="0" indent="0" algn="ctr">
              <a:buNone/>
            </a:pPr>
            <a:r>
              <a:rPr lang="en-US" sz="4000" dirty="0" smtClean="0"/>
              <a:t>with Employees working </a:t>
            </a:r>
            <a:r>
              <a:rPr lang="en-US" sz="4000" dirty="0" smtClean="0"/>
              <a:t>late</a:t>
            </a: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1028" name="Picture 4" descr="http://www.canadianbusiness.com/wp-content/uploads/2014/09/overtime-working-late-woman-150220730-by-Thomas-Barwick-Getty-compress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748" y="3360899"/>
            <a:ext cx="4877744" cy="325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Overtime Air Control</a:t>
            </a:r>
          </a:p>
          <a:p>
            <a:r>
              <a:rPr lang="en-US" dirty="0" smtClean="0"/>
              <a:t>Food Costs</a:t>
            </a:r>
          </a:p>
          <a:p>
            <a:r>
              <a:rPr lang="en-US" dirty="0" smtClean="0"/>
              <a:t>Car Service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ww.mybigdaycompany.com/uploads/1/1/5/0/11505377/8049168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683" y="2825878"/>
            <a:ext cx="581025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Steva</a:t>
            </a:r>
            <a:r>
              <a:rPr lang="en-US" b="1" dirty="0" smtClean="0"/>
              <a:t> To the Rescue!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Employees Interact with </a:t>
            </a:r>
            <a:r>
              <a:rPr lang="en-US" dirty="0" err="1" smtClean="0"/>
              <a:t>Steva</a:t>
            </a:r>
            <a:r>
              <a:rPr lang="en-US" dirty="0" smtClean="0"/>
              <a:t> Bot if they are going to Work Late</a:t>
            </a:r>
          </a:p>
          <a:p>
            <a:r>
              <a:rPr lang="en-US" dirty="0" smtClean="0"/>
              <a:t>No Need to Have additional administrative staff on hand to handle Working </a:t>
            </a:r>
            <a:r>
              <a:rPr lang="en-US" dirty="0" smtClean="0"/>
              <a:t>Late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006810"/>
            <a:ext cx="5181600" cy="3639709"/>
          </a:xfrm>
        </p:spPr>
        <p:txBody>
          <a:bodyPr/>
          <a:lstStyle/>
          <a:p>
            <a:r>
              <a:rPr lang="en-US" dirty="0" smtClean="0"/>
              <a:t>Built on Flint Frame Work</a:t>
            </a:r>
          </a:p>
          <a:p>
            <a:r>
              <a:rPr lang="en-US" dirty="0" smtClean="0"/>
              <a:t>Cisco Spark</a:t>
            </a:r>
          </a:p>
          <a:p>
            <a:r>
              <a:rPr lang="en-US" dirty="0" smtClean="0"/>
              <a:t>Built.io</a:t>
            </a:r>
          </a:p>
          <a:p>
            <a:r>
              <a:rPr lang="en-US" dirty="0" err="1" smtClean="0"/>
              <a:t>Tropo</a:t>
            </a:r>
            <a:endParaRPr lang="en-US" dirty="0" smtClean="0"/>
          </a:p>
          <a:p>
            <a:r>
              <a:rPr lang="en-US" dirty="0" smtClean="0"/>
              <a:t>Nest Thermostat – Coming Soon</a:t>
            </a:r>
          </a:p>
          <a:p>
            <a:r>
              <a:rPr lang="en-US" dirty="0" err="1" smtClean="0"/>
              <a:t>Uber</a:t>
            </a:r>
            <a:r>
              <a:rPr lang="en-US" dirty="0" smtClean="0"/>
              <a:t> – Coming Soon</a:t>
            </a:r>
          </a:p>
          <a:p>
            <a:r>
              <a:rPr lang="en-US" dirty="0" err="1" smtClean="0"/>
              <a:t>Grubhub</a:t>
            </a:r>
            <a:r>
              <a:rPr lang="en-US" dirty="0" smtClean="0"/>
              <a:t> – Coming Soon</a:t>
            </a:r>
          </a:p>
        </p:txBody>
      </p:sp>
      <p:pic>
        <p:nvPicPr>
          <p:cNvPr id="3074" name="Picture 2" descr="http://1.bp.blogspot.com/-Nwld_LIBkio/VOv54RKMwEI/AAAAAAAAABc/fVOiPSyJasw/s1600/fraud-bot-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97" y="441754"/>
            <a:ext cx="2194111" cy="220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ommunities.cisco.com/servlet/JiveServlet/downloadBody/57329-102-1-100221/512x512%20spark%20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5" y="4514079"/>
            <a:ext cx="848284" cy="84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pbs.twimg.com/profile_images/1635826227/tropo-glyph_400x4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18" y="3817403"/>
            <a:ext cx="2241636" cy="224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15809-presscdn-0-93.pagely.netdna-cdn.com/wp-content/uploads/2016/02/MTMzMDI4NDE4MDAxMzQ0OTk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63" y="4361938"/>
            <a:ext cx="1653827" cy="92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www.technewsworld.com/images/rw734591/home-energy-consumpti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9" y="5470856"/>
            <a:ext cx="1611526" cy="12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www.towleroad.com/wp-content/uploads/2016/06/ub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53" y="5577833"/>
            <a:ext cx="962412" cy="9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organicparenthoodblog.com/wp-content/uploads/2015/08/grubhu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040" y="5721308"/>
            <a:ext cx="1318998" cy="5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2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Steva</a:t>
            </a:r>
            <a:r>
              <a:rPr lang="en-US" dirty="0" smtClean="0"/>
              <a:t> Bot – Lower Costs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Food Ordering</a:t>
            </a:r>
          </a:p>
          <a:p>
            <a:pPr lvl="1"/>
            <a:r>
              <a:rPr lang="en-US" dirty="0" smtClean="0"/>
              <a:t>Approved Restaurants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/>
              <a:t>Menus</a:t>
            </a:r>
          </a:p>
          <a:p>
            <a:pPr lvl="1"/>
            <a:r>
              <a:rPr lang="en-US" dirty="0"/>
              <a:t>Direct Contact with the </a:t>
            </a:r>
            <a:r>
              <a:rPr lang="en-US" dirty="0" smtClean="0"/>
              <a:t>Restaurants</a:t>
            </a:r>
            <a:endParaRPr lang="en-US" dirty="0"/>
          </a:p>
          <a:p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Only Three Temperature Settings</a:t>
            </a:r>
          </a:p>
          <a:p>
            <a:pPr lvl="1"/>
            <a:r>
              <a:rPr lang="en-US" dirty="0" smtClean="0"/>
              <a:t>Direct Contact with the </a:t>
            </a:r>
            <a:r>
              <a:rPr lang="en-US" dirty="0" smtClean="0"/>
              <a:t>Building Management</a:t>
            </a:r>
            <a:endParaRPr lang="en-US" dirty="0" smtClean="0"/>
          </a:p>
          <a:p>
            <a:r>
              <a:rPr lang="en-US" dirty="0" smtClean="0"/>
              <a:t>Car Service</a:t>
            </a:r>
          </a:p>
          <a:p>
            <a:pPr lvl="1"/>
            <a:r>
              <a:rPr lang="en-US" dirty="0" smtClean="0"/>
              <a:t>Only Approved Car Service</a:t>
            </a:r>
          </a:p>
          <a:p>
            <a:pPr lvl="1"/>
            <a:r>
              <a:rPr lang="en-US" dirty="0" smtClean="0"/>
              <a:t>Set Pick Up Location</a:t>
            </a:r>
          </a:p>
          <a:p>
            <a:r>
              <a:rPr lang="en-US" dirty="0" smtClean="0"/>
              <a:t>Transparency to Management</a:t>
            </a:r>
          </a:p>
          <a:p>
            <a:pPr lvl="1"/>
            <a:r>
              <a:rPr lang="en-US" dirty="0" smtClean="0"/>
              <a:t>Report of Previous Nights Activity</a:t>
            </a:r>
          </a:p>
          <a:p>
            <a:pPr lvl="1"/>
            <a:r>
              <a:rPr lang="en-US" dirty="0" smtClean="0"/>
              <a:t>Hold Employee Accountable for Costs outside of allowed Window</a:t>
            </a:r>
          </a:p>
        </p:txBody>
      </p:sp>
    </p:spTree>
    <p:extLst>
      <p:ext uri="{BB962C8B-B14F-4D97-AF65-F5344CB8AC3E}">
        <p14:creationId xmlns:p14="http://schemas.microsoft.com/office/powerpoint/2010/main" val="8449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Steva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Moment of Silence for the Demo Gods</a:t>
            </a:r>
            <a:endParaRPr lang="en-US" dirty="0"/>
          </a:p>
        </p:txBody>
      </p:sp>
      <p:pic>
        <p:nvPicPr>
          <p:cNvPr id="4098" name="Picture 2" descr="https://cdn.meme.am/instances/619274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018" y="2964891"/>
            <a:ext cx="256222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</a:p>
          <a:p>
            <a:r>
              <a:rPr lang="en-US" dirty="0" smtClean="0"/>
              <a:t>Thank you to Presidio &amp; Cisco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Steva Bot Control Expenses</vt:lpstr>
      <vt:lpstr>Steva Bot</vt:lpstr>
      <vt:lpstr>Common Costs</vt:lpstr>
      <vt:lpstr>Steva To the Rescue!</vt:lpstr>
      <vt:lpstr>Steva Bot – Lower Costs</vt:lpstr>
      <vt:lpstr>Steva Demo</vt:lpstr>
      <vt:lpstr>Steve Bot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Steva Bot</dc:title>
  <dc:creator>Aldo Cabrera</dc:creator>
  <cp:lastModifiedBy>CTHOST1</cp:lastModifiedBy>
  <cp:revision>10</cp:revision>
  <dcterms:created xsi:type="dcterms:W3CDTF">2016-07-29T11:41:54Z</dcterms:created>
  <dcterms:modified xsi:type="dcterms:W3CDTF">2016-08-02T15:35:46Z</dcterms:modified>
</cp:coreProperties>
</file>