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87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86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74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53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40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8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3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3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6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8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5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3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3FA9A6-E71A-4592-8E89-1915E769ED0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91A810-4621-4096-9B0E-019DEB657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8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1A667-0CE1-46F6-97F9-51C00789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B7ABC-6DA9-4AC2-958C-73CE9C9F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Conceitos básicos</a:t>
            </a:r>
          </a:p>
          <a:p>
            <a:r>
              <a:rPr lang="pt-BR" sz="2400" dirty="0"/>
              <a:t>Aplicação utilizando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Bash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03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EE785-1905-410C-8C84-A10DFA7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34B1D-DE47-4A32-8C45-E932A1B8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que é </a:t>
            </a:r>
            <a:r>
              <a:rPr lang="pt-BR" sz="2400" dirty="0" err="1"/>
              <a:t>Git</a:t>
            </a:r>
            <a:r>
              <a:rPr lang="pt-BR" sz="2400" dirty="0"/>
              <a:t>?!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30" name="Picture 6" descr="Git Rollback - Desfazendo commits - WebDevTools">
            <a:extLst>
              <a:ext uri="{FF2B5EF4-FFF2-40B4-BE49-F238E27FC236}">
                <a16:creationId xmlns:a16="http://schemas.microsoft.com/office/drawing/2014/main" id="{D3FA6FE3-A695-4EF0-9EE7-AFBFC41CF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65" y="2921728"/>
            <a:ext cx="4518870" cy="18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2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EE785-1905-410C-8C84-A10DFA7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34B1D-DE47-4A32-8C45-E932A1B8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Como ele funciona de modo geral?!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26" name="Picture 2" descr="Git &amp; Github: O que é? Por que? Como iniciar?">
            <a:extLst>
              <a:ext uri="{FF2B5EF4-FFF2-40B4-BE49-F238E27FC236}">
                <a16:creationId xmlns:a16="http://schemas.microsoft.com/office/drawing/2014/main" id="{5577ADE5-CE08-4B32-9E68-05A122770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4" y="2734811"/>
            <a:ext cx="6794112" cy="296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1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EE785-1905-410C-8C84-A10DFA7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34B1D-DE47-4A32-8C45-E932A1B8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Como ele funciona na prática?!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0" name="Picture 2" descr="What does 'stage' mean in git? - Software Engineering Stack Exchange">
            <a:extLst>
              <a:ext uri="{FF2B5EF4-FFF2-40B4-BE49-F238E27FC236}">
                <a16:creationId xmlns:a16="http://schemas.microsoft.com/office/drawing/2014/main" id="{2A90CBA5-7E4A-4801-87AB-78893A44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02" y="2815207"/>
            <a:ext cx="3814196" cy="350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4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EE785-1905-410C-8C84-A10DFA7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34B1D-DE47-4A32-8C45-E932A1B8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Quais as vantagens?!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D17BE3F-32C8-4300-AAAE-99C080C1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62" y="3354255"/>
            <a:ext cx="1925916" cy="19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illow branch | RuneScape Wiki | Fandom">
            <a:extLst>
              <a:ext uri="{FF2B5EF4-FFF2-40B4-BE49-F238E27FC236}">
                <a16:creationId xmlns:a16="http://schemas.microsoft.com/office/drawing/2014/main" id="{F33849B6-47D1-4079-BECB-567729DD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30" y="3317551"/>
            <a:ext cx="1571536" cy="20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DE492D3-C107-404B-A92F-B3C81FE1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18" y="3392030"/>
            <a:ext cx="1944734" cy="19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ommunity PNG | PNG All">
            <a:extLst>
              <a:ext uri="{FF2B5EF4-FFF2-40B4-BE49-F238E27FC236}">
                <a16:creationId xmlns:a16="http://schemas.microsoft.com/office/drawing/2014/main" id="{CEFD1546-5955-43A0-A917-8BC15A7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04" y="3279858"/>
            <a:ext cx="2203508" cy="21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1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EE785-1905-410C-8C84-A10DFA7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C34B1D-DE47-4A32-8C45-E932A1B8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Utilizando </a:t>
            </a:r>
            <a:r>
              <a:rPr lang="pt-BR" sz="2400" dirty="0" err="1"/>
              <a:t>Git</a:t>
            </a:r>
            <a:r>
              <a:rPr lang="pt-BR" sz="2400" dirty="0"/>
              <a:t> com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Bash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098" name="Picture 2" descr="Start git-bash - Visual Studio Marketplace">
            <a:extLst>
              <a:ext uri="{FF2B5EF4-FFF2-40B4-BE49-F238E27FC236}">
                <a16:creationId xmlns:a16="http://schemas.microsoft.com/office/drawing/2014/main" id="{A9CE97B8-942D-469E-B3C2-01DA7B660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51" y="3017939"/>
            <a:ext cx="3126298" cy="3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6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111</TotalTime>
  <Words>46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Introdução ao git</vt:lpstr>
      <vt:lpstr>Conceitos básicos</vt:lpstr>
      <vt:lpstr>Conceitos básicos</vt:lpstr>
      <vt:lpstr>Conceitos básicos</vt:lpstr>
      <vt:lpstr>Conceitos básicos</vt:lpstr>
      <vt:lpstr>Aplicação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git</dc:title>
  <dc:creator>NICOLAS BRISQUE</dc:creator>
  <cp:lastModifiedBy>Cacatua</cp:lastModifiedBy>
  <cp:revision>5</cp:revision>
  <dcterms:created xsi:type="dcterms:W3CDTF">2021-02-23T23:24:49Z</dcterms:created>
  <dcterms:modified xsi:type="dcterms:W3CDTF">2021-02-24T02:41:06Z</dcterms:modified>
</cp:coreProperties>
</file>