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1"/>
  </p:notesMasterIdLst>
  <p:handoutMasterIdLst>
    <p:handoutMasterId r:id="rId32"/>
  </p:handoutMasterIdLst>
  <p:sldIdLst>
    <p:sldId id="257" r:id="rId2"/>
    <p:sldId id="287" r:id="rId3"/>
    <p:sldId id="288" r:id="rId4"/>
    <p:sldId id="289" r:id="rId5"/>
    <p:sldId id="296" r:id="rId6"/>
    <p:sldId id="292" r:id="rId7"/>
    <p:sldId id="262" r:id="rId8"/>
    <p:sldId id="290" r:id="rId9"/>
    <p:sldId id="297" r:id="rId10"/>
    <p:sldId id="298" r:id="rId11"/>
    <p:sldId id="300" r:id="rId12"/>
    <p:sldId id="302" r:id="rId13"/>
    <p:sldId id="304" r:id="rId14"/>
    <p:sldId id="307" r:id="rId15"/>
    <p:sldId id="308" r:id="rId16"/>
    <p:sldId id="309" r:id="rId17"/>
    <p:sldId id="311" r:id="rId18"/>
    <p:sldId id="310" r:id="rId19"/>
    <p:sldId id="313" r:id="rId20"/>
    <p:sldId id="314" r:id="rId21"/>
    <p:sldId id="315" r:id="rId22"/>
    <p:sldId id="316" r:id="rId23"/>
    <p:sldId id="317" r:id="rId24"/>
    <p:sldId id="318" r:id="rId25"/>
    <p:sldId id="320" r:id="rId26"/>
    <p:sldId id="321" r:id="rId27"/>
    <p:sldId id="322" r:id="rId28"/>
    <p:sldId id="323" r:id="rId29"/>
    <p:sldId id="324" r:id="rId3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6A3CD9-E12E-420D-821C-AE23152832B3}" v="777" dt="2023-07-20T12:38:42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2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o Acosta" userId="85f069fe-597c-47b1-9f40-2b2a0b92ead5" providerId="ADAL" clId="{BA6A3CD9-E12E-420D-821C-AE23152832B3}"/>
    <pc:docChg chg="undo custSel addSld delSld modSld sldOrd">
      <pc:chgData name="Camilo Acosta" userId="85f069fe-597c-47b1-9f40-2b2a0b92ead5" providerId="ADAL" clId="{BA6A3CD9-E12E-420D-821C-AE23152832B3}" dt="2023-07-20T12:38:42.382" v="2868"/>
      <pc:docMkLst>
        <pc:docMk/>
      </pc:docMkLst>
      <pc:sldChg chg="addSp modSp mod setBg addAnim">
        <pc:chgData name="Camilo Acosta" userId="85f069fe-597c-47b1-9f40-2b2a0b92ead5" providerId="ADAL" clId="{BA6A3CD9-E12E-420D-821C-AE23152832B3}" dt="2023-07-20T11:51:57.877" v="2829"/>
        <pc:sldMkLst>
          <pc:docMk/>
          <pc:sldMk cId="2584280759" sldId="257"/>
        </pc:sldMkLst>
        <pc:spChg chg="mod">
          <ac:chgData name="Camilo Acosta" userId="85f069fe-597c-47b1-9f40-2b2a0b92ead5" providerId="ADAL" clId="{BA6A3CD9-E12E-420D-821C-AE23152832B3}" dt="2023-07-20T11:51:57.872" v="2827" actId="26606"/>
          <ac:spMkLst>
            <pc:docMk/>
            <pc:sldMk cId="2584280759" sldId="257"/>
            <ac:spMk id="2" creationId="{18C3B467-088C-4F3D-A9A7-105C4E1E20CD}"/>
          </ac:spMkLst>
        </pc:spChg>
        <pc:spChg chg="mod">
          <ac:chgData name="Camilo Acosta" userId="85f069fe-597c-47b1-9f40-2b2a0b92ead5" providerId="ADAL" clId="{BA6A3CD9-E12E-420D-821C-AE23152832B3}" dt="2023-07-20T11:51:57.872" v="2827" actId="26606"/>
          <ac:spMkLst>
            <pc:docMk/>
            <pc:sldMk cId="2584280759" sldId="257"/>
            <ac:spMk id="3" creationId="{C8722DDC-8EEE-4A06-8DFE-B44871EAA2CF}"/>
          </ac:spMkLst>
        </pc:spChg>
        <pc:spChg chg="add">
          <ac:chgData name="Camilo Acosta" userId="85f069fe-597c-47b1-9f40-2b2a0b92ead5" providerId="ADAL" clId="{BA6A3CD9-E12E-420D-821C-AE23152832B3}" dt="2023-07-20T11:51:57.872" v="2827" actId="26606"/>
          <ac:spMkLst>
            <pc:docMk/>
            <pc:sldMk cId="2584280759" sldId="257"/>
            <ac:spMk id="11" creationId="{71B2258F-86CA-4D4D-8270-BC05FCDEBFB3}"/>
          </ac:spMkLst>
        </pc:spChg>
        <pc:picChg chg="mod">
          <ac:chgData name="Camilo Acosta" userId="85f069fe-597c-47b1-9f40-2b2a0b92ead5" providerId="ADAL" clId="{BA6A3CD9-E12E-420D-821C-AE23152832B3}" dt="2023-07-20T11:51:57.872" v="2827" actId="26606"/>
          <ac:picMkLst>
            <pc:docMk/>
            <pc:sldMk cId="2584280759" sldId="257"/>
            <ac:picMk id="6" creationId="{8045422F-7258-40AC-BD2E-2469AA448922}"/>
          </ac:picMkLst>
        </pc:picChg>
      </pc:sldChg>
      <pc:sldChg chg="modSp mod modAnim">
        <pc:chgData name="Camilo Acosta" userId="85f069fe-597c-47b1-9f40-2b2a0b92ead5" providerId="ADAL" clId="{BA6A3CD9-E12E-420D-821C-AE23152832B3}" dt="2023-07-15T13:44:50.043" v="380" actId="20577"/>
        <pc:sldMkLst>
          <pc:docMk/>
          <pc:sldMk cId="683393716" sldId="262"/>
        </pc:sldMkLst>
        <pc:spChg chg="mod">
          <ac:chgData name="Camilo Acosta" userId="85f069fe-597c-47b1-9f40-2b2a0b92ead5" providerId="ADAL" clId="{BA6A3CD9-E12E-420D-821C-AE23152832B3}" dt="2023-07-15T13:33:11.597" v="157" actId="20577"/>
          <ac:spMkLst>
            <pc:docMk/>
            <pc:sldMk cId="683393716" sldId="262"/>
            <ac:spMk id="2" creationId="{2DF7A902-7BB6-F555-CAD5-D9C581D30FA8}"/>
          </ac:spMkLst>
        </pc:spChg>
        <pc:spChg chg="mod">
          <ac:chgData name="Camilo Acosta" userId="85f069fe-597c-47b1-9f40-2b2a0b92ead5" providerId="ADAL" clId="{BA6A3CD9-E12E-420D-821C-AE23152832B3}" dt="2023-07-15T13:44:50.043" v="380" actId="20577"/>
          <ac:spMkLst>
            <pc:docMk/>
            <pc:sldMk cId="683393716" sldId="262"/>
            <ac:spMk id="3" creationId="{205658DE-C80D-8B22-774F-941CAE60480A}"/>
          </ac:spMkLst>
        </pc:spChg>
      </pc:sldChg>
      <pc:sldChg chg="add del">
        <pc:chgData name="Camilo Acosta" userId="85f069fe-597c-47b1-9f40-2b2a0b92ead5" providerId="ADAL" clId="{BA6A3CD9-E12E-420D-821C-AE23152832B3}" dt="2023-07-16T13:18:01.705" v="1812" actId="47"/>
        <pc:sldMkLst>
          <pc:docMk/>
          <pc:sldMk cId="101131454" sldId="263"/>
        </pc:sldMkLst>
      </pc:sldChg>
      <pc:sldChg chg="del">
        <pc:chgData name="Camilo Acosta" userId="85f069fe-597c-47b1-9f40-2b2a0b92ead5" providerId="ADAL" clId="{BA6A3CD9-E12E-420D-821C-AE23152832B3}" dt="2023-07-18T15:50:15.261" v="2585" actId="47"/>
        <pc:sldMkLst>
          <pc:docMk/>
          <pc:sldMk cId="1955608811" sldId="264"/>
        </pc:sldMkLst>
      </pc:sldChg>
      <pc:sldChg chg="del">
        <pc:chgData name="Camilo Acosta" userId="85f069fe-597c-47b1-9f40-2b2a0b92ead5" providerId="ADAL" clId="{BA6A3CD9-E12E-420D-821C-AE23152832B3}" dt="2023-07-18T15:50:15.261" v="2585" actId="47"/>
        <pc:sldMkLst>
          <pc:docMk/>
          <pc:sldMk cId="3173085491" sldId="265"/>
        </pc:sldMkLst>
      </pc:sldChg>
      <pc:sldChg chg="del">
        <pc:chgData name="Camilo Acosta" userId="85f069fe-597c-47b1-9f40-2b2a0b92ead5" providerId="ADAL" clId="{BA6A3CD9-E12E-420D-821C-AE23152832B3}" dt="2023-07-18T15:50:15.261" v="2585" actId="47"/>
        <pc:sldMkLst>
          <pc:docMk/>
          <pc:sldMk cId="921852471" sldId="266"/>
        </pc:sldMkLst>
      </pc:sldChg>
      <pc:sldChg chg="del">
        <pc:chgData name="Camilo Acosta" userId="85f069fe-597c-47b1-9f40-2b2a0b92ead5" providerId="ADAL" clId="{BA6A3CD9-E12E-420D-821C-AE23152832B3}" dt="2023-07-18T15:50:15.261" v="2585" actId="47"/>
        <pc:sldMkLst>
          <pc:docMk/>
          <pc:sldMk cId="1214790414" sldId="267"/>
        </pc:sldMkLst>
      </pc:sldChg>
      <pc:sldChg chg="del">
        <pc:chgData name="Camilo Acosta" userId="85f069fe-597c-47b1-9f40-2b2a0b92ead5" providerId="ADAL" clId="{BA6A3CD9-E12E-420D-821C-AE23152832B3}" dt="2023-07-18T15:50:15.261" v="2585" actId="47"/>
        <pc:sldMkLst>
          <pc:docMk/>
          <pc:sldMk cId="122726278" sldId="268"/>
        </pc:sldMkLst>
      </pc:sldChg>
      <pc:sldChg chg="del">
        <pc:chgData name="Camilo Acosta" userId="85f069fe-597c-47b1-9f40-2b2a0b92ead5" providerId="ADAL" clId="{BA6A3CD9-E12E-420D-821C-AE23152832B3}" dt="2023-07-18T15:50:15.261" v="2585" actId="47"/>
        <pc:sldMkLst>
          <pc:docMk/>
          <pc:sldMk cId="4002441976" sldId="269"/>
        </pc:sldMkLst>
      </pc:sldChg>
      <pc:sldChg chg="del">
        <pc:chgData name="Camilo Acosta" userId="85f069fe-597c-47b1-9f40-2b2a0b92ead5" providerId="ADAL" clId="{BA6A3CD9-E12E-420D-821C-AE23152832B3}" dt="2023-07-18T15:50:15.261" v="2585" actId="47"/>
        <pc:sldMkLst>
          <pc:docMk/>
          <pc:sldMk cId="1972915592" sldId="270"/>
        </pc:sldMkLst>
      </pc:sldChg>
      <pc:sldChg chg="del">
        <pc:chgData name="Camilo Acosta" userId="85f069fe-597c-47b1-9f40-2b2a0b92ead5" providerId="ADAL" clId="{BA6A3CD9-E12E-420D-821C-AE23152832B3}" dt="2023-07-18T15:50:15.261" v="2585" actId="47"/>
        <pc:sldMkLst>
          <pc:docMk/>
          <pc:sldMk cId="1432672583" sldId="271"/>
        </pc:sldMkLst>
      </pc:sldChg>
      <pc:sldChg chg="del">
        <pc:chgData name="Camilo Acosta" userId="85f069fe-597c-47b1-9f40-2b2a0b92ead5" providerId="ADAL" clId="{BA6A3CD9-E12E-420D-821C-AE23152832B3}" dt="2023-07-18T15:50:15.261" v="2585" actId="47"/>
        <pc:sldMkLst>
          <pc:docMk/>
          <pc:sldMk cId="3797017033" sldId="272"/>
        </pc:sldMkLst>
      </pc:sldChg>
      <pc:sldChg chg="del">
        <pc:chgData name="Camilo Acosta" userId="85f069fe-597c-47b1-9f40-2b2a0b92ead5" providerId="ADAL" clId="{BA6A3CD9-E12E-420D-821C-AE23152832B3}" dt="2023-07-18T15:50:15.261" v="2585" actId="47"/>
        <pc:sldMkLst>
          <pc:docMk/>
          <pc:sldMk cId="722790313" sldId="274"/>
        </pc:sldMkLst>
      </pc:sldChg>
      <pc:sldChg chg="del">
        <pc:chgData name="Camilo Acosta" userId="85f069fe-597c-47b1-9f40-2b2a0b92ead5" providerId="ADAL" clId="{BA6A3CD9-E12E-420D-821C-AE23152832B3}" dt="2023-07-18T15:50:15.261" v="2585" actId="47"/>
        <pc:sldMkLst>
          <pc:docMk/>
          <pc:sldMk cId="1546379869" sldId="275"/>
        </pc:sldMkLst>
      </pc:sldChg>
      <pc:sldChg chg="del">
        <pc:chgData name="Camilo Acosta" userId="85f069fe-597c-47b1-9f40-2b2a0b92ead5" providerId="ADAL" clId="{BA6A3CD9-E12E-420D-821C-AE23152832B3}" dt="2023-07-18T15:50:15.261" v="2585" actId="47"/>
        <pc:sldMkLst>
          <pc:docMk/>
          <pc:sldMk cId="1395099835" sldId="276"/>
        </pc:sldMkLst>
      </pc:sldChg>
      <pc:sldChg chg="del">
        <pc:chgData name="Camilo Acosta" userId="85f069fe-597c-47b1-9f40-2b2a0b92ead5" providerId="ADAL" clId="{BA6A3CD9-E12E-420D-821C-AE23152832B3}" dt="2023-07-18T15:50:15.261" v="2585" actId="47"/>
        <pc:sldMkLst>
          <pc:docMk/>
          <pc:sldMk cId="3840707958" sldId="277"/>
        </pc:sldMkLst>
      </pc:sldChg>
      <pc:sldChg chg="del">
        <pc:chgData name="Camilo Acosta" userId="85f069fe-597c-47b1-9f40-2b2a0b92ead5" providerId="ADAL" clId="{BA6A3CD9-E12E-420D-821C-AE23152832B3}" dt="2023-07-18T15:50:15.261" v="2585" actId="47"/>
        <pc:sldMkLst>
          <pc:docMk/>
          <pc:sldMk cId="146734634" sldId="278"/>
        </pc:sldMkLst>
      </pc:sldChg>
      <pc:sldChg chg="del">
        <pc:chgData name="Camilo Acosta" userId="85f069fe-597c-47b1-9f40-2b2a0b92ead5" providerId="ADAL" clId="{BA6A3CD9-E12E-420D-821C-AE23152832B3}" dt="2023-07-18T15:50:15.261" v="2585" actId="47"/>
        <pc:sldMkLst>
          <pc:docMk/>
          <pc:sldMk cId="435724182" sldId="279"/>
        </pc:sldMkLst>
      </pc:sldChg>
      <pc:sldChg chg="del">
        <pc:chgData name="Camilo Acosta" userId="85f069fe-597c-47b1-9f40-2b2a0b92ead5" providerId="ADAL" clId="{BA6A3CD9-E12E-420D-821C-AE23152832B3}" dt="2023-07-18T15:50:15.261" v="2585" actId="47"/>
        <pc:sldMkLst>
          <pc:docMk/>
          <pc:sldMk cId="4221009102" sldId="280"/>
        </pc:sldMkLst>
      </pc:sldChg>
      <pc:sldChg chg="del">
        <pc:chgData name="Camilo Acosta" userId="85f069fe-597c-47b1-9f40-2b2a0b92ead5" providerId="ADAL" clId="{BA6A3CD9-E12E-420D-821C-AE23152832B3}" dt="2023-07-18T15:50:15.261" v="2585" actId="47"/>
        <pc:sldMkLst>
          <pc:docMk/>
          <pc:sldMk cId="1042374715" sldId="282"/>
        </pc:sldMkLst>
      </pc:sldChg>
      <pc:sldChg chg="del">
        <pc:chgData name="Camilo Acosta" userId="85f069fe-597c-47b1-9f40-2b2a0b92ead5" providerId="ADAL" clId="{BA6A3CD9-E12E-420D-821C-AE23152832B3}" dt="2023-07-18T15:50:15.261" v="2585" actId="47"/>
        <pc:sldMkLst>
          <pc:docMk/>
          <pc:sldMk cId="3573244150" sldId="283"/>
        </pc:sldMkLst>
      </pc:sldChg>
      <pc:sldChg chg="del">
        <pc:chgData name="Camilo Acosta" userId="85f069fe-597c-47b1-9f40-2b2a0b92ead5" providerId="ADAL" clId="{BA6A3CD9-E12E-420D-821C-AE23152832B3}" dt="2023-07-18T15:50:15.261" v="2585" actId="47"/>
        <pc:sldMkLst>
          <pc:docMk/>
          <pc:sldMk cId="2085333223" sldId="284"/>
        </pc:sldMkLst>
      </pc:sldChg>
      <pc:sldChg chg="del">
        <pc:chgData name="Camilo Acosta" userId="85f069fe-597c-47b1-9f40-2b2a0b92ead5" providerId="ADAL" clId="{BA6A3CD9-E12E-420D-821C-AE23152832B3}" dt="2023-07-18T15:50:15.261" v="2585" actId="47"/>
        <pc:sldMkLst>
          <pc:docMk/>
          <pc:sldMk cId="534994429" sldId="286"/>
        </pc:sldMkLst>
      </pc:sldChg>
      <pc:sldChg chg="addSp delSp modSp new mod ord setBg modClrScheme chgLayout">
        <pc:chgData name="Camilo Acosta" userId="85f069fe-597c-47b1-9f40-2b2a0b92ead5" providerId="ADAL" clId="{BA6A3CD9-E12E-420D-821C-AE23152832B3}" dt="2023-07-15T13:49:58.956" v="550" actId="27614"/>
        <pc:sldMkLst>
          <pc:docMk/>
          <pc:sldMk cId="601809366" sldId="287"/>
        </pc:sldMkLst>
        <pc:spChg chg="mod ord">
          <ac:chgData name="Camilo Acosta" userId="85f069fe-597c-47b1-9f40-2b2a0b92ead5" providerId="ADAL" clId="{BA6A3CD9-E12E-420D-821C-AE23152832B3}" dt="2023-07-15T13:49:50.699" v="547" actId="26606"/>
          <ac:spMkLst>
            <pc:docMk/>
            <pc:sldMk cId="601809366" sldId="287"/>
            <ac:spMk id="2" creationId="{D21B336B-19D0-CA71-6485-E8A9D3075395}"/>
          </ac:spMkLst>
        </pc:spChg>
        <pc:spChg chg="del mod ord">
          <ac:chgData name="Camilo Acosta" userId="85f069fe-597c-47b1-9f40-2b2a0b92ead5" providerId="ADAL" clId="{BA6A3CD9-E12E-420D-821C-AE23152832B3}" dt="2023-07-15T13:46:03.385" v="397" actId="700"/>
          <ac:spMkLst>
            <pc:docMk/>
            <pc:sldMk cId="601809366" sldId="287"/>
            <ac:spMk id="3" creationId="{4A6B9899-9AB8-14A2-7861-F852838C69B4}"/>
          </ac:spMkLst>
        </pc:spChg>
        <pc:spChg chg="add del mod ord">
          <ac:chgData name="Camilo Acosta" userId="85f069fe-597c-47b1-9f40-2b2a0b92ead5" providerId="ADAL" clId="{BA6A3CD9-E12E-420D-821C-AE23152832B3}" dt="2023-07-15T13:47:10.531" v="398"/>
          <ac:spMkLst>
            <pc:docMk/>
            <pc:sldMk cId="601809366" sldId="287"/>
            <ac:spMk id="4" creationId="{6AD7F043-C29A-1721-1404-C1EC4E298966}"/>
          </ac:spMkLst>
        </pc:spChg>
        <pc:spChg chg="add mod ord">
          <ac:chgData name="Camilo Acosta" userId="85f069fe-597c-47b1-9f40-2b2a0b92ead5" providerId="ADAL" clId="{BA6A3CD9-E12E-420D-821C-AE23152832B3}" dt="2023-07-15T13:49:50.699" v="547" actId="26606"/>
          <ac:spMkLst>
            <pc:docMk/>
            <pc:sldMk cId="601809366" sldId="287"/>
            <ac:spMk id="5" creationId="{A5D7CBAB-9944-AA6D-316D-2B13211D4E97}"/>
          </ac:spMkLst>
        </pc:spChg>
        <pc:spChg chg="add mod">
          <ac:chgData name="Camilo Acosta" userId="85f069fe-597c-47b1-9f40-2b2a0b92ead5" providerId="ADAL" clId="{BA6A3CD9-E12E-420D-821C-AE23152832B3}" dt="2023-07-15T13:49:50.699" v="547" actId="26606"/>
          <ac:spMkLst>
            <pc:docMk/>
            <pc:sldMk cId="601809366" sldId="287"/>
            <ac:spMk id="7" creationId="{EC5E2943-CEB2-9377-05E6-EE6AD087AE43}"/>
          </ac:spMkLst>
        </pc:spChg>
        <pc:spChg chg="add">
          <ac:chgData name="Camilo Acosta" userId="85f069fe-597c-47b1-9f40-2b2a0b92ead5" providerId="ADAL" clId="{BA6A3CD9-E12E-420D-821C-AE23152832B3}" dt="2023-07-15T13:49:50.699" v="547" actId="26606"/>
          <ac:spMkLst>
            <pc:docMk/>
            <pc:sldMk cId="601809366" sldId="287"/>
            <ac:spMk id="12" creationId="{BACC6370-2D7E-4714-9D71-7542949D7D5D}"/>
          </ac:spMkLst>
        </pc:spChg>
        <pc:spChg chg="add">
          <ac:chgData name="Camilo Acosta" userId="85f069fe-597c-47b1-9f40-2b2a0b92ead5" providerId="ADAL" clId="{BA6A3CD9-E12E-420D-821C-AE23152832B3}" dt="2023-07-15T13:49:50.699" v="547" actId="26606"/>
          <ac:spMkLst>
            <pc:docMk/>
            <pc:sldMk cId="601809366" sldId="287"/>
            <ac:spMk id="14" creationId="{F68B3F68-107C-434F-AA38-110D5EA91B85}"/>
          </ac:spMkLst>
        </pc:spChg>
        <pc:spChg chg="add">
          <ac:chgData name="Camilo Acosta" userId="85f069fe-597c-47b1-9f40-2b2a0b92ead5" providerId="ADAL" clId="{BA6A3CD9-E12E-420D-821C-AE23152832B3}" dt="2023-07-15T13:49:50.699" v="547" actId="26606"/>
          <ac:spMkLst>
            <pc:docMk/>
            <pc:sldMk cId="601809366" sldId="287"/>
            <ac:spMk id="16" creationId="{AAD0DBB9-1A4B-4391-81D4-CB19F9AB918A}"/>
          </ac:spMkLst>
        </pc:spChg>
        <pc:spChg chg="add">
          <ac:chgData name="Camilo Acosta" userId="85f069fe-597c-47b1-9f40-2b2a0b92ead5" providerId="ADAL" clId="{BA6A3CD9-E12E-420D-821C-AE23152832B3}" dt="2023-07-15T13:49:50.699" v="547" actId="26606"/>
          <ac:spMkLst>
            <pc:docMk/>
            <pc:sldMk cId="601809366" sldId="287"/>
            <ac:spMk id="18" creationId="{063BBA22-50EA-4C4D-BE05-F1CE4E63AA56}"/>
          </ac:spMkLst>
        </pc:spChg>
        <pc:picChg chg="add mod">
          <ac:chgData name="Camilo Acosta" userId="85f069fe-597c-47b1-9f40-2b2a0b92ead5" providerId="ADAL" clId="{BA6A3CD9-E12E-420D-821C-AE23152832B3}" dt="2023-07-15T13:49:58.956" v="550" actId="27614"/>
          <ac:picMkLst>
            <pc:docMk/>
            <pc:sldMk cId="601809366" sldId="287"/>
            <ac:picMk id="6" creationId="{008CA5A9-AA6C-9F2D-129C-BB7DF9C27DAE}"/>
          </ac:picMkLst>
        </pc:picChg>
      </pc:sldChg>
      <pc:sldChg chg="addSp delSp modSp add mod">
        <pc:chgData name="Camilo Acosta" userId="85f069fe-597c-47b1-9f40-2b2a0b92ead5" providerId="ADAL" clId="{BA6A3CD9-E12E-420D-821C-AE23152832B3}" dt="2023-07-15T13:59:09.571" v="600" actId="255"/>
        <pc:sldMkLst>
          <pc:docMk/>
          <pc:sldMk cId="3749334322" sldId="288"/>
        </pc:sldMkLst>
        <pc:spChg chg="mod">
          <ac:chgData name="Camilo Acosta" userId="85f069fe-597c-47b1-9f40-2b2a0b92ead5" providerId="ADAL" clId="{BA6A3CD9-E12E-420D-821C-AE23152832B3}" dt="2023-07-15T13:52:48.855" v="565" actId="20577"/>
          <ac:spMkLst>
            <pc:docMk/>
            <pc:sldMk cId="3749334322" sldId="288"/>
            <ac:spMk id="2" creationId="{D21B336B-19D0-CA71-6485-E8A9D3075395}"/>
          </ac:spMkLst>
        </pc:spChg>
        <pc:spChg chg="add del mod">
          <ac:chgData name="Camilo Acosta" userId="85f069fe-597c-47b1-9f40-2b2a0b92ead5" providerId="ADAL" clId="{BA6A3CD9-E12E-420D-821C-AE23152832B3}" dt="2023-07-15T13:56:28.629" v="567" actId="478"/>
          <ac:spMkLst>
            <pc:docMk/>
            <pc:sldMk cId="3749334322" sldId="288"/>
            <ac:spMk id="4" creationId="{A851D7A2-C8D0-C4C3-A9FD-E7CBBA4CC9FE}"/>
          </ac:spMkLst>
        </pc:spChg>
        <pc:spChg chg="del">
          <ac:chgData name="Camilo Acosta" userId="85f069fe-597c-47b1-9f40-2b2a0b92ead5" providerId="ADAL" clId="{BA6A3CD9-E12E-420D-821C-AE23152832B3}" dt="2023-07-15T13:56:35.526" v="569" actId="478"/>
          <ac:spMkLst>
            <pc:docMk/>
            <pc:sldMk cId="3749334322" sldId="288"/>
            <ac:spMk id="5" creationId="{A5D7CBAB-9944-AA6D-316D-2B13211D4E97}"/>
          </ac:spMkLst>
        </pc:spChg>
        <pc:spChg chg="del">
          <ac:chgData name="Camilo Acosta" userId="85f069fe-597c-47b1-9f40-2b2a0b92ead5" providerId="ADAL" clId="{BA6A3CD9-E12E-420D-821C-AE23152832B3}" dt="2023-07-15T13:56:31.048" v="568" actId="478"/>
          <ac:spMkLst>
            <pc:docMk/>
            <pc:sldMk cId="3749334322" sldId="288"/>
            <ac:spMk id="7" creationId="{EC5E2943-CEB2-9377-05E6-EE6AD087AE43}"/>
          </ac:spMkLst>
        </pc:spChg>
        <pc:spChg chg="add del mod">
          <ac:chgData name="Camilo Acosta" userId="85f069fe-597c-47b1-9f40-2b2a0b92ead5" providerId="ADAL" clId="{BA6A3CD9-E12E-420D-821C-AE23152832B3}" dt="2023-07-15T13:56:37.740" v="570" actId="478"/>
          <ac:spMkLst>
            <pc:docMk/>
            <pc:sldMk cId="3749334322" sldId="288"/>
            <ac:spMk id="9" creationId="{5EE90581-896B-DF1F-35F1-FE47DB5E8EBE}"/>
          </ac:spMkLst>
        </pc:spChg>
        <pc:spChg chg="add mod">
          <ac:chgData name="Camilo Acosta" userId="85f069fe-597c-47b1-9f40-2b2a0b92ead5" providerId="ADAL" clId="{BA6A3CD9-E12E-420D-821C-AE23152832B3}" dt="2023-07-15T13:59:09.571" v="600" actId="255"/>
          <ac:spMkLst>
            <pc:docMk/>
            <pc:sldMk cId="3749334322" sldId="288"/>
            <ac:spMk id="11" creationId="{BBA2D188-2182-DFCF-E058-3008AFB2FDC4}"/>
          </ac:spMkLst>
        </pc:spChg>
        <pc:picChg chg="del">
          <ac:chgData name="Camilo Acosta" userId="85f069fe-597c-47b1-9f40-2b2a0b92ead5" providerId="ADAL" clId="{BA6A3CD9-E12E-420D-821C-AE23152832B3}" dt="2023-07-15T13:56:26.712" v="566" actId="478"/>
          <ac:picMkLst>
            <pc:docMk/>
            <pc:sldMk cId="3749334322" sldId="288"/>
            <ac:picMk id="6" creationId="{008CA5A9-AA6C-9F2D-129C-BB7DF9C27DAE}"/>
          </ac:picMkLst>
        </pc:picChg>
      </pc:sldChg>
      <pc:sldChg chg="addSp modSp add mod modAnim">
        <pc:chgData name="Camilo Acosta" userId="85f069fe-597c-47b1-9f40-2b2a0b92ead5" providerId="ADAL" clId="{BA6A3CD9-E12E-420D-821C-AE23152832B3}" dt="2023-07-20T11:52:56.506" v="2831"/>
        <pc:sldMkLst>
          <pc:docMk/>
          <pc:sldMk cId="865910817" sldId="289"/>
        </pc:sldMkLst>
        <pc:spChg chg="mod">
          <ac:chgData name="Camilo Acosta" userId="85f069fe-597c-47b1-9f40-2b2a0b92ead5" providerId="ADAL" clId="{BA6A3CD9-E12E-420D-821C-AE23152832B3}" dt="2023-07-15T13:58:32.318" v="590" actId="20577"/>
          <ac:spMkLst>
            <pc:docMk/>
            <pc:sldMk cId="865910817" sldId="289"/>
            <ac:spMk id="2" creationId="{D21B336B-19D0-CA71-6485-E8A9D3075395}"/>
          </ac:spMkLst>
        </pc:spChg>
        <pc:spChg chg="add mod">
          <ac:chgData name="Camilo Acosta" userId="85f069fe-597c-47b1-9f40-2b2a0b92ead5" providerId="ADAL" clId="{BA6A3CD9-E12E-420D-821C-AE23152832B3}" dt="2023-07-15T14:18:33.514" v="722" actId="1076"/>
          <ac:spMkLst>
            <pc:docMk/>
            <pc:sldMk cId="865910817" sldId="289"/>
            <ac:spMk id="3" creationId="{50A6BCDD-46B1-9FF3-8AAC-EA73B5A6A30F}"/>
          </ac:spMkLst>
        </pc:spChg>
        <pc:spChg chg="add mod">
          <ac:chgData name="Camilo Acosta" userId="85f069fe-597c-47b1-9f40-2b2a0b92ead5" providerId="ADAL" clId="{BA6A3CD9-E12E-420D-821C-AE23152832B3}" dt="2023-07-15T14:18:35.726" v="723" actId="1076"/>
          <ac:spMkLst>
            <pc:docMk/>
            <pc:sldMk cId="865910817" sldId="289"/>
            <ac:spMk id="4" creationId="{455D56CA-B2BD-6066-CC3A-8E9C201A323D}"/>
          </ac:spMkLst>
        </pc:spChg>
        <pc:spChg chg="add mod">
          <ac:chgData name="Camilo Acosta" userId="85f069fe-597c-47b1-9f40-2b2a0b92ead5" providerId="ADAL" clId="{BA6A3CD9-E12E-420D-821C-AE23152832B3}" dt="2023-07-15T14:18:37.880" v="724" actId="1076"/>
          <ac:spMkLst>
            <pc:docMk/>
            <pc:sldMk cId="865910817" sldId="289"/>
            <ac:spMk id="5" creationId="{537B9C9C-B475-DF8E-B892-7D8162A2F537}"/>
          </ac:spMkLst>
        </pc:spChg>
        <pc:spChg chg="mod">
          <ac:chgData name="Camilo Acosta" userId="85f069fe-597c-47b1-9f40-2b2a0b92ead5" providerId="ADAL" clId="{BA6A3CD9-E12E-420D-821C-AE23152832B3}" dt="2023-07-15T13:59:45.175" v="715" actId="20577"/>
          <ac:spMkLst>
            <pc:docMk/>
            <pc:sldMk cId="865910817" sldId="289"/>
            <ac:spMk id="11" creationId="{BBA2D188-2182-DFCF-E058-3008AFB2FDC4}"/>
          </ac:spMkLst>
        </pc:spChg>
      </pc:sldChg>
      <pc:sldChg chg="addSp delSp modSp new mod setBg modAnim">
        <pc:chgData name="Camilo Acosta" userId="85f069fe-597c-47b1-9f40-2b2a0b92ead5" providerId="ADAL" clId="{BA6A3CD9-E12E-420D-821C-AE23152832B3}" dt="2023-07-15T14:53:25.793" v="953" actId="1076"/>
        <pc:sldMkLst>
          <pc:docMk/>
          <pc:sldMk cId="1375913191" sldId="290"/>
        </pc:sldMkLst>
        <pc:spChg chg="mod">
          <ac:chgData name="Camilo Acosta" userId="85f069fe-597c-47b1-9f40-2b2a0b92ead5" providerId="ADAL" clId="{BA6A3CD9-E12E-420D-821C-AE23152832B3}" dt="2023-07-15T14:52:00.698" v="925" actId="20577"/>
          <ac:spMkLst>
            <pc:docMk/>
            <pc:sldMk cId="1375913191" sldId="290"/>
            <ac:spMk id="2" creationId="{B58FDD36-5E0A-9698-FEEE-D056E11C5DDD}"/>
          </ac:spMkLst>
        </pc:spChg>
        <pc:spChg chg="del">
          <ac:chgData name="Camilo Acosta" userId="85f069fe-597c-47b1-9f40-2b2a0b92ead5" providerId="ADAL" clId="{BA6A3CD9-E12E-420D-821C-AE23152832B3}" dt="2023-07-15T14:23:52.158" v="726" actId="478"/>
          <ac:spMkLst>
            <pc:docMk/>
            <pc:sldMk cId="1375913191" sldId="290"/>
            <ac:spMk id="3" creationId="{313A31D6-9013-8988-8923-AA4EDDD94DD0}"/>
          </ac:spMkLst>
        </pc:spChg>
        <pc:spChg chg="add del mod">
          <ac:chgData name="Camilo Acosta" userId="85f069fe-597c-47b1-9f40-2b2a0b92ead5" providerId="ADAL" clId="{BA6A3CD9-E12E-420D-821C-AE23152832B3}" dt="2023-07-15T14:24:11.408" v="746" actId="26606"/>
          <ac:spMkLst>
            <pc:docMk/>
            <pc:sldMk cId="1375913191" sldId="290"/>
            <ac:spMk id="4" creationId="{59203B0E-2739-3811-77E6-913C82794EC8}"/>
          </ac:spMkLst>
        </pc:spChg>
        <pc:spChg chg="add del mod">
          <ac:chgData name="Camilo Acosta" userId="85f069fe-597c-47b1-9f40-2b2a0b92ead5" providerId="ADAL" clId="{BA6A3CD9-E12E-420D-821C-AE23152832B3}" dt="2023-07-15T14:52:56.255" v="946"/>
          <ac:spMkLst>
            <pc:docMk/>
            <pc:sldMk cId="1375913191" sldId="290"/>
            <ac:spMk id="5" creationId="{BA66B66F-144D-CB8D-0EA1-D5016BDBAF5B}"/>
          </ac:spMkLst>
        </pc:spChg>
        <pc:spChg chg="add del mod">
          <ac:chgData name="Camilo Acosta" userId="85f069fe-597c-47b1-9f40-2b2a0b92ead5" providerId="ADAL" clId="{BA6A3CD9-E12E-420D-821C-AE23152832B3}" dt="2023-07-15T14:52:56.255" v="946"/>
          <ac:spMkLst>
            <pc:docMk/>
            <pc:sldMk cId="1375913191" sldId="290"/>
            <ac:spMk id="7" creationId="{42DDC503-D665-175F-9B11-2FAF6A892F5E}"/>
          </ac:spMkLst>
        </pc:spChg>
        <pc:spChg chg="add del mod">
          <ac:chgData name="Camilo Acosta" userId="85f069fe-597c-47b1-9f40-2b2a0b92ead5" providerId="ADAL" clId="{BA6A3CD9-E12E-420D-821C-AE23152832B3}" dt="2023-07-15T14:52:56.255" v="946"/>
          <ac:spMkLst>
            <pc:docMk/>
            <pc:sldMk cId="1375913191" sldId="290"/>
            <ac:spMk id="8" creationId="{9F1DB2CE-D34A-0DFD-3A1E-E7D8975C1625}"/>
          </ac:spMkLst>
        </pc:spChg>
        <pc:spChg chg="add del mod">
          <ac:chgData name="Camilo Acosta" userId="85f069fe-597c-47b1-9f40-2b2a0b92ead5" providerId="ADAL" clId="{BA6A3CD9-E12E-420D-821C-AE23152832B3}" dt="2023-07-15T14:52:56.255" v="946"/>
          <ac:spMkLst>
            <pc:docMk/>
            <pc:sldMk cId="1375913191" sldId="290"/>
            <ac:spMk id="9" creationId="{0CCC1B3C-E8A6-6C9D-8229-C2275373F253}"/>
          </ac:spMkLst>
        </pc:spChg>
        <pc:spChg chg="add">
          <ac:chgData name="Camilo Acosta" userId="85f069fe-597c-47b1-9f40-2b2a0b92ead5" providerId="ADAL" clId="{BA6A3CD9-E12E-420D-821C-AE23152832B3}" dt="2023-07-15T14:24:11.408" v="746" actId="26606"/>
          <ac:spMkLst>
            <pc:docMk/>
            <pc:sldMk cId="1375913191" sldId="290"/>
            <ac:spMk id="10" creationId="{BACC6370-2D7E-4714-9D71-7542949D7D5D}"/>
          </ac:spMkLst>
        </pc:spChg>
        <pc:spChg chg="add del mod">
          <ac:chgData name="Camilo Acosta" userId="85f069fe-597c-47b1-9f40-2b2a0b92ead5" providerId="ADAL" clId="{BA6A3CD9-E12E-420D-821C-AE23152832B3}" dt="2023-07-15T14:52:56.255" v="946"/>
          <ac:spMkLst>
            <pc:docMk/>
            <pc:sldMk cId="1375913191" sldId="290"/>
            <ac:spMk id="11" creationId="{A1E46600-3431-37FD-0D83-A4520A958D24}"/>
          </ac:spMkLst>
        </pc:spChg>
        <pc:spChg chg="add">
          <ac:chgData name="Camilo Acosta" userId="85f069fe-597c-47b1-9f40-2b2a0b92ead5" providerId="ADAL" clId="{BA6A3CD9-E12E-420D-821C-AE23152832B3}" dt="2023-07-15T14:24:11.408" v="746" actId="26606"/>
          <ac:spMkLst>
            <pc:docMk/>
            <pc:sldMk cId="1375913191" sldId="290"/>
            <ac:spMk id="12" creationId="{F68B3F68-107C-434F-AA38-110D5EA91B85}"/>
          </ac:spMkLst>
        </pc:spChg>
        <pc:spChg chg="add del mod">
          <ac:chgData name="Camilo Acosta" userId="85f069fe-597c-47b1-9f40-2b2a0b92ead5" providerId="ADAL" clId="{BA6A3CD9-E12E-420D-821C-AE23152832B3}" dt="2023-07-15T14:52:56.255" v="946"/>
          <ac:spMkLst>
            <pc:docMk/>
            <pc:sldMk cId="1375913191" sldId="290"/>
            <ac:spMk id="13" creationId="{EE13CB40-D6C0-8137-8C72-CD6C63EC2004}"/>
          </ac:spMkLst>
        </pc:spChg>
        <pc:spChg chg="add">
          <ac:chgData name="Camilo Acosta" userId="85f069fe-597c-47b1-9f40-2b2a0b92ead5" providerId="ADAL" clId="{BA6A3CD9-E12E-420D-821C-AE23152832B3}" dt="2023-07-15T14:24:11.408" v="746" actId="26606"/>
          <ac:spMkLst>
            <pc:docMk/>
            <pc:sldMk cId="1375913191" sldId="290"/>
            <ac:spMk id="14" creationId="{AAD0DBB9-1A4B-4391-81D4-CB19F9AB918A}"/>
          </ac:spMkLst>
        </pc:spChg>
        <pc:spChg chg="add del mod">
          <ac:chgData name="Camilo Acosta" userId="85f069fe-597c-47b1-9f40-2b2a0b92ead5" providerId="ADAL" clId="{BA6A3CD9-E12E-420D-821C-AE23152832B3}" dt="2023-07-15T14:52:56.255" v="946"/>
          <ac:spMkLst>
            <pc:docMk/>
            <pc:sldMk cId="1375913191" sldId="290"/>
            <ac:spMk id="15" creationId="{54418865-E376-53B5-4FB9-18C7149A9BD4}"/>
          </ac:spMkLst>
        </pc:spChg>
        <pc:spChg chg="add">
          <ac:chgData name="Camilo Acosta" userId="85f069fe-597c-47b1-9f40-2b2a0b92ead5" providerId="ADAL" clId="{BA6A3CD9-E12E-420D-821C-AE23152832B3}" dt="2023-07-15T14:24:11.408" v="746" actId="26606"/>
          <ac:spMkLst>
            <pc:docMk/>
            <pc:sldMk cId="1375913191" sldId="290"/>
            <ac:spMk id="16" creationId="{063BBA22-50EA-4C4D-BE05-F1CE4E63AA56}"/>
          </ac:spMkLst>
        </pc:spChg>
        <pc:spChg chg="add del mod">
          <ac:chgData name="Camilo Acosta" userId="85f069fe-597c-47b1-9f40-2b2a0b92ead5" providerId="ADAL" clId="{BA6A3CD9-E12E-420D-821C-AE23152832B3}" dt="2023-07-15T14:52:56.255" v="946"/>
          <ac:spMkLst>
            <pc:docMk/>
            <pc:sldMk cId="1375913191" sldId="290"/>
            <ac:spMk id="17" creationId="{57C1A406-DCC4-350D-7E02-AD575FD38307}"/>
          </ac:spMkLst>
        </pc:spChg>
        <pc:spChg chg="add del mod">
          <ac:chgData name="Camilo Acosta" userId="85f069fe-597c-47b1-9f40-2b2a0b92ead5" providerId="ADAL" clId="{BA6A3CD9-E12E-420D-821C-AE23152832B3}" dt="2023-07-15T14:52:56.255" v="946"/>
          <ac:spMkLst>
            <pc:docMk/>
            <pc:sldMk cId="1375913191" sldId="290"/>
            <ac:spMk id="18" creationId="{42D43065-3DCF-5CCF-5F2F-D4975ADEBE2F}"/>
          </ac:spMkLst>
        </pc:spChg>
        <pc:spChg chg="add del mod">
          <ac:chgData name="Camilo Acosta" userId="85f069fe-597c-47b1-9f40-2b2a0b92ead5" providerId="ADAL" clId="{BA6A3CD9-E12E-420D-821C-AE23152832B3}" dt="2023-07-15T14:52:56.255" v="946"/>
          <ac:spMkLst>
            <pc:docMk/>
            <pc:sldMk cId="1375913191" sldId="290"/>
            <ac:spMk id="19" creationId="{AADD040A-1F2D-5912-CFEF-2C0A5FC91DF0}"/>
          </ac:spMkLst>
        </pc:spChg>
        <pc:spChg chg="add del mod">
          <ac:chgData name="Camilo Acosta" userId="85f069fe-597c-47b1-9f40-2b2a0b92ead5" providerId="ADAL" clId="{BA6A3CD9-E12E-420D-821C-AE23152832B3}" dt="2023-07-15T14:52:56.255" v="946"/>
          <ac:spMkLst>
            <pc:docMk/>
            <pc:sldMk cId="1375913191" sldId="290"/>
            <ac:spMk id="20" creationId="{23B04596-9735-BD80-DA46-71BDDE358219}"/>
          </ac:spMkLst>
        </pc:spChg>
        <pc:spChg chg="add del mod">
          <ac:chgData name="Camilo Acosta" userId="85f069fe-597c-47b1-9f40-2b2a0b92ead5" providerId="ADAL" clId="{BA6A3CD9-E12E-420D-821C-AE23152832B3}" dt="2023-07-15T14:52:56.255" v="946"/>
          <ac:spMkLst>
            <pc:docMk/>
            <pc:sldMk cId="1375913191" sldId="290"/>
            <ac:spMk id="21" creationId="{CE61197F-3AD0-3BB7-F867-56505BFE4C47}"/>
          </ac:spMkLst>
        </pc:spChg>
        <pc:spChg chg="add del mod">
          <ac:chgData name="Camilo Acosta" userId="85f069fe-597c-47b1-9f40-2b2a0b92ead5" providerId="ADAL" clId="{BA6A3CD9-E12E-420D-821C-AE23152832B3}" dt="2023-07-15T14:52:56.255" v="946"/>
          <ac:spMkLst>
            <pc:docMk/>
            <pc:sldMk cId="1375913191" sldId="290"/>
            <ac:spMk id="22" creationId="{FFF1005F-875C-4C61-25C1-11E619BA8319}"/>
          </ac:spMkLst>
        </pc:spChg>
        <pc:spChg chg="add del mod">
          <ac:chgData name="Camilo Acosta" userId="85f069fe-597c-47b1-9f40-2b2a0b92ead5" providerId="ADAL" clId="{BA6A3CD9-E12E-420D-821C-AE23152832B3}" dt="2023-07-15T14:52:56.255" v="946"/>
          <ac:spMkLst>
            <pc:docMk/>
            <pc:sldMk cId="1375913191" sldId="290"/>
            <ac:spMk id="23" creationId="{F8902FD7-0689-4167-5918-D47E5EDC1DFC}"/>
          </ac:spMkLst>
        </pc:spChg>
        <pc:spChg chg="add del mod">
          <ac:chgData name="Camilo Acosta" userId="85f069fe-597c-47b1-9f40-2b2a0b92ead5" providerId="ADAL" clId="{BA6A3CD9-E12E-420D-821C-AE23152832B3}" dt="2023-07-15T14:52:56.255" v="946"/>
          <ac:spMkLst>
            <pc:docMk/>
            <pc:sldMk cId="1375913191" sldId="290"/>
            <ac:spMk id="24" creationId="{F746AA2A-5444-6488-6157-8A934FA8DB2F}"/>
          </ac:spMkLst>
        </pc:spChg>
        <pc:spChg chg="add del mod">
          <ac:chgData name="Camilo Acosta" userId="85f069fe-597c-47b1-9f40-2b2a0b92ead5" providerId="ADAL" clId="{BA6A3CD9-E12E-420D-821C-AE23152832B3}" dt="2023-07-15T14:52:56.255" v="946"/>
          <ac:spMkLst>
            <pc:docMk/>
            <pc:sldMk cId="1375913191" sldId="290"/>
            <ac:spMk id="25" creationId="{F3E5C35D-C9A6-9C01-EC4B-D414EDBBF06A}"/>
          </ac:spMkLst>
        </pc:spChg>
        <pc:spChg chg="add del mod">
          <ac:chgData name="Camilo Acosta" userId="85f069fe-597c-47b1-9f40-2b2a0b92ead5" providerId="ADAL" clId="{BA6A3CD9-E12E-420D-821C-AE23152832B3}" dt="2023-07-15T14:52:56.255" v="946"/>
          <ac:spMkLst>
            <pc:docMk/>
            <pc:sldMk cId="1375913191" sldId="290"/>
            <ac:spMk id="26" creationId="{4E32EA06-9CB8-B34F-2BB2-37326D2BC434}"/>
          </ac:spMkLst>
        </pc:spChg>
        <pc:spChg chg="add del mod">
          <ac:chgData name="Camilo Acosta" userId="85f069fe-597c-47b1-9f40-2b2a0b92ead5" providerId="ADAL" clId="{BA6A3CD9-E12E-420D-821C-AE23152832B3}" dt="2023-07-15T14:52:56.255" v="946"/>
          <ac:spMkLst>
            <pc:docMk/>
            <pc:sldMk cId="1375913191" sldId="290"/>
            <ac:spMk id="27" creationId="{14B48652-9572-EDA5-0BB0-5FE11D8F468E}"/>
          </ac:spMkLst>
        </pc:spChg>
        <pc:spChg chg="add del mod">
          <ac:chgData name="Camilo Acosta" userId="85f069fe-597c-47b1-9f40-2b2a0b92ead5" providerId="ADAL" clId="{BA6A3CD9-E12E-420D-821C-AE23152832B3}" dt="2023-07-15T14:52:56.255" v="946"/>
          <ac:spMkLst>
            <pc:docMk/>
            <pc:sldMk cId="1375913191" sldId="290"/>
            <ac:spMk id="28" creationId="{F2037DE1-4FFF-348B-3BB2-96D26DE1D7EC}"/>
          </ac:spMkLst>
        </pc:spChg>
        <pc:spChg chg="add del mod">
          <ac:chgData name="Camilo Acosta" userId="85f069fe-597c-47b1-9f40-2b2a0b92ead5" providerId="ADAL" clId="{BA6A3CD9-E12E-420D-821C-AE23152832B3}" dt="2023-07-15T14:52:56.255" v="946"/>
          <ac:spMkLst>
            <pc:docMk/>
            <pc:sldMk cId="1375913191" sldId="290"/>
            <ac:spMk id="29" creationId="{82C0ABD2-880F-6FD0-9B41-7BE49AEFD60B}"/>
          </ac:spMkLst>
        </pc:spChg>
        <pc:spChg chg="add del mod">
          <ac:chgData name="Camilo Acosta" userId="85f069fe-597c-47b1-9f40-2b2a0b92ead5" providerId="ADAL" clId="{BA6A3CD9-E12E-420D-821C-AE23152832B3}" dt="2023-07-15T14:52:56.255" v="946"/>
          <ac:spMkLst>
            <pc:docMk/>
            <pc:sldMk cId="1375913191" sldId="290"/>
            <ac:spMk id="30" creationId="{8462C504-0D80-1FDB-F7DE-08655F27B17D}"/>
          </ac:spMkLst>
        </pc:spChg>
        <pc:spChg chg="add del mod">
          <ac:chgData name="Camilo Acosta" userId="85f069fe-597c-47b1-9f40-2b2a0b92ead5" providerId="ADAL" clId="{BA6A3CD9-E12E-420D-821C-AE23152832B3}" dt="2023-07-15T14:52:56.255" v="946"/>
          <ac:spMkLst>
            <pc:docMk/>
            <pc:sldMk cId="1375913191" sldId="290"/>
            <ac:spMk id="31" creationId="{E7108AAA-8D8E-BA27-8E5C-6131FDD51B62}"/>
          </ac:spMkLst>
        </pc:spChg>
        <pc:spChg chg="add del mod">
          <ac:chgData name="Camilo Acosta" userId="85f069fe-597c-47b1-9f40-2b2a0b92ead5" providerId="ADAL" clId="{BA6A3CD9-E12E-420D-821C-AE23152832B3}" dt="2023-07-15T14:52:56.255" v="946"/>
          <ac:spMkLst>
            <pc:docMk/>
            <pc:sldMk cId="1375913191" sldId="290"/>
            <ac:spMk id="32" creationId="{BAEA76D0-96E4-52B4-B7C0-67B0C1499B96}"/>
          </ac:spMkLst>
        </pc:spChg>
        <pc:spChg chg="add del mod">
          <ac:chgData name="Camilo Acosta" userId="85f069fe-597c-47b1-9f40-2b2a0b92ead5" providerId="ADAL" clId="{BA6A3CD9-E12E-420D-821C-AE23152832B3}" dt="2023-07-15T14:52:56.255" v="946"/>
          <ac:spMkLst>
            <pc:docMk/>
            <pc:sldMk cId="1375913191" sldId="290"/>
            <ac:spMk id="33" creationId="{A0E66638-74DB-3C98-69D8-57CA27DB6DEE}"/>
          </ac:spMkLst>
        </pc:spChg>
        <pc:spChg chg="mod">
          <ac:chgData name="Camilo Acosta" userId="85f069fe-597c-47b1-9f40-2b2a0b92ead5" providerId="ADAL" clId="{BA6A3CD9-E12E-420D-821C-AE23152832B3}" dt="2023-07-15T14:52:54.149" v="945"/>
          <ac:spMkLst>
            <pc:docMk/>
            <pc:sldMk cId="1375913191" sldId="290"/>
            <ac:spMk id="35" creationId="{088AF6E9-5EC9-8236-D5C7-3074F7EFB22F}"/>
          </ac:spMkLst>
        </pc:spChg>
        <pc:spChg chg="mod">
          <ac:chgData name="Camilo Acosta" userId="85f069fe-597c-47b1-9f40-2b2a0b92ead5" providerId="ADAL" clId="{BA6A3CD9-E12E-420D-821C-AE23152832B3}" dt="2023-07-15T14:52:54.149" v="945"/>
          <ac:spMkLst>
            <pc:docMk/>
            <pc:sldMk cId="1375913191" sldId="290"/>
            <ac:spMk id="36" creationId="{9B121103-62DE-A00A-F85D-4B5175CB4008}"/>
          </ac:spMkLst>
        </pc:spChg>
        <pc:spChg chg="mod">
          <ac:chgData name="Camilo Acosta" userId="85f069fe-597c-47b1-9f40-2b2a0b92ead5" providerId="ADAL" clId="{BA6A3CD9-E12E-420D-821C-AE23152832B3}" dt="2023-07-15T14:52:54.149" v="945"/>
          <ac:spMkLst>
            <pc:docMk/>
            <pc:sldMk cId="1375913191" sldId="290"/>
            <ac:spMk id="37" creationId="{19F8BD7B-9DD8-8FE3-7469-064F950DF573}"/>
          </ac:spMkLst>
        </pc:spChg>
        <pc:spChg chg="mod">
          <ac:chgData name="Camilo Acosta" userId="85f069fe-597c-47b1-9f40-2b2a0b92ead5" providerId="ADAL" clId="{BA6A3CD9-E12E-420D-821C-AE23152832B3}" dt="2023-07-15T14:52:54.149" v="945"/>
          <ac:spMkLst>
            <pc:docMk/>
            <pc:sldMk cId="1375913191" sldId="290"/>
            <ac:spMk id="38" creationId="{15BC0EF3-CD29-B4A4-BF7E-83A52F7AB76D}"/>
          </ac:spMkLst>
        </pc:spChg>
        <pc:spChg chg="mod">
          <ac:chgData name="Camilo Acosta" userId="85f069fe-597c-47b1-9f40-2b2a0b92ead5" providerId="ADAL" clId="{BA6A3CD9-E12E-420D-821C-AE23152832B3}" dt="2023-07-15T14:52:54.149" v="945"/>
          <ac:spMkLst>
            <pc:docMk/>
            <pc:sldMk cId="1375913191" sldId="290"/>
            <ac:spMk id="39" creationId="{0B38E342-15B6-A1C0-9518-AAF64F1D7589}"/>
          </ac:spMkLst>
        </pc:spChg>
        <pc:spChg chg="mod">
          <ac:chgData name="Camilo Acosta" userId="85f069fe-597c-47b1-9f40-2b2a0b92ead5" providerId="ADAL" clId="{BA6A3CD9-E12E-420D-821C-AE23152832B3}" dt="2023-07-15T14:52:54.149" v="945"/>
          <ac:spMkLst>
            <pc:docMk/>
            <pc:sldMk cId="1375913191" sldId="290"/>
            <ac:spMk id="40" creationId="{DA8B677D-A1FC-BD33-BDFC-BB3C94A0AD63}"/>
          </ac:spMkLst>
        </pc:spChg>
        <pc:spChg chg="mod">
          <ac:chgData name="Camilo Acosta" userId="85f069fe-597c-47b1-9f40-2b2a0b92ead5" providerId="ADAL" clId="{BA6A3CD9-E12E-420D-821C-AE23152832B3}" dt="2023-07-15T14:52:54.149" v="945"/>
          <ac:spMkLst>
            <pc:docMk/>
            <pc:sldMk cId="1375913191" sldId="290"/>
            <ac:spMk id="41" creationId="{4A651E24-3B82-ED2C-DE29-3CC58A6DD9D8}"/>
          </ac:spMkLst>
        </pc:spChg>
        <pc:spChg chg="mod">
          <ac:chgData name="Camilo Acosta" userId="85f069fe-597c-47b1-9f40-2b2a0b92ead5" providerId="ADAL" clId="{BA6A3CD9-E12E-420D-821C-AE23152832B3}" dt="2023-07-15T14:52:54.149" v="945"/>
          <ac:spMkLst>
            <pc:docMk/>
            <pc:sldMk cId="1375913191" sldId="290"/>
            <ac:spMk id="42" creationId="{748BF694-8CFE-7274-F612-AEE4CFF57A6E}"/>
          </ac:spMkLst>
        </pc:spChg>
        <pc:spChg chg="mod">
          <ac:chgData name="Camilo Acosta" userId="85f069fe-597c-47b1-9f40-2b2a0b92ead5" providerId="ADAL" clId="{BA6A3CD9-E12E-420D-821C-AE23152832B3}" dt="2023-07-15T14:52:54.149" v="945"/>
          <ac:spMkLst>
            <pc:docMk/>
            <pc:sldMk cId="1375913191" sldId="290"/>
            <ac:spMk id="43" creationId="{4A0E8004-80A1-97DB-DF11-641E3BBA4E21}"/>
          </ac:spMkLst>
        </pc:spChg>
        <pc:spChg chg="mod">
          <ac:chgData name="Camilo Acosta" userId="85f069fe-597c-47b1-9f40-2b2a0b92ead5" providerId="ADAL" clId="{BA6A3CD9-E12E-420D-821C-AE23152832B3}" dt="2023-07-15T14:52:54.149" v="945"/>
          <ac:spMkLst>
            <pc:docMk/>
            <pc:sldMk cId="1375913191" sldId="290"/>
            <ac:spMk id="44" creationId="{B95E6B41-84FB-9787-E1FD-ACB5156BBB82}"/>
          </ac:spMkLst>
        </pc:spChg>
        <pc:spChg chg="mod">
          <ac:chgData name="Camilo Acosta" userId="85f069fe-597c-47b1-9f40-2b2a0b92ead5" providerId="ADAL" clId="{BA6A3CD9-E12E-420D-821C-AE23152832B3}" dt="2023-07-15T14:52:54.149" v="945"/>
          <ac:spMkLst>
            <pc:docMk/>
            <pc:sldMk cId="1375913191" sldId="290"/>
            <ac:spMk id="45" creationId="{8C6B6F54-669F-DCFE-D2B4-AF6DBE7D7B0D}"/>
          </ac:spMkLst>
        </pc:spChg>
        <pc:spChg chg="mod">
          <ac:chgData name="Camilo Acosta" userId="85f069fe-597c-47b1-9f40-2b2a0b92ead5" providerId="ADAL" clId="{BA6A3CD9-E12E-420D-821C-AE23152832B3}" dt="2023-07-15T14:52:54.149" v="945"/>
          <ac:spMkLst>
            <pc:docMk/>
            <pc:sldMk cId="1375913191" sldId="290"/>
            <ac:spMk id="46" creationId="{0676F84E-AE84-B1FC-3EBE-EB0C6EA534D1}"/>
          </ac:spMkLst>
        </pc:spChg>
        <pc:spChg chg="mod">
          <ac:chgData name="Camilo Acosta" userId="85f069fe-597c-47b1-9f40-2b2a0b92ead5" providerId="ADAL" clId="{BA6A3CD9-E12E-420D-821C-AE23152832B3}" dt="2023-07-15T14:52:54.149" v="945"/>
          <ac:spMkLst>
            <pc:docMk/>
            <pc:sldMk cId="1375913191" sldId="290"/>
            <ac:spMk id="47" creationId="{42A49D04-C0C8-88FE-7F4F-B2BBB2A52296}"/>
          </ac:spMkLst>
        </pc:spChg>
        <pc:spChg chg="mod">
          <ac:chgData name="Camilo Acosta" userId="85f069fe-597c-47b1-9f40-2b2a0b92ead5" providerId="ADAL" clId="{BA6A3CD9-E12E-420D-821C-AE23152832B3}" dt="2023-07-15T14:52:54.149" v="945"/>
          <ac:spMkLst>
            <pc:docMk/>
            <pc:sldMk cId="1375913191" sldId="290"/>
            <ac:spMk id="48" creationId="{01CC057A-A8DF-90E4-5A46-B74437BAD8B5}"/>
          </ac:spMkLst>
        </pc:spChg>
        <pc:spChg chg="mod">
          <ac:chgData name="Camilo Acosta" userId="85f069fe-597c-47b1-9f40-2b2a0b92ead5" providerId="ADAL" clId="{BA6A3CD9-E12E-420D-821C-AE23152832B3}" dt="2023-07-15T14:52:54.149" v="945"/>
          <ac:spMkLst>
            <pc:docMk/>
            <pc:sldMk cId="1375913191" sldId="290"/>
            <ac:spMk id="49" creationId="{6D3F704A-8F02-EB5F-5C5D-26A6096AC29A}"/>
          </ac:spMkLst>
        </pc:spChg>
        <pc:spChg chg="mod">
          <ac:chgData name="Camilo Acosta" userId="85f069fe-597c-47b1-9f40-2b2a0b92ead5" providerId="ADAL" clId="{BA6A3CD9-E12E-420D-821C-AE23152832B3}" dt="2023-07-15T14:52:54.149" v="945"/>
          <ac:spMkLst>
            <pc:docMk/>
            <pc:sldMk cId="1375913191" sldId="290"/>
            <ac:spMk id="50" creationId="{042F8D31-063D-4EC0-716C-5157B490FBE7}"/>
          </ac:spMkLst>
        </pc:spChg>
        <pc:spChg chg="mod">
          <ac:chgData name="Camilo Acosta" userId="85f069fe-597c-47b1-9f40-2b2a0b92ead5" providerId="ADAL" clId="{BA6A3CD9-E12E-420D-821C-AE23152832B3}" dt="2023-07-15T14:52:54.149" v="945"/>
          <ac:spMkLst>
            <pc:docMk/>
            <pc:sldMk cId="1375913191" sldId="290"/>
            <ac:spMk id="51" creationId="{CA25A786-4D6A-9632-E98F-06AD700D8EAB}"/>
          </ac:spMkLst>
        </pc:spChg>
        <pc:spChg chg="mod">
          <ac:chgData name="Camilo Acosta" userId="85f069fe-597c-47b1-9f40-2b2a0b92ead5" providerId="ADAL" clId="{BA6A3CD9-E12E-420D-821C-AE23152832B3}" dt="2023-07-15T14:52:54.149" v="945"/>
          <ac:spMkLst>
            <pc:docMk/>
            <pc:sldMk cId="1375913191" sldId="290"/>
            <ac:spMk id="53" creationId="{30A79144-2481-354A-506A-5057C6912124}"/>
          </ac:spMkLst>
        </pc:spChg>
        <pc:spChg chg="mod">
          <ac:chgData name="Camilo Acosta" userId="85f069fe-597c-47b1-9f40-2b2a0b92ead5" providerId="ADAL" clId="{BA6A3CD9-E12E-420D-821C-AE23152832B3}" dt="2023-07-15T14:52:54.149" v="945"/>
          <ac:spMkLst>
            <pc:docMk/>
            <pc:sldMk cId="1375913191" sldId="290"/>
            <ac:spMk id="54" creationId="{7DF5BCDB-1A52-6BDB-B85C-99DD96388A62}"/>
          </ac:spMkLst>
        </pc:spChg>
        <pc:spChg chg="mod">
          <ac:chgData name="Camilo Acosta" userId="85f069fe-597c-47b1-9f40-2b2a0b92ead5" providerId="ADAL" clId="{BA6A3CD9-E12E-420D-821C-AE23152832B3}" dt="2023-07-15T14:52:54.149" v="945"/>
          <ac:spMkLst>
            <pc:docMk/>
            <pc:sldMk cId="1375913191" sldId="290"/>
            <ac:spMk id="55" creationId="{8A86533C-6706-5ED7-7EAF-5E7ED493877E}"/>
          </ac:spMkLst>
        </pc:spChg>
        <pc:spChg chg="mod">
          <ac:chgData name="Camilo Acosta" userId="85f069fe-597c-47b1-9f40-2b2a0b92ead5" providerId="ADAL" clId="{BA6A3CD9-E12E-420D-821C-AE23152832B3}" dt="2023-07-15T14:52:54.149" v="945"/>
          <ac:spMkLst>
            <pc:docMk/>
            <pc:sldMk cId="1375913191" sldId="290"/>
            <ac:spMk id="56" creationId="{4911F2E0-422A-33CD-C2C9-761791245462}"/>
          </ac:spMkLst>
        </pc:spChg>
        <pc:spChg chg="mod">
          <ac:chgData name="Camilo Acosta" userId="85f069fe-597c-47b1-9f40-2b2a0b92ead5" providerId="ADAL" clId="{BA6A3CD9-E12E-420D-821C-AE23152832B3}" dt="2023-07-15T14:52:54.149" v="945"/>
          <ac:spMkLst>
            <pc:docMk/>
            <pc:sldMk cId="1375913191" sldId="290"/>
            <ac:spMk id="57" creationId="{2DDD93DC-5DB1-FD04-6F55-A87D5A5246CF}"/>
          </ac:spMkLst>
        </pc:spChg>
        <pc:spChg chg="mod">
          <ac:chgData name="Camilo Acosta" userId="85f069fe-597c-47b1-9f40-2b2a0b92ead5" providerId="ADAL" clId="{BA6A3CD9-E12E-420D-821C-AE23152832B3}" dt="2023-07-15T14:52:54.149" v="945"/>
          <ac:spMkLst>
            <pc:docMk/>
            <pc:sldMk cId="1375913191" sldId="290"/>
            <ac:spMk id="58" creationId="{D8388B48-0D15-CEDD-E70B-0706D63E3C8B}"/>
          </ac:spMkLst>
        </pc:spChg>
        <pc:spChg chg="mod">
          <ac:chgData name="Camilo Acosta" userId="85f069fe-597c-47b1-9f40-2b2a0b92ead5" providerId="ADAL" clId="{BA6A3CD9-E12E-420D-821C-AE23152832B3}" dt="2023-07-15T14:52:54.149" v="945"/>
          <ac:spMkLst>
            <pc:docMk/>
            <pc:sldMk cId="1375913191" sldId="290"/>
            <ac:spMk id="59" creationId="{111C4821-FE92-2599-1878-A451489DF210}"/>
          </ac:spMkLst>
        </pc:spChg>
        <pc:spChg chg="mod">
          <ac:chgData name="Camilo Acosta" userId="85f069fe-597c-47b1-9f40-2b2a0b92ead5" providerId="ADAL" clId="{BA6A3CD9-E12E-420D-821C-AE23152832B3}" dt="2023-07-15T14:52:54.149" v="945"/>
          <ac:spMkLst>
            <pc:docMk/>
            <pc:sldMk cId="1375913191" sldId="290"/>
            <ac:spMk id="60" creationId="{978AEAE4-F748-596D-9C6F-83CB01358584}"/>
          </ac:spMkLst>
        </pc:spChg>
        <pc:spChg chg="mod">
          <ac:chgData name="Camilo Acosta" userId="85f069fe-597c-47b1-9f40-2b2a0b92ead5" providerId="ADAL" clId="{BA6A3CD9-E12E-420D-821C-AE23152832B3}" dt="2023-07-15T14:52:54.149" v="945"/>
          <ac:spMkLst>
            <pc:docMk/>
            <pc:sldMk cId="1375913191" sldId="290"/>
            <ac:spMk id="61" creationId="{AB149ADF-EB68-BB2C-AE82-EF6D4679D577}"/>
          </ac:spMkLst>
        </pc:spChg>
        <pc:spChg chg="mod">
          <ac:chgData name="Camilo Acosta" userId="85f069fe-597c-47b1-9f40-2b2a0b92ead5" providerId="ADAL" clId="{BA6A3CD9-E12E-420D-821C-AE23152832B3}" dt="2023-07-15T14:52:54.149" v="945"/>
          <ac:spMkLst>
            <pc:docMk/>
            <pc:sldMk cId="1375913191" sldId="290"/>
            <ac:spMk id="62" creationId="{238FA4F4-BE70-91AE-E082-31CC3D3458E1}"/>
          </ac:spMkLst>
        </pc:spChg>
        <pc:spChg chg="mod">
          <ac:chgData name="Camilo Acosta" userId="85f069fe-597c-47b1-9f40-2b2a0b92ead5" providerId="ADAL" clId="{BA6A3CD9-E12E-420D-821C-AE23152832B3}" dt="2023-07-15T14:52:54.149" v="945"/>
          <ac:spMkLst>
            <pc:docMk/>
            <pc:sldMk cId="1375913191" sldId="290"/>
            <ac:spMk id="63" creationId="{96280FAC-E9A0-3726-5817-CF1205F096A4}"/>
          </ac:spMkLst>
        </pc:spChg>
        <pc:spChg chg="add mod">
          <ac:chgData name="Camilo Acosta" userId="85f069fe-597c-47b1-9f40-2b2a0b92ead5" providerId="ADAL" clId="{BA6A3CD9-E12E-420D-821C-AE23152832B3}" dt="2023-07-15T14:53:25.793" v="953" actId="1076"/>
          <ac:spMkLst>
            <pc:docMk/>
            <pc:sldMk cId="1375913191" sldId="290"/>
            <ac:spMk id="65" creationId="{8C6B34FB-CDEF-C956-8515-DF06D2E2CDC1}"/>
          </ac:spMkLst>
        </pc:spChg>
        <pc:grpChg chg="add del mod">
          <ac:chgData name="Camilo Acosta" userId="85f069fe-597c-47b1-9f40-2b2a0b92ead5" providerId="ADAL" clId="{BA6A3CD9-E12E-420D-821C-AE23152832B3}" dt="2023-07-15T14:52:56.255" v="946"/>
          <ac:grpSpMkLst>
            <pc:docMk/>
            <pc:sldMk cId="1375913191" sldId="290"/>
            <ac:grpSpMk id="34" creationId="{CEC60BF5-6074-5EAC-030D-216497ED8867}"/>
          </ac:grpSpMkLst>
        </pc:grpChg>
        <pc:grpChg chg="add del mod">
          <ac:chgData name="Camilo Acosta" userId="85f069fe-597c-47b1-9f40-2b2a0b92ead5" providerId="ADAL" clId="{BA6A3CD9-E12E-420D-821C-AE23152832B3}" dt="2023-07-15T14:52:56.255" v="946"/>
          <ac:grpSpMkLst>
            <pc:docMk/>
            <pc:sldMk cId="1375913191" sldId="290"/>
            <ac:grpSpMk id="52" creationId="{47CA35C8-3FF8-FAB1-39A9-9BA686840564}"/>
          </ac:grpSpMkLst>
        </pc:grpChg>
        <pc:graphicFrameChg chg="add del">
          <ac:chgData name="Camilo Acosta" userId="85f069fe-597c-47b1-9f40-2b2a0b92ead5" providerId="ADAL" clId="{BA6A3CD9-E12E-420D-821C-AE23152832B3}" dt="2023-07-15T14:52:52.938" v="944" actId="478"/>
          <ac:graphicFrameMkLst>
            <pc:docMk/>
            <pc:sldMk cId="1375913191" sldId="290"/>
            <ac:graphicFrameMk id="6" creationId="{9B5A4A9E-959B-7F44-BA1B-3B6D91B90A67}"/>
          </ac:graphicFrameMkLst>
        </pc:graphicFrameChg>
        <pc:picChg chg="add mod">
          <ac:chgData name="Camilo Acosta" userId="85f069fe-597c-47b1-9f40-2b2a0b92ead5" providerId="ADAL" clId="{BA6A3CD9-E12E-420D-821C-AE23152832B3}" dt="2023-07-15T14:53:22.565" v="952" actId="14100"/>
          <ac:picMkLst>
            <pc:docMk/>
            <pc:sldMk cId="1375913191" sldId="290"/>
            <ac:picMk id="64" creationId="{3C4FDCA0-1F37-0666-0717-DE6B87A537FE}"/>
          </ac:picMkLst>
        </pc:picChg>
      </pc:sldChg>
      <pc:sldChg chg="addSp delSp modSp new del mod">
        <pc:chgData name="Camilo Acosta" userId="85f069fe-597c-47b1-9f40-2b2a0b92ead5" providerId="ADAL" clId="{BA6A3CD9-E12E-420D-821C-AE23152832B3}" dt="2023-07-15T14:37:03.598" v="819" actId="2696"/>
        <pc:sldMkLst>
          <pc:docMk/>
          <pc:sldMk cId="2327215251" sldId="291"/>
        </pc:sldMkLst>
        <pc:spChg chg="mod">
          <ac:chgData name="Camilo Acosta" userId="85f069fe-597c-47b1-9f40-2b2a0b92ead5" providerId="ADAL" clId="{BA6A3CD9-E12E-420D-821C-AE23152832B3}" dt="2023-07-15T14:35:55.407" v="785" actId="20577"/>
          <ac:spMkLst>
            <pc:docMk/>
            <pc:sldMk cId="2327215251" sldId="291"/>
            <ac:spMk id="2" creationId="{92646091-58AB-F35A-B844-12181F9F2150}"/>
          </ac:spMkLst>
        </pc:spChg>
        <pc:spChg chg="del">
          <ac:chgData name="Camilo Acosta" userId="85f069fe-597c-47b1-9f40-2b2a0b92ead5" providerId="ADAL" clId="{BA6A3CD9-E12E-420D-821C-AE23152832B3}" dt="2023-07-15T14:32:41.824" v="748" actId="478"/>
          <ac:spMkLst>
            <pc:docMk/>
            <pc:sldMk cId="2327215251" sldId="291"/>
            <ac:spMk id="3" creationId="{E7329427-AD0F-B176-2664-C4F2A41CDCE5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4" creationId="{78F26483-FE3E-52D8-019B-493C3785CCBB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5" creationId="{F23DE28D-680B-413A-E104-23BC66B2113F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6" creationId="{EF1DFE8B-9CAF-408B-7BA4-11365AAFD904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7" creationId="{A804F122-9856-5A0C-2F58-B73434A70775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8" creationId="{15DEAAD0-6EEE-D401-4BD3-7BF7EF372AF8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9" creationId="{82C01135-E9D3-6E40-4D0F-4BF6B624A471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0" creationId="{40BCC1E3-B662-C7F1-1D47-87F3B93FCFD1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1" creationId="{E3DAD0FE-1BC7-55C4-C425-294B74553F03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2" creationId="{D2DC28A7-39A7-27C3-CA4F-01185A6C2E76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3" creationId="{DDBF39F6-D85B-F432-5F36-C89E3FE7F0BB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4" creationId="{AD9DFFF5-9D0A-577B-0AD2-D0BB39F8CD4D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5" creationId="{49DADE80-BC09-AB2A-118E-216393BC0D85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6" creationId="{FE764804-2070-A221-6DA1-8998153ACB94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7" creationId="{0E237D0C-5EE4-C570-E8C1-5EDF3DB3B217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8" creationId="{2A93B09B-42AF-4A8F-FA5E-6F4FA64FBEB6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9" creationId="{9B6CB933-5FA1-182C-EFA6-9F13CA4DC4A4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20" creationId="{11265AC9-65CA-C597-09B5-E52C74541F12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21" creationId="{BE49F777-A604-0D1F-681D-2D6F4F27CCBB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22" creationId="{C73487EC-C4DB-1E2C-EBE0-389CB5218E50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23" creationId="{4A1691E4-EA65-822D-F170-46A301E0C1F0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24" creationId="{0846A813-48E2-E28F-AAB4-3273C898478E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25" creationId="{8D8E8D70-B95F-82DA-724B-9169CA208360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26" creationId="{63C0EF40-2EAB-FE6C-06D7-D744D71780A4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27" creationId="{68ACC87C-A653-CD01-E170-2E43F71051D2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28" creationId="{5D4294BB-DDAE-9AE1-BFE0-639FA27DB145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29" creationId="{680FBD31-2229-4964-31D1-019F4D65150D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30" creationId="{72A6EDEF-5D4A-6DDC-075D-12719A6546F3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31" creationId="{BA98C026-8488-C4AF-B59F-103DD2749AE4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32" creationId="{83DA38CC-48B5-9073-0D9B-90E6BFAE58A9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33" creationId="{29F40232-8AFC-7CB3-DCF4-284516742259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34" creationId="{BFC2C80F-7A33-6BB4-CC79-7EEBBB90707E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35" creationId="{CB94E96D-B3BE-CCEA-7836-6DD7B9119CA6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36" creationId="{BD76BBB7-488A-E646-AB1D-7893FE5BC65E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37" creationId="{AA599F86-1E47-E036-3870-E607C0D86AD2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38" creationId="{F27085AE-7ABD-4628-739B-230F67A2297E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39" creationId="{464FB1CD-0573-53AD-C6FC-E30F6961FC01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40" creationId="{77160365-4106-8707-58AD-B82D5FD9384B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41" creationId="{7C56328A-FDDF-82DB-8C79-1C5D3FCC9150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42" creationId="{B0F749C9-E390-7AD8-F880-33783E4F55B7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43" creationId="{654757CF-4DDE-6821-C546-72DD6D95D994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44" creationId="{7B7D0665-F87E-D71A-363A-04581EF34E69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45" creationId="{045135CD-385F-A4AB-296D-468D99891179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46" creationId="{18B10197-66EA-27B4-35C4-26197E99A788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47" creationId="{92D44EF8-1868-4C76-5BC6-3B24FBCDF48C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48" creationId="{1A18E4F1-DBB2-174B-2894-DAA1F1551726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49" creationId="{ECFEF376-A7C7-7F6A-0E10-502BFB61C483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50" creationId="{41CD2991-99D7-B376-AD80-43A9320EA89E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51" creationId="{D7278160-597F-F26C-FC25-2553AF426FAB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52" creationId="{BB9DC2C7-A3B6-4C76-FBAE-B39A9EF9E29A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53" creationId="{78E63B5A-18B8-8F80-5E82-33E8D4DC72CD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54" creationId="{2C7F296C-B13D-63CE-2E98-8531E98BBB85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55" creationId="{38D53A7A-75E5-7080-F86C-EDA49CF41D0E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56" creationId="{38190538-70DE-4FF4-5DF2-95364613A00E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57" creationId="{2891A70A-7089-D61D-5FCE-D94875D2A84C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58" creationId="{77264EBB-407B-BEB6-DCF2-EF5DF1CB9124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59" creationId="{56FA88C7-8B7F-5538-1EF2-4E7529DF628D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60" creationId="{C7B132F4-7E55-D074-C86B-76B03407099B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61" creationId="{C7452A51-9937-F543-3305-950D418950B1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62" creationId="{F8448512-B5AA-0C98-2AC6-8BB0F26DA3B3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63" creationId="{DC20B839-8A26-B8EC-7130-A223BE2EA016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64" creationId="{15E28C6F-B563-8FC8-8560-AE5515D40F46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65" creationId="{A98D574A-D3EF-142E-2E59-BA5E5BB36864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66" creationId="{E3EBC323-3B26-EAE0-F925-DA18835ADC02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67" creationId="{F21EDC22-B48D-13A9-28FC-E62D28328AD1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68" creationId="{1A5379BB-24C0-36D8-54F2-ABD3E68E7D8B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69" creationId="{A09E7B41-32D6-747A-2DB2-C25A703FAFAB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70" creationId="{A1BDF03B-D716-0A16-A849-E5D37817CCF3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71" creationId="{94133F1A-FBFE-7ACB-F29E-3C699F7A6EFC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72" creationId="{E7E491D2-8E65-3660-0474-0CFA3FA93734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73" creationId="{AAC5819D-21DA-113A-F436-D3359DC67E4F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74" creationId="{8DDD40AA-F6D2-F4EA-E85E-A6D6D038A954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75" creationId="{C450F6F7-2965-665A-319E-87A2E1819C73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76" creationId="{DA9CC53D-35D3-AE90-BBF2-BFB5CE522EDD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77" creationId="{43FD7CF3-B25F-D075-B03F-F8EB508885F3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78" creationId="{A786668D-5847-49F4-0DA4-4A879F96E834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79" creationId="{819BC308-ACC0-FD9D-CFD6-7AE2EB74CA5D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80" creationId="{B920B8FD-E61F-55C5-1B0B-70E3088ECB1A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81" creationId="{571E3F47-A393-05EE-65F6-820A47B2B1BB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82" creationId="{FE680CC1-DDCF-93FB-B18B-8CBC9821D6FC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83" creationId="{44E65E0F-3F9F-5F4C-4DCB-758C4C96D059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84" creationId="{3A91607E-CDD9-F162-B8FA-97B9643D8AE7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85" creationId="{B82F0533-3C05-B20A-6704-116774816A3E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86" creationId="{7AC96980-DD48-98F5-5D6C-92C52CD9F53E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87" creationId="{E73CF827-D0B6-0526-8345-C188A625ECDE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88" creationId="{DF969373-3F37-1F18-0A8B-746C8EBD5758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89" creationId="{D8A8D139-83B8-0C59-2451-D5403002E5C0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90" creationId="{3ABE0909-FD33-AF31-D3F6-15A3A162AFC0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91" creationId="{F6FB65A6-A104-9426-5155-315A43190D79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92" creationId="{14FC3400-71D0-9E94-DC1E-0FDB89759686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93" creationId="{EEEC257D-BB42-8973-199B-40723B225C44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94" creationId="{F1D0DF46-5C69-661E-7502-1923E428894A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95" creationId="{6E242EF6-217D-2DD1-BD44-8119CD26D71B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96" creationId="{D604FCB9-AE2F-A960-0D39-AE6E3873C5A2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97" creationId="{6E5B71DD-4EA4-1B53-47C2-E691C6AB6112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98" creationId="{DAAE746C-9954-320B-8A1C-4D11DDF64D9B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99" creationId="{08006A1D-EB2C-5D0E-F150-AC04A5C018A7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00" creationId="{38AA929B-30E8-F8EE-9E54-CDA627B3EC2D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01" creationId="{8A3522E1-843E-7931-EA82-2C52CB328B0E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02" creationId="{725AA0FF-3B98-4F69-DF56-677AC3797ED0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03" creationId="{A7368C8B-09BD-3D05-C8F4-F7A90B609C36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04" creationId="{1251C0B5-1930-F789-C42E-7E123BED1CA6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05" creationId="{84F1F522-A93C-8ED6-30F5-D2C237DD11BC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06" creationId="{20D22F9A-1DD8-0507-9BDD-4B456905964C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07" creationId="{99371468-D11C-E1EB-2347-C647BA30AFAD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08" creationId="{6699349A-DDD4-65D3-37AE-2B32A35EC364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09" creationId="{144EDEC7-225F-7081-7AC4-2B2C4FA01812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10" creationId="{F7EE6D06-833E-0FDF-9A37-DD2044F55FE5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11" creationId="{D2CB9C99-E86E-7D04-31EF-3A27DE7D817D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12" creationId="{B7009422-E7B5-1F33-EC48-1A68681D7B49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13" creationId="{3E033EB4-768C-084E-B435-28BEA799EDE1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14" creationId="{63A2F68D-0345-45EC-E477-4DE8792F5610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15" creationId="{56A65284-18EA-148A-85AA-D4BDED921451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16" creationId="{977339CB-6470-8C07-6335-99C0B0B79212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17" creationId="{4121439D-37D9-2E26-2C6C-83F2028984CA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18" creationId="{13F98DA5-1557-84AE-CE0A-60F8B05CDBFD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19" creationId="{6E5D0442-4824-2311-B07D-B532B54BDFFC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20" creationId="{EEDCB379-6166-AAB0-8F23-CE1F97AA0398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21" creationId="{D94CBBAD-E667-C124-510A-6B7A19BF71D7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22" creationId="{36D1A35A-DF30-1C0F-603F-DFBBC3D9000A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23" creationId="{F7125770-723F-28BE-061E-39FA6369F5F5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24" creationId="{96F336EE-26F5-9FF4-90CD-D9F15686A8FE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25" creationId="{995F5977-4F59-F832-BCB8-A96C9CFE8969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26" creationId="{1DF72BBB-6287-B3C7-7A66-F96E86D20FB7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27" creationId="{BE263DF4-EAE3-1F2D-229B-A8FD5BC7B374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28" creationId="{1CB10D2B-5B0D-F1E8-4DFB-1EFAF202ADE2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29" creationId="{1473A577-7159-FF0E-7B56-91FF69A385A6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30" creationId="{22146EF9-2EA4-CE92-0BA6-7E1AAFA7D0C9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31" creationId="{5398B10A-7B6E-224C-B748-86E2ACC0915F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32" creationId="{2FC3F007-4715-1A10-F12A-E44545B35695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33" creationId="{295475EA-DC63-740C-F14B-44A3A90A7FEF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34" creationId="{90C39FEE-0641-045B-566B-C8AD3B622151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35" creationId="{0A74EF79-D932-9BCA-E8F9-D928CA4999DF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36" creationId="{5E1996C0-3517-E8C7-89B1-4DD9B9B82F04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37" creationId="{4BA5E956-C42E-4048-4572-6EDF28278394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38" creationId="{5C45A1D4-1C94-B038-6E35-7A833C64C659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39" creationId="{1694C8BB-7D73-5E2F-2F88-8ABA9AF85D00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40" creationId="{359208DD-FB2F-E3F8-4179-E5F2BD5E3DC8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41" creationId="{B58E247B-7E20-641E-8D1A-030A0F0D96DC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42" creationId="{85BC11F0-C3BC-6C54-C216-62F62917518B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43" creationId="{C9E1700C-5B95-E32C-1300-7D4DFCEA8197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44" creationId="{C51A8408-0677-5463-02F3-7662353737E3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45" creationId="{1DD50390-C14C-2236-59AE-14991265D511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46" creationId="{15941183-34F3-F77F-89DC-B583C556044B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47" creationId="{DE848709-8CFD-BBC6-FB3F-8D7C8FA3313B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48" creationId="{3A2D5FFB-41D4-27E6-352F-1F769AF2C865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49" creationId="{573131D3-2FD0-EAD0-C95B-8B18016063D3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50" creationId="{772E944D-DAC9-2A6A-1A77-4A54C6FE8D2D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51" creationId="{97C9E7E9-774D-5189-E10A-98F6259F1F24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52" creationId="{BD73E9CA-B809-2160-AB97-1718A802620E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53" creationId="{112CC27A-027F-64FA-05F6-AAC27043FDDC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54" creationId="{FFC129C7-3BBA-E82F-2AA1-8FAF40253547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55" creationId="{530EE77F-F676-89D2-56A6-9145C201F94B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56" creationId="{C858A68D-7940-3733-E05D-5DFB96F9E488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57" creationId="{EAFCC523-A09B-03E6-5B14-4C6AC37C21E1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58" creationId="{9A59814A-6745-C8F9-2D1D-4A1C9A0953DB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59" creationId="{4C4CF300-802B-2330-AE0B-1DE340565127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60" creationId="{35C76B7D-1DA0-D1D9-C4BC-EEC7909FCACB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61" creationId="{D4E394F6-E895-9F4D-9804-E1D5ED55FA1B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62" creationId="{479CA518-33D3-07AD-2654-861DF794243D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63" creationId="{8F93FF4E-77FF-A745-8E1E-F00AC975ECBF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64" creationId="{7214149E-40D3-13D5-8F89-9DD65C268D6B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65" creationId="{E2396542-186F-B0F5-53FC-93B9719DB12C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66" creationId="{C933A821-27E0-5927-1BC7-1534ED5199D2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67" creationId="{0A4016B9-4D74-DC3B-840D-B52E5C4C9BFD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68" creationId="{5226E8E0-66D6-C68C-61EE-AA1CCFD44085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69" creationId="{9718560F-9008-1901-97E3-040310FE6307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70" creationId="{B5B7EEF8-4E4A-178B-0378-DD6D36C9A2ED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71" creationId="{892B80C5-38EC-687E-6C53-7A6E3F52E268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72" creationId="{270BA017-3D45-1FA8-CFFD-7B2D01A23735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73" creationId="{19019BDE-B638-10CF-5A32-F9803F6E9020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74" creationId="{ED257DC6-C6DB-35B1-B156-C70C61A21800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75" creationId="{1164DB90-369D-F873-0FA5-BE3BD18C1803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76" creationId="{2C4B6F1A-9892-636E-DFB5-215D8CA7B474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77" creationId="{A85E8592-E9CC-C100-BC8E-920B6C141199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78" creationId="{4D792C45-7397-78C1-8D76-95A07B83E82B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79" creationId="{BAA8FAC5-9E79-632A-2B16-E405433C2BF4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80" creationId="{BDD2B515-3012-79BC-0128-E3FFECB820CF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81" creationId="{98F1E95A-3460-C936-FF01-7A9A1506791B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82" creationId="{CDEF12E1-E9CC-8673-53A2-D8B592951921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83" creationId="{49B5A61E-1373-5946-19FF-8768107766E2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84" creationId="{70842769-9929-EB48-B891-8CD8633260CF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85" creationId="{A3F6FD5F-4947-5B66-FF32-D3F6CE1C2285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86" creationId="{EE8E1C0D-99CA-C3D5-AC77-AC29E1256821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87" creationId="{2ED4CF35-7C8F-E7E5-F87B-A0FDA0D24388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88" creationId="{9AC3A867-217F-C695-B996-BA5387362728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89" creationId="{6A09516C-A64D-69E9-6FDA-EF41F54BF8A8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90" creationId="{440CE934-161C-03F0-DA19-8576B4156E4D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91" creationId="{6ADFA93C-6EAD-7F8E-0374-F36ED9176D7E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92" creationId="{3E97D35F-5227-26E7-B5E3-A73DC07393D0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93" creationId="{8F124C96-5F6F-3DA1-C6CF-62EF695D4A07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94" creationId="{886F5DD4-29E8-CD38-9135-7CD31F431276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95" creationId="{28FE1591-7727-94ED-59CA-84D6378E01F5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96" creationId="{90262733-186C-CCCC-9010-77D736052612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97" creationId="{5A7E3CB1-A7A1-BC4E-0DDB-4095BB22829E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98" creationId="{A1F20F8D-3C30-6156-1416-BE7A93334278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199" creationId="{A00988ED-6AC9-3835-2AC5-810D4E48F318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200" creationId="{61D14A1D-6A02-EA82-F107-595CEA553581}"/>
          </ac:spMkLst>
        </pc:spChg>
        <pc:spChg chg="add mod">
          <ac:chgData name="Camilo Acosta" userId="85f069fe-597c-47b1-9f40-2b2a0b92ead5" providerId="ADAL" clId="{BA6A3CD9-E12E-420D-821C-AE23152832B3}" dt="2023-07-15T14:32:53.150" v="750" actId="1076"/>
          <ac:spMkLst>
            <pc:docMk/>
            <pc:sldMk cId="2327215251" sldId="291"/>
            <ac:spMk id="201" creationId="{7DA17D9C-BB99-1ECE-04A2-C2118E39C2AF}"/>
          </ac:spMkLst>
        </pc:spChg>
      </pc:sldChg>
      <pc:sldChg chg="addSp delSp modSp add mod ord">
        <pc:chgData name="Camilo Acosta" userId="85f069fe-597c-47b1-9f40-2b2a0b92ead5" providerId="ADAL" clId="{BA6A3CD9-E12E-420D-821C-AE23152832B3}" dt="2023-07-15T14:57:19.253" v="957"/>
        <pc:sldMkLst>
          <pc:docMk/>
          <pc:sldMk cId="3868597512" sldId="292"/>
        </pc:sldMkLst>
        <pc:graphicFrameChg chg="del">
          <ac:chgData name="Camilo Acosta" userId="85f069fe-597c-47b1-9f40-2b2a0b92ead5" providerId="ADAL" clId="{BA6A3CD9-E12E-420D-821C-AE23152832B3}" dt="2023-07-15T14:34:03.551" v="752" actId="478"/>
          <ac:graphicFrameMkLst>
            <pc:docMk/>
            <pc:sldMk cId="3868597512" sldId="292"/>
            <ac:graphicFrameMk id="6" creationId="{9B5A4A9E-959B-7F44-BA1B-3B6D91B90A67}"/>
          </ac:graphicFrameMkLst>
        </pc:graphicFrameChg>
        <pc:picChg chg="add mod">
          <ac:chgData name="Camilo Acosta" userId="85f069fe-597c-47b1-9f40-2b2a0b92ead5" providerId="ADAL" clId="{BA6A3CD9-E12E-420D-821C-AE23152832B3}" dt="2023-07-15T14:35:22.208" v="757" actId="1076"/>
          <ac:picMkLst>
            <pc:docMk/>
            <pc:sldMk cId="3868597512" sldId="292"/>
            <ac:picMk id="4" creationId="{4094E971-5DEC-BB29-BC1A-30FFE420ACFE}"/>
          </ac:picMkLst>
        </pc:picChg>
        <pc:picChg chg="add mod">
          <ac:chgData name="Camilo Acosta" userId="85f069fe-597c-47b1-9f40-2b2a0b92ead5" providerId="ADAL" clId="{BA6A3CD9-E12E-420D-821C-AE23152832B3}" dt="2023-07-15T14:35:28.165" v="760" actId="1076"/>
          <ac:picMkLst>
            <pc:docMk/>
            <pc:sldMk cId="3868597512" sldId="292"/>
            <ac:picMk id="7" creationId="{DD014C5D-DED5-B6E7-1B61-D0B5FDFEE463}"/>
          </ac:picMkLst>
        </pc:picChg>
      </pc:sldChg>
      <pc:sldChg chg="addSp delSp modSp add del mod ord">
        <pc:chgData name="Camilo Acosta" userId="85f069fe-597c-47b1-9f40-2b2a0b92ead5" providerId="ADAL" clId="{BA6A3CD9-E12E-420D-821C-AE23152832B3}" dt="2023-07-16T13:15:25.449" v="1803" actId="2696"/>
        <pc:sldMkLst>
          <pc:docMk/>
          <pc:sldMk cId="2762602215" sldId="293"/>
        </pc:sldMkLst>
        <pc:spChg chg="mod">
          <ac:chgData name="Camilo Acosta" userId="85f069fe-597c-47b1-9f40-2b2a0b92ead5" providerId="ADAL" clId="{BA6A3CD9-E12E-420D-821C-AE23152832B3}" dt="2023-07-15T14:52:11.899" v="943" actId="20577"/>
          <ac:spMkLst>
            <pc:docMk/>
            <pc:sldMk cId="2762602215" sldId="293"/>
            <ac:spMk id="2" creationId="{B58FDD36-5E0A-9698-FEEE-D056E11C5DDD}"/>
          </ac:spMkLst>
        </pc:spChg>
        <pc:spChg chg="add mod">
          <ac:chgData name="Camilo Acosta" userId="85f069fe-597c-47b1-9f40-2b2a0b92ead5" providerId="ADAL" clId="{BA6A3CD9-E12E-420D-821C-AE23152832B3}" dt="2023-07-15T14:36:26.352" v="790"/>
          <ac:spMkLst>
            <pc:docMk/>
            <pc:sldMk cId="2762602215" sldId="293"/>
            <ac:spMk id="3" creationId="{0CABB261-0369-6929-6C95-778E0D1610EA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4" creationId="{8ED5B354-6221-54BC-9827-23AEB40BB52C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5" creationId="{74E43435-4F4E-2F09-473B-D555A3F6B8C4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7" creationId="{5BF81330-BA58-9CEA-9397-69E5D98946C0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8" creationId="{2BA385F8-ECAD-D5E6-6784-734002C5DE55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9" creationId="{8D693B87-AB27-5E08-D6EC-24715A27F6F7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1" creationId="{AAA7B114-6333-1E04-25FE-D879A0D3D63B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3" creationId="{72293614-6F72-1FC6-4736-2A299C264A06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5" creationId="{14609B5C-31F9-D6EC-608D-077EE78E7F2C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7" creationId="{CE67BCC4-9C45-D41D-C102-6B8463121358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8" creationId="{2A476848-2BB9-FB15-D95A-64A314C2FEF6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9" creationId="{13A6E2A8-0840-7453-1B91-5B536F2B88C2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20" creationId="{07B1270D-6626-4BA0-99E6-9320AAF29395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21" creationId="{8EC21661-7E6A-2A07-04C7-54A4DCEE063C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22" creationId="{2A6D2604-B594-5DF5-323B-C0CD036857D9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23" creationId="{EBD38FA8-886F-BF46-00C1-2667F292DF67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24" creationId="{FF8F66BB-E7AA-65C4-EAFD-02FD3A8DA6C4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25" creationId="{2A82A193-AE84-07DC-E807-5685ABDF2E4C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26" creationId="{8BBA0FAE-5D3D-3935-9089-64032DB3534B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27" creationId="{981FBD4C-7B86-748B-0975-0C68C48B4848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28" creationId="{1DC0ABC3-2774-07E2-BF2E-F7D678C110BD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29" creationId="{729CEFAF-773A-180E-205E-D81853B02A4F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30" creationId="{5E5C91F6-A1AF-AB50-49B3-72095954911D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31" creationId="{50B1BE2C-DF1E-8EB3-FF9B-DF9FBA3F70FB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32" creationId="{39745553-5DA7-FD04-C4B6-2C85EE27AF36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33" creationId="{B0F0235F-C370-56B1-3D77-AA8072EFF0BA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34" creationId="{39617060-9CCD-D604-5EA7-86979F0AEC66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35" creationId="{0861929C-F001-19C1-F9FA-32C7B4415E2D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36" creationId="{5EFE2DC3-1058-0338-634C-D6B3D4384629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37" creationId="{9B936C26-0CDF-B171-886A-261AB672CE02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38" creationId="{EFA4D1D9-ABDD-A93D-7776-0343B599FEA2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39" creationId="{D17736EF-2890-2238-A105-9C4F3693EF1D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40" creationId="{5BFAA4D8-6E60-D78B-D622-05F195E69E50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41" creationId="{D0E73136-B983-638F-8BC5-C6649F3694A0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42" creationId="{62A9783D-D00B-E711-114D-F8DCD688A2D9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43" creationId="{DDB766FE-5A01-40E3-29A8-5E4BB2FDF2B9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44" creationId="{295151E4-CC5F-E61E-340E-CA3C83CE53BF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45" creationId="{3D9E5D60-1A74-428F-7BA8-E4559E896021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46" creationId="{A9502299-27EB-5063-D0BA-759958A71D11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47" creationId="{E63548D6-C5BE-BD02-055D-EF1A28DFAAF6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48" creationId="{12C3ABDC-289C-9ACB-C9CB-FBB0C8F91497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49" creationId="{ADFEF686-F5FA-3C49-D073-3D9B3386F1F4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50" creationId="{1146F87F-B1A2-306A-A759-1F274F4EF35D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51" creationId="{F2887552-4AAE-1398-FAA5-1D3CB6413297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52" creationId="{9FF55547-4205-B57A-FD70-F668430F1086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53" creationId="{F8A89899-CBCD-0F76-5759-4729EB6983AA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54" creationId="{36B42BD9-BEB6-A7B4-4C56-43604623CC10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55" creationId="{071C9E42-D704-3E62-11E7-60404A5AAD1F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56" creationId="{5267DBB9-5D5B-522C-74FD-93BCEA3042FB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57" creationId="{7E070FB1-BCD1-783B-046B-044F850073FC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58" creationId="{A449843C-B9EB-0EBD-EAC2-8A9706D301D4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59" creationId="{20DA7A51-1E2E-9C8E-B86A-450F512A3C32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60" creationId="{7522E7C3-B690-A0CA-6606-7ADD60F82342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61" creationId="{87519FF6-B934-E2C7-B5EA-3AA45CEB0D46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62" creationId="{F243FFF2-CF3B-CF70-1DA9-54E4E55B1271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63" creationId="{84C4CD5E-0DDB-D61C-21A2-E02F618B6C3C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64" creationId="{4477EBA7-54AD-2840-0CC7-82E9F00F382F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65" creationId="{9D3EA97F-7424-6CFA-1590-5A5BC02E345F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66" creationId="{38CA83D0-77F3-E909-4ABF-D98D1328AE3F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67" creationId="{030EDA3C-DAE2-4B9C-A4DB-D48E44BC7142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68" creationId="{C1A1F932-F496-AD2F-CC4C-514249D32198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69" creationId="{96777FA9-9C8C-8778-2729-B469BD895659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70" creationId="{0143285E-6923-8533-CF1E-43FBB56AD38C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71" creationId="{FAC4D109-480F-044D-0C24-71B4E645D329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72" creationId="{A8F47155-835C-7677-FE13-E97C5F3165E0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73" creationId="{DF33A48E-F11D-3E15-F39C-CC9F55425E87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74" creationId="{F0090CF6-74C4-190B-B1EF-2F5EC172658D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75" creationId="{A52BA711-7DB5-2C04-11C7-18A5B4056FE6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76" creationId="{42D0BD8A-1922-99A4-4E2A-DA335E695EE3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77" creationId="{20DD9337-CD64-3650-6DD3-92AE9CF78351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78" creationId="{83152CCF-A908-AD3C-8BBC-F1323AE8C8AC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79" creationId="{B4378DB9-A0FF-681D-B3BA-3815CE03F6E4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80" creationId="{4312E0E7-363A-237E-9839-C5AAED9B47F2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81" creationId="{3E30FB70-6FDE-9F3D-82F4-1973A0179D4D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82" creationId="{CF52547F-D588-E315-1114-04C0BA013B7E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83" creationId="{2B5A0A3C-C7C3-F40F-B4B4-77ADA742A1F8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84" creationId="{ABD55AD9-7161-4C3A-2660-58070BB4D594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85" creationId="{B489D2C3-797C-A117-CD4F-02F9EFDAF5F8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86" creationId="{4F7977AF-F83E-239E-F277-B1BD61FB5FD8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87" creationId="{B2955FD6-2104-86EE-109A-5A071EFFCF3B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88" creationId="{1D185696-4E24-53FA-BAF3-A77EB2C73166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89" creationId="{B689C7CA-3D5D-A05E-7968-D538904B3875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90" creationId="{F8359A72-5A8C-13D0-51AA-C98016A5447A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91" creationId="{945616C6-0C56-DD8C-E8A6-813099F7E47F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92" creationId="{73031652-9179-5614-07FE-795BD15BEDB3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93" creationId="{3C3536F9-11D0-C73F-24BB-9131EFE80C21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94" creationId="{8A5790E7-30D3-883A-22E6-5FB57763FEB7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95" creationId="{C66CF729-ADD7-1575-8C1B-D113A57FCB2A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96" creationId="{98815CC7-3AE7-C41C-C44F-C3FDD24BE08E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97" creationId="{79112A6B-CE70-6299-2E76-B92BB9683AED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98" creationId="{3D53D275-0732-A183-6868-C8264A5B5816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99" creationId="{5931D324-0BDC-B8D1-CD87-BED0A89ADAD0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00" creationId="{16DF00D3-2872-7944-0331-3B3394B54380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01" creationId="{B02AC60A-BA80-AE06-3F0C-3E2C261A4613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02" creationId="{A793E6D3-1130-9AE2-97A5-9ACB37FF6BAD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03" creationId="{8D70770E-BCC9-3AD0-047C-6F150F7AA151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04" creationId="{99595AA7-569F-E85E-070B-6820847639BC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05" creationId="{4D048375-5807-EC94-8DBE-7D96A00003B5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06" creationId="{F6E3F7CF-6FDB-A552-B864-DD4A11700FF1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07" creationId="{E779416D-5B66-5FDB-AD48-0C551BD953AB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08" creationId="{AFD9C916-C62D-5137-0DCD-1D817A5A8C3E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09" creationId="{2D3C0EAE-4E20-F5EC-510C-6E9B2D6A50E1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10" creationId="{925987D8-4E31-D51F-4E7C-02A0458D1AEF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11" creationId="{F3F66B84-9248-87B0-6F69-A10811B18F96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12" creationId="{6BE0F231-A51D-F157-B353-DB0FE3276DDA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13" creationId="{756090C8-E208-7FA9-F75C-3F81A1DE8391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14" creationId="{00BD4F4E-A431-E4FE-58BF-8FEF3BF77395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15" creationId="{8C9C4DBE-E351-80A8-7E5D-821382D44BD7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16" creationId="{5252C695-3AE3-3552-3FEB-27A931FB4917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17" creationId="{6E5BC172-2A8B-285E-3D3A-BE33C7EBC286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18" creationId="{C41B207A-C1BD-C5C8-244D-20E440192990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19" creationId="{B398C99F-D224-EC04-410F-D5B74F99B6BD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20" creationId="{404DD104-6C05-515D-601C-B9C14BC2D197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21" creationId="{81CA068C-90E7-43C6-3228-C8FD5EB49ABD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22" creationId="{616F3510-7961-4C6C-8363-67238C60108F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23" creationId="{F93D5020-D7B9-2EDF-23F3-E11137444E73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24" creationId="{A5D0FB2C-908F-8369-C13E-A04432052485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25" creationId="{49DD1DFE-4916-35E0-9F24-FC1054A2A57D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26" creationId="{13005C4F-DADB-1B97-5FCD-584E5D9BEE29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27" creationId="{0F25DF14-7C88-B410-0D84-FC34B047095E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28" creationId="{90CA8AE7-4B09-4009-2C50-6688368037B2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29" creationId="{14437694-6189-C88A-4BF6-5974DD50101B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30" creationId="{303C7768-2F57-9F2F-A95F-793759CA758E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31" creationId="{1581B71E-F405-8BD4-F340-018D68214924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32" creationId="{5CBE3834-239F-4A82-9E30-367A9ED8BABF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33" creationId="{14980105-0362-7152-CAA7-4B3B5791D09C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34" creationId="{639B968D-68FF-7A7E-1946-13812CB7F9EB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35" creationId="{AE5DF002-4D03-F8A6-FDC1-901EBB673E04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36" creationId="{A3F6C273-82F8-2D70-41BF-4C68952CF1B5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37" creationId="{2887D0CE-EA9C-17A4-C0C6-D029F6A21C11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38" creationId="{3368640E-1662-5538-FB23-944AB7F03FC9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39" creationId="{733CC1E9-F96A-6842-89FC-32B240E31024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40" creationId="{3CB5DB72-80F0-96E0-C328-C9BA898DC7F4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41" creationId="{49CD688F-B3C0-D8C9-C694-4A509E2C2643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42" creationId="{F5A6D81D-5C28-3EF0-FBB0-18CB0E4D5062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43" creationId="{4155EF81-9111-1BC1-CA57-CC0D82609EE2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44" creationId="{408D5447-268D-A22E-A135-EA521B078AB9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45" creationId="{E7B34907-FC88-4FA3-43B7-7FEEAED0F917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46" creationId="{A2394F73-95C6-8139-086E-212189D8238A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47" creationId="{0D6C2C86-99FE-EBA5-0181-76FA4E291866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48" creationId="{97FE1C23-79EC-C7A6-9FD0-3BD588083294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49" creationId="{33F242E6-7DB1-25E5-54C9-B1B89403C40F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50" creationId="{74416882-35EB-333D-B7DD-1207467A2181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51" creationId="{720F1E87-CC87-23F2-2A11-02DB5D5AB6A9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52" creationId="{0F49CC83-004B-065C-D582-EBE2139AEB0C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53" creationId="{32D965C4-B9A1-EFA7-085B-BD98C7A7250A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54" creationId="{377ECF0A-1E63-84F0-7C28-229C0BD9B650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55" creationId="{C04B276C-6D95-594A-9653-839C45BC310B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56" creationId="{D279B826-1982-1617-8A59-19DAA3A973A1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57" creationId="{1AAE87D8-254D-D788-8814-F4EF72B577BB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58" creationId="{AB999076-B625-6E4D-BE2E-DD24FA6CA7F3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59" creationId="{1D130BE5-91CB-99D7-6D9F-A578EEE0D28B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60" creationId="{DDBFB1BD-E02A-1C26-3676-EAF06A3CDB4E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61" creationId="{2F7E14E4-C05F-15F3-1213-97258269B256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62" creationId="{717D5079-063D-7D16-277A-25348682E29D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63" creationId="{C2DFEC82-BF49-448D-8296-2ED7D945A19D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64" creationId="{C8A08903-743D-0768-A59D-C5CFE29DC300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65" creationId="{A94C18B3-0E0C-8D0F-A974-ABE82E1892D1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66" creationId="{68D60E37-5E77-9692-C57B-AB15CEE939A6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67" creationId="{AB86100F-F368-8F79-7D85-825D9DB2D956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68" creationId="{1B855CF9-CE52-C7C0-E313-3AF10F5B327F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69" creationId="{F88C7412-E115-0F4A-F5DB-73B7E67FBECA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70" creationId="{1B38BFA7-372F-E89B-3046-6F16C6E7A843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71" creationId="{6DA3ECFA-C05C-9C72-CF16-748FF7106545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72" creationId="{04143BAD-4129-45BF-01BC-BE8ACCD24DA0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73" creationId="{AB26A986-079E-9B36-16BC-D33A683B1318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74" creationId="{EE9AE3D5-D74E-3C50-8F23-1A54C396E1B0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75" creationId="{034E288D-D4E3-22C1-AB33-5316F5EB27EA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76" creationId="{5CE0EF5A-B331-0711-013D-294920D7F592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77" creationId="{66DB7CF5-033B-B152-DCCA-659DC2653507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78" creationId="{E5E8C8EC-27EE-3456-747C-0F93F849CE39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79" creationId="{1FC11C01-E7E0-964B-C942-16016AB0A822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80" creationId="{593F910B-F95D-90D0-2985-58265A02D8E3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81" creationId="{8270E4AC-6C8F-7CC1-C38A-503F1C955D72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82" creationId="{0DB7D943-6213-4E25-569A-1A0C01A7DD2A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83" creationId="{19747854-FEC8-580B-DAD8-6C5316252560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84" creationId="{60B2F27A-C8AA-A630-038F-D18352321D22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85" creationId="{F2423896-198E-4A23-C5A3-1AE5FFEBC36C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86" creationId="{8081960A-2ED1-34DB-ECE5-405243A7D816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87" creationId="{F0F2E139-0210-FADE-6665-F10776B32685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88" creationId="{2FAA5C09-90D9-5FFE-E79B-BBB8AF3E2A03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89" creationId="{42AC5C49-59A9-82CF-2336-93D66631031C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90" creationId="{50864B53-D277-D2BF-6A64-8D16182C75D1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91" creationId="{8F788650-2440-B6F7-BE84-D363D4BE113E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92" creationId="{C48EE9C4-A865-52A3-9652-114B5D1456A6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93" creationId="{EDCEB167-1010-D64E-2CC9-E3F51F47B6AC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94" creationId="{443A6610-6BAD-3205-E596-78B2021C4B6C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95" creationId="{62077204-1E70-FA54-4CDF-B016A867AFA8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96" creationId="{7845B7C4-9EF6-1033-E6BA-B96C8666BE79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97" creationId="{994DFA69-E970-AA87-47D1-D8601607C4D6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98" creationId="{A31F8EAE-E7C5-9F0F-CAB9-09F8CC387EB9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199" creationId="{031CD27F-EEB5-FBCA-A039-E8CC92990E73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200" creationId="{DA6E2B2E-9FD3-6C2A-3A98-283C1F682D4A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201" creationId="{3F196F96-0974-4AFD-9365-48162177959B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202" creationId="{24DD8592-264C-7EEE-6759-57051928C4C3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203" creationId="{8ED7D9FE-88DE-EE17-5A71-433959AB4C31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204" creationId="{9F734DEC-217A-EF28-DA37-2111D524259B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205" creationId="{76609731-69FA-80EC-0639-D85544748A56}"/>
          </ac:spMkLst>
        </pc:spChg>
        <pc:spChg chg="add mod">
          <ac:chgData name="Camilo Acosta" userId="85f069fe-597c-47b1-9f40-2b2a0b92ead5" providerId="ADAL" clId="{BA6A3CD9-E12E-420D-821C-AE23152832B3}" dt="2023-07-15T14:36:49.798" v="791"/>
          <ac:spMkLst>
            <pc:docMk/>
            <pc:sldMk cId="2762602215" sldId="293"/>
            <ac:spMk id="206" creationId="{D36BA4BF-03E0-23C8-4E0D-8E8E0F5481DD}"/>
          </ac:spMkLst>
        </pc:spChg>
        <pc:graphicFrameChg chg="del">
          <ac:chgData name="Camilo Acosta" userId="85f069fe-597c-47b1-9f40-2b2a0b92ead5" providerId="ADAL" clId="{BA6A3CD9-E12E-420D-821C-AE23152832B3}" dt="2023-07-15T14:36:19.864" v="789" actId="478"/>
          <ac:graphicFrameMkLst>
            <pc:docMk/>
            <pc:sldMk cId="2762602215" sldId="293"/>
            <ac:graphicFrameMk id="6" creationId="{9B5A4A9E-959B-7F44-BA1B-3B6D91B90A67}"/>
          </ac:graphicFrameMkLst>
        </pc:graphicFrameChg>
      </pc:sldChg>
      <pc:sldChg chg="addSp delSp modSp add del mod setBg delDesignElem">
        <pc:chgData name="Camilo Acosta" userId="85f069fe-597c-47b1-9f40-2b2a0b92ead5" providerId="ADAL" clId="{BA6A3CD9-E12E-420D-821C-AE23152832B3}" dt="2023-07-18T11:08:27.875" v="1994" actId="47"/>
        <pc:sldMkLst>
          <pc:docMk/>
          <pc:sldMk cId="4108741073" sldId="293"/>
        </pc:sldMkLst>
        <pc:spChg chg="mod">
          <ac:chgData name="Camilo Acosta" userId="85f069fe-597c-47b1-9f40-2b2a0b92ead5" providerId="ADAL" clId="{BA6A3CD9-E12E-420D-821C-AE23152832B3}" dt="2023-07-16T13:28:50.375" v="1981" actId="208"/>
          <ac:spMkLst>
            <pc:docMk/>
            <pc:sldMk cId="4108741073" sldId="293"/>
            <ac:spMk id="2" creationId="{B58FDD36-5E0A-9698-FEEE-D056E11C5DDD}"/>
          </ac:spMkLst>
        </pc:spChg>
        <pc:spChg chg="add del">
          <ac:chgData name="Camilo Acosta" userId="85f069fe-597c-47b1-9f40-2b2a0b92ead5" providerId="ADAL" clId="{BA6A3CD9-E12E-420D-821C-AE23152832B3}" dt="2023-07-16T13:17:58.061" v="1811"/>
          <ac:spMkLst>
            <pc:docMk/>
            <pc:sldMk cId="4108741073" sldId="293"/>
            <ac:spMk id="10" creationId="{BACC6370-2D7E-4714-9D71-7542949D7D5D}"/>
          </ac:spMkLst>
        </pc:spChg>
        <pc:spChg chg="add del">
          <ac:chgData name="Camilo Acosta" userId="85f069fe-597c-47b1-9f40-2b2a0b92ead5" providerId="ADAL" clId="{BA6A3CD9-E12E-420D-821C-AE23152832B3}" dt="2023-07-16T13:17:58.061" v="1811"/>
          <ac:spMkLst>
            <pc:docMk/>
            <pc:sldMk cId="4108741073" sldId="293"/>
            <ac:spMk id="12" creationId="{F68B3F68-107C-434F-AA38-110D5EA91B85}"/>
          </ac:spMkLst>
        </pc:spChg>
        <pc:spChg chg="add del">
          <ac:chgData name="Camilo Acosta" userId="85f069fe-597c-47b1-9f40-2b2a0b92ead5" providerId="ADAL" clId="{BA6A3CD9-E12E-420D-821C-AE23152832B3}" dt="2023-07-16T13:17:58.061" v="1811"/>
          <ac:spMkLst>
            <pc:docMk/>
            <pc:sldMk cId="4108741073" sldId="293"/>
            <ac:spMk id="14" creationId="{AAD0DBB9-1A4B-4391-81D4-CB19F9AB918A}"/>
          </ac:spMkLst>
        </pc:spChg>
        <pc:spChg chg="add del">
          <ac:chgData name="Camilo Acosta" userId="85f069fe-597c-47b1-9f40-2b2a0b92ead5" providerId="ADAL" clId="{BA6A3CD9-E12E-420D-821C-AE23152832B3}" dt="2023-07-16T13:17:58.061" v="1811"/>
          <ac:spMkLst>
            <pc:docMk/>
            <pc:sldMk cId="4108741073" sldId="293"/>
            <ac:spMk id="16" creationId="{063BBA22-50EA-4C4D-BE05-F1CE4E63AA56}"/>
          </ac:spMkLst>
        </pc:spChg>
      </pc:sldChg>
      <pc:sldChg chg="addSp delSp modSp add del mod">
        <pc:chgData name="Camilo Acosta" userId="85f069fe-597c-47b1-9f40-2b2a0b92ead5" providerId="ADAL" clId="{BA6A3CD9-E12E-420D-821C-AE23152832B3}" dt="2023-07-16T13:15:25.449" v="1803" actId="2696"/>
        <pc:sldMkLst>
          <pc:docMk/>
          <pc:sldMk cId="2535696321" sldId="294"/>
        </pc:sldMkLst>
        <pc:spChg chg="mod">
          <ac:chgData name="Camilo Acosta" userId="85f069fe-597c-47b1-9f40-2b2a0b92ead5" providerId="ADAL" clId="{BA6A3CD9-E12E-420D-821C-AE23152832B3}" dt="2023-07-15T14:40:11.192" v="842" actId="20577"/>
          <ac:spMkLst>
            <pc:docMk/>
            <pc:sldMk cId="2535696321" sldId="294"/>
            <ac:spMk id="2" creationId="{B58FDD36-5E0A-9698-FEEE-D056E11C5DDD}"/>
          </ac:spMkLst>
        </pc:spChg>
        <pc:spChg chg="add del">
          <ac:chgData name="Camilo Acosta" userId="85f069fe-597c-47b1-9f40-2b2a0b92ead5" providerId="ADAL" clId="{BA6A3CD9-E12E-420D-821C-AE23152832B3}" dt="2023-07-15T14:40:21.383" v="844" actId="478"/>
          <ac:spMkLst>
            <pc:docMk/>
            <pc:sldMk cId="2535696321" sldId="294"/>
            <ac:spMk id="3" creationId="{0CABB261-0369-6929-6C95-778E0D1610EA}"/>
          </ac:spMkLst>
        </pc:spChg>
        <pc:spChg chg="add del">
          <ac:chgData name="Camilo Acosta" userId="85f069fe-597c-47b1-9f40-2b2a0b92ead5" providerId="ADAL" clId="{BA6A3CD9-E12E-420D-821C-AE23152832B3}" dt="2023-07-15T14:40:21.383" v="844" actId="478"/>
          <ac:spMkLst>
            <pc:docMk/>
            <pc:sldMk cId="2535696321" sldId="294"/>
            <ac:spMk id="4" creationId="{8ED5B354-6221-54BC-9827-23AEB40BB52C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5" creationId="{74E43435-4F4E-2F09-473B-D555A3F6B8C4}"/>
          </ac:spMkLst>
        </pc:spChg>
        <pc:spChg chg="add mod">
          <ac:chgData name="Camilo Acosta" userId="85f069fe-597c-47b1-9f40-2b2a0b92ead5" providerId="ADAL" clId="{BA6A3CD9-E12E-420D-821C-AE23152832B3}" dt="2023-07-15T14:40:38.856" v="847" actId="1076"/>
          <ac:spMkLst>
            <pc:docMk/>
            <pc:sldMk cId="2535696321" sldId="294"/>
            <ac:spMk id="6" creationId="{AD12B9BB-CDC3-0F74-6C89-38BE92C88F09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7" creationId="{5BF81330-BA58-9CEA-9397-69E5D98946C0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8" creationId="{2BA385F8-ECAD-D5E6-6784-734002C5DE55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9" creationId="{8D693B87-AB27-5E08-D6EC-24715A27F6F7}"/>
          </ac:spMkLst>
        </pc:spChg>
        <pc:spChg chg="add del">
          <ac:chgData name="Camilo Acosta" userId="85f069fe-597c-47b1-9f40-2b2a0b92ead5" providerId="ADAL" clId="{BA6A3CD9-E12E-420D-821C-AE23152832B3}" dt="2023-07-15T14:40:21.383" v="844" actId="478"/>
          <ac:spMkLst>
            <pc:docMk/>
            <pc:sldMk cId="2535696321" sldId="294"/>
            <ac:spMk id="10" creationId="{BACC6370-2D7E-4714-9D71-7542949D7D5D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1" creationId="{AAA7B114-6333-1E04-25FE-D879A0D3D63B}"/>
          </ac:spMkLst>
        </pc:spChg>
        <pc:spChg chg="add del">
          <ac:chgData name="Camilo Acosta" userId="85f069fe-597c-47b1-9f40-2b2a0b92ead5" providerId="ADAL" clId="{BA6A3CD9-E12E-420D-821C-AE23152832B3}" dt="2023-07-15T14:40:21.383" v="844" actId="478"/>
          <ac:spMkLst>
            <pc:docMk/>
            <pc:sldMk cId="2535696321" sldId="294"/>
            <ac:spMk id="12" creationId="{F68B3F68-107C-434F-AA38-110D5EA91B85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3" creationId="{72293614-6F72-1FC6-4736-2A299C264A06}"/>
          </ac:spMkLst>
        </pc:spChg>
        <pc:spChg chg="add del">
          <ac:chgData name="Camilo Acosta" userId="85f069fe-597c-47b1-9f40-2b2a0b92ead5" providerId="ADAL" clId="{BA6A3CD9-E12E-420D-821C-AE23152832B3}" dt="2023-07-15T14:40:21.383" v="844" actId="478"/>
          <ac:spMkLst>
            <pc:docMk/>
            <pc:sldMk cId="2535696321" sldId="294"/>
            <ac:spMk id="14" creationId="{AAD0DBB9-1A4B-4391-81D4-CB19F9AB918A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5" creationId="{14609B5C-31F9-D6EC-608D-077EE78E7F2C}"/>
          </ac:spMkLst>
        </pc:spChg>
        <pc:spChg chg="add del">
          <ac:chgData name="Camilo Acosta" userId="85f069fe-597c-47b1-9f40-2b2a0b92ead5" providerId="ADAL" clId="{BA6A3CD9-E12E-420D-821C-AE23152832B3}" dt="2023-07-15T14:40:21.383" v="844" actId="478"/>
          <ac:spMkLst>
            <pc:docMk/>
            <pc:sldMk cId="2535696321" sldId="294"/>
            <ac:spMk id="16" creationId="{063BBA22-50EA-4C4D-BE05-F1CE4E63AA56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7" creationId="{CE67BCC4-9C45-D41D-C102-6B8463121358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8" creationId="{2A476848-2BB9-FB15-D95A-64A314C2FEF6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9" creationId="{13A6E2A8-0840-7453-1B91-5B536F2B88C2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20" creationId="{07B1270D-6626-4BA0-99E6-9320AAF29395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21" creationId="{8EC21661-7E6A-2A07-04C7-54A4DCEE063C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22" creationId="{2A6D2604-B594-5DF5-323B-C0CD036857D9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23" creationId="{EBD38FA8-886F-BF46-00C1-2667F292DF67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24" creationId="{FF8F66BB-E7AA-65C4-EAFD-02FD3A8DA6C4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25" creationId="{2A82A193-AE84-07DC-E807-5685ABDF2E4C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26" creationId="{8BBA0FAE-5D3D-3935-9089-64032DB3534B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27" creationId="{981FBD4C-7B86-748B-0975-0C68C48B4848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28" creationId="{1DC0ABC3-2774-07E2-BF2E-F7D678C110BD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29" creationId="{729CEFAF-773A-180E-205E-D81853B02A4F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30" creationId="{5E5C91F6-A1AF-AB50-49B3-72095954911D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31" creationId="{50B1BE2C-DF1E-8EB3-FF9B-DF9FBA3F70FB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32" creationId="{39745553-5DA7-FD04-C4B6-2C85EE27AF36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33" creationId="{B0F0235F-C370-56B1-3D77-AA8072EFF0BA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34" creationId="{39617060-9CCD-D604-5EA7-86979F0AEC66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35" creationId="{0861929C-F001-19C1-F9FA-32C7B4415E2D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36" creationId="{5EFE2DC3-1058-0338-634C-D6B3D4384629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37" creationId="{9B936C26-0CDF-B171-886A-261AB672CE02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38" creationId="{EFA4D1D9-ABDD-A93D-7776-0343B599FEA2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39" creationId="{D17736EF-2890-2238-A105-9C4F3693EF1D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40" creationId="{5BFAA4D8-6E60-D78B-D622-05F195E69E50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41" creationId="{D0E73136-B983-638F-8BC5-C6649F3694A0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42" creationId="{62A9783D-D00B-E711-114D-F8DCD688A2D9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43" creationId="{DDB766FE-5A01-40E3-29A8-5E4BB2FDF2B9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44" creationId="{295151E4-CC5F-E61E-340E-CA3C83CE53BF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45" creationId="{3D9E5D60-1A74-428F-7BA8-E4559E896021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46" creationId="{A9502299-27EB-5063-D0BA-759958A71D11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47" creationId="{E63548D6-C5BE-BD02-055D-EF1A28DFAAF6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48" creationId="{12C3ABDC-289C-9ACB-C9CB-FBB0C8F91497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49" creationId="{ADFEF686-F5FA-3C49-D073-3D9B3386F1F4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50" creationId="{1146F87F-B1A2-306A-A759-1F274F4EF35D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51" creationId="{F2887552-4AAE-1398-FAA5-1D3CB6413297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52" creationId="{9FF55547-4205-B57A-FD70-F668430F1086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53" creationId="{F8A89899-CBCD-0F76-5759-4729EB6983AA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54" creationId="{36B42BD9-BEB6-A7B4-4C56-43604623CC10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55" creationId="{071C9E42-D704-3E62-11E7-60404A5AAD1F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56" creationId="{5267DBB9-5D5B-522C-74FD-93BCEA3042FB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57" creationId="{7E070FB1-BCD1-783B-046B-044F850073FC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58" creationId="{A449843C-B9EB-0EBD-EAC2-8A9706D301D4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59" creationId="{20DA7A51-1E2E-9C8E-B86A-450F512A3C32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60" creationId="{7522E7C3-B690-A0CA-6606-7ADD60F82342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61" creationId="{87519FF6-B934-E2C7-B5EA-3AA45CEB0D46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62" creationId="{F243FFF2-CF3B-CF70-1DA9-54E4E55B1271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63" creationId="{84C4CD5E-0DDB-D61C-21A2-E02F618B6C3C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64" creationId="{4477EBA7-54AD-2840-0CC7-82E9F00F382F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65" creationId="{9D3EA97F-7424-6CFA-1590-5A5BC02E345F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66" creationId="{38CA83D0-77F3-E909-4ABF-D98D1328AE3F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67" creationId="{030EDA3C-DAE2-4B9C-A4DB-D48E44BC7142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68" creationId="{C1A1F932-F496-AD2F-CC4C-514249D32198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69" creationId="{96777FA9-9C8C-8778-2729-B469BD895659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70" creationId="{0143285E-6923-8533-CF1E-43FBB56AD38C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71" creationId="{FAC4D109-480F-044D-0C24-71B4E645D329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72" creationId="{A8F47155-835C-7677-FE13-E97C5F3165E0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73" creationId="{DF33A48E-F11D-3E15-F39C-CC9F55425E87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74" creationId="{F0090CF6-74C4-190B-B1EF-2F5EC172658D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75" creationId="{A52BA711-7DB5-2C04-11C7-18A5B4056FE6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76" creationId="{42D0BD8A-1922-99A4-4E2A-DA335E695EE3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77" creationId="{20DD9337-CD64-3650-6DD3-92AE9CF78351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78" creationId="{83152CCF-A908-AD3C-8BBC-F1323AE8C8AC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79" creationId="{B4378DB9-A0FF-681D-B3BA-3815CE03F6E4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80" creationId="{4312E0E7-363A-237E-9839-C5AAED9B47F2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81" creationId="{3E30FB70-6FDE-9F3D-82F4-1973A0179D4D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82" creationId="{CF52547F-D588-E315-1114-04C0BA013B7E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83" creationId="{2B5A0A3C-C7C3-F40F-B4B4-77ADA742A1F8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84" creationId="{ABD55AD9-7161-4C3A-2660-58070BB4D594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85" creationId="{B489D2C3-797C-A117-CD4F-02F9EFDAF5F8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86" creationId="{4F7977AF-F83E-239E-F277-B1BD61FB5FD8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87" creationId="{B2955FD6-2104-86EE-109A-5A071EFFCF3B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88" creationId="{1D185696-4E24-53FA-BAF3-A77EB2C73166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89" creationId="{B689C7CA-3D5D-A05E-7968-D538904B3875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90" creationId="{F8359A72-5A8C-13D0-51AA-C98016A5447A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91" creationId="{945616C6-0C56-DD8C-E8A6-813099F7E47F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92" creationId="{73031652-9179-5614-07FE-795BD15BEDB3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93" creationId="{3C3536F9-11D0-C73F-24BB-9131EFE80C21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94" creationId="{8A5790E7-30D3-883A-22E6-5FB57763FEB7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95" creationId="{C66CF729-ADD7-1575-8C1B-D113A57FCB2A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96" creationId="{98815CC7-3AE7-C41C-C44F-C3FDD24BE08E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97" creationId="{79112A6B-CE70-6299-2E76-B92BB9683AED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98" creationId="{3D53D275-0732-A183-6868-C8264A5B5816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99" creationId="{5931D324-0BDC-B8D1-CD87-BED0A89ADAD0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00" creationId="{16DF00D3-2872-7944-0331-3B3394B54380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01" creationId="{B02AC60A-BA80-AE06-3F0C-3E2C261A4613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02" creationId="{A793E6D3-1130-9AE2-97A5-9ACB37FF6BAD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03" creationId="{8D70770E-BCC9-3AD0-047C-6F150F7AA151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04" creationId="{99595AA7-569F-E85E-070B-6820847639BC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05" creationId="{4D048375-5807-EC94-8DBE-7D96A00003B5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06" creationId="{F6E3F7CF-6FDB-A552-B864-DD4A11700FF1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07" creationId="{E779416D-5B66-5FDB-AD48-0C551BD953AB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08" creationId="{AFD9C916-C62D-5137-0DCD-1D817A5A8C3E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09" creationId="{2D3C0EAE-4E20-F5EC-510C-6E9B2D6A50E1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10" creationId="{925987D8-4E31-D51F-4E7C-02A0458D1AEF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11" creationId="{F3F66B84-9248-87B0-6F69-A10811B18F96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12" creationId="{6BE0F231-A51D-F157-B353-DB0FE3276DDA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13" creationId="{756090C8-E208-7FA9-F75C-3F81A1DE8391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14" creationId="{00BD4F4E-A431-E4FE-58BF-8FEF3BF77395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15" creationId="{8C9C4DBE-E351-80A8-7E5D-821382D44BD7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16" creationId="{5252C695-3AE3-3552-3FEB-27A931FB4917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17" creationId="{6E5BC172-2A8B-285E-3D3A-BE33C7EBC286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18" creationId="{C41B207A-C1BD-C5C8-244D-20E440192990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19" creationId="{B398C99F-D224-EC04-410F-D5B74F99B6BD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20" creationId="{404DD104-6C05-515D-601C-B9C14BC2D197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21" creationId="{81CA068C-90E7-43C6-3228-C8FD5EB49ABD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22" creationId="{616F3510-7961-4C6C-8363-67238C60108F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23" creationId="{F93D5020-D7B9-2EDF-23F3-E11137444E73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24" creationId="{A5D0FB2C-908F-8369-C13E-A04432052485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25" creationId="{49DD1DFE-4916-35E0-9F24-FC1054A2A57D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26" creationId="{13005C4F-DADB-1B97-5FCD-584E5D9BEE29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27" creationId="{0F25DF14-7C88-B410-0D84-FC34B047095E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28" creationId="{90CA8AE7-4B09-4009-2C50-6688368037B2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29" creationId="{14437694-6189-C88A-4BF6-5974DD50101B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30" creationId="{303C7768-2F57-9F2F-A95F-793759CA758E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31" creationId="{1581B71E-F405-8BD4-F340-018D68214924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32" creationId="{5CBE3834-239F-4A82-9E30-367A9ED8BABF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33" creationId="{14980105-0362-7152-CAA7-4B3B5791D09C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34" creationId="{639B968D-68FF-7A7E-1946-13812CB7F9EB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35" creationId="{AE5DF002-4D03-F8A6-FDC1-901EBB673E04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36" creationId="{A3F6C273-82F8-2D70-41BF-4C68952CF1B5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37" creationId="{2887D0CE-EA9C-17A4-C0C6-D029F6A21C11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38" creationId="{3368640E-1662-5538-FB23-944AB7F03FC9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39" creationId="{733CC1E9-F96A-6842-89FC-32B240E31024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40" creationId="{3CB5DB72-80F0-96E0-C328-C9BA898DC7F4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41" creationId="{49CD688F-B3C0-D8C9-C694-4A509E2C2643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42" creationId="{F5A6D81D-5C28-3EF0-FBB0-18CB0E4D5062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43" creationId="{4155EF81-9111-1BC1-CA57-CC0D82609EE2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44" creationId="{408D5447-268D-A22E-A135-EA521B078AB9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45" creationId="{E7B34907-FC88-4FA3-43B7-7FEEAED0F917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46" creationId="{A2394F73-95C6-8139-086E-212189D8238A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47" creationId="{0D6C2C86-99FE-EBA5-0181-76FA4E291866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48" creationId="{97FE1C23-79EC-C7A6-9FD0-3BD588083294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49" creationId="{33F242E6-7DB1-25E5-54C9-B1B89403C40F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50" creationId="{74416882-35EB-333D-B7DD-1207467A2181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51" creationId="{720F1E87-CC87-23F2-2A11-02DB5D5AB6A9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52" creationId="{0F49CC83-004B-065C-D582-EBE2139AEB0C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53" creationId="{32D965C4-B9A1-EFA7-085B-BD98C7A7250A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54" creationId="{377ECF0A-1E63-84F0-7C28-229C0BD9B650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55" creationId="{C04B276C-6D95-594A-9653-839C45BC310B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56" creationId="{D279B826-1982-1617-8A59-19DAA3A973A1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57" creationId="{1AAE87D8-254D-D788-8814-F4EF72B577BB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58" creationId="{AB999076-B625-6E4D-BE2E-DD24FA6CA7F3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59" creationId="{1D130BE5-91CB-99D7-6D9F-A578EEE0D28B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60" creationId="{DDBFB1BD-E02A-1C26-3676-EAF06A3CDB4E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61" creationId="{2F7E14E4-C05F-15F3-1213-97258269B256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62" creationId="{717D5079-063D-7D16-277A-25348682E29D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63" creationId="{C2DFEC82-BF49-448D-8296-2ED7D945A19D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64" creationId="{C8A08903-743D-0768-A59D-C5CFE29DC300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65" creationId="{A94C18B3-0E0C-8D0F-A974-ABE82E1892D1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66" creationId="{68D60E37-5E77-9692-C57B-AB15CEE939A6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67" creationId="{AB86100F-F368-8F79-7D85-825D9DB2D956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68" creationId="{1B855CF9-CE52-C7C0-E313-3AF10F5B327F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69" creationId="{F88C7412-E115-0F4A-F5DB-73B7E67FBECA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70" creationId="{1B38BFA7-372F-E89B-3046-6F16C6E7A843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71" creationId="{6DA3ECFA-C05C-9C72-CF16-748FF7106545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72" creationId="{04143BAD-4129-45BF-01BC-BE8ACCD24DA0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73" creationId="{AB26A986-079E-9B36-16BC-D33A683B1318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74" creationId="{EE9AE3D5-D74E-3C50-8F23-1A54C396E1B0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75" creationId="{034E288D-D4E3-22C1-AB33-5316F5EB27EA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76" creationId="{5CE0EF5A-B331-0711-013D-294920D7F592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77" creationId="{66DB7CF5-033B-B152-DCCA-659DC2653507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78" creationId="{E5E8C8EC-27EE-3456-747C-0F93F849CE39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79" creationId="{1FC11C01-E7E0-964B-C942-16016AB0A822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80" creationId="{593F910B-F95D-90D0-2985-58265A02D8E3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81" creationId="{8270E4AC-6C8F-7CC1-C38A-503F1C955D72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82" creationId="{0DB7D943-6213-4E25-569A-1A0C01A7DD2A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83" creationId="{19747854-FEC8-580B-DAD8-6C5316252560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84" creationId="{60B2F27A-C8AA-A630-038F-D18352321D22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85" creationId="{F2423896-198E-4A23-C5A3-1AE5FFEBC36C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86" creationId="{8081960A-2ED1-34DB-ECE5-405243A7D816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87" creationId="{F0F2E139-0210-FADE-6665-F10776B32685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88" creationId="{2FAA5C09-90D9-5FFE-E79B-BBB8AF3E2A03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89" creationId="{42AC5C49-59A9-82CF-2336-93D66631031C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90" creationId="{50864B53-D277-D2BF-6A64-8D16182C75D1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91" creationId="{8F788650-2440-B6F7-BE84-D363D4BE113E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92" creationId="{C48EE9C4-A865-52A3-9652-114B5D1456A6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93" creationId="{EDCEB167-1010-D64E-2CC9-E3F51F47B6AC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94" creationId="{443A6610-6BAD-3205-E596-78B2021C4B6C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95" creationId="{62077204-1E70-FA54-4CDF-B016A867AFA8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96" creationId="{7845B7C4-9EF6-1033-E6BA-B96C8666BE79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97" creationId="{994DFA69-E970-AA87-47D1-D8601607C4D6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98" creationId="{A31F8EAE-E7C5-9F0F-CAB9-09F8CC387EB9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199" creationId="{031CD27F-EEB5-FBCA-A039-E8CC92990E73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200" creationId="{DA6E2B2E-9FD3-6C2A-3A98-283C1F682D4A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201" creationId="{3F196F96-0974-4AFD-9365-48162177959B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202" creationId="{24DD8592-264C-7EEE-6759-57051928C4C3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203" creationId="{8ED7D9FE-88DE-EE17-5A71-433959AB4C31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204" creationId="{9F734DEC-217A-EF28-DA37-2111D524259B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205" creationId="{76609731-69FA-80EC-0639-D85544748A56}"/>
          </ac:spMkLst>
        </pc:spChg>
        <pc:spChg chg="add del">
          <ac:chgData name="Camilo Acosta" userId="85f069fe-597c-47b1-9f40-2b2a0b92ead5" providerId="ADAL" clId="{BA6A3CD9-E12E-420D-821C-AE23152832B3}" dt="2023-07-15T14:40:32.750" v="845" actId="478"/>
          <ac:spMkLst>
            <pc:docMk/>
            <pc:sldMk cId="2535696321" sldId="294"/>
            <ac:spMk id="206" creationId="{D36BA4BF-03E0-23C8-4E0D-8E8E0F5481DD}"/>
          </ac:spMkLst>
        </pc:spChg>
        <pc:spChg chg="add mod">
          <ac:chgData name="Camilo Acosta" userId="85f069fe-597c-47b1-9f40-2b2a0b92ead5" providerId="ADAL" clId="{BA6A3CD9-E12E-420D-821C-AE23152832B3}" dt="2023-07-15T14:40:52.354" v="868" actId="20577"/>
          <ac:spMkLst>
            <pc:docMk/>
            <pc:sldMk cId="2535696321" sldId="294"/>
            <ac:spMk id="207" creationId="{3E5CB481-F606-96AE-7FE8-85C8B3FF6012}"/>
          </ac:spMkLst>
        </pc:spChg>
        <pc:spChg chg="add mod">
          <ac:chgData name="Camilo Acosta" userId="85f069fe-597c-47b1-9f40-2b2a0b92ead5" providerId="ADAL" clId="{BA6A3CD9-E12E-420D-821C-AE23152832B3}" dt="2023-07-15T14:40:38.856" v="847" actId="1076"/>
          <ac:spMkLst>
            <pc:docMk/>
            <pc:sldMk cId="2535696321" sldId="294"/>
            <ac:spMk id="208" creationId="{E8284721-BAB6-5ACE-0E22-E09692B0C7E7}"/>
          </ac:spMkLst>
        </pc:spChg>
        <pc:spChg chg="add mod">
          <ac:chgData name="Camilo Acosta" userId="85f069fe-597c-47b1-9f40-2b2a0b92ead5" providerId="ADAL" clId="{BA6A3CD9-E12E-420D-821C-AE23152832B3}" dt="2023-07-15T14:40:38.856" v="847" actId="1076"/>
          <ac:spMkLst>
            <pc:docMk/>
            <pc:sldMk cId="2535696321" sldId="294"/>
            <ac:spMk id="209" creationId="{F710A427-DA21-4B78-E36F-FA4ACF21BD29}"/>
          </ac:spMkLst>
        </pc:spChg>
        <pc:spChg chg="add mod">
          <ac:chgData name="Camilo Acosta" userId="85f069fe-597c-47b1-9f40-2b2a0b92ead5" providerId="ADAL" clId="{BA6A3CD9-E12E-420D-821C-AE23152832B3}" dt="2023-07-15T14:40:38.856" v="847" actId="1076"/>
          <ac:spMkLst>
            <pc:docMk/>
            <pc:sldMk cId="2535696321" sldId="294"/>
            <ac:spMk id="210" creationId="{F6E42D34-0719-DC48-F5A0-B2E6EB71C24A}"/>
          </ac:spMkLst>
        </pc:spChg>
        <pc:spChg chg="add mod">
          <ac:chgData name="Camilo Acosta" userId="85f069fe-597c-47b1-9f40-2b2a0b92ead5" providerId="ADAL" clId="{BA6A3CD9-E12E-420D-821C-AE23152832B3}" dt="2023-07-15T14:40:38.856" v="847" actId="1076"/>
          <ac:spMkLst>
            <pc:docMk/>
            <pc:sldMk cId="2535696321" sldId="294"/>
            <ac:spMk id="211" creationId="{2BB94D43-475F-DCF5-94B8-48FE6F5FD81A}"/>
          </ac:spMkLst>
        </pc:spChg>
        <pc:spChg chg="add mod">
          <ac:chgData name="Camilo Acosta" userId="85f069fe-597c-47b1-9f40-2b2a0b92ead5" providerId="ADAL" clId="{BA6A3CD9-E12E-420D-821C-AE23152832B3}" dt="2023-07-15T14:40:38.856" v="847" actId="1076"/>
          <ac:spMkLst>
            <pc:docMk/>
            <pc:sldMk cId="2535696321" sldId="294"/>
            <ac:spMk id="212" creationId="{DB8D5B01-CCEE-354F-D561-39336E484BCF}"/>
          </ac:spMkLst>
        </pc:spChg>
        <pc:spChg chg="add mod">
          <ac:chgData name="Camilo Acosta" userId="85f069fe-597c-47b1-9f40-2b2a0b92ead5" providerId="ADAL" clId="{BA6A3CD9-E12E-420D-821C-AE23152832B3}" dt="2023-07-15T14:40:38.856" v="847" actId="1076"/>
          <ac:spMkLst>
            <pc:docMk/>
            <pc:sldMk cId="2535696321" sldId="294"/>
            <ac:spMk id="213" creationId="{3A00129B-40DE-3E2B-5E40-BDE12F54CDAA}"/>
          </ac:spMkLst>
        </pc:spChg>
        <pc:spChg chg="add mod">
          <ac:chgData name="Camilo Acosta" userId="85f069fe-597c-47b1-9f40-2b2a0b92ead5" providerId="ADAL" clId="{BA6A3CD9-E12E-420D-821C-AE23152832B3}" dt="2023-07-15T14:40:38.856" v="847" actId="1076"/>
          <ac:spMkLst>
            <pc:docMk/>
            <pc:sldMk cId="2535696321" sldId="294"/>
            <ac:spMk id="214" creationId="{1980500F-D54F-23B3-FE1B-39CCC075D34F}"/>
          </ac:spMkLst>
        </pc:spChg>
        <pc:spChg chg="add mod">
          <ac:chgData name="Camilo Acosta" userId="85f069fe-597c-47b1-9f40-2b2a0b92ead5" providerId="ADAL" clId="{BA6A3CD9-E12E-420D-821C-AE23152832B3}" dt="2023-07-15T14:40:38.856" v="847" actId="1076"/>
          <ac:spMkLst>
            <pc:docMk/>
            <pc:sldMk cId="2535696321" sldId="294"/>
            <ac:spMk id="215" creationId="{7657D5D4-9B44-9039-66E2-2BD21A69D3E5}"/>
          </ac:spMkLst>
        </pc:spChg>
        <pc:spChg chg="add mod">
          <ac:chgData name="Camilo Acosta" userId="85f069fe-597c-47b1-9f40-2b2a0b92ead5" providerId="ADAL" clId="{BA6A3CD9-E12E-420D-821C-AE23152832B3}" dt="2023-07-15T14:40:38.856" v="847" actId="1076"/>
          <ac:spMkLst>
            <pc:docMk/>
            <pc:sldMk cId="2535696321" sldId="294"/>
            <ac:spMk id="216" creationId="{E57A206D-F178-1691-C98D-5EF7BB309E89}"/>
          </ac:spMkLst>
        </pc:spChg>
        <pc:spChg chg="add mod">
          <ac:chgData name="Camilo Acosta" userId="85f069fe-597c-47b1-9f40-2b2a0b92ead5" providerId="ADAL" clId="{BA6A3CD9-E12E-420D-821C-AE23152832B3}" dt="2023-07-15T14:40:38.856" v="847" actId="1076"/>
          <ac:spMkLst>
            <pc:docMk/>
            <pc:sldMk cId="2535696321" sldId="294"/>
            <ac:spMk id="217" creationId="{60CDD4A5-9A0D-301F-CE52-B361E5A3D367}"/>
          </ac:spMkLst>
        </pc:spChg>
        <pc:spChg chg="add mod">
          <ac:chgData name="Camilo Acosta" userId="85f069fe-597c-47b1-9f40-2b2a0b92ead5" providerId="ADAL" clId="{BA6A3CD9-E12E-420D-821C-AE23152832B3}" dt="2023-07-15T14:40:38.856" v="847" actId="1076"/>
          <ac:spMkLst>
            <pc:docMk/>
            <pc:sldMk cId="2535696321" sldId="294"/>
            <ac:spMk id="218" creationId="{E76A9979-25D2-4F7F-2F8F-00CE8B03B248}"/>
          </ac:spMkLst>
        </pc:spChg>
        <pc:spChg chg="add mod">
          <ac:chgData name="Camilo Acosta" userId="85f069fe-597c-47b1-9f40-2b2a0b92ead5" providerId="ADAL" clId="{BA6A3CD9-E12E-420D-821C-AE23152832B3}" dt="2023-07-15T14:40:38.856" v="847" actId="1076"/>
          <ac:spMkLst>
            <pc:docMk/>
            <pc:sldMk cId="2535696321" sldId="294"/>
            <ac:spMk id="219" creationId="{87A49B05-4D29-5903-2DA0-EFF2BE6A0E4A}"/>
          </ac:spMkLst>
        </pc:spChg>
        <pc:spChg chg="add mod">
          <ac:chgData name="Camilo Acosta" userId="85f069fe-597c-47b1-9f40-2b2a0b92ead5" providerId="ADAL" clId="{BA6A3CD9-E12E-420D-821C-AE23152832B3}" dt="2023-07-15T14:40:38.856" v="847" actId="1076"/>
          <ac:spMkLst>
            <pc:docMk/>
            <pc:sldMk cId="2535696321" sldId="294"/>
            <ac:spMk id="220" creationId="{32775E79-B826-6033-6DF4-0CF03B5E12F4}"/>
          </ac:spMkLst>
        </pc:spChg>
        <pc:spChg chg="add mod">
          <ac:chgData name="Camilo Acosta" userId="85f069fe-597c-47b1-9f40-2b2a0b92ead5" providerId="ADAL" clId="{BA6A3CD9-E12E-420D-821C-AE23152832B3}" dt="2023-07-15T14:40:38.856" v="847" actId="1076"/>
          <ac:spMkLst>
            <pc:docMk/>
            <pc:sldMk cId="2535696321" sldId="294"/>
            <ac:spMk id="221" creationId="{735A6C8E-E017-F3E6-34FF-8F9D6C326E0C}"/>
          </ac:spMkLst>
        </pc:spChg>
        <pc:spChg chg="add mod">
          <ac:chgData name="Camilo Acosta" userId="85f069fe-597c-47b1-9f40-2b2a0b92ead5" providerId="ADAL" clId="{BA6A3CD9-E12E-420D-821C-AE23152832B3}" dt="2023-07-15T14:40:38.856" v="847" actId="1076"/>
          <ac:spMkLst>
            <pc:docMk/>
            <pc:sldMk cId="2535696321" sldId="294"/>
            <ac:spMk id="222" creationId="{D8A0E51E-9E77-1D9F-F5C4-69B4B7483EAF}"/>
          </ac:spMkLst>
        </pc:spChg>
        <pc:spChg chg="add mod">
          <ac:chgData name="Camilo Acosta" userId="85f069fe-597c-47b1-9f40-2b2a0b92ead5" providerId="ADAL" clId="{BA6A3CD9-E12E-420D-821C-AE23152832B3}" dt="2023-07-15T14:40:38.856" v="847" actId="1076"/>
          <ac:spMkLst>
            <pc:docMk/>
            <pc:sldMk cId="2535696321" sldId="294"/>
            <ac:spMk id="223" creationId="{65342916-6A83-CEFC-9B63-53D7E25B585B}"/>
          </ac:spMkLst>
        </pc:spChg>
        <pc:spChg chg="add mod">
          <ac:chgData name="Camilo Acosta" userId="85f069fe-597c-47b1-9f40-2b2a0b92ead5" providerId="ADAL" clId="{BA6A3CD9-E12E-420D-821C-AE23152832B3}" dt="2023-07-15T14:40:38.856" v="847" actId="1076"/>
          <ac:spMkLst>
            <pc:docMk/>
            <pc:sldMk cId="2535696321" sldId="294"/>
            <ac:spMk id="224" creationId="{2F393B13-7102-3C98-ECAA-FF237E1BDEEA}"/>
          </ac:spMkLst>
        </pc:spChg>
        <pc:spChg chg="add mod">
          <ac:chgData name="Camilo Acosta" userId="85f069fe-597c-47b1-9f40-2b2a0b92ead5" providerId="ADAL" clId="{BA6A3CD9-E12E-420D-821C-AE23152832B3}" dt="2023-07-15T14:40:38.856" v="847" actId="1076"/>
          <ac:spMkLst>
            <pc:docMk/>
            <pc:sldMk cId="2535696321" sldId="294"/>
            <ac:spMk id="225" creationId="{A63C150C-454A-A329-2C05-8EBBD6169B98}"/>
          </ac:spMkLst>
        </pc:spChg>
        <pc:spChg chg="add mod">
          <ac:chgData name="Camilo Acosta" userId="85f069fe-597c-47b1-9f40-2b2a0b92ead5" providerId="ADAL" clId="{BA6A3CD9-E12E-420D-821C-AE23152832B3}" dt="2023-07-15T14:40:38.856" v="847" actId="1076"/>
          <ac:spMkLst>
            <pc:docMk/>
            <pc:sldMk cId="2535696321" sldId="294"/>
            <ac:spMk id="226" creationId="{301B1744-592F-B782-47D1-B366D35CDEEB}"/>
          </ac:spMkLst>
        </pc:spChg>
        <pc:spChg chg="add mod">
          <ac:chgData name="Camilo Acosta" userId="85f069fe-597c-47b1-9f40-2b2a0b92ead5" providerId="ADAL" clId="{BA6A3CD9-E12E-420D-821C-AE23152832B3}" dt="2023-07-15T14:40:38.856" v="847" actId="1076"/>
          <ac:spMkLst>
            <pc:docMk/>
            <pc:sldMk cId="2535696321" sldId="294"/>
            <ac:spMk id="227" creationId="{3662AA0D-6523-75B1-1A37-FF4BD797B38B}"/>
          </ac:spMkLst>
        </pc:spChg>
        <pc:spChg chg="add mod">
          <ac:chgData name="Camilo Acosta" userId="85f069fe-597c-47b1-9f40-2b2a0b92ead5" providerId="ADAL" clId="{BA6A3CD9-E12E-420D-821C-AE23152832B3}" dt="2023-07-15T14:40:38.856" v="847" actId="1076"/>
          <ac:spMkLst>
            <pc:docMk/>
            <pc:sldMk cId="2535696321" sldId="294"/>
            <ac:spMk id="228" creationId="{3E226F92-0AFB-4DE4-E44E-0DEE007C26D7}"/>
          </ac:spMkLst>
        </pc:spChg>
        <pc:spChg chg="add mod">
          <ac:chgData name="Camilo Acosta" userId="85f069fe-597c-47b1-9f40-2b2a0b92ead5" providerId="ADAL" clId="{BA6A3CD9-E12E-420D-821C-AE23152832B3}" dt="2023-07-15T14:40:38.856" v="847" actId="1076"/>
          <ac:spMkLst>
            <pc:docMk/>
            <pc:sldMk cId="2535696321" sldId="294"/>
            <ac:spMk id="229" creationId="{56BEE979-274A-EF27-498E-894E59F2635C}"/>
          </ac:spMkLst>
        </pc:spChg>
        <pc:spChg chg="add mod">
          <ac:chgData name="Camilo Acosta" userId="85f069fe-597c-47b1-9f40-2b2a0b92ead5" providerId="ADAL" clId="{BA6A3CD9-E12E-420D-821C-AE23152832B3}" dt="2023-07-15T14:40:38.856" v="847" actId="1076"/>
          <ac:spMkLst>
            <pc:docMk/>
            <pc:sldMk cId="2535696321" sldId="294"/>
            <ac:spMk id="230" creationId="{09F27E69-AD7D-5C32-02DB-AA80C8D430FF}"/>
          </ac:spMkLst>
        </pc:spChg>
        <pc:spChg chg="add mod">
          <ac:chgData name="Camilo Acosta" userId="85f069fe-597c-47b1-9f40-2b2a0b92ead5" providerId="ADAL" clId="{BA6A3CD9-E12E-420D-821C-AE23152832B3}" dt="2023-07-15T14:40:38.856" v="847" actId="1076"/>
          <ac:spMkLst>
            <pc:docMk/>
            <pc:sldMk cId="2535696321" sldId="294"/>
            <ac:spMk id="231" creationId="{5C209FD2-F3EA-32BB-EC15-E1F1927D3638}"/>
          </ac:spMkLst>
        </pc:spChg>
        <pc:spChg chg="add mod">
          <ac:chgData name="Camilo Acosta" userId="85f069fe-597c-47b1-9f40-2b2a0b92ead5" providerId="ADAL" clId="{BA6A3CD9-E12E-420D-821C-AE23152832B3}" dt="2023-07-15T14:40:38.856" v="847" actId="1076"/>
          <ac:spMkLst>
            <pc:docMk/>
            <pc:sldMk cId="2535696321" sldId="294"/>
            <ac:spMk id="232" creationId="{935A3E77-F869-2298-936A-29B855F3B989}"/>
          </ac:spMkLst>
        </pc:spChg>
        <pc:spChg chg="add mod">
          <ac:chgData name="Camilo Acosta" userId="85f069fe-597c-47b1-9f40-2b2a0b92ead5" providerId="ADAL" clId="{BA6A3CD9-E12E-420D-821C-AE23152832B3}" dt="2023-07-15T14:40:38.856" v="847" actId="1076"/>
          <ac:spMkLst>
            <pc:docMk/>
            <pc:sldMk cId="2535696321" sldId="294"/>
            <ac:spMk id="233" creationId="{057BC962-1B36-8364-C6A7-32BD16A36C4B}"/>
          </ac:spMkLst>
        </pc:spChg>
      </pc:sldChg>
      <pc:sldChg chg="addSp delSp modSp add del mod setBg delDesignElem">
        <pc:chgData name="Camilo Acosta" userId="85f069fe-597c-47b1-9f40-2b2a0b92ead5" providerId="ADAL" clId="{BA6A3CD9-E12E-420D-821C-AE23152832B3}" dt="2023-07-18T12:22:04.888" v="2141" actId="47"/>
        <pc:sldMkLst>
          <pc:docMk/>
          <pc:sldMk cId="3966216615" sldId="294"/>
        </pc:sldMkLst>
        <pc:spChg chg="mod">
          <ac:chgData name="Camilo Acosta" userId="85f069fe-597c-47b1-9f40-2b2a0b92ead5" providerId="ADAL" clId="{BA6A3CD9-E12E-420D-821C-AE23152832B3}" dt="2023-07-16T13:29:14.399" v="1982" actId="208"/>
          <ac:spMkLst>
            <pc:docMk/>
            <pc:sldMk cId="3966216615" sldId="294"/>
            <ac:spMk id="2" creationId="{B58FDD36-5E0A-9698-FEEE-D056E11C5DDD}"/>
          </ac:spMkLst>
        </pc:spChg>
        <pc:spChg chg="add del">
          <ac:chgData name="Camilo Acosta" userId="85f069fe-597c-47b1-9f40-2b2a0b92ead5" providerId="ADAL" clId="{BA6A3CD9-E12E-420D-821C-AE23152832B3}" dt="2023-07-16T13:17:58.061" v="1811"/>
          <ac:spMkLst>
            <pc:docMk/>
            <pc:sldMk cId="3966216615" sldId="294"/>
            <ac:spMk id="10" creationId="{BACC6370-2D7E-4714-9D71-7542949D7D5D}"/>
          </ac:spMkLst>
        </pc:spChg>
        <pc:spChg chg="add del">
          <ac:chgData name="Camilo Acosta" userId="85f069fe-597c-47b1-9f40-2b2a0b92ead5" providerId="ADAL" clId="{BA6A3CD9-E12E-420D-821C-AE23152832B3}" dt="2023-07-16T13:17:58.061" v="1811"/>
          <ac:spMkLst>
            <pc:docMk/>
            <pc:sldMk cId="3966216615" sldId="294"/>
            <ac:spMk id="12" creationId="{F68B3F68-107C-434F-AA38-110D5EA91B85}"/>
          </ac:spMkLst>
        </pc:spChg>
        <pc:spChg chg="add del">
          <ac:chgData name="Camilo Acosta" userId="85f069fe-597c-47b1-9f40-2b2a0b92ead5" providerId="ADAL" clId="{BA6A3CD9-E12E-420D-821C-AE23152832B3}" dt="2023-07-16T13:17:58.061" v="1811"/>
          <ac:spMkLst>
            <pc:docMk/>
            <pc:sldMk cId="3966216615" sldId="294"/>
            <ac:spMk id="14" creationId="{AAD0DBB9-1A4B-4391-81D4-CB19F9AB918A}"/>
          </ac:spMkLst>
        </pc:spChg>
        <pc:spChg chg="add del">
          <ac:chgData name="Camilo Acosta" userId="85f069fe-597c-47b1-9f40-2b2a0b92ead5" providerId="ADAL" clId="{BA6A3CD9-E12E-420D-821C-AE23152832B3}" dt="2023-07-16T13:17:58.061" v="1811"/>
          <ac:spMkLst>
            <pc:docMk/>
            <pc:sldMk cId="3966216615" sldId="294"/>
            <ac:spMk id="16" creationId="{063BBA22-50EA-4C4D-BE05-F1CE4E63AA56}"/>
          </ac:spMkLst>
        </pc:spChg>
      </pc:sldChg>
      <pc:sldChg chg="addSp delSp modSp add del mod modAnim">
        <pc:chgData name="Camilo Acosta" userId="85f069fe-597c-47b1-9f40-2b2a0b92ead5" providerId="ADAL" clId="{BA6A3CD9-E12E-420D-821C-AE23152832B3}" dt="2023-07-16T13:15:25.449" v="1803" actId="2696"/>
        <pc:sldMkLst>
          <pc:docMk/>
          <pc:sldMk cId="3150391601" sldId="295"/>
        </pc:sldMkLst>
        <pc:spChg chg="mod">
          <ac:chgData name="Camilo Acosta" userId="85f069fe-597c-47b1-9f40-2b2a0b92ead5" providerId="ADAL" clId="{BA6A3CD9-E12E-420D-821C-AE23152832B3}" dt="2023-07-15T14:44:03.569" v="885" actId="20577"/>
          <ac:spMkLst>
            <pc:docMk/>
            <pc:sldMk cId="3150391601" sldId="295"/>
            <ac:spMk id="2" creationId="{B58FDD36-5E0A-9698-FEEE-D056E11C5DDD}"/>
          </ac:spMkLst>
        </pc:spChg>
        <pc:spChg chg="del mod">
          <ac:chgData name="Camilo Acosta" userId="85f069fe-597c-47b1-9f40-2b2a0b92ead5" providerId="ADAL" clId="{BA6A3CD9-E12E-420D-821C-AE23152832B3}" dt="2023-07-15T14:44:14.009" v="888" actId="478"/>
          <ac:spMkLst>
            <pc:docMk/>
            <pc:sldMk cId="3150391601" sldId="295"/>
            <ac:spMk id="4" creationId="{8ED5B354-6221-54BC-9827-23AEB40BB52C}"/>
          </ac:spMkLst>
        </pc:spChg>
        <pc:spChg chg="add 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5" creationId="{F33F3583-43D6-3FE7-9E30-98D966F00FB4}"/>
          </ac:spMkLst>
        </pc:spChg>
        <pc:spChg chg="del">
          <ac:chgData name="Camilo Acosta" userId="85f069fe-597c-47b1-9f40-2b2a0b92ead5" providerId="ADAL" clId="{BA6A3CD9-E12E-420D-821C-AE23152832B3}" dt="2023-07-15T14:44:14.983" v="889" actId="478"/>
          <ac:spMkLst>
            <pc:docMk/>
            <pc:sldMk cId="3150391601" sldId="295"/>
            <ac:spMk id="6" creationId="{AD12B9BB-CDC3-0F74-6C89-38BE92C88F09}"/>
          </ac:spMkLst>
        </pc:spChg>
        <pc:spChg chg="add 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7" creationId="{1FCAA975-FC5F-DFFB-518A-CA0E1753D92D}"/>
          </ac:spMkLst>
        </pc:spChg>
        <pc:spChg chg="add 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8" creationId="{65F56EA5-E5EE-01C1-06E0-07472BCEC92E}"/>
          </ac:spMkLst>
        </pc:spChg>
        <pc:spChg chg="add 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9" creationId="{F666BFD7-2F6B-E402-08E2-FC375E907CC5}"/>
          </ac:spMkLst>
        </pc:spChg>
        <pc:spChg chg="add 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11" creationId="{FCDDDD22-2217-F26A-3C3A-3A121915D13F}"/>
          </ac:spMkLst>
        </pc:spChg>
        <pc:spChg chg="add 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13" creationId="{05C511DD-D172-9F30-6CAE-176877C039AD}"/>
          </ac:spMkLst>
        </pc:spChg>
        <pc:spChg chg="add 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15" creationId="{F9632EB2-8463-A8A9-6C29-C0BF69070403}"/>
          </ac:spMkLst>
        </pc:spChg>
        <pc:spChg chg="add 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17" creationId="{F6B9FF0E-E7B8-A678-22EF-BEF9006FA83F}"/>
          </ac:spMkLst>
        </pc:spChg>
        <pc:spChg chg="add 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18" creationId="{58ACF9A9-0DE4-42F4-25DF-B4811C3FE0DA}"/>
          </ac:spMkLst>
        </pc:spChg>
        <pc:spChg chg="add 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19" creationId="{1F30FCD0-AF9C-4C9C-434D-95CACC5FCC5B}"/>
          </ac:spMkLst>
        </pc:spChg>
        <pc:spChg chg="add 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20" creationId="{9E945BC7-A87B-8E30-2311-D30775CAEEBB}"/>
          </ac:spMkLst>
        </pc:spChg>
        <pc:spChg chg="add 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21" creationId="{4583767A-28EA-4C55-A3D4-5BB7FE80B7C2}"/>
          </ac:spMkLst>
        </pc:spChg>
        <pc:spChg chg="add 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22" creationId="{D8B13856-DFCB-0CE7-C344-312BB21F0F62}"/>
          </ac:spMkLst>
        </pc:spChg>
        <pc:spChg chg="add 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23" creationId="{23604ABC-C43A-6B3B-FE4A-EF8B91A4E3BD}"/>
          </ac:spMkLst>
        </pc:spChg>
        <pc:spChg chg="add 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24" creationId="{039F5232-FA66-D343-A922-1F1C38BB3600}"/>
          </ac:spMkLst>
        </pc:spChg>
        <pc:spChg chg="add 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25" creationId="{11A56B7A-E292-6242-9270-C3F1698B123E}"/>
          </ac:spMkLst>
        </pc:spChg>
        <pc:spChg chg="add 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26" creationId="{8408608A-7685-EAC7-4B6B-4F7469D7C989}"/>
          </ac:spMkLst>
        </pc:spChg>
        <pc:spChg chg="add 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27" creationId="{72A72DAF-431E-4D08-20F1-446F77776505}"/>
          </ac:spMkLst>
        </pc:spChg>
        <pc:spChg chg="add 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28" creationId="{DF5A1D2C-02CB-B85B-7CAF-84A56A4C924D}"/>
          </ac:spMkLst>
        </pc:spChg>
        <pc:spChg chg="add 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29" creationId="{434914E5-8810-6371-1577-63FB5F97E585}"/>
          </ac:spMkLst>
        </pc:spChg>
        <pc:spChg chg="add 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30" creationId="{1C4357C7-8E1B-F3B8-6691-3B72C547AB78}"/>
          </ac:spMkLst>
        </pc:spChg>
        <pc:spChg chg="add 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31" creationId="{8F556D90-7520-A581-D7F5-9DB444DEBEC7}"/>
          </ac:spMkLst>
        </pc:spChg>
        <pc:spChg chg="add 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32" creationId="{F224530B-7432-536D-4D8E-4C55134D3415}"/>
          </ac:spMkLst>
        </pc:spChg>
        <pc:spChg chg="add 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33" creationId="{E0C16A87-6682-2384-DE46-2CECF009DD19}"/>
          </ac:spMkLst>
        </pc:spChg>
        <pc:spChg chg="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35" creationId="{87203CFA-E5C6-6075-4BC6-F56E695AD564}"/>
          </ac:spMkLst>
        </pc:spChg>
        <pc:spChg chg="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36" creationId="{26E7EDD2-AB42-28DA-930A-4395513A3718}"/>
          </ac:spMkLst>
        </pc:spChg>
        <pc:spChg chg="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37" creationId="{ABF3C933-86C1-D11B-3BA1-050D71C7A089}"/>
          </ac:spMkLst>
        </pc:spChg>
        <pc:spChg chg="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38" creationId="{44B8C877-F69B-DCC0-5A57-3A5E1C136CBD}"/>
          </ac:spMkLst>
        </pc:spChg>
        <pc:spChg chg="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39" creationId="{0158EF5B-DED1-E535-28EF-3BE1D2B3E066}"/>
          </ac:spMkLst>
        </pc:spChg>
        <pc:spChg chg="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40" creationId="{98523B82-0FDA-948C-9BE3-CB58457FD7AC}"/>
          </ac:spMkLst>
        </pc:spChg>
        <pc:spChg chg="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41" creationId="{F3053ACD-8206-A06E-5F40-75FE8803FF6B}"/>
          </ac:spMkLst>
        </pc:spChg>
        <pc:spChg chg="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42" creationId="{88B08525-E0C8-A367-CBBA-37E360039A50}"/>
          </ac:spMkLst>
        </pc:spChg>
        <pc:spChg chg="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43" creationId="{BA3C5F06-1A35-5D69-2C4D-0616CBD74DDB}"/>
          </ac:spMkLst>
        </pc:spChg>
        <pc:spChg chg="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44" creationId="{6C6EC015-4FE7-A2B1-4123-085C7D96942C}"/>
          </ac:spMkLst>
        </pc:spChg>
        <pc:spChg chg="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45" creationId="{C913D775-9A7F-9402-C3E9-F9FEAE392E1E}"/>
          </ac:spMkLst>
        </pc:spChg>
        <pc:spChg chg="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46" creationId="{7E3DD646-35C4-0B92-CF73-A706C9C170F4}"/>
          </ac:spMkLst>
        </pc:spChg>
        <pc:spChg chg="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47" creationId="{63F70693-036B-E5CB-2C04-D9A80EC3B9D2}"/>
          </ac:spMkLst>
        </pc:spChg>
        <pc:spChg chg="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48" creationId="{D25FFB6E-98C6-5644-3D43-F2681C7C24FD}"/>
          </ac:spMkLst>
        </pc:spChg>
        <pc:spChg chg="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49" creationId="{170D1DA2-46C0-1E84-4333-40A8363932C1}"/>
          </ac:spMkLst>
        </pc:spChg>
        <pc:spChg chg="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50" creationId="{E85D26E4-653F-EC0D-06C8-C99622C815D0}"/>
          </ac:spMkLst>
        </pc:spChg>
        <pc:spChg chg="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51" creationId="{50B0FE89-8D44-5170-FAE8-D91C122C1439}"/>
          </ac:spMkLst>
        </pc:spChg>
        <pc:spChg chg="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53" creationId="{0A6D9B2C-0AE5-8E4B-0581-C738707D175F}"/>
          </ac:spMkLst>
        </pc:spChg>
        <pc:spChg chg="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54" creationId="{99612355-A454-E70F-97B7-DE085665DEC6}"/>
          </ac:spMkLst>
        </pc:spChg>
        <pc:spChg chg="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55" creationId="{747981D8-31C6-D545-54A8-13A288FE7F1F}"/>
          </ac:spMkLst>
        </pc:spChg>
        <pc:spChg chg="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56" creationId="{7EE5E56E-94E9-DE28-DFE2-4291BD3C2B07}"/>
          </ac:spMkLst>
        </pc:spChg>
        <pc:spChg chg="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57" creationId="{FD4361B5-623A-E5CA-3A20-D0E487E5D6FA}"/>
          </ac:spMkLst>
        </pc:spChg>
        <pc:spChg chg="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58" creationId="{FEFE370A-66C3-387D-D5D7-5FF3D626F5D9}"/>
          </ac:spMkLst>
        </pc:spChg>
        <pc:spChg chg="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59" creationId="{3CE0B7C0-F385-10B7-928F-1BCA816728A8}"/>
          </ac:spMkLst>
        </pc:spChg>
        <pc:spChg chg="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60" creationId="{3D969078-5FEB-445F-5A0F-C5CC0F6E29E5}"/>
          </ac:spMkLst>
        </pc:spChg>
        <pc:spChg chg="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61" creationId="{A0DBAB5D-B172-FD19-1979-6FB518364457}"/>
          </ac:spMkLst>
        </pc:spChg>
        <pc:spChg chg="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62" creationId="{63D77B68-95BB-052B-49BE-4DEC72BD8E9F}"/>
          </ac:spMkLst>
        </pc:spChg>
        <pc:spChg chg="mod">
          <ac:chgData name="Camilo Acosta" userId="85f069fe-597c-47b1-9f40-2b2a0b92ead5" providerId="ADAL" clId="{BA6A3CD9-E12E-420D-821C-AE23152832B3}" dt="2023-07-15T14:44:22.892" v="891" actId="1076"/>
          <ac:spMkLst>
            <pc:docMk/>
            <pc:sldMk cId="3150391601" sldId="295"/>
            <ac:spMk id="63" creationId="{51DF9CE7-4995-6B1B-F674-29270D1BB226}"/>
          </ac:spMkLst>
        </pc:spChg>
        <pc:spChg chg="del">
          <ac:chgData name="Camilo Acosta" userId="85f069fe-597c-47b1-9f40-2b2a0b92ead5" providerId="ADAL" clId="{BA6A3CD9-E12E-420D-821C-AE23152832B3}" dt="2023-07-15T14:44:10.009" v="886" actId="478"/>
          <ac:spMkLst>
            <pc:docMk/>
            <pc:sldMk cId="3150391601" sldId="295"/>
            <ac:spMk id="207" creationId="{3E5CB481-F606-96AE-7FE8-85C8B3FF6012}"/>
          </ac:spMkLst>
        </pc:spChg>
        <pc:spChg chg="del">
          <ac:chgData name="Camilo Acosta" userId="85f069fe-597c-47b1-9f40-2b2a0b92ead5" providerId="ADAL" clId="{BA6A3CD9-E12E-420D-821C-AE23152832B3}" dt="2023-07-15T14:44:10.009" v="886" actId="478"/>
          <ac:spMkLst>
            <pc:docMk/>
            <pc:sldMk cId="3150391601" sldId="295"/>
            <ac:spMk id="208" creationId="{E8284721-BAB6-5ACE-0E22-E09692B0C7E7}"/>
          </ac:spMkLst>
        </pc:spChg>
        <pc:spChg chg="del">
          <ac:chgData name="Camilo Acosta" userId="85f069fe-597c-47b1-9f40-2b2a0b92ead5" providerId="ADAL" clId="{BA6A3CD9-E12E-420D-821C-AE23152832B3}" dt="2023-07-15T14:44:10.009" v="886" actId="478"/>
          <ac:spMkLst>
            <pc:docMk/>
            <pc:sldMk cId="3150391601" sldId="295"/>
            <ac:spMk id="209" creationId="{F710A427-DA21-4B78-E36F-FA4ACF21BD29}"/>
          </ac:spMkLst>
        </pc:spChg>
        <pc:spChg chg="del">
          <ac:chgData name="Camilo Acosta" userId="85f069fe-597c-47b1-9f40-2b2a0b92ead5" providerId="ADAL" clId="{BA6A3CD9-E12E-420D-821C-AE23152832B3}" dt="2023-07-15T14:44:10.009" v="886" actId="478"/>
          <ac:spMkLst>
            <pc:docMk/>
            <pc:sldMk cId="3150391601" sldId="295"/>
            <ac:spMk id="210" creationId="{F6E42D34-0719-DC48-F5A0-B2E6EB71C24A}"/>
          </ac:spMkLst>
        </pc:spChg>
        <pc:spChg chg="del">
          <ac:chgData name="Camilo Acosta" userId="85f069fe-597c-47b1-9f40-2b2a0b92ead5" providerId="ADAL" clId="{BA6A3CD9-E12E-420D-821C-AE23152832B3}" dt="2023-07-15T14:44:10.009" v="886" actId="478"/>
          <ac:spMkLst>
            <pc:docMk/>
            <pc:sldMk cId="3150391601" sldId="295"/>
            <ac:spMk id="211" creationId="{2BB94D43-475F-DCF5-94B8-48FE6F5FD81A}"/>
          </ac:spMkLst>
        </pc:spChg>
        <pc:spChg chg="del">
          <ac:chgData name="Camilo Acosta" userId="85f069fe-597c-47b1-9f40-2b2a0b92ead5" providerId="ADAL" clId="{BA6A3CD9-E12E-420D-821C-AE23152832B3}" dt="2023-07-15T14:44:10.009" v="886" actId="478"/>
          <ac:spMkLst>
            <pc:docMk/>
            <pc:sldMk cId="3150391601" sldId="295"/>
            <ac:spMk id="212" creationId="{DB8D5B01-CCEE-354F-D561-39336E484BCF}"/>
          </ac:spMkLst>
        </pc:spChg>
        <pc:spChg chg="del">
          <ac:chgData name="Camilo Acosta" userId="85f069fe-597c-47b1-9f40-2b2a0b92ead5" providerId="ADAL" clId="{BA6A3CD9-E12E-420D-821C-AE23152832B3}" dt="2023-07-15T14:44:10.009" v="886" actId="478"/>
          <ac:spMkLst>
            <pc:docMk/>
            <pc:sldMk cId="3150391601" sldId="295"/>
            <ac:spMk id="213" creationId="{3A00129B-40DE-3E2B-5E40-BDE12F54CDAA}"/>
          </ac:spMkLst>
        </pc:spChg>
        <pc:spChg chg="del">
          <ac:chgData name="Camilo Acosta" userId="85f069fe-597c-47b1-9f40-2b2a0b92ead5" providerId="ADAL" clId="{BA6A3CD9-E12E-420D-821C-AE23152832B3}" dt="2023-07-15T14:44:10.009" v="886" actId="478"/>
          <ac:spMkLst>
            <pc:docMk/>
            <pc:sldMk cId="3150391601" sldId="295"/>
            <ac:spMk id="214" creationId="{1980500F-D54F-23B3-FE1B-39CCC075D34F}"/>
          </ac:spMkLst>
        </pc:spChg>
        <pc:spChg chg="del">
          <ac:chgData name="Camilo Acosta" userId="85f069fe-597c-47b1-9f40-2b2a0b92ead5" providerId="ADAL" clId="{BA6A3CD9-E12E-420D-821C-AE23152832B3}" dt="2023-07-15T14:44:10.009" v="886" actId="478"/>
          <ac:spMkLst>
            <pc:docMk/>
            <pc:sldMk cId="3150391601" sldId="295"/>
            <ac:spMk id="215" creationId="{7657D5D4-9B44-9039-66E2-2BD21A69D3E5}"/>
          </ac:spMkLst>
        </pc:spChg>
        <pc:spChg chg="del">
          <ac:chgData name="Camilo Acosta" userId="85f069fe-597c-47b1-9f40-2b2a0b92ead5" providerId="ADAL" clId="{BA6A3CD9-E12E-420D-821C-AE23152832B3}" dt="2023-07-15T14:44:10.009" v="886" actId="478"/>
          <ac:spMkLst>
            <pc:docMk/>
            <pc:sldMk cId="3150391601" sldId="295"/>
            <ac:spMk id="216" creationId="{E57A206D-F178-1691-C98D-5EF7BB309E89}"/>
          </ac:spMkLst>
        </pc:spChg>
        <pc:spChg chg="del">
          <ac:chgData name="Camilo Acosta" userId="85f069fe-597c-47b1-9f40-2b2a0b92ead5" providerId="ADAL" clId="{BA6A3CD9-E12E-420D-821C-AE23152832B3}" dt="2023-07-15T14:44:10.009" v="886" actId="478"/>
          <ac:spMkLst>
            <pc:docMk/>
            <pc:sldMk cId="3150391601" sldId="295"/>
            <ac:spMk id="217" creationId="{60CDD4A5-9A0D-301F-CE52-B361E5A3D367}"/>
          </ac:spMkLst>
        </pc:spChg>
        <pc:spChg chg="del">
          <ac:chgData name="Camilo Acosta" userId="85f069fe-597c-47b1-9f40-2b2a0b92ead5" providerId="ADAL" clId="{BA6A3CD9-E12E-420D-821C-AE23152832B3}" dt="2023-07-15T14:44:10.009" v="886" actId="478"/>
          <ac:spMkLst>
            <pc:docMk/>
            <pc:sldMk cId="3150391601" sldId="295"/>
            <ac:spMk id="218" creationId="{E76A9979-25D2-4F7F-2F8F-00CE8B03B248}"/>
          </ac:spMkLst>
        </pc:spChg>
        <pc:spChg chg="del">
          <ac:chgData name="Camilo Acosta" userId="85f069fe-597c-47b1-9f40-2b2a0b92ead5" providerId="ADAL" clId="{BA6A3CD9-E12E-420D-821C-AE23152832B3}" dt="2023-07-15T14:44:10.009" v="886" actId="478"/>
          <ac:spMkLst>
            <pc:docMk/>
            <pc:sldMk cId="3150391601" sldId="295"/>
            <ac:spMk id="219" creationId="{87A49B05-4D29-5903-2DA0-EFF2BE6A0E4A}"/>
          </ac:spMkLst>
        </pc:spChg>
        <pc:spChg chg="del">
          <ac:chgData name="Camilo Acosta" userId="85f069fe-597c-47b1-9f40-2b2a0b92ead5" providerId="ADAL" clId="{BA6A3CD9-E12E-420D-821C-AE23152832B3}" dt="2023-07-15T14:44:10.009" v="886" actId="478"/>
          <ac:spMkLst>
            <pc:docMk/>
            <pc:sldMk cId="3150391601" sldId="295"/>
            <ac:spMk id="220" creationId="{32775E79-B826-6033-6DF4-0CF03B5E12F4}"/>
          </ac:spMkLst>
        </pc:spChg>
        <pc:spChg chg="del">
          <ac:chgData name="Camilo Acosta" userId="85f069fe-597c-47b1-9f40-2b2a0b92ead5" providerId="ADAL" clId="{BA6A3CD9-E12E-420D-821C-AE23152832B3}" dt="2023-07-15T14:44:10.009" v="886" actId="478"/>
          <ac:spMkLst>
            <pc:docMk/>
            <pc:sldMk cId="3150391601" sldId="295"/>
            <ac:spMk id="221" creationId="{735A6C8E-E017-F3E6-34FF-8F9D6C326E0C}"/>
          </ac:spMkLst>
        </pc:spChg>
        <pc:spChg chg="del">
          <ac:chgData name="Camilo Acosta" userId="85f069fe-597c-47b1-9f40-2b2a0b92ead5" providerId="ADAL" clId="{BA6A3CD9-E12E-420D-821C-AE23152832B3}" dt="2023-07-15T14:44:10.009" v="886" actId="478"/>
          <ac:spMkLst>
            <pc:docMk/>
            <pc:sldMk cId="3150391601" sldId="295"/>
            <ac:spMk id="222" creationId="{D8A0E51E-9E77-1D9F-F5C4-69B4B7483EAF}"/>
          </ac:spMkLst>
        </pc:spChg>
        <pc:spChg chg="del">
          <ac:chgData name="Camilo Acosta" userId="85f069fe-597c-47b1-9f40-2b2a0b92ead5" providerId="ADAL" clId="{BA6A3CD9-E12E-420D-821C-AE23152832B3}" dt="2023-07-15T14:44:10.009" v="886" actId="478"/>
          <ac:spMkLst>
            <pc:docMk/>
            <pc:sldMk cId="3150391601" sldId="295"/>
            <ac:spMk id="223" creationId="{65342916-6A83-CEFC-9B63-53D7E25B585B}"/>
          </ac:spMkLst>
        </pc:spChg>
        <pc:spChg chg="del">
          <ac:chgData name="Camilo Acosta" userId="85f069fe-597c-47b1-9f40-2b2a0b92ead5" providerId="ADAL" clId="{BA6A3CD9-E12E-420D-821C-AE23152832B3}" dt="2023-07-15T14:44:10.009" v="886" actId="478"/>
          <ac:spMkLst>
            <pc:docMk/>
            <pc:sldMk cId="3150391601" sldId="295"/>
            <ac:spMk id="224" creationId="{2F393B13-7102-3C98-ECAA-FF237E1BDEEA}"/>
          </ac:spMkLst>
        </pc:spChg>
        <pc:spChg chg="del">
          <ac:chgData name="Camilo Acosta" userId="85f069fe-597c-47b1-9f40-2b2a0b92ead5" providerId="ADAL" clId="{BA6A3CD9-E12E-420D-821C-AE23152832B3}" dt="2023-07-15T14:44:10.009" v="886" actId="478"/>
          <ac:spMkLst>
            <pc:docMk/>
            <pc:sldMk cId="3150391601" sldId="295"/>
            <ac:spMk id="225" creationId="{A63C150C-454A-A329-2C05-8EBBD6169B98}"/>
          </ac:spMkLst>
        </pc:spChg>
        <pc:spChg chg="del">
          <ac:chgData name="Camilo Acosta" userId="85f069fe-597c-47b1-9f40-2b2a0b92ead5" providerId="ADAL" clId="{BA6A3CD9-E12E-420D-821C-AE23152832B3}" dt="2023-07-15T14:44:10.009" v="886" actId="478"/>
          <ac:spMkLst>
            <pc:docMk/>
            <pc:sldMk cId="3150391601" sldId="295"/>
            <ac:spMk id="226" creationId="{301B1744-592F-B782-47D1-B366D35CDEEB}"/>
          </ac:spMkLst>
        </pc:spChg>
        <pc:spChg chg="del">
          <ac:chgData name="Camilo Acosta" userId="85f069fe-597c-47b1-9f40-2b2a0b92ead5" providerId="ADAL" clId="{BA6A3CD9-E12E-420D-821C-AE23152832B3}" dt="2023-07-15T14:44:10.009" v="886" actId="478"/>
          <ac:spMkLst>
            <pc:docMk/>
            <pc:sldMk cId="3150391601" sldId="295"/>
            <ac:spMk id="227" creationId="{3662AA0D-6523-75B1-1A37-FF4BD797B38B}"/>
          </ac:spMkLst>
        </pc:spChg>
        <pc:spChg chg="del">
          <ac:chgData name="Camilo Acosta" userId="85f069fe-597c-47b1-9f40-2b2a0b92ead5" providerId="ADAL" clId="{BA6A3CD9-E12E-420D-821C-AE23152832B3}" dt="2023-07-15T14:44:10.009" v="886" actId="478"/>
          <ac:spMkLst>
            <pc:docMk/>
            <pc:sldMk cId="3150391601" sldId="295"/>
            <ac:spMk id="228" creationId="{3E226F92-0AFB-4DE4-E44E-0DEE007C26D7}"/>
          </ac:spMkLst>
        </pc:spChg>
        <pc:spChg chg="del">
          <ac:chgData name="Camilo Acosta" userId="85f069fe-597c-47b1-9f40-2b2a0b92ead5" providerId="ADAL" clId="{BA6A3CD9-E12E-420D-821C-AE23152832B3}" dt="2023-07-15T14:44:10.009" v="886" actId="478"/>
          <ac:spMkLst>
            <pc:docMk/>
            <pc:sldMk cId="3150391601" sldId="295"/>
            <ac:spMk id="229" creationId="{56BEE979-274A-EF27-498E-894E59F2635C}"/>
          </ac:spMkLst>
        </pc:spChg>
        <pc:spChg chg="del">
          <ac:chgData name="Camilo Acosta" userId="85f069fe-597c-47b1-9f40-2b2a0b92ead5" providerId="ADAL" clId="{BA6A3CD9-E12E-420D-821C-AE23152832B3}" dt="2023-07-15T14:44:10.009" v="886" actId="478"/>
          <ac:spMkLst>
            <pc:docMk/>
            <pc:sldMk cId="3150391601" sldId="295"/>
            <ac:spMk id="230" creationId="{09F27E69-AD7D-5C32-02DB-AA80C8D430FF}"/>
          </ac:spMkLst>
        </pc:spChg>
        <pc:spChg chg="del">
          <ac:chgData name="Camilo Acosta" userId="85f069fe-597c-47b1-9f40-2b2a0b92ead5" providerId="ADAL" clId="{BA6A3CD9-E12E-420D-821C-AE23152832B3}" dt="2023-07-15T14:44:10.009" v="886" actId="478"/>
          <ac:spMkLst>
            <pc:docMk/>
            <pc:sldMk cId="3150391601" sldId="295"/>
            <ac:spMk id="231" creationId="{5C209FD2-F3EA-32BB-EC15-E1F1927D3638}"/>
          </ac:spMkLst>
        </pc:spChg>
        <pc:spChg chg="del">
          <ac:chgData name="Camilo Acosta" userId="85f069fe-597c-47b1-9f40-2b2a0b92ead5" providerId="ADAL" clId="{BA6A3CD9-E12E-420D-821C-AE23152832B3}" dt="2023-07-15T14:44:10.009" v="886" actId="478"/>
          <ac:spMkLst>
            <pc:docMk/>
            <pc:sldMk cId="3150391601" sldId="295"/>
            <ac:spMk id="232" creationId="{935A3E77-F869-2298-936A-29B855F3B989}"/>
          </ac:spMkLst>
        </pc:spChg>
        <pc:spChg chg="del">
          <ac:chgData name="Camilo Acosta" userId="85f069fe-597c-47b1-9f40-2b2a0b92ead5" providerId="ADAL" clId="{BA6A3CD9-E12E-420D-821C-AE23152832B3}" dt="2023-07-15T14:44:10.009" v="886" actId="478"/>
          <ac:spMkLst>
            <pc:docMk/>
            <pc:sldMk cId="3150391601" sldId="295"/>
            <ac:spMk id="233" creationId="{057BC962-1B36-8364-C6A7-32BD16A36C4B}"/>
          </ac:spMkLst>
        </pc:spChg>
        <pc:grpChg chg="add mod">
          <ac:chgData name="Camilo Acosta" userId="85f069fe-597c-47b1-9f40-2b2a0b92ead5" providerId="ADAL" clId="{BA6A3CD9-E12E-420D-821C-AE23152832B3}" dt="2023-07-15T14:44:22.892" v="891" actId="1076"/>
          <ac:grpSpMkLst>
            <pc:docMk/>
            <pc:sldMk cId="3150391601" sldId="295"/>
            <ac:grpSpMk id="34" creationId="{AFF8C25F-4B69-602F-9F09-A6B8C3022B4C}"/>
          </ac:grpSpMkLst>
        </pc:grpChg>
        <pc:grpChg chg="add mod">
          <ac:chgData name="Camilo Acosta" userId="85f069fe-597c-47b1-9f40-2b2a0b92ead5" providerId="ADAL" clId="{BA6A3CD9-E12E-420D-821C-AE23152832B3}" dt="2023-07-15T14:44:22.892" v="891" actId="1076"/>
          <ac:grpSpMkLst>
            <pc:docMk/>
            <pc:sldMk cId="3150391601" sldId="295"/>
            <ac:grpSpMk id="52" creationId="{23EEE9D1-11CD-D650-C930-D6F81F0D25ED}"/>
          </ac:grpSpMkLst>
        </pc:grpChg>
      </pc:sldChg>
      <pc:sldChg chg="addSp delSp modSp add del mod ord setBg delDesignElem">
        <pc:chgData name="Camilo Acosta" userId="85f069fe-597c-47b1-9f40-2b2a0b92ead5" providerId="ADAL" clId="{BA6A3CD9-E12E-420D-821C-AE23152832B3}" dt="2023-07-18T12:21:04.584" v="2110" actId="47"/>
        <pc:sldMkLst>
          <pc:docMk/>
          <pc:sldMk cId="3878915283" sldId="295"/>
        </pc:sldMkLst>
        <pc:spChg chg="mod">
          <ac:chgData name="Camilo Acosta" userId="85f069fe-597c-47b1-9f40-2b2a0b92ead5" providerId="ADAL" clId="{BA6A3CD9-E12E-420D-821C-AE23152832B3}" dt="2023-07-18T11:08:46.740" v="2003" actId="20577"/>
          <ac:spMkLst>
            <pc:docMk/>
            <pc:sldMk cId="3878915283" sldId="295"/>
            <ac:spMk id="2" creationId="{B58FDD36-5E0A-9698-FEEE-D056E11C5DDD}"/>
          </ac:spMkLst>
        </pc:spChg>
        <pc:spChg chg="add del">
          <ac:chgData name="Camilo Acosta" userId="85f069fe-597c-47b1-9f40-2b2a0b92ead5" providerId="ADAL" clId="{BA6A3CD9-E12E-420D-821C-AE23152832B3}" dt="2023-07-16T13:17:58.061" v="1811"/>
          <ac:spMkLst>
            <pc:docMk/>
            <pc:sldMk cId="3878915283" sldId="295"/>
            <ac:spMk id="10" creationId="{BACC6370-2D7E-4714-9D71-7542949D7D5D}"/>
          </ac:spMkLst>
        </pc:spChg>
        <pc:spChg chg="add del">
          <ac:chgData name="Camilo Acosta" userId="85f069fe-597c-47b1-9f40-2b2a0b92ead5" providerId="ADAL" clId="{BA6A3CD9-E12E-420D-821C-AE23152832B3}" dt="2023-07-16T13:17:58.061" v="1811"/>
          <ac:spMkLst>
            <pc:docMk/>
            <pc:sldMk cId="3878915283" sldId="295"/>
            <ac:spMk id="12" creationId="{F68B3F68-107C-434F-AA38-110D5EA91B85}"/>
          </ac:spMkLst>
        </pc:spChg>
        <pc:spChg chg="add del">
          <ac:chgData name="Camilo Acosta" userId="85f069fe-597c-47b1-9f40-2b2a0b92ead5" providerId="ADAL" clId="{BA6A3CD9-E12E-420D-821C-AE23152832B3}" dt="2023-07-16T13:17:58.061" v="1811"/>
          <ac:spMkLst>
            <pc:docMk/>
            <pc:sldMk cId="3878915283" sldId="295"/>
            <ac:spMk id="14" creationId="{AAD0DBB9-1A4B-4391-81D4-CB19F9AB918A}"/>
          </ac:spMkLst>
        </pc:spChg>
        <pc:spChg chg="add del">
          <ac:chgData name="Camilo Acosta" userId="85f069fe-597c-47b1-9f40-2b2a0b92ead5" providerId="ADAL" clId="{BA6A3CD9-E12E-420D-821C-AE23152832B3}" dt="2023-07-16T13:17:58.061" v="1811"/>
          <ac:spMkLst>
            <pc:docMk/>
            <pc:sldMk cId="3878915283" sldId="295"/>
            <ac:spMk id="16" creationId="{063BBA22-50EA-4C4D-BE05-F1CE4E63AA56}"/>
          </ac:spMkLst>
        </pc:spChg>
      </pc:sldChg>
      <pc:sldChg chg="add ord modAnim">
        <pc:chgData name="Camilo Acosta" userId="85f069fe-597c-47b1-9f40-2b2a0b92ead5" providerId="ADAL" clId="{BA6A3CD9-E12E-420D-821C-AE23152832B3}" dt="2023-07-20T11:54:36.699" v="2833"/>
        <pc:sldMkLst>
          <pc:docMk/>
          <pc:sldMk cId="2682607535" sldId="296"/>
        </pc:sldMkLst>
      </pc:sldChg>
      <pc:sldChg chg="addSp delSp modSp add mod modAnim">
        <pc:chgData name="Camilo Acosta" userId="85f069fe-597c-47b1-9f40-2b2a0b92ead5" providerId="ADAL" clId="{BA6A3CD9-E12E-420D-821C-AE23152832B3}" dt="2023-07-20T12:00:23.066" v="2847"/>
        <pc:sldMkLst>
          <pc:docMk/>
          <pc:sldMk cId="3141487289" sldId="297"/>
        </pc:sldMkLst>
        <pc:spChg chg="mod">
          <ac:chgData name="Camilo Acosta" userId="85f069fe-597c-47b1-9f40-2b2a0b92ead5" providerId="ADAL" clId="{BA6A3CD9-E12E-420D-821C-AE23152832B3}" dt="2023-07-15T15:00:45.198" v="986" actId="20577"/>
          <ac:spMkLst>
            <pc:docMk/>
            <pc:sldMk cId="3141487289" sldId="297"/>
            <ac:spMk id="2" creationId="{B58FDD36-5E0A-9698-FEEE-D056E11C5DDD}"/>
          </ac:spMkLst>
        </pc:spChg>
        <pc:spChg chg="add mod">
          <ac:chgData name="Camilo Acosta" userId="85f069fe-597c-47b1-9f40-2b2a0b92ead5" providerId="ADAL" clId="{BA6A3CD9-E12E-420D-821C-AE23152832B3}" dt="2023-07-15T15:02:42.301" v="990" actId="27636"/>
          <ac:spMkLst>
            <pc:docMk/>
            <pc:sldMk cId="3141487289" sldId="297"/>
            <ac:spMk id="3" creationId="{C1E95271-79F5-9612-6BC6-26C2260B3A47}"/>
          </ac:spMkLst>
        </pc:spChg>
        <pc:spChg chg="del">
          <ac:chgData name="Camilo Acosta" userId="85f069fe-597c-47b1-9f40-2b2a0b92ead5" providerId="ADAL" clId="{BA6A3CD9-E12E-420D-821C-AE23152832B3}" dt="2023-07-15T15:02:40.344" v="988" actId="478"/>
          <ac:spMkLst>
            <pc:docMk/>
            <pc:sldMk cId="3141487289" sldId="297"/>
            <ac:spMk id="65" creationId="{8C6B34FB-CDEF-C956-8515-DF06D2E2CDC1}"/>
          </ac:spMkLst>
        </pc:spChg>
        <pc:picChg chg="del">
          <ac:chgData name="Camilo Acosta" userId="85f069fe-597c-47b1-9f40-2b2a0b92ead5" providerId="ADAL" clId="{BA6A3CD9-E12E-420D-821C-AE23152832B3}" dt="2023-07-15T15:02:37.912" v="987" actId="478"/>
          <ac:picMkLst>
            <pc:docMk/>
            <pc:sldMk cId="3141487289" sldId="297"/>
            <ac:picMk id="64" creationId="{3C4FDCA0-1F37-0666-0717-DE6B87A537FE}"/>
          </ac:picMkLst>
        </pc:picChg>
      </pc:sldChg>
      <pc:sldChg chg="addSp delSp modSp add mod modAnim">
        <pc:chgData name="Camilo Acosta" userId="85f069fe-597c-47b1-9f40-2b2a0b92ead5" providerId="ADAL" clId="{BA6A3CD9-E12E-420D-821C-AE23152832B3}" dt="2023-07-20T12:00:56.471" v="2853"/>
        <pc:sldMkLst>
          <pc:docMk/>
          <pc:sldMk cId="330730706" sldId="298"/>
        </pc:sldMkLst>
        <pc:spChg chg="del">
          <ac:chgData name="Camilo Acosta" userId="85f069fe-597c-47b1-9f40-2b2a0b92ead5" providerId="ADAL" clId="{BA6A3CD9-E12E-420D-821C-AE23152832B3}" dt="2023-07-15T15:04:31.899" v="992" actId="478"/>
          <ac:spMkLst>
            <pc:docMk/>
            <pc:sldMk cId="330730706" sldId="298"/>
            <ac:spMk id="3" creationId="{C1E95271-79F5-9612-6BC6-26C2260B3A47}"/>
          </ac:spMkLst>
        </pc:spChg>
        <pc:spChg chg="add mod">
          <ac:chgData name="Camilo Acosta" userId="85f069fe-597c-47b1-9f40-2b2a0b92ead5" providerId="ADAL" clId="{BA6A3CD9-E12E-420D-821C-AE23152832B3}" dt="2023-07-15T15:04:33.245" v="994" actId="27636"/>
          <ac:spMkLst>
            <pc:docMk/>
            <pc:sldMk cId="330730706" sldId="298"/>
            <ac:spMk id="4" creationId="{943C72B9-640A-498A-D8A7-067719C7D892}"/>
          </ac:spMkLst>
        </pc:spChg>
      </pc:sldChg>
      <pc:sldChg chg="add del">
        <pc:chgData name="Camilo Acosta" userId="85f069fe-597c-47b1-9f40-2b2a0b92ead5" providerId="ADAL" clId="{BA6A3CD9-E12E-420D-821C-AE23152832B3}" dt="2023-07-20T11:44:23.168" v="2642" actId="47"/>
        <pc:sldMkLst>
          <pc:docMk/>
          <pc:sldMk cId="1215294301" sldId="299"/>
        </pc:sldMkLst>
      </pc:sldChg>
      <pc:sldChg chg="addSp modSp add mod modAnim">
        <pc:chgData name="Camilo Acosta" userId="85f069fe-597c-47b1-9f40-2b2a0b92ead5" providerId="ADAL" clId="{BA6A3CD9-E12E-420D-821C-AE23152832B3}" dt="2023-07-20T12:01:12.068" v="2855"/>
        <pc:sldMkLst>
          <pc:docMk/>
          <pc:sldMk cId="4159276730" sldId="300"/>
        </pc:sldMkLst>
        <pc:spChg chg="mod">
          <ac:chgData name="Camilo Acosta" userId="85f069fe-597c-47b1-9f40-2b2a0b92ead5" providerId="ADAL" clId="{BA6A3CD9-E12E-420D-821C-AE23152832B3}" dt="2023-07-15T15:14:44.270" v="1244" actId="20577"/>
          <ac:spMkLst>
            <pc:docMk/>
            <pc:sldMk cId="4159276730" sldId="300"/>
            <ac:spMk id="4" creationId="{943C72B9-640A-498A-D8A7-067719C7D892}"/>
          </ac:spMkLst>
        </pc:spChg>
        <pc:spChg chg="mod">
          <ac:chgData name="Camilo Acosta" userId="85f069fe-597c-47b1-9f40-2b2a0b92ead5" providerId="ADAL" clId="{BA6A3CD9-E12E-420D-821C-AE23152832B3}" dt="2023-07-15T15:16:21.724" v="1282" actId="1037"/>
          <ac:spMkLst>
            <pc:docMk/>
            <pc:sldMk cId="4159276730" sldId="300"/>
            <ac:spMk id="5" creationId="{233E48D3-5E81-35F2-BB41-3243335A6283}"/>
          </ac:spMkLst>
        </pc:spChg>
        <pc:spChg chg="mod">
          <ac:chgData name="Camilo Acosta" userId="85f069fe-597c-47b1-9f40-2b2a0b92ead5" providerId="ADAL" clId="{BA6A3CD9-E12E-420D-821C-AE23152832B3}" dt="2023-07-15T15:16:21.724" v="1282" actId="1037"/>
          <ac:spMkLst>
            <pc:docMk/>
            <pc:sldMk cId="4159276730" sldId="300"/>
            <ac:spMk id="6" creationId="{D9AF0157-D6EB-D2A5-B450-4B3E955F1421}"/>
          </ac:spMkLst>
        </pc:spChg>
        <pc:spChg chg="mod">
          <ac:chgData name="Camilo Acosta" userId="85f069fe-597c-47b1-9f40-2b2a0b92ead5" providerId="ADAL" clId="{BA6A3CD9-E12E-420D-821C-AE23152832B3}" dt="2023-07-15T15:16:21.724" v="1282" actId="1037"/>
          <ac:spMkLst>
            <pc:docMk/>
            <pc:sldMk cId="4159276730" sldId="300"/>
            <ac:spMk id="7" creationId="{D67F05B9-6112-69DF-DDEF-3E7F6D4B8259}"/>
          </ac:spMkLst>
        </pc:spChg>
        <pc:spChg chg="mod">
          <ac:chgData name="Camilo Acosta" userId="85f069fe-597c-47b1-9f40-2b2a0b92ead5" providerId="ADAL" clId="{BA6A3CD9-E12E-420D-821C-AE23152832B3}" dt="2023-07-15T15:16:21.724" v="1282" actId="1037"/>
          <ac:spMkLst>
            <pc:docMk/>
            <pc:sldMk cId="4159276730" sldId="300"/>
            <ac:spMk id="8" creationId="{9A12F870-DDF0-A36D-EE74-F5F844E3AE67}"/>
          </ac:spMkLst>
        </pc:spChg>
        <pc:spChg chg="mod">
          <ac:chgData name="Camilo Acosta" userId="85f069fe-597c-47b1-9f40-2b2a0b92ead5" providerId="ADAL" clId="{BA6A3CD9-E12E-420D-821C-AE23152832B3}" dt="2023-07-15T15:16:21.724" v="1282" actId="1037"/>
          <ac:spMkLst>
            <pc:docMk/>
            <pc:sldMk cId="4159276730" sldId="300"/>
            <ac:spMk id="9" creationId="{475F204E-227F-14EB-3090-4F1948B73A93}"/>
          </ac:spMkLst>
        </pc:spChg>
        <pc:spChg chg="mod">
          <ac:chgData name="Camilo Acosta" userId="85f069fe-597c-47b1-9f40-2b2a0b92ead5" providerId="ADAL" clId="{BA6A3CD9-E12E-420D-821C-AE23152832B3}" dt="2023-07-15T15:16:21.724" v="1282" actId="1037"/>
          <ac:spMkLst>
            <pc:docMk/>
            <pc:sldMk cId="4159276730" sldId="300"/>
            <ac:spMk id="11" creationId="{62D5A315-E96E-4D1A-F536-97860E1B31DB}"/>
          </ac:spMkLst>
        </pc:spChg>
        <pc:spChg chg="mod">
          <ac:chgData name="Camilo Acosta" userId="85f069fe-597c-47b1-9f40-2b2a0b92ead5" providerId="ADAL" clId="{BA6A3CD9-E12E-420D-821C-AE23152832B3}" dt="2023-07-15T15:16:21.724" v="1282" actId="1037"/>
          <ac:spMkLst>
            <pc:docMk/>
            <pc:sldMk cId="4159276730" sldId="300"/>
            <ac:spMk id="13" creationId="{90F3033F-33E6-C9E0-9D2E-FA16561FD66C}"/>
          </ac:spMkLst>
        </pc:spChg>
        <pc:spChg chg="mod">
          <ac:chgData name="Camilo Acosta" userId="85f069fe-597c-47b1-9f40-2b2a0b92ead5" providerId="ADAL" clId="{BA6A3CD9-E12E-420D-821C-AE23152832B3}" dt="2023-07-15T15:16:21.724" v="1282" actId="1037"/>
          <ac:spMkLst>
            <pc:docMk/>
            <pc:sldMk cId="4159276730" sldId="300"/>
            <ac:spMk id="15" creationId="{D62B4CE4-13BF-FF52-F666-F729B5067670}"/>
          </ac:spMkLst>
        </pc:spChg>
        <pc:spChg chg="mod">
          <ac:chgData name="Camilo Acosta" userId="85f069fe-597c-47b1-9f40-2b2a0b92ead5" providerId="ADAL" clId="{BA6A3CD9-E12E-420D-821C-AE23152832B3}" dt="2023-07-15T15:16:21.724" v="1282" actId="1037"/>
          <ac:spMkLst>
            <pc:docMk/>
            <pc:sldMk cId="4159276730" sldId="300"/>
            <ac:spMk id="17" creationId="{4F367F73-82CF-D72D-820A-8DC1D59BC44D}"/>
          </ac:spMkLst>
        </pc:spChg>
        <pc:spChg chg="mod">
          <ac:chgData name="Camilo Acosta" userId="85f069fe-597c-47b1-9f40-2b2a0b92ead5" providerId="ADAL" clId="{BA6A3CD9-E12E-420D-821C-AE23152832B3}" dt="2023-07-15T15:16:26.803" v="1302" actId="1035"/>
          <ac:spMkLst>
            <pc:docMk/>
            <pc:sldMk cId="4159276730" sldId="300"/>
            <ac:spMk id="19" creationId="{24FEA701-30D4-E829-CB8D-07B4D379DF49}"/>
          </ac:spMkLst>
        </pc:spChg>
        <pc:spChg chg="mod">
          <ac:chgData name="Camilo Acosta" userId="85f069fe-597c-47b1-9f40-2b2a0b92ead5" providerId="ADAL" clId="{BA6A3CD9-E12E-420D-821C-AE23152832B3}" dt="2023-07-15T15:16:26.803" v="1302" actId="1035"/>
          <ac:spMkLst>
            <pc:docMk/>
            <pc:sldMk cId="4159276730" sldId="300"/>
            <ac:spMk id="20" creationId="{DF782CFE-9300-ADEE-D910-0DBD3A4475C4}"/>
          </ac:spMkLst>
        </pc:spChg>
        <pc:spChg chg="mod">
          <ac:chgData name="Camilo Acosta" userId="85f069fe-597c-47b1-9f40-2b2a0b92ead5" providerId="ADAL" clId="{BA6A3CD9-E12E-420D-821C-AE23152832B3}" dt="2023-07-15T15:16:26.803" v="1302" actId="1035"/>
          <ac:spMkLst>
            <pc:docMk/>
            <pc:sldMk cId="4159276730" sldId="300"/>
            <ac:spMk id="21" creationId="{24E12164-0E0F-0365-B41A-C964743136F0}"/>
          </ac:spMkLst>
        </pc:spChg>
        <pc:spChg chg="mod">
          <ac:chgData name="Camilo Acosta" userId="85f069fe-597c-47b1-9f40-2b2a0b92ead5" providerId="ADAL" clId="{BA6A3CD9-E12E-420D-821C-AE23152832B3}" dt="2023-07-15T15:16:26.803" v="1302" actId="1035"/>
          <ac:spMkLst>
            <pc:docMk/>
            <pc:sldMk cId="4159276730" sldId="300"/>
            <ac:spMk id="22" creationId="{75AD1B63-F43B-4026-FBFB-199BB4B95831}"/>
          </ac:spMkLst>
        </pc:spChg>
        <pc:spChg chg="mod">
          <ac:chgData name="Camilo Acosta" userId="85f069fe-597c-47b1-9f40-2b2a0b92ead5" providerId="ADAL" clId="{BA6A3CD9-E12E-420D-821C-AE23152832B3}" dt="2023-07-15T15:16:26.803" v="1302" actId="1035"/>
          <ac:spMkLst>
            <pc:docMk/>
            <pc:sldMk cId="4159276730" sldId="300"/>
            <ac:spMk id="23" creationId="{CDE1F9DB-02B3-CC26-1CCD-8854B8E7598D}"/>
          </ac:spMkLst>
        </pc:spChg>
        <pc:spChg chg="mod">
          <ac:chgData name="Camilo Acosta" userId="85f069fe-597c-47b1-9f40-2b2a0b92ead5" providerId="ADAL" clId="{BA6A3CD9-E12E-420D-821C-AE23152832B3}" dt="2023-07-15T15:16:26.803" v="1302" actId="1035"/>
          <ac:spMkLst>
            <pc:docMk/>
            <pc:sldMk cId="4159276730" sldId="300"/>
            <ac:spMk id="24" creationId="{FD0D37C6-F86D-CC61-172E-9E9F8160B4BD}"/>
          </ac:spMkLst>
        </pc:spChg>
        <pc:spChg chg="mod">
          <ac:chgData name="Camilo Acosta" userId="85f069fe-597c-47b1-9f40-2b2a0b92ead5" providerId="ADAL" clId="{BA6A3CD9-E12E-420D-821C-AE23152832B3}" dt="2023-07-15T15:16:26.803" v="1302" actId="1035"/>
          <ac:spMkLst>
            <pc:docMk/>
            <pc:sldMk cId="4159276730" sldId="300"/>
            <ac:spMk id="25" creationId="{18AC3449-1FB3-DAE9-92AA-F8C69C21060D}"/>
          </ac:spMkLst>
        </pc:spChg>
        <pc:spChg chg="mod">
          <ac:chgData name="Camilo Acosta" userId="85f069fe-597c-47b1-9f40-2b2a0b92ead5" providerId="ADAL" clId="{BA6A3CD9-E12E-420D-821C-AE23152832B3}" dt="2023-07-15T15:16:26.803" v="1302" actId="1035"/>
          <ac:spMkLst>
            <pc:docMk/>
            <pc:sldMk cId="4159276730" sldId="300"/>
            <ac:spMk id="26" creationId="{9FDEB13A-0842-F6E7-8133-6856F69A1F89}"/>
          </ac:spMkLst>
        </pc:spChg>
        <pc:spChg chg="mod">
          <ac:chgData name="Camilo Acosta" userId="85f069fe-597c-47b1-9f40-2b2a0b92ead5" providerId="ADAL" clId="{BA6A3CD9-E12E-420D-821C-AE23152832B3}" dt="2023-07-15T15:16:26.803" v="1302" actId="1035"/>
          <ac:spMkLst>
            <pc:docMk/>
            <pc:sldMk cId="4159276730" sldId="300"/>
            <ac:spMk id="27" creationId="{6A770EEB-DD76-480B-3C2D-A52CD3EF266E}"/>
          </ac:spMkLst>
        </pc:spChg>
        <pc:grpChg chg="add mod">
          <ac:chgData name="Camilo Acosta" userId="85f069fe-597c-47b1-9f40-2b2a0b92ead5" providerId="ADAL" clId="{BA6A3CD9-E12E-420D-821C-AE23152832B3}" dt="2023-07-15T15:16:21.724" v="1282" actId="1037"/>
          <ac:grpSpMkLst>
            <pc:docMk/>
            <pc:sldMk cId="4159276730" sldId="300"/>
            <ac:grpSpMk id="3" creationId="{D7FC9325-BFA5-AA68-D729-39D90B778EFB}"/>
          </ac:grpSpMkLst>
        </pc:grpChg>
        <pc:grpChg chg="add mod">
          <ac:chgData name="Camilo Acosta" userId="85f069fe-597c-47b1-9f40-2b2a0b92ead5" providerId="ADAL" clId="{BA6A3CD9-E12E-420D-821C-AE23152832B3}" dt="2023-07-15T15:16:26.803" v="1302" actId="1035"/>
          <ac:grpSpMkLst>
            <pc:docMk/>
            <pc:sldMk cId="4159276730" sldId="300"/>
            <ac:grpSpMk id="18" creationId="{52D8645A-3A51-E6F4-9F0C-1EE81B9F2879}"/>
          </ac:grpSpMkLst>
        </pc:grpChg>
      </pc:sldChg>
      <pc:sldChg chg="add del">
        <pc:chgData name="Camilo Acosta" userId="85f069fe-597c-47b1-9f40-2b2a0b92ead5" providerId="ADAL" clId="{BA6A3CD9-E12E-420D-821C-AE23152832B3}" dt="2023-07-15T16:29:29.293" v="1802" actId="47"/>
        <pc:sldMkLst>
          <pc:docMk/>
          <pc:sldMk cId="1691558322" sldId="301"/>
        </pc:sldMkLst>
      </pc:sldChg>
      <pc:sldChg chg="addSp delSp modSp add mod">
        <pc:chgData name="Camilo Acosta" userId="85f069fe-597c-47b1-9f40-2b2a0b92ead5" providerId="ADAL" clId="{BA6A3CD9-E12E-420D-821C-AE23152832B3}" dt="2023-07-15T15:49:50.405" v="1321" actId="6549"/>
        <pc:sldMkLst>
          <pc:docMk/>
          <pc:sldMk cId="99342621" sldId="302"/>
        </pc:sldMkLst>
        <pc:spChg chg="del">
          <ac:chgData name="Camilo Acosta" userId="85f069fe-597c-47b1-9f40-2b2a0b92ead5" providerId="ADAL" clId="{BA6A3CD9-E12E-420D-821C-AE23152832B3}" dt="2023-07-15T15:41:22.714" v="1305" actId="478"/>
          <ac:spMkLst>
            <pc:docMk/>
            <pc:sldMk cId="99342621" sldId="302"/>
            <ac:spMk id="4" creationId="{943C72B9-640A-498A-D8A7-067719C7D892}"/>
          </ac:spMkLst>
        </pc:spChg>
        <pc:grpChg chg="del">
          <ac:chgData name="Camilo Acosta" userId="85f069fe-597c-47b1-9f40-2b2a0b92ead5" providerId="ADAL" clId="{BA6A3CD9-E12E-420D-821C-AE23152832B3}" dt="2023-07-15T15:41:23.622" v="1306" actId="478"/>
          <ac:grpSpMkLst>
            <pc:docMk/>
            <pc:sldMk cId="99342621" sldId="302"/>
            <ac:grpSpMk id="3" creationId="{D7FC9325-BFA5-AA68-D729-39D90B778EFB}"/>
          </ac:grpSpMkLst>
        </pc:grpChg>
        <pc:grpChg chg="del">
          <ac:chgData name="Camilo Acosta" userId="85f069fe-597c-47b1-9f40-2b2a0b92ead5" providerId="ADAL" clId="{BA6A3CD9-E12E-420D-821C-AE23152832B3}" dt="2023-07-15T15:41:24.873" v="1307" actId="478"/>
          <ac:grpSpMkLst>
            <pc:docMk/>
            <pc:sldMk cId="99342621" sldId="302"/>
            <ac:grpSpMk id="18" creationId="{52D8645A-3A51-E6F4-9F0C-1EE81B9F2879}"/>
          </ac:grpSpMkLst>
        </pc:grpChg>
        <pc:graphicFrameChg chg="add mod">
          <ac:chgData name="Camilo Acosta" userId="85f069fe-597c-47b1-9f40-2b2a0b92ead5" providerId="ADAL" clId="{BA6A3CD9-E12E-420D-821C-AE23152832B3}" dt="2023-07-15T15:41:49.368" v="1313" actId="1076"/>
          <ac:graphicFrameMkLst>
            <pc:docMk/>
            <pc:sldMk cId="99342621" sldId="302"/>
            <ac:graphicFrameMk id="28" creationId="{73BF089C-A05F-488A-9449-2EF03FFA1706}"/>
          </ac:graphicFrameMkLst>
        </pc:graphicFrameChg>
        <pc:graphicFrameChg chg="add del mod">
          <ac:chgData name="Camilo Acosta" userId="85f069fe-597c-47b1-9f40-2b2a0b92ead5" providerId="ADAL" clId="{BA6A3CD9-E12E-420D-821C-AE23152832B3}" dt="2023-07-15T15:47:04.926" v="1317" actId="478"/>
          <ac:graphicFrameMkLst>
            <pc:docMk/>
            <pc:sldMk cId="99342621" sldId="302"/>
            <ac:graphicFrameMk id="29" creationId="{AA4A223D-29FB-4CDF-A354-282322234590}"/>
          </ac:graphicFrameMkLst>
        </pc:graphicFrameChg>
        <pc:graphicFrameChg chg="add mod">
          <ac:chgData name="Camilo Acosta" userId="85f069fe-597c-47b1-9f40-2b2a0b92ead5" providerId="ADAL" clId="{BA6A3CD9-E12E-420D-821C-AE23152832B3}" dt="2023-07-15T15:49:50.405" v="1321" actId="6549"/>
          <ac:graphicFrameMkLst>
            <pc:docMk/>
            <pc:sldMk cId="99342621" sldId="302"/>
            <ac:graphicFrameMk id="30" creationId="{5E585F47-351B-4ADA-AD92-EDA400C16006}"/>
          </ac:graphicFrameMkLst>
        </pc:graphicFrameChg>
      </pc:sldChg>
      <pc:sldChg chg="add del">
        <pc:chgData name="Camilo Acosta" userId="85f069fe-597c-47b1-9f40-2b2a0b92ead5" providerId="ADAL" clId="{BA6A3CD9-E12E-420D-821C-AE23152832B3}" dt="2023-07-15T16:08:51.019" v="1507" actId="47"/>
        <pc:sldMkLst>
          <pc:docMk/>
          <pc:sldMk cId="1782617407" sldId="303"/>
        </pc:sldMkLst>
      </pc:sldChg>
      <pc:sldChg chg="addSp delSp modSp add mod modAnim">
        <pc:chgData name="Camilo Acosta" userId="85f069fe-597c-47b1-9f40-2b2a0b92ead5" providerId="ADAL" clId="{BA6A3CD9-E12E-420D-821C-AE23152832B3}" dt="2023-07-15T16:24:00.550" v="1605" actId="1076"/>
        <pc:sldMkLst>
          <pc:docMk/>
          <pc:sldMk cId="3692773871" sldId="304"/>
        </pc:sldMkLst>
        <pc:spChg chg="mod">
          <ac:chgData name="Camilo Acosta" userId="85f069fe-597c-47b1-9f40-2b2a0b92ead5" providerId="ADAL" clId="{BA6A3CD9-E12E-420D-821C-AE23152832B3}" dt="2023-07-15T16:10:58.250" v="1596" actId="20577"/>
          <ac:spMkLst>
            <pc:docMk/>
            <pc:sldMk cId="3692773871" sldId="304"/>
            <ac:spMk id="2" creationId="{B58FDD36-5E0A-9698-FEEE-D056E11C5DDD}"/>
          </ac:spMkLst>
        </pc:spChg>
        <pc:spChg chg="del">
          <ac:chgData name="Camilo Acosta" userId="85f069fe-597c-47b1-9f40-2b2a0b92ead5" providerId="ADAL" clId="{BA6A3CD9-E12E-420D-821C-AE23152832B3}" dt="2023-07-15T15:58:02.407" v="1325" actId="478"/>
          <ac:spMkLst>
            <pc:docMk/>
            <pc:sldMk cId="3692773871" sldId="304"/>
            <ac:spMk id="5" creationId="{F33F3583-43D6-3FE7-9E30-98D966F00FB4}"/>
          </ac:spMkLst>
        </pc:spChg>
        <pc:spChg chg="del">
          <ac:chgData name="Camilo Acosta" userId="85f069fe-597c-47b1-9f40-2b2a0b92ead5" providerId="ADAL" clId="{BA6A3CD9-E12E-420D-821C-AE23152832B3}" dt="2023-07-15T15:57:57.921" v="1324" actId="478"/>
          <ac:spMkLst>
            <pc:docMk/>
            <pc:sldMk cId="3692773871" sldId="304"/>
            <ac:spMk id="7" creationId="{1FCAA975-FC5F-DFFB-518A-CA0E1753D92D}"/>
          </ac:spMkLst>
        </pc:spChg>
        <pc:spChg chg="del">
          <ac:chgData name="Camilo Acosta" userId="85f069fe-597c-47b1-9f40-2b2a0b92ead5" providerId="ADAL" clId="{BA6A3CD9-E12E-420D-821C-AE23152832B3}" dt="2023-07-15T15:57:57.921" v="1324" actId="478"/>
          <ac:spMkLst>
            <pc:docMk/>
            <pc:sldMk cId="3692773871" sldId="304"/>
            <ac:spMk id="8" creationId="{65F56EA5-E5EE-01C1-06E0-07472BCEC92E}"/>
          </ac:spMkLst>
        </pc:spChg>
        <pc:spChg chg="del">
          <ac:chgData name="Camilo Acosta" userId="85f069fe-597c-47b1-9f40-2b2a0b92ead5" providerId="ADAL" clId="{BA6A3CD9-E12E-420D-821C-AE23152832B3}" dt="2023-07-15T15:57:57.921" v="1324" actId="478"/>
          <ac:spMkLst>
            <pc:docMk/>
            <pc:sldMk cId="3692773871" sldId="304"/>
            <ac:spMk id="9" creationId="{F666BFD7-2F6B-E402-08E2-FC375E907CC5}"/>
          </ac:spMkLst>
        </pc:spChg>
        <pc:spChg chg="del">
          <ac:chgData name="Camilo Acosta" userId="85f069fe-597c-47b1-9f40-2b2a0b92ead5" providerId="ADAL" clId="{BA6A3CD9-E12E-420D-821C-AE23152832B3}" dt="2023-07-15T15:57:57.921" v="1324" actId="478"/>
          <ac:spMkLst>
            <pc:docMk/>
            <pc:sldMk cId="3692773871" sldId="304"/>
            <ac:spMk id="11" creationId="{FCDDDD22-2217-F26A-3C3A-3A121915D13F}"/>
          </ac:spMkLst>
        </pc:spChg>
        <pc:spChg chg="del">
          <ac:chgData name="Camilo Acosta" userId="85f069fe-597c-47b1-9f40-2b2a0b92ead5" providerId="ADAL" clId="{BA6A3CD9-E12E-420D-821C-AE23152832B3}" dt="2023-07-15T15:57:57.921" v="1324" actId="478"/>
          <ac:spMkLst>
            <pc:docMk/>
            <pc:sldMk cId="3692773871" sldId="304"/>
            <ac:spMk id="13" creationId="{05C511DD-D172-9F30-6CAE-176877C039AD}"/>
          </ac:spMkLst>
        </pc:spChg>
        <pc:spChg chg="del">
          <ac:chgData name="Camilo Acosta" userId="85f069fe-597c-47b1-9f40-2b2a0b92ead5" providerId="ADAL" clId="{BA6A3CD9-E12E-420D-821C-AE23152832B3}" dt="2023-07-15T15:57:57.921" v="1324" actId="478"/>
          <ac:spMkLst>
            <pc:docMk/>
            <pc:sldMk cId="3692773871" sldId="304"/>
            <ac:spMk id="15" creationId="{F9632EB2-8463-A8A9-6C29-C0BF69070403}"/>
          </ac:spMkLst>
        </pc:spChg>
        <pc:spChg chg="del">
          <ac:chgData name="Camilo Acosta" userId="85f069fe-597c-47b1-9f40-2b2a0b92ead5" providerId="ADAL" clId="{BA6A3CD9-E12E-420D-821C-AE23152832B3}" dt="2023-07-15T15:57:57.921" v="1324" actId="478"/>
          <ac:spMkLst>
            <pc:docMk/>
            <pc:sldMk cId="3692773871" sldId="304"/>
            <ac:spMk id="17" creationId="{F6B9FF0E-E7B8-A678-22EF-BEF9006FA83F}"/>
          </ac:spMkLst>
        </pc:spChg>
        <pc:spChg chg="del">
          <ac:chgData name="Camilo Acosta" userId="85f069fe-597c-47b1-9f40-2b2a0b92ead5" providerId="ADAL" clId="{BA6A3CD9-E12E-420D-821C-AE23152832B3}" dt="2023-07-15T15:57:57.921" v="1324" actId="478"/>
          <ac:spMkLst>
            <pc:docMk/>
            <pc:sldMk cId="3692773871" sldId="304"/>
            <ac:spMk id="18" creationId="{58ACF9A9-0DE4-42F4-25DF-B4811C3FE0DA}"/>
          </ac:spMkLst>
        </pc:spChg>
        <pc:spChg chg="del">
          <ac:chgData name="Camilo Acosta" userId="85f069fe-597c-47b1-9f40-2b2a0b92ead5" providerId="ADAL" clId="{BA6A3CD9-E12E-420D-821C-AE23152832B3}" dt="2023-07-15T15:57:57.921" v="1324" actId="478"/>
          <ac:spMkLst>
            <pc:docMk/>
            <pc:sldMk cId="3692773871" sldId="304"/>
            <ac:spMk id="19" creationId="{1F30FCD0-AF9C-4C9C-434D-95CACC5FCC5B}"/>
          </ac:spMkLst>
        </pc:spChg>
        <pc:spChg chg="del">
          <ac:chgData name="Camilo Acosta" userId="85f069fe-597c-47b1-9f40-2b2a0b92ead5" providerId="ADAL" clId="{BA6A3CD9-E12E-420D-821C-AE23152832B3}" dt="2023-07-15T15:57:57.921" v="1324" actId="478"/>
          <ac:spMkLst>
            <pc:docMk/>
            <pc:sldMk cId="3692773871" sldId="304"/>
            <ac:spMk id="20" creationId="{9E945BC7-A87B-8E30-2311-D30775CAEEBB}"/>
          </ac:spMkLst>
        </pc:spChg>
        <pc:spChg chg="del">
          <ac:chgData name="Camilo Acosta" userId="85f069fe-597c-47b1-9f40-2b2a0b92ead5" providerId="ADAL" clId="{BA6A3CD9-E12E-420D-821C-AE23152832B3}" dt="2023-07-15T15:57:57.921" v="1324" actId="478"/>
          <ac:spMkLst>
            <pc:docMk/>
            <pc:sldMk cId="3692773871" sldId="304"/>
            <ac:spMk id="21" creationId="{4583767A-28EA-4C55-A3D4-5BB7FE80B7C2}"/>
          </ac:spMkLst>
        </pc:spChg>
        <pc:spChg chg="del">
          <ac:chgData name="Camilo Acosta" userId="85f069fe-597c-47b1-9f40-2b2a0b92ead5" providerId="ADAL" clId="{BA6A3CD9-E12E-420D-821C-AE23152832B3}" dt="2023-07-15T15:57:57.921" v="1324" actId="478"/>
          <ac:spMkLst>
            <pc:docMk/>
            <pc:sldMk cId="3692773871" sldId="304"/>
            <ac:spMk id="22" creationId="{D8B13856-DFCB-0CE7-C344-312BB21F0F62}"/>
          </ac:spMkLst>
        </pc:spChg>
        <pc:spChg chg="del">
          <ac:chgData name="Camilo Acosta" userId="85f069fe-597c-47b1-9f40-2b2a0b92ead5" providerId="ADAL" clId="{BA6A3CD9-E12E-420D-821C-AE23152832B3}" dt="2023-07-15T15:57:57.921" v="1324" actId="478"/>
          <ac:spMkLst>
            <pc:docMk/>
            <pc:sldMk cId="3692773871" sldId="304"/>
            <ac:spMk id="23" creationId="{23604ABC-C43A-6B3B-FE4A-EF8B91A4E3BD}"/>
          </ac:spMkLst>
        </pc:spChg>
        <pc:spChg chg="del">
          <ac:chgData name="Camilo Acosta" userId="85f069fe-597c-47b1-9f40-2b2a0b92ead5" providerId="ADAL" clId="{BA6A3CD9-E12E-420D-821C-AE23152832B3}" dt="2023-07-15T15:57:57.921" v="1324" actId="478"/>
          <ac:spMkLst>
            <pc:docMk/>
            <pc:sldMk cId="3692773871" sldId="304"/>
            <ac:spMk id="24" creationId="{039F5232-FA66-D343-A922-1F1C38BB3600}"/>
          </ac:spMkLst>
        </pc:spChg>
        <pc:spChg chg="del">
          <ac:chgData name="Camilo Acosta" userId="85f069fe-597c-47b1-9f40-2b2a0b92ead5" providerId="ADAL" clId="{BA6A3CD9-E12E-420D-821C-AE23152832B3}" dt="2023-07-15T15:57:57.921" v="1324" actId="478"/>
          <ac:spMkLst>
            <pc:docMk/>
            <pc:sldMk cId="3692773871" sldId="304"/>
            <ac:spMk id="25" creationId="{11A56B7A-E292-6242-9270-C3F1698B123E}"/>
          </ac:spMkLst>
        </pc:spChg>
        <pc:spChg chg="del">
          <ac:chgData name="Camilo Acosta" userId="85f069fe-597c-47b1-9f40-2b2a0b92ead5" providerId="ADAL" clId="{BA6A3CD9-E12E-420D-821C-AE23152832B3}" dt="2023-07-15T15:57:57.921" v="1324" actId="478"/>
          <ac:spMkLst>
            <pc:docMk/>
            <pc:sldMk cId="3692773871" sldId="304"/>
            <ac:spMk id="26" creationId="{8408608A-7685-EAC7-4B6B-4F7469D7C989}"/>
          </ac:spMkLst>
        </pc:spChg>
        <pc:spChg chg="del">
          <ac:chgData name="Camilo Acosta" userId="85f069fe-597c-47b1-9f40-2b2a0b92ead5" providerId="ADAL" clId="{BA6A3CD9-E12E-420D-821C-AE23152832B3}" dt="2023-07-15T15:57:57.921" v="1324" actId="478"/>
          <ac:spMkLst>
            <pc:docMk/>
            <pc:sldMk cId="3692773871" sldId="304"/>
            <ac:spMk id="27" creationId="{72A72DAF-431E-4D08-20F1-446F77776505}"/>
          </ac:spMkLst>
        </pc:spChg>
        <pc:spChg chg="del">
          <ac:chgData name="Camilo Acosta" userId="85f069fe-597c-47b1-9f40-2b2a0b92ead5" providerId="ADAL" clId="{BA6A3CD9-E12E-420D-821C-AE23152832B3}" dt="2023-07-15T15:57:57.921" v="1324" actId="478"/>
          <ac:spMkLst>
            <pc:docMk/>
            <pc:sldMk cId="3692773871" sldId="304"/>
            <ac:spMk id="28" creationId="{DF5A1D2C-02CB-B85B-7CAF-84A56A4C924D}"/>
          </ac:spMkLst>
        </pc:spChg>
        <pc:spChg chg="del">
          <ac:chgData name="Camilo Acosta" userId="85f069fe-597c-47b1-9f40-2b2a0b92ead5" providerId="ADAL" clId="{BA6A3CD9-E12E-420D-821C-AE23152832B3}" dt="2023-07-15T15:57:57.921" v="1324" actId="478"/>
          <ac:spMkLst>
            <pc:docMk/>
            <pc:sldMk cId="3692773871" sldId="304"/>
            <ac:spMk id="29" creationId="{434914E5-8810-6371-1577-63FB5F97E585}"/>
          </ac:spMkLst>
        </pc:spChg>
        <pc:spChg chg="del">
          <ac:chgData name="Camilo Acosta" userId="85f069fe-597c-47b1-9f40-2b2a0b92ead5" providerId="ADAL" clId="{BA6A3CD9-E12E-420D-821C-AE23152832B3}" dt="2023-07-15T15:57:57.921" v="1324" actId="478"/>
          <ac:spMkLst>
            <pc:docMk/>
            <pc:sldMk cId="3692773871" sldId="304"/>
            <ac:spMk id="30" creationId="{1C4357C7-8E1B-F3B8-6691-3B72C547AB78}"/>
          </ac:spMkLst>
        </pc:spChg>
        <pc:spChg chg="del">
          <ac:chgData name="Camilo Acosta" userId="85f069fe-597c-47b1-9f40-2b2a0b92ead5" providerId="ADAL" clId="{BA6A3CD9-E12E-420D-821C-AE23152832B3}" dt="2023-07-15T15:57:57.921" v="1324" actId="478"/>
          <ac:spMkLst>
            <pc:docMk/>
            <pc:sldMk cId="3692773871" sldId="304"/>
            <ac:spMk id="31" creationId="{8F556D90-7520-A581-D7F5-9DB444DEBEC7}"/>
          </ac:spMkLst>
        </pc:spChg>
        <pc:spChg chg="del">
          <ac:chgData name="Camilo Acosta" userId="85f069fe-597c-47b1-9f40-2b2a0b92ead5" providerId="ADAL" clId="{BA6A3CD9-E12E-420D-821C-AE23152832B3}" dt="2023-07-15T15:57:57.921" v="1324" actId="478"/>
          <ac:spMkLst>
            <pc:docMk/>
            <pc:sldMk cId="3692773871" sldId="304"/>
            <ac:spMk id="32" creationId="{F224530B-7432-536D-4D8E-4C55134D3415}"/>
          </ac:spMkLst>
        </pc:spChg>
        <pc:spChg chg="del">
          <ac:chgData name="Camilo Acosta" userId="85f069fe-597c-47b1-9f40-2b2a0b92ead5" providerId="ADAL" clId="{BA6A3CD9-E12E-420D-821C-AE23152832B3}" dt="2023-07-15T15:57:57.921" v="1324" actId="478"/>
          <ac:spMkLst>
            <pc:docMk/>
            <pc:sldMk cId="3692773871" sldId="304"/>
            <ac:spMk id="33" creationId="{E0C16A87-6682-2384-DE46-2CECF009DD19}"/>
          </ac:spMkLst>
        </pc:spChg>
        <pc:grpChg chg="del">
          <ac:chgData name="Camilo Acosta" userId="85f069fe-597c-47b1-9f40-2b2a0b92ead5" providerId="ADAL" clId="{BA6A3CD9-E12E-420D-821C-AE23152832B3}" dt="2023-07-15T15:57:57.921" v="1324" actId="478"/>
          <ac:grpSpMkLst>
            <pc:docMk/>
            <pc:sldMk cId="3692773871" sldId="304"/>
            <ac:grpSpMk id="34" creationId="{AFF8C25F-4B69-602F-9F09-A6B8C3022B4C}"/>
          </ac:grpSpMkLst>
        </pc:grpChg>
        <pc:grpChg chg="del">
          <ac:chgData name="Camilo Acosta" userId="85f069fe-597c-47b1-9f40-2b2a0b92ead5" providerId="ADAL" clId="{BA6A3CD9-E12E-420D-821C-AE23152832B3}" dt="2023-07-15T15:57:57.921" v="1324" actId="478"/>
          <ac:grpSpMkLst>
            <pc:docMk/>
            <pc:sldMk cId="3692773871" sldId="304"/>
            <ac:grpSpMk id="52" creationId="{23EEE9D1-11CD-D650-C930-D6F81F0D25ED}"/>
          </ac:grpSpMkLst>
        </pc:grpChg>
        <pc:graphicFrameChg chg="add del mod">
          <ac:chgData name="Camilo Acosta" userId="85f069fe-597c-47b1-9f40-2b2a0b92ead5" providerId="ADAL" clId="{BA6A3CD9-E12E-420D-821C-AE23152832B3}" dt="2023-07-15T16:02:28.761" v="1398" actId="478"/>
          <ac:graphicFrameMkLst>
            <pc:docMk/>
            <pc:sldMk cId="3692773871" sldId="304"/>
            <ac:graphicFrameMk id="4" creationId="{F3030005-46D4-00C1-D741-F8A074B86D01}"/>
          </ac:graphicFrameMkLst>
        </pc:graphicFrameChg>
        <pc:graphicFrameChg chg="add mod modGraphic">
          <ac:chgData name="Camilo Acosta" userId="85f069fe-597c-47b1-9f40-2b2a0b92ead5" providerId="ADAL" clId="{BA6A3CD9-E12E-420D-821C-AE23152832B3}" dt="2023-07-15T16:08:43.547" v="1506" actId="207"/>
          <ac:graphicFrameMkLst>
            <pc:docMk/>
            <pc:sldMk cId="3692773871" sldId="304"/>
            <ac:graphicFrameMk id="6" creationId="{3F46E051-BCC8-F09B-62B1-7F6625BB038A}"/>
          </ac:graphicFrameMkLst>
        </pc:graphicFrameChg>
        <pc:picChg chg="add mod">
          <ac:chgData name="Camilo Acosta" userId="85f069fe-597c-47b1-9f40-2b2a0b92ead5" providerId="ADAL" clId="{BA6A3CD9-E12E-420D-821C-AE23152832B3}" dt="2023-07-15T16:23:29.288" v="1601" actId="1076"/>
          <ac:picMkLst>
            <pc:docMk/>
            <pc:sldMk cId="3692773871" sldId="304"/>
            <ac:picMk id="65" creationId="{3E12A73F-C40E-920E-1829-FD67CACD8E45}"/>
          </ac:picMkLst>
        </pc:picChg>
        <pc:picChg chg="add mod">
          <ac:chgData name="Camilo Acosta" userId="85f069fe-597c-47b1-9f40-2b2a0b92ead5" providerId="ADAL" clId="{BA6A3CD9-E12E-420D-821C-AE23152832B3}" dt="2023-07-15T16:24:00.550" v="1605" actId="1076"/>
          <ac:picMkLst>
            <pc:docMk/>
            <pc:sldMk cId="3692773871" sldId="304"/>
            <ac:picMk id="67" creationId="{DC93D891-2EBB-B9C6-EB47-421B898FCC1E}"/>
          </ac:picMkLst>
        </pc:picChg>
      </pc:sldChg>
      <pc:sldChg chg="add del">
        <pc:chgData name="Camilo Acosta" userId="85f069fe-597c-47b1-9f40-2b2a0b92ead5" providerId="ADAL" clId="{BA6A3CD9-E12E-420D-821C-AE23152832B3}" dt="2023-07-15T16:02:04.798" v="1397" actId="47"/>
        <pc:sldMkLst>
          <pc:docMk/>
          <pc:sldMk cId="2514652114" sldId="305"/>
        </pc:sldMkLst>
      </pc:sldChg>
      <pc:sldChg chg="delSp add del ord setBg delDesignElem">
        <pc:chgData name="Camilo Acosta" userId="85f069fe-597c-47b1-9f40-2b2a0b92ead5" providerId="ADAL" clId="{BA6A3CD9-E12E-420D-821C-AE23152832B3}" dt="2023-07-18T15:50:15.261" v="2585" actId="47"/>
        <pc:sldMkLst>
          <pc:docMk/>
          <pc:sldMk cId="2610125689" sldId="305"/>
        </pc:sldMkLst>
        <pc:spChg chg="del">
          <ac:chgData name="Camilo Acosta" userId="85f069fe-597c-47b1-9f40-2b2a0b92ead5" providerId="ADAL" clId="{BA6A3CD9-E12E-420D-821C-AE23152832B3}" dt="2023-07-18T12:22:05.404" v="2144"/>
          <ac:spMkLst>
            <pc:docMk/>
            <pc:sldMk cId="2610125689" sldId="305"/>
            <ac:spMk id="10" creationId="{BACC6370-2D7E-4714-9D71-7542949D7D5D}"/>
          </ac:spMkLst>
        </pc:spChg>
        <pc:spChg chg="del">
          <ac:chgData name="Camilo Acosta" userId="85f069fe-597c-47b1-9f40-2b2a0b92ead5" providerId="ADAL" clId="{BA6A3CD9-E12E-420D-821C-AE23152832B3}" dt="2023-07-18T12:22:05.404" v="2144"/>
          <ac:spMkLst>
            <pc:docMk/>
            <pc:sldMk cId="2610125689" sldId="305"/>
            <ac:spMk id="12" creationId="{F68B3F68-107C-434F-AA38-110D5EA91B85}"/>
          </ac:spMkLst>
        </pc:spChg>
        <pc:spChg chg="del">
          <ac:chgData name="Camilo Acosta" userId="85f069fe-597c-47b1-9f40-2b2a0b92ead5" providerId="ADAL" clId="{BA6A3CD9-E12E-420D-821C-AE23152832B3}" dt="2023-07-18T12:22:05.404" v="2144"/>
          <ac:spMkLst>
            <pc:docMk/>
            <pc:sldMk cId="2610125689" sldId="305"/>
            <ac:spMk id="14" creationId="{AAD0DBB9-1A4B-4391-81D4-CB19F9AB918A}"/>
          </ac:spMkLst>
        </pc:spChg>
        <pc:spChg chg="del">
          <ac:chgData name="Camilo Acosta" userId="85f069fe-597c-47b1-9f40-2b2a0b92ead5" providerId="ADAL" clId="{BA6A3CD9-E12E-420D-821C-AE23152832B3}" dt="2023-07-18T12:22:05.404" v="2144"/>
          <ac:spMkLst>
            <pc:docMk/>
            <pc:sldMk cId="2610125689" sldId="305"/>
            <ac:spMk id="16" creationId="{063BBA22-50EA-4C4D-BE05-F1CE4E63AA56}"/>
          </ac:spMkLst>
        </pc:spChg>
      </pc:sldChg>
      <pc:sldChg chg="addSp delSp modSp add del mod">
        <pc:chgData name="Camilo Acosta" userId="85f069fe-597c-47b1-9f40-2b2a0b92ead5" providerId="ADAL" clId="{BA6A3CD9-E12E-420D-821C-AE23152832B3}" dt="2023-07-18T12:21:55.510" v="2140" actId="2696"/>
        <pc:sldMkLst>
          <pc:docMk/>
          <pc:sldMk cId="3194783650" sldId="305"/>
        </pc:sldMkLst>
        <pc:spChg chg="add mod">
          <ac:chgData name="Camilo Acosta" userId="85f069fe-597c-47b1-9f40-2b2a0b92ead5" providerId="ADAL" clId="{BA6A3CD9-E12E-420D-821C-AE23152832B3}" dt="2023-07-15T16:28:37.811" v="1801" actId="1076"/>
          <ac:spMkLst>
            <pc:docMk/>
            <pc:sldMk cId="3194783650" sldId="305"/>
            <ac:spMk id="8" creationId="{6F80AF3D-F147-C334-44CE-A9FC09CC575D}"/>
          </ac:spMkLst>
        </pc:spChg>
        <pc:graphicFrameChg chg="del">
          <ac:chgData name="Camilo Acosta" userId="85f069fe-597c-47b1-9f40-2b2a0b92ead5" providerId="ADAL" clId="{BA6A3CD9-E12E-420D-821C-AE23152832B3}" dt="2023-07-15T16:24:08.832" v="1606" actId="478"/>
          <ac:graphicFrameMkLst>
            <pc:docMk/>
            <pc:sldMk cId="3194783650" sldId="305"/>
            <ac:graphicFrameMk id="6" creationId="{3F46E051-BCC8-F09B-62B1-7F6625BB038A}"/>
          </ac:graphicFrameMkLst>
        </pc:graphicFrameChg>
        <pc:picChg chg="add mod">
          <ac:chgData name="Camilo Acosta" userId="85f069fe-597c-47b1-9f40-2b2a0b92ead5" providerId="ADAL" clId="{BA6A3CD9-E12E-420D-821C-AE23152832B3}" dt="2023-07-15T16:28:28.467" v="1791" actId="1076"/>
          <ac:picMkLst>
            <pc:docMk/>
            <pc:sldMk cId="3194783650" sldId="305"/>
            <ac:picMk id="5" creationId="{C76012B7-5FA1-EE71-9511-24A518281596}"/>
          </ac:picMkLst>
        </pc:picChg>
      </pc:sldChg>
      <pc:sldChg chg="addSp delSp modSp add del mod delDesignElem chgLayout">
        <pc:chgData name="Camilo Acosta" userId="85f069fe-597c-47b1-9f40-2b2a0b92ead5" providerId="ADAL" clId="{BA6A3CD9-E12E-420D-821C-AE23152832B3}" dt="2023-07-18T12:21:55.510" v="2140" actId="2696"/>
        <pc:sldMkLst>
          <pc:docMk/>
          <pc:sldMk cId="1069555730" sldId="306"/>
        </pc:sldMkLst>
        <pc:spChg chg="mod ord">
          <ac:chgData name="Camilo Acosta" userId="85f069fe-597c-47b1-9f40-2b2a0b92ead5" providerId="ADAL" clId="{BA6A3CD9-E12E-420D-821C-AE23152832B3}" dt="2023-07-15T16:27:02.735" v="1614" actId="700"/>
          <ac:spMkLst>
            <pc:docMk/>
            <pc:sldMk cId="1069555730" sldId="306"/>
            <ac:spMk id="2" creationId="{B58FDD36-5E0A-9698-FEEE-D056E11C5DDD}"/>
          </ac:spMkLst>
        </pc:spChg>
        <pc:spChg chg="add del mod ord">
          <ac:chgData name="Camilo Acosta" userId="85f069fe-597c-47b1-9f40-2b2a0b92ead5" providerId="ADAL" clId="{BA6A3CD9-E12E-420D-821C-AE23152832B3}" dt="2023-07-15T16:27:02.735" v="1614" actId="700"/>
          <ac:spMkLst>
            <pc:docMk/>
            <pc:sldMk cId="1069555730" sldId="306"/>
            <ac:spMk id="4" creationId="{3A36EE04-0030-ED62-5322-E4A0435184E6}"/>
          </ac:spMkLst>
        </pc:spChg>
        <pc:spChg chg="add mod">
          <ac:chgData name="Camilo Acosta" userId="85f069fe-597c-47b1-9f40-2b2a0b92ead5" providerId="ADAL" clId="{BA6A3CD9-E12E-420D-821C-AE23152832B3}" dt="2023-07-15T16:28:14.865" v="1788" actId="20577"/>
          <ac:spMkLst>
            <pc:docMk/>
            <pc:sldMk cId="1069555730" sldId="306"/>
            <ac:spMk id="5" creationId="{F49BCD9D-D9FF-B3E4-EFD6-7F7D9BE9827B}"/>
          </ac:spMkLst>
        </pc:spChg>
        <pc:spChg chg="add del">
          <ac:chgData name="Camilo Acosta" userId="85f069fe-597c-47b1-9f40-2b2a0b92ead5" providerId="ADAL" clId="{BA6A3CD9-E12E-420D-821C-AE23152832B3}" dt="2023-07-15T16:27:02.735" v="1614" actId="700"/>
          <ac:spMkLst>
            <pc:docMk/>
            <pc:sldMk cId="1069555730" sldId="306"/>
            <ac:spMk id="10" creationId="{BACC6370-2D7E-4714-9D71-7542949D7D5D}"/>
          </ac:spMkLst>
        </pc:spChg>
        <pc:spChg chg="add del">
          <ac:chgData name="Camilo Acosta" userId="85f069fe-597c-47b1-9f40-2b2a0b92ead5" providerId="ADAL" clId="{BA6A3CD9-E12E-420D-821C-AE23152832B3}" dt="2023-07-15T16:27:02.735" v="1614" actId="700"/>
          <ac:spMkLst>
            <pc:docMk/>
            <pc:sldMk cId="1069555730" sldId="306"/>
            <ac:spMk id="12" creationId="{F68B3F68-107C-434F-AA38-110D5EA91B85}"/>
          </ac:spMkLst>
        </pc:spChg>
        <pc:spChg chg="add del">
          <ac:chgData name="Camilo Acosta" userId="85f069fe-597c-47b1-9f40-2b2a0b92ead5" providerId="ADAL" clId="{BA6A3CD9-E12E-420D-821C-AE23152832B3}" dt="2023-07-15T16:27:02.735" v="1614" actId="700"/>
          <ac:spMkLst>
            <pc:docMk/>
            <pc:sldMk cId="1069555730" sldId="306"/>
            <ac:spMk id="14" creationId="{AAD0DBB9-1A4B-4391-81D4-CB19F9AB918A}"/>
          </ac:spMkLst>
        </pc:spChg>
        <pc:spChg chg="add del">
          <ac:chgData name="Camilo Acosta" userId="85f069fe-597c-47b1-9f40-2b2a0b92ead5" providerId="ADAL" clId="{BA6A3CD9-E12E-420D-821C-AE23152832B3}" dt="2023-07-15T16:27:02.735" v="1614" actId="700"/>
          <ac:spMkLst>
            <pc:docMk/>
            <pc:sldMk cId="1069555730" sldId="306"/>
            <ac:spMk id="16" creationId="{063BBA22-50EA-4C4D-BE05-F1CE4E63AA56}"/>
          </ac:spMkLst>
        </pc:spChg>
        <pc:graphicFrameChg chg="del">
          <ac:chgData name="Camilo Acosta" userId="85f069fe-597c-47b1-9f40-2b2a0b92ead5" providerId="ADAL" clId="{BA6A3CD9-E12E-420D-821C-AE23152832B3}" dt="2023-07-15T16:26:52.716" v="1610" actId="478"/>
          <ac:graphicFrameMkLst>
            <pc:docMk/>
            <pc:sldMk cId="1069555730" sldId="306"/>
            <ac:graphicFrameMk id="6" creationId="{3F46E051-BCC8-F09B-62B1-7F6625BB038A}"/>
          </ac:graphicFrameMkLst>
        </pc:graphicFrameChg>
        <pc:picChg chg="del">
          <ac:chgData name="Camilo Acosta" userId="85f069fe-597c-47b1-9f40-2b2a0b92ead5" providerId="ADAL" clId="{BA6A3CD9-E12E-420D-821C-AE23152832B3}" dt="2023-07-15T16:26:54.037" v="1611" actId="478"/>
          <ac:picMkLst>
            <pc:docMk/>
            <pc:sldMk cId="1069555730" sldId="306"/>
            <ac:picMk id="65" creationId="{3E12A73F-C40E-920E-1829-FD67CACD8E45}"/>
          </ac:picMkLst>
        </pc:picChg>
        <pc:picChg chg="del">
          <ac:chgData name="Camilo Acosta" userId="85f069fe-597c-47b1-9f40-2b2a0b92ead5" providerId="ADAL" clId="{BA6A3CD9-E12E-420D-821C-AE23152832B3}" dt="2023-07-15T16:26:54.746" v="1612" actId="478"/>
          <ac:picMkLst>
            <pc:docMk/>
            <pc:sldMk cId="1069555730" sldId="306"/>
            <ac:picMk id="67" creationId="{DC93D891-2EBB-B9C6-EB47-421B898FCC1E}"/>
          </ac:picMkLst>
        </pc:picChg>
      </pc:sldChg>
      <pc:sldChg chg="delSp add del ord setBg delDesignElem">
        <pc:chgData name="Camilo Acosta" userId="85f069fe-597c-47b1-9f40-2b2a0b92ead5" providerId="ADAL" clId="{BA6A3CD9-E12E-420D-821C-AE23152832B3}" dt="2023-07-18T15:50:15.261" v="2585" actId="47"/>
        <pc:sldMkLst>
          <pc:docMk/>
          <pc:sldMk cId="3824290338" sldId="306"/>
        </pc:sldMkLst>
        <pc:spChg chg="del">
          <ac:chgData name="Camilo Acosta" userId="85f069fe-597c-47b1-9f40-2b2a0b92ead5" providerId="ADAL" clId="{BA6A3CD9-E12E-420D-821C-AE23152832B3}" dt="2023-07-18T12:22:05.404" v="2144"/>
          <ac:spMkLst>
            <pc:docMk/>
            <pc:sldMk cId="3824290338" sldId="306"/>
            <ac:spMk id="10" creationId="{BACC6370-2D7E-4714-9D71-7542949D7D5D}"/>
          </ac:spMkLst>
        </pc:spChg>
        <pc:spChg chg="del">
          <ac:chgData name="Camilo Acosta" userId="85f069fe-597c-47b1-9f40-2b2a0b92ead5" providerId="ADAL" clId="{BA6A3CD9-E12E-420D-821C-AE23152832B3}" dt="2023-07-18T12:22:05.404" v="2144"/>
          <ac:spMkLst>
            <pc:docMk/>
            <pc:sldMk cId="3824290338" sldId="306"/>
            <ac:spMk id="12" creationId="{F68B3F68-107C-434F-AA38-110D5EA91B85}"/>
          </ac:spMkLst>
        </pc:spChg>
        <pc:spChg chg="del">
          <ac:chgData name="Camilo Acosta" userId="85f069fe-597c-47b1-9f40-2b2a0b92ead5" providerId="ADAL" clId="{BA6A3CD9-E12E-420D-821C-AE23152832B3}" dt="2023-07-18T12:22:05.404" v="2144"/>
          <ac:spMkLst>
            <pc:docMk/>
            <pc:sldMk cId="3824290338" sldId="306"/>
            <ac:spMk id="14" creationId="{AAD0DBB9-1A4B-4391-81D4-CB19F9AB918A}"/>
          </ac:spMkLst>
        </pc:spChg>
        <pc:spChg chg="del">
          <ac:chgData name="Camilo Acosta" userId="85f069fe-597c-47b1-9f40-2b2a0b92ead5" providerId="ADAL" clId="{BA6A3CD9-E12E-420D-821C-AE23152832B3}" dt="2023-07-18T12:22:05.404" v="2144"/>
          <ac:spMkLst>
            <pc:docMk/>
            <pc:sldMk cId="3824290338" sldId="306"/>
            <ac:spMk id="16" creationId="{063BBA22-50EA-4C4D-BE05-F1CE4E63AA56}"/>
          </ac:spMkLst>
        </pc:spChg>
      </pc:sldChg>
      <pc:sldChg chg="addSp delSp modSp add mod">
        <pc:chgData name="Camilo Acosta" userId="85f069fe-597c-47b1-9f40-2b2a0b92ead5" providerId="ADAL" clId="{BA6A3CD9-E12E-420D-821C-AE23152832B3}" dt="2023-07-18T11:08:01.097" v="1990" actId="20577"/>
        <pc:sldMkLst>
          <pc:docMk/>
          <pc:sldMk cId="172380783" sldId="307"/>
        </pc:sldMkLst>
        <pc:spChg chg="mod">
          <ac:chgData name="Camilo Acosta" userId="85f069fe-597c-47b1-9f40-2b2a0b92ead5" providerId="ADAL" clId="{BA6A3CD9-E12E-420D-821C-AE23152832B3}" dt="2023-07-18T11:08:01.097" v="1990" actId="20577"/>
          <ac:spMkLst>
            <pc:docMk/>
            <pc:sldMk cId="172380783" sldId="307"/>
            <ac:spMk id="2" creationId="{B58FDD36-5E0A-9698-FEEE-D056E11C5DDD}"/>
          </ac:spMkLst>
        </pc:spChg>
        <pc:spChg chg="del">
          <ac:chgData name="Camilo Acosta" userId="85f069fe-597c-47b1-9f40-2b2a0b92ead5" providerId="ADAL" clId="{BA6A3CD9-E12E-420D-821C-AE23152832B3}" dt="2023-07-16T13:21:01.173" v="1887" actId="478"/>
          <ac:spMkLst>
            <pc:docMk/>
            <pc:sldMk cId="172380783" sldId="307"/>
            <ac:spMk id="3" creationId="{0CABB261-0369-6929-6C95-778E0D1610EA}"/>
          </ac:spMkLst>
        </pc:spChg>
        <pc:spChg chg="add mod">
          <ac:chgData name="Camilo Acosta" userId="85f069fe-597c-47b1-9f40-2b2a0b92ead5" providerId="ADAL" clId="{BA6A3CD9-E12E-420D-821C-AE23152832B3}" dt="2023-07-18T11:06:07.639" v="1985" actId="115"/>
          <ac:spMkLst>
            <pc:docMk/>
            <pc:sldMk cId="172380783" sldId="307"/>
            <ac:spMk id="4" creationId="{4DCC3ABB-9CAB-AB84-EBA7-27C11A2631BD}"/>
          </ac:spMkLst>
        </pc:spChg>
        <pc:spChg chg="del">
          <ac:chgData name="Camilo Acosta" userId="85f069fe-597c-47b1-9f40-2b2a0b92ead5" providerId="ADAL" clId="{BA6A3CD9-E12E-420D-821C-AE23152832B3}" dt="2023-07-16T13:20:58.330" v="1886" actId="478"/>
          <ac:spMkLst>
            <pc:docMk/>
            <pc:sldMk cId="172380783" sldId="307"/>
            <ac:spMk id="8" creationId="{6F80AF3D-F147-C334-44CE-A9FC09CC575D}"/>
          </ac:spMkLst>
        </pc:spChg>
        <pc:picChg chg="del">
          <ac:chgData name="Camilo Acosta" userId="85f069fe-597c-47b1-9f40-2b2a0b92ead5" providerId="ADAL" clId="{BA6A3CD9-E12E-420D-821C-AE23152832B3}" dt="2023-07-16T13:20:55.204" v="1885" actId="478"/>
          <ac:picMkLst>
            <pc:docMk/>
            <pc:sldMk cId="172380783" sldId="307"/>
            <ac:picMk id="5" creationId="{C76012B7-5FA1-EE71-9511-24A518281596}"/>
          </ac:picMkLst>
        </pc:picChg>
      </pc:sldChg>
      <pc:sldChg chg="addSp delSp modSp add mod modAnim">
        <pc:chgData name="Camilo Acosta" userId="85f069fe-597c-47b1-9f40-2b2a0b92ead5" providerId="ADAL" clId="{BA6A3CD9-E12E-420D-821C-AE23152832B3}" dt="2023-07-20T12:01:48.671" v="2856"/>
        <pc:sldMkLst>
          <pc:docMk/>
          <pc:sldMk cId="2560715210" sldId="308"/>
        </pc:sldMkLst>
        <pc:spChg chg="mod">
          <ac:chgData name="Camilo Acosta" userId="85f069fe-597c-47b1-9f40-2b2a0b92ead5" providerId="ADAL" clId="{BA6A3CD9-E12E-420D-821C-AE23152832B3}" dt="2023-07-18T11:08:05.784" v="1993" actId="20577"/>
          <ac:spMkLst>
            <pc:docMk/>
            <pc:sldMk cId="2560715210" sldId="308"/>
            <ac:spMk id="2" creationId="{B58FDD36-5E0A-9698-FEEE-D056E11C5DDD}"/>
          </ac:spMkLst>
        </pc:spChg>
        <pc:spChg chg="del">
          <ac:chgData name="Camilo Acosta" userId="85f069fe-597c-47b1-9f40-2b2a0b92ead5" providerId="ADAL" clId="{BA6A3CD9-E12E-420D-821C-AE23152832B3}" dt="2023-07-18T11:06:22.208" v="1987" actId="478"/>
          <ac:spMkLst>
            <pc:docMk/>
            <pc:sldMk cId="2560715210" sldId="308"/>
            <ac:spMk id="4" creationId="{4DCC3ABB-9CAB-AB84-EBA7-27C11A2631BD}"/>
          </ac:spMkLst>
        </pc:spChg>
        <pc:picChg chg="add del">
          <ac:chgData name="Camilo Acosta" userId="85f069fe-597c-47b1-9f40-2b2a0b92ead5" providerId="ADAL" clId="{BA6A3CD9-E12E-420D-821C-AE23152832B3}" dt="2023-07-18T11:15:44.914" v="2005" actId="478"/>
          <ac:picMkLst>
            <pc:docMk/>
            <pc:sldMk cId="2560715210" sldId="308"/>
            <ac:picMk id="5" creationId="{A4970CDE-B7A1-43FA-2FD5-8B08B4AADBE1}"/>
          </ac:picMkLst>
        </pc:picChg>
        <pc:picChg chg="add mod">
          <ac:chgData name="Camilo Acosta" userId="85f069fe-597c-47b1-9f40-2b2a0b92ead5" providerId="ADAL" clId="{BA6A3CD9-E12E-420D-821C-AE23152832B3}" dt="2023-07-18T11:16:23.469" v="2009" actId="1076"/>
          <ac:picMkLst>
            <pc:docMk/>
            <pc:sldMk cId="2560715210" sldId="308"/>
            <ac:picMk id="7" creationId="{60678661-905C-49F1-C6A7-E5F3778443D4}"/>
          </ac:picMkLst>
        </pc:picChg>
        <pc:picChg chg="add mod">
          <ac:chgData name="Camilo Acosta" userId="85f069fe-597c-47b1-9f40-2b2a0b92ead5" providerId="ADAL" clId="{BA6A3CD9-E12E-420D-821C-AE23152832B3}" dt="2023-07-18T11:17:43.971" v="2015" actId="1076"/>
          <ac:picMkLst>
            <pc:docMk/>
            <pc:sldMk cId="2560715210" sldId="308"/>
            <ac:picMk id="9" creationId="{4D965C80-4475-82D6-4AF7-ABE68DA1ADA1}"/>
          </ac:picMkLst>
        </pc:picChg>
      </pc:sldChg>
      <pc:sldChg chg="addSp delSp modSp add mod ord">
        <pc:chgData name="Camilo Acosta" userId="85f069fe-597c-47b1-9f40-2b2a0b92ead5" providerId="ADAL" clId="{BA6A3CD9-E12E-420D-821C-AE23152832B3}" dt="2023-07-18T11:21:35.461" v="2024" actId="1076"/>
        <pc:sldMkLst>
          <pc:docMk/>
          <pc:sldMk cId="675940118" sldId="309"/>
        </pc:sldMkLst>
        <pc:spChg chg="del">
          <ac:chgData name="Camilo Acosta" userId="85f069fe-597c-47b1-9f40-2b2a0b92ead5" providerId="ADAL" clId="{BA6A3CD9-E12E-420D-821C-AE23152832B3}" dt="2023-07-18T11:18:00.122" v="2017" actId="478"/>
          <ac:spMkLst>
            <pc:docMk/>
            <pc:sldMk cId="675940118" sldId="309"/>
            <ac:spMk id="4" creationId="{4DCC3ABB-9CAB-AB84-EBA7-27C11A2631BD}"/>
          </ac:spMkLst>
        </pc:spChg>
        <pc:picChg chg="add mod">
          <ac:chgData name="Camilo Acosta" userId="85f069fe-597c-47b1-9f40-2b2a0b92ead5" providerId="ADAL" clId="{BA6A3CD9-E12E-420D-821C-AE23152832B3}" dt="2023-07-18T11:21:35.461" v="2024" actId="1076"/>
          <ac:picMkLst>
            <pc:docMk/>
            <pc:sldMk cId="675940118" sldId="309"/>
            <ac:picMk id="5" creationId="{FF8325E2-3A6A-E260-87A5-76308E07AC5D}"/>
          </ac:picMkLst>
        </pc:picChg>
      </pc:sldChg>
      <pc:sldChg chg="addSp modSp add mod">
        <pc:chgData name="Camilo Acosta" userId="85f069fe-597c-47b1-9f40-2b2a0b92ead5" providerId="ADAL" clId="{BA6A3CD9-E12E-420D-821C-AE23152832B3}" dt="2023-07-18T11:29:58.633" v="2047" actId="1076"/>
        <pc:sldMkLst>
          <pc:docMk/>
          <pc:sldMk cId="1733313308" sldId="310"/>
        </pc:sldMkLst>
        <pc:spChg chg="mod">
          <ac:chgData name="Camilo Acosta" userId="85f069fe-597c-47b1-9f40-2b2a0b92ead5" providerId="ADAL" clId="{BA6A3CD9-E12E-420D-821C-AE23152832B3}" dt="2023-07-18T11:23:11.384" v="2043" actId="20577"/>
          <ac:spMkLst>
            <pc:docMk/>
            <pc:sldMk cId="1733313308" sldId="310"/>
            <ac:spMk id="2" creationId="{B58FDD36-5E0A-9698-FEEE-D056E11C5DDD}"/>
          </ac:spMkLst>
        </pc:spChg>
        <pc:spChg chg="add mod">
          <ac:chgData name="Camilo Acosta" userId="85f069fe-597c-47b1-9f40-2b2a0b92ead5" providerId="ADAL" clId="{BA6A3CD9-E12E-420D-821C-AE23152832B3}" dt="2023-07-18T11:29:58.633" v="2047" actId="1076"/>
          <ac:spMkLst>
            <pc:docMk/>
            <pc:sldMk cId="1733313308" sldId="310"/>
            <ac:spMk id="4" creationId="{65D305DF-A5C3-BECC-D53C-7E52379ED0A4}"/>
          </ac:spMkLst>
        </pc:spChg>
        <pc:graphicFrameChg chg="add mod">
          <ac:chgData name="Camilo Acosta" userId="85f069fe-597c-47b1-9f40-2b2a0b92ead5" providerId="ADAL" clId="{BA6A3CD9-E12E-420D-821C-AE23152832B3}" dt="2023-07-18T11:29:47.618" v="2045" actId="1076"/>
          <ac:graphicFrameMkLst>
            <pc:docMk/>
            <pc:sldMk cId="1733313308" sldId="310"/>
            <ac:graphicFrameMk id="3" creationId="{FDA973B7-880B-A8B5-99C0-32A1024628A8}"/>
          </ac:graphicFrameMkLst>
        </pc:graphicFrameChg>
      </pc:sldChg>
      <pc:sldChg chg="addSp delSp modSp add mod">
        <pc:chgData name="Camilo Acosta" userId="85f069fe-597c-47b1-9f40-2b2a0b92ead5" providerId="ADAL" clId="{BA6A3CD9-E12E-420D-821C-AE23152832B3}" dt="2023-07-18T11:21:45.979" v="2028" actId="1076"/>
        <pc:sldMkLst>
          <pc:docMk/>
          <pc:sldMk cId="780344286" sldId="311"/>
        </pc:sldMkLst>
        <pc:picChg chg="add mod">
          <ac:chgData name="Camilo Acosta" userId="85f069fe-597c-47b1-9f40-2b2a0b92ead5" providerId="ADAL" clId="{BA6A3CD9-E12E-420D-821C-AE23152832B3}" dt="2023-07-18T11:21:45.979" v="2028" actId="1076"/>
          <ac:picMkLst>
            <pc:docMk/>
            <pc:sldMk cId="780344286" sldId="311"/>
            <ac:picMk id="4" creationId="{E8B3A981-D37F-C2B6-EF90-92747DC7EA05}"/>
          </ac:picMkLst>
        </pc:picChg>
        <pc:picChg chg="del">
          <ac:chgData name="Camilo Acosta" userId="85f069fe-597c-47b1-9f40-2b2a0b92ead5" providerId="ADAL" clId="{BA6A3CD9-E12E-420D-821C-AE23152832B3}" dt="2023-07-18T11:21:40.551" v="2026" actId="478"/>
          <ac:picMkLst>
            <pc:docMk/>
            <pc:sldMk cId="780344286" sldId="311"/>
            <ac:picMk id="5" creationId="{FF8325E2-3A6A-E260-87A5-76308E07AC5D}"/>
          </ac:picMkLst>
        </pc:picChg>
      </pc:sldChg>
      <pc:sldChg chg="new del">
        <pc:chgData name="Camilo Acosta" userId="85f069fe-597c-47b1-9f40-2b2a0b92ead5" providerId="ADAL" clId="{BA6A3CD9-E12E-420D-821C-AE23152832B3}" dt="2023-07-18T11:31:24.696" v="2050" actId="47"/>
        <pc:sldMkLst>
          <pc:docMk/>
          <pc:sldMk cId="1407793039" sldId="312"/>
        </pc:sldMkLst>
      </pc:sldChg>
      <pc:sldChg chg="addSp delSp modSp add mod modAnim">
        <pc:chgData name="Camilo Acosta" userId="85f069fe-597c-47b1-9f40-2b2a0b92ead5" providerId="ADAL" clId="{BA6A3CD9-E12E-420D-821C-AE23152832B3}" dt="2023-07-20T12:02:34.450" v="2859"/>
        <pc:sldMkLst>
          <pc:docMk/>
          <pc:sldMk cId="530428454" sldId="313"/>
        </pc:sldMkLst>
        <pc:spChg chg="del">
          <ac:chgData name="Camilo Acosta" userId="85f069fe-597c-47b1-9f40-2b2a0b92ead5" providerId="ADAL" clId="{BA6A3CD9-E12E-420D-821C-AE23152832B3}" dt="2023-07-18T11:35:31.659" v="2053" actId="478"/>
          <ac:spMkLst>
            <pc:docMk/>
            <pc:sldMk cId="530428454" sldId="313"/>
            <ac:spMk id="4" creationId="{65D305DF-A5C3-BECC-D53C-7E52379ED0A4}"/>
          </ac:spMkLst>
        </pc:spChg>
        <pc:spChg chg="add del mod">
          <ac:chgData name="Camilo Acosta" userId="85f069fe-597c-47b1-9f40-2b2a0b92ead5" providerId="ADAL" clId="{BA6A3CD9-E12E-420D-821C-AE23152832B3}" dt="2023-07-18T11:35:30.536" v="2052" actId="478"/>
          <ac:spMkLst>
            <pc:docMk/>
            <pc:sldMk cId="530428454" sldId="313"/>
            <ac:spMk id="6" creationId="{7E2A7214-2218-1D9F-3758-07A9FC873BB6}"/>
          </ac:spMkLst>
        </pc:spChg>
        <pc:spChg chg="add mod">
          <ac:chgData name="Camilo Acosta" userId="85f069fe-597c-47b1-9f40-2b2a0b92ead5" providerId="ADAL" clId="{BA6A3CD9-E12E-420D-821C-AE23152832B3}" dt="2023-07-18T15:59:45.920" v="2636" actId="1076"/>
          <ac:spMkLst>
            <pc:docMk/>
            <pc:sldMk cId="530428454" sldId="313"/>
            <ac:spMk id="7" creationId="{C72347F9-9ACB-8420-9F6F-7FC92FCA2621}"/>
          </ac:spMkLst>
        </pc:spChg>
        <pc:spChg chg="add mod">
          <ac:chgData name="Camilo Acosta" userId="85f069fe-597c-47b1-9f40-2b2a0b92ead5" providerId="ADAL" clId="{BA6A3CD9-E12E-420D-821C-AE23152832B3}" dt="2023-07-18T15:59:45.920" v="2636" actId="1076"/>
          <ac:spMkLst>
            <pc:docMk/>
            <pc:sldMk cId="530428454" sldId="313"/>
            <ac:spMk id="8" creationId="{2F2DC1DC-C3DF-E242-2F31-810705A18351}"/>
          </ac:spMkLst>
        </pc:spChg>
        <pc:spChg chg="add mod">
          <ac:chgData name="Camilo Acosta" userId="85f069fe-597c-47b1-9f40-2b2a0b92ead5" providerId="ADAL" clId="{BA6A3CD9-E12E-420D-821C-AE23152832B3}" dt="2023-07-18T15:59:45.920" v="2636" actId="1076"/>
          <ac:spMkLst>
            <pc:docMk/>
            <pc:sldMk cId="530428454" sldId="313"/>
            <ac:spMk id="9" creationId="{3EB1E843-05AE-3A4E-1631-3D5E8E69F9C5}"/>
          </ac:spMkLst>
        </pc:spChg>
        <pc:spChg chg="add mod">
          <ac:chgData name="Camilo Acosta" userId="85f069fe-597c-47b1-9f40-2b2a0b92ead5" providerId="ADAL" clId="{BA6A3CD9-E12E-420D-821C-AE23152832B3}" dt="2023-07-18T15:59:45.920" v="2636" actId="1076"/>
          <ac:spMkLst>
            <pc:docMk/>
            <pc:sldMk cId="530428454" sldId="313"/>
            <ac:spMk id="11" creationId="{11EE9466-5CC5-0F5B-EA56-A15379EEE918}"/>
          </ac:spMkLst>
        </pc:spChg>
        <pc:graphicFrameChg chg="del">
          <ac:chgData name="Camilo Acosta" userId="85f069fe-597c-47b1-9f40-2b2a0b92ead5" providerId="ADAL" clId="{BA6A3CD9-E12E-420D-821C-AE23152832B3}" dt="2023-07-18T11:35:28.640" v="2051" actId="478"/>
          <ac:graphicFrameMkLst>
            <pc:docMk/>
            <pc:sldMk cId="530428454" sldId="313"/>
            <ac:graphicFrameMk id="3" creationId="{FDA973B7-880B-A8B5-99C0-32A1024628A8}"/>
          </ac:graphicFrameMkLst>
        </pc:graphicFrameChg>
        <pc:picChg chg="add mod">
          <ac:chgData name="Camilo Acosta" userId="85f069fe-597c-47b1-9f40-2b2a0b92ead5" providerId="ADAL" clId="{BA6A3CD9-E12E-420D-821C-AE23152832B3}" dt="2023-07-18T15:59:55.303" v="2641" actId="1076"/>
          <ac:picMkLst>
            <pc:docMk/>
            <pc:sldMk cId="530428454" sldId="313"/>
            <ac:picMk id="15" creationId="{5659CBD6-2480-286F-0946-045E4489CBDD}"/>
          </ac:picMkLst>
        </pc:picChg>
      </pc:sldChg>
      <pc:sldChg chg="addSp delSp modSp add mod">
        <pc:chgData name="Camilo Acosta" userId="85f069fe-597c-47b1-9f40-2b2a0b92ead5" providerId="ADAL" clId="{BA6A3CD9-E12E-420D-821C-AE23152832B3}" dt="2023-07-18T12:18:38.581" v="2068" actId="1076"/>
        <pc:sldMkLst>
          <pc:docMk/>
          <pc:sldMk cId="1533186655" sldId="314"/>
        </pc:sldMkLst>
        <pc:spChg chg="del">
          <ac:chgData name="Camilo Acosta" userId="85f069fe-597c-47b1-9f40-2b2a0b92ead5" providerId="ADAL" clId="{BA6A3CD9-E12E-420D-821C-AE23152832B3}" dt="2023-07-18T11:38:14.624" v="2057" actId="478"/>
          <ac:spMkLst>
            <pc:docMk/>
            <pc:sldMk cId="1533186655" sldId="314"/>
            <ac:spMk id="7" creationId="{C72347F9-9ACB-8420-9F6F-7FC92FCA2621}"/>
          </ac:spMkLst>
        </pc:spChg>
        <pc:spChg chg="del">
          <ac:chgData name="Camilo Acosta" userId="85f069fe-597c-47b1-9f40-2b2a0b92ead5" providerId="ADAL" clId="{BA6A3CD9-E12E-420D-821C-AE23152832B3}" dt="2023-07-18T11:38:14.624" v="2057" actId="478"/>
          <ac:spMkLst>
            <pc:docMk/>
            <pc:sldMk cId="1533186655" sldId="314"/>
            <ac:spMk id="8" creationId="{2F2DC1DC-C3DF-E242-2F31-810705A18351}"/>
          </ac:spMkLst>
        </pc:spChg>
        <pc:spChg chg="del">
          <ac:chgData name="Camilo Acosta" userId="85f069fe-597c-47b1-9f40-2b2a0b92ead5" providerId="ADAL" clId="{BA6A3CD9-E12E-420D-821C-AE23152832B3}" dt="2023-07-18T11:38:14.624" v="2057" actId="478"/>
          <ac:spMkLst>
            <pc:docMk/>
            <pc:sldMk cId="1533186655" sldId="314"/>
            <ac:spMk id="9" creationId="{3EB1E843-05AE-3A4E-1631-3D5E8E69F9C5}"/>
          </ac:spMkLst>
        </pc:spChg>
        <pc:spChg chg="del">
          <ac:chgData name="Camilo Acosta" userId="85f069fe-597c-47b1-9f40-2b2a0b92ead5" providerId="ADAL" clId="{BA6A3CD9-E12E-420D-821C-AE23152832B3}" dt="2023-07-18T11:38:14.624" v="2057" actId="478"/>
          <ac:spMkLst>
            <pc:docMk/>
            <pc:sldMk cId="1533186655" sldId="314"/>
            <ac:spMk id="11" creationId="{11EE9466-5CC5-0F5B-EA56-A15379EEE918}"/>
          </ac:spMkLst>
        </pc:spChg>
        <pc:picChg chg="add mod">
          <ac:chgData name="Camilo Acosta" userId="85f069fe-597c-47b1-9f40-2b2a0b92ead5" providerId="ADAL" clId="{BA6A3CD9-E12E-420D-821C-AE23152832B3}" dt="2023-07-18T11:38:24.287" v="2062" actId="1076"/>
          <ac:picMkLst>
            <pc:docMk/>
            <pc:sldMk cId="1533186655" sldId="314"/>
            <ac:picMk id="4" creationId="{5C69E085-EC46-0C5E-05CF-8A0A0C03FBCB}"/>
          </ac:picMkLst>
        </pc:picChg>
        <pc:picChg chg="add mod">
          <ac:chgData name="Camilo Acosta" userId="85f069fe-597c-47b1-9f40-2b2a0b92ead5" providerId="ADAL" clId="{BA6A3CD9-E12E-420D-821C-AE23152832B3}" dt="2023-07-18T12:18:38.581" v="2068" actId="1076"/>
          <ac:picMkLst>
            <pc:docMk/>
            <pc:sldMk cId="1533186655" sldId="314"/>
            <ac:picMk id="6" creationId="{830C781F-8DA2-878A-A403-6E72A1822724}"/>
          </ac:picMkLst>
        </pc:picChg>
      </pc:sldChg>
      <pc:sldChg chg="addSp delSp modSp add mod">
        <pc:chgData name="Camilo Acosta" userId="85f069fe-597c-47b1-9f40-2b2a0b92ead5" providerId="ADAL" clId="{BA6A3CD9-E12E-420D-821C-AE23152832B3}" dt="2023-07-18T12:19:55.292" v="2092" actId="1076"/>
        <pc:sldMkLst>
          <pc:docMk/>
          <pc:sldMk cId="3530507265" sldId="315"/>
        </pc:sldMkLst>
        <pc:graphicFrameChg chg="add del mod">
          <ac:chgData name="Camilo Acosta" userId="85f069fe-597c-47b1-9f40-2b2a0b92ead5" providerId="ADAL" clId="{BA6A3CD9-E12E-420D-821C-AE23152832B3}" dt="2023-07-18T12:19:27.015" v="2076" actId="478"/>
          <ac:graphicFrameMkLst>
            <pc:docMk/>
            <pc:sldMk cId="3530507265" sldId="315"/>
            <ac:graphicFrameMk id="3" creationId="{CB8090C2-6E93-2F89-39E6-81D3C3E89FEE}"/>
          </ac:graphicFrameMkLst>
        </pc:graphicFrameChg>
        <pc:picChg chg="del">
          <ac:chgData name="Camilo Acosta" userId="85f069fe-597c-47b1-9f40-2b2a0b92ead5" providerId="ADAL" clId="{BA6A3CD9-E12E-420D-821C-AE23152832B3}" dt="2023-07-18T12:19:12.151" v="2070" actId="478"/>
          <ac:picMkLst>
            <pc:docMk/>
            <pc:sldMk cId="3530507265" sldId="315"/>
            <ac:picMk id="4" creationId="{5C69E085-EC46-0C5E-05CF-8A0A0C03FBCB}"/>
          </ac:picMkLst>
        </pc:picChg>
        <pc:picChg chg="add mod">
          <ac:chgData name="Camilo Acosta" userId="85f069fe-597c-47b1-9f40-2b2a0b92ead5" providerId="ADAL" clId="{BA6A3CD9-E12E-420D-821C-AE23152832B3}" dt="2023-07-18T12:19:55.292" v="2092" actId="1076"/>
          <ac:picMkLst>
            <pc:docMk/>
            <pc:sldMk cId="3530507265" sldId="315"/>
            <ac:picMk id="5" creationId="{9D61DCB8-1E45-D13E-28E1-1D1737DF0DC5}"/>
          </ac:picMkLst>
        </pc:picChg>
        <pc:picChg chg="del">
          <ac:chgData name="Camilo Acosta" userId="85f069fe-597c-47b1-9f40-2b2a0b92ead5" providerId="ADAL" clId="{BA6A3CD9-E12E-420D-821C-AE23152832B3}" dt="2023-07-18T12:19:13.213" v="2071" actId="478"/>
          <ac:picMkLst>
            <pc:docMk/>
            <pc:sldMk cId="3530507265" sldId="315"/>
            <ac:picMk id="6" creationId="{830C781F-8DA2-878A-A403-6E72A1822724}"/>
          </ac:picMkLst>
        </pc:picChg>
        <pc:picChg chg="add mod">
          <ac:chgData name="Camilo Acosta" userId="85f069fe-597c-47b1-9f40-2b2a0b92ead5" providerId="ADAL" clId="{BA6A3CD9-E12E-420D-821C-AE23152832B3}" dt="2023-07-18T12:19:52.301" v="2090" actId="1076"/>
          <ac:picMkLst>
            <pc:docMk/>
            <pc:sldMk cId="3530507265" sldId="315"/>
            <ac:picMk id="7" creationId="{5CF6E380-530E-11B2-3454-9DCF7E06141C}"/>
          </ac:picMkLst>
        </pc:picChg>
      </pc:sldChg>
      <pc:sldChg chg="addSp delSp modSp add mod modAnim">
        <pc:chgData name="Camilo Acosta" userId="85f069fe-597c-47b1-9f40-2b2a0b92ead5" providerId="ADAL" clId="{BA6A3CD9-E12E-420D-821C-AE23152832B3}" dt="2023-07-18T12:21:02.578" v="2109" actId="1076"/>
        <pc:sldMkLst>
          <pc:docMk/>
          <pc:sldMk cId="2546669129" sldId="316"/>
        </pc:sldMkLst>
        <pc:spChg chg="mod">
          <ac:chgData name="Camilo Acosta" userId="85f069fe-597c-47b1-9f40-2b2a0b92ead5" providerId="ADAL" clId="{BA6A3CD9-E12E-420D-821C-AE23152832B3}" dt="2023-07-18T12:20:53.951" v="2105" actId="20577"/>
          <ac:spMkLst>
            <pc:docMk/>
            <pc:sldMk cId="2546669129" sldId="316"/>
            <ac:spMk id="2" creationId="{B58FDD36-5E0A-9698-FEEE-D056E11C5DDD}"/>
          </ac:spMkLst>
        </pc:spChg>
        <pc:spChg chg="add 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3" creationId="{8139E162-94F7-911C-093E-0AE25B1CC6FC}"/>
          </ac:spMkLst>
        </pc:spChg>
        <pc:spChg chg="add 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4" creationId="{A3080DD9-D71D-1A70-F4D2-413786DE73F4}"/>
          </ac:spMkLst>
        </pc:spChg>
        <pc:spChg chg="add 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6" creationId="{1FEB879A-A37D-F383-D6B2-A0779E86D3D1}"/>
          </ac:spMkLst>
        </pc:spChg>
        <pc:spChg chg="add 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8" creationId="{3B15ECA9-A87A-86F0-AF0E-01AC97E8E36E}"/>
          </ac:spMkLst>
        </pc:spChg>
        <pc:spChg chg="add 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9" creationId="{45CC7DBF-F12F-4FDE-70AE-7CF25E904340}"/>
          </ac:spMkLst>
        </pc:spChg>
        <pc:spChg chg="add 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11" creationId="{17A813CD-EA0A-653F-936F-340E4F877D61}"/>
          </ac:spMkLst>
        </pc:spChg>
        <pc:spChg chg="add 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13" creationId="{ABF7DDBA-7C81-9BA4-6A35-E3E36DB0C465}"/>
          </ac:spMkLst>
        </pc:spChg>
        <pc:spChg chg="add 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15" creationId="{3C5EDC36-6081-BC35-6E8F-445F4D06F69E}"/>
          </ac:spMkLst>
        </pc:spChg>
        <pc:spChg chg="add 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17" creationId="{B095F949-366D-8CF0-78FB-E11DE7BCD3C6}"/>
          </ac:spMkLst>
        </pc:spChg>
        <pc:spChg chg="add 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18" creationId="{19C75040-4B2F-3D4F-76BA-0578E31EC92C}"/>
          </ac:spMkLst>
        </pc:spChg>
        <pc:spChg chg="add 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19" creationId="{37375A65-3FAB-F486-E73B-72CCDF084380}"/>
          </ac:spMkLst>
        </pc:spChg>
        <pc:spChg chg="add 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20" creationId="{50241369-FD9C-6362-89CF-4CC90CE9435D}"/>
          </ac:spMkLst>
        </pc:spChg>
        <pc:spChg chg="add 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21" creationId="{7CC37C32-6F38-43F6-DA18-60BE86A0D2CE}"/>
          </ac:spMkLst>
        </pc:spChg>
        <pc:spChg chg="add 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22" creationId="{4EB4619E-AD8D-AC50-7D32-46171A76044C}"/>
          </ac:spMkLst>
        </pc:spChg>
        <pc:spChg chg="add 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23" creationId="{D92A40A3-B468-DA40-95A1-4F618B56C3D7}"/>
          </ac:spMkLst>
        </pc:spChg>
        <pc:spChg chg="add 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24" creationId="{0645A6FF-E883-7339-6C9C-0D564322DF9F}"/>
          </ac:spMkLst>
        </pc:spChg>
        <pc:spChg chg="add 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25" creationId="{36D7CDE1-0EA5-4F15-9BDA-23EB7B73ADEF}"/>
          </ac:spMkLst>
        </pc:spChg>
        <pc:spChg chg="add 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26" creationId="{7478ECE5-0B14-9C82-EC86-56B15177E604}"/>
          </ac:spMkLst>
        </pc:spChg>
        <pc:spChg chg="add 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27" creationId="{8E2501B4-1C22-5AA9-46E9-9018B45E5166}"/>
          </ac:spMkLst>
        </pc:spChg>
        <pc:spChg chg="add 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28" creationId="{171B29C1-A68C-1F1F-A05C-C4F13449ED88}"/>
          </ac:spMkLst>
        </pc:spChg>
        <pc:spChg chg="add 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29" creationId="{5728EDF0-23DC-3A49-CC04-F4FE5A9EFC3B}"/>
          </ac:spMkLst>
        </pc:spChg>
        <pc:spChg chg="add 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30" creationId="{49D848E5-1B82-4FD5-32F6-847702D87907}"/>
          </ac:spMkLst>
        </pc:spChg>
        <pc:spChg chg="add 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31" creationId="{A5B502BA-6D97-0177-764E-FD0344AD3664}"/>
          </ac:spMkLst>
        </pc:spChg>
        <pc:spChg chg="add 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32" creationId="{B134B69F-D0AB-6B65-A56A-54C033925459}"/>
          </ac:spMkLst>
        </pc:spChg>
        <pc:spChg chg="add 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33" creationId="{86611F00-005F-00AD-12BD-874FFC12EFFA}"/>
          </ac:spMkLst>
        </pc:spChg>
        <pc:spChg chg="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35" creationId="{8BD41148-A26F-838B-7E78-2147C1519342}"/>
          </ac:spMkLst>
        </pc:spChg>
        <pc:spChg chg="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36" creationId="{C41A0FAB-B034-3E3E-09F3-21C55BA26779}"/>
          </ac:spMkLst>
        </pc:spChg>
        <pc:spChg chg="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37" creationId="{5B9AEA3F-0487-B493-D08A-DF3965A55BCD}"/>
          </ac:spMkLst>
        </pc:spChg>
        <pc:spChg chg="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38" creationId="{4C908683-B69E-28FA-FD75-2050F8AEC094}"/>
          </ac:spMkLst>
        </pc:spChg>
        <pc:spChg chg="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39" creationId="{7B28FFAC-2292-F239-22CB-E6C43684B704}"/>
          </ac:spMkLst>
        </pc:spChg>
        <pc:spChg chg="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40" creationId="{41FB5C91-372C-DAF2-8755-AB881AB5BE02}"/>
          </ac:spMkLst>
        </pc:spChg>
        <pc:spChg chg="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41" creationId="{5AB16B91-DC0F-51D5-267E-C78FED9542A3}"/>
          </ac:spMkLst>
        </pc:spChg>
        <pc:spChg chg="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42" creationId="{E7AAB295-A021-B8EF-7302-18611CFBC118}"/>
          </ac:spMkLst>
        </pc:spChg>
        <pc:spChg chg="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43" creationId="{0579102E-2459-28FC-1440-F3AD0946766D}"/>
          </ac:spMkLst>
        </pc:spChg>
        <pc:spChg chg="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44" creationId="{BB56327C-7935-7A24-1892-24272D4576F2}"/>
          </ac:spMkLst>
        </pc:spChg>
        <pc:spChg chg="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45" creationId="{AEF32A84-2002-1AEC-FBA7-09233C9737CD}"/>
          </ac:spMkLst>
        </pc:spChg>
        <pc:spChg chg="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46" creationId="{A465B977-9A09-8A33-2F93-67CC90476FE8}"/>
          </ac:spMkLst>
        </pc:spChg>
        <pc:spChg chg="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47" creationId="{FC15B0F8-FCCF-70E5-695D-5289B8EDEA95}"/>
          </ac:spMkLst>
        </pc:spChg>
        <pc:spChg chg="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48" creationId="{3ABF9FFD-2BE3-2327-47DB-3DC049081720}"/>
          </ac:spMkLst>
        </pc:spChg>
        <pc:spChg chg="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49" creationId="{503530BC-5E19-60A1-CB92-BF449176D7FA}"/>
          </ac:spMkLst>
        </pc:spChg>
        <pc:spChg chg="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50" creationId="{5A3544D4-3731-086F-BFAA-842C2217B57F}"/>
          </ac:spMkLst>
        </pc:spChg>
        <pc:spChg chg="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51" creationId="{4864E1E7-8FE6-C662-39B7-E3AA2AEDE906}"/>
          </ac:spMkLst>
        </pc:spChg>
        <pc:spChg chg="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53" creationId="{D2B6AD28-D4D4-CEC8-47C1-A0236409145F}"/>
          </ac:spMkLst>
        </pc:spChg>
        <pc:spChg chg="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54" creationId="{F70AD834-046E-5EAB-152A-5E1F0FE934C9}"/>
          </ac:spMkLst>
        </pc:spChg>
        <pc:spChg chg="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55" creationId="{6B27B357-1E99-1A74-F2AA-75BDBB391F92}"/>
          </ac:spMkLst>
        </pc:spChg>
        <pc:spChg chg="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56" creationId="{B3647B22-5570-B55B-08BD-BEA6990E0525}"/>
          </ac:spMkLst>
        </pc:spChg>
        <pc:spChg chg="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57" creationId="{436F5ED9-A3AB-526B-5A0F-012B5BEB77B2}"/>
          </ac:spMkLst>
        </pc:spChg>
        <pc:spChg chg="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58" creationId="{4FA09D45-32FD-7018-C4C0-F406E519BC66}"/>
          </ac:spMkLst>
        </pc:spChg>
        <pc:spChg chg="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59" creationId="{07F11207-3758-330F-8158-67F151525AEA}"/>
          </ac:spMkLst>
        </pc:spChg>
        <pc:spChg chg="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60" creationId="{2FBF968F-69F5-62BD-982F-6E5032A994CC}"/>
          </ac:spMkLst>
        </pc:spChg>
        <pc:spChg chg="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61" creationId="{104BD19D-EBA2-8F92-A2DA-90BD53A6B6EE}"/>
          </ac:spMkLst>
        </pc:spChg>
        <pc:spChg chg="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62" creationId="{77BF45CF-A439-BB1A-B728-8C45CE258705}"/>
          </ac:spMkLst>
        </pc:spChg>
        <pc:spChg chg="mod">
          <ac:chgData name="Camilo Acosta" userId="85f069fe-597c-47b1-9f40-2b2a0b92ead5" providerId="ADAL" clId="{BA6A3CD9-E12E-420D-821C-AE23152832B3}" dt="2023-07-18T12:21:02.578" v="2109" actId="1076"/>
          <ac:spMkLst>
            <pc:docMk/>
            <pc:sldMk cId="2546669129" sldId="316"/>
            <ac:spMk id="63" creationId="{26399C70-8FD1-A436-1FA9-3D552185DB6F}"/>
          </ac:spMkLst>
        </pc:spChg>
        <pc:grpChg chg="add mod">
          <ac:chgData name="Camilo Acosta" userId="85f069fe-597c-47b1-9f40-2b2a0b92ead5" providerId="ADAL" clId="{BA6A3CD9-E12E-420D-821C-AE23152832B3}" dt="2023-07-18T12:21:02.578" v="2109" actId="1076"/>
          <ac:grpSpMkLst>
            <pc:docMk/>
            <pc:sldMk cId="2546669129" sldId="316"/>
            <ac:grpSpMk id="34" creationId="{58B77EAD-C161-607B-3E0E-68285390C674}"/>
          </ac:grpSpMkLst>
        </pc:grpChg>
        <pc:grpChg chg="add mod">
          <ac:chgData name="Camilo Acosta" userId="85f069fe-597c-47b1-9f40-2b2a0b92ead5" providerId="ADAL" clId="{BA6A3CD9-E12E-420D-821C-AE23152832B3}" dt="2023-07-18T12:21:02.578" v="2109" actId="1076"/>
          <ac:grpSpMkLst>
            <pc:docMk/>
            <pc:sldMk cId="2546669129" sldId="316"/>
            <ac:grpSpMk id="52" creationId="{6892455F-EB6D-4C1D-11CC-1A6983F1E106}"/>
          </ac:grpSpMkLst>
        </pc:grpChg>
        <pc:picChg chg="del">
          <ac:chgData name="Camilo Acosta" userId="85f069fe-597c-47b1-9f40-2b2a0b92ead5" providerId="ADAL" clId="{BA6A3CD9-E12E-420D-821C-AE23152832B3}" dt="2023-07-18T12:20:58.173" v="2107" actId="478"/>
          <ac:picMkLst>
            <pc:docMk/>
            <pc:sldMk cId="2546669129" sldId="316"/>
            <ac:picMk id="5" creationId="{9D61DCB8-1E45-D13E-28E1-1D1737DF0DC5}"/>
          </ac:picMkLst>
        </pc:picChg>
        <pc:picChg chg="del">
          <ac:chgData name="Camilo Acosta" userId="85f069fe-597c-47b1-9f40-2b2a0b92ead5" providerId="ADAL" clId="{BA6A3CD9-E12E-420D-821C-AE23152832B3}" dt="2023-07-18T12:20:57.105" v="2106" actId="478"/>
          <ac:picMkLst>
            <pc:docMk/>
            <pc:sldMk cId="2546669129" sldId="316"/>
            <ac:picMk id="7" creationId="{5CF6E380-530E-11B2-3454-9DCF7E06141C}"/>
          </ac:picMkLst>
        </pc:picChg>
      </pc:sldChg>
      <pc:sldChg chg="addSp delSp modSp add mod ord modAnim">
        <pc:chgData name="Camilo Acosta" userId="85f069fe-597c-47b1-9f40-2b2a0b92ead5" providerId="ADAL" clId="{BA6A3CD9-E12E-420D-821C-AE23152832B3}" dt="2023-07-18T12:35:00.071" v="2210"/>
        <pc:sldMkLst>
          <pc:docMk/>
          <pc:sldMk cId="679887730" sldId="317"/>
        </pc:sldMkLst>
        <pc:spChg chg="mod">
          <ac:chgData name="Camilo Acosta" userId="85f069fe-597c-47b1-9f40-2b2a0b92ead5" providerId="ADAL" clId="{BA6A3CD9-E12E-420D-821C-AE23152832B3}" dt="2023-07-18T12:21:35.196" v="2139" actId="20577"/>
          <ac:spMkLst>
            <pc:docMk/>
            <pc:sldMk cId="679887730" sldId="317"/>
            <ac:spMk id="2" creationId="{B58FDD36-5E0A-9698-FEEE-D056E11C5DDD}"/>
          </ac:spMkLst>
        </pc:spChg>
        <pc:spChg chg="del">
          <ac:chgData name="Camilo Acosta" userId="85f069fe-597c-47b1-9f40-2b2a0b92ead5" providerId="ADAL" clId="{BA6A3CD9-E12E-420D-821C-AE23152832B3}" dt="2023-07-18T12:21:21.444" v="2112" actId="478"/>
          <ac:spMkLst>
            <pc:docMk/>
            <pc:sldMk cId="679887730" sldId="317"/>
            <ac:spMk id="3" creationId="{8139E162-94F7-911C-093E-0AE25B1CC6FC}"/>
          </ac:spMkLst>
        </pc:spChg>
        <pc:spChg chg="del">
          <ac:chgData name="Camilo Acosta" userId="85f069fe-597c-47b1-9f40-2b2a0b92ead5" providerId="ADAL" clId="{BA6A3CD9-E12E-420D-821C-AE23152832B3}" dt="2023-07-18T12:21:21.444" v="2112" actId="478"/>
          <ac:spMkLst>
            <pc:docMk/>
            <pc:sldMk cId="679887730" sldId="317"/>
            <ac:spMk id="4" creationId="{A3080DD9-D71D-1A70-F4D2-413786DE73F4}"/>
          </ac:spMkLst>
        </pc:spChg>
        <pc:spChg chg="add mod">
          <ac:chgData name="Camilo Acosta" userId="85f069fe-597c-47b1-9f40-2b2a0b92ead5" providerId="ADAL" clId="{BA6A3CD9-E12E-420D-821C-AE23152832B3}" dt="2023-07-18T12:21:26.820" v="2114" actId="1076"/>
          <ac:spMkLst>
            <pc:docMk/>
            <pc:sldMk cId="679887730" sldId="317"/>
            <ac:spMk id="5" creationId="{3916F6CA-27ED-2B83-1F62-743C9023C20D}"/>
          </ac:spMkLst>
        </pc:spChg>
        <pc:spChg chg="del">
          <ac:chgData name="Camilo Acosta" userId="85f069fe-597c-47b1-9f40-2b2a0b92ead5" providerId="ADAL" clId="{BA6A3CD9-E12E-420D-821C-AE23152832B3}" dt="2023-07-18T12:21:21.444" v="2112" actId="478"/>
          <ac:spMkLst>
            <pc:docMk/>
            <pc:sldMk cId="679887730" sldId="317"/>
            <ac:spMk id="6" creationId="{1FEB879A-A37D-F383-D6B2-A0779E86D3D1}"/>
          </ac:spMkLst>
        </pc:spChg>
        <pc:spChg chg="add mod">
          <ac:chgData name="Camilo Acosta" userId="85f069fe-597c-47b1-9f40-2b2a0b92ead5" providerId="ADAL" clId="{BA6A3CD9-E12E-420D-821C-AE23152832B3}" dt="2023-07-18T12:21:26.820" v="2114" actId="1076"/>
          <ac:spMkLst>
            <pc:docMk/>
            <pc:sldMk cId="679887730" sldId="317"/>
            <ac:spMk id="7" creationId="{663E26C4-A726-3D6E-07B7-95496175FC46}"/>
          </ac:spMkLst>
        </pc:spChg>
        <pc:spChg chg="del">
          <ac:chgData name="Camilo Acosta" userId="85f069fe-597c-47b1-9f40-2b2a0b92ead5" providerId="ADAL" clId="{BA6A3CD9-E12E-420D-821C-AE23152832B3}" dt="2023-07-18T12:21:21.444" v="2112" actId="478"/>
          <ac:spMkLst>
            <pc:docMk/>
            <pc:sldMk cId="679887730" sldId="317"/>
            <ac:spMk id="8" creationId="{3B15ECA9-A87A-86F0-AF0E-01AC97E8E36E}"/>
          </ac:spMkLst>
        </pc:spChg>
        <pc:spChg chg="del">
          <ac:chgData name="Camilo Acosta" userId="85f069fe-597c-47b1-9f40-2b2a0b92ead5" providerId="ADAL" clId="{BA6A3CD9-E12E-420D-821C-AE23152832B3}" dt="2023-07-18T12:21:21.444" v="2112" actId="478"/>
          <ac:spMkLst>
            <pc:docMk/>
            <pc:sldMk cId="679887730" sldId="317"/>
            <ac:spMk id="9" creationId="{45CC7DBF-F12F-4FDE-70AE-7CF25E904340}"/>
          </ac:spMkLst>
        </pc:spChg>
        <pc:spChg chg="del">
          <ac:chgData name="Camilo Acosta" userId="85f069fe-597c-47b1-9f40-2b2a0b92ead5" providerId="ADAL" clId="{BA6A3CD9-E12E-420D-821C-AE23152832B3}" dt="2023-07-18T12:21:21.444" v="2112" actId="478"/>
          <ac:spMkLst>
            <pc:docMk/>
            <pc:sldMk cId="679887730" sldId="317"/>
            <ac:spMk id="11" creationId="{17A813CD-EA0A-653F-936F-340E4F877D61}"/>
          </ac:spMkLst>
        </pc:spChg>
        <pc:spChg chg="del">
          <ac:chgData name="Camilo Acosta" userId="85f069fe-597c-47b1-9f40-2b2a0b92ead5" providerId="ADAL" clId="{BA6A3CD9-E12E-420D-821C-AE23152832B3}" dt="2023-07-18T12:21:21.444" v="2112" actId="478"/>
          <ac:spMkLst>
            <pc:docMk/>
            <pc:sldMk cId="679887730" sldId="317"/>
            <ac:spMk id="13" creationId="{ABF7DDBA-7C81-9BA4-6A35-E3E36DB0C465}"/>
          </ac:spMkLst>
        </pc:spChg>
        <pc:spChg chg="del">
          <ac:chgData name="Camilo Acosta" userId="85f069fe-597c-47b1-9f40-2b2a0b92ead5" providerId="ADAL" clId="{BA6A3CD9-E12E-420D-821C-AE23152832B3}" dt="2023-07-18T12:21:21.444" v="2112" actId="478"/>
          <ac:spMkLst>
            <pc:docMk/>
            <pc:sldMk cId="679887730" sldId="317"/>
            <ac:spMk id="15" creationId="{3C5EDC36-6081-BC35-6E8F-445F4D06F69E}"/>
          </ac:spMkLst>
        </pc:spChg>
        <pc:spChg chg="del">
          <ac:chgData name="Camilo Acosta" userId="85f069fe-597c-47b1-9f40-2b2a0b92ead5" providerId="ADAL" clId="{BA6A3CD9-E12E-420D-821C-AE23152832B3}" dt="2023-07-18T12:21:21.444" v="2112" actId="478"/>
          <ac:spMkLst>
            <pc:docMk/>
            <pc:sldMk cId="679887730" sldId="317"/>
            <ac:spMk id="17" creationId="{B095F949-366D-8CF0-78FB-E11DE7BCD3C6}"/>
          </ac:spMkLst>
        </pc:spChg>
        <pc:spChg chg="del">
          <ac:chgData name="Camilo Acosta" userId="85f069fe-597c-47b1-9f40-2b2a0b92ead5" providerId="ADAL" clId="{BA6A3CD9-E12E-420D-821C-AE23152832B3}" dt="2023-07-18T12:21:21.444" v="2112" actId="478"/>
          <ac:spMkLst>
            <pc:docMk/>
            <pc:sldMk cId="679887730" sldId="317"/>
            <ac:spMk id="18" creationId="{19C75040-4B2F-3D4F-76BA-0578E31EC92C}"/>
          </ac:spMkLst>
        </pc:spChg>
        <pc:spChg chg="del">
          <ac:chgData name="Camilo Acosta" userId="85f069fe-597c-47b1-9f40-2b2a0b92ead5" providerId="ADAL" clId="{BA6A3CD9-E12E-420D-821C-AE23152832B3}" dt="2023-07-18T12:21:21.444" v="2112" actId="478"/>
          <ac:spMkLst>
            <pc:docMk/>
            <pc:sldMk cId="679887730" sldId="317"/>
            <ac:spMk id="19" creationId="{37375A65-3FAB-F486-E73B-72CCDF084380}"/>
          </ac:spMkLst>
        </pc:spChg>
        <pc:spChg chg="del">
          <ac:chgData name="Camilo Acosta" userId="85f069fe-597c-47b1-9f40-2b2a0b92ead5" providerId="ADAL" clId="{BA6A3CD9-E12E-420D-821C-AE23152832B3}" dt="2023-07-18T12:21:21.444" v="2112" actId="478"/>
          <ac:spMkLst>
            <pc:docMk/>
            <pc:sldMk cId="679887730" sldId="317"/>
            <ac:spMk id="20" creationId="{50241369-FD9C-6362-89CF-4CC90CE9435D}"/>
          </ac:spMkLst>
        </pc:spChg>
        <pc:spChg chg="del">
          <ac:chgData name="Camilo Acosta" userId="85f069fe-597c-47b1-9f40-2b2a0b92ead5" providerId="ADAL" clId="{BA6A3CD9-E12E-420D-821C-AE23152832B3}" dt="2023-07-18T12:21:21.444" v="2112" actId="478"/>
          <ac:spMkLst>
            <pc:docMk/>
            <pc:sldMk cId="679887730" sldId="317"/>
            <ac:spMk id="21" creationId="{7CC37C32-6F38-43F6-DA18-60BE86A0D2CE}"/>
          </ac:spMkLst>
        </pc:spChg>
        <pc:spChg chg="del">
          <ac:chgData name="Camilo Acosta" userId="85f069fe-597c-47b1-9f40-2b2a0b92ead5" providerId="ADAL" clId="{BA6A3CD9-E12E-420D-821C-AE23152832B3}" dt="2023-07-18T12:21:21.444" v="2112" actId="478"/>
          <ac:spMkLst>
            <pc:docMk/>
            <pc:sldMk cId="679887730" sldId="317"/>
            <ac:spMk id="22" creationId="{4EB4619E-AD8D-AC50-7D32-46171A76044C}"/>
          </ac:spMkLst>
        </pc:spChg>
        <pc:spChg chg="del">
          <ac:chgData name="Camilo Acosta" userId="85f069fe-597c-47b1-9f40-2b2a0b92ead5" providerId="ADAL" clId="{BA6A3CD9-E12E-420D-821C-AE23152832B3}" dt="2023-07-18T12:21:21.444" v="2112" actId="478"/>
          <ac:spMkLst>
            <pc:docMk/>
            <pc:sldMk cId="679887730" sldId="317"/>
            <ac:spMk id="23" creationId="{D92A40A3-B468-DA40-95A1-4F618B56C3D7}"/>
          </ac:spMkLst>
        </pc:spChg>
        <pc:spChg chg="del">
          <ac:chgData name="Camilo Acosta" userId="85f069fe-597c-47b1-9f40-2b2a0b92ead5" providerId="ADAL" clId="{BA6A3CD9-E12E-420D-821C-AE23152832B3}" dt="2023-07-18T12:21:21.444" v="2112" actId="478"/>
          <ac:spMkLst>
            <pc:docMk/>
            <pc:sldMk cId="679887730" sldId="317"/>
            <ac:spMk id="24" creationId="{0645A6FF-E883-7339-6C9C-0D564322DF9F}"/>
          </ac:spMkLst>
        </pc:spChg>
        <pc:spChg chg="del">
          <ac:chgData name="Camilo Acosta" userId="85f069fe-597c-47b1-9f40-2b2a0b92ead5" providerId="ADAL" clId="{BA6A3CD9-E12E-420D-821C-AE23152832B3}" dt="2023-07-18T12:21:21.444" v="2112" actId="478"/>
          <ac:spMkLst>
            <pc:docMk/>
            <pc:sldMk cId="679887730" sldId="317"/>
            <ac:spMk id="25" creationId="{36D7CDE1-0EA5-4F15-9BDA-23EB7B73ADEF}"/>
          </ac:spMkLst>
        </pc:spChg>
        <pc:spChg chg="del">
          <ac:chgData name="Camilo Acosta" userId="85f069fe-597c-47b1-9f40-2b2a0b92ead5" providerId="ADAL" clId="{BA6A3CD9-E12E-420D-821C-AE23152832B3}" dt="2023-07-18T12:21:21.444" v="2112" actId="478"/>
          <ac:spMkLst>
            <pc:docMk/>
            <pc:sldMk cId="679887730" sldId="317"/>
            <ac:spMk id="26" creationId="{7478ECE5-0B14-9C82-EC86-56B15177E604}"/>
          </ac:spMkLst>
        </pc:spChg>
        <pc:spChg chg="del">
          <ac:chgData name="Camilo Acosta" userId="85f069fe-597c-47b1-9f40-2b2a0b92ead5" providerId="ADAL" clId="{BA6A3CD9-E12E-420D-821C-AE23152832B3}" dt="2023-07-18T12:21:21.444" v="2112" actId="478"/>
          <ac:spMkLst>
            <pc:docMk/>
            <pc:sldMk cId="679887730" sldId="317"/>
            <ac:spMk id="27" creationId="{8E2501B4-1C22-5AA9-46E9-9018B45E5166}"/>
          </ac:spMkLst>
        </pc:spChg>
        <pc:spChg chg="del">
          <ac:chgData name="Camilo Acosta" userId="85f069fe-597c-47b1-9f40-2b2a0b92ead5" providerId="ADAL" clId="{BA6A3CD9-E12E-420D-821C-AE23152832B3}" dt="2023-07-18T12:21:21.444" v="2112" actId="478"/>
          <ac:spMkLst>
            <pc:docMk/>
            <pc:sldMk cId="679887730" sldId="317"/>
            <ac:spMk id="28" creationId="{171B29C1-A68C-1F1F-A05C-C4F13449ED88}"/>
          </ac:spMkLst>
        </pc:spChg>
        <pc:spChg chg="del">
          <ac:chgData name="Camilo Acosta" userId="85f069fe-597c-47b1-9f40-2b2a0b92ead5" providerId="ADAL" clId="{BA6A3CD9-E12E-420D-821C-AE23152832B3}" dt="2023-07-18T12:21:21.444" v="2112" actId="478"/>
          <ac:spMkLst>
            <pc:docMk/>
            <pc:sldMk cId="679887730" sldId="317"/>
            <ac:spMk id="29" creationId="{5728EDF0-23DC-3A49-CC04-F4FE5A9EFC3B}"/>
          </ac:spMkLst>
        </pc:spChg>
        <pc:spChg chg="del">
          <ac:chgData name="Camilo Acosta" userId="85f069fe-597c-47b1-9f40-2b2a0b92ead5" providerId="ADAL" clId="{BA6A3CD9-E12E-420D-821C-AE23152832B3}" dt="2023-07-18T12:21:21.444" v="2112" actId="478"/>
          <ac:spMkLst>
            <pc:docMk/>
            <pc:sldMk cId="679887730" sldId="317"/>
            <ac:spMk id="30" creationId="{49D848E5-1B82-4FD5-32F6-847702D87907}"/>
          </ac:spMkLst>
        </pc:spChg>
        <pc:spChg chg="del">
          <ac:chgData name="Camilo Acosta" userId="85f069fe-597c-47b1-9f40-2b2a0b92ead5" providerId="ADAL" clId="{BA6A3CD9-E12E-420D-821C-AE23152832B3}" dt="2023-07-18T12:21:21.444" v="2112" actId="478"/>
          <ac:spMkLst>
            <pc:docMk/>
            <pc:sldMk cId="679887730" sldId="317"/>
            <ac:spMk id="31" creationId="{A5B502BA-6D97-0177-764E-FD0344AD3664}"/>
          </ac:spMkLst>
        </pc:spChg>
        <pc:spChg chg="del">
          <ac:chgData name="Camilo Acosta" userId="85f069fe-597c-47b1-9f40-2b2a0b92ead5" providerId="ADAL" clId="{BA6A3CD9-E12E-420D-821C-AE23152832B3}" dt="2023-07-18T12:21:21.444" v="2112" actId="478"/>
          <ac:spMkLst>
            <pc:docMk/>
            <pc:sldMk cId="679887730" sldId="317"/>
            <ac:spMk id="32" creationId="{B134B69F-D0AB-6B65-A56A-54C033925459}"/>
          </ac:spMkLst>
        </pc:spChg>
        <pc:spChg chg="del">
          <ac:chgData name="Camilo Acosta" userId="85f069fe-597c-47b1-9f40-2b2a0b92ead5" providerId="ADAL" clId="{BA6A3CD9-E12E-420D-821C-AE23152832B3}" dt="2023-07-18T12:21:21.444" v="2112" actId="478"/>
          <ac:spMkLst>
            <pc:docMk/>
            <pc:sldMk cId="679887730" sldId="317"/>
            <ac:spMk id="33" creationId="{86611F00-005F-00AD-12BD-874FFC12EFFA}"/>
          </ac:spMkLst>
        </pc:spChg>
        <pc:spChg chg="add mod">
          <ac:chgData name="Camilo Acosta" userId="85f069fe-597c-47b1-9f40-2b2a0b92ead5" providerId="ADAL" clId="{BA6A3CD9-E12E-420D-821C-AE23152832B3}" dt="2023-07-18T12:21:26.820" v="2114" actId="1076"/>
          <ac:spMkLst>
            <pc:docMk/>
            <pc:sldMk cId="679887730" sldId="317"/>
            <ac:spMk id="64" creationId="{1A1E4883-C4C7-DBE9-9758-7E63224E939E}"/>
          </ac:spMkLst>
        </pc:spChg>
        <pc:spChg chg="add mod">
          <ac:chgData name="Camilo Acosta" userId="85f069fe-597c-47b1-9f40-2b2a0b92ead5" providerId="ADAL" clId="{BA6A3CD9-E12E-420D-821C-AE23152832B3}" dt="2023-07-18T12:21:26.820" v="2114" actId="1076"/>
          <ac:spMkLst>
            <pc:docMk/>
            <pc:sldMk cId="679887730" sldId="317"/>
            <ac:spMk id="65" creationId="{6BA7616C-51FF-F71A-2AAE-5D96EDF5BC8C}"/>
          </ac:spMkLst>
        </pc:spChg>
        <pc:spChg chg="add mod">
          <ac:chgData name="Camilo Acosta" userId="85f069fe-597c-47b1-9f40-2b2a0b92ead5" providerId="ADAL" clId="{BA6A3CD9-E12E-420D-821C-AE23152832B3}" dt="2023-07-18T12:21:26.820" v="2114" actId="1076"/>
          <ac:spMkLst>
            <pc:docMk/>
            <pc:sldMk cId="679887730" sldId="317"/>
            <ac:spMk id="66" creationId="{2D560419-D8D6-8A9C-E367-473A15732626}"/>
          </ac:spMkLst>
        </pc:spChg>
        <pc:spChg chg="add mod">
          <ac:chgData name="Camilo Acosta" userId="85f069fe-597c-47b1-9f40-2b2a0b92ead5" providerId="ADAL" clId="{BA6A3CD9-E12E-420D-821C-AE23152832B3}" dt="2023-07-18T12:21:26.820" v="2114" actId="1076"/>
          <ac:spMkLst>
            <pc:docMk/>
            <pc:sldMk cId="679887730" sldId="317"/>
            <ac:spMk id="67" creationId="{D004C6DA-51BC-815C-BEDE-4F406FEC3DD3}"/>
          </ac:spMkLst>
        </pc:spChg>
        <pc:spChg chg="add mod">
          <ac:chgData name="Camilo Acosta" userId="85f069fe-597c-47b1-9f40-2b2a0b92ead5" providerId="ADAL" clId="{BA6A3CD9-E12E-420D-821C-AE23152832B3}" dt="2023-07-18T12:21:26.820" v="2114" actId="1076"/>
          <ac:spMkLst>
            <pc:docMk/>
            <pc:sldMk cId="679887730" sldId="317"/>
            <ac:spMk id="68" creationId="{1B585AB0-FB4F-1612-FFA1-DE9456357C5D}"/>
          </ac:spMkLst>
        </pc:spChg>
        <pc:spChg chg="add mod">
          <ac:chgData name="Camilo Acosta" userId="85f069fe-597c-47b1-9f40-2b2a0b92ead5" providerId="ADAL" clId="{BA6A3CD9-E12E-420D-821C-AE23152832B3}" dt="2023-07-18T12:21:26.820" v="2114" actId="1076"/>
          <ac:spMkLst>
            <pc:docMk/>
            <pc:sldMk cId="679887730" sldId="317"/>
            <ac:spMk id="69" creationId="{9968E21D-6D7C-68CD-80E7-07DB857223E7}"/>
          </ac:spMkLst>
        </pc:spChg>
        <pc:spChg chg="add mod">
          <ac:chgData name="Camilo Acosta" userId="85f069fe-597c-47b1-9f40-2b2a0b92ead5" providerId="ADAL" clId="{BA6A3CD9-E12E-420D-821C-AE23152832B3}" dt="2023-07-18T12:21:26.820" v="2114" actId="1076"/>
          <ac:spMkLst>
            <pc:docMk/>
            <pc:sldMk cId="679887730" sldId="317"/>
            <ac:spMk id="70" creationId="{8C0DBAD6-01BA-5994-B134-B77C8987509E}"/>
          </ac:spMkLst>
        </pc:spChg>
        <pc:spChg chg="add mod">
          <ac:chgData name="Camilo Acosta" userId="85f069fe-597c-47b1-9f40-2b2a0b92ead5" providerId="ADAL" clId="{BA6A3CD9-E12E-420D-821C-AE23152832B3}" dt="2023-07-18T12:21:26.820" v="2114" actId="1076"/>
          <ac:spMkLst>
            <pc:docMk/>
            <pc:sldMk cId="679887730" sldId="317"/>
            <ac:spMk id="71" creationId="{162825F8-741E-7D14-D04D-5FFC8D11483F}"/>
          </ac:spMkLst>
        </pc:spChg>
        <pc:spChg chg="add mod">
          <ac:chgData name="Camilo Acosta" userId="85f069fe-597c-47b1-9f40-2b2a0b92ead5" providerId="ADAL" clId="{BA6A3CD9-E12E-420D-821C-AE23152832B3}" dt="2023-07-18T12:21:26.820" v="2114" actId="1076"/>
          <ac:spMkLst>
            <pc:docMk/>
            <pc:sldMk cId="679887730" sldId="317"/>
            <ac:spMk id="72" creationId="{8E59E4E0-377A-34C5-C5EA-95B08314BCD1}"/>
          </ac:spMkLst>
        </pc:spChg>
        <pc:spChg chg="add mod">
          <ac:chgData name="Camilo Acosta" userId="85f069fe-597c-47b1-9f40-2b2a0b92ead5" providerId="ADAL" clId="{BA6A3CD9-E12E-420D-821C-AE23152832B3}" dt="2023-07-18T12:21:26.820" v="2114" actId="1076"/>
          <ac:spMkLst>
            <pc:docMk/>
            <pc:sldMk cId="679887730" sldId="317"/>
            <ac:spMk id="73" creationId="{D80ED63A-06D9-B136-C987-E0DEAF4B52B8}"/>
          </ac:spMkLst>
        </pc:spChg>
        <pc:spChg chg="add mod">
          <ac:chgData name="Camilo Acosta" userId="85f069fe-597c-47b1-9f40-2b2a0b92ead5" providerId="ADAL" clId="{BA6A3CD9-E12E-420D-821C-AE23152832B3}" dt="2023-07-18T12:21:26.820" v="2114" actId="1076"/>
          <ac:spMkLst>
            <pc:docMk/>
            <pc:sldMk cId="679887730" sldId="317"/>
            <ac:spMk id="74" creationId="{B9A509E0-0FAF-A2E0-C82D-575743877496}"/>
          </ac:spMkLst>
        </pc:spChg>
        <pc:spChg chg="add mod">
          <ac:chgData name="Camilo Acosta" userId="85f069fe-597c-47b1-9f40-2b2a0b92ead5" providerId="ADAL" clId="{BA6A3CD9-E12E-420D-821C-AE23152832B3}" dt="2023-07-18T12:21:26.820" v="2114" actId="1076"/>
          <ac:spMkLst>
            <pc:docMk/>
            <pc:sldMk cId="679887730" sldId="317"/>
            <ac:spMk id="75" creationId="{E848B588-EA4F-D50F-FC11-FE444DCDEA0E}"/>
          </ac:spMkLst>
        </pc:spChg>
        <pc:spChg chg="add mod">
          <ac:chgData name="Camilo Acosta" userId="85f069fe-597c-47b1-9f40-2b2a0b92ead5" providerId="ADAL" clId="{BA6A3CD9-E12E-420D-821C-AE23152832B3}" dt="2023-07-18T12:21:26.820" v="2114" actId="1076"/>
          <ac:spMkLst>
            <pc:docMk/>
            <pc:sldMk cId="679887730" sldId="317"/>
            <ac:spMk id="76" creationId="{E8968131-B292-ACF4-353B-FFABADB3198A}"/>
          </ac:spMkLst>
        </pc:spChg>
        <pc:spChg chg="add mod">
          <ac:chgData name="Camilo Acosta" userId="85f069fe-597c-47b1-9f40-2b2a0b92ead5" providerId="ADAL" clId="{BA6A3CD9-E12E-420D-821C-AE23152832B3}" dt="2023-07-18T12:21:26.820" v="2114" actId="1076"/>
          <ac:spMkLst>
            <pc:docMk/>
            <pc:sldMk cId="679887730" sldId="317"/>
            <ac:spMk id="77" creationId="{C32C504A-93AC-C2BF-DD53-54910C526A0F}"/>
          </ac:spMkLst>
        </pc:spChg>
        <pc:spChg chg="add mod">
          <ac:chgData name="Camilo Acosta" userId="85f069fe-597c-47b1-9f40-2b2a0b92ead5" providerId="ADAL" clId="{BA6A3CD9-E12E-420D-821C-AE23152832B3}" dt="2023-07-18T12:21:26.820" v="2114" actId="1076"/>
          <ac:spMkLst>
            <pc:docMk/>
            <pc:sldMk cId="679887730" sldId="317"/>
            <ac:spMk id="78" creationId="{2AA64F05-92D0-02CA-A4D7-901AC62F2A97}"/>
          </ac:spMkLst>
        </pc:spChg>
        <pc:spChg chg="add mod">
          <ac:chgData name="Camilo Acosta" userId="85f069fe-597c-47b1-9f40-2b2a0b92ead5" providerId="ADAL" clId="{BA6A3CD9-E12E-420D-821C-AE23152832B3}" dt="2023-07-18T12:21:26.820" v="2114" actId="1076"/>
          <ac:spMkLst>
            <pc:docMk/>
            <pc:sldMk cId="679887730" sldId="317"/>
            <ac:spMk id="79" creationId="{21F4FDFD-2EB3-DAE9-73B1-D9554D7A3907}"/>
          </ac:spMkLst>
        </pc:spChg>
        <pc:spChg chg="add mod">
          <ac:chgData name="Camilo Acosta" userId="85f069fe-597c-47b1-9f40-2b2a0b92ead5" providerId="ADAL" clId="{BA6A3CD9-E12E-420D-821C-AE23152832B3}" dt="2023-07-18T12:21:26.820" v="2114" actId="1076"/>
          <ac:spMkLst>
            <pc:docMk/>
            <pc:sldMk cId="679887730" sldId="317"/>
            <ac:spMk id="80" creationId="{A96DB944-CD32-8426-E33B-DB25DBB8D162}"/>
          </ac:spMkLst>
        </pc:spChg>
        <pc:spChg chg="add mod">
          <ac:chgData name="Camilo Acosta" userId="85f069fe-597c-47b1-9f40-2b2a0b92ead5" providerId="ADAL" clId="{BA6A3CD9-E12E-420D-821C-AE23152832B3}" dt="2023-07-18T12:21:26.820" v="2114" actId="1076"/>
          <ac:spMkLst>
            <pc:docMk/>
            <pc:sldMk cId="679887730" sldId="317"/>
            <ac:spMk id="81" creationId="{A6C0DCFE-0874-E46A-3B0F-FB6AE9CB3826}"/>
          </ac:spMkLst>
        </pc:spChg>
        <pc:spChg chg="add mod">
          <ac:chgData name="Camilo Acosta" userId="85f069fe-597c-47b1-9f40-2b2a0b92ead5" providerId="ADAL" clId="{BA6A3CD9-E12E-420D-821C-AE23152832B3}" dt="2023-07-18T12:21:26.820" v="2114" actId="1076"/>
          <ac:spMkLst>
            <pc:docMk/>
            <pc:sldMk cId="679887730" sldId="317"/>
            <ac:spMk id="82" creationId="{D211C08A-ED63-032F-CAFA-E067C4D923C6}"/>
          </ac:spMkLst>
        </pc:spChg>
        <pc:spChg chg="add mod">
          <ac:chgData name="Camilo Acosta" userId="85f069fe-597c-47b1-9f40-2b2a0b92ead5" providerId="ADAL" clId="{BA6A3CD9-E12E-420D-821C-AE23152832B3}" dt="2023-07-18T12:21:26.820" v="2114" actId="1076"/>
          <ac:spMkLst>
            <pc:docMk/>
            <pc:sldMk cId="679887730" sldId="317"/>
            <ac:spMk id="83" creationId="{1889F05E-533F-94A8-266C-D4D4DC5DA1BA}"/>
          </ac:spMkLst>
        </pc:spChg>
        <pc:spChg chg="add mod">
          <ac:chgData name="Camilo Acosta" userId="85f069fe-597c-47b1-9f40-2b2a0b92ead5" providerId="ADAL" clId="{BA6A3CD9-E12E-420D-821C-AE23152832B3}" dt="2023-07-18T12:21:26.820" v="2114" actId="1076"/>
          <ac:spMkLst>
            <pc:docMk/>
            <pc:sldMk cId="679887730" sldId="317"/>
            <ac:spMk id="84" creationId="{BB8537DB-5D1A-FE4E-4C27-AAF41523D3F8}"/>
          </ac:spMkLst>
        </pc:spChg>
        <pc:spChg chg="add mod">
          <ac:chgData name="Camilo Acosta" userId="85f069fe-597c-47b1-9f40-2b2a0b92ead5" providerId="ADAL" clId="{BA6A3CD9-E12E-420D-821C-AE23152832B3}" dt="2023-07-18T12:21:26.820" v="2114" actId="1076"/>
          <ac:spMkLst>
            <pc:docMk/>
            <pc:sldMk cId="679887730" sldId="317"/>
            <ac:spMk id="85" creationId="{84D93E27-4BC3-534D-F408-274491B74D3E}"/>
          </ac:spMkLst>
        </pc:spChg>
        <pc:spChg chg="add mod">
          <ac:chgData name="Camilo Acosta" userId="85f069fe-597c-47b1-9f40-2b2a0b92ead5" providerId="ADAL" clId="{BA6A3CD9-E12E-420D-821C-AE23152832B3}" dt="2023-07-18T12:21:26.820" v="2114" actId="1076"/>
          <ac:spMkLst>
            <pc:docMk/>
            <pc:sldMk cId="679887730" sldId="317"/>
            <ac:spMk id="86" creationId="{DD130CC3-59D8-6192-7A7E-7013772D59D0}"/>
          </ac:spMkLst>
        </pc:spChg>
        <pc:spChg chg="add mod">
          <ac:chgData name="Camilo Acosta" userId="85f069fe-597c-47b1-9f40-2b2a0b92ead5" providerId="ADAL" clId="{BA6A3CD9-E12E-420D-821C-AE23152832B3}" dt="2023-07-18T12:21:26.820" v="2114" actId="1076"/>
          <ac:spMkLst>
            <pc:docMk/>
            <pc:sldMk cId="679887730" sldId="317"/>
            <ac:spMk id="87" creationId="{0A6D2168-3BE3-94FE-FDEE-8A6F685079DD}"/>
          </ac:spMkLst>
        </pc:spChg>
        <pc:spChg chg="add mod">
          <ac:chgData name="Camilo Acosta" userId="85f069fe-597c-47b1-9f40-2b2a0b92ead5" providerId="ADAL" clId="{BA6A3CD9-E12E-420D-821C-AE23152832B3}" dt="2023-07-18T12:21:26.820" v="2114" actId="1076"/>
          <ac:spMkLst>
            <pc:docMk/>
            <pc:sldMk cId="679887730" sldId="317"/>
            <ac:spMk id="88" creationId="{D2C759BC-42E5-EA07-2493-D0F76E239344}"/>
          </ac:spMkLst>
        </pc:spChg>
        <pc:spChg chg="add mod">
          <ac:chgData name="Camilo Acosta" userId="85f069fe-597c-47b1-9f40-2b2a0b92ead5" providerId="ADAL" clId="{BA6A3CD9-E12E-420D-821C-AE23152832B3}" dt="2023-07-18T12:21:26.820" v="2114" actId="1076"/>
          <ac:spMkLst>
            <pc:docMk/>
            <pc:sldMk cId="679887730" sldId="317"/>
            <ac:spMk id="89" creationId="{8070D788-375C-CEBA-9F07-7C319080DBB3}"/>
          </ac:spMkLst>
        </pc:spChg>
        <pc:spChg chg="add mod">
          <ac:chgData name="Camilo Acosta" userId="85f069fe-597c-47b1-9f40-2b2a0b92ead5" providerId="ADAL" clId="{BA6A3CD9-E12E-420D-821C-AE23152832B3}" dt="2023-07-18T12:21:26.820" v="2114" actId="1076"/>
          <ac:spMkLst>
            <pc:docMk/>
            <pc:sldMk cId="679887730" sldId="317"/>
            <ac:spMk id="90" creationId="{98D91A37-9F6B-4463-3CDA-F6F6F5FAFD3C}"/>
          </ac:spMkLst>
        </pc:spChg>
        <pc:spChg chg="add mod">
          <ac:chgData name="Camilo Acosta" userId="85f069fe-597c-47b1-9f40-2b2a0b92ead5" providerId="ADAL" clId="{BA6A3CD9-E12E-420D-821C-AE23152832B3}" dt="2023-07-18T12:21:26.820" v="2114" actId="1076"/>
          <ac:spMkLst>
            <pc:docMk/>
            <pc:sldMk cId="679887730" sldId="317"/>
            <ac:spMk id="91" creationId="{C7B7163C-7E67-7F8A-3B59-E2E77F2B9D91}"/>
          </ac:spMkLst>
        </pc:spChg>
        <pc:grpChg chg="del">
          <ac:chgData name="Camilo Acosta" userId="85f069fe-597c-47b1-9f40-2b2a0b92ead5" providerId="ADAL" clId="{BA6A3CD9-E12E-420D-821C-AE23152832B3}" dt="2023-07-18T12:21:21.444" v="2112" actId="478"/>
          <ac:grpSpMkLst>
            <pc:docMk/>
            <pc:sldMk cId="679887730" sldId="317"/>
            <ac:grpSpMk id="34" creationId="{58B77EAD-C161-607B-3E0E-68285390C674}"/>
          </ac:grpSpMkLst>
        </pc:grpChg>
        <pc:grpChg chg="del">
          <ac:chgData name="Camilo Acosta" userId="85f069fe-597c-47b1-9f40-2b2a0b92ead5" providerId="ADAL" clId="{BA6A3CD9-E12E-420D-821C-AE23152832B3}" dt="2023-07-18T12:21:21.444" v="2112" actId="478"/>
          <ac:grpSpMkLst>
            <pc:docMk/>
            <pc:sldMk cId="679887730" sldId="317"/>
            <ac:grpSpMk id="52" creationId="{6892455F-EB6D-4C1D-11CC-1A6983F1E106}"/>
          </ac:grpSpMkLst>
        </pc:grpChg>
      </pc:sldChg>
      <pc:sldChg chg="addSp delSp modSp add mod setBg addAnim delAnim modAnim delDesignElem">
        <pc:chgData name="Camilo Acosta" userId="85f069fe-597c-47b1-9f40-2b2a0b92ead5" providerId="ADAL" clId="{BA6A3CD9-E12E-420D-821C-AE23152832B3}" dt="2023-07-20T12:38:42.382" v="2868"/>
        <pc:sldMkLst>
          <pc:docMk/>
          <pc:sldMk cId="379819528" sldId="318"/>
        </pc:sldMkLst>
        <pc:spChg chg="mod">
          <ac:chgData name="Camilo Acosta" userId="85f069fe-597c-47b1-9f40-2b2a0b92ead5" providerId="ADAL" clId="{BA6A3CD9-E12E-420D-821C-AE23152832B3}" dt="2023-07-18T12:22:34.724" v="2151" actId="26606"/>
          <ac:spMkLst>
            <pc:docMk/>
            <pc:sldMk cId="379819528" sldId="318"/>
            <ac:spMk id="2" creationId="{B58FDD36-5E0A-9698-FEEE-D056E11C5DDD}"/>
          </ac:spMkLst>
        </pc:spChg>
        <pc:spChg chg="del">
          <ac:chgData name="Camilo Acosta" userId="85f069fe-597c-47b1-9f40-2b2a0b92ead5" providerId="ADAL" clId="{BA6A3CD9-E12E-420D-821C-AE23152832B3}" dt="2023-07-18T12:22:34.724" v="2151" actId="26606"/>
          <ac:spMkLst>
            <pc:docMk/>
            <pc:sldMk cId="379819528" sldId="318"/>
            <ac:spMk id="5" creationId="{F49BCD9D-D9FF-B3E4-EFD6-7F7D9BE9827B}"/>
          </ac:spMkLst>
        </pc:spChg>
        <pc:spChg chg="del">
          <ac:chgData name="Camilo Acosta" userId="85f069fe-597c-47b1-9f40-2b2a0b92ead5" providerId="ADAL" clId="{BA6A3CD9-E12E-420D-821C-AE23152832B3}" dt="2023-07-18T12:22:15.488" v="2150"/>
          <ac:spMkLst>
            <pc:docMk/>
            <pc:sldMk cId="379819528" sldId="318"/>
            <ac:spMk id="10" creationId="{BACC6370-2D7E-4714-9D71-7542949D7D5D}"/>
          </ac:spMkLst>
        </pc:spChg>
        <pc:spChg chg="add">
          <ac:chgData name="Camilo Acosta" userId="85f069fe-597c-47b1-9f40-2b2a0b92ead5" providerId="ADAL" clId="{BA6A3CD9-E12E-420D-821C-AE23152832B3}" dt="2023-07-18T12:22:34.724" v="2151" actId="26606"/>
          <ac:spMkLst>
            <pc:docMk/>
            <pc:sldMk cId="379819528" sldId="318"/>
            <ac:spMk id="11" creationId="{BACC6370-2D7E-4714-9D71-7542949D7D5D}"/>
          </ac:spMkLst>
        </pc:spChg>
        <pc:spChg chg="del">
          <ac:chgData name="Camilo Acosta" userId="85f069fe-597c-47b1-9f40-2b2a0b92ead5" providerId="ADAL" clId="{BA6A3CD9-E12E-420D-821C-AE23152832B3}" dt="2023-07-18T12:22:15.488" v="2150"/>
          <ac:spMkLst>
            <pc:docMk/>
            <pc:sldMk cId="379819528" sldId="318"/>
            <ac:spMk id="12" creationId="{F68B3F68-107C-434F-AA38-110D5EA91B85}"/>
          </ac:spMkLst>
        </pc:spChg>
        <pc:spChg chg="add">
          <ac:chgData name="Camilo Acosta" userId="85f069fe-597c-47b1-9f40-2b2a0b92ead5" providerId="ADAL" clId="{BA6A3CD9-E12E-420D-821C-AE23152832B3}" dt="2023-07-18T12:22:34.724" v="2151" actId="26606"/>
          <ac:spMkLst>
            <pc:docMk/>
            <pc:sldMk cId="379819528" sldId="318"/>
            <ac:spMk id="13" creationId="{F68B3F68-107C-434F-AA38-110D5EA91B85}"/>
          </ac:spMkLst>
        </pc:spChg>
        <pc:spChg chg="del">
          <ac:chgData name="Camilo Acosta" userId="85f069fe-597c-47b1-9f40-2b2a0b92ead5" providerId="ADAL" clId="{BA6A3CD9-E12E-420D-821C-AE23152832B3}" dt="2023-07-18T12:22:15.488" v="2150"/>
          <ac:spMkLst>
            <pc:docMk/>
            <pc:sldMk cId="379819528" sldId="318"/>
            <ac:spMk id="14" creationId="{AAD0DBB9-1A4B-4391-81D4-CB19F9AB918A}"/>
          </ac:spMkLst>
        </pc:spChg>
        <pc:spChg chg="add">
          <ac:chgData name="Camilo Acosta" userId="85f069fe-597c-47b1-9f40-2b2a0b92ead5" providerId="ADAL" clId="{BA6A3CD9-E12E-420D-821C-AE23152832B3}" dt="2023-07-18T12:22:34.724" v="2151" actId="26606"/>
          <ac:spMkLst>
            <pc:docMk/>
            <pc:sldMk cId="379819528" sldId="318"/>
            <ac:spMk id="15" creationId="{AAD0DBB9-1A4B-4391-81D4-CB19F9AB918A}"/>
          </ac:spMkLst>
        </pc:spChg>
        <pc:spChg chg="del">
          <ac:chgData name="Camilo Acosta" userId="85f069fe-597c-47b1-9f40-2b2a0b92ead5" providerId="ADAL" clId="{BA6A3CD9-E12E-420D-821C-AE23152832B3}" dt="2023-07-18T12:22:15.488" v="2150"/>
          <ac:spMkLst>
            <pc:docMk/>
            <pc:sldMk cId="379819528" sldId="318"/>
            <ac:spMk id="16" creationId="{063BBA22-50EA-4C4D-BE05-F1CE4E63AA56}"/>
          </ac:spMkLst>
        </pc:spChg>
        <pc:spChg chg="add">
          <ac:chgData name="Camilo Acosta" userId="85f069fe-597c-47b1-9f40-2b2a0b92ead5" providerId="ADAL" clId="{BA6A3CD9-E12E-420D-821C-AE23152832B3}" dt="2023-07-18T12:22:34.724" v="2151" actId="26606"/>
          <ac:spMkLst>
            <pc:docMk/>
            <pc:sldMk cId="379819528" sldId="318"/>
            <ac:spMk id="17" creationId="{063BBA22-50EA-4C4D-BE05-F1CE4E63AA56}"/>
          </ac:spMkLst>
        </pc:spChg>
        <pc:graphicFrameChg chg="add del">
          <ac:chgData name="Camilo Acosta" userId="85f069fe-597c-47b1-9f40-2b2a0b92ead5" providerId="ADAL" clId="{BA6A3CD9-E12E-420D-821C-AE23152832B3}" dt="2023-07-20T12:38:10.719" v="2865" actId="478"/>
          <ac:graphicFrameMkLst>
            <pc:docMk/>
            <pc:sldMk cId="379819528" sldId="318"/>
            <ac:graphicFrameMk id="7" creationId="{56947A71-707F-B8D9-8F23-099BA4A748FB}"/>
          </ac:graphicFrameMkLst>
        </pc:graphicFrameChg>
      </pc:sldChg>
      <pc:sldChg chg="delSp add del setBg delDesignElem">
        <pc:chgData name="Camilo Acosta" userId="85f069fe-597c-47b1-9f40-2b2a0b92ead5" providerId="ADAL" clId="{BA6A3CD9-E12E-420D-821C-AE23152832B3}" dt="2023-07-18T12:24:11.923" v="2208" actId="47"/>
        <pc:sldMkLst>
          <pc:docMk/>
          <pc:sldMk cId="218262821" sldId="319"/>
        </pc:sldMkLst>
        <pc:spChg chg="del">
          <ac:chgData name="Camilo Acosta" userId="85f069fe-597c-47b1-9f40-2b2a0b92ead5" providerId="ADAL" clId="{BA6A3CD9-E12E-420D-821C-AE23152832B3}" dt="2023-07-18T12:22:15.488" v="2150"/>
          <ac:spMkLst>
            <pc:docMk/>
            <pc:sldMk cId="218262821" sldId="319"/>
            <ac:spMk id="10" creationId="{BACC6370-2D7E-4714-9D71-7542949D7D5D}"/>
          </ac:spMkLst>
        </pc:spChg>
        <pc:spChg chg="del">
          <ac:chgData name="Camilo Acosta" userId="85f069fe-597c-47b1-9f40-2b2a0b92ead5" providerId="ADAL" clId="{BA6A3CD9-E12E-420D-821C-AE23152832B3}" dt="2023-07-18T12:22:15.488" v="2150"/>
          <ac:spMkLst>
            <pc:docMk/>
            <pc:sldMk cId="218262821" sldId="319"/>
            <ac:spMk id="12" creationId="{F68B3F68-107C-434F-AA38-110D5EA91B85}"/>
          </ac:spMkLst>
        </pc:spChg>
        <pc:spChg chg="del">
          <ac:chgData name="Camilo Acosta" userId="85f069fe-597c-47b1-9f40-2b2a0b92ead5" providerId="ADAL" clId="{BA6A3CD9-E12E-420D-821C-AE23152832B3}" dt="2023-07-18T12:22:15.488" v="2150"/>
          <ac:spMkLst>
            <pc:docMk/>
            <pc:sldMk cId="218262821" sldId="319"/>
            <ac:spMk id="14" creationId="{AAD0DBB9-1A4B-4391-81D4-CB19F9AB918A}"/>
          </ac:spMkLst>
        </pc:spChg>
        <pc:spChg chg="del">
          <ac:chgData name="Camilo Acosta" userId="85f069fe-597c-47b1-9f40-2b2a0b92ead5" providerId="ADAL" clId="{BA6A3CD9-E12E-420D-821C-AE23152832B3}" dt="2023-07-18T12:22:15.488" v="2150"/>
          <ac:spMkLst>
            <pc:docMk/>
            <pc:sldMk cId="218262821" sldId="319"/>
            <ac:spMk id="16" creationId="{063BBA22-50EA-4C4D-BE05-F1CE4E63AA56}"/>
          </ac:spMkLst>
        </pc:spChg>
      </pc:sldChg>
      <pc:sldChg chg="addSp delSp modSp add mod">
        <pc:chgData name="Camilo Acosta" userId="85f069fe-597c-47b1-9f40-2b2a0b92ead5" providerId="ADAL" clId="{BA6A3CD9-E12E-420D-821C-AE23152832B3}" dt="2023-07-18T12:24:09.121" v="2207" actId="1076"/>
        <pc:sldMkLst>
          <pc:docMk/>
          <pc:sldMk cId="3297593208" sldId="320"/>
        </pc:sldMkLst>
        <pc:spChg chg="mod">
          <ac:chgData name="Camilo Acosta" userId="85f069fe-597c-47b1-9f40-2b2a0b92ead5" providerId="ADAL" clId="{BA6A3CD9-E12E-420D-821C-AE23152832B3}" dt="2023-07-18T12:23:50.297" v="2198" actId="26606"/>
          <ac:spMkLst>
            <pc:docMk/>
            <pc:sldMk cId="3297593208" sldId="320"/>
            <ac:spMk id="2" creationId="{B58FDD36-5E0A-9698-FEEE-D056E11C5DDD}"/>
          </ac:spMkLst>
        </pc:spChg>
        <pc:spChg chg="ord">
          <ac:chgData name="Camilo Acosta" userId="85f069fe-597c-47b1-9f40-2b2a0b92ead5" providerId="ADAL" clId="{BA6A3CD9-E12E-420D-821C-AE23152832B3}" dt="2023-07-18T12:23:50.297" v="2198" actId="26606"/>
          <ac:spMkLst>
            <pc:docMk/>
            <pc:sldMk cId="3297593208" sldId="320"/>
            <ac:spMk id="3" creationId="{0CABB261-0369-6929-6C95-778E0D1610EA}"/>
          </ac:spMkLst>
        </pc:spChg>
        <pc:spChg chg="add mod">
          <ac:chgData name="Camilo Acosta" userId="85f069fe-597c-47b1-9f40-2b2a0b92ead5" providerId="ADAL" clId="{BA6A3CD9-E12E-420D-821C-AE23152832B3}" dt="2023-07-18T12:24:00.048" v="2203" actId="1076"/>
          <ac:spMkLst>
            <pc:docMk/>
            <pc:sldMk cId="3297593208" sldId="320"/>
            <ac:spMk id="5" creationId="{E2C93746-BAE9-B9A8-E36C-8BE1B365BB98}"/>
          </ac:spMkLst>
        </pc:spChg>
        <pc:spChg chg="del">
          <ac:chgData name="Camilo Acosta" userId="85f069fe-597c-47b1-9f40-2b2a0b92ead5" providerId="ADAL" clId="{BA6A3CD9-E12E-420D-821C-AE23152832B3}" dt="2023-07-18T12:23:50.297" v="2198" actId="26606"/>
          <ac:spMkLst>
            <pc:docMk/>
            <pc:sldMk cId="3297593208" sldId="320"/>
            <ac:spMk id="11" creationId="{BACC6370-2D7E-4714-9D71-7542949D7D5D}"/>
          </ac:spMkLst>
        </pc:spChg>
        <pc:spChg chg="del">
          <ac:chgData name="Camilo Acosta" userId="85f069fe-597c-47b1-9f40-2b2a0b92ead5" providerId="ADAL" clId="{BA6A3CD9-E12E-420D-821C-AE23152832B3}" dt="2023-07-18T12:23:50.297" v="2198" actId="26606"/>
          <ac:spMkLst>
            <pc:docMk/>
            <pc:sldMk cId="3297593208" sldId="320"/>
            <ac:spMk id="13" creationId="{F68B3F68-107C-434F-AA38-110D5EA91B85}"/>
          </ac:spMkLst>
        </pc:spChg>
        <pc:spChg chg="del">
          <ac:chgData name="Camilo Acosta" userId="85f069fe-597c-47b1-9f40-2b2a0b92ead5" providerId="ADAL" clId="{BA6A3CD9-E12E-420D-821C-AE23152832B3}" dt="2023-07-18T12:23:50.297" v="2198" actId="26606"/>
          <ac:spMkLst>
            <pc:docMk/>
            <pc:sldMk cId="3297593208" sldId="320"/>
            <ac:spMk id="15" creationId="{AAD0DBB9-1A4B-4391-81D4-CB19F9AB918A}"/>
          </ac:spMkLst>
        </pc:spChg>
        <pc:spChg chg="del">
          <ac:chgData name="Camilo Acosta" userId="85f069fe-597c-47b1-9f40-2b2a0b92ead5" providerId="ADAL" clId="{BA6A3CD9-E12E-420D-821C-AE23152832B3}" dt="2023-07-18T12:23:50.297" v="2198" actId="26606"/>
          <ac:spMkLst>
            <pc:docMk/>
            <pc:sldMk cId="3297593208" sldId="320"/>
            <ac:spMk id="17" creationId="{063BBA22-50EA-4C4D-BE05-F1CE4E63AA56}"/>
          </ac:spMkLst>
        </pc:spChg>
        <pc:spChg chg="add">
          <ac:chgData name="Camilo Acosta" userId="85f069fe-597c-47b1-9f40-2b2a0b92ead5" providerId="ADAL" clId="{BA6A3CD9-E12E-420D-821C-AE23152832B3}" dt="2023-07-18T12:23:50.297" v="2198" actId="26606"/>
          <ac:spMkLst>
            <pc:docMk/>
            <pc:sldMk cId="3297593208" sldId="320"/>
            <ac:spMk id="22" creationId="{C4285719-470E-454C-AF62-8323075F1F5B}"/>
          </ac:spMkLst>
        </pc:spChg>
        <pc:spChg chg="add">
          <ac:chgData name="Camilo Acosta" userId="85f069fe-597c-47b1-9f40-2b2a0b92ead5" providerId="ADAL" clId="{BA6A3CD9-E12E-420D-821C-AE23152832B3}" dt="2023-07-18T12:23:50.297" v="2198" actId="26606"/>
          <ac:spMkLst>
            <pc:docMk/>
            <pc:sldMk cId="3297593208" sldId="320"/>
            <ac:spMk id="24" creationId="{CD9FE4EF-C4D8-49A0-B2FF-81D8DB7D8A24}"/>
          </ac:spMkLst>
        </pc:spChg>
        <pc:spChg chg="add">
          <ac:chgData name="Camilo Acosta" userId="85f069fe-597c-47b1-9f40-2b2a0b92ead5" providerId="ADAL" clId="{BA6A3CD9-E12E-420D-821C-AE23152832B3}" dt="2023-07-18T12:23:50.297" v="2198" actId="26606"/>
          <ac:spMkLst>
            <pc:docMk/>
            <pc:sldMk cId="3297593208" sldId="320"/>
            <ac:spMk id="26" creationId="{4300840D-0A0B-4512-BACA-B439D5B9C57C}"/>
          </ac:spMkLst>
        </pc:spChg>
        <pc:spChg chg="add">
          <ac:chgData name="Camilo Acosta" userId="85f069fe-597c-47b1-9f40-2b2a0b92ead5" providerId="ADAL" clId="{BA6A3CD9-E12E-420D-821C-AE23152832B3}" dt="2023-07-18T12:23:50.297" v="2198" actId="26606"/>
          <ac:spMkLst>
            <pc:docMk/>
            <pc:sldMk cId="3297593208" sldId="320"/>
            <ac:spMk id="28" creationId="{D2B78728-A580-49A7-84F9-6EF6F583ADE0}"/>
          </ac:spMkLst>
        </pc:spChg>
        <pc:spChg chg="add">
          <ac:chgData name="Camilo Acosta" userId="85f069fe-597c-47b1-9f40-2b2a0b92ead5" providerId="ADAL" clId="{BA6A3CD9-E12E-420D-821C-AE23152832B3}" dt="2023-07-18T12:23:50.297" v="2198" actId="26606"/>
          <ac:spMkLst>
            <pc:docMk/>
            <pc:sldMk cId="3297593208" sldId="320"/>
            <ac:spMk id="30" creationId="{38FAA1A1-D861-433F-88FA-1E9D6FD31D11}"/>
          </ac:spMkLst>
        </pc:spChg>
        <pc:spChg chg="add">
          <ac:chgData name="Camilo Acosta" userId="85f069fe-597c-47b1-9f40-2b2a0b92ead5" providerId="ADAL" clId="{BA6A3CD9-E12E-420D-821C-AE23152832B3}" dt="2023-07-18T12:23:50.297" v="2198" actId="26606"/>
          <ac:spMkLst>
            <pc:docMk/>
            <pc:sldMk cId="3297593208" sldId="320"/>
            <ac:spMk id="32" creationId="{8D71EDA1-87BF-4D5D-AB79-F346FD19278A}"/>
          </ac:spMkLst>
        </pc:spChg>
        <pc:graphicFrameChg chg="del mod">
          <ac:chgData name="Camilo Acosta" userId="85f069fe-597c-47b1-9f40-2b2a0b92ead5" providerId="ADAL" clId="{BA6A3CD9-E12E-420D-821C-AE23152832B3}" dt="2023-07-18T12:23:39.868" v="2194" actId="478"/>
          <ac:graphicFrameMkLst>
            <pc:docMk/>
            <pc:sldMk cId="3297593208" sldId="320"/>
            <ac:graphicFrameMk id="7" creationId="{56947A71-707F-B8D9-8F23-099BA4A748FB}"/>
          </ac:graphicFrameMkLst>
        </pc:graphicFrameChg>
        <pc:picChg chg="add mod ord">
          <ac:chgData name="Camilo Acosta" userId="85f069fe-597c-47b1-9f40-2b2a0b92ead5" providerId="ADAL" clId="{BA6A3CD9-E12E-420D-821C-AE23152832B3}" dt="2023-07-18T12:24:09.121" v="2207" actId="1076"/>
          <ac:picMkLst>
            <pc:docMk/>
            <pc:sldMk cId="3297593208" sldId="320"/>
            <ac:picMk id="4" creationId="{7599ACF1-D1E6-4000-6B49-B392F1393AC9}"/>
          </ac:picMkLst>
        </pc:picChg>
      </pc:sldChg>
      <pc:sldChg chg="addSp delSp modSp add mod">
        <pc:chgData name="Camilo Acosta" userId="85f069fe-597c-47b1-9f40-2b2a0b92ead5" providerId="ADAL" clId="{BA6A3CD9-E12E-420D-821C-AE23152832B3}" dt="2023-07-18T15:49:49.754" v="2584" actId="255"/>
        <pc:sldMkLst>
          <pc:docMk/>
          <pc:sldMk cId="2084023441" sldId="321"/>
        </pc:sldMkLst>
        <pc:spChg chg="del">
          <ac:chgData name="Camilo Acosta" userId="85f069fe-597c-47b1-9f40-2b2a0b92ead5" providerId="ADAL" clId="{BA6A3CD9-E12E-420D-821C-AE23152832B3}" dt="2023-07-18T13:30:05.506" v="2263" actId="478"/>
          <ac:spMkLst>
            <pc:docMk/>
            <pc:sldMk cId="2084023441" sldId="321"/>
            <ac:spMk id="3" creationId="{0CABB261-0369-6929-6C95-778E0D1610EA}"/>
          </ac:spMkLst>
        </pc:spChg>
        <pc:spChg chg="del">
          <ac:chgData name="Camilo Acosta" userId="85f069fe-597c-47b1-9f40-2b2a0b92ead5" providerId="ADAL" clId="{BA6A3CD9-E12E-420D-821C-AE23152832B3}" dt="2023-07-18T12:35:12.867" v="2213" actId="478"/>
          <ac:spMkLst>
            <pc:docMk/>
            <pc:sldMk cId="2084023441" sldId="321"/>
            <ac:spMk id="5" creationId="{E2C93746-BAE9-B9A8-E36C-8BE1B365BB98}"/>
          </ac:spMkLst>
        </pc:spChg>
        <pc:spChg chg="add mod">
          <ac:chgData name="Camilo Acosta" userId="85f069fe-597c-47b1-9f40-2b2a0b92ead5" providerId="ADAL" clId="{BA6A3CD9-E12E-420D-821C-AE23152832B3}" dt="2023-07-18T15:49:49.754" v="2584" actId="255"/>
          <ac:spMkLst>
            <pc:docMk/>
            <pc:sldMk cId="2084023441" sldId="321"/>
            <ac:spMk id="6" creationId="{FF47F7E4-707F-A063-07A6-2E9952D75E1E}"/>
          </ac:spMkLst>
        </pc:spChg>
        <pc:spChg chg="add mod">
          <ac:chgData name="Camilo Acosta" userId="85f069fe-597c-47b1-9f40-2b2a0b92ead5" providerId="ADAL" clId="{BA6A3CD9-E12E-420D-821C-AE23152832B3}" dt="2023-07-18T13:30:08.796" v="2264" actId="1076"/>
          <ac:spMkLst>
            <pc:docMk/>
            <pc:sldMk cId="2084023441" sldId="321"/>
            <ac:spMk id="7" creationId="{17DDF4C2-A373-331D-4872-1A7986FCC7CA}"/>
          </ac:spMkLst>
        </pc:spChg>
        <pc:spChg chg="add del mod">
          <ac:chgData name="Camilo Acosta" userId="85f069fe-597c-47b1-9f40-2b2a0b92ead5" providerId="ADAL" clId="{BA6A3CD9-E12E-420D-821C-AE23152832B3}" dt="2023-07-18T13:30:40.298" v="2336" actId="20577"/>
          <ac:spMkLst>
            <pc:docMk/>
            <pc:sldMk cId="2084023441" sldId="321"/>
            <ac:spMk id="8" creationId="{D1E252AB-4BA9-1E65-BE0B-9EE91615435E}"/>
          </ac:spMkLst>
        </pc:spChg>
        <pc:spChg chg="add mod">
          <ac:chgData name="Camilo Acosta" userId="85f069fe-597c-47b1-9f40-2b2a0b92ead5" providerId="ADAL" clId="{BA6A3CD9-E12E-420D-821C-AE23152832B3}" dt="2023-07-18T15:46:58.056" v="2546" actId="1076"/>
          <ac:spMkLst>
            <pc:docMk/>
            <pc:sldMk cId="2084023441" sldId="321"/>
            <ac:spMk id="9" creationId="{C991C86C-9C8E-63F5-B7EC-681F285333DC}"/>
          </ac:spMkLst>
        </pc:spChg>
        <pc:spChg chg="add mod">
          <ac:chgData name="Camilo Acosta" userId="85f069fe-597c-47b1-9f40-2b2a0b92ead5" providerId="ADAL" clId="{BA6A3CD9-E12E-420D-821C-AE23152832B3}" dt="2023-07-18T15:47:58.879" v="2567" actId="1076"/>
          <ac:spMkLst>
            <pc:docMk/>
            <pc:sldMk cId="2084023441" sldId="321"/>
            <ac:spMk id="10" creationId="{B82A0DBA-9992-3CA7-AB70-6484F26B7A3A}"/>
          </ac:spMkLst>
        </pc:spChg>
        <pc:picChg chg="del">
          <ac:chgData name="Camilo Acosta" userId="85f069fe-597c-47b1-9f40-2b2a0b92ead5" providerId="ADAL" clId="{BA6A3CD9-E12E-420D-821C-AE23152832B3}" dt="2023-07-18T12:35:11.490" v="2212" actId="478"/>
          <ac:picMkLst>
            <pc:docMk/>
            <pc:sldMk cId="2084023441" sldId="321"/>
            <ac:picMk id="4" creationId="{7599ACF1-D1E6-4000-6B49-B392F1393AC9}"/>
          </ac:picMkLst>
        </pc:picChg>
      </pc:sldChg>
      <pc:sldChg chg="addSp delSp modSp add mod">
        <pc:chgData name="Camilo Acosta" userId="85f069fe-597c-47b1-9f40-2b2a0b92ead5" providerId="ADAL" clId="{BA6A3CD9-E12E-420D-821C-AE23152832B3}" dt="2023-07-18T15:57:52.586" v="2635" actId="20577"/>
        <pc:sldMkLst>
          <pc:docMk/>
          <pc:sldMk cId="2115068014" sldId="322"/>
        </pc:sldMkLst>
        <pc:spChg chg="mod">
          <ac:chgData name="Camilo Acosta" userId="85f069fe-597c-47b1-9f40-2b2a0b92ead5" providerId="ADAL" clId="{BA6A3CD9-E12E-420D-821C-AE23152832B3}" dt="2023-07-18T15:49:44.620" v="2583" actId="255"/>
          <ac:spMkLst>
            <pc:docMk/>
            <pc:sldMk cId="2115068014" sldId="322"/>
            <ac:spMk id="6" creationId="{FF47F7E4-707F-A063-07A6-2E9952D75E1E}"/>
          </ac:spMkLst>
        </pc:spChg>
        <pc:spChg chg="del">
          <ac:chgData name="Camilo Acosta" userId="85f069fe-597c-47b1-9f40-2b2a0b92ead5" providerId="ADAL" clId="{BA6A3CD9-E12E-420D-821C-AE23152832B3}" dt="2023-07-18T15:49:32.929" v="2581" actId="478"/>
          <ac:spMkLst>
            <pc:docMk/>
            <pc:sldMk cId="2115068014" sldId="322"/>
            <ac:spMk id="7" creationId="{17DDF4C2-A373-331D-4872-1A7986FCC7CA}"/>
          </ac:spMkLst>
        </pc:spChg>
        <pc:spChg chg="del">
          <ac:chgData name="Camilo Acosta" userId="85f069fe-597c-47b1-9f40-2b2a0b92ead5" providerId="ADAL" clId="{BA6A3CD9-E12E-420D-821C-AE23152832B3}" dt="2023-07-18T15:49:37.551" v="2582" actId="478"/>
          <ac:spMkLst>
            <pc:docMk/>
            <pc:sldMk cId="2115068014" sldId="322"/>
            <ac:spMk id="8" creationId="{D1E252AB-4BA9-1E65-BE0B-9EE91615435E}"/>
          </ac:spMkLst>
        </pc:spChg>
        <pc:spChg chg="del">
          <ac:chgData name="Camilo Acosta" userId="85f069fe-597c-47b1-9f40-2b2a0b92ead5" providerId="ADAL" clId="{BA6A3CD9-E12E-420D-821C-AE23152832B3}" dt="2023-07-18T15:49:32.929" v="2581" actId="478"/>
          <ac:spMkLst>
            <pc:docMk/>
            <pc:sldMk cId="2115068014" sldId="322"/>
            <ac:spMk id="9" creationId="{C991C86C-9C8E-63F5-B7EC-681F285333DC}"/>
          </ac:spMkLst>
        </pc:spChg>
        <pc:spChg chg="del">
          <ac:chgData name="Camilo Acosta" userId="85f069fe-597c-47b1-9f40-2b2a0b92ead5" providerId="ADAL" clId="{BA6A3CD9-E12E-420D-821C-AE23152832B3}" dt="2023-07-18T15:49:32.929" v="2581" actId="478"/>
          <ac:spMkLst>
            <pc:docMk/>
            <pc:sldMk cId="2115068014" sldId="322"/>
            <ac:spMk id="10" creationId="{B82A0DBA-9992-3CA7-AB70-6484F26B7A3A}"/>
          </ac:spMkLst>
        </pc:spChg>
        <pc:graphicFrameChg chg="add mod modGraphic">
          <ac:chgData name="Camilo Acosta" userId="85f069fe-597c-47b1-9f40-2b2a0b92ead5" providerId="ADAL" clId="{BA6A3CD9-E12E-420D-821C-AE23152832B3}" dt="2023-07-18T15:56:25.026" v="2612" actId="1076"/>
          <ac:graphicFrameMkLst>
            <pc:docMk/>
            <pc:sldMk cId="2115068014" sldId="322"/>
            <ac:graphicFrameMk id="3" creationId="{90BCFA57-1083-586D-313B-31943F2D16EF}"/>
          </ac:graphicFrameMkLst>
        </pc:graphicFrameChg>
        <pc:graphicFrameChg chg="add mod">
          <ac:chgData name="Camilo Acosta" userId="85f069fe-597c-47b1-9f40-2b2a0b92ead5" providerId="ADAL" clId="{BA6A3CD9-E12E-420D-821C-AE23152832B3}" dt="2023-07-18T15:56:45.271" v="2616" actId="1076"/>
          <ac:graphicFrameMkLst>
            <pc:docMk/>
            <pc:sldMk cId="2115068014" sldId="322"/>
            <ac:graphicFrameMk id="4" creationId="{DD64D523-0D76-3E81-C644-3842A339D8E6}"/>
          </ac:graphicFrameMkLst>
        </pc:graphicFrameChg>
        <pc:graphicFrameChg chg="add mod modGraphic">
          <ac:chgData name="Camilo Acosta" userId="85f069fe-597c-47b1-9f40-2b2a0b92ead5" providerId="ADAL" clId="{BA6A3CD9-E12E-420D-821C-AE23152832B3}" dt="2023-07-18T15:57:27.021" v="2629" actId="20577"/>
          <ac:graphicFrameMkLst>
            <pc:docMk/>
            <pc:sldMk cId="2115068014" sldId="322"/>
            <ac:graphicFrameMk id="5" creationId="{5BFD13D9-3013-2629-1601-24957F744FA8}"/>
          </ac:graphicFrameMkLst>
        </pc:graphicFrameChg>
        <pc:graphicFrameChg chg="add mod modGraphic">
          <ac:chgData name="Camilo Acosta" userId="85f069fe-597c-47b1-9f40-2b2a0b92ead5" providerId="ADAL" clId="{BA6A3CD9-E12E-420D-821C-AE23152832B3}" dt="2023-07-18T15:57:38.540" v="2631" actId="20577"/>
          <ac:graphicFrameMkLst>
            <pc:docMk/>
            <pc:sldMk cId="2115068014" sldId="322"/>
            <ac:graphicFrameMk id="11" creationId="{47292E93-70E6-A73C-F159-D65983D4551A}"/>
          </ac:graphicFrameMkLst>
        </pc:graphicFrameChg>
        <pc:graphicFrameChg chg="add mod modGraphic">
          <ac:chgData name="Camilo Acosta" userId="85f069fe-597c-47b1-9f40-2b2a0b92ead5" providerId="ADAL" clId="{BA6A3CD9-E12E-420D-821C-AE23152832B3}" dt="2023-07-18T15:57:52.586" v="2635" actId="20577"/>
          <ac:graphicFrameMkLst>
            <pc:docMk/>
            <pc:sldMk cId="2115068014" sldId="322"/>
            <ac:graphicFrameMk id="12" creationId="{9970A866-334C-D447-3E8A-D4BA60D5E670}"/>
          </ac:graphicFrameMkLst>
        </pc:graphicFrameChg>
      </pc:sldChg>
      <pc:sldChg chg="addSp delSp modSp add mod">
        <pc:chgData name="Camilo Acosta" userId="85f069fe-597c-47b1-9f40-2b2a0b92ead5" providerId="ADAL" clId="{BA6A3CD9-E12E-420D-821C-AE23152832B3}" dt="2023-07-20T11:50:17.727" v="2790" actId="255"/>
        <pc:sldMkLst>
          <pc:docMk/>
          <pc:sldMk cId="3577372926" sldId="323"/>
        </pc:sldMkLst>
        <pc:spChg chg="mod">
          <ac:chgData name="Camilo Acosta" userId="85f069fe-597c-47b1-9f40-2b2a0b92ead5" providerId="ADAL" clId="{BA6A3CD9-E12E-420D-821C-AE23152832B3}" dt="2023-07-20T11:45:16.507" v="2700" actId="1076"/>
          <ac:spMkLst>
            <pc:docMk/>
            <pc:sldMk cId="3577372926" sldId="323"/>
            <ac:spMk id="2" creationId="{B58FDD36-5E0A-9698-FEEE-D056E11C5DDD}"/>
          </ac:spMkLst>
        </pc:spChg>
        <pc:spChg chg="del">
          <ac:chgData name="Camilo Acosta" userId="85f069fe-597c-47b1-9f40-2b2a0b92ead5" providerId="ADAL" clId="{BA6A3CD9-E12E-420D-821C-AE23152832B3}" dt="2023-07-20T11:45:20.913" v="2701" actId="478"/>
          <ac:spMkLst>
            <pc:docMk/>
            <pc:sldMk cId="3577372926" sldId="323"/>
            <ac:spMk id="6" creationId="{FF47F7E4-707F-A063-07A6-2E9952D75E1E}"/>
          </ac:spMkLst>
        </pc:spChg>
        <pc:spChg chg="add mod">
          <ac:chgData name="Camilo Acosta" userId="85f069fe-597c-47b1-9f40-2b2a0b92ead5" providerId="ADAL" clId="{BA6A3CD9-E12E-420D-821C-AE23152832B3}" dt="2023-07-20T11:50:17.727" v="2790" actId="255"/>
          <ac:spMkLst>
            <pc:docMk/>
            <pc:sldMk cId="3577372926" sldId="323"/>
            <ac:spMk id="9" creationId="{D4ECE564-8311-CFE3-7153-9CC25876C85C}"/>
          </ac:spMkLst>
        </pc:spChg>
        <pc:graphicFrameChg chg="del">
          <ac:chgData name="Camilo Acosta" userId="85f069fe-597c-47b1-9f40-2b2a0b92ead5" providerId="ADAL" clId="{BA6A3CD9-E12E-420D-821C-AE23152832B3}" dt="2023-07-20T11:45:22.335" v="2702" actId="478"/>
          <ac:graphicFrameMkLst>
            <pc:docMk/>
            <pc:sldMk cId="3577372926" sldId="323"/>
            <ac:graphicFrameMk id="3" creationId="{90BCFA57-1083-586D-313B-31943F2D16EF}"/>
          </ac:graphicFrameMkLst>
        </pc:graphicFrameChg>
        <pc:graphicFrameChg chg="del">
          <ac:chgData name="Camilo Acosta" userId="85f069fe-597c-47b1-9f40-2b2a0b92ead5" providerId="ADAL" clId="{BA6A3CD9-E12E-420D-821C-AE23152832B3}" dt="2023-07-20T11:45:22.335" v="2702" actId="478"/>
          <ac:graphicFrameMkLst>
            <pc:docMk/>
            <pc:sldMk cId="3577372926" sldId="323"/>
            <ac:graphicFrameMk id="4" creationId="{DD64D523-0D76-3E81-C644-3842A339D8E6}"/>
          </ac:graphicFrameMkLst>
        </pc:graphicFrameChg>
        <pc:graphicFrameChg chg="del">
          <ac:chgData name="Camilo Acosta" userId="85f069fe-597c-47b1-9f40-2b2a0b92ead5" providerId="ADAL" clId="{BA6A3CD9-E12E-420D-821C-AE23152832B3}" dt="2023-07-20T11:45:22.335" v="2702" actId="478"/>
          <ac:graphicFrameMkLst>
            <pc:docMk/>
            <pc:sldMk cId="3577372926" sldId="323"/>
            <ac:graphicFrameMk id="5" creationId="{5BFD13D9-3013-2629-1601-24957F744FA8}"/>
          </ac:graphicFrameMkLst>
        </pc:graphicFrameChg>
        <pc:graphicFrameChg chg="del">
          <ac:chgData name="Camilo Acosta" userId="85f069fe-597c-47b1-9f40-2b2a0b92ead5" providerId="ADAL" clId="{BA6A3CD9-E12E-420D-821C-AE23152832B3}" dt="2023-07-20T11:45:22.335" v="2702" actId="478"/>
          <ac:graphicFrameMkLst>
            <pc:docMk/>
            <pc:sldMk cId="3577372926" sldId="323"/>
            <ac:graphicFrameMk id="11" creationId="{47292E93-70E6-A73C-F159-D65983D4551A}"/>
          </ac:graphicFrameMkLst>
        </pc:graphicFrameChg>
        <pc:graphicFrameChg chg="del">
          <ac:chgData name="Camilo Acosta" userId="85f069fe-597c-47b1-9f40-2b2a0b92ead5" providerId="ADAL" clId="{BA6A3CD9-E12E-420D-821C-AE23152832B3}" dt="2023-07-20T11:45:22.335" v="2702" actId="478"/>
          <ac:graphicFrameMkLst>
            <pc:docMk/>
            <pc:sldMk cId="3577372926" sldId="323"/>
            <ac:graphicFrameMk id="12" creationId="{9970A866-334C-D447-3E8A-D4BA60D5E670}"/>
          </ac:graphicFrameMkLst>
        </pc:graphicFrameChg>
        <pc:picChg chg="add mod">
          <ac:chgData name="Camilo Acosta" userId="85f069fe-597c-47b1-9f40-2b2a0b92ead5" providerId="ADAL" clId="{BA6A3CD9-E12E-420D-821C-AE23152832B3}" dt="2023-07-20T11:48:59.283" v="2704" actId="1076"/>
          <ac:picMkLst>
            <pc:docMk/>
            <pc:sldMk cId="3577372926" sldId="323"/>
            <ac:picMk id="8" creationId="{58BB96FB-2206-51E1-5C56-9BDE2AB5492F}"/>
          </ac:picMkLst>
        </pc:picChg>
      </pc:sldChg>
      <pc:sldChg chg="addSp delSp modSp add mod">
        <pc:chgData name="Camilo Acosta" userId="85f069fe-597c-47b1-9f40-2b2a0b92ead5" providerId="ADAL" clId="{BA6A3CD9-E12E-420D-821C-AE23152832B3}" dt="2023-07-20T11:51:37.901" v="2826" actId="1076"/>
        <pc:sldMkLst>
          <pc:docMk/>
          <pc:sldMk cId="2933247327" sldId="324"/>
        </pc:sldMkLst>
        <pc:spChg chg="add mod">
          <ac:chgData name="Camilo Acosta" userId="85f069fe-597c-47b1-9f40-2b2a0b92ead5" providerId="ADAL" clId="{BA6A3CD9-E12E-420D-821C-AE23152832B3}" dt="2023-07-20T11:50:30.969" v="2793"/>
          <ac:spMkLst>
            <pc:docMk/>
            <pc:sldMk cId="2933247327" sldId="324"/>
            <ac:spMk id="3" creationId="{65F79BC0-28A3-B898-9252-B45DADE99B01}"/>
          </ac:spMkLst>
        </pc:spChg>
        <pc:spChg chg="mod">
          <ac:chgData name="Camilo Acosta" userId="85f069fe-597c-47b1-9f40-2b2a0b92ead5" providerId="ADAL" clId="{BA6A3CD9-E12E-420D-821C-AE23152832B3}" dt="2023-07-20T11:50:59.069" v="2824" actId="255"/>
          <ac:spMkLst>
            <pc:docMk/>
            <pc:sldMk cId="2933247327" sldId="324"/>
            <ac:spMk id="9" creationId="{D4ECE564-8311-CFE3-7153-9CC25876C85C}"/>
          </ac:spMkLst>
        </pc:spChg>
        <pc:picChg chg="add mod">
          <ac:chgData name="Camilo Acosta" userId="85f069fe-597c-47b1-9f40-2b2a0b92ead5" providerId="ADAL" clId="{BA6A3CD9-E12E-420D-821C-AE23152832B3}" dt="2023-07-20T11:51:37.901" v="2826" actId="1076"/>
          <ac:picMkLst>
            <pc:docMk/>
            <pc:sldMk cId="2933247327" sldId="324"/>
            <ac:picMk id="5" creationId="{F744C9D6-0E82-4245-4D51-BF1680928E0A}"/>
          </ac:picMkLst>
        </pc:picChg>
        <pc:picChg chg="del">
          <ac:chgData name="Camilo Acosta" userId="85f069fe-597c-47b1-9f40-2b2a0b92ead5" providerId="ADAL" clId="{BA6A3CD9-E12E-420D-821C-AE23152832B3}" dt="2023-07-20T11:50:24.607" v="2792" actId="478"/>
          <ac:picMkLst>
            <pc:docMk/>
            <pc:sldMk cId="2933247327" sldId="324"/>
            <ac:picMk id="8" creationId="{58BB96FB-2206-51E1-5C56-9BDE2AB5492F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tpedu-my.sharepoint.com/personal/caanacosta_utp_edu_co/Documents/Modelo_Ingreso_CAAU/SAIDI_SAIFI_cab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tpedu-my.sharepoint.com/personal/caanacosta_utp_edu_co/Documents/Modelo_Ingreso_CAAU/SAIDI_SAIFI_cab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 dirty="0"/>
              <a:t>SAIDI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INDICES!$E$6</c:f>
              <c:strCache>
                <c:ptCount val="1"/>
                <c:pt idx="0">
                  <c:v>SAIDI_Mt</c:v>
                </c:pt>
              </c:strCache>
            </c:strRef>
          </c:tx>
          <c:spPr>
            <a:ln w="19050" cap="rnd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  <a:prstDash val="sysDash"/>
              </a:ln>
              <a:effectLst/>
            </c:spPr>
          </c:marker>
          <c:xVal>
            <c:numRef>
              <c:f>INDICES!$A$7:$A$26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INDICES!$E$7:$E$26</c:f>
              <c:numCache>
                <c:formatCode>0.000</c:formatCode>
                <c:ptCount val="20"/>
                <c:pt idx="0">
                  <c:v>17.59224</c:v>
                </c:pt>
                <c:pt idx="1">
                  <c:v>16.184860800000003</c:v>
                </c:pt>
                <c:pt idx="2">
                  <c:v>14.890071936000004</c:v>
                </c:pt>
                <c:pt idx="3">
                  <c:v>13.698866181120003</c:v>
                </c:pt>
                <c:pt idx="4">
                  <c:v>12.602956886630404</c:v>
                </c:pt>
                <c:pt idx="5">
                  <c:v>11.594720335699972</c:v>
                </c:pt>
                <c:pt idx="6">
                  <c:v>10.667142708843974</c:v>
                </c:pt>
                <c:pt idx="7">
                  <c:v>9.8137712921364564</c:v>
                </c:pt>
                <c:pt idx="8">
                  <c:v>9.0286695887655402</c:v>
                </c:pt>
                <c:pt idx="9">
                  <c:v>8.3063760216642972</c:v>
                </c:pt>
                <c:pt idx="10">
                  <c:v>7.6418659399311535</c:v>
                </c:pt>
                <c:pt idx="11">
                  <c:v>7.0305166647366617</c:v>
                </c:pt>
                <c:pt idx="12">
                  <c:v>6.4680753315577286</c:v>
                </c:pt>
                <c:pt idx="13">
                  <c:v>5.9506293050331109</c:v>
                </c:pt>
                <c:pt idx="14">
                  <c:v>5.4745789606304625</c:v>
                </c:pt>
                <c:pt idx="15">
                  <c:v>5.0366126437800256</c:v>
                </c:pt>
                <c:pt idx="16">
                  <c:v>4.6336836322776236</c:v>
                </c:pt>
                <c:pt idx="17">
                  <c:v>4.2629889416954141</c:v>
                </c:pt>
                <c:pt idx="18">
                  <c:v>3.9219498263597812</c:v>
                </c:pt>
                <c:pt idx="19">
                  <c:v>3.608193840250999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58F-4AC1-9C86-EA019863B988}"/>
            </c:ext>
          </c:extLst>
        </c:ser>
        <c:ser>
          <c:idx val="1"/>
          <c:order val="1"/>
          <c:tx>
            <c:strRef>
              <c:f>INDICES!$F$6</c:f>
              <c:strCache>
                <c:ptCount val="1"/>
                <c:pt idx="0">
                  <c:v>Banda Superior SAIDI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xVal>
            <c:numRef>
              <c:f>INDICES!$A$7:$A$26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INDICES!$F$7:$F$26</c:f>
              <c:numCache>
                <c:formatCode>0.000</c:formatCode>
                <c:ptCount val="20"/>
                <c:pt idx="0">
                  <c:v>17.680201199999999</c:v>
                </c:pt>
                <c:pt idx="1">
                  <c:v>16.265785104000003</c:v>
                </c:pt>
                <c:pt idx="2">
                  <c:v>14.964522295680002</c:v>
                </c:pt>
                <c:pt idx="3">
                  <c:v>13.767360512025602</c:v>
                </c:pt>
                <c:pt idx="4">
                  <c:v>12.665971671063554</c:v>
                </c:pt>
                <c:pt idx="5">
                  <c:v>11.652693937378469</c:v>
                </c:pt>
                <c:pt idx="6">
                  <c:v>10.720478422388192</c:v>
                </c:pt>
                <c:pt idx="7">
                  <c:v>9.8628401485971384</c:v>
                </c:pt>
                <c:pt idx="8">
                  <c:v>9.0738129367093663</c:v>
                </c:pt>
                <c:pt idx="9">
                  <c:v>8.3479079017726185</c:v>
                </c:pt>
                <c:pt idx="10">
                  <c:v>7.6800752696308088</c:v>
                </c:pt>
                <c:pt idx="11">
                  <c:v>7.0656692480603445</c:v>
                </c:pt>
                <c:pt idx="12">
                  <c:v>6.5004157082155167</c:v>
                </c:pt>
                <c:pt idx="13">
                  <c:v>5.9803824515582757</c:v>
                </c:pt>
                <c:pt idx="14">
                  <c:v>5.5019518554336138</c:v>
                </c:pt>
                <c:pt idx="15">
                  <c:v>5.0617957069989252</c:v>
                </c:pt>
                <c:pt idx="16">
                  <c:v>4.656852050439011</c:v>
                </c:pt>
                <c:pt idx="17">
                  <c:v>4.2843038864038911</c:v>
                </c:pt>
                <c:pt idx="18">
                  <c:v>3.9415595754915795</c:v>
                </c:pt>
                <c:pt idx="19">
                  <c:v>3.6262348094522534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58F-4AC1-9C86-EA019863B988}"/>
            </c:ext>
          </c:extLst>
        </c:ser>
        <c:ser>
          <c:idx val="2"/>
          <c:order val="2"/>
          <c:tx>
            <c:strRef>
              <c:f>INDICES!$G$6</c:f>
              <c:strCache>
                <c:ptCount val="1"/>
                <c:pt idx="0">
                  <c:v>Banda Inferior SAIDI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xVal>
            <c:numRef>
              <c:f>INDICES!$A$7:$A$26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INDICES!$G$7:$G$26</c:f>
              <c:numCache>
                <c:formatCode>0.000</c:formatCode>
                <c:ptCount val="20"/>
                <c:pt idx="0">
                  <c:v>17.504278800000002</c:v>
                </c:pt>
                <c:pt idx="1">
                  <c:v>16.103936496000003</c:v>
                </c:pt>
                <c:pt idx="2">
                  <c:v>14.815621576320003</c:v>
                </c:pt>
                <c:pt idx="3">
                  <c:v>13.630371850214404</c:v>
                </c:pt>
                <c:pt idx="4">
                  <c:v>12.539942102197251</c:v>
                </c:pt>
                <c:pt idx="5">
                  <c:v>11.536746734021472</c:v>
                </c:pt>
                <c:pt idx="6">
                  <c:v>10.613806995299754</c:v>
                </c:pt>
                <c:pt idx="7">
                  <c:v>9.7647024356757743</c:v>
                </c:pt>
                <c:pt idx="8">
                  <c:v>8.9835262408217122</c:v>
                </c:pt>
                <c:pt idx="9">
                  <c:v>8.2648441415559759</c:v>
                </c:pt>
                <c:pt idx="10">
                  <c:v>7.6036566102314973</c:v>
                </c:pt>
                <c:pt idx="11">
                  <c:v>6.9953640814129781</c:v>
                </c:pt>
                <c:pt idx="12">
                  <c:v>6.4357349548999396</c:v>
                </c:pt>
                <c:pt idx="13">
                  <c:v>5.9208761585079452</c:v>
                </c:pt>
                <c:pt idx="14">
                  <c:v>5.4472060658273103</c:v>
                </c:pt>
                <c:pt idx="15">
                  <c:v>5.0114295805611251</c:v>
                </c:pt>
                <c:pt idx="16">
                  <c:v>4.6105152141162353</c:v>
                </c:pt>
                <c:pt idx="17">
                  <c:v>4.241673996986937</c:v>
                </c:pt>
                <c:pt idx="18">
                  <c:v>3.9023400772279824</c:v>
                </c:pt>
                <c:pt idx="19">
                  <c:v>3.5901528710497441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58F-4AC1-9C86-EA019863B9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4462815"/>
        <c:axId val="1214461151"/>
      </c:scatterChart>
      <c:valAx>
        <c:axId val="12144628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años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14461151"/>
        <c:crosses val="autoZero"/>
        <c:crossBetween val="midCat"/>
      </c:valAx>
      <c:valAx>
        <c:axId val="1214461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SAIDI</a:t>
                </a:r>
                <a:r>
                  <a:rPr lang="es-CO" baseline="0"/>
                  <a:t> [horas]</a:t>
                </a:r>
                <a:endParaRPr lang="es-CO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1446281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 dirty="0"/>
              <a:t>SAIFI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INDICES!$B$6</c:f>
              <c:strCache>
                <c:ptCount val="1"/>
                <c:pt idx="0">
                  <c:v>SAIFI_Mt</c:v>
                </c:pt>
              </c:strCache>
            </c:strRef>
          </c:tx>
          <c:spPr>
            <a:ln w="1905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  <a:prstDash val="sysDash"/>
              </a:ln>
              <a:effectLst/>
            </c:spPr>
          </c:marker>
          <c:xVal>
            <c:numRef>
              <c:f>INDICES!$A$7:$A$26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INDICES!$B$7:$B$26</c:f>
              <c:numCache>
                <c:formatCode>0.000</c:formatCode>
                <c:ptCount val="20"/>
                <c:pt idx="0">
                  <c:v>9.2018400000000007</c:v>
                </c:pt>
                <c:pt idx="1">
                  <c:v>9</c:v>
                </c:pt>
                <c:pt idx="2">
                  <c:v>9</c:v>
                </c:pt>
                <c:pt idx="3">
                  <c:v>9</c:v>
                </c:pt>
                <c:pt idx="4">
                  <c:v>9</c:v>
                </c:pt>
                <c:pt idx="5">
                  <c:v>9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9</c:v>
                </c:pt>
                <c:pt idx="10">
                  <c:v>9</c:v>
                </c:pt>
                <c:pt idx="11">
                  <c:v>9</c:v>
                </c:pt>
                <c:pt idx="12">
                  <c:v>9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FF0-4EB2-9F31-7F7484FC8CD5}"/>
            </c:ext>
          </c:extLst>
        </c:ser>
        <c:ser>
          <c:idx val="1"/>
          <c:order val="1"/>
          <c:tx>
            <c:strRef>
              <c:f>INDICES!$C$6</c:f>
              <c:strCache>
                <c:ptCount val="1"/>
                <c:pt idx="0">
                  <c:v>Banda Superior SAIFI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xVal>
            <c:numRef>
              <c:f>INDICES!$A$7:$A$26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INDICES!$C$7:$C$26</c:f>
              <c:numCache>
                <c:formatCode>0.000</c:formatCode>
                <c:ptCount val="20"/>
                <c:pt idx="0">
                  <c:v>9.2478491999999992</c:v>
                </c:pt>
                <c:pt idx="1">
                  <c:v>9.0449999999999982</c:v>
                </c:pt>
                <c:pt idx="2">
                  <c:v>9.0449999999999982</c:v>
                </c:pt>
                <c:pt idx="3">
                  <c:v>9.0449999999999982</c:v>
                </c:pt>
                <c:pt idx="4">
                  <c:v>9.0449999999999982</c:v>
                </c:pt>
                <c:pt idx="5">
                  <c:v>9.0449999999999982</c:v>
                </c:pt>
                <c:pt idx="6">
                  <c:v>9.0449999999999982</c:v>
                </c:pt>
                <c:pt idx="7">
                  <c:v>9.0449999999999982</c:v>
                </c:pt>
                <c:pt idx="8">
                  <c:v>9.0449999999999982</c:v>
                </c:pt>
                <c:pt idx="9">
                  <c:v>9.0449999999999982</c:v>
                </c:pt>
                <c:pt idx="10">
                  <c:v>9.0449999999999982</c:v>
                </c:pt>
                <c:pt idx="11">
                  <c:v>9.0449999999999982</c:v>
                </c:pt>
                <c:pt idx="12">
                  <c:v>9.0449999999999982</c:v>
                </c:pt>
                <c:pt idx="13">
                  <c:v>9.0449999999999982</c:v>
                </c:pt>
                <c:pt idx="14">
                  <c:v>9.0449999999999982</c:v>
                </c:pt>
                <c:pt idx="15">
                  <c:v>9.0449999999999982</c:v>
                </c:pt>
                <c:pt idx="16">
                  <c:v>9.0449999999999982</c:v>
                </c:pt>
                <c:pt idx="17">
                  <c:v>9.0449999999999982</c:v>
                </c:pt>
                <c:pt idx="18">
                  <c:v>9.0449999999999982</c:v>
                </c:pt>
                <c:pt idx="19">
                  <c:v>9.0449999999999982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FF0-4EB2-9F31-7F7484FC8CD5}"/>
            </c:ext>
          </c:extLst>
        </c:ser>
        <c:ser>
          <c:idx val="2"/>
          <c:order val="2"/>
          <c:tx>
            <c:strRef>
              <c:f>INDICES!$D$6</c:f>
              <c:strCache>
                <c:ptCount val="1"/>
                <c:pt idx="0">
                  <c:v>Banda Inferior SAIFI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xVal>
            <c:numRef>
              <c:f>INDICES!$A$7:$A$26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INDICES!$D$7:$D$26</c:f>
              <c:numCache>
                <c:formatCode>0.000</c:formatCode>
                <c:ptCount val="20"/>
                <c:pt idx="0">
                  <c:v>9.1558308000000004</c:v>
                </c:pt>
                <c:pt idx="1">
                  <c:v>8.9550000000000001</c:v>
                </c:pt>
                <c:pt idx="2">
                  <c:v>8.9550000000000001</c:v>
                </c:pt>
                <c:pt idx="3">
                  <c:v>8.9550000000000001</c:v>
                </c:pt>
                <c:pt idx="4">
                  <c:v>8.9550000000000001</c:v>
                </c:pt>
                <c:pt idx="5">
                  <c:v>8.9550000000000001</c:v>
                </c:pt>
                <c:pt idx="6">
                  <c:v>8.9550000000000001</c:v>
                </c:pt>
                <c:pt idx="7">
                  <c:v>8.9550000000000001</c:v>
                </c:pt>
                <c:pt idx="8">
                  <c:v>8.9550000000000001</c:v>
                </c:pt>
                <c:pt idx="9">
                  <c:v>8.9550000000000001</c:v>
                </c:pt>
                <c:pt idx="10">
                  <c:v>8.9550000000000001</c:v>
                </c:pt>
                <c:pt idx="11">
                  <c:v>8.9550000000000001</c:v>
                </c:pt>
                <c:pt idx="12">
                  <c:v>8.9550000000000001</c:v>
                </c:pt>
                <c:pt idx="13">
                  <c:v>8.9550000000000001</c:v>
                </c:pt>
                <c:pt idx="14">
                  <c:v>8.9550000000000001</c:v>
                </c:pt>
                <c:pt idx="15">
                  <c:v>8.9550000000000001</c:v>
                </c:pt>
                <c:pt idx="16">
                  <c:v>8.9550000000000001</c:v>
                </c:pt>
                <c:pt idx="17">
                  <c:v>8.9550000000000001</c:v>
                </c:pt>
                <c:pt idx="18">
                  <c:v>8.9550000000000001</c:v>
                </c:pt>
                <c:pt idx="19">
                  <c:v>8.9550000000000001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FF0-4EB2-9F31-7F7484FC8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4462815"/>
        <c:axId val="1214461151"/>
      </c:scatterChart>
      <c:valAx>
        <c:axId val="12144628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años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14461151"/>
        <c:crosses val="autoZero"/>
        <c:crossBetween val="midCat"/>
      </c:valAx>
      <c:valAx>
        <c:axId val="1214461151"/>
        <c:scaling>
          <c:orientation val="minMax"/>
          <c:max val="10"/>
          <c:min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SAIFI [veces]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1446281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F82A1D-4D3D-42D0-90AF-1931E12343E1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CB43709-1845-40C6-B2F9-3566C03F74D2}">
      <dgm:prSet/>
      <dgm:spPr/>
      <dgm:t>
        <a:bodyPr/>
        <a:lstStyle/>
        <a:p>
          <a:r>
            <a:rPr lang="es-MX"/>
            <a:t>Fallas Simples</a:t>
          </a:r>
          <a:endParaRPr lang="en-US"/>
        </a:p>
      </dgm:t>
    </dgm:pt>
    <dgm:pt modelId="{C1181ACB-2ED1-465A-91EB-B412C892A519}" type="parTrans" cxnId="{F6171953-F211-487E-AC8C-7C4BC34A4B13}">
      <dgm:prSet/>
      <dgm:spPr/>
      <dgm:t>
        <a:bodyPr/>
        <a:lstStyle/>
        <a:p>
          <a:endParaRPr lang="en-US"/>
        </a:p>
      </dgm:t>
    </dgm:pt>
    <dgm:pt modelId="{4B868A38-5F57-4E42-9A92-EAE6ADC37A27}" type="sibTrans" cxnId="{F6171953-F211-487E-AC8C-7C4BC34A4B13}">
      <dgm:prSet/>
      <dgm:spPr/>
      <dgm:t>
        <a:bodyPr/>
        <a:lstStyle/>
        <a:p>
          <a:endParaRPr lang="en-US"/>
        </a:p>
      </dgm:t>
    </dgm:pt>
    <dgm:pt modelId="{E60BCC45-CEB2-4029-913B-A4CBA9F28E36}">
      <dgm:prSet/>
      <dgm:spPr/>
      <dgm:t>
        <a:bodyPr/>
        <a:lstStyle/>
        <a:p>
          <a:r>
            <a:rPr lang="es-MX" dirty="0"/>
            <a:t>Falla independiente, simple de corta duración</a:t>
          </a:r>
          <a:endParaRPr lang="en-US" dirty="0"/>
        </a:p>
      </dgm:t>
    </dgm:pt>
    <dgm:pt modelId="{B21090EB-BC16-44B7-A266-3FBD26470690}" type="parTrans" cxnId="{24DC2E3F-456E-4978-BEB8-AF62F8BB32A9}">
      <dgm:prSet/>
      <dgm:spPr/>
      <dgm:t>
        <a:bodyPr/>
        <a:lstStyle/>
        <a:p>
          <a:endParaRPr lang="en-US"/>
        </a:p>
      </dgm:t>
    </dgm:pt>
    <dgm:pt modelId="{38343F62-F334-4533-B073-8EC32959FBF1}" type="sibTrans" cxnId="{24DC2E3F-456E-4978-BEB8-AF62F8BB32A9}">
      <dgm:prSet/>
      <dgm:spPr/>
      <dgm:t>
        <a:bodyPr/>
        <a:lstStyle/>
        <a:p>
          <a:endParaRPr lang="en-US"/>
        </a:p>
      </dgm:t>
    </dgm:pt>
    <dgm:pt modelId="{32C98054-9AA5-4615-BDC8-639A5D0E60A4}">
      <dgm:prSet/>
      <dgm:spPr/>
      <dgm:t>
        <a:bodyPr/>
        <a:lstStyle/>
        <a:p>
          <a:r>
            <a:rPr lang="es-MX" dirty="0"/>
            <a:t>Falla independiente, simple de larga duración</a:t>
          </a:r>
          <a:endParaRPr lang="en-US" dirty="0"/>
        </a:p>
      </dgm:t>
    </dgm:pt>
    <dgm:pt modelId="{428F7354-1AA7-4BE9-9273-71EE7A431585}" type="parTrans" cxnId="{78C1A6C5-E0A4-4B5B-BF84-7F0B24EA5C6D}">
      <dgm:prSet/>
      <dgm:spPr/>
      <dgm:t>
        <a:bodyPr/>
        <a:lstStyle/>
        <a:p>
          <a:endParaRPr lang="en-US"/>
        </a:p>
      </dgm:t>
    </dgm:pt>
    <dgm:pt modelId="{A20A8237-ACD4-4CEC-BDC0-076B4FB9B0BF}" type="sibTrans" cxnId="{78C1A6C5-E0A4-4B5B-BF84-7F0B24EA5C6D}">
      <dgm:prSet/>
      <dgm:spPr/>
      <dgm:t>
        <a:bodyPr/>
        <a:lstStyle/>
        <a:p>
          <a:endParaRPr lang="en-US"/>
        </a:p>
      </dgm:t>
    </dgm:pt>
    <dgm:pt modelId="{0ACAA5CE-AF15-42CC-BD98-5AA1BB9EF6E9}">
      <dgm:prSet/>
      <dgm:spPr/>
      <dgm:t>
        <a:bodyPr/>
        <a:lstStyle/>
        <a:p>
          <a:r>
            <a:rPr lang="es-MX" dirty="0"/>
            <a:t>Desconexión manual, retardada</a:t>
          </a:r>
          <a:endParaRPr lang="en-US" dirty="0"/>
        </a:p>
      </dgm:t>
    </dgm:pt>
    <dgm:pt modelId="{15FAC330-9AD7-42D4-89C0-A36F1849F15A}" type="parTrans" cxnId="{4C123F3B-BBF2-411C-8CC9-F0257961DE64}">
      <dgm:prSet/>
      <dgm:spPr/>
      <dgm:t>
        <a:bodyPr/>
        <a:lstStyle/>
        <a:p>
          <a:endParaRPr lang="en-US"/>
        </a:p>
      </dgm:t>
    </dgm:pt>
    <dgm:pt modelId="{97191D21-E24D-4F03-8BD7-D0771FEDD500}" type="sibTrans" cxnId="{4C123F3B-BBF2-411C-8CC9-F0257961DE64}">
      <dgm:prSet/>
      <dgm:spPr/>
      <dgm:t>
        <a:bodyPr/>
        <a:lstStyle/>
        <a:p>
          <a:endParaRPr lang="en-US"/>
        </a:p>
      </dgm:t>
    </dgm:pt>
    <dgm:pt modelId="{F582CA21-1FB4-4A0C-B01D-7368EB4395AC}">
      <dgm:prSet/>
      <dgm:spPr/>
      <dgm:t>
        <a:bodyPr/>
        <a:lstStyle/>
        <a:p>
          <a:r>
            <a:rPr lang="es-MX" dirty="0"/>
            <a:t>Desconexión manual, inmediata</a:t>
          </a:r>
          <a:endParaRPr lang="en-US" dirty="0"/>
        </a:p>
      </dgm:t>
    </dgm:pt>
    <dgm:pt modelId="{164CEA05-1C2E-48D4-BF18-7FC9E93C23C6}" type="parTrans" cxnId="{6BC962B0-AC34-48B2-99CD-F964AACD999D}">
      <dgm:prSet/>
      <dgm:spPr/>
      <dgm:t>
        <a:bodyPr/>
        <a:lstStyle/>
        <a:p>
          <a:endParaRPr lang="en-US"/>
        </a:p>
      </dgm:t>
    </dgm:pt>
    <dgm:pt modelId="{D2ADCC23-534B-4281-93D3-EA52404918E8}" type="sibTrans" cxnId="{6BC962B0-AC34-48B2-99CD-F964AACD999D}">
      <dgm:prSet/>
      <dgm:spPr/>
      <dgm:t>
        <a:bodyPr/>
        <a:lstStyle/>
        <a:p>
          <a:endParaRPr lang="en-US"/>
        </a:p>
      </dgm:t>
    </dgm:pt>
    <dgm:pt modelId="{9939AC2D-8886-4479-BFA2-FDA3F46E4D02}">
      <dgm:prSet/>
      <dgm:spPr/>
      <dgm:t>
        <a:bodyPr/>
        <a:lstStyle/>
        <a:p>
          <a:r>
            <a:rPr lang="es-MX" dirty="0"/>
            <a:t>Fallas de modo común</a:t>
          </a:r>
          <a:endParaRPr lang="en-US" dirty="0"/>
        </a:p>
      </dgm:t>
    </dgm:pt>
    <dgm:pt modelId="{1D4D7A12-75A0-4B5C-8A17-37DB121084BE}" type="parTrans" cxnId="{9F37FD0A-0AD3-44C2-9AEE-77EC634A996E}">
      <dgm:prSet/>
      <dgm:spPr/>
      <dgm:t>
        <a:bodyPr/>
        <a:lstStyle/>
        <a:p>
          <a:endParaRPr lang="en-US"/>
        </a:p>
      </dgm:t>
    </dgm:pt>
    <dgm:pt modelId="{50356E8E-6B45-41C8-8042-3A8FAAE20D74}" type="sibTrans" cxnId="{9F37FD0A-0AD3-44C2-9AEE-77EC634A996E}">
      <dgm:prSet/>
      <dgm:spPr/>
      <dgm:t>
        <a:bodyPr/>
        <a:lstStyle/>
        <a:p>
          <a:endParaRPr lang="en-US"/>
        </a:p>
      </dgm:t>
    </dgm:pt>
    <dgm:pt modelId="{CDB41865-1095-4E4E-8534-49F98BEBC6EE}">
      <dgm:prSet/>
      <dgm:spPr/>
      <dgm:t>
        <a:bodyPr/>
        <a:lstStyle/>
        <a:p>
          <a:r>
            <a:rPr lang="es-MX" dirty="0"/>
            <a:t>Falla línea a tierra en sistemas aislados</a:t>
          </a:r>
          <a:endParaRPr lang="en-US" dirty="0"/>
        </a:p>
      </dgm:t>
    </dgm:pt>
    <dgm:pt modelId="{E5CA4D20-8531-41B8-9CBA-DB289B786793}" type="parTrans" cxnId="{A5F25CF6-C4B9-48DC-90F8-04B5564501F6}">
      <dgm:prSet/>
      <dgm:spPr/>
      <dgm:t>
        <a:bodyPr/>
        <a:lstStyle/>
        <a:p>
          <a:endParaRPr lang="en-US"/>
        </a:p>
      </dgm:t>
    </dgm:pt>
    <dgm:pt modelId="{1A7349E0-8735-4206-9426-D9D35CB5A018}" type="sibTrans" cxnId="{A5F25CF6-C4B9-48DC-90F8-04B5564501F6}">
      <dgm:prSet/>
      <dgm:spPr/>
      <dgm:t>
        <a:bodyPr/>
        <a:lstStyle/>
        <a:p>
          <a:endParaRPr lang="en-US"/>
        </a:p>
      </dgm:t>
    </dgm:pt>
    <dgm:pt modelId="{20B42CF8-390F-4967-A51A-877B0926249A}">
      <dgm:prSet/>
      <dgm:spPr/>
      <dgm:t>
        <a:bodyPr/>
        <a:lstStyle/>
        <a:p>
          <a:r>
            <a:rPr lang="es-MX" dirty="0"/>
            <a:t>Apertura no intencional del interruptor</a:t>
          </a:r>
          <a:endParaRPr lang="en-US" dirty="0"/>
        </a:p>
      </dgm:t>
    </dgm:pt>
    <dgm:pt modelId="{E86C2879-B17B-48A9-883C-B9ABA51A7744}" type="parTrans" cxnId="{7C33313C-6C96-4341-8EC3-EBAC43DD1EEC}">
      <dgm:prSet/>
      <dgm:spPr/>
      <dgm:t>
        <a:bodyPr/>
        <a:lstStyle/>
        <a:p>
          <a:endParaRPr lang="en-US"/>
        </a:p>
      </dgm:t>
    </dgm:pt>
    <dgm:pt modelId="{E230018C-593D-42B2-AA94-04F6CD22C4A0}" type="sibTrans" cxnId="{7C33313C-6C96-4341-8EC3-EBAC43DD1EEC}">
      <dgm:prSet/>
      <dgm:spPr/>
      <dgm:t>
        <a:bodyPr/>
        <a:lstStyle/>
        <a:p>
          <a:endParaRPr lang="en-US"/>
        </a:p>
      </dgm:t>
    </dgm:pt>
    <dgm:pt modelId="{AFB06ED4-8E26-4E7B-9312-C944BF96E9C3}">
      <dgm:prSet/>
      <dgm:spPr/>
      <dgm:t>
        <a:bodyPr/>
        <a:lstStyle/>
        <a:p>
          <a:r>
            <a:rPr lang="es-MX"/>
            <a:t>Fallas Múltiples</a:t>
          </a:r>
          <a:endParaRPr lang="en-US"/>
        </a:p>
      </dgm:t>
    </dgm:pt>
    <dgm:pt modelId="{619BC9E9-C5E2-44AF-B43E-E733CF49F570}" type="parTrans" cxnId="{58C059B9-91CB-4CF9-B707-CB893FA86ADC}">
      <dgm:prSet/>
      <dgm:spPr/>
      <dgm:t>
        <a:bodyPr/>
        <a:lstStyle/>
        <a:p>
          <a:endParaRPr lang="en-US"/>
        </a:p>
      </dgm:t>
    </dgm:pt>
    <dgm:pt modelId="{B771F182-594E-42B2-B8BB-D8DB01A6AA32}" type="sibTrans" cxnId="{58C059B9-91CB-4CF9-B707-CB893FA86ADC}">
      <dgm:prSet/>
      <dgm:spPr/>
      <dgm:t>
        <a:bodyPr/>
        <a:lstStyle/>
        <a:p>
          <a:endParaRPr lang="en-US"/>
        </a:p>
      </dgm:t>
    </dgm:pt>
    <dgm:pt modelId="{6A38F7CA-0F19-4558-9399-15A6D24D81C6}">
      <dgm:prSet/>
      <dgm:spPr/>
      <dgm:t>
        <a:bodyPr/>
        <a:lstStyle/>
        <a:p>
          <a:r>
            <a:rPr lang="es-MX"/>
            <a:t>Fallas independientes múltiples</a:t>
          </a:r>
          <a:endParaRPr lang="en-US"/>
        </a:p>
      </dgm:t>
    </dgm:pt>
    <dgm:pt modelId="{7F238541-E6FA-4BCD-8DF1-0F82C6572112}" type="parTrans" cxnId="{AAF35451-B98D-465F-998D-965E2DD9CF94}">
      <dgm:prSet/>
      <dgm:spPr/>
      <dgm:t>
        <a:bodyPr/>
        <a:lstStyle/>
        <a:p>
          <a:endParaRPr lang="en-US"/>
        </a:p>
      </dgm:t>
    </dgm:pt>
    <dgm:pt modelId="{D01FCC23-8601-48F3-935D-C2C01C146DE9}" type="sibTrans" cxnId="{AAF35451-B98D-465F-998D-965E2DD9CF94}">
      <dgm:prSet/>
      <dgm:spPr/>
      <dgm:t>
        <a:bodyPr/>
        <a:lstStyle/>
        <a:p>
          <a:endParaRPr lang="en-US"/>
        </a:p>
      </dgm:t>
    </dgm:pt>
    <dgm:pt modelId="{4AD21500-1AF1-43B4-A8C4-171D4BCF8AF1}">
      <dgm:prSet/>
      <dgm:spPr/>
      <dgm:t>
        <a:bodyPr/>
        <a:lstStyle/>
        <a:p>
          <a:r>
            <a:rPr lang="es-MX"/>
            <a:t>Falla independiente e interrupción planeada </a:t>
          </a:r>
          <a:endParaRPr lang="en-US"/>
        </a:p>
      </dgm:t>
    </dgm:pt>
    <dgm:pt modelId="{4A97E350-0F2F-4242-B94E-AE5F3B5E5FED}" type="parTrans" cxnId="{FBDD0E8E-1B75-4F9F-ADDE-88C37761F674}">
      <dgm:prSet/>
      <dgm:spPr/>
      <dgm:t>
        <a:bodyPr/>
        <a:lstStyle/>
        <a:p>
          <a:endParaRPr lang="en-US"/>
        </a:p>
      </dgm:t>
    </dgm:pt>
    <dgm:pt modelId="{665714F1-BEE6-47BF-81E3-4DF8BE05FC86}" type="sibTrans" cxnId="{FBDD0E8E-1B75-4F9F-ADDE-88C37761F674}">
      <dgm:prSet/>
      <dgm:spPr/>
      <dgm:t>
        <a:bodyPr/>
        <a:lstStyle/>
        <a:p>
          <a:endParaRPr lang="en-US"/>
        </a:p>
      </dgm:t>
    </dgm:pt>
    <dgm:pt modelId="{BD726F4E-03CC-4CEA-974D-9D751F0B888B}">
      <dgm:prSet/>
      <dgm:spPr/>
      <dgm:t>
        <a:bodyPr/>
        <a:lstStyle/>
        <a:p>
          <a:r>
            <a:rPr lang="es-MX"/>
            <a:t>Fallas múltiples a tierra en sistemas aislados</a:t>
          </a:r>
          <a:endParaRPr lang="en-US"/>
        </a:p>
      </dgm:t>
    </dgm:pt>
    <dgm:pt modelId="{75ACA431-A413-4C78-B678-2DD3BC174EB1}" type="parTrans" cxnId="{45572242-9202-4D60-9141-2F52744AB98A}">
      <dgm:prSet/>
      <dgm:spPr/>
      <dgm:t>
        <a:bodyPr/>
        <a:lstStyle/>
        <a:p>
          <a:endParaRPr lang="en-US"/>
        </a:p>
      </dgm:t>
    </dgm:pt>
    <dgm:pt modelId="{8AB47F3E-B7FF-46AA-A982-949AB186085C}" type="sibTrans" cxnId="{45572242-9202-4D60-9141-2F52744AB98A}">
      <dgm:prSet/>
      <dgm:spPr/>
      <dgm:t>
        <a:bodyPr/>
        <a:lstStyle/>
        <a:p>
          <a:endParaRPr lang="en-US"/>
        </a:p>
      </dgm:t>
    </dgm:pt>
    <dgm:pt modelId="{2A500033-6511-43C9-B57F-6B0BD78E34DB}">
      <dgm:prSet/>
      <dgm:spPr/>
      <dgm:t>
        <a:bodyPr/>
        <a:lstStyle/>
        <a:p>
          <a:r>
            <a:rPr lang="es-MX"/>
            <a:t>Falla independiente + falla de la protección</a:t>
          </a:r>
          <a:endParaRPr lang="en-US"/>
        </a:p>
      </dgm:t>
    </dgm:pt>
    <dgm:pt modelId="{76AA367D-E9C3-4D09-85C6-B68B859BB762}" type="parTrans" cxnId="{F389565F-23DB-40F5-BFF6-6E8438B2F6B3}">
      <dgm:prSet/>
      <dgm:spPr/>
      <dgm:t>
        <a:bodyPr/>
        <a:lstStyle/>
        <a:p>
          <a:endParaRPr lang="en-US"/>
        </a:p>
      </dgm:t>
    </dgm:pt>
    <dgm:pt modelId="{BE105113-517B-4BDF-A2BF-57C3BAE824FA}" type="sibTrans" cxnId="{F389565F-23DB-40F5-BFF6-6E8438B2F6B3}">
      <dgm:prSet/>
      <dgm:spPr/>
      <dgm:t>
        <a:bodyPr/>
        <a:lstStyle/>
        <a:p>
          <a:endParaRPr lang="en-US"/>
        </a:p>
      </dgm:t>
    </dgm:pt>
    <dgm:pt modelId="{04F8EB02-7EBB-4F81-B8E0-EA91C3D1821C}">
      <dgm:prSet/>
      <dgm:spPr/>
      <dgm:t>
        <a:bodyPr/>
        <a:lstStyle/>
        <a:p>
          <a:r>
            <a:rPr lang="es-MX"/>
            <a:t>Falla independiente + sobrealcance de la protección</a:t>
          </a:r>
          <a:endParaRPr lang="en-US"/>
        </a:p>
      </dgm:t>
    </dgm:pt>
    <dgm:pt modelId="{5BD3DB03-B079-4E02-8C4C-16D0C3A501AA}" type="parTrans" cxnId="{47F5D124-6482-46BF-8500-C2ACB6C9B776}">
      <dgm:prSet/>
      <dgm:spPr/>
      <dgm:t>
        <a:bodyPr/>
        <a:lstStyle/>
        <a:p>
          <a:endParaRPr lang="en-US"/>
        </a:p>
      </dgm:t>
    </dgm:pt>
    <dgm:pt modelId="{0C2BEC7E-F78B-444D-93B6-FA29006DBB52}" type="sibTrans" cxnId="{47F5D124-6482-46BF-8500-C2ACB6C9B776}">
      <dgm:prSet/>
      <dgm:spPr/>
      <dgm:t>
        <a:bodyPr/>
        <a:lstStyle/>
        <a:p>
          <a:endParaRPr lang="en-US"/>
        </a:p>
      </dgm:t>
    </dgm:pt>
    <dgm:pt modelId="{C72A6D4C-A693-407C-83D8-CB7612A9F6F5}" type="pres">
      <dgm:prSet presAssocID="{61F82A1D-4D3D-42D0-90AF-1931E12343E1}" presName="linear" presStyleCnt="0">
        <dgm:presLayoutVars>
          <dgm:dir/>
          <dgm:animLvl val="lvl"/>
          <dgm:resizeHandles val="exact"/>
        </dgm:presLayoutVars>
      </dgm:prSet>
      <dgm:spPr/>
    </dgm:pt>
    <dgm:pt modelId="{17D437F8-2E4C-4A95-96D8-B8E7129142F3}" type="pres">
      <dgm:prSet presAssocID="{8CB43709-1845-40C6-B2F9-3566C03F74D2}" presName="parentLin" presStyleCnt="0"/>
      <dgm:spPr/>
    </dgm:pt>
    <dgm:pt modelId="{64E353AB-0902-47DD-B290-FB3F0EB5EDE8}" type="pres">
      <dgm:prSet presAssocID="{8CB43709-1845-40C6-B2F9-3566C03F74D2}" presName="parentLeftMargin" presStyleLbl="node1" presStyleIdx="0" presStyleCnt="2"/>
      <dgm:spPr/>
    </dgm:pt>
    <dgm:pt modelId="{B157F01D-4E72-412A-9FE1-612D33466FEF}" type="pres">
      <dgm:prSet presAssocID="{8CB43709-1845-40C6-B2F9-3566C03F74D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64AA270-78CF-45C1-80E2-FFA0356CD80C}" type="pres">
      <dgm:prSet presAssocID="{8CB43709-1845-40C6-B2F9-3566C03F74D2}" presName="negativeSpace" presStyleCnt="0"/>
      <dgm:spPr/>
    </dgm:pt>
    <dgm:pt modelId="{730F40A8-3064-4524-A6A5-97E11FDFA63B}" type="pres">
      <dgm:prSet presAssocID="{8CB43709-1845-40C6-B2F9-3566C03F74D2}" presName="childText" presStyleLbl="conFgAcc1" presStyleIdx="0" presStyleCnt="2">
        <dgm:presLayoutVars>
          <dgm:bulletEnabled val="1"/>
        </dgm:presLayoutVars>
      </dgm:prSet>
      <dgm:spPr/>
    </dgm:pt>
    <dgm:pt modelId="{CFBC796A-3302-4BCB-B057-29A3EE5AF95C}" type="pres">
      <dgm:prSet presAssocID="{4B868A38-5F57-4E42-9A92-EAE6ADC37A27}" presName="spaceBetweenRectangles" presStyleCnt="0"/>
      <dgm:spPr/>
    </dgm:pt>
    <dgm:pt modelId="{4FA00BF6-8EC3-4D2A-9C20-8A88AA133B9C}" type="pres">
      <dgm:prSet presAssocID="{AFB06ED4-8E26-4E7B-9312-C944BF96E9C3}" presName="parentLin" presStyleCnt="0"/>
      <dgm:spPr/>
    </dgm:pt>
    <dgm:pt modelId="{4FAC4FD1-2BB0-4445-8F26-46D8511444A1}" type="pres">
      <dgm:prSet presAssocID="{AFB06ED4-8E26-4E7B-9312-C944BF96E9C3}" presName="parentLeftMargin" presStyleLbl="node1" presStyleIdx="0" presStyleCnt="2"/>
      <dgm:spPr/>
    </dgm:pt>
    <dgm:pt modelId="{34A0674C-1BB1-417A-9BED-39AA055C6FE2}" type="pres">
      <dgm:prSet presAssocID="{AFB06ED4-8E26-4E7B-9312-C944BF96E9C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B353A42-99EE-48B6-AC5F-415260BA792F}" type="pres">
      <dgm:prSet presAssocID="{AFB06ED4-8E26-4E7B-9312-C944BF96E9C3}" presName="negativeSpace" presStyleCnt="0"/>
      <dgm:spPr/>
    </dgm:pt>
    <dgm:pt modelId="{5600A788-EBF0-4A99-9955-54454B320C81}" type="pres">
      <dgm:prSet presAssocID="{AFB06ED4-8E26-4E7B-9312-C944BF96E9C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F37FD0A-0AD3-44C2-9AEE-77EC634A996E}" srcId="{8CB43709-1845-40C6-B2F9-3566C03F74D2}" destId="{9939AC2D-8886-4479-BFA2-FDA3F46E4D02}" srcOrd="4" destOrd="0" parTransId="{1D4D7A12-75A0-4B5C-8A17-37DB121084BE}" sibTransId="{50356E8E-6B45-41C8-8042-3A8FAAE20D74}"/>
    <dgm:cxn modelId="{D6F1361C-57D1-44DD-AF05-3C67E252829C}" type="presOf" srcId="{9939AC2D-8886-4479-BFA2-FDA3F46E4D02}" destId="{730F40A8-3064-4524-A6A5-97E11FDFA63B}" srcOrd="0" destOrd="4" presId="urn:microsoft.com/office/officeart/2005/8/layout/list1"/>
    <dgm:cxn modelId="{47F5D124-6482-46BF-8500-C2ACB6C9B776}" srcId="{AFB06ED4-8E26-4E7B-9312-C944BF96E9C3}" destId="{04F8EB02-7EBB-4F81-B8E0-EA91C3D1821C}" srcOrd="4" destOrd="0" parTransId="{5BD3DB03-B079-4E02-8C4C-16D0C3A501AA}" sibTransId="{0C2BEC7E-F78B-444D-93B6-FA29006DBB52}"/>
    <dgm:cxn modelId="{B04E5538-5CA2-4B42-92E0-44CFF9B4A78C}" type="presOf" srcId="{6A38F7CA-0F19-4558-9399-15A6D24D81C6}" destId="{5600A788-EBF0-4A99-9955-54454B320C81}" srcOrd="0" destOrd="0" presId="urn:microsoft.com/office/officeart/2005/8/layout/list1"/>
    <dgm:cxn modelId="{4C123F3B-BBF2-411C-8CC9-F0257961DE64}" srcId="{8CB43709-1845-40C6-B2F9-3566C03F74D2}" destId="{0ACAA5CE-AF15-42CC-BD98-5AA1BB9EF6E9}" srcOrd="2" destOrd="0" parTransId="{15FAC330-9AD7-42D4-89C0-A36F1849F15A}" sibTransId="{97191D21-E24D-4F03-8BD7-D0771FEDD500}"/>
    <dgm:cxn modelId="{7C33313C-6C96-4341-8EC3-EBAC43DD1EEC}" srcId="{8CB43709-1845-40C6-B2F9-3566C03F74D2}" destId="{20B42CF8-390F-4967-A51A-877B0926249A}" srcOrd="6" destOrd="0" parTransId="{E86C2879-B17B-48A9-883C-B9ABA51A7744}" sibTransId="{E230018C-593D-42B2-AA94-04F6CD22C4A0}"/>
    <dgm:cxn modelId="{24DC2E3F-456E-4978-BEB8-AF62F8BB32A9}" srcId="{8CB43709-1845-40C6-B2F9-3566C03F74D2}" destId="{E60BCC45-CEB2-4029-913B-A4CBA9F28E36}" srcOrd="0" destOrd="0" parTransId="{B21090EB-BC16-44B7-A266-3FBD26470690}" sibTransId="{38343F62-F334-4533-B073-8EC32959FBF1}"/>
    <dgm:cxn modelId="{F5345F5E-59A1-492E-A44E-8C5FCA18A1F5}" type="presOf" srcId="{2A500033-6511-43C9-B57F-6B0BD78E34DB}" destId="{5600A788-EBF0-4A99-9955-54454B320C81}" srcOrd="0" destOrd="3" presId="urn:microsoft.com/office/officeart/2005/8/layout/list1"/>
    <dgm:cxn modelId="{F389565F-23DB-40F5-BFF6-6E8438B2F6B3}" srcId="{AFB06ED4-8E26-4E7B-9312-C944BF96E9C3}" destId="{2A500033-6511-43C9-B57F-6B0BD78E34DB}" srcOrd="3" destOrd="0" parTransId="{76AA367D-E9C3-4D09-85C6-B68B859BB762}" sibTransId="{BE105113-517B-4BDF-A2BF-57C3BAE824FA}"/>
    <dgm:cxn modelId="{45572242-9202-4D60-9141-2F52744AB98A}" srcId="{AFB06ED4-8E26-4E7B-9312-C944BF96E9C3}" destId="{BD726F4E-03CC-4CEA-974D-9D751F0B888B}" srcOrd="2" destOrd="0" parTransId="{75ACA431-A413-4C78-B678-2DD3BC174EB1}" sibTransId="{8AB47F3E-B7FF-46AA-A982-949AB186085C}"/>
    <dgm:cxn modelId="{CA0A9E46-5991-4367-B7E0-9EAE91F3E692}" type="presOf" srcId="{F582CA21-1FB4-4A0C-B01D-7368EB4395AC}" destId="{730F40A8-3064-4524-A6A5-97E11FDFA63B}" srcOrd="0" destOrd="3" presId="urn:microsoft.com/office/officeart/2005/8/layout/list1"/>
    <dgm:cxn modelId="{2B137E6F-6E75-42A5-8E7D-AB3412B4BC61}" type="presOf" srcId="{8CB43709-1845-40C6-B2F9-3566C03F74D2}" destId="{64E353AB-0902-47DD-B290-FB3F0EB5EDE8}" srcOrd="0" destOrd="0" presId="urn:microsoft.com/office/officeart/2005/8/layout/list1"/>
    <dgm:cxn modelId="{30D07B50-AF6D-4FB5-A41F-CDDB7F105349}" type="presOf" srcId="{AFB06ED4-8E26-4E7B-9312-C944BF96E9C3}" destId="{34A0674C-1BB1-417A-9BED-39AA055C6FE2}" srcOrd="1" destOrd="0" presId="urn:microsoft.com/office/officeart/2005/8/layout/list1"/>
    <dgm:cxn modelId="{AAF35451-B98D-465F-998D-965E2DD9CF94}" srcId="{AFB06ED4-8E26-4E7B-9312-C944BF96E9C3}" destId="{6A38F7CA-0F19-4558-9399-15A6D24D81C6}" srcOrd="0" destOrd="0" parTransId="{7F238541-E6FA-4BCD-8DF1-0F82C6572112}" sibTransId="{D01FCC23-8601-48F3-935D-C2C01C146DE9}"/>
    <dgm:cxn modelId="{0A3F0D72-E965-43DA-89CE-82F29DF12829}" type="presOf" srcId="{BD726F4E-03CC-4CEA-974D-9D751F0B888B}" destId="{5600A788-EBF0-4A99-9955-54454B320C81}" srcOrd="0" destOrd="2" presId="urn:microsoft.com/office/officeart/2005/8/layout/list1"/>
    <dgm:cxn modelId="{F6171953-F211-487E-AC8C-7C4BC34A4B13}" srcId="{61F82A1D-4D3D-42D0-90AF-1931E12343E1}" destId="{8CB43709-1845-40C6-B2F9-3566C03F74D2}" srcOrd="0" destOrd="0" parTransId="{C1181ACB-2ED1-465A-91EB-B412C892A519}" sibTransId="{4B868A38-5F57-4E42-9A92-EAE6ADC37A27}"/>
    <dgm:cxn modelId="{8190275A-E430-4537-968D-F911C6EC7D43}" type="presOf" srcId="{04F8EB02-7EBB-4F81-B8E0-EA91C3D1821C}" destId="{5600A788-EBF0-4A99-9955-54454B320C81}" srcOrd="0" destOrd="4" presId="urn:microsoft.com/office/officeart/2005/8/layout/list1"/>
    <dgm:cxn modelId="{FBDD0E8E-1B75-4F9F-ADDE-88C37761F674}" srcId="{AFB06ED4-8E26-4E7B-9312-C944BF96E9C3}" destId="{4AD21500-1AF1-43B4-A8C4-171D4BCF8AF1}" srcOrd="1" destOrd="0" parTransId="{4A97E350-0F2F-4242-B94E-AE5F3B5E5FED}" sibTransId="{665714F1-BEE6-47BF-81E3-4DF8BE05FC86}"/>
    <dgm:cxn modelId="{21BA5897-F60B-47E0-ADA8-6101858D393F}" type="presOf" srcId="{AFB06ED4-8E26-4E7B-9312-C944BF96E9C3}" destId="{4FAC4FD1-2BB0-4445-8F26-46D8511444A1}" srcOrd="0" destOrd="0" presId="urn:microsoft.com/office/officeart/2005/8/layout/list1"/>
    <dgm:cxn modelId="{06FC7899-1C21-436E-9931-0BF6ECF4025B}" type="presOf" srcId="{61F82A1D-4D3D-42D0-90AF-1931E12343E1}" destId="{C72A6D4C-A693-407C-83D8-CB7612A9F6F5}" srcOrd="0" destOrd="0" presId="urn:microsoft.com/office/officeart/2005/8/layout/list1"/>
    <dgm:cxn modelId="{90973D9A-7045-4612-B9B3-690920433611}" type="presOf" srcId="{20B42CF8-390F-4967-A51A-877B0926249A}" destId="{730F40A8-3064-4524-A6A5-97E11FDFA63B}" srcOrd="0" destOrd="6" presId="urn:microsoft.com/office/officeart/2005/8/layout/list1"/>
    <dgm:cxn modelId="{F5915C9E-E01F-4F21-9862-A03F246B8790}" type="presOf" srcId="{32C98054-9AA5-4615-BDC8-639A5D0E60A4}" destId="{730F40A8-3064-4524-A6A5-97E11FDFA63B}" srcOrd="0" destOrd="1" presId="urn:microsoft.com/office/officeart/2005/8/layout/list1"/>
    <dgm:cxn modelId="{B079C8A4-DB17-4E38-88C3-D189E41803F9}" type="presOf" srcId="{E60BCC45-CEB2-4029-913B-A4CBA9F28E36}" destId="{730F40A8-3064-4524-A6A5-97E11FDFA63B}" srcOrd="0" destOrd="0" presId="urn:microsoft.com/office/officeart/2005/8/layout/list1"/>
    <dgm:cxn modelId="{6BC962B0-AC34-48B2-99CD-F964AACD999D}" srcId="{8CB43709-1845-40C6-B2F9-3566C03F74D2}" destId="{F582CA21-1FB4-4A0C-B01D-7368EB4395AC}" srcOrd="3" destOrd="0" parTransId="{164CEA05-1C2E-48D4-BF18-7FC9E93C23C6}" sibTransId="{D2ADCC23-534B-4281-93D3-EA52404918E8}"/>
    <dgm:cxn modelId="{270B87B3-9311-4183-A47F-976F0DF30E54}" type="presOf" srcId="{CDB41865-1095-4E4E-8534-49F98BEBC6EE}" destId="{730F40A8-3064-4524-A6A5-97E11FDFA63B}" srcOrd="0" destOrd="5" presId="urn:microsoft.com/office/officeart/2005/8/layout/list1"/>
    <dgm:cxn modelId="{58C059B9-91CB-4CF9-B707-CB893FA86ADC}" srcId="{61F82A1D-4D3D-42D0-90AF-1931E12343E1}" destId="{AFB06ED4-8E26-4E7B-9312-C944BF96E9C3}" srcOrd="1" destOrd="0" parTransId="{619BC9E9-C5E2-44AF-B43E-E733CF49F570}" sibTransId="{B771F182-594E-42B2-B8BB-D8DB01A6AA32}"/>
    <dgm:cxn modelId="{1A1668BD-B352-431A-A6D4-801206BF014C}" type="presOf" srcId="{8CB43709-1845-40C6-B2F9-3566C03F74D2}" destId="{B157F01D-4E72-412A-9FE1-612D33466FEF}" srcOrd="1" destOrd="0" presId="urn:microsoft.com/office/officeart/2005/8/layout/list1"/>
    <dgm:cxn modelId="{E8F937C2-B531-4E19-9AEF-A21A3B2FD637}" type="presOf" srcId="{4AD21500-1AF1-43B4-A8C4-171D4BCF8AF1}" destId="{5600A788-EBF0-4A99-9955-54454B320C81}" srcOrd="0" destOrd="1" presId="urn:microsoft.com/office/officeart/2005/8/layout/list1"/>
    <dgm:cxn modelId="{78C1A6C5-E0A4-4B5B-BF84-7F0B24EA5C6D}" srcId="{8CB43709-1845-40C6-B2F9-3566C03F74D2}" destId="{32C98054-9AA5-4615-BDC8-639A5D0E60A4}" srcOrd="1" destOrd="0" parTransId="{428F7354-1AA7-4BE9-9273-71EE7A431585}" sibTransId="{A20A8237-ACD4-4CEC-BDC0-076B4FB9B0BF}"/>
    <dgm:cxn modelId="{128EEAD4-D8FB-4A53-8457-EA5111AA4B88}" type="presOf" srcId="{0ACAA5CE-AF15-42CC-BD98-5AA1BB9EF6E9}" destId="{730F40A8-3064-4524-A6A5-97E11FDFA63B}" srcOrd="0" destOrd="2" presId="urn:microsoft.com/office/officeart/2005/8/layout/list1"/>
    <dgm:cxn modelId="{A5F25CF6-C4B9-48DC-90F8-04B5564501F6}" srcId="{8CB43709-1845-40C6-B2F9-3566C03F74D2}" destId="{CDB41865-1095-4E4E-8534-49F98BEBC6EE}" srcOrd="5" destOrd="0" parTransId="{E5CA4D20-8531-41B8-9CBA-DB289B786793}" sibTransId="{1A7349E0-8735-4206-9426-D9D35CB5A018}"/>
    <dgm:cxn modelId="{4E82ECBB-9B94-4956-94BA-31DA0FA2AF6B}" type="presParOf" srcId="{C72A6D4C-A693-407C-83D8-CB7612A9F6F5}" destId="{17D437F8-2E4C-4A95-96D8-B8E7129142F3}" srcOrd="0" destOrd="0" presId="urn:microsoft.com/office/officeart/2005/8/layout/list1"/>
    <dgm:cxn modelId="{298DA845-E109-4526-AFED-276BBF479EE0}" type="presParOf" srcId="{17D437F8-2E4C-4A95-96D8-B8E7129142F3}" destId="{64E353AB-0902-47DD-B290-FB3F0EB5EDE8}" srcOrd="0" destOrd="0" presId="urn:microsoft.com/office/officeart/2005/8/layout/list1"/>
    <dgm:cxn modelId="{C3A3BCDE-485D-42F1-A203-EE31B21A242B}" type="presParOf" srcId="{17D437F8-2E4C-4A95-96D8-B8E7129142F3}" destId="{B157F01D-4E72-412A-9FE1-612D33466FEF}" srcOrd="1" destOrd="0" presId="urn:microsoft.com/office/officeart/2005/8/layout/list1"/>
    <dgm:cxn modelId="{7C6757A8-7A44-44DE-B123-217305B08865}" type="presParOf" srcId="{C72A6D4C-A693-407C-83D8-CB7612A9F6F5}" destId="{B64AA270-78CF-45C1-80E2-FFA0356CD80C}" srcOrd="1" destOrd="0" presId="urn:microsoft.com/office/officeart/2005/8/layout/list1"/>
    <dgm:cxn modelId="{5F6A4CF9-D2FE-41CF-A213-15DE87E1CE0D}" type="presParOf" srcId="{C72A6D4C-A693-407C-83D8-CB7612A9F6F5}" destId="{730F40A8-3064-4524-A6A5-97E11FDFA63B}" srcOrd="2" destOrd="0" presId="urn:microsoft.com/office/officeart/2005/8/layout/list1"/>
    <dgm:cxn modelId="{6D8ADF33-C34A-4FE2-A0B2-B8819DE243AB}" type="presParOf" srcId="{C72A6D4C-A693-407C-83D8-CB7612A9F6F5}" destId="{CFBC796A-3302-4BCB-B057-29A3EE5AF95C}" srcOrd="3" destOrd="0" presId="urn:microsoft.com/office/officeart/2005/8/layout/list1"/>
    <dgm:cxn modelId="{5D7FE108-B9DD-4D19-88F9-C180412D32B2}" type="presParOf" srcId="{C72A6D4C-A693-407C-83D8-CB7612A9F6F5}" destId="{4FA00BF6-8EC3-4D2A-9C20-8A88AA133B9C}" srcOrd="4" destOrd="0" presId="urn:microsoft.com/office/officeart/2005/8/layout/list1"/>
    <dgm:cxn modelId="{A2E0635A-317B-4434-A0A0-D2DC6D40FBB9}" type="presParOf" srcId="{4FA00BF6-8EC3-4D2A-9C20-8A88AA133B9C}" destId="{4FAC4FD1-2BB0-4445-8F26-46D8511444A1}" srcOrd="0" destOrd="0" presId="urn:microsoft.com/office/officeart/2005/8/layout/list1"/>
    <dgm:cxn modelId="{F340E0ED-5D3C-40B3-82E7-194BE331CE20}" type="presParOf" srcId="{4FA00BF6-8EC3-4D2A-9C20-8A88AA133B9C}" destId="{34A0674C-1BB1-417A-9BED-39AA055C6FE2}" srcOrd="1" destOrd="0" presId="urn:microsoft.com/office/officeart/2005/8/layout/list1"/>
    <dgm:cxn modelId="{525A7B54-0623-4F97-9F80-6CA49AD25247}" type="presParOf" srcId="{C72A6D4C-A693-407C-83D8-CB7612A9F6F5}" destId="{0B353A42-99EE-48B6-AC5F-415260BA792F}" srcOrd="5" destOrd="0" presId="urn:microsoft.com/office/officeart/2005/8/layout/list1"/>
    <dgm:cxn modelId="{B4AA0D80-557C-47CA-811E-358D546DC4A9}" type="presParOf" srcId="{C72A6D4C-A693-407C-83D8-CB7612A9F6F5}" destId="{5600A788-EBF0-4A99-9955-54454B320C8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B78ED5-FE19-4762-9CD4-9A8A1B7EE18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7D828232-9B13-4582-8C4E-20AA7A3DAD71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CO" dirty="0"/>
            <a:t>Sim </a:t>
          </a:r>
          <a:r>
            <a:rPr lang="es-CO" dirty="0" err="1"/>
            <a:t>conf</a:t>
          </a:r>
          <a:endParaRPr lang="es-CO" dirty="0"/>
        </a:p>
      </dgm:t>
    </dgm:pt>
    <dgm:pt modelId="{78983EC0-FE06-48CD-BAB8-1889186B1BE6}" type="parTrans" cxnId="{4D7A3E26-E22B-495F-84E9-4DD6F2DC72B7}">
      <dgm:prSet/>
      <dgm:spPr/>
      <dgm:t>
        <a:bodyPr/>
        <a:lstStyle/>
        <a:p>
          <a:endParaRPr lang="es-CO"/>
        </a:p>
      </dgm:t>
    </dgm:pt>
    <dgm:pt modelId="{6B6EC287-2030-48AC-BB90-29E5079D4188}" type="sibTrans" cxnId="{4D7A3E26-E22B-495F-84E9-4DD6F2DC72B7}">
      <dgm:prSet/>
      <dgm:spPr/>
      <dgm:t>
        <a:bodyPr/>
        <a:lstStyle/>
        <a:p>
          <a:endParaRPr lang="es-CO"/>
        </a:p>
      </dgm:t>
    </dgm:pt>
    <dgm:pt modelId="{56AAD7DA-4F00-493D-ACF0-15E0991D3BED}">
      <dgm:prSet phldrT="[Texto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s-CO" dirty="0"/>
            <a:t>B/C</a:t>
          </a:r>
        </a:p>
      </dgm:t>
    </dgm:pt>
    <dgm:pt modelId="{695E02A4-4005-44A8-AABF-6E84F8C4AF16}" type="parTrans" cxnId="{94535D3B-8281-4685-A68C-5D55231A237B}">
      <dgm:prSet/>
      <dgm:spPr/>
      <dgm:t>
        <a:bodyPr/>
        <a:lstStyle/>
        <a:p>
          <a:endParaRPr lang="es-CO"/>
        </a:p>
      </dgm:t>
    </dgm:pt>
    <dgm:pt modelId="{AAECFC2F-03E0-4E1F-A172-F11D8A4316D7}" type="sibTrans" cxnId="{94535D3B-8281-4685-A68C-5D55231A237B}">
      <dgm:prSet/>
      <dgm:spPr/>
      <dgm:t>
        <a:bodyPr/>
        <a:lstStyle/>
        <a:p>
          <a:endParaRPr lang="es-CO"/>
        </a:p>
      </dgm:t>
    </dgm:pt>
    <dgm:pt modelId="{223E5E1B-D6DA-42DB-9004-45D919201DFF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CO" dirty="0"/>
            <a:t>alternativas</a:t>
          </a:r>
        </a:p>
      </dgm:t>
    </dgm:pt>
    <dgm:pt modelId="{A49B726C-A0FC-4FCB-B9CB-F2DE4EC3E098}" type="parTrans" cxnId="{A76E1135-1DF9-4E7A-9A6C-F3B5DB219A1C}">
      <dgm:prSet/>
      <dgm:spPr/>
      <dgm:t>
        <a:bodyPr/>
        <a:lstStyle/>
        <a:p>
          <a:endParaRPr lang="es-CO"/>
        </a:p>
      </dgm:t>
    </dgm:pt>
    <dgm:pt modelId="{59BCD13E-98E1-4000-BC83-496D8723A2E1}" type="sibTrans" cxnId="{A76E1135-1DF9-4E7A-9A6C-F3B5DB219A1C}">
      <dgm:prSet/>
      <dgm:spPr/>
      <dgm:t>
        <a:bodyPr/>
        <a:lstStyle/>
        <a:p>
          <a:endParaRPr lang="es-CO"/>
        </a:p>
      </dgm:t>
    </dgm:pt>
    <dgm:pt modelId="{AEE4DD19-8E25-4E7D-B896-B4D14F928645}" type="pres">
      <dgm:prSet presAssocID="{EEB78ED5-FE19-4762-9CD4-9A8A1B7EE18F}" presName="cycle" presStyleCnt="0">
        <dgm:presLayoutVars>
          <dgm:dir/>
          <dgm:resizeHandles val="exact"/>
        </dgm:presLayoutVars>
      </dgm:prSet>
      <dgm:spPr/>
    </dgm:pt>
    <dgm:pt modelId="{5489D16A-B301-42B3-9A9C-7822EB2FE9FE}" type="pres">
      <dgm:prSet presAssocID="{7D828232-9B13-4582-8C4E-20AA7A3DAD71}" presName="node" presStyleLbl="node1" presStyleIdx="0" presStyleCnt="3">
        <dgm:presLayoutVars>
          <dgm:bulletEnabled val="1"/>
        </dgm:presLayoutVars>
      </dgm:prSet>
      <dgm:spPr/>
    </dgm:pt>
    <dgm:pt modelId="{59C5AFDC-B868-4BA9-84BE-FABBB0CFF679}" type="pres">
      <dgm:prSet presAssocID="{6B6EC287-2030-48AC-BB90-29E5079D4188}" presName="sibTrans" presStyleLbl="sibTrans2D1" presStyleIdx="0" presStyleCnt="3"/>
      <dgm:spPr/>
    </dgm:pt>
    <dgm:pt modelId="{3C7D9006-BD7C-4776-9DD8-E507B75A0908}" type="pres">
      <dgm:prSet presAssocID="{6B6EC287-2030-48AC-BB90-29E5079D4188}" presName="connectorText" presStyleLbl="sibTrans2D1" presStyleIdx="0" presStyleCnt="3"/>
      <dgm:spPr/>
    </dgm:pt>
    <dgm:pt modelId="{53D77956-25F7-4B56-891B-DC63F122957E}" type="pres">
      <dgm:prSet presAssocID="{56AAD7DA-4F00-493D-ACF0-15E0991D3BED}" presName="node" presStyleLbl="node1" presStyleIdx="1" presStyleCnt="3">
        <dgm:presLayoutVars>
          <dgm:bulletEnabled val="1"/>
        </dgm:presLayoutVars>
      </dgm:prSet>
      <dgm:spPr/>
    </dgm:pt>
    <dgm:pt modelId="{BD32EB37-F875-4080-A843-D75704CE51D1}" type="pres">
      <dgm:prSet presAssocID="{AAECFC2F-03E0-4E1F-A172-F11D8A4316D7}" presName="sibTrans" presStyleLbl="sibTrans2D1" presStyleIdx="1" presStyleCnt="3"/>
      <dgm:spPr/>
    </dgm:pt>
    <dgm:pt modelId="{F663D0BA-ECDA-4FCF-8472-C0827F0094AD}" type="pres">
      <dgm:prSet presAssocID="{AAECFC2F-03E0-4E1F-A172-F11D8A4316D7}" presName="connectorText" presStyleLbl="sibTrans2D1" presStyleIdx="1" presStyleCnt="3"/>
      <dgm:spPr/>
    </dgm:pt>
    <dgm:pt modelId="{F6F044CA-8A75-4D7E-B3A1-4EBA9D3F9973}" type="pres">
      <dgm:prSet presAssocID="{223E5E1B-D6DA-42DB-9004-45D919201DFF}" presName="node" presStyleLbl="node1" presStyleIdx="2" presStyleCnt="3">
        <dgm:presLayoutVars>
          <dgm:bulletEnabled val="1"/>
        </dgm:presLayoutVars>
      </dgm:prSet>
      <dgm:spPr/>
    </dgm:pt>
    <dgm:pt modelId="{16ADCE98-F811-49E3-86F7-3E7CB71FEDBE}" type="pres">
      <dgm:prSet presAssocID="{59BCD13E-98E1-4000-BC83-496D8723A2E1}" presName="sibTrans" presStyleLbl="sibTrans2D1" presStyleIdx="2" presStyleCnt="3"/>
      <dgm:spPr/>
    </dgm:pt>
    <dgm:pt modelId="{429AFD50-BA33-46A2-8760-43F1973049D7}" type="pres">
      <dgm:prSet presAssocID="{59BCD13E-98E1-4000-BC83-496D8723A2E1}" presName="connectorText" presStyleLbl="sibTrans2D1" presStyleIdx="2" presStyleCnt="3"/>
      <dgm:spPr/>
    </dgm:pt>
  </dgm:ptLst>
  <dgm:cxnLst>
    <dgm:cxn modelId="{4D7A3E26-E22B-495F-84E9-4DD6F2DC72B7}" srcId="{EEB78ED5-FE19-4762-9CD4-9A8A1B7EE18F}" destId="{7D828232-9B13-4582-8C4E-20AA7A3DAD71}" srcOrd="0" destOrd="0" parTransId="{78983EC0-FE06-48CD-BAB8-1889186B1BE6}" sibTransId="{6B6EC287-2030-48AC-BB90-29E5079D4188}"/>
    <dgm:cxn modelId="{A76E1135-1DF9-4E7A-9A6C-F3B5DB219A1C}" srcId="{EEB78ED5-FE19-4762-9CD4-9A8A1B7EE18F}" destId="{223E5E1B-D6DA-42DB-9004-45D919201DFF}" srcOrd="2" destOrd="0" parTransId="{A49B726C-A0FC-4FCB-B9CB-F2DE4EC3E098}" sibTransId="{59BCD13E-98E1-4000-BC83-496D8723A2E1}"/>
    <dgm:cxn modelId="{94535D3B-8281-4685-A68C-5D55231A237B}" srcId="{EEB78ED5-FE19-4762-9CD4-9A8A1B7EE18F}" destId="{56AAD7DA-4F00-493D-ACF0-15E0991D3BED}" srcOrd="1" destOrd="0" parTransId="{695E02A4-4005-44A8-AABF-6E84F8C4AF16}" sibTransId="{AAECFC2F-03E0-4E1F-A172-F11D8A4316D7}"/>
    <dgm:cxn modelId="{684CF26C-F055-4708-B97E-660A325D3A34}" type="presOf" srcId="{223E5E1B-D6DA-42DB-9004-45D919201DFF}" destId="{F6F044CA-8A75-4D7E-B3A1-4EBA9D3F9973}" srcOrd="0" destOrd="0" presId="urn:microsoft.com/office/officeart/2005/8/layout/cycle2"/>
    <dgm:cxn modelId="{7227429E-BF6C-4027-92CF-1B9FAF86926E}" type="presOf" srcId="{7D828232-9B13-4582-8C4E-20AA7A3DAD71}" destId="{5489D16A-B301-42B3-9A9C-7822EB2FE9FE}" srcOrd="0" destOrd="0" presId="urn:microsoft.com/office/officeart/2005/8/layout/cycle2"/>
    <dgm:cxn modelId="{E38892AE-CA53-4302-8358-81F928A586FB}" type="presOf" srcId="{6B6EC287-2030-48AC-BB90-29E5079D4188}" destId="{59C5AFDC-B868-4BA9-84BE-FABBB0CFF679}" srcOrd="0" destOrd="0" presId="urn:microsoft.com/office/officeart/2005/8/layout/cycle2"/>
    <dgm:cxn modelId="{3005A5C0-6CEB-4901-9DDD-04891EDE93F4}" type="presOf" srcId="{AAECFC2F-03E0-4E1F-A172-F11D8A4316D7}" destId="{BD32EB37-F875-4080-A843-D75704CE51D1}" srcOrd="0" destOrd="0" presId="urn:microsoft.com/office/officeart/2005/8/layout/cycle2"/>
    <dgm:cxn modelId="{85A45DC5-6E11-43EE-A716-6269A17F2169}" type="presOf" srcId="{EEB78ED5-FE19-4762-9CD4-9A8A1B7EE18F}" destId="{AEE4DD19-8E25-4E7D-B896-B4D14F928645}" srcOrd="0" destOrd="0" presId="urn:microsoft.com/office/officeart/2005/8/layout/cycle2"/>
    <dgm:cxn modelId="{B2B71BCD-25F4-428C-B9BF-1F03CC60EA22}" type="presOf" srcId="{59BCD13E-98E1-4000-BC83-496D8723A2E1}" destId="{429AFD50-BA33-46A2-8760-43F1973049D7}" srcOrd="1" destOrd="0" presId="urn:microsoft.com/office/officeart/2005/8/layout/cycle2"/>
    <dgm:cxn modelId="{FF4B30CE-9BC2-4CFA-8DAF-F68B3B5775D0}" type="presOf" srcId="{56AAD7DA-4F00-493D-ACF0-15E0991D3BED}" destId="{53D77956-25F7-4B56-891B-DC63F122957E}" srcOrd="0" destOrd="0" presId="urn:microsoft.com/office/officeart/2005/8/layout/cycle2"/>
    <dgm:cxn modelId="{6AA554E2-532B-4DBF-AA69-F5A23456927C}" type="presOf" srcId="{6B6EC287-2030-48AC-BB90-29E5079D4188}" destId="{3C7D9006-BD7C-4776-9DD8-E507B75A0908}" srcOrd="1" destOrd="0" presId="urn:microsoft.com/office/officeart/2005/8/layout/cycle2"/>
    <dgm:cxn modelId="{6C1FA5EC-3CAC-4F36-A4E4-B1DFCB0E60BE}" type="presOf" srcId="{AAECFC2F-03E0-4E1F-A172-F11D8A4316D7}" destId="{F663D0BA-ECDA-4FCF-8472-C0827F0094AD}" srcOrd="1" destOrd="0" presId="urn:microsoft.com/office/officeart/2005/8/layout/cycle2"/>
    <dgm:cxn modelId="{5C271FFE-18FF-4577-8D65-1FCE525F3B29}" type="presOf" srcId="{59BCD13E-98E1-4000-BC83-496D8723A2E1}" destId="{16ADCE98-F811-49E3-86F7-3E7CB71FEDBE}" srcOrd="0" destOrd="0" presId="urn:microsoft.com/office/officeart/2005/8/layout/cycle2"/>
    <dgm:cxn modelId="{D26782A5-7C7E-40EC-A332-0D5506B63CDF}" type="presParOf" srcId="{AEE4DD19-8E25-4E7D-B896-B4D14F928645}" destId="{5489D16A-B301-42B3-9A9C-7822EB2FE9FE}" srcOrd="0" destOrd="0" presId="urn:microsoft.com/office/officeart/2005/8/layout/cycle2"/>
    <dgm:cxn modelId="{A98D4C7F-2203-4506-9BF5-7C2F7E3ADA7D}" type="presParOf" srcId="{AEE4DD19-8E25-4E7D-B896-B4D14F928645}" destId="{59C5AFDC-B868-4BA9-84BE-FABBB0CFF679}" srcOrd="1" destOrd="0" presId="urn:microsoft.com/office/officeart/2005/8/layout/cycle2"/>
    <dgm:cxn modelId="{80C03E3F-131D-4A9B-B4CA-5915D3515521}" type="presParOf" srcId="{59C5AFDC-B868-4BA9-84BE-FABBB0CFF679}" destId="{3C7D9006-BD7C-4776-9DD8-E507B75A0908}" srcOrd="0" destOrd="0" presId="urn:microsoft.com/office/officeart/2005/8/layout/cycle2"/>
    <dgm:cxn modelId="{72FE66F3-5203-4268-A67E-71C4B813EC1F}" type="presParOf" srcId="{AEE4DD19-8E25-4E7D-B896-B4D14F928645}" destId="{53D77956-25F7-4B56-891B-DC63F122957E}" srcOrd="2" destOrd="0" presId="urn:microsoft.com/office/officeart/2005/8/layout/cycle2"/>
    <dgm:cxn modelId="{D9ED353D-DC11-4008-A638-E7BEBB3EFE03}" type="presParOf" srcId="{AEE4DD19-8E25-4E7D-B896-B4D14F928645}" destId="{BD32EB37-F875-4080-A843-D75704CE51D1}" srcOrd="3" destOrd="0" presId="urn:microsoft.com/office/officeart/2005/8/layout/cycle2"/>
    <dgm:cxn modelId="{53BE7024-92B1-4A5D-B7A7-69C6F10C430C}" type="presParOf" srcId="{BD32EB37-F875-4080-A843-D75704CE51D1}" destId="{F663D0BA-ECDA-4FCF-8472-C0827F0094AD}" srcOrd="0" destOrd="0" presId="urn:microsoft.com/office/officeart/2005/8/layout/cycle2"/>
    <dgm:cxn modelId="{2FA78EC4-AFF0-449C-B527-FD1E93E6D29C}" type="presParOf" srcId="{AEE4DD19-8E25-4E7D-B896-B4D14F928645}" destId="{F6F044CA-8A75-4D7E-B3A1-4EBA9D3F9973}" srcOrd="4" destOrd="0" presId="urn:microsoft.com/office/officeart/2005/8/layout/cycle2"/>
    <dgm:cxn modelId="{3604206F-15AC-4088-B5BC-DC376B74E42E}" type="presParOf" srcId="{AEE4DD19-8E25-4E7D-B896-B4D14F928645}" destId="{16ADCE98-F811-49E3-86F7-3E7CB71FEDBE}" srcOrd="5" destOrd="0" presId="urn:microsoft.com/office/officeart/2005/8/layout/cycle2"/>
    <dgm:cxn modelId="{7BEE4C9C-B8E1-456E-A953-95D40E70520F}" type="presParOf" srcId="{16ADCE98-F811-49E3-86F7-3E7CB71FEDBE}" destId="{429AFD50-BA33-46A2-8760-43F1973049D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5ADE78-9884-4A89-8187-A290EEB566B3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08BE75D-B071-4160-A354-6EA0C76180D8}">
      <dgm:prSet/>
      <dgm:spPr/>
      <dgm:t>
        <a:bodyPr/>
        <a:lstStyle/>
        <a:p>
          <a:r>
            <a:rPr lang="es-MX"/>
            <a:t>Modelo de sistemas reparables</a:t>
          </a:r>
          <a:endParaRPr lang="en-US"/>
        </a:p>
      </dgm:t>
    </dgm:pt>
    <dgm:pt modelId="{83918B6A-FC06-415C-B51A-9A441EF57619}" type="parTrans" cxnId="{44B1078D-E807-48EE-A3F4-FBE41C458E71}">
      <dgm:prSet/>
      <dgm:spPr/>
      <dgm:t>
        <a:bodyPr/>
        <a:lstStyle/>
        <a:p>
          <a:endParaRPr lang="en-US"/>
        </a:p>
      </dgm:t>
    </dgm:pt>
    <dgm:pt modelId="{E33D0901-81AE-40DD-8963-9602C416634B}" type="sibTrans" cxnId="{44B1078D-E807-48EE-A3F4-FBE41C458E71}">
      <dgm:prSet/>
      <dgm:spPr/>
      <dgm:t>
        <a:bodyPr/>
        <a:lstStyle/>
        <a:p>
          <a:endParaRPr lang="en-US"/>
        </a:p>
      </dgm:t>
    </dgm:pt>
    <dgm:pt modelId="{B72D6DAB-1D00-4137-94FE-079ACC60049B}">
      <dgm:prSet/>
      <dgm:spPr/>
      <dgm:t>
        <a:bodyPr/>
        <a:lstStyle/>
        <a:p>
          <a:r>
            <a:rPr lang="es-MX"/>
            <a:t>Proceso power law (NHPP), tasa de fallas evoluciona con el tiempo</a:t>
          </a:r>
          <a:endParaRPr lang="en-US"/>
        </a:p>
      </dgm:t>
    </dgm:pt>
    <dgm:pt modelId="{01FAB77E-0DC8-4744-917C-DE9BAFECECED}" type="parTrans" cxnId="{97285D34-7FC2-408E-A3E8-0BDE7F7D294D}">
      <dgm:prSet/>
      <dgm:spPr/>
      <dgm:t>
        <a:bodyPr/>
        <a:lstStyle/>
        <a:p>
          <a:endParaRPr lang="en-US"/>
        </a:p>
      </dgm:t>
    </dgm:pt>
    <dgm:pt modelId="{1C1974A2-62DC-4B94-8163-908056148DB3}" type="sibTrans" cxnId="{97285D34-7FC2-408E-A3E8-0BDE7F7D294D}">
      <dgm:prSet/>
      <dgm:spPr/>
      <dgm:t>
        <a:bodyPr/>
        <a:lstStyle/>
        <a:p>
          <a:endParaRPr lang="en-US"/>
        </a:p>
      </dgm:t>
    </dgm:pt>
    <dgm:pt modelId="{A2DA670B-4513-452C-A6D1-4C256C8843BB}" type="pres">
      <dgm:prSet presAssocID="{AB5ADE78-9884-4A89-8187-A290EEB566B3}" presName="root" presStyleCnt="0">
        <dgm:presLayoutVars>
          <dgm:dir/>
          <dgm:resizeHandles val="exact"/>
        </dgm:presLayoutVars>
      </dgm:prSet>
      <dgm:spPr/>
    </dgm:pt>
    <dgm:pt modelId="{5CCBD9C0-2311-44B5-9797-1EA9FEE9362E}" type="pres">
      <dgm:prSet presAssocID="{908BE75D-B071-4160-A354-6EA0C76180D8}" presName="compNode" presStyleCnt="0"/>
      <dgm:spPr/>
    </dgm:pt>
    <dgm:pt modelId="{42D73563-EF94-4A44-911E-333CE57B17F0}" type="pres">
      <dgm:prSet presAssocID="{908BE75D-B071-4160-A354-6EA0C76180D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EE08767A-EFE3-45FD-A55C-79DD04900C00}" type="pres">
      <dgm:prSet presAssocID="{908BE75D-B071-4160-A354-6EA0C76180D8}" presName="spaceRect" presStyleCnt="0"/>
      <dgm:spPr/>
    </dgm:pt>
    <dgm:pt modelId="{F4770104-45C8-4D53-9C37-5042B7952FA5}" type="pres">
      <dgm:prSet presAssocID="{908BE75D-B071-4160-A354-6EA0C76180D8}" presName="textRect" presStyleLbl="revTx" presStyleIdx="0" presStyleCnt="2">
        <dgm:presLayoutVars>
          <dgm:chMax val="1"/>
          <dgm:chPref val="1"/>
        </dgm:presLayoutVars>
      </dgm:prSet>
      <dgm:spPr/>
    </dgm:pt>
    <dgm:pt modelId="{238E6455-CE49-4229-A261-AF80AD293269}" type="pres">
      <dgm:prSet presAssocID="{E33D0901-81AE-40DD-8963-9602C416634B}" presName="sibTrans" presStyleCnt="0"/>
      <dgm:spPr/>
    </dgm:pt>
    <dgm:pt modelId="{727F3140-5968-4E21-B03F-37214ED6A63D}" type="pres">
      <dgm:prSet presAssocID="{B72D6DAB-1D00-4137-94FE-079ACC60049B}" presName="compNode" presStyleCnt="0"/>
      <dgm:spPr/>
    </dgm:pt>
    <dgm:pt modelId="{CAD3FC09-E575-4355-B437-C93022C26EBD}" type="pres">
      <dgm:prSet presAssocID="{B72D6DAB-1D00-4137-94FE-079ACC60049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lámpagos"/>
        </a:ext>
      </dgm:extLst>
    </dgm:pt>
    <dgm:pt modelId="{A868BC6C-6110-4919-A313-CE84413232DF}" type="pres">
      <dgm:prSet presAssocID="{B72D6DAB-1D00-4137-94FE-079ACC60049B}" presName="spaceRect" presStyleCnt="0"/>
      <dgm:spPr/>
    </dgm:pt>
    <dgm:pt modelId="{F656EFFA-A805-4DB3-BDE0-E4ECD63D1AE1}" type="pres">
      <dgm:prSet presAssocID="{B72D6DAB-1D00-4137-94FE-079ACC60049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210142A-ADB7-438A-A86F-3BCA4AB2DEF4}" type="presOf" srcId="{AB5ADE78-9884-4A89-8187-A290EEB566B3}" destId="{A2DA670B-4513-452C-A6D1-4C256C8843BB}" srcOrd="0" destOrd="0" presId="urn:microsoft.com/office/officeart/2018/2/layout/IconLabelList"/>
    <dgm:cxn modelId="{97285D34-7FC2-408E-A3E8-0BDE7F7D294D}" srcId="{AB5ADE78-9884-4A89-8187-A290EEB566B3}" destId="{B72D6DAB-1D00-4137-94FE-079ACC60049B}" srcOrd="1" destOrd="0" parTransId="{01FAB77E-0DC8-4744-917C-DE9BAFECECED}" sibTransId="{1C1974A2-62DC-4B94-8163-908056148DB3}"/>
    <dgm:cxn modelId="{44B1078D-E807-48EE-A3F4-FBE41C458E71}" srcId="{AB5ADE78-9884-4A89-8187-A290EEB566B3}" destId="{908BE75D-B071-4160-A354-6EA0C76180D8}" srcOrd="0" destOrd="0" parTransId="{83918B6A-FC06-415C-B51A-9A441EF57619}" sibTransId="{E33D0901-81AE-40DD-8963-9602C416634B}"/>
    <dgm:cxn modelId="{130382BB-214C-4D8F-A8BF-564DE4D8A510}" type="presOf" srcId="{B72D6DAB-1D00-4137-94FE-079ACC60049B}" destId="{F656EFFA-A805-4DB3-BDE0-E4ECD63D1AE1}" srcOrd="0" destOrd="0" presId="urn:microsoft.com/office/officeart/2018/2/layout/IconLabelList"/>
    <dgm:cxn modelId="{35B2DBBF-AA7C-41A1-AE35-FFAD7E2338A7}" type="presOf" srcId="{908BE75D-B071-4160-A354-6EA0C76180D8}" destId="{F4770104-45C8-4D53-9C37-5042B7952FA5}" srcOrd="0" destOrd="0" presId="urn:microsoft.com/office/officeart/2018/2/layout/IconLabelList"/>
    <dgm:cxn modelId="{F1E3AC1B-ED76-4BCB-A2B2-860C40838C90}" type="presParOf" srcId="{A2DA670B-4513-452C-A6D1-4C256C8843BB}" destId="{5CCBD9C0-2311-44B5-9797-1EA9FEE9362E}" srcOrd="0" destOrd="0" presId="urn:microsoft.com/office/officeart/2018/2/layout/IconLabelList"/>
    <dgm:cxn modelId="{3DC8FFC1-7D93-4645-B8A7-C54CB8C8107E}" type="presParOf" srcId="{5CCBD9C0-2311-44B5-9797-1EA9FEE9362E}" destId="{42D73563-EF94-4A44-911E-333CE57B17F0}" srcOrd="0" destOrd="0" presId="urn:microsoft.com/office/officeart/2018/2/layout/IconLabelList"/>
    <dgm:cxn modelId="{D90909D1-8A94-4ADE-9EB4-E8228A5C67AE}" type="presParOf" srcId="{5CCBD9C0-2311-44B5-9797-1EA9FEE9362E}" destId="{EE08767A-EFE3-45FD-A55C-79DD04900C00}" srcOrd="1" destOrd="0" presId="urn:microsoft.com/office/officeart/2018/2/layout/IconLabelList"/>
    <dgm:cxn modelId="{CF26828C-155D-4FE1-A50F-3F8C9AEFE04C}" type="presParOf" srcId="{5CCBD9C0-2311-44B5-9797-1EA9FEE9362E}" destId="{F4770104-45C8-4D53-9C37-5042B7952FA5}" srcOrd="2" destOrd="0" presId="urn:microsoft.com/office/officeart/2018/2/layout/IconLabelList"/>
    <dgm:cxn modelId="{8BBB2131-2FE0-491D-A1A6-268E4F6BE802}" type="presParOf" srcId="{A2DA670B-4513-452C-A6D1-4C256C8843BB}" destId="{238E6455-CE49-4229-A261-AF80AD293269}" srcOrd="1" destOrd="0" presId="urn:microsoft.com/office/officeart/2018/2/layout/IconLabelList"/>
    <dgm:cxn modelId="{EE9D3C85-D531-4634-8A2D-B471B20B051A}" type="presParOf" srcId="{A2DA670B-4513-452C-A6D1-4C256C8843BB}" destId="{727F3140-5968-4E21-B03F-37214ED6A63D}" srcOrd="2" destOrd="0" presId="urn:microsoft.com/office/officeart/2018/2/layout/IconLabelList"/>
    <dgm:cxn modelId="{DCBB2625-7FE4-492D-B9A3-9E9CC286FAFF}" type="presParOf" srcId="{727F3140-5968-4E21-B03F-37214ED6A63D}" destId="{CAD3FC09-E575-4355-B437-C93022C26EBD}" srcOrd="0" destOrd="0" presId="urn:microsoft.com/office/officeart/2018/2/layout/IconLabelList"/>
    <dgm:cxn modelId="{ACE25091-1916-4E09-8DA5-AEA4406A00BF}" type="presParOf" srcId="{727F3140-5968-4E21-B03F-37214ED6A63D}" destId="{A868BC6C-6110-4919-A313-CE84413232DF}" srcOrd="1" destOrd="0" presId="urn:microsoft.com/office/officeart/2018/2/layout/IconLabelList"/>
    <dgm:cxn modelId="{269FFDB0-3DF6-471E-9A62-1A239C646588}" type="presParOf" srcId="{727F3140-5968-4E21-B03F-37214ED6A63D}" destId="{F656EFFA-A805-4DB3-BDE0-E4ECD63D1AE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87FE4E-6F67-4148-9B43-E0A30A119368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C32BB4E-6E41-4A0B-9287-9D78B3256C8D}">
      <dgm:prSet/>
      <dgm:spPr/>
      <dgm:t>
        <a:bodyPr/>
        <a:lstStyle/>
        <a:p>
          <a:r>
            <a:rPr lang="es-CO" b="1" dirty="0"/>
            <a:t>ALTERNATIVAS</a:t>
          </a:r>
          <a:endParaRPr lang="en-US" dirty="0"/>
        </a:p>
      </dgm:t>
    </dgm:pt>
    <dgm:pt modelId="{A9CF7AFA-C63F-4B3C-B19A-B74C60D17F1E}" type="parTrans" cxnId="{76587A36-1568-4167-960D-FE17F1A142EC}">
      <dgm:prSet/>
      <dgm:spPr/>
      <dgm:t>
        <a:bodyPr/>
        <a:lstStyle/>
        <a:p>
          <a:endParaRPr lang="en-US"/>
        </a:p>
      </dgm:t>
    </dgm:pt>
    <dgm:pt modelId="{830ECAC7-361F-4EBF-B1FD-D5875EEB27D5}" type="sibTrans" cxnId="{76587A36-1568-4167-960D-FE17F1A142EC}">
      <dgm:prSet/>
      <dgm:spPr/>
      <dgm:t>
        <a:bodyPr/>
        <a:lstStyle/>
        <a:p>
          <a:endParaRPr lang="en-US"/>
        </a:p>
      </dgm:t>
    </dgm:pt>
    <dgm:pt modelId="{38902F84-DB49-4B0F-A0BE-CC000A921285}">
      <dgm:prSet/>
      <dgm:spPr/>
      <dgm:t>
        <a:bodyPr/>
        <a:lstStyle/>
        <a:p>
          <a:r>
            <a:rPr lang="es-CO" dirty="0"/>
            <a:t>Instalación de dispositivos de corte y maniobra</a:t>
          </a:r>
          <a:endParaRPr lang="en-US" dirty="0"/>
        </a:p>
      </dgm:t>
    </dgm:pt>
    <dgm:pt modelId="{90C1D4F8-7C28-419D-85BC-38D6CDEE3DCB}" type="parTrans" cxnId="{466987AC-42A7-478A-BB05-211372867AF0}">
      <dgm:prSet/>
      <dgm:spPr/>
      <dgm:t>
        <a:bodyPr/>
        <a:lstStyle/>
        <a:p>
          <a:endParaRPr lang="en-US"/>
        </a:p>
      </dgm:t>
    </dgm:pt>
    <dgm:pt modelId="{B766A06F-0B61-4669-81E3-ACD534219A11}" type="sibTrans" cxnId="{466987AC-42A7-478A-BB05-211372867AF0}">
      <dgm:prSet/>
      <dgm:spPr/>
      <dgm:t>
        <a:bodyPr/>
        <a:lstStyle/>
        <a:p>
          <a:endParaRPr lang="en-US"/>
        </a:p>
      </dgm:t>
    </dgm:pt>
    <dgm:pt modelId="{84C4A839-0A53-4DE8-A86E-F6552836F2A5}">
      <dgm:prSet/>
      <dgm:spPr/>
      <dgm:t>
        <a:bodyPr/>
        <a:lstStyle/>
        <a:p>
          <a:r>
            <a:rPr lang="es-CO" dirty="0"/>
            <a:t>Interconexión a otros circuitos</a:t>
          </a:r>
          <a:endParaRPr lang="en-US" dirty="0"/>
        </a:p>
      </dgm:t>
    </dgm:pt>
    <dgm:pt modelId="{4F042057-A8D0-4212-9759-97A92383DFC2}" type="parTrans" cxnId="{8513F4E9-341F-407C-9D42-5E9AEB568213}">
      <dgm:prSet/>
      <dgm:spPr/>
      <dgm:t>
        <a:bodyPr/>
        <a:lstStyle/>
        <a:p>
          <a:endParaRPr lang="en-US"/>
        </a:p>
      </dgm:t>
    </dgm:pt>
    <dgm:pt modelId="{9A8879A1-B823-424D-9C4B-6C84B6B9BAFE}" type="sibTrans" cxnId="{8513F4E9-341F-407C-9D42-5E9AEB568213}">
      <dgm:prSet/>
      <dgm:spPr/>
      <dgm:t>
        <a:bodyPr/>
        <a:lstStyle/>
        <a:p>
          <a:endParaRPr lang="en-US"/>
        </a:p>
      </dgm:t>
    </dgm:pt>
    <dgm:pt modelId="{87077A38-5691-492D-B4AE-412A723420F0}">
      <dgm:prSet/>
      <dgm:spPr/>
      <dgm:t>
        <a:bodyPr/>
        <a:lstStyle/>
        <a:p>
          <a:r>
            <a:rPr lang="es-CO" dirty="0"/>
            <a:t>Separación del circuito</a:t>
          </a:r>
          <a:endParaRPr lang="en-US" dirty="0"/>
        </a:p>
      </dgm:t>
    </dgm:pt>
    <dgm:pt modelId="{A89D660E-C539-43B3-9E54-861C4453E1AE}" type="parTrans" cxnId="{8E6BF825-7071-4848-A878-0CB58D578802}">
      <dgm:prSet/>
      <dgm:spPr/>
      <dgm:t>
        <a:bodyPr/>
        <a:lstStyle/>
        <a:p>
          <a:endParaRPr lang="en-US"/>
        </a:p>
      </dgm:t>
    </dgm:pt>
    <dgm:pt modelId="{E9A67965-1139-4041-8515-283EFA961068}" type="sibTrans" cxnId="{8E6BF825-7071-4848-A878-0CB58D578802}">
      <dgm:prSet/>
      <dgm:spPr/>
      <dgm:t>
        <a:bodyPr/>
        <a:lstStyle/>
        <a:p>
          <a:endParaRPr lang="en-US"/>
        </a:p>
      </dgm:t>
    </dgm:pt>
    <dgm:pt modelId="{04683196-1CB3-4B72-A7A4-6CEA22B4A02F}">
      <dgm:prSet/>
      <dgm:spPr/>
      <dgm:t>
        <a:bodyPr/>
        <a:lstStyle/>
        <a:p>
          <a:r>
            <a:rPr lang="es-CO" dirty="0"/>
            <a:t>Gestión del mantenimiento</a:t>
          </a:r>
          <a:endParaRPr lang="en-US" dirty="0"/>
        </a:p>
      </dgm:t>
    </dgm:pt>
    <dgm:pt modelId="{C139CDE9-675B-4E5A-AF48-84D0E5B7E580}" type="parTrans" cxnId="{F0DD7583-6306-48C2-AB4D-CCBE2F27FC1E}">
      <dgm:prSet/>
      <dgm:spPr/>
      <dgm:t>
        <a:bodyPr/>
        <a:lstStyle/>
        <a:p>
          <a:endParaRPr lang="en-US"/>
        </a:p>
      </dgm:t>
    </dgm:pt>
    <dgm:pt modelId="{07AA5587-C0DB-4061-8BCB-93A33B99D264}" type="sibTrans" cxnId="{F0DD7583-6306-48C2-AB4D-CCBE2F27FC1E}">
      <dgm:prSet/>
      <dgm:spPr/>
      <dgm:t>
        <a:bodyPr/>
        <a:lstStyle/>
        <a:p>
          <a:endParaRPr lang="en-US"/>
        </a:p>
      </dgm:t>
    </dgm:pt>
    <dgm:pt modelId="{03611062-5B52-4E0A-8401-8CCF60CE540C}">
      <dgm:prSet/>
      <dgm:spPr/>
      <dgm:t>
        <a:bodyPr/>
        <a:lstStyle/>
        <a:p>
          <a:r>
            <a:rPr lang="es-CO" dirty="0"/>
            <a:t>Cable de guarda</a:t>
          </a:r>
          <a:endParaRPr lang="en-US" dirty="0"/>
        </a:p>
      </dgm:t>
    </dgm:pt>
    <dgm:pt modelId="{7B0AD39C-D5D3-4108-94CA-601013893BB7}" type="parTrans" cxnId="{3AA2EB36-9952-4682-AB96-5A9E90FC8A8D}">
      <dgm:prSet/>
      <dgm:spPr/>
      <dgm:t>
        <a:bodyPr/>
        <a:lstStyle/>
        <a:p>
          <a:endParaRPr lang="en-US"/>
        </a:p>
      </dgm:t>
    </dgm:pt>
    <dgm:pt modelId="{E05E67BC-AA38-44CF-995F-DCF70A0BB5F1}" type="sibTrans" cxnId="{3AA2EB36-9952-4682-AB96-5A9E90FC8A8D}">
      <dgm:prSet/>
      <dgm:spPr/>
      <dgm:t>
        <a:bodyPr/>
        <a:lstStyle/>
        <a:p>
          <a:endParaRPr lang="en-US"/>
        </a:p>
      </dgm:t>
    </dgm:pt>
    <dgm:pt modelId="{4CE0A956-9380-4776-B03F-956C4CFE5D68}">
      <dgm:prSet/>
      <dgm:spPr/>
      <dgm:t>
        <a:bodyPr/>
        <a:lstStyle/>
        <a:p>
          <a:r>
            <a:rPr lang="es-CO" dirty="0"/>
            <a:t>Otros</a:t>
          </a:r>
          <a:endParaRPr lang="en-US" dirty="0"/>
        </a:p>
      </dgm:t>
    </dgm:pt>
    <dgm:pt modelId="{14200F1E-B524-4803-963E-4232521B6F4E}" type="parTrans" cxnId="{81C7A4E9-E35D-4269-B613-C9FCF93CAD1E}">
      <dgm:prSet/>
      <dgm:spPr/>
      <dgm:t>
        <a:bodyPr/>
        <a:lstStyle/>
        <a:p>
          <a:endParaRPr lang="en-US"/>
        </a:p>
      </dgm:t>
    </dgm:pt>
    <dgm:pt modelId="{95ACC8B1-7A7C-490B-95F4-47AFACA9E4E9}" type="sibTrans" cxnId="{81C7A4E9-E35D-4269-B613-C9FCF93CAD1E}">
      <dgm:prSet/>
      <dgm:spPr/>
      <dgm:t>
        <a:bodyPr/>
        <a:lstStyle/>
        <a:p>
          <a:endParaRPr lang="en-US"/>
        </a:p>
      </dgm:t>
    </dgm:pt>
    <dgm:pt modelId="{D95D10C9-5702-4199-A6C2-DE7D7ADB6F36}" type="pres">
      <dgm:prSet presAssocID="{C187FE4E-6F67-4148-9B43-E0A30A119368}" presName="diagram" presStyleCnt="0">
        <dgm:presLayoutVars>
          <dgm:dir/>
          <dgm:resizeHandles val="exact"/>
        </dgm:presLayoutVars>
      </dgm:prSet>
      <dgm:spPr/>
    </dgm:pt>
    <dgm:pt modelId="{5126B5BC-E44B-49CC-ACD0-4D1850B7C970}" type="pres">
      <dgm:prSet presAssocID="{DC32BB4E-6E41-4A0B-9287-9D78B3256C8D}" presName="node" presStyleLbl="node1" presStyleIdx="0" presStyleCnt="1">
        <dgm:presLayoutVars>
          <dgm:bulletEnabled val="1"/>
        </dgm:presLayoutVars>
      </dgm:prSet>
      <dgm:spPr/>
    </dgm:pt>
  </dgm:ptLst>
  <dgm:cxnLst>
    <dgm:cxn modelId="{69EFBF22-0E07-4481-A9A5-DAFB164BFF94}" type="presOf" srcId="{38902F84-DB49-4B0F-A0BE-CC000A921285}" destId="{5126B5BC-E44B-49CC-ACD0-4D1850B7C970}" srcOrd="0" destOrd="1" presId="urn:microsoft.com/office/officeart/2005/8/layout/default"/>
    <dgm:cxn modelId="{4087C325-7C6E-405B-9508-F0134E296497}" type="presOf" srcId="{87077A38-5691-492D-B4AE-412A723420F0}" destId="{5126B5BC-E44B-49CC-ACD0-4D1850B7C970}" srcOrd="0" destOrd="3" presId="urn:microsoft.com/office/officeart/2005/8/layout/default"/>
    <dgm:cxn modelId="{8E6BF825-7071-4848-A878-0CB58D578802}" srcId="{DC32BB4E-6E41-4A0B-9287-9D78B3256C8D}" destId="{87077A38-5691-492D-B4AE-412A723420F0}" srcOrd="2" destOrd="0" parTransId="{A89D660E-C539-43B3-9E54-861C4453E1AE}" sibTransId="{E9A67965-1139-4041-8515-283EFA961068}"/>
    <dgm:cxn modelId="{76587A36-1568-4167-960D-FE17F1A142EC}" srcId="{C187FE4E-6F67-4148-9B43-E0A30A119368}" destId="{DC32BB4E-6E41-4A0B-9287-9D78B3256C8D}" srcOrd="0" destOrd="0" parTransId="{A9CF7AFA-C63F-4B3C-B19A-B74C60D17F1E}" sibTransId="{830ECAC7-361F-4EBF-B1FD-D5875EEB27D5}"/>
    <dgm:cxn modelId="{3AA2EB36-9952-4682-AB96-5A9E90FC8A8D}" srcId="{DC32BB4E-6E41-4A0B-9287-9D78B3256C8D}" destId="{03611062-5B52-4E0A-8401-8CCF60CE540C}" srcOrd="4" destOrd="0" parTransId="{7B0AD39C-D5D3-4108-94CA-601013893BB7}" sibTransId="{E05E67BC-AA38-44CF-995F-DCF70A0BB5F1}"/>
    <dgm:cxn modelId="{F0DD7583-6306-48C2-AB4D-CCBE2F27FC1E}" srcId="{DC32BB4E-6E41-4A0B-9287-9D78B3256C8D}" destId="{04683196-1CB3-4B72-A7A4-6CEA22B4A02F}" srcOrd="3" destOrd="0" parTransId="{C139CDE9-675B-4E5A-AF48-84D0E5B7E580}" sibTransId="{07AA5587-C0DB-4061-8BCB-93A33B99D264}"/>
    <dgm:cxn modelId="{71FD0996-B7A8-42B4-B78A-C5E1DD0F5A08}" type="presOf" srcId="{4CE0A956-9380-4776-B03F-956C4CFE5D68}" destId="{5126B5BC-E44B-49CC-ACD0-4D1850B7C970}" srcOrd="0" destOrd="6" presId="urn:microsoft.com/office/officeart/2005/8/layout/default"/>
    <dgm:cxn modelId="{466987AC-42A7-478A-BB05-211372867AF0}" srcId="{DC32BB4E-6E41-4A0B-9287-9D78B3256C8D}" destId="{38902F84-DB49-4B0F-A0BE-CC000A921285}" srcOrd="0" destOrd="0" parTransId="{90C1D4F8-7C28-419D-85BC-38D6CDEE3DCB}" sibTransId="{B766A06F-0B61-4669-81E3-ACD534219A11}"/>
    <dgm:cxn modelId="{3D09FBB0-DD95-4CF5-BA81-4C9CAA86BBA4}" type="presOf" srcId="{04683196-1CB3-4B72-A7A4-6CEA22B4A02F}" destId="{5126B5BC-E44B-49CC-ACD0-4D1850B7C970}" srcOrd="0" destOrd="4" presId="urn:microsoft.com/office/officeart/2005/8/layout/default"/>
    <dgm:cxn modelId="{2F3CFBD4-770B-4C7A-BC8D-7104E2D50AF2}" type="presOf" srcId="{84C4A839-0A53-4DE8-A86E-F6552836F2A5}" destId="{5126B5BC-E44B-49CC-ACD0-4D1850B7C970}" srcOrd="0" destOrd="2" presId="urn:microsoft.com/office/officeart/2005/8/layout/default"/>
    <dgm:cxn modelId="{717C41DB-265D-4279-8585-7926B0D5A590}" type="presOf" srcId="{DC32BB4E-6E41-4A0B-9287-9D78B3256C8D}" destId="{5126B5BC-E44B-49CC-ACD0-4D1850B7C970}" srcOrd="0" destOrd="0" presId="urn:microsoft.com/office/officeart/2005/8/layout/default"/>
    <dgm:cxn modelId="{81C7A4E9-E35D-4269-B613-C9FCF93CAD1E}" srcId="{DC32BB4E-6E41-4A0B-9287-9D78B3256C8D}" destId="{4CE0A956-9380-4776-B03F-956C4CFE5D68}" srcOrd="5" destOrd="0" parTransId="{14200F1E-B524-4803-963E-4232521B6F4E}" sibTransId="{95ACC8B1-7A7C-490B-95F4-47AFACA9E4E9}"/>
    <dgm:cxn modelId="{8513F4E9-341F-407C-9D42-5E9AEB568213}" srcId="{DC32BB4E-6E41-4A0B-9287-9D78B3256C8D}" destId="{84C4A839-0A53-4DE8-A86E-F6552836F2A5}" srcOrd="1" destOrd="0" parTransId="{4F042057-A8D0-4212-9759-97A92383DFC2}" sibTransId="{9A8879A1-B823-424D-9C4B-6C84B6B9BAFE}"/>
    <dgm:cxn modelId="{61D216EA-621D-4828-A8AD-302BC8D5A1B6}" type="presOf" srcId="{03611062-5B52-4E0A-8401-8CCF60CE540C}" destId="{5126B5BC-E44B-49CC-ACD0-4D1850B7C970}" srcOrd="0" destOrd="5" presId="urn:microsoft.com/office/officeart/2005/8/layout/default"/>
    <dgm:cxn modelId="{B66F22EE-4649-4349-A85F-8D87027DEA49}" type="presOf" srcId="{C187FE4E-6F67-4148-9B43-E0A30A119368}" destId="{D95D10C9-5702-4199-A6C2-DE7D7ADB6F36}" srcOrd="0" destOrd="0" presId="urn:microsoft.com/office/officeart/2005/8/layout/default"/>
    <dgm:cxn modelId="{3090B656-AF10-466D-B58D-59BC94AFA616}" type="presParOf" srcId="{D95D10C9-5702-4199-A6C2-DE7D7ADB6F36}" destId="{5126B5BC-E44B-49CC-ACD0-4D1850B7C97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F40A8-3064-4524-A6A5-97E11FDFA63B}">
      <dsp:nvSpPr>
        <dsp:cNvPr id="0" name=""/>
        <dsp:cNvSpPr/>
      </dsp:nvSpPr>
      <dsp:spPr>
        <a:xfrm>
          <a:off x="0" y="316652"/>
          <a:ext cx="10927829" cy="198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291592" rIns="84812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kern="1200" dirty="0"/>
            <a:t>Falla independiente, simple de corta duración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kern="1200" dirty="0"/>
            <a:t>Falla independiente, simple de larga duración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kern="1200" dirty="0"/>
            <a:t>Desconexión manual, retardada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kern="1200" dirty="0"/>
            <a:t>Desconexión manual, inmediata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kern="1200" dirty="0"/>
            <a:t>Fallas de modo común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kern="1200" dirty="0"/>
            <a:t>Falla línea a tierra en sistemas aislados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kern="1200" dirty="0"/>
            <a:t>Apertura no intencional del interruptor</a:t>
          </a:r>
          <a:endParaRPr lang="en-US" sz="1400" kern="1200" dirty="0"/>
        </a:p>
      </dsp:txBody>
      <dsp:txXfrm>
        <a:off x="0" y="316652"/>
        <a:ext cx="10927829" cy="1984500"/>
      </dsp:txXfrm>
    </dsp:sp>
    <dsp:sp modelId="{B157F01D-4E72-412A-9FE1-612D33466FEF}">
      <dsp:nvSpPr>
        <dsp:cNvPr id="0" name=""/>
        <dsp:cNvSpPr/>
      </dsp:nvSpPr>
      <dsp:spPr>
        <a:xfrm>
          <a:off x="546391" y="110012"/>
          <a:ext cx="7649480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Fallas Simples</a:t>
          </a:r>
          <a:endParaRPr lang="en-US" sz="1400" kern="1200"/>
        </a:p>
      </dsp:txBody>
      <dsp:txXfrm>
        <a:off x="566566" y="130187"/>
        <a:ext cx="7609130" cy="372930"/>
      </dsp:txXfrm>
    </dsp:sp>
    <dsp:sp modelId="{5600A788-EBF0-4A99-9955-54454B320C81}">
      <dsp:nvSpPr>
        <dsp:cNvPr id="0" name=""/>
        <dsp:cNvSpPr/>
      </dsp:nvSpPr>
      <dsp:spPr>
        <a:xfrm>
          <a:off x="0" y="2583392"/>
          <a:ext cx="10927829" cy="149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291592" rIns="84812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kern="1200"/>
            <a:t>Fallas independientes múltiples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kern="1200"/>
            <a:t>Falla independiente e interrupción planeada 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kern="1200"/>
            <a:t>Fallas múltiples a tierra en sistemas aislados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kern="1200"/>
            <a:t>Falla independiente + falla de la protección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kern="1200"/>
            <a:t>Falla independiente + sobrealcance de la protección</a:t>
          </a:r>
          <a:endParaRPr lang="en-US" sz="1400" kern="1200"/>
        </a:p>
      </dsp:txBody>
      <dsp:txXfrm>
        <a:off x="0" y="2583392"/>
        <a:ext cx="10927829" cy="1499400"/>
      </dsp:txXfrm>
    </dsp:sp>
    <dsp:sp modelId="{34A0674C-1BB1-417A-9BED-39AA055C6FE2}">
      <dsp:nvSpPr>
        <dsp:cNvPr id="0" name=""/>
        <dsp:cNvSpPr/>
      </dsp:nvSpPr>
      <dsp:spPr>
        <a:xfrm>
          <a:off x="546391" y="2376752"/>
          <a:ext cx="7649480" cy="413280"/>
        </a:xfrm>
        <a:prstGeom prst="roundRect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Fallas Múltiples</a:t>
          </a:r>
          <a:endParaRPr lang="en-US" sz="1400" kern="1200"/>
        </a:p>
      </dsp:txBody>
      <dsp:txXfrm>
        <a:off x="566566" y="2396927"/>
        <a:ext cx="7609130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9D16A-B301-42B3-9A9C-7822EB2FE9FE}">
      <dsp:nvSpPr>
        <dsp:cNvPr id="0" name=""/>
        <dsp:cNvSpPr/>
      </dsp:nvSpPr>
      <dsp:spPr>
        <a:xfrm>
          <a:off x="2386482" y="631"/>
          <a:ext cx="1954517" cy="1954517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 dirty="0"/>
            <a:t>Sim </a:t>
          </a:r>
          <a:r>
            <a:rPr lang="es-CO" sz="2200" kern="1200" dirty="0" err="1"/>
            <a:t>conf</a:t>
          </a:r>
          <a:endParaRPr lang="es-CO" sz="2200" kern="1200" dirty="0"/>
        </a:p>
      </dsp:txBody>
      <dsp:txXfrm>
        <a:off x="2672714" y="286863"/>
        <a:ext cx="1382053" cy="1382053"/>
      </dsp:txXfrm>
    </dsp:sp>
    <dsp:sp modelId="{59C5AFDC-B868-4BA9-84BE-FABBB0CFF679}">
      <dsp:nvSpPr>
        <dsp:cNvPr id="0" name=""/>
        <dsp:cNvSpPr/>
      </dsp:nvSpPr>
      <dsp:spPr>
        <a:xfrm rot="3600000">
          <a:off x="3830355" y="1905364"/>
          <a:ext cx="518575" cy="6596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800" kern="1200"/>
        </a:p>
      </dsp:txBody>
      <dsp:txXfrm>
        <a:off x="3869248" y="1969929"/>
        <a:ext cx="363003" cy="395789"/>
      </dsp:txXfrm>
    </dsp:sp>
    <dsp:sp modelId="{53D77956-25F7-4B56-891B-DC63F122957E}">
      <dsp:nvSpPr>
        <dsp:cNvPr id="0" name=""/>
        <dsp:cNvSpPr/>
      </dsp:nvSpPr>
      <dsp:spPr>
        <a:xfrm>
          <a:off x="3852963" y="2540650"/>
          <a:ext cx="1954517" cy="1954517"/>
        </a:xfrm>
        <a:prstGeom prst="ellipse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 dirty="0"/>
            <a:t>B/C</a:t>
          </a:r>
        </a:p>
      </dsp:txBody>
      <dsp:txXfrm>
        <a:off x="4139195" y="2826882"/>
        <a:ext cx="1382053" cy="1382053"/>
      </dsp:txXfrm>
    </dsp:sp>
    <dsp:sp modelId="{BD32EB37-F875-4080-A843-D75704CE51D1}">
      <dsp:nvSpPr>
        <dsp:cNvPr id="0" name=""/>
        <dsp:cNvSpPr/>
      </dsp:nvSpPr>
      <dsp:spPr>
        <a:xfrm rot="10800000">
          <a:off x="3119130" y="3188084"/>
          <a:ext cx="518575" cy="6596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800" kern="1200"/>
        </a:p>
      </dsp:txBody>
      <dsp:txXfrm rot="10800000">
        <a:off x="3274702" y="3320014"/>
        <a:ext cx="363003" cy="395789"/>
      </dsp:txXfrm>
    </dsp:sp>
    <dsp:sp modelId="{F6F044CA-8A75-4D7E-B3A1-4EBA9D3F9973}">
      <dsp:nvSpPr>
        <dsp:cNvPr id="0" name=""/>
        <dsp:cNvSpPr/>
      </dsp:nvSpPr>
      <dsp:spPr>
        <a:xfrm>
          <a:off x="920001" y="2540650"/>
          <a:ext cx="1954517" cy="1954517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 dirty="0"/>
            <a:t>alternativas</a:t>
          </a:r>
        </a:p>
      </dsp:txBody>
      <dsp:txXfrm>
        <a:off x="1206233" y="2826882"/>
        <a:ext cx="1382053" cy="1382053"/>
      </dsp:txXfrm>
    </dsp:sp>
    <dsp:sp modelId="{16ADCE98-F811-49E3-86F7-3E7CB71FEDBE}">
      <dsp:nvSpPr>
        <dsp:cNvPr id="0" name=""/>
        <dsp:cNvSpPr/>
      </dsp:nvSpPr>
      <dsp:spPr>
        <a:xfrm rot="18000000">
          <a:off x="2363875" y="1930785"/>
          <a:ext cx="518575" cy="6596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800" kern="1200"/>
        </a:p>
      </dsp:txBody>
      <dsp:txXfrm>
        <a:off x="2402768" y="2130080"/>
        <a:ext cx="363003" cy="3957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73563-EF94-4A44-911E-333CE57B17F0}">
      <dsp:nvSpPr>
        <dsp:cNvPr id="0" name=""/>
        <dsp:cNvSpPr/>
      </dsp:nvSpPr>
      <dsp:spPr>
        <a:xfrm>
          <a:off x="1052690" y="841797"/>
          <a:ext cx="1695937" cy="169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70104-45C8-4D53-9C37-5042B7952FA5}">
      <dsp:nvSpPr>
        <dsp:cNvPr id="0" name=""/>
        <dsp:cNvSpPr/>
      </dsp:nvSpPr>
      <dsp:spPr>
        <a:xfrm>
          <a:off x="16284" y="2964165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Modelo de sistemas reparables</a:t>
          </a:r>
          <a:endParaRPr lang="en-US" sz="2100" kern="1200"/>
        </a:p>
      </dsp:txBody>
      <dsp:txXfrm>
        <a:off x="16284" y="2964165"/>
        <a:ext cx="3768750" cy="720000"/>
      </dsp:txXfrm>
    </dsp:sp>
    <dsp:sp modelId="{CAD3FC09-E575-4355-B437-C93022C26EBD}">
      <dsp:nvSpPr>
        <dsp:cNvPr id="0" name=""/>
        <dsp:cNvSpPr/>
      </dsp:nvSpPr>
      <dsp:spPr>
        <a:xfrm>
          <a:off x="5480971" y="841797"/>
          <a:ext cx="1695937" cy="169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6EFFA-A805-4DB3-BDE0-E4ECD63D1AE1}">
      <dsp:nvSpPr>
        <dsp:cNvPr id="0" name=""/>
        <dsp:cNvSpPr/>
      </dsp:nvSpPr>
      <dsp:spPr>
        <a:xfrm>
          <a:off x="4444565" y="2964165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Proceso power law (NHPP), tasa de fallas evoluciona con el tiempo</a:t>
          </a:r>
          <a:endParaRPr lang="en-US" sz="2100" kern="1200"/>
        </a:p>
      </dsp:txBody>
      <dsp:txXfrm>
        <a:off x="4444565" y="2964165"/>
        <a:ext cx="376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6B5BC-E44B-49CC-ACD0-4D1850B7C970}">
      <dsp:nvSpPr>
        <dsp:cNvPr id="0" name=""/>
        <dsp:cNvSpPr/>
      </dsp:nvSpPr>
      <dsp:spPr>
        <a:xfrm>
          <a:off x="2390462" y="631"/>
          <a:ext cx="6146903" cy="36881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b="1" kern="1200" dirty="0"/>
            <a:t>ALTERNATIVAS</a:t>
          </a:r>
          <a:endParaRPr lang="en-US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500" kern="1200" dirty="0"/>
            <a:t>Instalación de dispositivos de corte y maniobra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500" kern="1200" dirty="0"/>
            <a:t>Interconexión a otros circuitos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500" kern="1200" dirty="0"/>
            <a:t>Separación del circuito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500" kern="1200" dirty="0"/>
            <a:t>Gestión del mantenimiento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500" kern="1200" dirty="0"/>
            <a:t>Cable de guarda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500" kern="1200" dirty="0"/>
            <a:t>Otros</a:t>
          </a:r>
          <a:endParaRPr lang="en-US" sz="2500" kern="1200" dirty="0"/>
        </a:p>
      </dsp:txBody>
      <dsp:txXfrm>
        <a:off x="2390462" y="631"/>
        <a:ext cx="6146903" cy="3688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5002C5-35DC-436C-80A8-F7F365A1C05F}" type="datetime1">
              <a:rPr lang="es-ES" smtClean="0"/>
              <a:t>20/07/2023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46148A-B81C-499D-BBDC-E7DC72AD78A6}" type="datetime1">
              <a:rPr lang="es-ES" smtClean="0"/>
              <a:t>20/07/2023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"/>
              <a:t>Haga clic para modificar los estilos de texto del patrón</a:t>
            </a:r>
            <a:endParaRPr lang="en-US"/>
          </a:p>
          <a:p>
            <a:pPr lvl="1" rtl="0"/>
            <a:r>
              <a:rPr lang="es"/>
              <a:t>Segundo nivel</a:t>
            </a:r>
          </a:p>
          <a:p>
            <a:pPr lvl="2" rtl="0"/>
            <a:r>
              <a:rPr lang="es"/>
              <a:t>Tercer nivel</a:t>
            </a:r>
          </a:p>
          <a:p>
            <a:pPr lvl="3" rtl="0"/>
            <a:r>
              <a:rPr lang="es"/>
              <a:t>Cuarto nivel</a:t>
            </a:r>
          </a:p>
          <a:p>
            <a:pPr lvl="4" rtl="0"/>
            <a:r>
              <a:rPr lang="es"/>
              <a:t>Quinto nivel</a:t>
            </a:r>
            <a:endParaRPr lang="en-U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5DEED-DFD1-CB8C-1A5B-597B63D72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5F0324-16B2-1164-2B39-ECCFF295F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E51253-F102-14DB-3BBB-ABE9C784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402C-55DB-47E1-BBB9-C58B7584E11C}" type="datetimeFigureOut">
              <a:rPr lang="es-CO" smtClean="0"/>
              <a:t>20/07/2023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52D431-A5E2-CF92-064F-0D1F1604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FC3D6E-6DB2-3DD6-C24A-9D04D97C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E987-3A13-4963-9491-0AE1D5975B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746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F72E3-BDB4-3395-131C-348BB713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91A674-6C67-7A22-6E78-FD28F946E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8802D0-D8C5-C4E9-3F57-1CC9FBF89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402C-55DB-47E1-BBB9-C58B7584E11C}" type="datetimeFigureOut">
              <a:rPr lang="es-CO" smtClean="0"/>
              <a:t>20/07/2023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4329CC-DA7F-4304-A55C-87A00F0C2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F86FE6-3C2C-0EB1-67D2-D4D86052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E987-3A13-4963-9491-0AE1D5975B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905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9FCA9C-D395-3461-D514-73F014CAF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01FD95-F487-9D2E-4D14-9705D6ACB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0FD7A6-6AFB-F19C-5642-18487F725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402C-55DB-47E1-BBB9-C58B7584E11C}" type="datetimeFigureOut">
              <a:rPr lang="es-CO" smtClean="0"/>
              <a:t>20/07/2023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6214DD-9C9E-A50B-2A4C-5D01963BF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3CC79F-442B-E395-D717-0277F0DC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E987-3A13-4963-9491-0AE1D5975B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33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4D16C-A09B-145E-6AE3-2960B0C0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84DC05-68B4-C8D7-4B3B-224A9226E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CB0558-EB90-A658-FA66-7185A081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402C-55DB-47E1-BBB9-C58B7584E11C}" type="datetimeFigureOut">
              <a:rPr lang="es-CO" smtClean="0"/>
              <a:t>20/07/2023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BE8CC0-AA68-3C5E-67C6-F5F5D4A2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FBCDD-A9A8-B560-4E5F-13BD7FAB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E987-3A13-4963-9491-0AE1D5975B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554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853B2-89DE-8024-96F9-0012D1A73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9B4607-509C-021B-000F-26EF51565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E4ACD5-650C-9D6D-52B9-13115EA5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402C-55DB-47E1-BBB9-C58B7584E11C}" type="datetimeFigureOut">
              <a:rPr lang="es-CO" smtClean="0"/>
              <a:t>20/07/2023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702FAE-D202-AE1D-AC44-500286C7D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8624B4-C1C8-C66E-03A8-EBBC85B9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E987-3A13-4963-9491-0AE1D5975B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195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B75E7-3F4E-2C81-C42D-312B4AD1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630CB1-2049-A2CB-A406-8A827B1AB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4CB3E6-756D-6960-2EAC-2417D3D80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01C351-C547-429B-4BDC-E70499E42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402C-55DB-47E1-BBB9-C58B7584E11C}" type="datetimeFigureOut">
              <a:rPr lang="es-CO" smtClean="0"/>
              <a:t>20/07/2023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FFBC78-68C8-CB8A-83AE-6620638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E85588-E0B7-5703-2E09-C31691F4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E987-3A13-4963-9491-0AE1D5975B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770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A9C47-F3A2-4DD5-07CC-FF27A7922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7ECE33-35AA-A95A-75F5-AF4890D3F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8C436F-0FE1-5679-0BAE-6BA90FEB0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07846F-04EE-220A-0059-09D3C89AD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591EE8-02BB-B0D6-7E29-F6796B467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9424EFF-1EFB-ED2D-16C8-B39048935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402C-55DB-47E1-BBB9-C58B7584E11C}" type="datetimeFigureOut">
              <a:rPr lang="es-CO" smtClean="0"/>
              <a:t>20/07/2023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3D26EA0-2616-0134-B221-7BB14F3EC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AEBA5C5-33AE-807E-704A-C536A506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E987-3A13-4963-9491-0AE1D5975B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631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D5E5D-8E95-F8C4-1020-780956D85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081B21F-7B68-0560-ECC2-343A6D420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402C-55DB-47E1-BBB9-C58B7584E11C}" type="datetimeFigureOut">
              <a:rPr lang="es-CO" smtClean="0"/>
              <a:t>20/07/2023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50EBA4-66E0-F613-625C-3C3A5C29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E9D93A7-FCFE-526B-CDC1-3882D4A81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E987-3A13-4963-9491-0AE1D5975B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893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A8C185B-EEB9-32D7-6A0E-2EC580BB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402C-55DB-47E1-BBB9-C58B7584E11C}" type="datetimeFigureOut">
              <a:rPr lang="es-CO" smtClean="0"/>
              <a:t>20/07/2023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4413AD-96EE-670E-8100-1F7A1714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A92FA3-70C1-AB25-243E-6916E5C7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E987-3A13-4963-9491-0AE1D5975B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2826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911BE-03AD-2EA7-8A02-AD6FD31B8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0A5E6-4B1E-40CC-9656-CC2C9DA9A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193361-7DD1-691B-0F24-04965FAEE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8D6F93-54CF-52AD-61FC-52200FC2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402C-55DB-47E1-BBB9-C58B7584E11C}" type="datetimeFigureOut">
              <a:rPr lang="es-CO" smtClean="0"/>
              <a:t>20/07/2023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76EC1B-FBC8-9BC1-4688-BBE4D8F66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D7A74F-A0DD-DF8F-A904-46C281F0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E987-3A13-4963-9491-0AE1D5975B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894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5E09D-2752-FE6B-ABE8-026DB1DC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5763309-2821-1D8A-AA08-21F732212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D3E4C4-38EC-3CD9-7CEA-27660F7B0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76392-075E-2778-C0F0-82667051C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402C-55DB-47E1-BBB9-C58B7584E11C}" type="datetimeFigureOut">
              <a:rPr lang="es-CO" smtClean="0"/>
              <a:t>20/07/2023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1304B0-F157-93D2-B929-A1990F54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B6817C-BBE7-023F-6BA2-40D9C38E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E987-3A13-4963-9491-0AE1D5975B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70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2383339-AA02-63B2-5CF6-17102EB81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4D57E3-9878-2FF8-7993-815BD9957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B67208-67F5-1968-E81A-3F87F474B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4402C-55DB-47E1-BBB9-C58B7584E11C}" type="datetimeFigureOut">
              <a:rPr lang="es-CO" smtClean="0"/>
              <a:t>20/07/2023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20F632-5537-89D3-24A7-5E322FB04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7D6CA9-C2F5-0A54-FFCE-38B408397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9E987-3A13-4963-9491-0AE1D5975B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825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Un primer plano de un logotipo&#10;&#10;Descripción generada automá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 rtlCol="0">
            <a:normAutofit/>
          </a:bodyPr>
          <a:lstStyle/>
          <a:p>
            <a:pPr rtl="0"/>
            <a:r>
              <a:rPr lang="es" b="1">
                <a:solidFill>
                  <a:srgbClr val="FFFFFF"/>
                </a:solidFill>
              </a:rPr>
              <a:t>EJEMPLO METAHEURÍSTICAS:</a:t>
            </a:r>
            <a:br>
              <a:rPr lang="es" b="1">
                <a:solidFill>
                  <a:srgbClr val="FFFFFF"/>
                </a:solidFill>
              </a:rPr>
            </a:br>
            <a:r>
              <a:rPr lang="es" b="1">
                <a:solidFill>
                  <a:srgbClr val="FFFFFF"/>
                </a:solidFill>
              </a:rPr>
              <a:t>CONFIABILIDAD EN SISTEMAS DE DISTRIBUCIÓN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s">
                <a:solidFill>
                  <a:srgbClr val="FFFFFF"/>
                </a:solidFill>
              </a:rPr>
              <a:t>Camilo Andrés Acosta Urrego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8FDD36-5E0A-9698-FEEE-D056E11C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APLICACIONES CONFIABILIDAD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43C72B9-640A-498A-D8A7-067719C7D89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828800"/>
            <a:ext cx="8686800" cy="4724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es-MX" sz="2000" b="1" dirty="0"/>
              <a:t>Valoración del reemplazo de líneas aéreas por sistemas subterráneos</a:t>
            </a:r>
          </a:p>
          <a:p>
            <a:pPr>
              <a:lnSpc>
                <a:spcPct val="80000"/>
              </a:lnSpc>
              <a:buClr>
                <a:srgbClr val="FF6600"/>
              </a:buClr>
              <a:buFont typeface="Wingdings" pitchFamily="2" charset="2"/>
              <a:buChar char="§"/>
            </a:pPr>
            <a:endParaRPr lang="es-MX" sz="500" b="1" dirty="0">
              <a:sym typeface="Symbol" pitchFamily="18" charset="2"/>
            </a:endParaRPr>
          </a:p>
          <a:p>
            <a:pPr>
              <a:lnSpc>
                <a:spcPct val="8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es-MX" sz="2000" b="1" dirty="0">
                <a:sym typeface="Symbol" pitchFamily="18" charset="2"/>
              </a:rPr>
              <a:t>Confiabilidad de la conexión de una unidad de generación a la red</a:t>
            </a:r>
          </a:p>
          <a:p>
            <a:pPr lvl="1">
              <a:lnSpc>
                <a:spcPct val="8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es-MX" sz="1800" dirty="0">
                <a:sym typeface="Symbol" pitchFamily="18" charset="2"/>
              </a:rPr>
              <a:t>Costo de la interrupción de potencia suministrada</a:t>
            </a:r>
          </a:p>
          <a:p>
            <a:pPr>
              <a:lnSpc>
                <a:spcPct val="80000"/>
              </a:lnSpc>
              <a:buClr>
                <a:srgbClr val="FF6600"/>
              </a:buClr>
              <a:buFont typeface="Wingdings" pitchFamily="2" charset="2"/>
              <a:buChar char="§"/>
            </a:pPr>
            <a:endParaRPr lang="es-MX" sz="500" b="1" dirty="0">
              <a:sym typeface="Symbol" pitchFamily="18" charset="2"/>
            </a:endParaRPr>
          </a:p>
          <a:p>
            <a:pPr>
              <a:lnSpc>
                <a:spcPct val="8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es-MX" sz="2000" b="1" dirty="0">
                <a:sym typeface="Symbol" pitchFamily="18" charset="2"/>
              </a:rPr>
              <a:t>Beneficios para los usuarios ante un cambio en la red</a:t>
            </a:r>
          </a:p>
          <a:p>
            <a:pPr lvl="1">
              <a:lnSpc>
                <a:spcPct val="8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es-MX" sz="1800" dirty="0">
                <a:sym typeface="Symbol" pitchFamily="18" charset="2"/>
              </a:rPr>
              <a:t>Comparación de los costos de inversión contra los costos de interrupción por usuario</a:t>
            </a:r>
          </a:p>
          <a:p>
            <a:pPr>
              <a:lnSpc>
                <a:spcPct val="80000"/>
              </a:lnSpc>
              <a:buClr>
                <a:srgbClr val="FF6600"/>
              </a:buClr>
              <a:buFont typeface="Wingdings" pitchFamily="2" charset="2"/>
              <a:buChar char="§"/>
            </a:pPr>
            <a:endParaRPr lang="es-MX" sz="500" b="1" dirty="0">
              <a:sym typeface="Symbol" pitchFamily="18" charset="2"/>
            </a:endParaRPr>
          </a:p>
          <a:p>
            <a:pPr>
              <a:lnSpc>
                <a:spcPct val="8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es-MX" sz="2000" b="1" dirty="0">
                <a:sym typeface="Symbol" pitchFamily="18" charset="2"/>
              </a:rPr>
              <a:t>Comparación de la conexión a la red de diferentes usuarios</a:t>
            </a:r>
          </a:p>
          <a:p>
            <a:pPr lvl="1">
              <a:lnSpc>
                <a:spcPct val="8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es-MX" sz="1800" dirty="0">
                <a:sym typeface="Symbol" pitchFamily="18" charset="2"/>
              </a:rPr>
              <a:t>Conocimiento acerca del costo de interrupción de los usuarios</a:t>
            </a:r>
          </a:p>
          <a:p>
            <a:pPr>
              <a:lnSpc>
                <a:spcPct val="80000"/>
              </a:lnSpc>
              <a:buClr>
                <a:srgbClr val="FF6600"/>
              </a:buClr>
              <a:buFont typeface="Wingdings" pitchFamily="2" charset="2"/>
              <a:buChar char="§"/>
            </a:pPr>
            <a:endParaRPr lang="es-MX" sz="500" b="1" dirty="0">
              <a:sym typeface="Symbol" pitchFamily="18" charset="2"/>
            </a:endParaRPr>
          </a:p>
          <a:p>
            <a:pPr>
              <a:lnSpc>
                <a:spcPct val="8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es-MX" sz="2000" b="1" dirty="0">
                <a:sym typeface="Symbol" pitchFamily="18" charset="2"/>
              </a:rPr>
              <a:t>Pago de penalizaciones para los diferentes contratos de suministro</a:t>
            </a:r>
          </a:p>
          <a:p>
            <a:pPr lvl="1">
              <a:lnSpc>
                <a:spcPct val="8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es-MX" sz="1800" dirty="0">
                <a:sym typeface="Symbol" pitchFamily="18" charset="2"/>
              </a:rPr>
              <a:t>Análisis de nuevas ofertas y tarifas para usuarios especiales</a:t>
            </a:r>
          </a:p>
          <a:p>
            <a:pPr>
              <a:lnSpc>
                <a:spcPct val="80000"/>
              </a:lnSpc>
              <a:buClr>
                <a:srgbClr val="FF6600"/>
              </a:buClr>
              <a:buFont typeface="Wingdings" pitchFamily="2" charset="2"/>
              <a:buChar char="§"/>
            </a:pPr>
            <a:endParaRPr lang="es-MX" sz="500" b="1" dirty="0">
              <a:sym typeface="Symbol" pitchFamily="18" charset="2"/>
            </a:endParaRPr>
          </a:p>
          <a:p>
            <a:pPr>
              <a:lnSpc>
                <a:spcPct val="8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es-MX" sz="2000" b="1" dirty="0">
                <a:sym typeface="Symbol" pitchFamily="18" charset="2"/>
              </a:rPr>
              <a:t>Comparación de escenarios para automatización de redes de distribución (desconectadores controlados remotamente) </a:t>
            </a:r>
          </a:p>
          <a:p>
            <a:pPr lvl="1">
              <a:lnSpc>
                <a:spcPct val="8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es-MX" sz="1800" dirty="0">
                <a:sym typeface="Symbol" pitchFamily="18" charset="2"/>
              </a:rPr>
              <a:t>Soluciones Iguales o mejores con menos tecnología primaria</a:t>
            </a:r>
          </a:p>
        </p:txBody>
      </p:sp>
    </p:spTree>
    <p:extLst>
      <p:ext uri="{BB962C8B-B14F-4D97-AF65-F5344CB8AC3E}">
        <p14:creationId xmlns:p14="http://schemas.microsoft.com/office/powerpoint/2010/main" val="33073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8FDD36-5E0A-9698-FEEE-D056E11C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APLICACIONES CONFIABILIDAD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43C72B9-640A-498A-D8A7-067719C7D89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828800"/>
            <a:ext cx="8686800" cy="4724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es-MX" sz="2000" b="1" dirty="0"/>
              <a:t>Todo lo anterior conlleva a la mejora de los índices de confiabilidad con los que mide la calidad la CREG en la resolución 015/18</a:t>
            </a:r>
            <a:endParaRPr lang="es-MX" sz="1800" dirty="0">
              <a:sym typeface="Symbol" pitchFamily="18" charset="2"/>
            </a:endParaRPr>
          </a:p>
        </p:txBody>
      </p:sp>
      <p:grpSp>
        <p:nvGrpSpPr>
          <p:cNvPr id="3" name="Group 32">
            <a:extLst>
              <a:ext uri="{FF2B5EF4-FFF2-40B4-BE49-F238E27FC236}">
                <a16:creationId xmlns:a16="http://schemas.microsoft.com/office/drawing/2014/main" id="{D7FC9325-BFA5-AA68-D729-39D90B778EFB}"/>
              </a:ext>
            </a:extLst>
          </p:cNvPr>
          <p:cNvGrpSpPr>
            <a:grpSpLocks/>
          </p:cNvGrpSpPr>
          <p:nvPr/>
        </p:nvGrpSpPr>
        <p:grpSpPr bwMode="auto">
          <a:xfrm>
            <a:off x="1779445" y="2399262"/>
            <a:ext cx="8229600" cy="1981200"/>
            <a:chOff x="296" y="1240"/>
            <a:chExt cx="5184" cy="1248"/>
          </a:xfrm>
        </p:grpSpPr>
        <p:sp>
          <p:nvSpPr>
            <p:cNvPr id="5" name="Rectangle 11">
              <a:extLst>
                <a:ext uri="{FF2B5EF4-FFF2-40B4-BE49-F238E27FC236}">
                  <a16:creationId xmlns:a16="http://schemas.microsoft.com/office/drawing/2014/main" id="{233E48D3-5E81-35F2-BB41-3243335A6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" y="1240"/>
              <a:ext cx="5184" cy="12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s-CO"/>
            </a:p>
          </p:txBody>
        </p:sp>
        <p:sp>
          <p:nvSpPr>
            <p:cNvPr id="6" name="Text Box 12">
              <a:extLst>
                <a:ext uri="{FF2B5EF4-FFF2-40B4-BE49-F238E27FC236}">
                  <a16:creationId xmlns:a16="http://schemas.microsoft.com/office/drawing/2014/main" id="{D9AF0157-D6EB-D2A5-B450-4B3E955F1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" y="1309"/>
              <a:ext cx="50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3E5B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762000">
                <a:tabLst>
                  <a:tab pos="4378325" algn="l"/>
                  <a:tab pos="4954588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>
                <a:tabLst>
                  <a:tab pos="4378325" algn="l"/>
                  <a:tab pos="4954588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>
                <a:tabLst>
                  <a:tab pos="4378325" algn="l"/>
                  <a:tab pos="4954588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>
                <a:tabLst>
                  <a:tab pos="4378325" algn="l"/>
                  <a:tab pos="4954588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>
                <a:tabLst>
                  <a:tab pos="4378325" algn="l"/>
                  <a:tab pos="4954588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78325" algn="l"/>
                  <a:tab pos="4954588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78325" algn="l"/>
                  <a:tab pos="4954588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78325" algn="l"/>
                  <a:tab pos="4954588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78325" algn="l"/>
                  <a:tab pos="4954588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de-DE" sz="1800" b="1">
                  <a:latin typeface="Arial" charset="0"/>
                </a:rPr>
                <a:t>Índice de Frecuencia de Interrupción Promedio del Sistema</a:t>
              </a:r>
              <a:endParaRPr lang="de-DE" sz="1800" b="1" baseline="-25000">
                <a:latin typeface="Arial" charset="0"/>
              </a:endParaRPr>
            </a:p>
          </p:txBody>
        </p:sp>
        <p:sp>
          <p:nvSpPr>
            <p:cNvPr id="7" name="Text Box 13">
              <a:extLst>
                <a:ext uri="{FF2B5EF4-FFF2-40B4-BE49-F238E27FC236}">
                  <a16:creationId xmlns:a16="http://schemas.microsoft.com/office/drawing/2014/main" id="{D67F05B9-6112-69DF-DDEF-3E7F6D4B8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" y="1805"/>
              <a:ext cx="5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3E5B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de-DE" sz="1800">
                  <a:latin typeface="Arial" charset="0"/>
                </a:rPr>
                <a:t>SAIFI =</a:t>
              </a:r>
            </a:p>
          </p:txBody>
        </p:sp>
        <p:sp>
          <p:nvSpPr>
            <p:cNvPr id="8" name="Text Box 14">
              <a:extLst>
                <a:ext uri="{FF2B5EF4-FFF2-40B4-BE49-F238E27FC236}">
                  <a16:creationId xmlns:a16="http://schemas.microsoft.com/office/drawing/2014/main" id="{9A12F870-DDF0-A36D-EE74-F5F844E3A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0" y="1940"/>
              <a:ext cx="288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3E5B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de-DE" sz="1600">
                  <a:latin typeface="Arial" charset="0"/>
                </a:rPr>
                <a:t>Número total de clientes </a:t>
              </a:r>
              <a:r>
                <a:rPr lang="de-DE" sz="1600">
                  <a:latin typeface="Arial" charset="0"/>
                  <a:cs typeface="Arial" charset="0"/>
                </a:rPr>
                <a:t>· tiempo de observación</a:t>
              </a:r>
              <a:endParaRPr lang="de-DE" sz="1600">
                <a:latin typeface="Arial" charset="0"/>
              </a:endParaRPr>
            </a:p>
          </p:txBody>
        </p:sp>
        <p:sp>
          <p:nvSpPr>
            <p:cNvPr id="9" name="Line 15">
              <a:extLst>
                <a:ext uri="{FF2B5EF4-FFF2-40B4-BE49-F238E27FC236}">
                  <a16:creationId xmlns:a16="http://schemas.microsoft.com/office/drawing/2014/main" id="{475F204E-227F-14EB-3090-4F1948B73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3" y="1916"/>
              <a:ext cx="3375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s-CO"/>
            </a:p>
          </p:txBody>
        </p:sp>
        <p:sp>
          <p:nvSpPr>
            <p:cNvPr id="11" name="Text Box 16">
              <a:extLst>
                <a:ext uri="{FF2B5EF4-FFF2-40B4-BE49-F238E27FC236}">
                  <a16:creationId xmlns:a16="http://schemas.microsoft.com/office/drawing/2014/main" id="{62D5A315-E96E-4D1A-F536-97860E1B31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" y="2161"/>
              <a:ext cx="47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3E5B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de-DE" sz="1800">
                  <a:latin typeface="Arial" charset="0"/>
                  <a:sym typeface="Symbol" pitchFamily="18" charset="2"/>
                </a:rPr>
                <a:t> F</a:t>
              </a:r>
              <a:r>
                <a:rPr lang="de-DE" sz="1800" baseline="-25000">
                  <a:latin typeface="Arial" charset="0"/>
                  <a:sym typeface="Symbol" pitchFamily="18" charset="2"/>
                </a:rPr>
                <a:t> </a:t>
              </a:r>
              <a:r>
                <a:rPr lang="de-DE" sz="1600">
                  <a:latin typeface="Arial" charset="0"/>
                  <a:sym typeface="Symbol" pitchFamily="18" charset="2"/>
                </a:rPr>
                <a:t>(de todos los clientes)                         			</a:t>
              </a:r>
              <a:r>
                <a:rPr lang="de-DE" sz="2000" b="1" i="1">
                  <a:solidFill>
                    <a:srgbClr val="808080"/>
                  </a:solidFill>
                  <a:latin typeface="Arial" charset="0"/>
                  <a:cs typeface="Times New Roman" pitchFamily="18" charset="0"/>
                </a:rPr>
                <a:t>Unidad: 1/año</a:t>
              </a:r>
            </a:p>
          </p:txBody>
        </p:sp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90F3033F-33E6-C9E0-9D2E-FA16561FD6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0" y="2200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s-CO"/>
            </a:p>
          </p:txBody>
        </p:sp>
        <p:sp>
          <p:nvSpPr>
            <p:cNvPr id="15" name="Text Box 21">
              <a:extLst>
                <a:ext uri="{FF2B5EF4-FFF2-40B4-BE49-F238E27FC236}">
                  <a16:creationId xmlns:a16="http://schemas.microsoft.com/office/drawing/2014/main" id="{D62B4CE4-13BF-FF52-F666-F729B5067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9" y="1624"/>
              <a:ext cx="34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3E5B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de-DE" sz="1600" dirty="0">
                  <a:latin typeface="Arial" charset="0"/>
                  <a:sym typeface="Symbol" pitchFamily="18" charset="2"/>
                </a:rPr>
                <a:t> </a:t>
              </a:r>
              <a:r>
                <a:rPr lang="de-DE" sz="1600" dirty="0">
                  <a:latin typeface="Arial" charset="0"/>
                </a:rPr>
                <a:t>(Número de clientes interrumpidos durante el incidente i)</a:t>
              </a: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4F367F73-82CF-D72D-820A-8DC1D59BC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" y="1768"/>
              <a:ext cx="14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de-DE" sz="1200" b="1" i="1">
                  <a:latin typeface="Arial" charset="0"/>
                </a:rPr>
                <a:t>i</a:t>
              </a:r>
            </a:p>
          </p:txBody>
        </p:sp>
      </p:grpSp>
      <p:grpSp>
        <p:nvGrpSpPr>
          <p:cNvPr id="18" name="Group 31">
            <a:extLst>
              <a:ext uri="{FF2B5EF4-FFF2-40B4-BE49-F238E27FC236}">
                <a16:creationId xmlns:a16="http://schemas.microsoft.com/office/drawing/2014/main" id="{52D8645A-3A51-E6F4-9F0C-1EE81B9F2879}"/>
              </a:ext>
            </a:extLst>
          </p:cNvPr>
          <p:cNvGrpSpPr>
            <a:grpSpLocks/>
          </p:cNvGrpSpPr>
          <p:nvPr/>
        </p:nvGrpSpPr>
        <p:grpSpPr bwMode="auto">
          <a:xfrm>
            <a:off x="1343892" y="4593620"/>
            <a:ext cx="8890000" cy="2092325"/>
            <a:chOff x="74" y="2658"/>
            <a:chExt cx="5600" cy="131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4FEA701-30D4-E829-CB8D-07B4D379D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" y="2658"/>
              <a:ext cx="5552" cy="131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s-CO"/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DF782CFE-9300-ADEE-D910-0DBD3A447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" y="2706"/>
              <a:ext cx="50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3E5B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762000">
                <a:tabLst>
                  <a:tab pos="4378325" algn="l"/>
                  <a:tab pos="4954588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>
                <a:tabLst>
                  <a:tab pos="4378325" algn="l"/>
                  <a:tab pos="4954588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>
                <a:tabLst>
                  <a:tab pos="4378325" algn="l"/>
                  <a:tab pos="4954588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>
                <a:tabLst>
                  <a:tab pos="4378325" algn="l"/>
                  <a:tab pos="4954588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>
                <a:tabLst>
                  <a:tab pos="4378325" algn="l"/>
                  <a:tab pos="4954588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78325" algn="l"/>
                  <a:tab pos="4954588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78325" algn="l"/>
                  <a:tab pos="4954588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78325" algn="l"/>
                  <a:tab pos="4954588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378325" algn="l"/>
                  <a:tab pos="4954588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de-DE" sz="1800" b="1">
                  <a:latin typeface="Arial" charset="0"/>
                </a:rPr>
                <a:t>Índice de Duración Promedio de Interrupción del Sistema</a:t>
              </a:r>
            </a:p>
          </p:txBody>
        </p:sp>
        <p:sp>
          <p:nvSpPr>
            <p:cNvPr id="21" name="Text Box 23">
              <a:extLst>
                <a:ext uri="{FF2B5EF4-FFF2-40B4-BE49-F238E27FC236}">
                  <a16:creationId xmlns:a16="http://schemas.microsoft.com/office/drawing/2014/main" id="{24E12164-0E0F-0365-B41A-C96474313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" y="3293"/>
              <a:ext cx="6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3E5B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de-DE" sz="1800">
                  <a:latin typeface="Arial" charset="0"/>
                </a:rPr>
                <a:t>SAIDI =</a:t>
              </a:r>
            </a:p>
          </p:txBody>
        </p: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75AD1B63-F43B-4026-FBFB-199BB4B95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4" y="3428"/>
              <a:ext cx="288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3E5B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de-DE" sz="1600">
                  <a:latin typeface="Arial" charset="0"/>
                </a:rPr>
                <a:t>Número total de clientes · tiempo de observación</a:t>
              </a:r>
            </a:p>
          </p:txBody>
        </p:sp>
        <p:sp>
          <p:nvSpPr>
            <p:cNvPr id="23" name="Line 25">
              <a:extLst>
                <a:ext uri="{FF2B5EF4-FFF2-40B4-BE49-F238E27FC236}">
                  <a16:creationId xmlns:a16="http://schemas.microsoft.com/office/drawing/2014/main" id="{CDE1F9DB-02B3-CC26-1CCD-8854B8E75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3404"/>
              <a:ext cx="4955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s-CO"/>
            </a:p>
          </p:txBody>
        </p:sp>
        <p:sp>
          <p:nvSpPr>
            <p:cNvPr id="24" name="Text Box 26">
              <a:extLst>
                <a:ext uri="{FF2B5EF4-FFF2-40B4-BE49-F238E27FC236}">
                  <a16:creationId xmlns:a16="http://schemas.microsoft.com/office/drawing/2014/main" id="{FD0D37C6-F86D-CC61-172E-9E9F8160B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" y="3649"/>
              <a:ext cx="5129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3E5B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de-DE" sz="1800" dirty="0">
                  <a:latin typeface="Arial" charset="0"/>
                  <a:sym typeface="Symbol" pitchFamily="18" charset="2"/>
                </a:rPr>
                <a:t> Q</a:t>
              </a:r>
              <a:r>
                <a:rPr lang="de-DE" sz="1800" baseline="-25000" dirty="0">
                  <a:latin typeface="Arial" charset="0"/>
                  <a:sym typeface="Symbol" pitchFamily="18" charset="2"/>
                </a:rPr>
                <a:t> </a:t>
              </a:r>
              <a:r>
                <a:rPr lang="de-DE" sz="1600" dirty="0">
                  <a:latin typeface="Arial" charset="0"/>
                  <a:sym typeface="Symbol" pitchFamily="18" charset="2"/>
                </a:rPr>
                <a:t>(de todos los clientes) 			                   </a:t>
              </a:r>
              <a:r>
                <a:rPr lang="de-DE" sz="2000" b="1" i="1" dirty="0">
                  <a:solidFill>
                    <a:srgbClr val="808080"/>
                  </a:solidFill>
                  <a:latin typeface="Arial" charset="0"/>
                  <a:cs typeface="Times New Roman" pitchFamily="18" charset="0"/>
                </a:rPr>
                <a:t>Unidad: hora/año</a:t>
              </a:r>
              <a:endParaRPr lang="de-DE" sz="1600" dirty="0">
                <a:latin typeface="Arial" charset="0"/>
                <a:sym typeface="Symbol" pitchFamily="18" charset="2"/>
              </a:endParaRPr>
            </a:p>
          </p:txBody>
        </p:sp>
        <p:sp>
          <p:nvSpPr>
            <p:cNvPr id="25" name="Line 27">
              <a:extLst>
                <a:ext uri="{FF2B5EF4-FFF2-40B4-BE49-F238E27FC236}">
                  <a16:creationId xmlns:a16="http://schemas.microsoft.com/office/drawing/2014/main" id="{18AC3449-1FB3-DAE9-92AA-F8C69C2106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0" y="368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s-CO"/>
            </a:p>
          </p:txBody>
        </p:sp>
        <p:sp>
          <p:nvSpPr>
            <p:cNvPr id="26" name="Text Box 29">
              <a:extLst>
                <a:ext uri="{FF2B5EF4-FFF2-40B4-BE49-F238E27FC236}">
                  <a16:creationId xmlns:a16="http://schemas.microsoft.com/office/drawing/2014/main" id="{9FDEB13A-0842-F6E7-8133-6856F69A1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" y="3112"/>
              <a:ext cx="52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3E5B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de-DE" sz="1600">
                  <a:latin typeface="Arial" charset="0"/>
                  <a:sym typeface="Symbol" pitchFamily="18" charset="2"/>
                </a:rPr>
                <a:t> [</a:t>
              </a:r>
              <a:r>
                <a:rPr lang="de-DE" sz="1600">
                  <a:latin typeface="Arial" charset="0"/>
                </a:rPr>
                <a:t>(Número de clientes interrumpidos durante el incidente i) </a:t>
              </a:r>
              <a:r>
                <a:rPr lang="de-DE" sz="1600">
                  <a:latin typeface="Arial" charset="0"/>
                  <a:cs typeface="Arial" charset="0"/>
                </a:rPr>
                <a:t>· </a:t>
              </a:r>
              <a:r>
                <a:rPr lang="de-DE" sz="1600">
                  <a:latin typeface="Arial" charset="0"/>
                </a:rPr>
                <a:t>(duración de la interrupción)]</a:t>
              </a:r>
            </a:p>
          </p:txBody>
        </p:sp>
        <p:sp>
          <p:nvSpPr>
            <p:cNvPr id="27" name="Text Box 30">
              <a:extLst>
                <a:ext uri="{FF2B5EF4-FFF2-40B4-BE49-F238E27FC236}">
                  <a16:creationId xmlns:a16="http://schemas.microsoft.com/office/drawing/2014/main" id="{6A770EEB-DD76-480B-3C2D-A52CD3EF2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" y="3248"/>
              <a:ext cx="14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de-DE" sz="1200" b="1" i="1">
                  <a:latin typeface="Arial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927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8FDD36-5E0A-9698-FEEE-D056E11C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APLICACIONES CONFIABILIDAD</a:t>
            </a:r>
          </a:p>
        </p:txBody>
      </p:sp>
      <p:graphicFrame>
        <p:nvGraphicFramePr>
          <p:cNvPr id="28" name="Gráfico 27">
            <a:extLst>
              <a:ext uri="{FF2B5EF4-FFF2-40B4-BE49-F238E27FC236}">
                <a16:creationId xmlns:a16="http://schemas.microsoft.com/office/drawing/2014/main" id="{73BF089C-A05F-488A-9449-2EF03FFA1706}"/>
              </a:ext>
              <a:ext uri="{147F2762-F138-4A5C-976F-8EAC2B608ADB}">
                <a16:predDERef xmlns:a16="http://schemas.microsoft.com/office/drawing/2014/main" pred="{821AFB66-CA6C-29EC-A86E-06C0D57835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3024577"/>
              </p:ext>
            </p:extLst>
          </p:nvPr>
        </p:nvGraphicFramePr>
        <p:xfrm>
          <a:off x="134663" y="2743429"/>
          <a:ext cx="56864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0" name="Gráfico 29">
            <a:extLst>
              <a:ext uri="{FF2B5EF4-FFF2-40B4-BE49-F238E27FC236}">
                <a16:creationId xmlns:a16="http://schemas.microsoft.com/office/drawing/2014/main" id="{5E585F47-351B-4ADA-AD92-EDA400C160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7483326"/>
              </p:ext>
            </p:extLst>
          </p:nvPr>
        </p:nvGraphicFramePr>
        <p:xfrm>
          <a:off x="6370914" y="264847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9342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8FDD36-5E0A-9698-FEEE-D056E11C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MEJORAMIENTO ÍNDICES DE CONFIABILIDAD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AutoShape 217">
            <a:extLst>
              <a:ext uri="{FF2B5EF4-FFF2-40B4-BE49-F238E27FC236}">
                <a16:creationId xmlns:a16="http://schemas.microsoft.com/office/drawing/2014/main" id="{0CABB261-0369-6929-6C95-778E0D1610EA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552166" y="1727200"/>
            <a:ext cx="42799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3F46E051-BCC8-F09B-62B1-7F6625BB03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0133983"/>
              </p:ext>
            </p:extLst>
          </p:nvPr>
        </p:nvGraphicFramePr>
        <p:xfrm>
          <a:off x="2602522" y="1709363"/>
          <a:ext cx="6727483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5" name="Imagen 64" descr="Texto&#10;&#10;Descripción generada automáticamente">
            <a:extLst>
              <a:ext uri="{FF2B5EF4-FFF2-40B4-BE49-F238E27FC236}">
                <a16:creationId xmlns:a16="http://schemas.microsoft.com/office/drawing/2014/main" id="{3E12A73F-C40E-920E-1829-FD67CACD8E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657" y="1691526"/>
            <a:ext cx="2619375" cy="1743075"/>
          </a:xfrm>
          <a:prstGeom prst="rect">
            <a:avLst/>
          </a:prstGeom>
        </p:spPr>
      </p:pic>
      <p:pic>
        <p:nvPicPr>
          <p:cNvPr id="67" name="Imagen 66" descr="Icono&#10;&#10;Descripción generada automáticamente">
            <a:extLst>
              <a:ext uri="{FF2B5EF4-FFF2-40B4-BE49-F238E27FC236}">
                <a16:creationId xmlns:a16="http://schemas.microsoft.com/office/drawing/2014/main" id="{DC93D891-2EBB-B9C6-EB47-421B898FCC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474" y="4099705"/>
            <a:ext cx="20383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73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8FDD36-5E0A-9698-FEEE-D056E11C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PARÁMETROS RED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DCC3ABB-9CAB-AB84-EBA7-27C11A2631BD}"/>
              </a:ext>
            </a:extLst>
          </p:cNvPr>
          <p:cNvSpPr txBox="1"/>
          <p:nvPr/>
        </p:nvSpPr>
        <p:spPr>
          <a:xfrm>
            <a:off x="-1" y="1787236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SHP -&gt; NEPLAN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Topología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Datos de línea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Tensión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Cargas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Subestaciones</a:t>
            </a:r>
          </a:p>
        </p:txBody>
      </p:sp>
    </p:spTree>
    <p:extLst>
      <p:ext uri="{BB962C8B-B14F-4D97-AF65-F5344CB8AC3E}">
        <p14:creationId xmlns:p14="http://schemas.microsoft.com/office/powerpoint/2010/main" val="172380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8FDD36-5E0A-9698-FEEE-D056E11C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PARÁMETROS RED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0678661-905C-49F1-C6A7-E5F377844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1" y="1658517"/>
            <a:ext cx="4841686" cy="519948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D965C80-4475-82D6-4AF7-ABE68DA1A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717" y="2196319"/>
            <a:ext cx="6928283" cy="404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1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8FDD36-5E0A-9698-FEEE-D056E11C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PARÁMETROS RED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8325E2-3A6A-E260-87A5-76308E07A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7" y="1924820"/>
            <a:ext cx="8623385" cy="419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40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8FDD36-5E0A-9698-FEEE-D056E11C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PARÁMETROS RED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8B3A981-D37F-C2B6-EF90-92747DC7E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722" y="1701781"/>
            <a:ext cx="4086795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44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8FDD36-5E0A-9698-FEEE-D056E11C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PARÁMETROS CONFIABILIDAD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Marcador de contenido 2">
            <a:extLst>
              <a:ext uri="{FF2B5EF4-FFF2-40B4-BE49-F238E27FC236}">
                <a16:creationId xmlns:a16="http://schemas.microsoft.com/office/drawing/2014/main" id="{FDA973B7-880B-A8B5-99C0-32A1024628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041557"/>
              </p:ext>
            </p:extLst>
          </p:nvPr>
        </p:nvGraphicFramePr>
        <p:xfrm>
          <a:off x="1638886" y="1868923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5D305DF-A5C3-BECC-D53C-7E52379ED0A4}"/>
                  </a:ext>
                </a:extLst>
              </p:cNvPr>
              <p:cNvSpPr txBox="1"/>
              <p:nvPr/>
            </p:nvSpPr>
            <p:spPr>
              <a:xfrm>
                <a:off x="3467686" y="5534465"/>
                <a:ext cx="4572000" cy="4789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s-C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O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CO" sz="2400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CO" sz="24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CO" sz="2400" i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s-C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s-CO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5D305DF-A5C3-BECC-D53C-7E52379ED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686" y="5534465"/>
                <a:ext cx="4572000" cy="478977"/>
              </a:xfrm>
              <a:prstGeom prst="rect">
                <a:avLst/>
              </a:prstGeom>
              <a:blipFill>
                <a:blip r:embed="rId7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313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8FDD36-5E0A-9698-FEEE-D056E11C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PARÁMETROS CONFIABILIDAD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72347F9-9ACB-8420-9F6F-7FC92FCA2621}"/>
                  </a:ext>
                </a:extLst>
              </p:cNvPr>
              <p:cNvSpPr txBox="1"/>
              <p:nvPr/>
            </p:nvSpPr>
            <p:spPr>
              <a:xfrm>
                <a:off x="488853" y="3078034"/>
                <a:ext cx="1676400" cy="5747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72347F9-9ACB-8420-9F6F-7FC92FCA2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53" y="3078034"/>
                <a:ext cx="1676400" cy="5747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2F2DC1DC-C3DF-E242-2F31-810705A18351}"/>
              </a:ext>
            </a:extLst>
          </p:cNvPr>
          <p:cNvSpPr txBox="1"/>
          <p:nvPr/>
        </p:nvSpPr>
        <p:spPr>
          <a:xfrm>
            <a:off x="2536727" y="3059668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Función de intensidad (# eventos)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EB1E843-05AE-3A4E-1631-3D5E8E69F9C5}"/>
                  </a:ext>
                </a:extLst>
              </p:cNvPr>
              <p:cNvSpPr txBox="1"/>
              <p:nvPr/>
            </p:nvSpPr>
            <p:spPr>
              <a:xfrm>
                <a:off x="488852" y="4678234"/>
                <a:ext cx="2047875" cy="600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EB1E843-05AE-3A4E-1631-3D5E8E69F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52" y="4678234"/>
                <a:ext cx="2047875" cy="600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11EE9466-5CC5-0F5B-EA56-A15379EEE918}"/>
              </a:ext>
            </a:extLst>
          </p:cNvPr>
          <p:cNvSpPr txBox="1"/>
          <p:nvPr/>
        </p:nvSpPr>
        <p:spPr>
          <a:xfrm>
            <a:off x="2698653" y="4793746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ROCOF (Tipo Weibull)</a:t>
            </a:r>
            <a:endParaRPr lang="es-CO" dirty="0"/>
          </a:p>
        </p:txBody>
      </p:sp>
      <p:pic>
        <p:nvPicPr>
          <p:cNvPr id="15" name="Imagen 14" descr="Histograma&#10;&#10;Descripción generada automáticamente">
            <a:extLst>
              <a:ext uri="{FF2B5EF4-FFF2-40B4-BE49-F238E27FC236}">
                <a16:creationId xmlns:a16="http://schemas.microsoft.com/office/drawing/2014/main" id="{5659CBD6-2480-286F-0946-045E4489C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86769"/>
            <a:ext cx="5877641" cy="256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2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1B336B-19D0-CA71-6485-E8A9D3075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CONFIABILIDAD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5D7CBAB-9944-AA6D-316D-2B13211D4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9824" y="2238689"/>
            <a:ext cx="4842645" cy="4066695"/>
          </a:xfrm>
        </p:spPr>
        <p:txBody>
          <a:bodyPr/>
          <a:lstStyle/>
          <a:p>
            <a:pPr marL="212598" indent="-212598" defTabSz="850392">
              <a:spcBef>
                <a:spcPts val="930"/>
              </a:spcBef>
            </a:pPr>
            <a:r>
              <a:rPr lang="es-CO" sz="260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Capacidad de un ítem de desempeñar una función requerida, en condiciones establecidas durante un periodo de tiempo determinado</a:t>
            </a:r>
            <a:endParaRPr lang="es-CO"/>
          </a:p>
        </p:txBody>
      </p:sp>
      <p:pic>
        <p:nvPicPr>
          <p:cNvPr id="6" name="Picture 2" descr="Diagrama&#10;&#10;Descripción generada automáticamente">
            <a:extLst>
              <a:ext uri="{FF2B5EF4-FFF2-40B4-BE49-F238E27FC236}">
                <a16:creationId xmlns:a16="http://schemas.microsoft.com/office/drawing/2014/main" id="{008CA5A9-AA6C-9F2D-129C-BB7DF9C27D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03472" y="2112579"/>
            <a:ext cx="4842645" cy="2992755"/>
          </a:xfrm>
          <a:prstGeom prst="rect">
            <a:avLst/>
          </a:prstGeom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EC5E2943-CEB2-9377-05E6-EE6AD087AE43}"/>
              </a:ext>
            </a:extLst>
          </p:cNvPr>
          <p:cNvSpPr txBox="1"/>
          <p:nvPr/>
        </p:nvSpPr>
        <p:spPr>
          <a:xfrm>
            <a:off x="1485546" y="5105334"/>
            <a:ext cx="2957582" cy="77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en-US" sz="111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Fuente: M. </a:t>
            </a:r>
            <a:r>
              <a:rPr lang="en-US" sz="111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Rausand</a:t>
            </a:r>
            <a:r>
              <a:rPr lang="en-US" sz="111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 K. </a:t>
            </a:r>
            <a:r>
              <a:rPr lang="en-US" sz="111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Oien</a:t>
            </a:r>
            <a:r>
              <a:rPr lang="en-US" sz="111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“The Basic Concepts of Failure Analysis”, </a:t>
            </a:r>
            <a:r>
              <a:rPr lang="en-US" sz="1116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Reliability Engineering and System Safety</a:t>
            </a:r>
            <a:r>
              <a:rPr lang="en-US" sz="111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v. 53, p-73-83. 1996.</a:t>
            </a:r>
            <a:endParaRPr lang="en-US" sz="1200" b="0"/>
          </a:p>
        </p:txBody>
      </p:sp>
    </p:spTree>
    <p:extLst>
      <p:ext uri="{BB962C8B-B14F-4D97-AF65-F5344CB8AC3E}">
        <p14:creationId xmlns:p14="http://schemas.microsoft.com/office/powerpoint/2010/main" val="601809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8FDD36-5E0A-9698-FEEE-D056E11C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PARÁMETROS CONFIABILIDAD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C69E085-EC46-0C5E-05CF-8A0A0C03F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980" y="1782128"/>
            <a:ext cx="5092933" cy="3823847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830C781F-8DA2-878A-A403-6E72A1822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9625" y="1924820"/>
            <a:ext cx="4994567" cy="374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86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8FDD36-5E0A-9698-FEEE-D056E11C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PARÁMETROS CONFIABILIDAD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ráfico 44">
            <a:extLst>
              <a:ext uri="{FF2B5EF4-FFF2-40B4-BE49-F238E27FC236}">
                <a16:creationId xmlns:a16="http://schemas.microsoft.com/office/drawing/2014/main" id="{9D61DCB8-1E45-D13E-28E1-1D1737DF0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335571"/>
            <a:ext cx="4431726" cy="3327153"/>
          </a:xfrm>
          <a:prstGeom prst="rect">
            <a:avLst/>
          </a:prstGeom>
        </p:spPr>
      </p:pic>
      <p:pic>
        <p:nvPicPr>
          <p:cNvPr id="7" name="Gráfico 46">
            <a:extLst>
              <a:ext uri="{FF2B5EF4-FFF2-40B4-BE49-F238E27FC236}">
                <a16:creationId xmlns:a16="http://schemas.microsoft.com/office/drawing/2014/main" id="{5CF6E380-530E-11B2-3454-9DCF7E0614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711" y="2127102"/>
            <a:ext cx="4774350" cy="358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07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8FDD36-5E0A-9698-FEEE-D056E11C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DATOS NEPLAN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AutoShape 217">
            <a:extLst>
              <a:ext uri="{FF2B5EF4-FFF2-40B4-BE49-F238E27FC236}">
                <a16:creationId xmlns:a16="http://schemas.microsoft.com/office/drawing/2014/main" id="{8139E162-94F7-911C-093E-0AE25B1CC6FC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061757" y="1761266"/>
            <a:ext cx="42799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4" name="Rectangle 1050">
            <a:extLst>
              <a:ext uri="{FF2B5EF4-FFF2-40B4-BE49-F238E27FC236}">
                <a16:creationId xmlns:a16="http://schemas.microsoft.com/office/drawing/2014/main" id="{A3080DD9-D71D-1A70-F4D2-413786DE73F4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884297"/>
            <a:ext cx="4508500" cy="47879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/>
              <a:t>Un sistema de potencia esta conformado por miles de componentes (transformadores, cables, interruptores, fusibles,…)</a:t>
            </a:r>
          </a:p>
          <a:p>
            <a:r>
              <a:rPr lang="es-MX" sz="2000"/>
              <a:t>La confiabilidad de cada componente del sistema de potencia puede ser descrita por una serie de parámetros de confiabilidad</a:t>
            </a:r>
          </a:p>
          <a:p>
            <a:r>
              <a:rPr lang="es-MX" sz="2000"/>
              <a:t>Unos de los mas importantes son</a:t>
            </a:r>
          </a:p>
          <a:p>
            <a:pPr lvl="1"/>
            <a:r>
              <a:rPr lang="es-MX" sz="1800"/>
              <a:t>la tasa de fallas del componente </a:t>
            </a:r>
            <a:r>
              <a:rPr lang="es-MX" sz="1800">
                <a:latin typeface="Symbol" pitchFamily="18" charset="2"/>
              </a:rPr>
              <a:t>l</a:t>
            </a:r>
          </a:p>
          <a:p>
            <a:pPr lvl="1"/>
            <a:r>
              <a:rPr lang="es-MX" sz="1800"/>
              <a:t>y el tiempo de reparación del componente T</a:t>
            </a:r>
            <a:r>
              <a:rPr lang="es-MX" sz="1800" baseline="-25000"/>
              <a:t>R</a:t>
            </a:r>
          </a:p>
        </p:txBody>
      </p:sp>
      <p:sp>
        <p:nvSpPr>
          <p:cNvPr id="6" name="Oval 1051">
            <a:extLst>
              <a:ext uri="{FF2B5EF4-FFF2-40B4-BE49-F238E27FC236}">
                <a16:creationId xmlns:a16="http://schemas.microsoft.com/office/drawing/2014/main" id="{1FEB879A-A37D-F383-D6B2-A0779E86D3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82800" y="2552635"/>
            <a:ext cx="271463" cy="271462"/>
          </a:xfrm>
          <a:prstGeom prst="ellipse">
            <a:avLst/>
          </a:prstGeom>
          <a:solidFill>
            <a:srgbClr val="FFFFFF"/>
          </a:solidFill>
          <a:ln w="11176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" name="Oval 1052">
            <a:extLst>
              <a:ext uri="{FF2B5EF4-FFF2-40B4-BE49-F238E27FC236}">
                <a16:creationId xmlns:a16="http://schemas.microsoft.com/office/drawing/2014/main" id="{3B15ECA9-A87A-86F0-AF0E-01AC97E8E3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82800" y="2687572"/>
            <a:ext cx="271463" cy="273050"/>
          </a:xfrm>
          <a:prstGeom prst="ellipse">
            <a:avLst/>
          </a:prstGeom>
          <a:noFill/>
          <a:ln w="11176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9" name="Line 1053">
            <a:extLst>
              <a:ext uri="{FF2B5EF4-FFF2-40B4-BE49-F238E27FC236}">
                <a16:creationId xmlns:a16="http://schemas.microsoft.com/office/drawing/2014/main" id="{45CC7DBF-F12F-4FDE-70AE-7CF25E904340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220913" y="2281172"/>
            <a:ext cx="1587" cy="271463"/>
          </a:xfrm>
          <a:prstGeom prst="line">
            <a:avLst/>
          </a:prstGeom>
          <a:noFill/>
          <a:ln w="11176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1" name="Line 1054">
            <a:extLst>
              <a:ext uri="{FF2B5EF4-FFF2-40B4-BE49-F238E27FC236}">
                <a16:creationId xmlns:a16="http://schemas.microsoft.com/office/drawing/2014/main" id="{17A813CD-EA0A-653F-936F-340E4F877D61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2220913" y="2960622"/>
            <a:ext cx="1587" cy="541338"/>
          </a:xfrm>
          <a:prstGeom prst="line">
            <a:avLst/>
          </a:prstGeom>
          <a:noFill/>
          <a:ln w="11176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" name="Rectangle 1055">
            <a:extLst>
              <a:ext uri="{FF2B5EF4-FFF2-40B4-BE49-F238E27FC236}">
                <a16:creationId xmlns:a16="http://schemas.microsoft.com/office/drawing/2014/main" id="{ABF7DDBA-7C81-9BA4-6A35-E3E36DB0C4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1063" y="3093972"/>
            <a:ext cx="138112" cy="271463"/>
          </a:xfrm>
          <a:prstGeom prst="rect">
            <a:avLst/>
          </a:prstGeom>
          <a:solidFill>
            <a:srgbClr val="FFFFFF"/>
          </a:solidFill>
          <a:ln w="11176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5" name="Oval 1056">
            <a:extLst>
              <a:ext uri="{FF2B5EF4-FFF2-40B4-BE49-F238E27FC236}">
                <a16:creationId xmlns:a16="http://schemas.microsoft.com/office/drawing/2014/main" id="{3C5EDC36-6081-BC35-6E8F-445F4D06F6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59050" y="2552635"/>
            <a:ext cx="271463" cy="271462"/>
          </a:xfrm>
          <a:prstGeom prst="ellipse">
            <a:avLst/>
          </a:prstGeom>
          <a:solidFill>
            <a:srgbClr val="FFFFFF"/>
          </a:solidFill>
          <a:ln w="11176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7" name="Oval 1057">
            <a:extLst>
              <a:ext uri="{FF2B5EF4-FFF2-40B4-BE49-F238E27FC236}">
                <a16:creationId xmlns:a16="http://schemas.microsoft.com/office/drawing/2014/main" id="{B095F949-366D-8CF0-78FB-E11DE7BCD3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59050" y="2687572"/>
            <a:ext cx="271463" cy="273050"/>
          </a:xfrm>
          <a:prstGeom prst="ellipse">
            <a:avLst/>
          </a:prstGeom>
          <a:noFill/>
          <a:ln w="11176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8" name="Line 1058">
            <a:extLst>
              <a:ext uri="{FF2B5EF4-FFF2-40B4-BE49-F238E27FC236}">
                <a16:creationId xmlns:a16="http://schemas.microsoft.com/office/drawing/2014/main" id="{19C75040-4B2F-3D4F-76BA-0578E31EC92C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693988" y="2281172"/>
            <a:ext cx="1587" cy="271463"/>
          </a:xfrm>
          <a:prstGeom prst="line">
            <a:avLst/>
          </a:prstGeom>
          <a:noFill/>
          <a:ln w="11176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9" name="Line 1059">
            <a:extLst>
              <a:ext uri="{FF2B5EF4-FFF2-40B4-BE49-F238E27FC236}">
                <a16:creationId xmlns:a16="http://schemas.microsoft.com/office/drawing/2014/main" id="{37375A65-3FAB-F486-E73B-72CCDF084380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2693988" y="2960622"/>
            <a:ext cx="1587" cy="541338"/>
          </a:xfrm>
          <a:prstGeom prst="line">
            <a:avLst/>
          </a:prstGeom>
          <a:noFill/>
          <a:ln w="11176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0" name="Rectangle 1060">
            <a:extLst>
              <a:ext uri="{FF2B5EF4-FFF2-40B4-BE49-F238E27FC236}">
                <a16:creationId xmlns:a16="http://schemas.microsoft.com/office/drawing/2014/main" id="{50241369-FD9C-6362-89CF-4CC90CE943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25725" y="3093972"/>
            <a:ext cx="138113" cy="271463"/>
          </a:xfrm>
          <a:prstGeom prst="rect">
            <a:avLst/>
          </a:prstGeom>
          <a:solidFill>
            <a:schemeClr val="tx1"/>
          </a:solidFill>
          <a:ln w="11176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21" name="Line 1061">
            <a:extLst>
              <a:ext uri="{FF2B5EF4-FFF2-40B4-BE49-F238E27FC236}">
                <a16:creationId xmlns:a16="http://schemas.microsoft.com/office/drawing/2014/main" id="{7CC37C32-6F38-43F6-DA18-60BE86A0D2CE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881188" y="3501960"/>
            <a:ext cx="1152525" cy="1587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2" name="Rectangle 1062">
            <a:extLst>
              <a:ext uri="{FF2B5EF4-FFF2-40B4-BE49-F238E27FC236}">
                <a16:creationId xmlns:a16="http://schemas.microsoft.com/office/drawing/2014/main" id="{4EB4619E-AD8D-AC50-7D32-46171A7604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25725" y="3636897"/>
            <a:ext cx="138113" cy="271463"/>
          </a:xfrm>
          <a:prstGeom prst="rect">
            <a:avLst/>
          </a:prstGeom>
          <a:solidFill>
            <a:schemeClr val="tx1"/>
          </a:solidFill>
          <a:ln w="11176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23" name="Freeform 1063">
            <a:extLst>
              <a:ext uri="{FF2B5EF4-FFF2-40B4-BE49-F238E27FC236}">
                <a16:creationId xmlns:a16="http://schemas.microsoft.com/office/drawing/2014/main" id="{D92A40A3-B468-DA40-95A1-4F618B56C3D7}"/>
              </a:ext>
            </a:extLst>
          </p:cNvPr>
          <p:cNvSpPr>
            <a:spLocks noChangeAspect="1"/>
          </p:cNvSpPr>
          <p:nvPr/>
        </p:nvSpPr>
        <p:spPr bwMode="auto">
          <a:xfrm>
            <a:off x="2693988" y="3501960"/>
            <a:ext cx="949325" cy="1152525"/>
          </a:xfrm>
          <a:custGeom>
            <a:avLst/>
            <a:gdLst>
              <a:gd name="T0" fmla="*/ 0 w 1256"/>
              <a:gd name="T1" fmla="*/ 0 h 1528"/>
              <a:gd name="T2" fmla="*/ 0 w 1256"/>
              <a:gd name="T3" fmla="*/ 2147483647 h 1528"/>
              <a:gd name="T4" fmla="*/ 2147483647 w 1256"/>
              <a:gd name="T5" fmla="*/ 2147483647 h 15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56" h="1528">
                <a:moveTo>
                  <a:pt x="0" y="0"/>
                </a:moveTo>
                <a:lnTo>
                  <a:pt x="0" y="1528"/>
                </a:lnTo>
                <a:lnTo>
                  <a:pt x="1256" y="1528"/>
                </a:lnTo>
              </a:path>
            </a:pathLst>
          </a:custGeom>
          <a:noFill/>
          <a:ln w="11176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4" name="Freeform 1064">
            <a:extLst>
              <a:ext uri="{FF2B5EF4-FFF2-40B4-BE49-F238E27FC236}">
                <a16:creationId xmlns:a16="http://schemas.microsoft.com/office/drawing/2014/main" id="{0645A6FF-E883-7339-6C9C-0D564322DF9F}"/>
              </a:ext>
            </a:extLst>
          </p:cNvPr>
          <p:cNvSpPr>
            <a:spLocks noChangeAspect="1"/>
          </p:cNvSpPr>
          <p:nvPr/>
        </p:nvSpPr>
        <p:spPr bwMode="auto">
          <a:xfrm>
            <a:off x="2693988" y="5060885"/>
            <a:ext cx="950912" cy="1150937"/>
          </a:xfrm>
          <a:custGeom>
            <a:avLst/>
            <a:gdLst>
              <a:gd name="T0" fmla="*/ 2147483647 w 1260"/>
              <a:gd name="T1" fmla="*/ 0 h 1526"/>
              <a:gd name="T2" fmla="*/ 0 w 1260"/>
              <a:gd name="T3" fmla="*/ 0 h 1526"/>
              <a:gd name="T4" fmla="*/ 0 w 1260"/>
              <a:gd name="T5" fmla="*/ 2147483647 h 152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60" h="1526">
                <a:moveTo>
                  <a:pt x="1260" y="0"/>
                </a:moveTo>
                <a:lnTo>
                  <a:pt x="0" y="0"/>
                </a:lnTo>
                <a:lnTo>
                  <a:pt x="0" y="1526"/>
                </a:lnTo>
              </a:path>
            </a:pathLst>
          </a:custGeom>
          <a:noFill/>
          <a:ln w="11176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5" name="Line 1065">
            <a:extLst>
              <a:ext uri="{FF2B5EF4-FFF2-40B4-BE49-F238E27FC236}">
                <a16:creationId xmlns:a16="http://schemas.microsoft.com/office/drawing/2014/main" id="{36D7CDE1-0EA5-4F15-9BDA-23EB7B73ADEF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2220913" y="3501960"/>
            <a:ext cx="1587" cy="2711450"/>
          </a:xfrm>
          <a:prstGeom prst="line">
            <a:avLst/>
          </a:prstGeom>
          <a:noFill/>
          <a:ln w="11176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6" name="Line 1066">
            <a:extLst>
              <a:ext uri="{FF2B5EF4-FFF2-40B4-BE49-F238E27FC236}">
                <a16:creationId xmlns:a16="http://schemas.microsoft.com/office/drawing/2014/main" id="{7478ECE5-0B14-9C82-EC86-56B15177E60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881188" y="6213410"/>
            <a:ext cx="1152525" cy="1587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7" name="Line 1067">
            <a:extLst>
              <a:ext uri="{FF2B5EF4-FFF2-40B4-BE49-F238E27FC236}">
                <a16:creationId xmlns:a16="http://schemas.microsoft.com/office/drawing/2014/main" id="{8E2501B4-1C22-5AA9-46E9-9018B45E5166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670300" y="4157597"/>
            <a:ext cx="1588" cy="13716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8" name="Rectangle 1068">
            <a:extLst>
              <a:ext uri="{FF2B5EF4-FFF2-40B4-BE49-F238E27FC236}">
                <a16:creationId xmlns:a16="http://schemas.microsoft.com/office/drawing/2014/main" id="{171B29C1-A68C-1F1F-A05C-C4F13449ED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1063" y="3636897"/>
            <a:ext cx="138112" cy="271463"/>
          </a:xfrm>
          <a:prstGeom prst="rect">
            <a:avLst/>
          </a:prstGeom>
          <a:solidFill>
            <a:schemeClr val="tx1"/>
          </a:solidFill>
          <a:ln w="11176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29" name="Rectangle 1069">
            <a:extLst>
              <a:ext uri="{FF2B5EF4-FFF2-40B4-BE49-F238E27FC236}">
                <a16:creationId xmlns:a16="http://schemas.microsoft.com/office/drawing/2014/main" id="{5728EDF0-23DC-3A49-CC04-F4FE5A9EFC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1063" y="5807010"/>
            <a:ext cx="138112" cy="271462"/>
          </a:xfrm>
          <a:prstGeom prst="rect">
            <a:avLst/>
          </a:prstGeom>
          <a:solidFill>
            <a:schemeClr val="tx1"/>
          </a:solidFill>
          <a:ln w="11176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30" name="Rectangle 1070">
            <a:extLst>
              <a:ext uri="{FF2B5EF4-FFF2-40B4-BE49-F238E27FC236}">
                <a16:creationId xmlns:a16="http://schemas.microsoft.com/office/drawing/2014/main" id="{49D848E5-1B82-4FD5-32F6-847702D879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25725" y="5807010"/>
            <a:ext cx="138113" cy="271462"/>
          </a:xfrm>
          <a:prstGeom prst="rect">
            <a:avLst/>
          </a:prstGeom>
          <a:solidFill>
            <a:srgbClr val="FFFFFF"/>
          </a:solidFill>
          <a:ln w="11176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31" name="Rectangle 1071">
            <a:extLst>
              <a:ext uri="{FF2B5EF4-FFF2-40B4-BE49-F238E27FC236}">
                <a16:creationId xmlns:a16="http://schemas.microsoft.com/office/drawing/2014/main" id="{A5B502BA-6D97-0177-764E-FD0344AD36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36913" y="4989447"/>
            <a:ext cx="271462" cy="139700"/>
          </a:xfrm>
          <a:prstGeom prst="rect">
            <a:avLst/>
          </a:prstGeom>
          <a:solidFill>
            <a:srgbClr val="FFFFFF"/>
          </a:solidFill>
          <a:ln w="11176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32" name="Rectangle 1072">
            <a:extLst>
              <a:ext uri="{FF2B5EF4-FFF2-40B4-BE49-F238E27FC236}">
                <a16:creationId xmlns:a16="http://schemas.microsoft.com/office/drawing/2014/main" id="{B134B69F-D0AB-6B65-A56A-54C0339254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36913" y="4584635"/>
            <a:ext cx="271462" cy="136525"/>
          </a:xfrm>
          <a:prstGeom prst="rect">
            <a:avLst/>
          </a:prstGeom>
          <a:solidFill>
            <a:schemeClr val="tx1"/>
          </a:solidFill>
          <a:ln w="11176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33" name="Line 1073">
            <a:extLst>
              <a:ext uri="{FF2B5EF4-FFF2-40B4-BE49-F238E27FC236}">
                <a16:creationId xmlns:a16="http://schemas.microsoft.com/office/drawing/2014/main" id="{86611F00-005F-00AD-12BD-874FFC12E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0300" y="4843397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s-CO"/>
          </a:p>
        </p:txBody>
      </p:sp>
      <p:grpSp>
        <p:nvGrpSpPr>
          <p:cNvPr id="34" name="Group 1074">
            <a:extLst>
              <a:ext uri="{FF2B5EF4-FFF2-40B4-BE49-F238E27FC236}">
                <a16:creationId xmlns:a16="http://schemas.microsoft.com/office/drawing/2014/main" id="{58B77EAD-C161-607B-3E0E-68285390C674}"/>
              </a:ext>
            </a:extLst>
          </p:cNvPr>
          <p:cNvGrpSpPr>
            <a:grpSpLocks/>
          </p:cNvGrpSpPr>
          <p:nvPr/>
        </p:nvGrpSpPr>
        <p:grpSpPr bwMode="auto">
          <a:xfrm>
            <a:off x="4346575" y="2328797"/>
            <a:ext cx="1152525" cy="3810000"/>
            <a:chOff x="2010" y="1200"/>
            <a:chExt cx="726" cy="2400"/>
          </a:xfrm>
        </p:grpSpPr>
        <p:sp>
          <p:nvSpPr>
            <p:cNvPr id="35" name="Oval 1075">
              <a:extLst>
                <a:ext uri="{FF2B5EF4-FFF2-40B4-BE49-F238E27FC236}">
                  <a16:creationId xmlns:a16="http://schemas.microsoft.com/office/drawing/2014/main" id="{8BD41148-A26F-838B-7E78-2147C151934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73" y="1663"/>
              <a:ext cx="171" cy="171"/>
            </a:xfrm>
            <a:prstGeom prst="ellipse">
              <a:avLst/>
            </a:prstGeom>
            <a:solidFill>
              <a:srgbClr val="FFFFFF"/>
            </a:solidFill>
            <a:ln w="11176">
              <a:solidFill>
                <a:srgbClr val="336699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6" name="Oval 1076">
              <a:extLst>
                <a:ext uri="{FF2B5EF4-FFF2-40B4-BE49-F238E27FC236}">
                  <a16:creationId xmlns:a16="http://schemas.microsoft.com/office/drawing/2014/main" id="{C41A0FAB-B034-3E3E-09F3-21C55BA267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73" y="1748"/>
              <a:ext cx="171" cy="172"/>
            </a:xfrm>
            <a:prstGeom prst="ellipse">
              <a:avLst/>
            </a:prstGeom>
            <a:noFill/>
            <a:ln w="11176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37" name="Line 1077">
              <a:extLst>
                <a:ext uri="{FF2B5EF4-FFF2-40B4-BE49-F238E27FC236}">
                  <a16:creationId xmlns:a16="http://schemas.microsoft.com/office/drawing/2014/main" id="{5B9AEA3F-0487-B493-D08A-DF3965A55BC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60" y="1492"/>
              <a:ext cx="1" cy="171"/>
            </a:xfrm>
            <a:prstGeom prst="line">
              <a:avLst/>
            </a:prstGeom>
            <a:noFill/>
            <a:ln w="11176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38" name="Line 1078">
              <a:extLst>
                <a:ext uri="{FF2B5EF4-FFF2-40B4-BE49-F238E27FC236}">
                  <a16:creationId xmlns:a16="http://schemas.microsoft.com/office/drawing/2014/main" id="{4C908683-B69E-28FA-FD75-2050F8AEC0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160" y="1920"/>
              <a:ext cx="1" cy="219"/>
            </a:xfrm>
            <a:prstGeom prst="line">
              <a:avLst/>
            </a:prstGeom>
            <a:noFill/>
            <a:ln w="11176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39" name="Oval 1079">
              <a:extLst>
                <a:ext uri="{FF2B5EF4-FFF2-40B4-BE49-F238E27FC236}">
                  <a16:creationId xmlns:a16="http://schemas.microsoft.com/office/drawing/2014/main" id="{7B28FFAC-2292-F239-22CB-E6C43684B7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77" y="1684"/>
              <a:ext cx="171" cy="171"/>
            </a:xfrm>
            <a:prstGeom prst="ellipse">
              <a:avLst/>
            </a:prstGeom>
            <a:solidFill>
              <a:srgbClr val="FFFFFF"/>
            </a:solidFill>
            <a:ln w="11176">
              <a:solidFill>
                <a:srgbClr val="336699"/>
              </a:solidFill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0" name="Oval 1080">
              <a:extLst>
                <a:ext uri="{FF2B5EF4-FFF2-40B4-BE49-F238E27FC236}">
                  <a16:creationId xmlns:a16="http://schemas.microsoft.com/office/drawing/2014/main" id="{41FB5C91-372C-DAF2-8755-AB881AB5BE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77" y="1769"/>
              <a:ext cx="171" cy="172"/>
            </a:xfrm>
            <a:prstGeom prst="ellipse">
              <a:avLst/>
            </a:prstGeom>
            <a:noFill/>
            <a:ln w="11176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41" name="Line 1081">
              <a:extLst>
                <a:ext uri="{FF2B5EF4-FFF2-40B4-BE49-F238E27FC236}">
                  <a16:creationId xmlns:a16="http://schemas.microsoft.com/office/drawing/2014/main" id="{5AB16B91-DC0F-51D5-267E-C78FED9542A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362" y="1513"/>
              <a:ext cx="1" cy="171"/>
            </a:xfrm>
            <a:prstGeom prst="line">
              <a:avLst/>
            </a:prstGeom>
            <a:noFill/>
            <a:ln w="11176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42" name="Line 1082">
              <a:extLst>
                <a:ext uri="{FF2B5EF4-FFF2-40B4-BE49-F238E27FC236}">
                  <a16:creationId xmlns:a16="http://schemas.microsoft.com/office/drawing/2014/main" id="{E7AAB295-A021-B8EF-7302-18611CFBC11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362" y="1941"/>
              <a:ext cx="1" cy="219"/>
            </a:xfrm>
            <a:prstGeom prst="line">
              <a:avLst/>
            </a:prstGeom>
            <a:noFill/>
            <a:ln w="11176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43" name="Rectangle 1083">
              <a:extLst>
                <a:ext uri="{FF2B5EF4-FFF2-40B4-BE49-F238E27FC236}">
                  <a16:creationId xmlns:a16="http://schemas.microsoft.com/office/drawing/2014/main" id="{0579102E-2459-28FC-1440-F3AD094676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13" y="1200"/>
              <a:ext cx="87" cy="171"/>
            </a:xfrm>
            <a:prstGeom prst="rect">
              <a:avLst/>
            </a:prstGeom>
            <a:solidFill>
              <a:srgbClr val="336699"/>
            </a:solidFill>
            <a:ln w="11176">
              <a:solidFill>
                <a:srgbClr val="3366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4" name="Line 1084">
              <a:extLst>
                <a:ext uri="{FF2B5EF4-FFF2-40B4-BE49-F238E27FC236}">
                  <a16:creationId xmlns:a16="http://schemas.microsoft.com/office/drawing/2014/main" id="{BB56327C-7935-7A24-1892-24272D4576F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010" y="3449"/>
              <a:ext cx="726" cy="1"/>
            </a:xfrm>
            <a:prstGeom prst="line">
              <a:avLst/>
            </a:prstGeom>
            <a:noFill/>
            <a:ln w="47625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45" name="Rectangle 1085">
              <a:extLst>
                <a:ext uri="{FF2B5EF4-FFF2-40B4-BE49-F238E27FC236}">
                  <a16:creationId xmlns:a16="http://schemas.microsoft.com/office/drawing/2014/main" id="{AEF32A84-2002-1AEC-FBA7-09233C9737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25" y="1200"/>
              <a:ext cx="87" cy="171"/>
            </a:xfrm>
            <a:prstGeom prst="rect">
              <a:avLst/>
            </a:prstGeom>
            <a:solidFill>
              <a:srgbClr val="336699"/>
            </a:solidFill>
            <a:ln w="11176">
              <a:solidFill>
                <a:srgbClr val="3366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6" name="Line 1086">
              <a:extLst>
                <a:ext uri="{FF2B5EF4-FFF2-40B4-BE49-F238E27FC236}">
                  <a16:creationId xmlns:a16="http://schemas.microsoft.com/office/drawing/2014/main" id="{A465B977-9A09-8A33-2F93-67CC90476FE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154" y="2303"/>
              <a:ext cx="0" cy="940"/>
            </a:xfrm>
            <a:prstGeom prst="line">
              <a:avLst/>
            </a:prstGeom>
            <a:noFill/>
            <a:ln w="11176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47" name="Line 1087">
              <a:extLst>
                <a:ext uri="{FF2B5EF4-FFF2-40B4-BE49-F238E27FC236}">
                  <a16:creationId xmlns:a16="http://schemas.microsoft.com/office/drawing/2014/main" id="{FC15B0F8-FCCF-70E5-695D-5289B8EDEA9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010" y="3599"/>
              <a:ext cx="726" cy="1"/>
            </a:xfrm>
            <a:prstGeom prst="line">
              <a:avLst/>
            </a:prstGeom>
            <a:noFill/>
            <a:ln w="47625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48" name="Rectangle 1088">
              <a:extLst>
                <a:ext uri="{FF2B5EF4-FFF2-40B4-BE49-F238E27FC236}">
                  <a16:creationId xmlns:a16="http://schemas.microsoft.com/office/drawing/2014/main" id="{3ABF9FFD-2BE3-2327-47DB-3DC0490817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57" y="1200"/>
              <a:ext cx="87" cy="171"/>
            </a:xfrm>
            <a:prstGeom prst="rect">
              <a:avLst/>
            </a:prstGeom>
            <a:solidFill>
              <a:srgbClr val="336699"/>
            </a:solidFill>
            <a:ln w="11176">
              <a:solidFill>
                <a:srgbClr val="3366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9" name="Rectangle 1089">
              <a:extLst>
                <a:ext uri="{FF2B5EF4-FFF2-40B4-BE49-F238E27FC236}">
                  <a16:creationId xmlns:a16="http://schemas.microsoft.com/office/drawing/2014/main" id="{503530BC-5E19-60A1-CB92-BF449176D7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9" y="1200"/>
              <a:ext cx="87" cy="171"/>
            </a:xfrm>
            <a:prstGeom prst="rect">
              <a:avLst/>
            </a:prstGeom>
            <a:solidFill>
              <a:srgbClr val="336699"/>
            </a:solidFill>
            <a:ln w="11176">
              <a:solidFill>
                <a:srgbClr val="3366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50" name="Line 1090">
              <a:extLst>
                <a:ext uri="{FF2B5EF4-FFF2-40B4-BE49-F238E27FC236}">
                  <a16:creationId xmlns:a16="http://schemas.microsoft.com/office/drawing/2014/main" id="{5A3544D4-3731-086F-BFAA-842C2217B57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346" y="2303"/>
              <a:ext cx="0" cy="940"/>
            </a:xfrm>
            <a:prstGeom prst="line">
              <a:avLst/>
            </a:prstGeom>
            <a:noFill/>
            <a:ln w="11176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51" name="Line 1091">
              <a:extLst>
                <a:ext uri="{FF2B5EF4-FFF2-40B4-BE49-F238E27FC236}">
                  <a16:creationId xmlns:a16="http://schemas.microsoft.com/office/drawing/2014/main" id="{4864E1E7-8FE6-C662-39B7-E3AA2AEDE90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538" y="2303"/>
              <a:ext cx="0" cy="940"/>
            </a:xfrm>
            <a:prstGeom prst="line">
              <a:avLst/>
            </a:prstGeom>
            <a:noFill/>
            <a:ln w="11176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52" name="Group 1092">
            <a:extLst>
              <a:ext uri="{FF2B5EF4-FFF2-40B4-BE49-F238E27FC236}">
                <a16:creationId xmlns:a16="http://schemas.microsoft.com/office/drawing/2014/main" id="{6892455F-EB6D-4C1D-11CC-1A6983F1E106}"/>
              </a:ext>
            </a:extLst>
          </p:cNvPr>
          <p:cNvGrpSpPr>
            <a:grpSpLocks/>
          </p:cNvGrpSpPr>
          <p:nvPr/>
        </p:nvGrpSpPr>
        <p:grpSpPr bwMode="auto">
          <a:xfrm>
            <a:off x="3822700" y="2023997"/>
            <a:ext cx="2268538" cy="4313238"/>
            <a:chOff x="1680" y="1008"/>
            <a:chExt cx="1429" cy="2717"/>
          </a:xfrm>
        </p:grpSpPr>
        <p:sp>
          <p:nvSpPr>
            <p:cNvPr id="53" name="Text Box 1093">
              <a:extLst>
                <a:ext uri="{FF2B5EF4-FFF2-40B4-BE49-F238E27FC236}">
                  <a16:creationId xmlns:a16="http://schemas.microsoft.com/office/drawing/2014/main" id="{D2B6AD28-D4D4-CEC8-47C1-A02364091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008"/>
              <a:ext cx="32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sz="1200">
                  <a:solidFill>
                    <a:srgbClr val="FF0000"/>
                  </a:solidFill>
                  <a:latin typeface="Symbol" pitchFamily="18" charset="2"/>
                </a:rPr>
                <a:t>l,</a:t>
              </a:r>
              <a:r>
                <a:rPr lang="es-MX" sz="1200">
                  <a:solidFill>
                    <a:srgbClr val="FF0000"/>
                  </a:solidFill>
                  <a:latin typeface="Arial" charset="0"/>
                </a:rPr>
                <a:t> T</a:t>
              </a:r>
              <a:r>
                <a:rPr lang="es-MX" sz="1200" baseline="-25000">
                  <a:solidFill>
                    <a:srgbClr val="FF0000"/>
                  </a:solidFill>
                  <a:latin typeface="Arial" charset="0"/>
                </a:rPr>
                <a:t>R</a:t>
              </a:r>
            </a:p>
          </p:txBody>
        </p:sp>
        <p:sp>
          <p:nvSpPr>
            <p:cNvPr id="54" name="Text Box 1094">
              <a:extLst>
                <a:ext uri="{FF2B5EF4-FFF2-40B4-BE49-F238E27FC236}">
                  <a16:creationId xmlns:a16="http://schemas.microsoft.com/office/drawing/2014/main" id="{F70AD834-046E-5EAB-152A-5E1F0FE93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008"/>
              <a:ext cx="32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sz="1200">
                  <a:solidFill>
                    <a:srgbClr val="FF0000"/>
                  </a:solidFill>
                  <a:latin typeface="Symbol" pitchFamily="18" charset="2"/>
                </a:rPr>
                <a:t>l,</a:t>
              </a:r>
              <a:r>
                <a:rPr lang="es-MX" sz="1200">
                  <a:solidFill>
                    <a:srgbClr val="FF0000"/>
                  </a:solidFill>
                  <a:latin typeface="Arial" charset="0"/>
                </a:rPr>
                <a:t> T</a:t>
              </a:r>
              <a:r>
                <a:rPr lang="es-MX" sz="1200" baseline="-25000">
                  <a:solidFill>
                    <a:srgbClr val="FF0000"/>
                  </a:solidFill>
                  <a:latin typeface="Arial" charset="0"/>
                </a:rPr>
                <a:t>R</a:t>
              </a:r>
            </a:p>
          </p:txBody>
        </p:sp>
        <p:sp>
          <p:nvSpPr>
            <p:cNvPr id="55" name="Text Box 1095">
              <a:extLst>
                <a:ext uri="{FF2B5EF4-FFF2-40B4-BE49-F238E27FC236}">
                  <a16:creationId xmlns:a16="http://schemas.microsoft.com/office/drawing/2014/main" id="{6B27B357-1E99-1A74-F2AA-75BDBB391F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7" y="1008"/>
              <a:ext cx="32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sz="1200" dirty="0">
                  <a:solidFill>
                    <a:srgbClr val="FF0000"/>
                  </a:solidFill>
                  <a:latin typeface="Symbol" pitchFamily="18" charset="2"/>
                </a:rPr>
                <a:t>l,</a:t>
              </a:r>
              <a:r>
                <a:rPr lang="es-MX" sz="1200" dirty="0">
                  <a:solidFill>
                    <a:srgbClr val="FF0000"/>
                  </a:solidFill>
                  <a:latin typeface="Arial" charset="0"/>
                </a:rPr>
                <a:t> T</a:t>
              </a:r>
              <a:r>
                <a:rPr lang="es-MX" sz="1200" baseline="-25000" dirty="0">
                  <a:solidFill>
                    <a:srgbClr val="FF0000"/>
                  </a:solidFill>
                  <a:latin typeface="Arial" charset="0"/>
                </a:rPr>
                <a:t>R</a:t>
              </a:r>
            </a:p>
          </p:txBody>
        </p:sp>
        <p:sp>
          <p:nvSpPr>
            <p:cNvPr id="56" name="Text Box 1096">
              <a:extLst>
                <a:ext uri="{FF2B5EF4-FFF2-40B4-BE49-F238E27FC236}">
                  <a16:creationId xmlns:a16="http://schemas.microsoft.com/office/drawing/2014/main" id="{B3647B22-5570-B55B-08BD-BEA6990E0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5" y="1008"/>
              <a:ext cx="32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sz="1200">
                  <a:solidFill>
                    <a:srgbClr val="FF0000"/>
                  </a:solidFill>
                  <a:latin typeface="Symbol" pitchFamily="18" charset="2"/>
                </a:rPr>
                <a:t>l,</a:t>
              </a:r>
              <a:r>
                <a:rPr lang="es-MX" sz="1200">
                  <a:solidFill>
                    <a:srgbClr val="FF0000"/>
                  </a:solidFill>
                  <a:latin typeface="Arial" charset="0"/>
                </a:rPr>
                <a:t> T</a:t>
              </a:r>
              <a:r>
                <a:rPr lang="es-MX" sz="1200" baseline="-25000">
                  <a:solidFill>
                    <a:srgbClr val="FF0000"/>
                  </a:solidFill>
                  <a:latin typeface="Arial" charset="0"/>
                </a:rPr>
                <a:t>R</a:t>
              </a:r>
            </a:p>
          </p:txBody>
        </p:sp>
        <p:sp>
          <p:nvSpPr>
            <p:cNvPr id="57" name="Text Box 1097">
              <a:extLst>
                <a:ext uri="{FF2B5EF4-FFF2-40B4-BE49-F238E27FC236}">
                  <a16:creationId xmlns:a16="http://schemas.microsoft.com/office/drawing/2014/main" id="{436F5ED9-A3AB-526B-5A0F-012B5BEB7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920"/>
              <a:ext cx="32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sz="1200">
                  <a:solidFill>
                    <a:srgbClr val="FF0000"/>
                  </a:solidFill>
                  <a:latin typeface="Symbol" pitchFamily="18" charset="2"/>
                </a:rPr>
                <a:t>l,</a:t>
              </a:r>
              <a:r>
                <a:rPr lang="es-MX" sz="1200">
                  <a:solidFill>
                    <a:srgbClr val="FF0000"/>
                  </a:solidFill>
                  <a:latin typeface="Arial" charset="0"/>
                </a:rPr>
                <a:t> T</a:t>
              </a:r>
              <a:r>
                <a:rPr lang="es-MX" sz="1200" baseline="-25000">
                  <a:solidFill>
                    <a:srgbClr val="FF0000"/>
                  </a:solidFill>
                  <a:latin typeface="Arial" charset="0"/>
                </a:rPr>
                <a:t>R</a:t>
              </a:r>
            </a:p>
          </p:txBody>
        </p:sp>
        <p:sp>
          <p:nvSpPr>
            <p:cNvPr id="58" name="Text Box 1098">
              <a:extLst>
                <a:ext uri="{FF2B5EF4-FFF2-40B4-BE49-F238E27FC236}">
                  <a16:creationId xmlns:a16="http://schemas.microsoft.com/office/drawing/2014/main" id="{4FA09D45-32FD-7018-C4C0-F406E519BC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920"/>
              <a:ext cx="32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sz="1200">
                  <a:solidFill>
                    <a:srgbClr val="FF0000"/>
                  </a:solidFill>
                  <a:latin typeface="Symbol" pitchFamily="18" charset="2"/>
                </a:rPr>
                <a:t>l,</a:t>
              </a:r>
              <a:r>
                <a:rPr lang="es-MX" sz="1200">
                  <a:solidFill>
                    <a:srgbClr val="FF0000"/>
                  </a:solidFill>
                  <a:latin typeface="Arial" charset="0"/>
                </a:rPr>
                <a:t> T</a:t>
              </a:r>
              <a:r>
                <a:rPr lang="es-MX" sz="1200" baseline="-25000">
                  <a:solidFill>
                    <a:srgbClr val="FF0000"/>
                  </a:solidFill>
                  <a:latin typeface="Arial" charset="0"/>
                </a:rPr>
                <a:t>R</a:t>
              </a:r>
            </a:p>
          </p:txBody>
        </p:sp>
        <p:sp>
          <p:nvSpPr>
            <p:cNvPr id="59" name="Text Box 1099">
              <a:extLst>
                <a:ext uri="{FF2B5EF4-FFF2-40B4-BE49-F238E27FC236}">
                  <a16:creationId xmlns:a16="http://schemas.microsoft.com/office/drawing/2014/main" id="{07F11207-3758-330F-8158-67F151525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544"/>
              <a:ext cx="32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sz="1200">
                  <a:solidFill>
                    <a:srgbClr val="FF0000"/>
                  </a:solidFill>
                  <a:latin typeface="Symbol" pitchFamily="18" charset="2"/>
                </a:rPr>
                <a:t>l,</a:t>
              </a:r>
              <a:r>
                <a:rPr lang="es-MX" sz="1200">
                  <a:solidFill>
                    <a:srgbClr val="FF0000"/>
                  </a:solidFill>
                  <a:latin typeface="Arial" charset="0"/>
                </a:rPr>
                <a:t> T</a:t>
              </a:r>
              <a:r>
                <a:rPr lang="es-MX" sz="1200" baseline="-25000">
                  <a:solidFill>
                    <a:srgbClr val="FF0000"/>
                  </a:solidFill>
                  <a:latin typeface="Arial" charset="0"/>
                </a:rPr>
                <a:t>R</a:t>
              </a:r>
            </a:p>
          </p:txBody>
        </p:sp>
        <p:sp>
          <p:nvSpPr>
            <p:cNvPr id="60" name="Text Box 1100">
              <a:extLst>
                <a:ext uri="{FF2B5EF4-FFF2-40B4-BE49-F238E27FC236}">
                  <a16:creationId xmlns:a16="http://schemas.microsoft.com/office/drawing/2014/main" id="{2FBF968F-69F5-62BD-982F-6E5032A99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5" y="2803"/>
              <a:ext cx="32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sz="1200">
                  <a:solidFill>
                    <a:srgbClr val="FF0000"/>
                  </a:solidFill>
                  <a:latin typeface="Symbol" pitchFamily="18" charset="2"/>
                </a:rPr>
                <a:t>l,</a:t>
              </a:r>
              <a:r>
                <a:rPr lang="es-MX" sz="1200">
                  <a:solidFill>
                    <a:srgbClr val="FF0000"/>
                  </a:solidFill>
                  <a:latin typeface="Arial" charset="0"/>
                </a:rPr>
                <a:t> T</a:t>
              </a:r>
              <a:r>
                <a:rPr lang="es-MX" sz="1200" baseline="-25000">
                  <a:solidFill>
                    <a:srgbClr val="FF0000"/>
                  </a:solidFill>
                  <a:latin typeface="Arial" charset="0"/>
                </a:rPr>
                <a:t>R</a:t>
              </a:r>
            </a:p>
          </p:txBody>
        </p:sp>
        <p:sp>
          <p:nvSpPr>
            <p:cNvPr id="61" name="Text Box 1101">
              <a:extLst>
                <a:ext uri="{FF2B5EF4-FFF2-40B4-BE49-F238E27FC236}">
                  <a16:creationId xmlns:a16="http://schemas.microsoft.com/office/drawing/2014/main" id="{104BD19D-EBA2-8F92-A2DA-90BD53A6B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7" y="3043"/>
              <a:ext cx="32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sz="1200">
                  <a:solidFill>
                    <a:srgbClr val="FF0000"/>
                  </a:solidFill>
                  <a:latin typeface="Symbol" pitchFamily="18" charset="2"/>
                </a:rPr>
                <a:t>l,</a:t>
              </a:r>
              <a:r>
                <a:rPr lang="es-MX" sz="1200">
                  <a:solidFill>
                    <a:srgbClr val="FF0000"/>
                  </a:solidFill>
                  <a:latin typeface="Arial" charset="0"/>
                </a:rPr>
                <a:t> T</a:t>
              </a:r>
              <a:r>
                <a:rPr lang="es-MX" sz="1200" baseline="-25000">
                  <a:solidFill>
                    <a:srgbClr val="FF0000"/>
                  </a:solidFill>
                  <a:latin typeface="Arial" charset="0"/>
                </a:rPr>
                <a:t>R</a:t>
              </a:r>
            </a:p>
          </p:txBody>
        </p:sp>
        <p:sp>
          <p:nvSpPr>
            <p:cNvPr id="62" name="Text Box 1102">
              <a:extLst>
                <a:ext uri="{FF2B5EF4-FFF2-40B4-BE49-F238E27FC236}">
                  <a16:creationId xmlns:a16="http://schemas.microsoft.com/office/drawing/2014/main" id="{77BF45CF-A439-BB1A-B728-8C45CE258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360"/>
              <a:ext cx="32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sz="1200">
                  <a:solidFill>
                    <a:srgbClr val="FF0000"/>
                  </a:solidFill>
                  <a:latin typeface="Symbol" pitchFamily="18" charset="2"/>
                </a:rPr>
                <a:t>l,</a:t>
              </a:r>
              <a:r>
                <a:rPr lang="es-MX" sz="1200">
                  <a:solidFill>
                    <a:srgbClr val="FF0000"/>
                  </a:solidFill>
                  <a:latin typeface="Arial" charset="0"/>
                </a:rPr>
                <a:t> T</a:t>
              </a:r>
              <a:r>
                <a:rPr lang="es-MX" sz="1200" baseline="-25000">
                  <a:solidFill>
                    <a:srgbClr val="FF0000"/>
                  </a:solidFill>
                  <a:latin typeface="Arial" charset="0"/>
                </a:rPr>
                <a:t>R</a:t>
              </a:r>
            </a:p>
          </p:txBody>
        </p:sp>
        <p:sp>
          <p:nvSpPr>
            <p:cNvPr id="63" name="Text Box 1103">
              <a:extLst>
                <a:ext uri="{FF2B5EF4-FFF2-40B4-BE49-F238E27FC236}">
                  <a16:creationId xmlns:a16="http://schemas.microsoft.com/office/drawing/2014/main" id="{26399C70-8FD1-A436-1FA9-3D552185DB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552"/>
              <a:ext cx="32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sz="1200">
                  <a:solidFill>
                    <a:srgbClr val="FF0000"/>
                  </a:solidFill>
                  <a:latin typeface="Symbol" pitchFamily="18" charset="2"/>
                </a:rPr>
                <a:t>l,</a:t>
              </a:r>
              <a:r>
                <a:rPr lang="es-MX" sz="1200">
                  <a:solidFill>
                    <a:srgbClr val="FF0000"/>
                  </a:solidFill>
                  <a:latin typeface="Arial" charset="0"/>
                </a:rPr>
                <a:t> T</a:t>
              </a:r>
              <a:r>
                <a:rPr lang="es-MX" sz="1200" baseline="-25000">
                  <a:solidFill>
                    <a:srgbClr val="FF0000"/>
                  </a:solidFill>
                  <a:latin typeface="Arial" charset="0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666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8FDD36-5E0A-9698-FEEE-D056E11C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PROCESO SIMULACIÓN NEPLAN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AutoShape 217">
            <a:extLst>
              <a:ext uri="{FF2B5EF4-FFF2-40B4-BE49-F238E27FC236}">
                <a16:creationId xmlns:a16="http://schemas.microsoft.com/office/drawing/2014/main" id="{3916F6CA-27ED-2B83-1F62-743C9023C20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848957" y="1765615"/>
            <a:ext cx="42799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" name="AutoShape 217">
            <a:extLst>
              <a:ext uri="{FF2B5EF4-FFF2-40B4-BE49-F238E27FC236}">
                <a16:creationId xmlns:a16="http://schemas.microsoft.com/office/drawing/2014/main" id="{663E26C4-A726-3D6E-07B7-95496175FC4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848957" y="1765615"/>
            <a:ext cx="42799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64" name="Rectangle 5">
            <a:extLst>
              <a:ext uri="{FF2B5EF4-FFF2-40B4-BE49-F238E27FC236}">
                <a16:creationId xmlns:a16="http://schemas.microsoft.com/office/drawing/2014/main" id="{1A1E4883-C4C7-DBE9-9758-7E63224E9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791" y="1777789"/>
            <a:ext cx="2109788" cy="9144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777777"/>
            </a:outerShdw>
          </a:effec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30000"/>
              </a:spcBef>
            </a:pPr>
            <a:r>
              <a:rPr lang="es-MX" sz="1600">
                <a:solidFill>
                  <a:srgbClr val="000000"/>
                </a:solidFill>
                <a:latin typeface="Arial" charset="0"/>
              </a:rPr>
              <a:t>Entrada de datos </a:t>
            </a:r>
          </a:p>
          <a:p>
            <a:pPr algn="ctr">
              <a:spcBef>
                <a:spcPct val="30000"/>
              </a:spcBef>
            </a:pPr>
            <a:r>
              <a:rPr lang="es-MX" sz="1600">
                <a:solidFill>
                  <a:srgbClr val="000000"/>
                </a:solidFill>
                <a:latin typeface="Arial" charset="0"/>
              </a:rPr>
              <a:t>de la Red</a:t>
            </a:r>
          </a:p>
        </p:txBody>
      </p:sp>
      <p:sp>
        <p:nvSpPr>
          <p:cNvPr id="65" name="Rectangle 6">
            <a:extLst>
              <a:ext uri="{FF2B5EF4-FFF2-40B4-BE49-F238E27FC236}">
                <a16:creationId xmlns:a16="http://schemas.microsoft.com/office/drawing/2014/main" id="{6BA7616C-51FF-F71A-2AAE-5D96EDF5B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9404" y="3217651"/>
            <a:ext cx="3240087" cy="5159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777777"/>
            </a:outerShdw>
          </a:effec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30000"/>
              </a:spcBef>
            </a:pPr>
            <a:r>
              <a:rPr lang="es-MX" sz="1600" dirty="0">
                <a:solidFill>
                  <a:srgbClr val="000000"/>
                </a:solidFill>
                <a:latin typeface="Arial" charset="0"/>
              </a:rPr>
              <a:t>Generación de combinación </a:t>
            </a:r>
          </a:p>
          <a:p>
            <a:pPr algn="ctr">
              <a:spcBef>
                <a:spcPct val="30000"/>
              </a:spcBef>
            </a:pPr>
            <a:r>
              <a:rPr lang="es-MX" sz="1600" dirty="0">
                <a:solidFill>
                  <a:srgbClr val="000000"/>
                </a:solidFill>
                <a:latin typeface="Arial" charset="0"/>
              </a:rPr>
              <a:t>de fallas (Escenarios)</a:t>
            </a:r>
          </a:p>
        </p:txBody>
      </p:sp>
      <p:sp>
        <p:nvSpPr>
          <p:cNvPr id="66" name="Line 9">
            <a:extLst>
              <a:ext uri="{FF2B5EF4-FFF2-40B4-BE49-F238E27FC236}">
                <a16:creationId xmlns:a16="http://schemas.microsoft.com/office/drawing/2014/main" id="{2D560419-D8D6-8A9C-E367-473A157326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81816" y="5457614"/>
            <a:ext cx="1588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67" name="Line 10">
            <a:extLst>
              <a:ext uri="{FF2B5EF4-FFF2-40B4-BE49-F238E27FC236}">
                <a16:creationId xmlns:a16="http://schemas.microsoft.com/office/drawing/2014/main" id="{D004C6DA-51BC-815C-BEDE-4F406FEC3D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2291" y="2712826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68" name="Line 11">
            <a:extLst>
              <a:ext uri="{FF2B5EF4-FFF2-40B4-BE49-F238E27FC236}">
                <a16:creationId xmlns:a16="http://schemas.microsoft.com/office/drawing/2014/main" id="{1B585AB0-FB4F-1612-FFA1-DE9456357C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88191" y="2928726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69" name="Line 13">
            <a:extLst>
              <a:ext uri="{FF2B5EF4-FFF2-40B4-BE49-F238E27FC236}">
                <a16:creationId xmlns:a16="http://schemas.microsoft.com/office/drawing/2014/main" id="{9968E21D-6D7C-68CD-80E7-07DB857223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88191" y="2928726"/>
            <a:ext cx="2016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0" name="Line 14">
            <a:extLst>
              <a:ext uri="{FF2B5EF4-FFF2-40B4-BE49-F238E27FC236}">
                <a16:creationId xmlns:a16="http://schemas.microsoft.com/office/drawing/2014/main" id="{8C0DBAD6-01BA-5994-B134-B77C8987509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2291" y="6170401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1" name="Line 15">
            <a:extLst>
              <a:ext uri="{FF2B5EF4-FFF2-40B4-BE49-F238E27FC236}">
                <a16:creationId xmlns:a16="http://schemas.microsoft.com/office/drawing/2014/main" id="{162825F8-741E-7D14-D04D-5FFC8D1148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2291" y="6457739"/>
            <a:ext cx="2232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2" name="Line 16">
            <a:extLst>
              <a:ext uri="{FF2B5EF4-FFF2-40B4-BE49-F238E27FC236}">
                <a16:creationId xmlns:a16="http://schemas.microsoft.com/office/drawing/2014/main" id="{8E59E4E0-377A-34C5-C5EA-95B08314BC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04316" y="2928726"/>
            <a:ext cx="0" cy="3529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3" name="Rectangle 19">
            <a:extLst>
              <a:ext uri="{FF2B5EF4-FFF2-40B4-BE49-F238E27FC236}">
                <a16:creationId xmlns:a16="http://schemas.microsoft.com/office/drawing/2014/main" id="{D80ED63A-06D9-B136-C987-E0DEAF4B5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441" y="2646151"/>
            <a:ext cx="774700" cy="1143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777777"/>
            </a:outerShdw>
          </a:effectLst>
        </p:spPr>
        <p:txBody>
          <a:bodyPr wrap="none" lIns="92075" tIns="46038" rIns="92075" bIns="46038" anchor="ctr" anchorCtr="1"/>
          <a:lstStyle/>
          <a:p>
            <a:pPr>
              <a:spcBef>
                <a:spcPct val="30000"/>
              </a:spcBef>
            </a:pPr>
            <a:r>
              <a:rPr lang="es-MX" sz="1600">
                <a:solidFill>
                  <a:srgbClr val="000000"/>
                </a:solidFill>
                <a:latin typeface="Arial" charset="0"/>
              </a:rPr>
              <a:t>Carga 1</a:t>
            </a:r>
          </a:p>
          <a:p>
            <a:pPr>
              <a:spcBef>
                <a:spcPct val="30000"/>
              </a:spcBef>
            </a:pPr>
            <a:endParaRPr lang="es-MX" sz="160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30000"/>
              </a:spcBef>
            </a:pPr>
            <a:endParaRPr lang="es-MX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" name="Rectangle 21">
            <a:extLst>
              <a:ext uri="{FF2B5EF4-FFF2-40B4-BE49-F238E27FC236}">
                <a16:creationId xmlns:a16="http://schemas.microsoft.com/office/drawing/2014/main" id="{B9A509E0-0FAF-A2E0-C82D-575743877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579" y="3103351"/>
            <a:ext cx="774700" cy="1143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777777"/>
            </a:outerShdw>
          </a:effectLst>
        </p:spPr>
        <p:txBody>
          <a:bodyPr wrap="none" lIns="92075" tIns="46038" rIns="92075" bIns="46038" anchor="ctr" anchorCtr="1"/>
          <a:lstStyle/>
          <a:p>
            <a:pPr>
              <a:spcBef>
                <a:spcPct val="30000"/>
              </a:spcBef>
            </a:pPr>
            <a:r>
              <a:rPr lang="es-MX" sz="1600">
                <a:solidFill>
                  <a:srgbClr val="000000"/>
                </a:solidFill>
                <a:latin typeface="Arial" charset="0"/>
              </a:rPr>
              <a:t>Carga 2</a:t>
            </a:r>
          </a:p>
          <a:p>
            <a:pPr>
              <a:spcBef>
                <a:spcPct val="30000"/>
              </a:spcBef>
            </a:pPr>
            <a:endParaRPr lang="es-MX" sz="160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30000"/>
              </a:spcBef>
            </a:pPr>
            <a:endParaRPr lang="es-MX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5" name="Rectangle 22">
            <a:extLst>
              <a:ext uri="{FF2B5EF4-FFF2-40B4-BE49-F238E27FC236}">
                <a16:creationId xmlns:a16="http://schemas.microsoft.com/office/drawing/2014/main" id="{E848B588-EA4F-D50F-FC11-FE444DCDE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9716" y="3560551"/>
            <a:ext cx="774700" cy="1143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777777"/>
            </a:outerShdw>
          </a:effectLst>
        </p:spPr>
        <p:txBody>
          <a:bodyPr wrap="none" lIns="92075" tIns="46038" rIns="92075" bIns="46038" anchor="ctr" anchorCtr="1"/>
          <a:lstStyle/>
          <a:p>
            <a:pPr>
              <a:spcBef>
                <a:spcPct val="30000"/>
              </a:spcBef>
            </a:pPr>
            <a:r>
              <a:rPr lang="es-MX" sz="1600">
                <a:solidFill>
                  <a:srgbClr val="000000"/>
                </a:solidFill>
                <a:latin typeface="Arial" charset="0"/>
              </a:rPr>
              <a:t>Carga 3</a:t>
            </a:r>
          </a:p>
          <a:p>
            <a:pPr>
              <a:spcBef>
                <a:spcPct val="30000"/>
              </a:spcBef>
            </a:pPr>
            <a:endParaRPr lang="es-MX" sz="160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30000"/>
              </a:spcBef>
            </a:pPr>
            <a:endParaRPr lang="es-MX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6" name="Line 24">
            <a:extLst>
              <a:ext uri="{FF2B5EF4-FFF2-40B4-BE49-F238E27FC236}">
                <a16:creationId xmlns:a16="http://schemas.microsoft.com/office/drawing/2014/main" id="{E8968131-B292-ACF4-353B-FFABADB3198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94116" y="3976476"/>
            <a:ext cx="1476375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C32C504A-93AC-C2BF-DD53-54910C52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479" y="4170151"/>
            <a:ext cx="773112" cy="1143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777777"/>
            </a:outerShdw>
          </a:effectLst>
        </p:spPr>
        <p:txBody>
          <a:bodyPr wrap="none" lIns="92075" tIns="46038" rIns="92075" bIns="46038" anchor="ctr" anchorCtr="1"/>
          <a:lstStyle/>
          <a:p>
            <a:pPr>
              <a:spcBef>
                <a:spcPct val="30000"/>
              </a:spcBef>
            </a:pPr>
            <a:r>
              <a:rPr lang="es-MX" sz="1600">
                <a:solidFill>
                  <a:srgbClr val="000000"/>
                </a:solidFill>
                <a:latin typeface="Arial" charset="0"/>
              </a:rPr>
              <a:t>Gen 1</a:t>
            </a:r>
          </a:p>
          <a:p>
            <a:pPr>
              <a:spcBef>
                <a:spcPct val="30000"/>
              </a:spcBef>
            </a:pPr>
            <a:endParaRPr lang="es-MX" sz="160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30000"/>
              </a:spcBef>
            </a:pPr>
            <a:endParaRPr lang="es-MX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" name="Rectangle 26">
            <a:extLst>
              <a:ext uri="{FF2B5EF4-FFF2-40B4-BE49-F238E27FC236}">
                <a16:creationId xmlns:a16="http://schemas.microsoft.com/office/drawing/2014/main" id="{2AA64F05-92D0-02CA-A4D7-901AC62F2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616" y="4627351"/>
            <a:ext cx="773113" cy="1143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777777"/>
            </a:outerShdw>
          </a:effectLst>
        </p:spPr>
        <p:txBody>
          <a:bodyPr wrap="none" lIns="92075" tIns="46038" rIns="92075" bIns="46038" anchor="ctr" anchorCtr="1"/>
          <a:lstStyle/>
          <a:p>
            <a:pPr>
              <a:spcBef>
                <a:spcPct val="30000"/>
              </a:spcBef>
            </a:pPr>
            <a:r>
              <a:rPr lang="es-MX" sz="1600">
                <a:solidFill>
                  <a:srgbClr val="000000"/>
                </a:solidFill>
                <a:latin typeface="Arial" charset="0"/>
              </a:rPr>
              <a:t>Gen 2</a:t>
            </a:r>
          </a:p>
          <a:p>
            <a:pPr>
              <a:spcBef>
                <a:spcPct val="30000"/>
              </a:spcBef>
            </a:pPr>
            <a:endParaRPr lang="es-MX" sz="160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30000"/>
              </a:spcBef>
            </a:pPr>
            <a:endParaRPr lang="es-MX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9" name="Rectangle 27">
            <a:extLst>
              <a:ext uri="{FF2B5EF4-FFF2-40B4-BE49-F238E27FC236}">
                <a16:creationId xmlns:a16="http://schemas.microsoft.com/office/drawing/2014/main" id="{21F4FDFD-2EB3-DAE9-73B1-D9554D7A3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754" y="5084551"/>
            <a:ext cx="773112" cy="1143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777777"/>
            </a:outerShdw>
          </a:effectLst>
        </p:spPr>
        <p:txBody>
          <a:bodyPr wrap="none" lIns="92075" tIns="46038" rIns="92075" bIns="46038" anchor="ctr" anchorCtr="1"/>
          <a:lstStyle/>
          <a:p>
            <a:pPr>
              <a:spcBef>
                <a:spcPct val="30000"/>
              </a:spcBef>
            </a:pPr>
            <a:r>
              <a:rPr lang="es-MX" sz="1600">
                <a:solidFill>
                  <a:srgbClr val="000000"/>
                </a:solidFill>
                <a:latin typeface="Arial" charset="0"/>
              </a:rPr>
              <a:t>Gen 3</a:t>
            </a:r>
          </a:p>
          <a:p>
            <a:pPr>
              <a:spcBef>
                <a:spcPct val="30000"/>
              </a:spcBef>
            </a:pPr>
            <a:endParaRPr lang="es-MX" sz="160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30000"/>
              </a:spcBef>
            </a:pPr>
            <a:endParaRPr lang="es-MX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0" name="Line 30">
            <a:extLst>
              <a:ext uri="{FF2B5EF4-FFF2-40B4-BE49-F238E27FC236}">
                <a16:creationId xmlns:a16="http://schemas.microsoft.com/office/drawing/2014/main" id="{A96DB944-CD32-8426-E33B-DB25DBB8D1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63966" y="4509876"/>
            <a:ext cx="1406525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81" name="Line 31">
            <a:extLst>
              <a:ext uri="{FF2B5EF4-FFF2-40B4-BE49-F238E27FC236}">
                <a16:creationId xmlns:a16="http://schemas.microsoft.com/office/drawing/2014/main" id="{A6C0DCFE-0874-E46A-3B0F-FB6AE9CB382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63966" y="4967076"/>
            <a:ext cx="1406525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82" name="Line 32">
            <a:extLst>
              <a:ext uri="{FF2B5EF4-FFF2-40B4-BE49-F238E27FC236}">
                <a16:creationId xmlns:a16="http://schemas.microsoft.com/office/drawing/2014/main" id="{D211C08A-ED63-032F-CAFA-E067C4D923C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30579" y="5541751"/>
            <a:ext cx="1828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83" name="Line 33">
            <a:extLst>
              <a:ext uri="{FF2B5EF4-FFF2-40B4-BE49-F238E27FC236}">
                <a16:creationId xmlns:a16="http://schemas.microsoft.com/office/drawing/2014/main" id="{1889F05E-533F-94A8-266C-D4D4DC5DA1B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30579" y="5846551"/>
            <a:ext cx="18288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84" name="Line 34">
            <a:extLst>
              <a:ext uri="{FF2B5EF4-FFF2-40B4-BE49-F238E27FC236}">
                <a16:creationId xmlns:a16="http://schemas.microsoft.com/office/drawing/2014/main" id="{BB8537DB-5D1A-FE4E-4C27-AAF41523D3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30579" y="5998951"/>
            <a:ext cx="1828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85" name="Rectangle 35">
            <a:extLst>
              <a:ext uri="{FF2B5EF4-FFF2-40B4-BE49-F238E27FC236}">
                <a16:creationId xmlns:a16="http://schemas.microsoft.com/office/drawing/2014/main" id="{84D93E27-4BC3-534D-F408-274491B74D3E}"/>
              </a:ext>
            </a:extLst>
          </p:cNvPr>
          <p:cNvSpPr>
            <a:spLocks noChangeArrowheads="1"/>
          </p:cNvSpPr>
          <p:nvPr/>
        </p:nvSpPr>
        <p:spPr bwMode="auto">
          <a:xfrm rot="2661478">
            <a:off x="4294116" y="4205076"/>
            <a:ext cx="1436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777777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>
              <a:spcBef>
                <a:spcPct val="30000"/>
              </a:spcBef>
            </a:pPr>
            <a:r>
              <a:rPr lang="es-MX" sz="1600">
                <a:solidFill>
                  <a:srgbClr val="000000"/>
                </a:solidFill>
                <a:latin typeface="Arial" charset="0"/>
              </a:rPr>
              <a:t>Efecto en la carga i</a:t>
            </a:r>
          </a:p>
        </p:txBody>
      </p:sp>
      <p:sp>
        <p:nvSpPr>
          <p:cNvPr id="86" name="Rectangle 36">
            <a:extLst>
              <a:ext uri="{FF2B5EF4-FFF2-40B4-BE49-F238E27FC236}">
                <a16:creationId xmlns:a16="http://schemas.microsoft.com/office/drawing/2014/main" id="{DD130CC3-59D8-6192-7A7E-7013772D59D0}"/>
              </a:ext>
            </a:extLst>
          </p:cNvPr>
          <p:cNvSpPr>
            <a:spLocks noChangeArrowheads="1"/>
          </p:cNvSpPr>
          <p:nvPr/>
        </p:nvSpPr>
        <p:spPr bwMode="auto">
          <a:xfrm rot="-462454">
            <a:off x="3719441" y="6232314"/>
            <a:ext cx="1970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777777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>
              <a:spcBef>
                <a:spcPct val="30000"/>
              </a:spcBef>
            </a:pPr>
            <a:r>
              <a:rPr lang="es-MX" sz="1600">
                <a:solidFill>
                  <a:srgbClr val="000000"/>
                </a:solidFill>
                <a:latin typeface="Arial" charset="0"/>
              </a:rPr>
              <a:t>Efecto en el generador k</a:t>
            </a:r>
          </a:p>
        </p:txBody>
      </p:sp>
      <p:sp>
        <p:nvSpPr>
          <p:cNvPr id="87" name="Rectangle 40">
            <a:extLst>
              <a:ext uri="{FF2B5EF4-FFF2-40B4-BE49-F238E27FC236}">
                <a16:creationId xmlns:a16="http://schemas.microsoft.com/office/drawing/2014/main" id="{0A6D2168-3BE3-94FE-FDEE-8A6F68507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9404" y="4009814"/>
            <a:ext cx="3240087" cy="6477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777777"/>
            </a:outerShdw>
          </a:effec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30000"/>
              </a:spcBef>
            </a:pPr>
            <a:r>
              <a:rPr lang="es-MX" sz="1600">
                <a:solidFill>
                  <a:srgbClr val="000000"/>
                </a:solidFill>
                <a:latin typeface="Arial" charset="0"/>
              </a:rPr>
              <a:t>Examen de la interrupción del </a:t>
            </a:r>
          </a:p>
          <a:p>
            <a:pPr algn="ctr">
              <a:spcBef>
                <a:spcPct val="30000"/>
              </a:spcBef>
            </a:pPr>
            <a:r>
              <a:rPr lang="es-MX" sz="1600">
                <a:solidFill>
                  <a:srgbClr val="000000"/>
                </a:solidFill>
                <a:latin typeface="Arial" charset="0"/>
              </a:rPr>
              <a:t>suministro y violación de límites</a:t>
            </a:r>
          </a:p>
        </p:txBody>
      </p:sp>
      <p:sp>
        <p:nvSpPr>
          <p:cNvPr id="88" name="Rectangle 41">
            <a:extLst>
              <a:ext uri="{FF2B5EF4-FFF2-40B4-BE49-F238E27FC236}">
                <a16:creationId xmlns:a16="http://schemas.microsoft.com/office/drawing/2014/main" id="{D2C759BC-42E5-EA07-2493-D0F76E239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9404" y="4925801"/>
            <a:ext cx="3240087" cy="5159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777777"/>
            </a:outerShdw>
          </a:effec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30000"/>
              </a:spcBef>
            </a:pPr>
            <a:r>
              <a:rPr lang="es-MX" sz="1600">
                <a:solidFill>
                  <a:srgbClr val="000000"/>
                </a:solidFill>
                <a:latin typeface="Arial" charset="0"/>
              </a:rPr>
              <a:t>Re-suministro de las cargas</a:t>
            </a:r>
          </a:p>
        </p:txBody>
      </p:sp>
      <p:sp>
        <p:nvSpPr>
          <p:cNvPr id="89" name="Rectangle 42">
            <a:extLst>
              <a:ext uri="{FF2B5EF4-FFF2-40B4-BE49-F238E27FC236}">
                <a16:creationId xmlns:a16="http://schemas.microsoft.com/office/drawing/2014/main" id="{8070D788-375C-CEBA-9F07-7C319080D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9404" y="5716376"/>
            <a:ext cx="3240087" cy="5159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777777"/>
            </a:outerShdw>
          </a:effectLst>
        </p:spPr>
        <p:txBody>
          <a:bodyPr wrap="none" lIns="92075" tIns="46038" rIns="92075" bIns="46038" anchor="ctr" anchorCtr="1"/>
          <a:lstStyle/>
          <a:p>
            <a:endParaRPr lang="es-MX" sz="1600">
              <a:solidFill>
                <a:srgbClr val="000000"/>
              </a:solidFill>
              <a:latin typeface="Arial" charset="0"/>
            </a:endParaRPr>
          </a:p>
          <a:p>
            <a:r>
              <a:rPr lang="es-MX" sz="1600">
                <a:solidFill>
                  <a:srgbClr val="000000"/>
                </a:solidFill>
                <a:latin typeface="Arial" charset="0"/>
              </a:rPr>
              <a:t>Análisis del efecto de falla</a:t>
            </a:r>
          </a:p>
          <a:p>
            <a:endParaRPr lang="es-MX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" name="Line 43">
            <a:extLst>
              <a:ext uri="{FF2B5EF4-FFF2-40B4-BE49-F238E27FC236}">
                <a16:creationId xmlns:a16="http://schemas.microsoft.com/office/drawing/2014/main" id="{98D91A37-9F6B-4463-3CDA-F6F6F5FAFD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2291" y="4674976"/>
            <a:ext cx="0" cy="247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91" name="Line 44">
            <a:extLst>
              <a:ext uri="{FF2B5EF4-FFF2-40B4-BE49-F238E27FC236}">
                <a16:creationId xmlns:a16="http://schemas.microsoft.com/office/drawing/2014/main" id="{C7B7163C-7E67-7F8A-3B59-E2E77F2B9D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2291" y="3720889"/>
            <a:ext cx="0" cy="27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9887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8FDD36-5E0A-9698-FEEE-D056E11C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MEJORAMIENTO ÍNDICES DE CONFIABILIDAD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AutoShape 217">
            <a:extLst>
              <a:ext uri="{FF2B5EF4-FFF2-40B4-BE49-F238E27FC236}">
                <a16:creationId xmlns:a16="http://schemas.microsoft.com/office/drawing/2014/main" id="{0CABB261-0369-6929-6C95-778E0D1610EA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552166" y="1727200"/>
            <a:ext cx="42799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/>
          </a:p>
        </p:txBody>
      </p:sp>
      <p:graphicFrame>
        <p:nvGraphicFramePr>
          <p:cNvPr id="7" name="CuadroTexto 4">
            <a:extLst>
              <a:ext uri="{FF2B5EF4-FFF2-40B4-BE49-F238E27FC236}">
                <a16:creationId xmlns:a16="http://schemas.microsoft.com/office/drawing/2014/main" id="{56947A71-707F-B8D9-8F23-099BA4A748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971017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81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8FDD36-5E0A-9698-FEEE-D056E11C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ALGORITMO MICROBIAL GA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2C93746-BAE9-B9A8-E36C-8BE1B365BB98}"/>
              </a:ext>
            </a:extLst>
          </p:cNvPr>
          <p:cNvSpPr txBox="1"/>
          <p:nvPr/>
        </p:nvSpPr>
        <p:spPr>
          <a:xfrm>
            <a:off x="5115268" y="5314043"/>
            <a:ext cx="5870568" cy="1032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Fuente: https://echenshe.com/class/ea/2-04-microbial-genetic-algorithm.html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7599ACF1-D1E6-4000-6B49-B392F1393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146" y="891360"/>
            <a:ext cx="7364044" cy="4215914"/>
          </a:xfrm>
          <a:prstGeom prst="rect">
            <a:avLst/>
          </a:prstGeom>
        </p:spPr>
      </p:pic>
      <p:sp>
        <p:nvSpPr>
          <p:cNvPr id="3" name="AutoShape 217">
            <a:extLst>
              <a:ext uri="{FF2B5EF4-FFF2-40B4-BE49-F238E27FC236}">
                <a16:creationId xmlns:a16="http://schemas.microsoft.com/office/drawing/2014/main" id="{0CABB261-0369-6929-6C95-778E0D1610EA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552166" y="1727200"/>
            <a:ext cx="42799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7593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8FDD36-5E0A-9698-FEEE-D056E11C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ALGORITMO MICROBIAL GA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F47F7E4-707F-A063-07A6-2E9952D75E1E}"/>
              </a:ext>
            </a:extLst>
          </p:cNvPr>
          <p:cNvSpPr txBox="1"/>
          <p:nvPr/>
        </p:nvSpPr>
        <p:spPr>
          <a:xfrm>
            <a:off x="4350327" y="152400"/>
            <a:ext cx="7135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FUNCIÓN OBJETIVO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7DDF4C2-A373-331D-4872-1A7986FCC7CA}"/>
                  </a:ext>
                </a:extLst>
              </p:cNvPr>
              <p:cNvSpPr txBox="1"/>
              <p:nvPr/>
            </p:nvSpPr>
            <p:spPr>
              <a:xfrm>
                <a:off x="4721402" y="1301859"/>
                <a:ext cx="641009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7DDF4C2-A373-331D-4872-1A7986FCC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402" y="1301859"/>
                <a:ext cx="641009" cy="5185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D1E252AB-4BA9-1E65-BE0B-9EE91615435E}"/>
              </a:ext>
            </a:extLst>
          </p:cNvPr>
          <p:cNvSpPr txBox="1"/>
          <p:nvPr/>
        </p:nvSpPr>
        <p:spPr>
          <a:xfrm>
            <a:off x="6096000" y="1354033"/>
            <a:ext cx="511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Requisito proyectos plan de inversiones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991C86C-9C8E-63F5-B7EC-681F285333DC}"/>
                  </a:ext>
                </a:extLst>
              </p:cNvPr>
              <p:cNvSpPr txBox="1"/>
              <p:nvPr/>
            </p:nvSpPr>
            <p:spPr>
              <a:xfrm>
                <a:off x="4986483" y="3697930"/>
                <a:ext cx="6022418" cy="552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eqArr>
                            <m:eqArr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𝑆𝐴𝐼𝐷</m:t>
                                  </m:r>
                                  <m:sSub>
                                    <m:sSub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𝑆𝐴𝐼𝐹</m:t>
                                  </m:r>
                                  <m:sSub>
                                    <m:sSub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𝑆𝐴𝐼𝐷𝐼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𝑆𝐴𝐼𝐹𝐼</m:t>
                                  </m:r>
                                </m:e>
                              </m:d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𝐶𝑅𝑅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𝐸𝑁</m:t>
                                  </m:r>
                                  <m:sSub>
                                    <m:sSub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𝐸𝑁𝑆</m:t>
                                  </m:r>
                                </m:e>
                              </m:d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𝐶𝑅𝑂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 −(∑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𝑑𝑖𝑠</m:t>
                              </m:r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𝑛𝑢𝑒𝑣𝑜𝑠</m:t>
                                  </m:r>
                                </m:sub>
                              </m:s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−∑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𝑑𝑖𝑠</m:t>
                              </m:r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𝑟𝑒𝑡𝑖𝑟𝑎𝑑𝑜𝑠</m:t>
                                  </m:r>
                                </m:sub>
                              </m:s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fun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991C86C-9C8E-63F5-B7EC-681F28533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483" y="3697930"/>
                <a:ext cx="6022418" cy="552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82A0DBA-9992-3CA7-AB70-6484F26B7A3A}"/>
                  </a:ext>
                </a:extLst>
              </p:cNvPr>
              <p:cNvSpPr txBox="1"/>
              <p:nvPr/>
            </p:nvSpPr>
            <p:spPr>
              <a:xfrm>
                <a:off x="7023021" y="2634143"/>
                <a:ext cx="10903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82A0DBA-9992-3CA7-AB70-6484F26B7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021" y="2634143"/>
                <a:ext cx="1090363" cy="276999"/>
              </a:xfrm>
              <a:prstGeom prst="rect">
                <a:avLst/>
              </a:prstGeom>
              <a:blipFill>
                <a:blip r:embed="rId4"/>
                <a:stretch>
                  <a:fillRect l="-2793" r="-4469" b="-65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023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8FDD36-5E0A-9698-FEEE-D056E11C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ALGORITMO MICROBIAL GA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F47F7E4-707F-A063-07A6-2E9952D75E1E}"/>
              </a:ext>
            </a:extLst>
          </p:cNvPr>
          <p:cNvSpPr txBox="1"/>
          <p:nvPr/>
        </p:nvSpPr>
        <p:spPr>
          <a:xfrm>
            <a:off x="4350327" y="152400"/>
            <a:ext cx="7135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CODIFICACIÓN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90BCFA57-1083-586D-313B-31943F2D1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551802"/>
              </p:ext>
            </p:extLst>
          </p:nvPr>
        </p:nvGraphicFramePr>
        <p:xfrm>
          <a:off x="6399276" y="1444020"/>
          <a:ext cx="21402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4252419376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321632661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40185425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7517294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928102654"/>
                    </a:ext>
                  </a:extLst>
                </a:gridCol>
                <a:gridCol w="286080">
                  <a:extLst>
                    <a:ext uri="{9D8B030D-6E8A-4147-A177-3AD203B41FA5}">
                      <a16:colId xmlns:a16="http://schemas.microsoft.com/office/drawing/2014/main" val="1570744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363055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D64D523-0D76-3E81-C644-3842A339D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809821"/>
              </p:ext>
            </p:extLst>
          </p:nvPr>
        </p:nvGraphicFramePr>
        <p:xfrm>
          <a:off x="6399276" y="3048020"/>
          <a:ext cx="21402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4252419376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321632661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40185425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7517294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928102654"/>
                    </a:ext>
                  </a:extLst>
                </a:gridCol>
                <a:gridCol w="286080">
                  <a:extLst>
                    <a:ext uri="{9D8B030D-6E8A-4147-A177-3AD203B41FA5}">
                      <a16:colId xmlns:a16="http://schemas.microsoft.com/office/drawing/2014/main" val="1570744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363055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BFD13D9-3013-2629-1601-24957F744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499751"/>
              </p:ext>
            </p:extLst>
          </p:nvPr>
        </p:nvGraphicFramePr>
        <p:xfrm>
          <a:off x="6399276" y="3418860"/>
          <a:ext cx="21402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4252419376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321632661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40185425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7517294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928102654"/>
                    </a:ext>
                  </a:extLst>
                </a:gridCol>
                <a:gridCol w="286080">
                  <a:extLst>
                    <a:ext uri="{9D8B030D-6E8A-4147-A177-3AD203B41FA5}">
                      <a16:colId xmlns:a16="http://schemas.microsoft.com/office/drawing/2014/main" val="1570744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363055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47292E93-70E6-A73C-F159-D65983D45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775682"/>
              </p:ext>
            </p:extLst>
          </p:nvPr>
        </p:nvGraphicFramePr>
        <p:xfrm>
          <a:off x="6399276" y="3788932"/>
          <a:ext cx="21402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4252419376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321632661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40185425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7517294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928102654"/>
                    </a:ext>
                  </a:extLst>
                </a:gridCol>
                <a:gridCol w="286080">
                  <a:extLst>
                    <a:ext uri="{9D8B030D-6E8A-4147-A177-3AD203B41FA5}">
                      <a16:colId xmlns:a16="http://schemas.microsoft.com/office/drawing/2014/main" val="1570744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363055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9970A866-334C-D447-3E8A-D4BA60D5E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103222"/>
              </p:ext>
            </p:extLst>
          </p:nvPr>
        </p:nvGraphicFramePr>
        <p:xfrm>
          <a:off x="6399276" y="4173322"/>
          <a:ext cx="21402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4252419376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321632661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40185425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7517294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928102654"/>
                    </a:ext>
                  </a:extLst>
                </a:gridCol>
                <a:gridCol w="286080">
                  <a:extLst>
                    <a:ext uri="{9D8B030D-6E8A-4147-A177-3AD203B41FA5}">
                      <a16:colId xmlns:a16="http://schemas.microsoft.com/office/drawing/2014/main" val="1570744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363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068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8FDD36-5E0A-9698-FEEE-D056E11C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36" y="1156327"/>
            <a:ext cx="3377143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OTROS MODELOS BASADOS EN CONFIABILIDAD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8BB96FB-2206-51E1-5C56-9BDE2AB54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07" y="739051"/>
            <a:ext cx="5544324" cy="486795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4ECE564-8311-CFE3-7153-9CC25876C85C}"/>
              </a:ext>
            </a:extLst>
          </p:cNvPr>
          <p:cNvSpPr txBox="1"/>
          <p:nvPr/>
        </p:nvSpPr>
        <p:spPr>
          <a:xfrm>
            <a:off x="4445391" y="5781822"/>
            <a:ext cx="7385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Tomado de: </a:t>
            </a:r>
            <a:r>
              <a:rPr lang="es-CO" sz="1600" dirty="0" err="1"/>
              <a:t>EnergyForsk</a:t>
            </a:r>
            <a:r>
              <a:rPr lang="es-CO" sz="1600" dirty="0"/>
              <a:t> “RELIABILITY EVALUATION OF DISTRIBUTION SYSTEMS</a:t>
            </a:r>
          </a:p>
        </p:txBody>
      </p:sp>
    </p:spTree>
    <p:extLst>
      <p:ext uri="{BB962C8B-B14F-4D97-AF65-F5344CB8AC3E}">
        <p14:creationId xmlns:p14="http://schemas.microsoft.com/office/powerpoint/2010/main" val="3577372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8FDD36-5E0A-9698-FEEE-D056E11C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36" y="1156327"/>
            <a:ext cx="3377143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OTROS MODELOS BASADOS EN CONFIABILIDAD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4ECE564-8311-CFE3-7153-9CC25876C85C}"/>
              </a:ext>
            </a:extLst>
          </p:cNvPr>
          <p:cNvSpPr txBox="1"/>
          <p:nvPr/>
        </p:nvSpPr>
        <p:spPr>
          <a:xfrm>
            <a:off x="4283763" y="246670"/>
            <a:ext cx="73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Ec</a:t>
            </a:r>
            <a:r>
              <a:rPr lang="es-CO" dirty="0"/>
              <a:t> (4.5) es no lineal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5F79BC0-28A3-B898-9252-B45DADE99B01}"/>
              </a:ext>
            </a:extLst>
          </p:cNvPr>
          <p:cNvSpPr txBox="1"/>
          <p:nvPr/>
        </p:nvSpPr>
        <p:spPr>
          <a:xfrm>
            <a:off x="4597791" y="5934222"/>
            <a:ext cx="7385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Tomado de: </a:t>
            </a:r>
            <a:r>
              <a:rPr lang="es-CO" sz="1600" dirty="0" err="1"/>
              <a:t>EnergyForsk</a:t>
            </a:r>
            <a:r>
              <a:rPr lang="es-CO" sz="1600" dirty="0"/>
              <a:t> “RELIABILITY EVALUATION OF DISTRIBUTION SYSTEMS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44C9D6-0E82-4245-4D51-BF1680928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211" y="1611195"/>
            <a:ext cx="6382641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4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1B336B-19D0-CA71-6485-E8A9D3075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MANTENIBILIDAD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BA2D188-2182-DFCF-E058-3008AFB2FDC4}"/>
              </a:ext>
            </a:extLst>
          </p:cNvPr>
          <p:cNvSpPr txBox="1"/>
          <p:nvPr/>
        </p:nvSpPr>
        <p:spPr>
          <a:xfrm>
            <a:off x="387927" y="1924820"/>
            <a:ext cx="1148541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rgbClr val="FF6600"/>
              </a:buClr>
            </a:pPr>
            <a:r>
              <a:rPr lang="es-MX" sz="2800" dirty="0"/>
              <a:t>Probabilidad de que un componente (o sistema) en estado de falla sea restaurado o reparado hacia una condición específica dentro de un periodo de tiempo, cuando se realice su manutención de acuerdo a procedimientos específicos.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933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1B336B-19D0-CA71-6485-E8A9D3075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DISPONIBILIDAD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BA2D188-2182-DFCF-E058-3008AFB2FDC4}"/>
              </a:ext>
            </a:extLst>
          </p:cNvPr>
          <p:cNvSpPr txBox="1"/>
          <p:nvPr/>
        </p:nvSpPr>
        <p:spPr>
          <a:xfrm>
            <a:off x="387927" y="1924820"/>
            <a:ext cx="114854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rgbClr val="FF6600"/>
              </a:buClr>
            </a:pPr>
            <a:r>
              <a:rPr lang="es-MX" dirty="0"/>
              <a:t>Habilidad de un ítem para encontrarse en operación dentro de un tiempo determinado.</a:t>
            </a:r>
          </a:p>
          <a:p>
            <a:pPr algn="just">
              <a:buClr>
                <a:srgbClr val="FF6600"/>
              </a:buClr>
            </a:pPr>
            <a:endParaRPr lang="es-MX" dirty="0"/>
          </a:p>
          <a:p>
            <a:pPr algn="just">
              <a:buClr>
                <a:srgbClr val="FF6600"/>
              </a:buClr>
            </a:pPr>
            <a:r>
              <a:rPr lang="es-MX" dirty="0"/>
              <a:t>También es una medida de desempeño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50A6BCDD-46B1-9FF3-8AAC-EA73B5A6A30F}"/>
                  </a:ext>
                </a:extLst>
              </p:cNvPr>
              <p:cNvSpPr txBox="1"/>
              <p:nvPr/>
            </p:nvSpPr>
            <p:spPr>
              <a:xfrm>
                <a:off x="4690422" y="3103057"/>
                <a:ext cx="1405578" cy="10080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s-CO" sz="2400" b="0" dirty="0"/>
              </a:p>
              <a:p>
                <a:endParaRPr lang="es-CO" sz="24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50A6BCDD-46B1-9FF3-8AAC-EA73B5A6A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422" y="3103057"/>
                <a:ext cx="1405578" cy="10080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55D56CA-B2BD-6066-CC3A-8E9C201A323D}"/>
                  </a:ext>
                </a:extLst>
              </p:cNvPr>
              <p:cNvSpPr txBox="1"/>
              <p:nvPr/>
            </p:nvSpPr>
            <p:spPr>
              <a:xfrm>
                <a:off x="4709349" y="4025521"/>
                <a:ext cx="142128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CO" sz="2400" b="0" dirty="0"/>
              </a:p>
              <a:p>
                <a:endParaRPr lang="es-CO" sz="24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55D56CA-B2BD-6066-CC3A-8E9C201A3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349" y="4025521"/>
                <a:ext cx="1421287" cy="738664"/>
              </a:xfrm>
              <a:prstGeom prst="rect">
                <a:avLst/>
              </a:prstGeom>
              <a:blipFill>
                <a:blip r:embed="rId3"/>
                <a:stretch>
                  <a:fillRect l="-4721" r="-429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>
            <a:extLst>
              <a:ext uri="{FF2B5EF4-FFF2-40B4-BE49-F238E27FC236}">
                <a16:creationId xmlns:a16="http://schemas.microsoft.com/office/drawing/2014/main" id="{537B9C9C-B475-DF8E-B892-7D8162A2F537}"/>
              </a:ext>
            </a:extLst>
          </p:cNvPr>
          <p:cNvSpPr/>
          <p:nvPr/>
        </p:nvSpPr>
        <p:spPr>
          <a:xfrm>
            <a:off x="3442854" y="4605197"/>
            <a:ext cx="4572000" cy="13665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defTabSz="1270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kumimoji="1" lang="es-CL" dirty="0"/>
              <a:t>A = Disponibilidad (</a:t>
            </a:r>
            <a:r>
              <a:rPr kumimoji="1" lang="es-CL" dirty="0" err="1"/>
              <a:t>Availability</a:t>
            </a:r>
            <a:r>
              <a:rPr kumimoji="1" lang="es-CL" dirty="0"/>
              <a:t>)</a:t>
            </a:r>
          </a:p>
          <a:p>
            <a:pPr algn="just" defTabSz="1270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kumimoji="1" lang="es-CL" dirty="0"/>
              <a:t>u = tiempo de actividad durante el periodo t</a:t>
            </a:r>
          </a:p>
          <a:p>
            <a:pPr algn="just" defTabSz="1270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kumimoji="1" lang="es-CL" dirty="0"/>
              <a:t>d = tiempo de inactividad durante el periodo t</a:t>
            </a:r>
          </a:p>
          <a:p>
            <a:pPr algn="just" defTabSz="1270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kumimoji="1" lang="es-CL" dirty="0"/>
              <a:t>t = u + d, tiempo total de operación</a:t>
            </a:r>
          </a:p>
        </p:txBody>
      </p:sp>
    </p:spTree>
    <p:extLst>
      <p:ext uri="{BB962C8B-B14F-4D97-AF65-F5344CB8AC3E}">
        <p14:creationId xmlns:p14="http://schemas.microsoft.com/office/powerpoint/2010/main" val="86591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8FDD36-5E0A-9698-FEEE-D056E11C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MODOS DE FALLA</a:t>
            </a:r>
          </a:p>
        </p:txBody>
      </p:sp>
      <p:graphicFrame>
        <p:nvGraphicFramePr>
          <p:cNvPr id="6" name="Rectangle 2">
            <a:extLst>
              <a:ext uri="{FF2B5EF4-FFF2-40B4-BE49-F238E27FC236}">
                <a16:creationId xmlns:a16="http://schemas.microsoft.com/office/drawing/2014/main" id="{9B5A4A9E-959B-7F44-BA1B-3B6D91B90A67}"/>
              </a:ext>
            </a:extLst>
          </p:cNvPr>
          <p:cNvGraphicFramePr/>
          <p:nvPr/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260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8FDD36-5E0A-9698-FEEE-D056E11C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MODOS DE FALLA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94E971-5DEC-BB29-BC1A-30FFE420A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26" y="2743199"/>
            <a:ext cx="4987885" cy="255938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D014C5D-DED5-B6E7-1B61-D0B5FDFEE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983" y="2094297"/>
            <a:ext cx="5863854" cy="385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97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F7A902-7BB6-F555-CAD5-D9C581D30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s-CO" sz="4000" dirty="0">
                <a:solidFill>
                  <a:srgbClr val="FFFFFF"/>
                </a:solidFill>
              </a:rPr>
              <a:t>Confiabilidad en sistemas de distribución</a:t>
            </a: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5658DE-C80D-8B22-774F-941CAE604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s-CO" sz="2400" dirty="0">
                <a:solidFill>
                  <a:srgbClr val="FEFFFF"/>
                </a:solidFill>
              </a:rPr>
              <a:t>Entregar potencia/energía al usuario</a:t>
            </a:r>
          </a:p>
          <a:p>
            <a:r>
              <a:rPr lang="es-CO" sz="2400" dirty="0">
                <a:solidFill>
                  <a:srgbClr val="FEFFFF"/>
                </a:solidFill>
              </a:rPr>
              <a:t>En su mayoría sistemas radiales en la operación</a:t>
            </a:r>
          </a:p>
          <a:p>
            <a:r>
              <a:rPr lang="es-CO" sz="2400" dirty="0">
                <a:solidFill>
                  <a:srgbClr val="FEFFFF"/>
                </a:solidFill>
              </a:rPr>
              <a:t>Pocos sistemas automáticos</a:t>
            </a:r>
          </a:p>
          <a:p>
            <a:r>
              <a:rPr lang="es-CO" sz="2400" dirty="0">
                <a:solidFill>
                  <a:srgbClr val="FEFFFF"/>
                </a:solidFill>
              </a:rPr>
              <a:t>Tendencias:</a:t>
            </a:r>
          </a:p>
          <a:p>
            <a:pPr lvl="1"/>
            <a:r>
              <a:rPr lang="es-CO" sz="2000" dirty="0" err="1">
                <a:solidFill>
                  <a:srgbClr val="FEFFFF"/>
                </a:solidFill>
              </a:rPr>
              <a:t>Microgrids</a:t>
            </a:r>
            <a:endParaRPr lang="es-CO" sz="2000" dirty="0">
              <a:solidFill>
                <a:srgbClr val="FEFFFF"/>
              </a:solidFill>
            </a:endParaRPr>
          </a:p>
          <a:p>
            <a:pPr lvl="1"/>
            <a:r>
              <a:rPr lang="es-CO" sz="2000" dirty="0" err="1">
                <a:solidFill>
                  <a:srgbClr val="FEFFFF"/>
                </a:solidFill>
              </a:rPr>
              <a:t>Self</a:t>
            </a:r>
            <a:r>
              <a:rPr lang="es-CO" sz="2000" dirty="0">
                <a:solidFill>
                  <a:srgbClr val="FEFFFF"/>
                </a:solidFill>
              </a:rPr>
              <a:t> </a:t>
            </a:r>
            <a:r>
              <a:rPr lang="es-CO" sz="2000" dirty="0" err="1">
                <a:solidFill>
                  <a:srgbClr val="FEFFFF"/>
                </a:solidFill>
              </a:rPr>
              <a:t>Healing</a:t>
            </a:r>
            <a:endParaRPr lang="es-CO" sz="2000" dirty="0">
              <a:solidFill>
                <a:srgbClr val="FEFFFF"/>
              </a:solidFill>
            </a:endParaRPr>
          </a:p>
          <a:p>
            <a:pPr lvl="1"/>
            <a:r>
              <a:rPr lang="es-CO" sz="2000" dirty="0">
                <a:solidFill>
                  <a:srgbClr val="FEFFFF"/>
                </a:solidFill>
              </a:rPr>
              <a:t>Smart </a:t>
            </a:r>
            <a:r>
              <a:rPr lang="es-CO" sz="2000" dirty="0" err="1">
                <a:solidFill>
                  <a:srgbClr val="FEFFFF"/>
                </a:solidFill>
              </a:rPr>
              <a:t>Grids</a:t>
            </a:r>
            <a:endParaRPr lang="es-CO" sz="2000" dirty="0">
              <a:solidFill>
                <a:srgbClr val="FEFFFF"/>
              </a:solidFill>
            </a:endParaRPr>
          </a:p>
          <a:p>
            <a:endParaRPr lang="es-CO" sz="2400" dirty="0">
              <a:solidFill>
                <a:srgbClr val="FEFFFF"/>
              </a:solidFill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DDE220-050B-5AE6-3F4E-40CFCA56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536" y="6175188"/>
            <a:ext cx="2825496" cy="320040"/>
          </a:xfrm>
        </p:spPr>
        <p:txBody>
          <a:bodyPr>
            <a:normAutofit/>
          </a:bodyPr>
          <a:lstStyle/>
          <a:p>
            <a:pPr algn="r" rtl="0">
              <a:spcAft>
                <a:spcPts val="600"/>
              </a:spcAft>
            </a:pPr>
            <a:fld id="{5259B108-2D40-459A-B158-867ABD4B1348}" type="datetime1">
              <a:rPr lang="es-ES" sz="1000">
                <a:solidFill>
                  <a:srgbClr val="FFFFFF"/>
                </a:solidFill>
              </a:rPr>
              <a:pPr algn="r" rtl="0">
                <a:spcAft>
                  <a:spcPts val="600"/>
                </a:spcAft>
              </a:pPr>
              <a:t>20/07/2023</a:t>
            </a:fld>
            <a:endParaRPr 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39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8FDD36-5E0A-9698-FEEE-D056E11C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ANÁLISIS DE CONFIABILIDAD</a:t>
            </a:r>
          </a:p>
        </p:txBody>
      </p:sp>
      <p:pic>
        <p:nvPicPr>
          <p:cNvPr id="64" name="Imagen 63">
            <a:extLst>
              <a:ext uri="{FF2B5EF4-FFF2-40B4-BE49-F238E27FC236}">
                <a16:creationId xmlns:a16="http://schemas.microsoft.com/office/drawing/2014/main" id="{3C4FDCA0-1F37-0666-0717-DE6B87A53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87" y="2050509"/>
            <a:ext cx="7512916" cy="3393987"/>
          </a:xfrm>
          <a:prstGeom prst="rect">
            <a:avLst/>
          </a:prstGeom>
        </p:spPr>
      </p:pic>
      <p:sp>
        <p:nvSpPr>
          <p:cNvPr id="65" name="CuadroTexto 64">
            <a:extLst>
              <a:ext uri="{FF2B5EF4-FFF2-40B4-BE49-F238E27FC236}">
                <a16:creationId xmlns:a16="http://schemas.microsoft.com/office/drawing/2014/main" id="{8C6B34FB-CDEF-C956-8515-DF06D2E2CDC1}"/>
              </a:ext>
            </a:extLst>
          </p:cNvPr>
          <p:cNvSpPr txBox="1"/>
          <p:nvPr/>
        </p:nvSpPr>
        <p:spPr>
          <a:xfrm>
            <a:off x="1606586" y="5290607"/>
            <a:ext cx="4754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Tomado de “confiabilidad en ingeniería”, Carlos Julio Zapata</a:t>
            </a:r>
          </a:p>
        </p:txBody>
      </p:sp>
    </p:spTree>
    <p:extLst>
      <p:ext uri="{BB962C8B-B14F-4D97-AF65-F5344CB8AC3E}">
        <p14:creationId xmlns:p14="http://schemas.microsoft.com/office/powerpoint/2010/main" val="1375913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8FDD36-5E0A-9698-FEEE-D056E11C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APLICACIONES CONFIABILIDAD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E95271-79F5-9612-6BC6-26C2260B3A4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778000"/>
            <a:ext cx="8686800" cy="4692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es-MX" sz="2000" b="1" dirty="0"/>
              <a:t>Análisis de puntos débiles</a:t>
            </a:r>
          </a:p>
          <a:p>
            <a:pPr lvl="1">
              <a:lnSpc>
                <a:spcPct val="8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es-MX" sz="1800" dirty="0"/>
              <a:t>Causas de interrupciones / costo de interrupción</a:t>
            </a:r>
          </a:p>
          <a:p>
            <a:pPr lvl="1">
              <a:lnSpc>
                <a:spcPct val="8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es-MX" sz="1800" dirty="0"/>
              <a:t>Comparación de medidas remediales</a:t>
            </a:r>
          </a:p>
          <a:p>
            <a:pPr>
              <a:lnSpc>
                <a:spcPct val="80000"/>
              </a:lnSpc>
              <a:buClr>
                <a:srgbClr val="FF6600"/>
              </a:buClr>
              <a:buFont typeface="Wingdings" pitchFamily="2" charset="2"/>
              <a:buChar char="§"/>
            </a:pPr>
            <a:endParaRPr lang="es-MX" sz="500" b="1" dirty="0">
              <a:sym typeface="Symbol" pitchFamily="18" charset="2"/>
            </a:endParaRPr>
          </a:p>
          <a:p>
            <a:pPr>
              <a:lnSpc>
                <a:spcPct val="8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es-MX" sz="2000" b="1" dirty="0"/>
              <a:t>Comparación entre diferentes variantes de planeación </a:t>
            </a:r>
          </a:p>
          <a:p>
            <a:pPr lvl="1">
              <a:lnSpc>
                <a:spcPct val="8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es-MX" sz="1800" dirty="0"/>
              <a:t>Una alternativa de bajo costo necesariamente significa mala confiabilidad?</a:t>
            </a:r>
          </a:p>
          <a:p>
            <a:pPr lvl="1">
              <a:lnSpc>
                <a:spcPct val="8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es-MX" sz="1800" dirty="0"/>
              <a:t>Modernización y simplificación de redes manteniendo una confiabilidad aceptable (optimización económica)</a:t>
            </a:r>
          </a:p>
          <a:p>
            <a:pPr lvl="1">
              <a:lnSpc>
                <a:spcPct val="80000"/>
              </a:lnSpc>
              <a:buClr>
                <a:srgbClr val="FF6600"/>
              </a:buClr>
              <a:buFont typeface="Wingdings" pitchFamily="2" charset="2"/>
              <a:buChar char="§"/>
            </a:pPr>
            <a:endParaRPr lang="es-MX" sz="500" b="1" dirty="0">
              <a:sym typeface="Symbol" pitchFamily="18" charset="2"/>
            </a:endParaRPr>
          </a:p>
          <a:p>
            <a:pPr>
              <a:lnSpc>
                <a:spcPct val="80000"/>
              </a:lnSpc>
              <a:buClr>
                <a:srgbClr val="FF6600"/>
              </a:buClr>
              <a:buFont typeface="Wingdings" pitchFamily="2" charset="2"/>
              <a:buChar char="§"/>
            </a:pPr>
            <a:endParaRPr lang="es-MX" sz="500" b="1" dirty="0">
              <a:sym typeface="Symbol" pitchFamily="18" charset="2"/>
            </a:endParaRPr>
          </a:p>
          <a:p>
            <a:pPr>
              <a:lnSpc>
                <a:spcPct val="8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es-MX" sz="2000" b="1" dirty="0"/>
              <a:t>Importancia de los componentes para la planeación del mantenimiento centrado en la confiabilidad</a:t>
            </a:r>
          </a:p>
          <a:p>
            <a:pPr lvl="1">
              <a:lnSpc>
                <a:spcPct val="8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es-MX" sz="1800" dirty="0">
                <a:sym typeface="Symbol" pitchFamily="18" charset="2"/>
              </a:rPr>
              <a:t>Priorización de aquellas acciones de mantenimiento con alto impacto en el sistema</a:t>
            </a:r>
          </a:p>
          <a:p>
            <a:pPr lvl="1">
              <a:lnSpc>
                <a:spcPct val="8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es-MX" sz="1800" dirty="0"/>
              <a:t>Optimización económica entre mantenimiento y  confiabilidad aceptable </a:t>
            </a:r>
          </a:p>
          <a:p>
            <a:pPr>
              <a:lnSpc>
                <a:spcPct val="80000"/>
              </a:lnSpc>
              <a:buClr>
                <a:srgbClr val="FF6600"/>
              </a:buClr>
              <a:buFont typeface="Wingdings" pitchFamily="2" charset="2"/>
              <a:buChar char="§"/>
            </a:pPr>
            <a:endParaRPr lang="es-MX" sz="500" b="1" dirty="0">
              <a:sym typeface="Symbol" pitchFamily="18" charset="2"/>
            </a:endParaRPr>
          </a:p>
          <a:p>
            <a:pPr>
              <a:lnSpc>
                <a:spcPct val="8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es-MX" sz="2000" b="1" dirty="0"/>
              <a:t>Comparación entre diferentes configuraciones de la red</a:t>
            </a:r>
          </a:p>
          <a:p>
            <a:pPr lvl="1">
              <a:lnSpc>
                <a:spcPct val="8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es-MX" sz="1800" dirty="0"/>
              <a:t>Ejemplo, alimentador en anillo / alimentador radial</a:t>
            </a:r>
          </a:p>
          <a:p>
            <a:pPr>
              <a:lnSpc>
                <a:spcPct val="80000"/>
              </a:lnSpc>
              <a:buClr>
                <a:srgbClr val="FF6600"/>
              </a:buClr>
              <a:buFont typeface="Wingdings" pitchFamily="2" charset="2"/>
              <a:buChar char="§"/>
            </a:pPr>
            <a:endParaRPr lang="es-MX" sz="500" b="1" dirty="0">
              <a:sym typeface="Symbol" pitchFamily="18" charset="2"/>
            </a:endParaRPr>
          </a:p>
          <a:p>
            <a:pPr>
              <a:lnSpc>
                <a:spcPct val="8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es-MX" sz="2000" b="1" dirty="0"/>
              <a:t>Comparación entre diferentes topologías de subestaciones</a:t>
            </a:r>
          </a:p>
        </p:txBody>
      </p:sp>
    </p:spTree>
    <p:extLst>
      <p:ext uri="{BB962C8B-B14F-4D97-AF65-F5344CB8AC3E}">
        <p14:creationId xmlns:p14="http://schemas.microsoft.com/office/powerpoint/2010/main" val="314148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</TotalTime>
  <Words>1001</Words>
  <Application>Microsoft Office PowerPoint</Application>
  <PresentationFormat>Panorámica</PresentationFormat>
  <Paragraphs>213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Symbol</vt:lpstr>
      <vt:lpstr>Wingdings</vt:lpstr>
      <vt:lpstr>Diseño personalizado</vt:lpstr>
      <vt:lpstr>EJEMPLO METAHEURÍSTICAS: CONFIABILIDAD EN SISTEMAS DE DISTRIBUCIÓN</vt:lpstr>
      <vt:lpstr>CONFIABILIDAD</vt:lpstr>
      <vt:lpstr>MANTENIBILIDAD</vt:lpstr>
      <vt:lpstr>DISPONIBILIDAD</vt:lpstr>
      <vt:lpstr>MODOS DE FALLA</vt:lpstr>
      <vt:lpstr>MODOS DE FALLA</vt:lpstr>
      <vt:lpstr>Confiabilidad en sistemas de distribución</vt:lpstr>
      <vt:lpstr>ANÁLISIS DE CONFIABILIDAD</vt:lpstr>
      <vt:lpstr>APLICACIONES CONFIABILIDAD</vt:lpstr>
      <vt:lpstr>APLICACIONES CONFIABILIDAD</vt:lpstr>
      <vt:lpstr>APLICACIONES CONFIABILIDAD</vt:lpstr>
      <vt:lpstr>APLICACIONES CONFIABILIDAD</vt:lpstr>
      <vt:lpstr>MEJORAMIENTO ÍNDICES DE CONFIABILIDAD</vt:lpstr>
      <vt:lpstr>PARÁMETROS RED</vt:lpstr>
      <vt:lpstr>PARÁMETROS RED</vt:lpstr>
      <vt:lpstr>PARÁMETROS RED</vt:lpstr>
      <vt:lpstr>PARÁMETROS RED</vt:lpstr>
      <vt:lpstr>PARÁMETROS CONFIABILIDAD</vt:lpstr>
      <vt:lpstr>PARÁMETROS CONFIABILIDAD</vt:lpstr>
      <vt:lpstr>PARÁMETROS CONFIABILIDAD</vt:lpstr>
      <vt:lpstr>PARÁMETROS CONFIABILIDAD</vt:lpstr>
      <vt:lpstr>DATOS NEPLAN</vt:lpstr>
      <vt:lpstr>PROCESO SIMULACIÓN NEPLAN</vt:lpstr>
      <vt:lpstr>MEJORAMIENTO ÍNDICES DE CONFIABILIDAD</vt:lpstr>
      <vt:lpstr>ALGORITMO MICROBIAL GA</vt:lpstr>
      <vt:lpstr>ALGORITMO MICROBIAL GA</vt:lpstr>
      <vt:lpstr>ALGORITMO MICROBIAL GA</vt:lpstr>
      <vt:lpstr>OTROS MODELOS BASADOS EN CONFIABILIDAD</vt:lpstr>
      <vt:lpstr>OTROS MODELOS BASADOS EN CONFIABILIDAD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Camilo Acosta</dc:creator>
  <cp:lastModifiedBy>Camilo Acosta</cp:lastModifiedBy>
  <cp:revision>2</cp:revision>
  <dcterms:created xsi:type="dcterms:W3CDTF">2022-11-08T17:48:14Z</dcterms:created>
  <dcterms:modified xsi:type="dcterms:W3CDTF">2023-07-20T12:38:45Z</dcterms:modified>
</cp:coreProperties>
</file>