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60" r:id="rId3"/>
    <p:sldId id="318" r:id="rId4"/>
    <p:sldId id="320" r:id="rId5"/>
    <p:sldId id="262" r:id="rId6"/>
    <p:sldId id="326" r:id="rId7"/>
    <p:sldId id="324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Staatliches" pitchFamily="2" charset="0"/>
      <p:regular r:id="rId14"/>
    </p:embeddedFont>
    <p:embeddedFont>
      <p:font typeface="Sulphur Point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5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2C320-DBB0-4B69-BE8D-963B35218897}">
  <a:tblStyle styleId="{2392C320-DBB0-4B69-BE8D-963B35218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4" y="72"/>
      </p:cViewPr>
      <p:guideLst>
        <p:guide orient="horz" pos="5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1" name="Google Shape;18601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2" name="Google Shape;18602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5" name="Google Shape;18875;g123a64fcf7a_0_18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6" name="Google Shape;18876;g123a64fcf7a_0_18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8" name="Google Shape;18888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9" name="Google Shape;18889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69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5" name="Google Shape;18875;g123a64fcf7a_0_18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6" name="Google Shape;18876;g123a64fcf7a_0_18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2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8" name="Google Shape;18888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9" name="Google Shape;18889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4">
          <a:extLst>
            <a:ext uri="{FF2B5EF4-FFF2-40B4-BE49-F238E27FC236}">
              <a16:creationId xmlns:a16="http://schemas.microsoft.com/office/drawing/2014/main" id="{31CEC6E3-56B7-F6FA-15DA-9137BE50D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5" name="Google Shape;18875;g123a64fcf7a_0_18283:notes">
            <a:extLst>
              <a:ext uri="{FF2B5EF4-FFF2-40B4-BE49-F238E27FC236}">
                <a16:creationId xmlns:a16="http://schemas.microsoft.com/office/drawing/2014/main" id="{752A94F0-2F52-00B5-ACEE-47FFDDE1C8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6" name="Google Shape;18876;g123a64fcf7a_0_18283:notes">
            <a:extLst>
              <a:ext uri="{FF2B5EF4-FFF2-40B4-BE49-F238E27FC236}">
                <a16:creationId xmlns:a16="http://schemas.microsoft.com/office/drawing/2014/main" id="{2F637AA4-B52F-23BF-13B5-6DFC4208F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9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5" name="Google Shape;18875;g123a64fcf7a_0_18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6" name="Google Shape;18876;g123a64fcf7a_0_18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30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79750" y="4202753"/>
            <a:ext cx="2584500" cy="2584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014500" y="-1087775"/>
            <a:ext cx="2542800" cy="2542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51525" y="-1182125"/>
            <a:ext cx="2136000" cy="2136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1711896">
            <a:off x="4429616" y="-1532095"/>
            <a:ext cx="2391010" cy="2390959"/>
            <a:chOff x="4305500" y="974775"/>
            <a:chExt cx="1151725" cy="1151700"/>
          </a:xfrm>
        </p:grpSpPr>
        <p:sp>
          <p:nvSpPr>
            <p:cNvPr id="13" name="Google Shape;13;p2"/>
            <p:cNvSpPr/>
            <p:nvPr/>
          </p:nvSpPr>
          <p:spPr>
            <a:xfrm>
              <a:off x="4305500" y="12691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65450" y="12481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4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25425" y="12271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85400" y="12060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45375" y="118505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05300" y="1164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8" y="536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3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65325" y="11430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2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3" y="172"/>
                  </a:lnTo>
                  <a:lnTo>
                    <a:pt x="394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25300" y="11219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2" y="45"/>
                  </a:lnTo>
                  <a:lnTo>
                    <a:pt x="266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85225" y="1100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45200" y="1079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05175" y="10588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3"/>
                  </a:lnTo>
                  <a:lnTo>
                    <a:pt x="440" y="397"/>
                  </a:lnTo>
                  <a:lnTo>
                    <a:pt x="710" y="302"/>
                  </a:lnTo>
                  <a:lnTo>
                    <a:pt x="665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965200" y="10378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299" y="1"/>
                  </a:moveTo>
                  <a:lnTo>
                    <a:pt x="172" y="45"/>
                  </a:lnTo>
                  <a:lnTo>
                    <a:pt x="266" y="312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2" y="176"/>
                  </a:lnTo>
                  <a:lnTo>
                    <a:pt x="394" y="26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25125" y="10168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85100" y="995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5075" y="974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39475" y="18143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4" y="663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18450" y="17543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97450" y="16943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7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4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76375" y="16344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6" y="533"/>
                  </a:lnTo>
                  <a:lnTo>
                    <a:pt x="314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1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55375" y="15744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34300" y="15144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8" y="536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10" y="303"/>
                  </a:lnTo>
                  <a:lnTo>
                    <a:pt x="666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13300" y="14545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70" y="313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07"/>
                  </a:lnTo>
                  <a:lnTo>
                    <a:pt x="535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92275" y="13945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71250" y="13345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5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40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50200" y="12746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29200" y="1214600"/>
              <a:ext cx="17725" cy="17775"/>
            </a:xfrm>
            <a:custGeom>
              <a:avLst/>
              <a:gdLst/>
              <a:ahLst/>
              <a:cxnLst/>
              <a:rect l="l" t="t" r="r" b="b"/>
              <a:pathLst>
                <a:path w="709" h="711" extrusionOk="0">
                  <a:moveTo>
                    <a:pt x="302" y="0"/>
                  </a:moveTo>
                  <a:lnTo>
                    <a:pt x="173" y="47"/>
                  </a:lnTo>
                  <a:lnTo>
                    <a:pt x="269" y="315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3" y="665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08150" y="11546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3" y="440"/>
                  </a:lnTo>
                  <a:lnTo>
                    <a:pt x="406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87150" y="1094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66075" y="1034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6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8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79500" y="18353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4"/>
                  </a:lnTo>
                  <a:lnTo>
                    <a:pt x="314" y="442"/>
                  </a:lnTo>
                  <a:lnTo>
                    <a:pt x="406" y="708"/>
                  </a:lnTo>
                  <a:lnTo>
                    <a:pt x="536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58500" y="17754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5"/>
                  </a:lnTo>
                  <a:lnTo>
                    <a:pt x="708" y="299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37425" y="17154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16425" y="16554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7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95400" y="15954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74375" y="15355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3" y="441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53325" y="14755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6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1" y="396"/>
                  </a:lnTo>
                  <a:lnTo>
                    <a:pt x="708" y="303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32325" y="14155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0" y="0"/>
                  </a:moveTo>
                  <a:lnTo>
                    <a:pt x="173" y="44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5" y="27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11275" y="1355575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6" y="711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90275" y="12956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0" y="1"/>
                  </a:moveTo>
                  <a:lnTo>
                    <a:pt x="172" y="45"/>
                  </a:lnTo>
                  <a:lnTo>
                    <a:pt x="267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69200" y="123565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70" y="313"/>
                  </a:lnTo>
                  <a:lnTo>
                    <a:pt x="0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48200" y="1175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1" y="1"/>
                  </a:moveTo>
                  <a:lnTo>
                    <a:pt x="174" y="46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127175" y="11157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2"/>
                  </a:lnTo>
                  <a:lnTo>
                    <a:pt x="439" y="395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4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106125" y="10557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1" y="1"/>
                  </a:moveTo>
                  <a:lnTo>
                    <a:pt x="174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6"/>
                  </a:lnTo>
                  <a:lnTo>
                    <a:pt x="441" y="397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7" y="2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319525" y="18564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98525" y="17964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77450" y="17364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4" y="442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56450" y="16765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3" y="662"/>
                  </a:lnTo>
                  <a:lnTo>
                    <a:pt x="441" y="394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35400" y="16165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7" y="535"/>
                  </a:lnTo>
                  <a:lnTo>
                    <a:pt x="313" y="440"/>
                  </a:lnTo>
                  <a:lnTo>
                    <a:pt x="409" y="710"/>
                  </a:lnTo>
                  <a:lnTo>
                    <a:pt x="535" y="665"/>
                  </a:lnTo>
                  <a:lnTo>
                    <a:pt x="441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14400" y="15565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93350" y="14965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172325" y="1436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151300" y="13766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3"/>
                  </a:lnTo>
                  <a:lnTo>
                    <a:pt x="312" y="438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30300" y="13166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4" y="48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0"/>
                  </a:lnTo>
                  <a:lnTo>
                    <a:pt x="533" y="666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4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109225" y="12567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4" y="440"/>
                  </a:lnTo>
                  <a:lnTo>
                    <a:pt x="409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88225" y="11967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3" y="44"/>
                  </a:lnTo>
                  <a:lnTo>
                    <a:pt x="268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67150" y="11367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8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046150" y="1076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59575" y="18774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3" y="48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38525" y="18174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4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5" y="663"/>
                  </a:lnTo>
                  <a:lnTo>
                    <a:pt x="440" y="397"/>
                  </a:lnTo>
                  <a:lnTo>
                    <a:pt x="709" y="301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17525" y="17574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6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3" y="441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8" y="303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196475" y="16975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7"/>
                  </a:lnTo>
                  <a:lnTo>
                    <a:pt x="708" y="303"/>
                  </a:lnTo>
                  <a:lnTo>
                    <a:pt x="664" y="176"/>
                  </a:lnTo>
                  <a:lnTo>
                    <a:pt x="395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175450" y="16375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4" y="441"/>
                  </a:lnTo>
                  <a:lnTo>
                    <a:pt x="408" y="707"/>
                  </a:lnTo>
                  <a:lnTo>
                    <a:pt x="534" y="663"/>
                  </a:lnTo>
                  <a:lnTo>
                    <a:pt x="440" y="394"/>
                  </a:lnTo>
                  <a:lnTo>
                    <a:pt x="709" y="302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154425" y="1577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133425" y="1517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12350" y="14576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6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91350" y="1397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0"/>
                  </a:moveTo>
                  <a:lnTo>
                    <a:pt x="173" y="46"/>
                  </a:lnTo>
                  <a:lnTo>
                    <a:pt x="267" y="315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7" y="709"/>
                  </a:lnTo>
                  <a:lnTo>
                    <a:pt x="533" y="663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070275" y="1337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49275" y="12777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28250" y="12177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7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007225" y="11577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8" y="710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9" y="301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986175" y="1097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199600" y="18984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178575" y="18385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1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10" y="302"/>
                  </a:lnTo>
                  <a:lnTo>
                    <a:pt x="662" y="174"/>
                  </a:lnTo>
                  <a:lnTo>
                    <a:pt x="395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157550" y="17784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0"/>
                  </a:lnTo>
                  <a:lnTo>
                    <a:pt x="533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136475" y="171855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7" y="534"/>
                  </a:lnTo>
                  <a:lnTo>
                    <a:pt x="315" y="440"/>
                  </a:lnTo>
                  <a:lnTo>
                    <a:pt x="409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1" y="300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15475" y="16585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094450" y="1598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6"/>
                  </a:lnTo>
                  <a:lnTo>
                    <a:pt x="313" y="440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3400" y="1538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052375" y="1478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8" y="708"/>
                  </a:lnTo>
                  <a:lnTo>
                    <a:pt x="536" y="663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031375" y="14186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010300" y="13587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89300" y="1298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41" y="397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7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968250" y="1238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7" y="533"/>
                  </a:lnTo>
                  <a:lnTo>
                    <a:pt x="313" y="441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1" y="397"/>
                  </a:lnTo>
                  <a:lnTo>
                    <a:pt x="709" y="302"/>
                  </a:lnTo>
                  <a:lnTo>
                    <a:pt x="665" y="173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947250" y="11788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926200" y="11188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7"/>
                  </a:lnTo>
                  <a:lnTo>
                    <a:pt x="269" y="314"/>
                  </a:lnTo>
                  <a:lnTo>
                    <a:pt x="1" y="409"/>
                  </a:lnTo>
                  <a:lnTo>
                    <a:pt x="47" y="536"/>
                  </a:lnTo>
                  <a:lnTo>
                    <a:pt x="313" y="442"/>
                  </a:lnTo>
                  <a:lnTo>
                    <a:pt x="408" y="709"/>
                  </a:lnTo>
                  <a:lnTo>
                    <a:pt x="535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139600" y="19194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70" y="313"/>
                  </a:lnTo>
                  <a:lnTo>
                    <a:pt x="0" y="406"/>
                  </a:lnTo>
                  <a:lnTo>
                    <a:pt x="47" y="536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118600" y="18595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097575" y="17995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2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4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076525" y="17395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055500" y="16795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6" y="47"/>
                  </a:lnTo>
                  <a:lnTo>
                    <a:pt x="268" y="314"/>
                  </a:lnTo>
                  <a:lnTo>
                    <a:pt x="1" y="409"/>
                  </a:lnTo>
                  <a:lnTo>
                    <a:pt x="46" y="536"/>
                  </a:lnTo>
                  <a:lnTo>
                    <a:pt x="312" y="441"/>
                  </a:lnTo>
                  <a:lnTo>
                    <a:pt x="406" y="709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034500" y="16196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2" y="440"/>
                  </a:lnTo>
                  <a:lnTo>
                    <a:pt x="407" y="710"/>
                  </a:lnTo>
                  <a:lnTo>
                    <a:pt x="533" y="663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13425" y="1559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992425" y="1499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971375" y="1439675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02" y="0"/>
                  </a:moveTo>
                  <a:lnTo>
                    <a:pt x="175" y="47"/>
                  </a:lnTo>
                  <a:lnTo>
                    <a:pt x="269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8" y="711"/>
                  </a:lnTo>
                  <a:lnTo>
                    <a:pt x="536" y="665"/>
                  </a:lnTo>
                  <a:lnTo>
                    <a:pt x="440" y="399"/>
                  </a:lnTo>
                  <a:lnTo>
                    <a:pt x="709" y="303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950375" y="1379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3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4"/>
                  </a:lnTo>
                  <a:lnTo>
                    <a:pt x="708" y="300"/>
                  </a:lnTo>
                  <a:lnTo>
                    <a:pt x="662" y="172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929325" y="13197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908300" y="1259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87275" y="11998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66275" y="11398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079650" y="19405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4" y="45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3"/>
                  </a:lnTo>
                  <a:lnTo>
                    <a:pt x="663" y="173"/>
                  </a:lnTo>
                  <a:lnTo>
                    <a:pt x="397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058625" y="18805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037625" y="18205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299" y="1"/>
                  </a:moveTo>
                  <a:lnTo>
                    <a:pt x="173" y="46"/>
                  </a:lnTo>
                  <a:lnTo>
                    <a:pt x="267" y="314"/>
                  </a:lnTo>
                  <a:lnTo>
                    <a:pt x="1" y="409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5" y="27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016550" y="17606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7"/>
                  </a:lnTo>
                  <a:lnTo>
                    <a:pt x="535" y="662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995550" y="17006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1" y="0"/>
                  </a:moveTo>
                  <a:lnTo>
                    <a:pt x="173" y="44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7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974500" y="16406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3" y="438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4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953500" y="1580650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0" y="1"/>
                  </a:moveTo>
                  <a:lnTo>
                    <a:pt x="174" y="48"/>
                  </a:lnTo>
                  <a:lnTo>
                    <a:pt x="267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11"/>
                  </a:lnTo>
                  <a:lnTo>
                    <a:pt x="534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932450" y="15207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11400" y="1460750"/>
              <a:ext cx="17775" cy="17700"/>
            </a:xfrm>
            <a:custGeom>
              <a:avLst/>
              <a:gdLst/>
              <a:ahLst/>
              <a:cxnLst/>
              <a:rect l="l" t="t" r="r" b="b"/>
              <a:pathLst>
                <a:path w="711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3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5" y="440"/>
                  </a:lnTo>
                  <a:lnTo>
                    <a:pt x="409" y="708"/>
                  </a:lnTo>
                  <a:lnTo>
                    <a:pt x="536" y="663"/>
                  </a:lnTo>
                  <a:lnTo>
                    <a:pt x="441" y="396"/>
                  </a:lnTo>
                  <a:lnTo>
                    <a:pt x="711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890400" y="1400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869325" y="1340825"/>
              <a:ext cx="17775" cy="17725"/>
            </a:xfrm>
            <a:custGeom>
              <a:avLst/>
              <a:gdLst/>
              <a:ahLst/>
              <a:cxnLst/>
              <a:rect l="l" t="t" r="r" b="b"/>
              <a:pathLst>
                <a:path w="711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0" y="407"/>
                  </a:lnTo>
                  <a:lnTo>
                    <a:pt x="48" y="533"/>
                  </a:lnTo>
                  <a:lnTo>
                    <a:pt x="315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1" y="301"/>
                  </a:lnTo>
                  <a:lnTo>
                    <a:pt x="665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848325" y="12808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827300" y="12208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9"/>
                  </a:lnTo>
                  <a:lnTo>
                    <a:pt x="534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806250" y="1160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3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3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019675" y="19615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998650" y="19016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5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977625" y="1841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56575" y="17816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35575" y="17216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3" y="1"/>
                  </a:moveTo>
                  <a:lnTo>
                    <a:pt x="173" y="46"/>
                  </a:lnTo>
                  <a:lnTo>
                    <a:pt x="269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914525" y="16617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93525" y="16017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5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72450" y="154170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8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8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9" y="304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851450" y="1481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4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40" y="395"/>
                  </a:lnTo>
                  <a:lnTo>
                    <a:pt x="708" y="299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0425" y="14218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4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4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09375" y="13618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788350" y="1301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68" y="312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67350" y="12419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3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46275" y="1181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959700" y="19825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938725" y="1922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6" y="313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2" y="664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917650" y="18626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2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3" y="441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896650" y="1802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0" y="1"/>
                  </a:moveTo>
                  <a:lnTo>
                    <a:pt x="172" y="45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875575" y="1742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854575" y="16827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1" y="0"/>
                  </a:moveTo>
                  <a:lnTo>
                    <a:pt x="174" y="44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4" y="440"/>
                  </a:lnTo>
                  <a:lnTo>
                    <a:pt x="407" y="709"/>
                  </a:lnTo>
                  <a:lnTo>
                    <a:pt x="535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6" y="26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833550" y="1622725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1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812500" y="1562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3" y="174"/>
                  </a:lnTo>
                  <a:lnTo>
                    <a:pt x="397" y="2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791475" y="1502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770475" y="14428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299" y="1"/>
                  </a:moveTo>
                  <a:lnTo>
                    <a:pt x="173" y="46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5" y="26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749400" y="1382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2"/>
                  </a:lnTo>
                  <a:lnTo>
                    <a:pt x="441" y="394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728375" y="13228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6"/>
                  </a:lnTo>
                  <a:lnTo>
                    <a:pt x="398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707350" y="1262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686300" y="12029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7" y="536"/>
                  </a:lnTo>
                  <a:lnTo>
                    <a:pt x="316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6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899725" y="20036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878700" y="19436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4" y="438"/>
                  </a:lnTo>
                  <a:lnTo>
                    <a:pt x="408" y="707"/>
                  </a:lnTo>
                  <a:lnTo>
                    <a:pt x="534" y="662"/>
                  </a:lnTo>
                  <a:lnTo>
                    <a:pt x="440" y="394"/>
                  </a:lnTo>
                  <a:lnTo>
                    <a:pt x="710" y="299"/>
                  </a:lnTo>
                  <a:lnTo>
                    <a:pt x="665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857675" y="18836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8" y="710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836675" y="1823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815600" y="17637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794600" y="1703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2" y="440"/>
                  </a:lnTo>
                  <a:lnTo>
                    <a:pt x="407" y="708"/>
                  </a:lnTo>
                  <a:lnTo>
                    <a:pt x="533" y="662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773525" y="16438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8" y="533"/>
                  </a:lnTo>
                  <a:lnTo>
                    <a:pt x="314" y="438"/>
                  </a:lnTo>
                  <a:lnTo>
                    <a:pt x="410" y="708"/>
                  </a:lnTo>
                  <a:lnTo>
                    <a:pt x="536" y="663"/>
                  </a:lnTo>
                  <a:lnTo>
                    <a:pt x="442" y="394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752525" y="15837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10"/>
                  </a:lnTo>
                  <a:lnTo>
                    <a:pt x="535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731500" y="15238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3"/>
                  </a:lnTo>
                  <a:lnTo>
                    <a:pt x="1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5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710475" y="1463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3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2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689425" y="1403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7" y="533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6" y="663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668450" y="13439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6"/>
                  </a:lnTo>
                  <a:lnTo>
                    <a:pt x="268" y="312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38" y="394"/>
                  </a:lnTo>
                  <a:lnTo>
                    <a:pt x="708" y="300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647375" y="12839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2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626375" y="12239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2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839800" y="20246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7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818725" y="1964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797725" y="1904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6"/>
                  </a:lnTo>
                  <a:lnTo>
                    <a:pt x="267" y="313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776650" y="18447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2"/>
                  </a:lnTo>
                  <a:lnTo>
                    <a:pt x="397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755650" y="17847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3" y="1"/>
                  </a:moveTo>
                  <a:lnTo>
                    <a:pt x="175" y="45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7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34625" y="1724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13600" y="16647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0" y="1"/>
                  </a:moveTo>
                  <a:lnTo>
                    <a:pt x="174" y="47"/>
                  </a:lnTo>
                  <a:lnTo>
                    <a:pt x="268" y="316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2" y="176"/>
                  </a:lnTo>
                  <a:lnTo>
                    <a:pt x="396" y="26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692550" y="1604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671575" y="15448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299" y="0"/>
                  </a:moveTo>
                  <a:lnTo>
                    <a:pt x="172" y="45"/>
                  </a:lnTo>
                  <a:lnTo>
                    <a:pt x="266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8" y="395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4" y="268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650500" y="14848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69" y="314"/>
                  </a:lnTo>
                  <a:lnTo>
                    <a:pt x="0" y="410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10"/>
                  </a:lnTo>
                  <a:lnTo>
                    <a:pt x="534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629500" y="14249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0" y="0"/>
                  </a:moveTo>
                  <a:lnTo>
                    <a:pt x="173" y="45"/>
                  </a:lnTo>
                  <a:lnTo>
                    <a:pt x="267" y="314"/>
                  </a:lnTo>
                  <a:lnTo>
                    <a:pt x="0" y="406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608425" y="13649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5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587425" y="13049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1" y="0"/>
                  </a:moveTo>
                  <a:lnTo>
                    <a:pt x="174" y="45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6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566400" y="12450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0" y="408"/>
                  </a:lnTo>
                  <a:lnTo>
                    <a:pt x="45" y="534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79775" y="20456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8"/>
                  </a:lnTo>
                  <a:lnTo>
                    <a:pt x="270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5" y="666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758750" y="198570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8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737750" y="19257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716675" y="18657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6" y="536"/>
                  </a:lnTo>
                  <a:lnTo>
                    <a:pt x="314" y="440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695675" y="1805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3" y="0"/>
                  </a:moveTo>
                  <a:lnTo>
                    <a:pt x="176" y="46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674625" y="17458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7" y="533"/>
                  </a:lnTo>
                  <a:lnTo>
                    <a:pt x="313" y="439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1" y="395"/>
                  </a:lnTo>
                  <a:lnTo>
                    <a:pt x="709" y="302"/>
                  </a:lnTo>
                  <a:lnTo>
                    <a:pt x="665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3625" y="16858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6" y="709"/>
                  </a:lnTo>
                  <a:lnTo>
                    <a:pt x="534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632575" y="1625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4"/>
                  </a:lnTo>
                  <a:lnTo>
                    <a:pt x="1" y="406"/>
                  </a:lnTo>
                  <a:lnTo>
                    <a:pt x="47" y="536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611550" y="1565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3"/>
                  </a:lnTo>
                  <a:lnTo>
                    <a:pt x="440" y="396"/>
                  </a:lnTo>
                  <a:lnTo>
                    <a:pt x="710" y="301"/>
                  </a:lnTo>
                  <a:lnTo>
                    <a:pt x="665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590525" y="15059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569525" y="14459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3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5" y="535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548450" y="13859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7"/>
                  </a:lnTo>
                  <a:lnTo>
                    <a:pt x="270" y="314"/>
                  </a:lnTo>
                  <a:lnTo>
                    <a:pt x="1" y="409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10" y="709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527450" y="13260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3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506375" y="12660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8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719800" y="20667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6" y="533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698825" y="20067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8" y="312"/>
                  </a:lnTo>
                  <a:lnTo>
                    <a:pt x="0" y="407"/>
                  </a:lnTo>
                  <a:lnTo>
                    <a:pt x="44" y="534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2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677750" y="19467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5" y="47"/>
                  </a:lnTo>
                  <a:lnTo>
                    <a:pt x="269" y="313"/>
                  </a:lnTo>
                  <a:lnTo>
                    <a:pt x="0" y="409"/>
                  </a:lnTo>
                  <a:lnTo>
                    <a:pt x="44" y="535"/>
                  </a:lnTo>
                  <a:lnTo>
                    <a:pt x="314" y="441"/>
                  </a:lnTo>
                  <a:lnTo>
                    <a:pt x="408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656750" y="18867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67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6" y="710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5700" y="1826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3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614675" y="17668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593650" y="17069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572650" y="16469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3" y="44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2" y="438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39" y="394"/>
                  </a:lnTo>
                  <a:lnTo>
                    <a:pt x="708" y="302"/>
                  </a:lnTo>
                  <a:lnTo>
                    <a:pt x="662" y="172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551575" y="15869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10"/>
                  </a:lnTo>
                  <a:lnTo>
                    <a:pt x="536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530575" y="1526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6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509500" y="1467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488525" y="14070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6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467475" y="13470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39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446450" y="1287025"/>
              <a:ext cx="17750" cy="17800"/>
            </a:xfrm>
            <a:custGeom>
              <a:avLst/>
              <a:gdLst/>
              <a:ahLst/>
              <a:cxnLst/>
              <a:rect l="l" t="t" r="r" b="b"/>
              <a:pathLst>
                <a:path w="710" h="712" extrusionOk="0">
                  <a:moveTo>
                    <a:pt x="300" y="1"/>
                  </a:moveTo>
                  <a:lnTo>
                    <a:pt x="174" y="48"/>
                  </a:lnTo>
                  <a:lnTo>
                    <a:pt x="268" y="315"/>
                  </a:lnTo>
                  <a:lnTo>
                    <a:pt x="0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11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659875" y="20877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0" y="0"/>
                  </a:moveTo>
                  <a:lnTo>
                    <a:pt x="174" y="46"/>
                  </a:lnTo>
                  <a:lnTo>
                    <a:pt x="267" y="314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638850" y="20277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2" y="663"/>
                  </a:lnTo>
                  <a:lnTo>
                    <a:pt x="438" y="397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617800" y="1967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7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6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596775" y="19078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575700" y="18478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02" y="0"/>
                  </a:moveTo>
                  <a:lnTo>
                    <a:pt x="176" y="48"/>
                  </a:lnTo>
                  <a:lnTo>
                    <a:pt x="270" y="315"/>
                  </a:lnTo>
                  <a:lnTo>
                    <a:pt x="1" y="409"/>
                  </a:lnTo>
                  <a:lnTo>
                    <a:pt x="48" y="536"/>
                  </a:lnTo>
                  <a:lnTo>
                    <a:pt x="315" y="442"/>
                  </a:lnTo>
                  <a:lnTo>
                    <a:pt x="409" y="711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11" y="302"/>
                  </a:lnTo>
                  <a:lnTo>
                    <a:pt x="665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554700" y="17878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533675" y="17278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2" y="397"/>
                  </a:lnTo>
                  <a:lnTo>
                    <a:pt x="709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512625" y="1667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3" y="1"/>
                  </a:moveTo>
                  <a:lnTo>
                    <a:pt x="176" y="47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6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491600" y="16079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4470600" y="15480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3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449525" y="14879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7" y="536"/>
                  </a:lnTo>
                  <a:lnTo>
                    <a:pt x="314" y="441"/>
                  </a:lnTo>
                  <a:lnTo>
                    <a:pt x="410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428550" y="14280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7"/>
                  </a:lnTo>
                  <a:lnTo>
                    <a:pt x="268" y="314"/>
                  </a:lnTo>
                  <a:lnTo>
                    <a:pt x="0" y="410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3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407475" y="13680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6"/>
                  </a:lnTo>
                  <a:lnTo>
                    <a:pt x="47" y="534"/>
                  </a:lnTo>
                  <a:lnTo>
                    <a:pt x="314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86475" y="13081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599900" y="2108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578825" y="20487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8" y="536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557825" y="19887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70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536800" y="19288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515750" y="1868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3" y="0"/>
                  </a:moveTo>
                  <a:lnTo>
                    <a:pt x="175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494725" y="1808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473725" y="17489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39" y="395"/>
                  </a:lnTo>
                  <a:lnTo>
                    <a:pt x="708" y="299"/>
                  </a:lnTo>
                  <a:lnTo>
                    <a:pt x="664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452650" y="16889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3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431675" y="16289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6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410600" y="1569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2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389600" y="15090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6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368575" y="14490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38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347525" y="13890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1" y="406"/>
                  </a:lnTo>
                  <a:lnTo>
                    <a:pt x="45" y="536"/>
                  </a:lnTo>
                  <a:lnTo>
                    <a:pt x="314" y="440"/>
                  </a:lnTo>
                  <a:lnTo>
                    <a:pt x="408" y="709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3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326500" y="13291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6"/>
                  </a:lnTo>
                  <a:lnTo>
                    <a:pt x="268" y="315"/>
                  </a:lnTo>
                  <a:lnTo>
                    <a:pt x="0" y="409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6" y="709"/>
                  </a:lnTo>
                  <a:lnTo>
                    <a:pt x="536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"/>
          <p:cNvGrpSpPr/>
          <p:nvPr/>
        </p:nvGrpSpPr>
        <p:grpSpPr>
          <a:xfrm>
            <a:off x="-1214674" y="2104046"/>
            <a:ext cx="2481637" cy="2481637"/>
            <a:chOff x="2214350" y="867750"/>
            <a:chExt cx="1873075" cy="1873075"/>
          </a:xfrm>
        </p:grpSpPr>
        <p:sp>
          <p:nvSpPr>
            <p:cNvPr id="239" name="Google Shape;239;p2"/>
            <p:cNvSpPr/>
            <p:nvPr/>
          </p:nvSpPr>
          <p:spPr>
            <a:xfrm>
              <a:off x="2840075" y="8677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915250" y="909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990450" y="9512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065650" y="9928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40850" y="1034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216000" y="10763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291200" y="1118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366400" y="1159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441575" y="1201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516725" y="12432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591950" y="1284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667150" y="1326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742275" y="13683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17475" y="14100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892675" y="14517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967850" y="14934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798350" y="942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756700" y="1018125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4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714925" y="10933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673175" y="11684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9"/>
                  </a:moveTo>
                  <a:lnTo>
                    <a:pt x="4677" y="1740"/>
                  </a:lnTo>
                  <a:lnTo>
                    <a:pt x="3047" y="4677"/>
                  </a:lnTo>
                  <a:lnTo>
                    <a:pt x="108" y="3048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631525" y="12436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589775" y="13188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548075" y="13940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506350" y="1469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464650" y="15444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422900" y="161960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381250" y="1694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10"/>
                  </a:moveTo>
                  <a:lnTo>
                    <a:pt x="4675" y="1739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10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339500" y="1769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297775" y="1845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256075" y="1920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214350" y="19954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873550" y="9846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831825" y="10598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790125" y="11349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748425" y="12101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706725" y="12853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664975" y="13605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10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623250" y="1435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581550" y="1510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539800" y="1586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498100" y="16613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456375" y="17365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414700" y="18117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372975" y="1886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331275" y="1962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289550" y="20372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948750" y="10263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907000" y="11015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865275" y="1176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823625" y="125190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4" y="1740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781850" y="1327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5" y="170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740175" y="1402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698450" y="14774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656750" y="15526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615000" y="162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573300" y="17030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531575" y="17782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489825" y="18534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4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448175" y="1928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406425" y="2003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64725" y="20789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23900" y="10680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982200" y="11432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940475" y="1218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898800" y="1293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857050" y="1368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9" y="107"/>
                  </a:lnTo>
                  <a:close/>
                  <a:moveTo>
                    <a:pt x="1708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815350" y="1444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9" y="105"/>
                  </a:moveTo>
                  <a:lnTo>
                    <a:pt x="4677" y="1736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9" y="105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773650" y="15191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731900" y="1594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690200" y="16695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648475" y="1744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606775" y="18199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4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565025" y="18950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9" y="108"/>
                  </a:moveTo>
                  <a:lnTo>
                    <a:pt x="4677" y="1740"/>
                  </a:lnTo>
                  <a:lnTo>
                    <a:pt x="3046" y="4677"/>
                  </a:lnTo>
                  <a:lnTo>
                    <a:pt x="108" y="3047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9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523375" y="19702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481625" y="2045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439900" y="21206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99100" y="11098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57375" y="1184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15675" y="12601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973925" y="13353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932275" y="14105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890550" y="1485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848850" y="15609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807100" y="1636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765400" y="1711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723675" y="1786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681925" y="18616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640225" y="19367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8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598500" y="2011975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556825" y="20871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515100" y="21623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174300" y="11515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132575" y="1226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090875" y="13018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049125" y="13770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007400" y="1452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965725" y="1527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924000" y="16025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882300" y="16778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840575" y="1753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798875" y="18281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757125" y="19033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715425" y="19785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73700" y="2053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31950" y="21288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8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590300" y="22040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249475" y="1193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207775" y="12683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166025" y="1343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124325" y="14187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082600" y="1493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040900" y="15691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999200" y="16443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957500" y="17195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915775" y="17946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874025" y="18698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832325" y="19450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790600" y="2020250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5" y="1706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748900" y="20954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707150" y="21706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65500" y="22458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324675" y="12349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282975" y="1310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241225" y="1385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199500" y="1460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157800" y="15356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116050" y="16108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74400" y="1686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9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7" y="109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032625" y="17612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990950" y="18364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949225" y="1911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907525" y="1986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865800" y="2061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824050" y="2137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9" y="105"/>
                  </a:moveTo>
                  <a:lnTo>
                    <a:pt x="4678" y="1736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5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82350" y="22123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40625" y="22875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3399875" y="12766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358125" y="13517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316425" y="14269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274700" y="15021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33000" y="1577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191250" y="16525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149600" y="1727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107850" y="18029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066125" y="18781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024425" y="19533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82700" y="20285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1000" y="21036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10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899250" y="2178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857550" y="22540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815825" y="2329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475075" y="13183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433325" y="1393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391600" y="14687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349900" y="15438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308150" y="16190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266450" y="16942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224725" y="17694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40" y="108"/>
                  </a:moveTo>
                  <a:lnTo>
                    <a:pt x="4678" y="1739"/>
                  </a:lnTo>
                  <a:lnTo>
                    <a:pt x="3048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183050" y="18446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141325" y="1919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9625" y="1995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57875" y="2070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6" y="4678"/>
                  </a:lnTo>
                  <a:lnTo>
                    <a:pt x="107" y="3046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16150" y="21454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974450" y="22206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932725" y="2295800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891025" y="2370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550200" y="1360050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7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508525" y="14352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466800" y="1510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425100" y="15856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383350" y="16608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341650" y="1735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99925" y="18111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58175" y="1886375"/>
              <a:ext cx="119650" cy="119575"/>
            </a:xfrm>
            <a:custGeom>
              <a:avLst/>
              <a:gdLst/>
              <a:ahLst/>
              <a:cxnLst/>
              <a:rect l="l" t="t" r="r" b="b"/>
              <a:pathLst>
                <a:path w="4786" h="4783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10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6" y="1707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216475" y="19615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174775" y="2036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133075" y="2111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091350" y="2187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049650" y="22622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9"/>
                  </a:lnTo>
                  <a:lnTo>
                    <a:pt x="108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007925" y="23374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66225" y="24126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625425" y="14017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83700" y="14769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542000" y="15521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500250" y="1627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458550" y="17025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416825" y="1777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375125" y="18529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3333375" y="1928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291725" y="2003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249975" y="2078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8200" y="2153675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166550" y="2228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3124800" y="2304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3083100" y="2379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041375" y="2454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700575" y="14435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58875" y="1518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617175" y="1593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575450" y="1669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533750" y="1744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492025" y="1819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450275" y="1894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408575" y="1969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66850" y="20450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325175" y="21201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80"/>
                  </a:lnTo>
                  <a:lnTo>
                    <a:pt x="107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283450" y="2195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241750" y="2270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00000" y="23457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158300" y="24208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4" y="4677"/>
                  </a:lnTo>
                  <a:lnTo>
                    <a:pt x="105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116575" y="24960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775750" y="14852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734050" y="15604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692300" y="16356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40" y="107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650650" y="1710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608925" y="1785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4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567225" y="18611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525475" y="1936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483775" y="20115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442050" y="20867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400300" y="21618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358650" y="2237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316900" y="2312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5" y="1741"/>
                  </a:lnTo>
                  <a:lnTo>
                    <a:pt x="3046" y="4678"/>
                  </a:lnTo>
                  <a:lnTo>
                    <a:pt x="107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275200" y="23874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233475" y="24626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9" y="108"/>
                  </a:moveTo>
                  <a:lnTo>
                    <a:pt x="4678" y="1739"/>
                  </a:lnTo>
                  <a:lnTo>
                    <a:pt x="3047" y="4676"/>
                  </a:lnTo>
                  <a:lnTo>
                    <a:pt x="106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191775" y="253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850950" y="1526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809275" y="1602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3767550" y="1677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725850" y="1752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3684100" y="1827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642375" y="19028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600675" y="1978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558950" y="205320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517250" y="21284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75500" y="22036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4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3433850" y="22787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392075" y="2353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350375" y="24291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9" y="108"/>
                  </a:moveTo>
                  <a:lnTo>
                    <a:pt x="4678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308675" y="2504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9"/>
                  </a:moveTo>
                  <a:lnTo>
                    <a:pt x="4676" y="1740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09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266925" y="25795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3926150" y="156867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3884400" y="16438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3842750" y="1719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3801000" y="1794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759300" y="18694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3717575" y="19445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675875" y="2019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3634150" y="2094900"/>
              <a:ext cx="119550" cy="119650"/>
            </a:xfrm>
            <a:custGeom>
              <a:avLst/>
              <a:gdLst/>
              <a:ahLst/>
              <a:cxnLst/>
              <a:rect l="l" t="t" r="r" b="b"/>
              <a:pathLst>
                <a:path w="4782" h="4786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7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5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592400" y="2170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550700" y="22453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508975" y="23205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3467300" y="2395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3425575" y="2470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3383875" y="2546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342125" y="2621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"/>
          <p:cNvGrpSpPr/>
          <p:nvPr/>
        </p:nvGrpSpPr>
        <p:grpSpPr>
          <a:xfrm flipH="1">
            <a:off x="7371315" y="3300616"/>
            <a:ext cx="2369814" cy="2369814"/>
            <a:chOff x="2214350" y="867750"/>
            <a:chExt cx="1873075" cy="1873075"/>
          </a:xfrm>
        </p:grpSpPr>
        <p:sp>
          <p:nvSpPr>
            <p:cNvPr id="496" name="Google Shape;496;p2"/>
            <p:cNvSpPr/>
            <p:nvPr/>
          </p:nvSpPr>
          <p:spPr>
            <a:xfrm>
              <a:off x="2840075" y="8677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915250" y="909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990450" y="9512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065650" y="9928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140850" y="1034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3216000" y="10763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91200" y="1118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366400" y="1159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441575" y="1201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516725" y="12432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3591950" y="1284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3667150" y="1326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742275" y="13683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3817475" y="14100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892675" y="14517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967850" y="14934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798350" y="942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756700" y="1018125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4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714925" y="10933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73175" y="11684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9"/>
                  </a:moveTo>
                  <a:lnTo>
                    <a:pt x="4677" y="1740"/>
                  </a:lnTo>
                  <a:lnTo>
                    <a:pt x="3047" y="4677"/>
                  </a:lnTo>
                  <a:lnTo>
                    <a:pt x="108" y="3048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31525" y="12436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589775" y="13188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548075" y="13940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506350" y="1469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464650" y="15444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422900" y="161960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381250" y="1694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10"/>
                  </a:moveTo>
                  <a:lnTo>
                    <a:pt x="4675" y="1739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10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339500" y="1769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297775" y="1845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2256075" y="1920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2214350" y="19954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2873550" y="9846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2831825" y="10598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2790125" y="11349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2748425" y="12101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2706725" y="12853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2664975" y="13605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10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2623250" y="1435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2581550" y="1510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2539800" y="1586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2498100" y="16613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2456375" y="17365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2414700" y="18117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2372975" y="1886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2331275" y="1962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2289550" y="20372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2948750" y="10263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2907000" y="11015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2865275" y="1176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823625" y="125190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4" y="1740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781850" y="1327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5" y="170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740175" y="1402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8450" y="14774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56750" y="15526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15000" y="162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573300" y="17030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2531575" y="17782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489825" y="18534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4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2448175" y="1928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2406425" y="2003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2364725" y="20789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3023900" y="10680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2982200" y="11432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2940475" y="1218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2898800" y="1293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2857050" y="1368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9" y="107"/>
                  </a:lnTo>
                  <a:close/>
                  <a:moveTo>
                    <a:pt x="1708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2815350" y="1444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9" y="105"/>
                  </a:moveTo>
                  <a:lnTo>
                    <a:pt x="4677" y="1736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9" y="105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2773650" y="15191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2731900" y="1594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2690200" y="16695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2648475" y="1744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2606775" y="18199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4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2565025" y="18950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9" y="108"/>
                  </a:moveTo>
                  <a:lnTo>
                    <a:pt x="4677" y="1740"/>
                  </a:lnTo>
                  <a:lnTo>
                    <a:pt x="3046" y="4677"/>
                  </a:lnTo>
                  <a:lnTo>
                    <a:pt x="108" y="3047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9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2523375" y="19702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481625" y="2045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439900" y="21206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3099100" y="11098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3057375" y="1184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3015675" y="12601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2973925" y="13353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2932275" y="14105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2890550" y="1485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848850" y="15609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807100" y="1636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2765400" y="1711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2723675" y="1786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2681925" y="18616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2640225" y="19367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8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2598500" y="2011975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2556825" y="20871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2515100" y="21623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3174300" y="11515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3132575" y="1226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3090875" y="13018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3049125" y="13770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3007400" y="1452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965725" y="1527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2924000" y="16025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2882300" y="16778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2840575" y="1753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2798875" y="18281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2757125" y="19033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2715425" y="19785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2673700" y="2053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2631950" y="21288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8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2590300" y="22040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3249475" y="1193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207775" y="12683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3166025" y="1343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3124325" y="14187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3082600" y="1493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3040900" y="15691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2999200" y="16443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2957500" y="17195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2915775" y="17946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2874025" y="18698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2832325" y="19450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2790600" y="2020250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5" y="1706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2748900" y="20954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2707150" y="21706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2665500" y="22458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3324675" y="12349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3282975" y="1310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3241225" y="1385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3199500" y="1460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3157800" y="15356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3116050" y="16108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3074400" y="1686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9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7" y="109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3032625" y="17612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2990950" y="18364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2949225" y="1911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2907525" y="1986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2865800" y="2061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2824050" y="2137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9" y="105"/>
                  </a:moveTo>
                  <a:lnTo>
                    <a:pt x="4678" y="1736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5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2782350" y="22123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2740625" y="22875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3399875" y="12766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3358125" y="13517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3316425" y="14269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3274700" y="15021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3233000" y="1577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3191250" y="16525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3149600" y="1727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3107850" y="18029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3066125" y="18781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3024425" y="19533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2982700" y="20285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2941000" y="21036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10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2899250" y="2178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2857550" y="22540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2815825" y="2329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3475075" y="13183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3433325" y="1393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3391600" y="14687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3349900" y="15438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3308150" y="16190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3266450" y="16942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3224725" y="17694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40" y="108"/>
                  </a:moveTo>
                  <a:lnTo>
                    <a:pt x="4678" y="1739"/>
                  </a:lnTo>
                  <a:lnTo>
                    <a:pt x="3048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3183050" y="18446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3141325" y="1919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3099625" y="1995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3057875" y="2070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6" y="4678"/>
                  </a:lnTo>
                  <a:lnTo>
                    <a:pt x="107" y="3046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3016150" y="21454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2974450" y="22206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2932725" y="2295800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2891025" y="2370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3550200" y="1360050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7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3508525" y="14352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3466800" y="1510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3425100" y="15856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3383350" y="16608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3341650" y="1735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3299925" y="18111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3258175" y="1886375"/>
              <a:ext cx="119650" cy="119575"/>
            </a:xfrm>
            <a:custGeom>
              <a:avLst/>
              <a:gdLst/>
              <a:ahLst/>
              <a:cxnLst/>
              <a:rect l="l" t="t" r="r" b="b"/>
              <a:pathLst>
                <a:path w="4786" h="4783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10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6" y="1707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3216475" y="19615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3174775" y="2036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3133075" y="2111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3091350" y="2187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3049650" y="22622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9"/>
                  </a:lnTo>
                  <a:lnTo>
                    <a:pt x="108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3007925" y="23374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2966225" y="24126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3625425" y="14017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3583700" y="14769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3542000" y="15521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3500250" y="1627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3458550" y="17025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3416825" y="1777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3375125" y="18529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3333375" y="1928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3291725" y="2003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3249975" y="2078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3208200" y="2153675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3166550" y="2228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3124800" y="2304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3083100" y="2379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3041375" y="2454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3700575" y="14435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3658875" y="1518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3617175" y="1593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3575450" y="1669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3533750" y="1744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3492025" y="1819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3450275" y="1894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3408575" y="1969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3366850" y="20450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3325175" y="21201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80"/>
                  </a:lnTo>
                  <a:lnTo>
                    <a:pt x="107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3283450" y="2195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3241750" y="2270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3200000" y="23457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3158300" y="24208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4" y="4677"/>
                  </a:lnTo>
                  <a:lnTo>
                    <a:pt x="105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3116575" y="24960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3775750" y="14852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734050" y="15604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692300" y="16356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40" y="107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650650" y="1710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608925" y="1785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4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3567225" y="18611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525475" y="1936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3483775" y="20115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3442050" y="20867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3400300" y="21618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3358650" y="2237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3316900" y="2312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5" y="1741"/>
                  </a:lnTo>
                  <a:lnTo>
                    <a:pt x="3046" y="4678"/>
                  </a:lnTo>
                  <a:lnTo>
                    <a:pt x="107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3275200" y="23874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3233475" y="24626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9" y="108"/>
                  </a:moveTo>
                  <a:lnTo>
                    <a:pt x="4678" y="1739"/>
                  </a:lnTo>
                  <a:lnTo>
                    <a:pt x="3047" y="4676"/>
                  </a:lnTo>
                  <a:lnTo>
                    <a:pt x="106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3191775" y="253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3850950" y="1526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3809275" y="1602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3767550" y="1677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3725850" y="1752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3684100" y="1827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3642375" y="19028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3600675" y="1978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3558950" y="205320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3517250" y="21284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3475500" y="22036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4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3433850" y="22787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3392075" y="2353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3350375" y="24291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9" y="108"/>
                  </a:moveTo>
                  <a:lnTo>
                    <a:pt x="4678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3308675" y="2504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9"/>
                  </a:moveTo>
                  <a:lnTo>
                    <a:pt x="4676" y="1740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09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3266925" y="25795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3926150" y="156867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3884400" y="16438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3842750" y="1719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3801000" y="1794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3759300" y="18694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3717575" y="19445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3675875" y="2019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3634150" y="2094900"/>
              <a:ext cx="119550" cy="119650"/>
            </a:xfrm>
            <a:custGeom>
              <a:avLst/>
              <a:gdLst/>
              <a:ahLst/>
              <a:cxnLst/>
              <a:rect l="l" t="t" r="r" b="b"/>
              <a:pathLst>
                <a:path w="4782" h="4786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7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5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3592400" y="2170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3550700" y="22453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3508975" y="23205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3467300" y="2395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3425575" y="2470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3383875" y="2546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3342125" y="2621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2"/>
          <p:cNvSpPr/>
          <p:nvPr/>
        </p:nvSpPr>
        <p:spPr>
          <a:xfrm>
            <a:off x="8424000" y="2571750"/>
            <a:ext cx="1202700" cy="1202700"/>
          </a:xfrm>
          <a:prstGeom prst="donut">
            <a:avLst>
              <a:gd name="adj" fmla="val 15066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"/>
          <p:cNvSpPr/>
          <p:nvPr/>
        </p:nvSpPr>
        <p:spPr>
          <a:xfrm>
            <a:off x="5080225" y="-1006975"/>
            <a:ext cx="2136000" cy="2136000"/>
          </a:xfrm>
          <a:prstGeom prst="donut">
            <a:avLst>
              <a:gd name="adj" fmla="val 697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2"/>
          <p:cNvGrpSpPr/>
          <p:nvPr/>
        </p:nvGrpSpPr>
        <p:grpSpPr>
          <a:xfrm>
            <a:off x="-639674" y="-724029"/>
            <a:ext cx="1652538" cy="1815299"/>
            <a:chOff x="7705000" y="3307425"/>
            <a:chExt cx="801775" cy="880700"/>
          </a:xfrm>
        </p:grpSpPr>
        <p:sp>
          <p:nvSpPr>
            <p:cNvPr id="755" name="Google Shape;755;p2"/>
            <p:cNvSpPr/>
            <p:nvPr/>
          </p:nvSpPr>
          <p:spPr>
            <a:xfrm>
              <a:off x="7791600" y="3355300"/>
              <a:ext cx="628575" cy="784875"/>
            </a:xfrm>
            <a:custGeom>
              <a:avLst/>
              <a:gdLst/>
              <a:ahLst/>
              <a:cxnLst/>
              <a:rect l="l" t="t" r="r" b="b"/>
              <a:pathLst>
                <a:path w="25143" h="31395" fill="none" extrusionOk="0">
                  <a:moveTo>
                    <a:pt x="1" y="0"/>
                  </a:moveTo>
                  <a:lnTo>
                    <a:pt x="25142" y="3139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7756450" y="3391400"/>
              <a:ext cx="698875" cy="712700"/>
            </a:xfrm>
            <a:custGeom>
              <a:avLst/>
              <a:gdLst/>
              <a:ahLst/>
              <a:cxnLst/>
              <a:rect l="l" t="t" r="r" b="b"/>
              <a:pathLst>
                <a:path w="27955" h="28508" fill="none" extrusionOk="0">
                  <a:moveTo>
                    <a:pt x="1" y="1"/>
                  </a:moveTo>
                  <a:lnTo>
                    <a:pt x="27955" y="28508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7729950" y="3436275"/>
              <a:ext cx="751925" cy="623000"/>
            </a:xfrm>
            <a:custGeom>
              <a:avLst/>
              <a:gdLst/>
              <a:ahLst/>
              <a:cxnLst/>
              <a:rect l="l" t="t" r="r" b="b"/>
              <a:pathLst>
                <a:path w="30077" h="24920" fill="none" extrusionOk="0">
                  <a:moveTo>
                    <a:pt x="0" y="0"/>
                  </a:moveTo>
                  <a:lnTo>
                    <a:pt x="30077" y="2492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7712650" y="3488750"/>
              <a:ext cx="786550" cy="518025"/>
            </a:xfrm>
            <a:custGeom>
              <a:avLst/>
              <a:gdLst/>
              <a:ahLst/>
              <a:cxnLst/>
              <a:rect l="l" t="t" r="r" b="b"/>
              <a:pathLst>
                <a:path w="31462" h="20721" fill="none" extrusionOk="0">
                  <a:moveTo>
                    <a:pt x="1" y="0"/>
                  </a:moveTo>
                  <a:lnTo>
                    <a:pt x="31461" y="2072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7705000" y="3547675"/>
              <a:ext cx="801775" cy="400150"/>
            </a:xfrm>
            <a:custGeom>
              <a:avLst/>
              <a:gdLst/>
              <a:ahLst/>
              <a:cxnLst/>
              <a:rect l="l" t="t" r="r" b="b"/>
              <a:pathLst>
                <a:path w="32071" h="16006" fill="none" extrusionOk="0">
                  <a:moveTo>
                    <a:pt x="1" y="1"/>
                  </a:moveTo>
                  <a:lnTo>
                    <a:pt x="32070" y="1600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7707325" y="3611475"/>
              <a:ext cx="797175" cy="272550"/>
            </a:xfrm>
            <a:custGeom>
              <a:avLst/>
              <a:gdLst/>
              <a:ahLst/>
              <a:cxnLst/>
              <a:rect l="l" t="t" r="r" b="b"/>
              <a:pathLst>
                <a:path w="31887" h="10902" fill="none" extrusionOk="0">
                  <a:moveTo>
                    <a:pt x="1" y="1"/>
                  </a:moveTo>
                  <a:lnTo>
                    <a:pt x="31886" y="1090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7719350" y="3678675"/>
              <a:ext cx="773075" cy="138125"/>
            </a:xfrm>
            <a:custGeom>
              <a:avLst/>
              <a:gdLst/>
              <a:ahLst/>
              <a:cxnLst/>
              <a:rect l="l" t="t" r="r" b="b"/>
              <a:pathLst>
                <a:path w="30923" h="5525" fill="none" extrusionOk="0">
                  <a:moveTo>
                    <a:pt x="0" y="0"/>
                  </a:moveTo>
                  <a:lnTo>
                    <a:pt x="30923" y="552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7740975" y="3747575"/>
              <a:ext cx="729825" cy="400"/>
            </a:xfrm>
            <a:custGeom>
              <a:avLst/>
              <a:gdLst/>
              <a:ahLst/>
              <a:cxnLst/>
              <a:rect l="l" t="t" r="r" b="b"/>
              <a:pathLst>
                <a:path w="29193" h="16" fill="none" extrusionOk="0">
                  <a:moveTo>
                    <a:pt x="0" y="1"/>
                  </a:moveTo>
                  <a:lnTo>
                    <a:pt x="29193" y="1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7771575" y="3679025"/>
              <a:ext cx="668650" cy="137450"/>
            </a:xfrm>
            <a:custGeom>
              <a:avLst/>
              <a:gdLst/>
              <a:ahLst/>
              <a:cxnLst/>
              <a:rect l="l" t="t" r="r" b="b"/>
              <a:pathLst>
                <a:path w="26746" h="5498" fill="none" extrusionOk="0">
                  <a:moveTo>
                    <a:pt x="0" y="5497"/>
                  </a:moveTo>
                  <a:lnTo>
                    <a:pt x="2674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7810350" y="3611850"/>
              <a:ext cx="591075" cy="271800"/>
            </a:xfrm>
            <a:custGeom>
              <a:avLst/>
              <a:gdLst/>
              <a:ahLst/>
              <a:cxnLst/>
              <a:rect l="l" t="t" r="r" b="b"/>
              <a:pathLst>
                <a:path w="23643" h="10872" fill="none" extrusionOk="0">
                  <a:moveTo>
                    <a:pt x="1" y="10872"/>
                  </a:moveTo>
                  <a:lnTo>
                    <a:pt x="23642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7856475" y="3548025"/>
              <a:ext cx="498825" cy="399475"/>
            </a:xfrm>
            <a:custGeom>
              <a:avLst/>
              <a:gdLst/>
              <a:ahLst/>
              <a:cxnLst/>
              <a:rect l="l" t="t" r="r" b="b"/>
              <a:pathLst>
                <a:path w="19953" h="15979" fill="none" extrusionOk="0">
                  <a:moveTo>
                    <a:pt x="0" y="15978"/>
                  </a:moveTo>
                  <a:lnTo>
                    <a:pt x="19953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7908700" y="3489075"/>
              <a:ext cx="394400" cy="517350"/>
            </a:xfrm>
            <a:custGeom>
              <a:avLst/>
              <a:gdLst/>
              <a:ahLst/>
              <a:cxnLst/>
              <a:rect l="l" t="t" r="r" b="b"/>
              <a:pathLst>
                <a:path w="15776" h="20694" fill="none" extrusionOk="0">
                  <a:moveTo>
                    <a:pt x="0" y="20694"/>
                  </a:moveTo>
                  <a:lnTo>
                    <a:pt x="15775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7965750" y="3436525"/>
              <a:ext cx="280275" cy="622500"/>
            </a:xfrm>
            <a:custGeom>
              <a:avLst/>
              <a:gdLst/>
              <a:ahLst/>
              <a:cxnLst/>
              <a:rect l="l" t="t" r="r" b="b"/>
              <a:pathLst>
                <a:path w="11211" h="24900" fill="none" extrusionOk="0">
                  <a:moveTo>
                    <a:pt x="1" y="24899"/>
                  </a:moveTo>
                  <a:lnTo>
                    <a:pt x="1121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8026325" y="3391625"/>
              <a:ext cx="159125" cy="712300"/>
            </a:xfrm>
            <a:custGeom>
              <a:avLst/>
              <a:gdLst/>
              <a:ahLst/>
              <a:cxnLst/>
              <a:rect l="l" t="t" r="r" b="b"/>
              <a:pathLst>
                <a:path w="6365" h="28492" fill="none" extrusionOk="0">
                  <a:moveTo>
                    <a:pt x="0" y="28491"/>
                  </a:moveTo>
                  <a:lnTo>
                    <a:pt x="636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8088825" y="3355525"/>
              <a:ext cx="34125" cy="784550"/>
            </a:xfrm>
            <a:custGeom>
              <a:avLst/>
              <a:gdLst/>
              <a:ahLst/>
              <a:cxnLst/>
              <a:rect l="l" t="t" r="r" b="b"/>
              <a:pathLst>
                <a:path w="1365" h="31382" fill="none" extrusionOk="0">
                  <a:moveTo>
                    <a:pt x="1" y="31381"/>
                  </a:moveTo>
                  <a:lnTo>
                    <a:pt x="1364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8060000" y="3329050"/>
              <a:ext cx="91775" cy="837425"/>
            </a:xfrm>
            <a:custGeom>
              <a:avLst/>
              <a:gdLst/>
              <a:ahLst/>
              <a:cxnLst/>
              <a:rect l="l" t="t" r="r" b="b"/>
              <a:pathLst>
                <a:path w="3671" h="33497" fill="none" extrusionOk="0">
                  <a:moveTo>
                    <a:pt x="3671" y="3349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7998225" y="3312825"/>
              <a:ext cx="215325" cy="869825"/>
            </a:xfrm>
            <a:custGeom>
              <a:avLst/>
              <a:gdLst/>
              <a:ahLst/>
              <a:cxnLst/>
              <a:rect l="l" t="t" r="r" b="b"/>
              <a:pathLst>
                <a:path w="8613" h="34793" fill="none" extrusionOk="0">
                  <a:moveTo>
                    <a:pt x="8613" y="34792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7939050" y="3307425"/>
              <a:ext cx="333675" cy="880700"/>
            </a:xfrm>
            <a:custGeom>
              <a:avLst/>
              <a:gdLst/>
              <a:ahLst/>
              <a:cxnLst/>
              <a:rect l="l" t="t" r="r" b="b"/>
              <a:pathLst>
                <a:path w="13347" h="35228" fill="none" extrusionOk="0">
                  <a:moveTo>
                    <a:pt x="13346" y="35228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7884050" y="3312775"/>
              <a:ext cx="443675" cy="869900"/>
            </a:xfrm>
            <a:custGeom>
              <a:avLst/>
              <a:gdLst/>
              <a:ahLst/>
              <a:cxnLst/>
              <a:rect l="l" t="t" r="r" b="b"/>
              <a:pathLst>
                <a:path w="17747" h="34796" fill="none" extrusionOk="0">
                  <a:moveTo>
                    <a:pt x="17747" y="3479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7834525" y="3328900"/>
              <a:ext cx="542775" cy="837725"/>
            </a:xfrm>
            <a:custGeom>
              <a:avLst/>
              <a:gdLst/>
              <a:ahLst/>
              <a:cxnLst/>
              <a:rect l="l" t="t" r="r" b="b"/>
              <a:pathLst>
                <a:path w="21711" h="33509" fill="none" extrusionOk="0">
                  <a:moveTo>
                    <a:pt x="21710" y="3350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2"/>
          <p:cNvSpPr/>
          <p:nvPr/>
        </p:nvSpPr>
        <p:spPr>
          <a:xfrm>
            <a:off x="-557295" y="2678731"/>
            <a:ext cx="960300" cy="960300"/>
          </a:xfrm>
          <a:prstGeom prst="donut">
            <a:avLst>
              <a:gd name="adj" fmla="val 15066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776;p2"/>
          <p:cNvGrpSpPr/>
          <p:nvPr/>
        </p:nvGrpSpPr>
        <p:grpSpPr>
          <a:xfrm rot="-502248">
            <a:off x="51406" y="2006257"/>
            <a:ext cx="640066" cy="581128"/>
            <a:chOff x="1630725" y="405800"/>
            <a:chExt cx="699025" cy="629650"/>
          </a:xfrm>
        </p:grpSpPr>
        <p:sp>
          <p:nvSpPr>
            <p:cNvPr id="777" name="Google Shape;777;p2"/>
            <p:cNvSpPr/>
            <p:nvPr/>
          </p:nvSpPr>
          <p:spPr>
            <a:xfrm>
              <a:off x="1630725" y="628950"/>
              <a:ext cx="317100" cy="3171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2009650" y="405800"/>
              <a:ext cx="181200" cy="181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2238250" y="943950"/>
              <a:ext cx="91500" cy="915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2"/>
          <p:cNvSpPr/>
          <p:nvPr/>
        </p:nvSpPr>
        <p:spPr>
          <a:xfrm>
            <a:off x="553225" y="1199689"/>
            <a:ext cx="333600" cy="33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"/>
          <p:cNvSpPr/>
          <p:nvPr/>
        </p:nvSpPr>
        <p:spPr>
          <a:xfrm>
            <a:off x="8512778" y="346125"/>
            <a:ext cx="309000" cy="309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"/>
          <p:cNvSpPr/>
          <p:nvPr/>
        </p:nvSpPr>
        <p:spPr>
          <a:xfrm>
            <a:off x="3106211" y="4236407"/>
            <a:ext cx="856800" cy="856800"/>
          </a:xfrm>
          <a:prstGeom prst="mathMultiply">
            <a:avLst>
              <a:gd name="adj1" fmla="val 144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"/>
          <p:cNvSpPr/>
          <p:nvPr/>
        </p:nvSpPr>
        <p:spPr>
          <a:xfrm>
            <a:off x="8288188" y="3167125"/>
            <a:ext cx="647400" cy="647400"/>
          </a:xfrm>
          <a:prstGeom prst="donut">
            <a:avLst>
              <a:gd name="adj" fmla="val 1587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2"/>
          <p:cNvGrpSpPr/>
          <p:nvPr/>
        </p:nvGrpSpPr>
        <p:grpSpPr>
          <a:xfrm>
            <a:off x="7058582" y="4348148"/>
            <a:ext cx="1276868" cy="1280176"/>
            <a:chOff x="6368338" y="539990"/>
            <a:chExt cx="914400" cy="914411"/>
          </a:xfrm>
        </p:grpSpPr>
        <p:sp>
          <p:nvSpPr>
            <p:cNvPr id="785" name="Google Shape;785;p2"/>
            <p:cNvSpPr/>
            <p:nvPr/>
          </p:nvSpPr>
          <p:spPr>
            <a:xfrm>
              <a:off x="6368338" y="539995"/>
              <a:ext cx="914400" cy="91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2"/>
            <p:cNvGrpSpPr/>
            <p:nvPr/>
          </p:nvGrpSpPr>
          <p:grpSpPr>
            <a:xfrm>
              <a:off x="6368361" y="539990"/>
              <a:ext cx="914376" cy="914411"/>
              <a:chOff x="3073650" y="2895050"/>
              <a:chExt cx="647300" cy="647325"/>
            </a:xfrm>
          </p:grpSpPr>
          <p:sp>
            <p:nvSpPr>
              <p:cNvPr id="787" name="Google Shape;787;p2"/>
              <p:cNvSpPr/>
              <p:nvPr/>
            </p:nvSpPr>
            <p:spPr>
              <a:xfrm>
                <a:off x="3591450" y="2959775"/>
                <a:ext cx="64775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593" extrusionOk="0">
                    <a:moveTo>
                      <a:pt x="0" y="1"/>
                    </a:moveTo>
                    <a:lnTo>
                      <a:pt x="2591" y="2592"/>
                    </a:lnTo>
                    <a:cubicBezTo>
                      <a:pt x="1855" y="1610"/>
                      <a:pt x="981" y="73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"/>
              <p:cNvSpPr/>
              <p:nvPr/>
            </p:nvSpPr>
            <p:spPr>
              <a:xfrm>
                <a:off x="3496750" y="2910650"/>
                <a:ext cx="208600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8345" extrusionOk="0">
                    <a:moveTo>
                      <a:pt x="1" y="1"/>
                    </a:moveTo>
                    <a:lnTo>
                      <a:pt x="8344" y="8345"/>
                    </a:lnTo>
                    <a:cubicBezTo>
                      <a:pt x="8310" y="8237"/>
                      <a:pt x="8275" y="8133"/>
                      <a:pt x="8238" y="8030"/>
                    </a:cubicBezTo>
                    <a:lnTo>
                      <a:pt x="316" y="108"/>
                    </a:lnTo>
                    <a:cubicBezTo>
                      <a:pt x="210" y="71"/>
                      <a:pt x="105" y="3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>
                <a:off x="3438175" y="2897625"/>
                <a:ext cx="280225" cy="2802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1" y="1"/>
                    </a:moveTo>
                    <a:lnTo>
                      <a:pt x="11209" y="11209"/>
                    </a:lnTo>
                    <a:cubicBezTo>
                      <a:pt x="11199" y="11126"/>
                      <a:pt x="11187" y="11047"/>
                      <a:pt x="11174" y="10966"/>
                    </a:cubicBezTo>
                    <a:lnTo>
                      <a:pt x="242" y="35"/>
                    </a:lnTo>
                    <a:cubicBezTo>
                      <a:pt x="161" y="23"/>
                      <a:pt x="82" y="1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>
                <a:off x="3390125" y="2895050"/>
                <a:ext cx="330825" cy="330875"/>
              </a:xfrm>
              <a:custGeom>
                <a:avLst/>
                <a:gdLst/>
                <a:ahLst/>
                <a:cxnLst/>
                <a:rect l="l" t="t" r="r" b="b"/>
                <a:pathLst>
                  <a:path w="13233" h="13235" extrusionOk="0">
                    <a:moveTo>
                      <a:pt x="206" y="1"/>
                    </a:moveTo>
                    <a:cubicBezTo>
                      <a:pt x="139" y="1"/>
                      <a:pt x="68" y="4"/>
                      <a:pt x="0" y="5"/>
                    </a:cubicBezTo>
                    <a:lnTo>
                      <a:pt x="13229" y="13234"/>
                    </a:lnTo>
                    <a:cubicBezTo>
                      <a:pt x="13231" y="13165"/>
                      <a:pt x="13231" y="13097"/>
                      <a:pt x="13232" y="13028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>
                <a:off x="3348200" y="2898150"/>
                <a:ext cx="369725" cy="369725"/>
              </a:xfrm>
              <a:custGeom>
                <a:avLst/>
                <a:gdLst/>
                <a:ahLst/>
                <a:cxnLst/>
                <a:rect l="l" t="t" r="r" b="b"/>
                <a:pathLst>
                  <a:path w="14789" h="14789" extrusionOk="0">
                    <a:moveTo>
                      <a:pt x="183" y="0"/>
                    </a:moveTo>
                    <a:cubicBezTo>
                      <a:pt x="121" y="8"/>
                      <a:pt x="61" y="17"/>
                      <a:pt x="1" y="27"/>
                    </a:cubicBezTo>
                    <a:lnTo>
                      <a:pt x="14762" y="14789"/>
                    </a:lnTo>
                    <a:cubicBezTo>
                      <a:pt x="14771" y="14728"/>
                      <a:pt x="14781" y="14666"/>
                      <a:pt x="14789" y="14606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"/>
              <p:cNvSpPr/>
              <p:nvPr/>
            </p:nvSpPr>
            <p:spPr>
              <a:xfrm>
                <a:off x="3310650" y="2905725"/>
                <a:ext cx="399675" cy="399650"/>
              </a:xfrm>
              <a:custGeom>
                <a:avLst/>
                <a:gdLst/>
                <a:ahLst/>
                <a:cxnLst/>
                <a:rect l="l" t="t" r="r" b="b"/>
                <a:pathLst>
                  <a:path w="15987" h="15986" extrusionOk="0">
                    <a:moveTo>
                      <a:pt x="166" y="0"/>
                    </a:moveTo>
                    <a:cubicBezTo>
                      <a:pt x="108" y="14"/>
                      <a:pt x="55" y="28"/>
                      <a:pt x="1" y="43"/>
                    </a:cubicBezTo>
                    <a:lnTo>
                      <a:pt x="15942" y="15986"/>
                    </a:lnTo>
                    <a:cubicBezTo>
                      <a:pt x="15957" y="15930"/>
                      <a:pt x="15972" y="15877"/>
                      <a:pt x="15986" y="15823"/>
                    </a:cubicBez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"/>
              <p:cNvSpPr/>
              <p:nvPr/>
            </p:nvSpPr>
            <p:spPr>
              <a:xfrm>
                <a:off x="3276575" y="2916900"/>
                <a:ext cx="42257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6903" h="16901" extrusionOk="0">
                    <a:moveTo>
                      <a:pt x="152" y="1"/>
                    </a:moveTo>
                    <a:cubicBezTo>
                      <a:pt x="100" y="20"/>
                      <a:pt x="50" y="37"/>
                      <a:pt x="0" y="58"/>
                    </a:cubicBezTo>
                    <a:lnTo>
                      <a:pt x="16845" y="16901"/>
                    </a:lnTo>
                    <a:cubicBezTo>
                      <a:pt x="16864" y="16851"/>
                      <a:pt x="16884" y="16802"/>
                      <a:pt x="16902" y="16752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>
                <a:off x="3245500" y="2931025"/>
                <a:ext cx="439475" cy="439475"/>
              </a:xfrm>
              <a:custGeom>
                <a:avLst/>
                <a:gdLst/>
                <a:ahLst/>
                <a:cxnLst/>
                <a:rect l="l" t="t" r="r" b="b"/>
                <a:pathLst>
                  <a:path w="17579" h="17579" extrusionOk="0">
                    <a:moveTo>
                      <a:pt x="137" y="0"/>
                    </a:moveTo>
                    <a:cubicBezTo>
                      <a:pt x="92" y="24"/>
                      <a:pt x="44" y="47"/>
                      <a:pt x="0" y="72"/>
                    </a:cubicBezTo>
                    <a:lnTo>
                      <a:pt x="17508" y="17579"/>
                    </a:lnTo>
                    <a:cubicBezTo>
                      <a:pt x="17532" y="17533"/>
                      <a:pt x="17555" y="17489"/>
                      <a:pt x="17579" y="17443"/>
                    </a:cubicBez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>
                <a:off x="3217000" y="2947825"/>
                <a:ext cx="451175" cy="451175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18047" extrusionOk="0">
                    <a:moveTo>
                      <a:pt x="125" y="1"/>
                    </a:moveTo>
                    <a:cubicBezTo>
                      <a:pt x="84" y="29"/>
                      <a:pt x="43" y="56"/>
                      <a:pt x="0" y="84"/>
                    </a:cubicBezTo>
                    <a:lnTo>
                      <a:pt x="17964" y="18047"/>
                    </a:lnTo>
                    <a:cubicBezTo>
                      <a:pt x="17992" y="18004"/>
                      <a:pt x="18019" y="17964"/>
                      <a:pt x="18047" y="17922"/>
                    </a:cubicBez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>
                <a:off x="3190975" y="2967050"/>
                <a:ext cx="458000" cy="458025"/>
              </a:xfrm>
              <a:custGeom>
                <a:avLst/>
                <a:gdLst/>
                <a:ahLst/>
                <a:cxnLst/>
                <a:rect l="l" t="t" r="r" b="b"/>
                <a:pathLst>
                  <a:path w="18320" h="18321" extrusionOk="0">
                    <a:moveTo>
                      <a:pt x="113" y="1"/>
                    </a:moveTo>
                    <a:cubicBezTo>
                      <a:pt x="75" y="32"/>
                      <a:pt x="37" y="63"/>
                      <a:pt x="0" y="95"/>
                    </a:cubicBezTo>
                    <a:lnTo>
                      <a:pt x="18226" y="18321"/>
                    </a:lnTo>
                    <a:cubicBezTo>
                      <a:pt x="18257" y="18282"/>
                      <a:pt x="18287" y="18246"/>
                      <a:pt x="18320" y="18206"/>
                    </a:cubicBez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>
                <a:off x="3167125" y="2988575"/>
                <a:ext cx="460300" cy="460300"/>
              </a:xfrm>
              <a:custGeom>
                <a:avLst/>
                <a:gdLst/>
                <a:ahLst/>
                <a:cxnLst/>
                <a:rect l="l" t="t" r="r" b="b"/>
                <a:pathLst>
                  <a:path w="18412" h="18412" extrusionOk="0">
                    <a:moveTo>
                      <a:pt x="105" y="0"/>
                    </a:moveTo>
                    <a:lnTo>
                      <a:pt x="1" y="105"/>
                    </a:lnTo>
                    <a:lnTo>
                      <a:pt x="18307" y="18411"/>
                    </a:lnTo>
                    <a:lnTo>
                      <a:pt x="18412" y="18307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>
                <a:off x="3145625" y="3012350"/>
                <a:ext cx="458025" cy="458025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18321" extrusionOk="0">
                    <a:moveTo>
                      <a:pt x="95" y="1"/>
                    </a:moveTo>
                    <a:cubicBezTo>
                      <a:pt x="64" y="38"/>
                      <a:pt x="31" y="77"/>
                      <a:pt x="0" y="116"/>
                    </a:cubicBezTo>
                    <a:lnTo>
                      <a:pt x="18206" y="18321"/>
                    </a:lnTo>
                    <a:cubicBezTo>
                      <a:pt x="18245" y="18290"/>
                      <a:pt x="18283" y="18259"/>
                      <a:pt x="18320" y="18227"/>
                    </a:cubicBez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>
                <a:off x="3126425" y="3038425"/>
                <a:ext cx="451150" cy="451175"/>
              </a:xfrm>
              <a:custGeom>
                <a:avLst/>
                <a:gdLst/>
                <a:ahLst/>
                <a:cxnLst/>
                <a:rect l="l" t="t" r="r" b="b"/>
                <a:pathLst>
                  <a:path w="18046" h="18047" extrusionOk="0">
                    <a:moveTo>
                      <a:pt x="83" y="1"/>
                    </a:moveTo>
                    <a:cubicBezTo>
                      <a:pt x="55" y="43"/>
                      <a:pt x="27" y="83"/>
                      <a:pt x="1" y="126"/>
                    </a:cubicBezTo>
                    <a:lnTo>
                      <a:pt x="17920" y="18047"/>
                    </a:lnTo>
                    <a:cubicBezTo>
                      <a:pt x="17963" y="18019"/>
                      <a:pt x="18004" y="17991"/>
                      <a:pt x="18045" y="17965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>
                <a:off x="3109600" y="3066925"/>
                <a:ext cx="4394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17579" h="17580" extrusionOk="0">
                    <a:moveTo>
                      <a:pt x="72" y="1"/>
                    </a:moveTo>
                    <a:cubicBezTo>
                      <a:pt x="49" y="45"/>
                      <a:pt x="24" y="90"/>
                      <a:pt x="0" y="138"/>
                    </a:cubicBezTo>
                    <a:lnTo>
                      <a:pt x="17443" y="17579"/>
                    </a:lnTo>
                    <a:cubicBezTo>
                      <a:pt x="17489" y="17556"/>
                      <a:pt x="17534" y="17532"/>
                      <a:pt x="17578" y="17508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>
                <a:off x="3095425" y="3098000"/>
                <a:ext cx="422550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6902" h="16901" extrusionOk="0">
                    <a:moveTo>
                      <a:pt x="60" y="1"/>
                    </a:moveTo>
                    <a:cubicBezTo>
                      <a:pt x="39" y="51"/>
                      <a:pt x="21" y="101"/>
                      <a:pt x="1" y="149"/>
                    </a:cubicBezTo>
                    <a:lnTo>
                      <a:pt x="16753" y="16901"/>
                    </a:lnTo>
                    <a:cubicBezTo>
                      <a:pt x="16803" y="16880"/>
                      <a:pt x="16851" y="16863"/>
                      <a:pt x="16901" y="16842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>
                <a:off x="3084250" y="3132025"/>
                <a:ext cx="399675" cy="399700"/>
              </a:xfrm>
              <a:custGeom>
                <a:avLst/>
                <a:gdLst/>
                <a:ahLst/>
                <a:cxnLst/>
                <a:rect l="l" t="t" r="r" b="b"/>
                <a:pathLst>
                  <a:path w="15987" h="15988" extrusionOk="0">
                    <a:moveTo>
                      <a:pt x="43" y="0"/>
                    </a:moveTo>
                    <a:cubicBezTo>
                      <a:pt x="30" y="58"/>
                      <a:pt x="15" y="110"/>
                      <a:pt x="1" y="166"/>
                    </a:cubicBezTo>
                    <a:lnTo>
                      <a:pt x="15823" y="15987"/>
                    </a:lnTo>
                    <a:cubicBezTo>
                      <a:pt x="15877" y="15972"/>
                      <a:pt x="15933" y="15958"/>
                      <a:pt x="15986" y="1594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"/>
              <p:cNvSpPr/>
              <p:nvPr/>
            </p:nvSpPr>
            <p:spPr>
              <a:xfrm>
                <a:off x="3076675" y="3169625"/>
                <a:ext cx="369725" cy="369700"/>
              </a:xfrm>
              <a:custGeom>
                <a:avLst/>
                <a:gdLst/>
                <a:ahLst/>
                <a:cxnLst/>
                <a:rect l="l" t="t" r="r" b="b"/>
                <a:pathLst>
                  <a:path w="14789" h="14788" extrusionOk="0">
                    <a:moveTo>
                      <a:pt x="27" y="1"/>
                    </a:moveTo>
                    <a:cubicBezTo>
                      <a:pt x="20" y="60"/>
                      <a:pt x="9" y="120"/>
                      <a:pt x="1" y="182"/>
                    </a:cubicBezTo>
                    <a:lnTo>
                      <a:pt x="14606" y="14788"/>
                    </a:lnTo>
                    <a:cubicBezTo>
                      <a:pt x="14667" y="14779"/>
                      <a:pt x="14728" y="14771"/>
                      <a:pt x="14789" y="14763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"/>
              <p:cNvSpPr/>
              <p:nvPr/>
            </p:nvSpPr>
            <p:spPr>
              <a:xfrm>
                <a:off x="3073650" y="3211550"/>
                <a:ext cx="330825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13233" h="13233" extrusionOk="0">
                    <a:moveTo>
                      <a:pt x="4" y="1"/>
                    </a:moveTo>
                    <a:cubicBezTo>
                      <a:pt x="2" y="68"/>
                      <a:pt x="2" y="137"/>
                      <a:pt x="1" y="207"/>
                    </a:cubicBezTo>
                    <a:lnTo>
                      <a:pt x="13027" y="13233"/>
                    </a:lnTo>
                    <a:cubicBezTo>
                      <a:pt x="13095" y="13233"/>
                      <a:pt x="13165" y="13231"/>
                      <a:pt x="13233" y="13228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"/>
              <p:cNvSpPr/>
              <p:nvPr/>
            </p:nvSpPr>
            <p:spPr>
              <a:xfrm>
                <a:off x="3076150" y="3259575"/>
                <a:ext cx="280250" cy="280225"/>
              </a:xfrm>
              <a:custGeom>
                <a:avLst/>
                <a:gdLst/>
                <a:ahLst/>
                <a:cxnLst/>
                <a:rect l="l" t="t" r="r" b="b"/>
                <a:pathLst>
                  <a:path w="11210" h="1120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82"/>
                      <a:pt x="23" y="162"/>
                      <a:pt x="36" y="243"/>
                    </a:cubicBezTo>
                    <a:lnTo>
                      <a:pt x="10969" y="11175"/>
                    </a:lnTo>
                    <a:cubicBezTo>
                      <a:pt x="11050" y="11187"/>
                      <a:pt x="11128" y="11197"/>
                      <a:pt x="11209" y="1120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"/>
              <p:cNvSpPr/>
              <p:nvPr/>
            </p:nvSpPr>
            <p:spPr>
              <a:xfrm>
                <a:off x="3089225" y="3318200"/>
                <a:ext cx="208625" cy="208575"/>
              </a:xfrm>
              <a:custGeom>
                <a:avLst/>
                <a:gdLst/>
                <a:ahLst/>
                <a:cxnLst/>
                <a:rect l="l" t="t" r="r" b="b"/>
                <a:pathLst>
                  <a:path w="8345" h="8343" extrusionOk="0">
                    <a:moveTo>
                      <a:pt x="0" y="0"/>
                    </a:moveTo>
                    <a:cubicBezTo>
                      <a:pt x="35" y="105"/>
                      <a:pt x="71" y="209"/>
                      <a:pt x="108" y="313"/>
                    </a:cubicBezTo>
                    <a:lnTo>
                      <a:pt x="8030" y="8237"/>
                    </a:lnTo>
                    <a:cubicBezTo>
                      <a:pt x="8134" y="8274"/>
                      <a:pt x="8240" y="8308"/>
                      <a:pt x="8344" y="83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"/>
              <p:cNvSpPr/>
              <p:nvPr/>
            </p:nvSpPr>
            <p:spPr>
              <a:xfrm>
                <a:off x="3138375" y="3412875"/>
                <a:ext cx="64775" cy="64775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591" extrusionOk="0">
                    <a:moveTo>
                      <a:pt x="1" y="1"/>
                    </a:moveTo>
                    <a:cubicBezTo>
                      <a:pt x="738" y="982"/>
                      <a:pt x="1608" y="1854"/>
                      <a:pt x="2591" y="259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2"/>
          <p:cNvGrpSpPr/>
          <p:nvPr/>
        </p:nvGrpSpPr>
        <p:grpSpPr>
          <a:xfrm>
            <a:off x="1220759" y="-671952"/>
            <a:ext cx="1459309" cy="1463140"/>
            <a:chOff x="7590601" y="539992"/>
            <a:chExt cx="914411" cy="914405"/>
          </a:xfrm>
        </p:grpSpPr>
        <p:sp>
          <p:nvSpPr>
            <p:cNvPr id="809" name="Google Shape;809;p2"/>
            <p:cNvSpPr/>
            <p:nvPr/>
          </p:nvSpPr>
          <p:spPr>
            <a:xfrm>
              <a:off x="7590606" y="539995"/>
              <a:ext cx="914400" cy="91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0" name="Google Shape;810;p2"/>
            <p:cNvGrpSpPr/>
            <p:nvPr/>
          </p:nvGrpSpPr>
          <p:grpSpPr>
            <a:xfrm>
              <a:off x="7590601" y="539992"/>
              <a:ext cx="914411" cy="914405"/>
              <a:chOff x="2232425" y="2632950"/>
              <a:chExt cx="647325" cy="647275"/>
            </a:xfrm>
          </p:grpSpPr>
          <p:sp>
            <p:nvSpPr>
              <p:cNvPr id="811" name="Google Shape;811;p2"/>
              <p:cNvSpPr/>
              <p:nvPr/>
            </p:nvSpPr>
            <p:spPr>
              <a:xfrm>
                <a:off x="2297150" y="2697675"/>
                <a:ext cx="64825" cy="64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591" fill="none" extrusionOk="0">
                    <a:moveTo>
                      <a:pt x="2592" y="0"/>
                    </a:moveTo>
                    <a:lnTo>
                      <a:pt x="0" y="2590"/>
                    </a:lnTo>
                    <a:cubicBezTo>
                      <a:pt x="739" y="1608"/>
                      <a:pt x="1610" y="736"/>
                      <a:pt x="2592" y="0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"/>
              <p:cNvSpPr/>
              <p:nvPr/>
            </p:nvSpPr>
            <p:spPr>
              <a:xfrm>
                <a:off x="2248025" y="2648500"/>
                <a:ext cx="208600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8345" fill="none" extrusionOk="0">
                    <a:moveTo>
                      <a:pt x="108" y="8030"/>
                    </a:moveTo>
                    <a:lnTo>
                      <a:pt x="8030" y="108"/>
                    </a:lnTo>
                    <a:cubicBezTo>
                      <a:pt x="8134" y="71"/>
                      <a:pt x="8239" y="36"/>
                      <a:pt x="8343" y="1"/>
                    </a:cubicBezTo>
                    <a:lnTo>
                      <a:pt x="0" y="8345"/>
                    </a:lnTo>
                    <a:cubicBezTo>
                      <a:pt x="36" y="8238"/>
                      <a:pt x="71" y="8133"/>
                      <a:pt x="108" y="8030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"/>
              <p:cNvSpPr/>
              <p:nvPr/>
            </p:nvSpPr>
            <p:spPr>
              <a:xfrm>
                <a:off x="2234975" y="2635475"/>
                <a:ext cx="280225" cy="28027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11" fill="none" extrusionOk="0">
                    <a:moveTo>
                      <a:pt x="36" y="10968"/>
                    </a:moveTo>
                    <a:lnTo>
                      <a:pt x="10967" y="35"/>
                    </a:lnTo>
                    <a:cubicBezTo>
                      <a:pt x="11048" y="23"/>
                      <a:pt x="11127" y="13"/>
                      <a:pt x="11208" y="1"/>
                    </a:cubicBezTo>
                    <a:lnTo>
                      <a:pt x="0" y="11210"/>
                    </a:lnTo>
                    <a:cubicBezTo>
                      <a:pt x="11" y="11127"/>
                      <a:pt x="22" y="11049"/>
                      <a:pt x="36" y="10968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"/>
              <p:cNvSpPr/>
              <p:nvPr/>
            </p:nvSpPr>
            <p:spPr>
              <a:xfrm>
                <a:off x="2232425" y="2632950"/>
                <a:ext cx="330875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13235" h="13233" fill="none" extrusionOk="0">
                    <a:moveTo>
                      <a:pt x="13028" y="0"/>
                    </a:moveTo>
                    <a:cubicBezTo>
                      <a:pt x="13096" y="0"/>
                      <a:pt x="13165" y="2"/>
                      <a:pt x="13234" y="3"/>
                    </a:cubicBezTo>
                    <a:lnTo>
                      <a:pt x="5" y="13232"/>
                    </a:lnTo>
                    <a:cubicBezTo>
                      <a:pt x="4" y="13165"/>
                      <a:pt x="4" y="13096"/>
                      <a:pt x="1" y="13027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"/>
              <p:cNvSpPr/>
              <p:nvPr/>
            </p:nvSpPr>
            <p:spPr>
              <a:xfrm>
                <a:off x="2235475" y="2636000"/>
                <a:ext cx="369750" cy="369725"/>
              </a:xfrm>
              <a:custGeom>
                <a:avLst/>
                <a:gdLst/>
                <a:ahLst/>
                <a:cxnLst/>
                <a:rect l="l" t="t" r="r" b="b"/>
                <a:pathLst>
                  <a:path w="14790" h="14789" fill="none" extrusionOk="0">
                    <a:moveTo>
                      <a:pt x="14789" y="27"/>
                    </a:moveTo>
                    <a:lnTo>
                      <a:pt x="26" y="14789"/>
                    </a:lnTo>
                    <a:cubicBezTo>
                      <a:pt x="17" y="14728"/>
                      <a:pt x="8" y="14668"/>
                      <a:pt x="1" y="14606"/>
                    </a:cubicBezTo>
                    <a:lnTo>
                      <a:pt x="14607" y="1"/>
                    </a:lnTo>
                    <a:cubicBezTo>
                      <a:pt x="14668" y="8"/>
                      <a:pt x="14730" y="18"/>
                      <a:pt x="14789" y="27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"/>
              <p:cNvSpPr/>
              <p:nvPr/>
            </p:nvSpPr>
            <p:spPr>
              <a:xfrm>
                <a:off x="2243050" y="2643625"/>
                <a:ext cx="399700" cy="399600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15984" fill="none" extrusionOk="0">
                    <a:moveTo>
                      <a:pt x="15988" y="41"/>
                    </a:moveTo>
                    <a:lnTo>
                      <a:pt x="45" y="15984"/>
                    </a:lnTo>
                    <a:cubicBezTo>
                      <a:pt x="30" y="15930"/>
                      <a:pt x="16" y="15875"/>
                      <a:pt x="1" y="15821"/>
                    </a:cubicBezTo>
                    <a:lnTo>
                      <a:pt x="15822" y="0"/>
                    </a:lnTo>
                    <a:cubicBezTo>
                      <a:pt x="15879" y="12"/>
                      <a:pt x="15932" y="27"/>
                      <a:pt x="15988" y="41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"/>
              <p:cNvSpPr/>
              <p:nvPr/>
            </p:nvSpPr>
            <p:spPr>
              <a:xfrm>
                <a:off x="2254225" y="2654750"/>
                <a:ext cx="422575" cy="422550"/>
              </a:xfrm>
              <a:custGeom>
                <a:avLst/>
                <a:gdLst/>
                <a:ahLst/>
                <a:cxnLst/>
                <a:rect l="l" t="t" r="r" b="b"/>
                <a:pathLst>
                  <a:path w="16903" h="16902" fill="none" extrusionOk="0">
                    <a:moveTo>
                      <a:pt x="16903" y="58"/>
                    </a:moveTo>
                    <a:lnTo>
                      <a:pt x="60" y="16901"/>
                    </a:lnTo>
                    <a:cubicBezTo>
                      <a:pt x="39" y="16852"/>
                      <a:pt x="19" y="16802"/>
                      <a:pt x="1" y="16752"/>
                    </a:cubicBezTo>
                    <a:lnTo>
                      <a:pt x="16753" y="1"/>
                    </a:lnTo>
                    <a:cubicBezTo>
                      <a:pt x="16804" y="20"/>
                      <a:pt x="16853" y="37"/>
                      <a:pt x="16903" y="58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"/>
              <p:cNvSpPr/>
              <p:nvPr/>
            </p:nvSpPr>
            <p:spPr>
              <a:xfrm>
                <a:off x="2268400" y="2668875"/>
                <a:ext cx="439475" cy="439475"/>
              </a:xfrm>
              <a:custGeom>
                <a:avLst/>
                <a:gdLst/>
                <a:ahLst/>
                <a:cxnLst/>
                <a:rect l="l" t="t" r="r" b="b"/>
                <a:pathLst>
                  <a:path w="17579" h="17579" fill="none" extrusionOk="0">
                    <a:moveTo>
                      <a:pt x="17579" y="73"/>
                    </a:moveTo>
                    <a:lnTo>
                      <a:pt x="72" y="17579"/>
                    </a:lnTo>
                    <a:cubicBezTo>
                      <a:pt x="47" y="17533"/>
                      <a:pt x="24" y="17489"/>
                      <a:pt x="0" y="17444"/>
                    </a:cubicBezTo>
                    <a:lnTo>
                      <a:pt x="17443" y="1"/>
                    </a:lnTo>
                    <a:cubicBezTo>
                      <a:pt x="17489" y="24"/>
                      <a:pt x="17535" y="49"/>
                      <a:pt x="17579" y="73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"/>
              <p:cNvSpPr/>
              <p:nvPr/>
            </p:nvSpPr>
            <p:spPr>
              <a:xfrm>
                <a:off x="2285200" y="2685725"/>
                <a:ext cx="451175" cy="451125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18045" fill="none" extrusionOk="0">
                    <a:moveTo>
                      <a:pt x="18047" y="83"/>
                    </a:moveTo>
                    <a:lnTo>
                      <a:pt x="84" y="18045"/>
                    </a:lnTo>
                    <a:cubicBezTo>
                      <a:pt x="56" y="18004"/>
                      <a:pt x="28" y="17962"/>
                      <a:pt x="0" y="17920"/>
                    </a:cubicBezTo>
                    <a:lnTo>
                      <a:pt x="17922" y="0"/>
                    </a:lnTo>
                    <a:cubicBezTo>
                      <a:pt x="17964" y="25"/>
                      <a:pt x="18004" y="53"/>
                      <a:pt x="18047" y="83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"/>
              <p:cNvSpPr/>
              <p:nvPr/>
            </p:nvSpPr>
            <p:spPr>
              <a:xfrm>
                <a:off x="2304425" y="2704900"/>
                <a:ext cx="458025" cy="458025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18321" fill="none" extrusionOk="0">
                    <a:moveTo>
                      <a:pt x="18320" y="95"/>
                    </a:moveTo>
                    <a:lnTo>
                      <a:pt x="95" y="18321"/>
                    </a:lnTo>
                    <a:cubicBezTo>
                      <a:pt x="62" y="18282"/>
                      <a:pt x="32" y="18246"/>
                      <a:pt x="1" y="18207"/>
                    </a:cubicBezTo>
                    <a:lnTo>
                      <a:pt x="18206" y="1"/>
                    </a:lnTo>
                    <a:cubicBezTo>
                      <a:pt x="18245" y="32"/>
                      <a:pt x="18284" y="64"/>
                      <a:pt x="18320" y="95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"/>
              <p:cNvSpPr/>
              <p:nvPr/>
            </p:nvSpPr>
            <p:spPr>
              <a:xfrm>
                <a:off x="2325950" y="2726425"/>
                <a:ext cx="460300" cy="460325"/>
              </a:xfrm>
              <a:custGeom>
                <a:avLst/>
                <a:gdLst/>
                <a:ahLst/>
                <a:cxnLst/>
                <a:rect l="l" t="t" r="r" b="b"/>
                <a:pathLst>
                  <a:path w="18412" h="18413" fill="none" extrusionOk="0">
                    <a:moveTo>
                      <a:pt x="18411" y="105"/>
                    </a:moveTo>
                    <a:lnTo>
                      <a:pt x="105" y="18413"/>
                    </a:lnTo>
                    <a:lnTo>
                      <a:pt x="0" y="18307"/>
                    </a:lnTo>
                    <a:lnTo>
                      <a:pt x="18307" y="0"/>
                    </a:ln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"/>
              <p:cNvSpPr/>
              <p:nvPr/>
            </p:nvSpPr>
            <p:spPr>
              <a:xfrm>
                <a:off x="2349725" y="2750225"/>
                <a:ext cx="458025" cy="458050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18322" fill="none" extrusionOk="0">
                    <a:moveTo>
                      <a:pt x="18321" y="115"/>
                    </a:moveTo>
                    <a:lnTo>
                      <a:pt x="116" y="18321"/>
                    </a:lnTo>
                    <a:cubicBezTo>
                      <a:pt x="77" y="18289"/>
                      <a:pt x="38" y="18258"/>
                      <a:pt x="1" y="18227"/>
                    </a:cubicBezTo>
                    <a:lnTo>
                      <a:pt x="18228" y="0"/>
                    </a:lnTo>
                    <a:cubicBezTo>
                      <a:pt x="18259" y="37"/>
                      <a:pt x="18290" y="77"/>
                      <a:pt x="18321" y="115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"/>
              <p:cNvSpPr/>
              <p:nvPr/>
            </p:nvSpPr>
            <p:spPr>
              <a:xfrm>
                <a:off x="2375800" y="2776275"/>
                <a:ext cx="451175" cy="451200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18048" fill="none" extrusionOk="0">
                    <a:moveTo>
                      <a:pt x="18047" y="126"/>
                    </a:moveTo>
                    <a:lnTo>
                      <a:pt x="126" y="18047"/>
                    </a:lnTo>
                    <a:cubicBezTo>
                      <a:pt x="83" y="18019"/>
                      <a:pt x="43" y="17993"/>
                      <a:pt x="1" y="17965"/>
                    </a:cubicBezTo>
                    <a:lnTo>
                      <a:pt x="17964" y="1"/>
                    </a:lnTo>
                    <a:cubicBezTo>
                      <a:pt x="17991" y="42"/>
                      <a:pt x="18019" y="85"/>
                      <a:pt x="18047" y="126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"/>
              <p:cNvSpPr/>
              <p:nvPr/>
            </p:nvSpPr>
            <p:spPr>
              <a:xfrm>
                <a:off x="2404300" y="2804775"/>
                <a:ext cx="439500" cy="439525"/>
              </a:xfrm>
              <a:custGeom>
                <a:avLst/>
                <a:gdLst/>
                <a:ahLst/>
                <a:cxnLst/>
                <a:rect l="l" t="t" r="r" b="b"/>
                <a:pathLst>
                  <a:path w="17580" h="17581" fill="none" extrusionOk="0">
                    <a:moveTo>
                      <a:pt x="17579" y="138"/>
                    </a:moveTo>
                    <a:lnTo>
                      <a:pt x="137" y="17581"/>
                    </a:lnTo>
                    <a:cubicBezTo>
                      <a:pt x="90" y="17556"/>
                      <a:pt x="45" y="17532"/>
                      <a:pt x="1" y="17509"/>
                    </a:cubicBezTo>
                    <a:lnTo>
                      <a:pt x="17508" y="1"/>
                    </a:lnTo>
                    <a:cubicBezTo>
                      <a:pt x="17532" y="45"/>
                      <a:pt x="17556" y="92"/>
                      <a:pt x="17579" y="138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"/>
              <p:cNvSpPr/>
              <p:nvPr/>
            </p:nvSpPr>
            <p:spPr>
              <a:xfrm>
                <a:off x="2435400" y="2835850"/>
                <a:ext cx="422550" cy="422600"/>
              </a:xfrm>
              <a:custGeom>
                <a:avLst/>
                <a:gdLst/>
                <a:ahLst/>
                <a:cxnLst/>
                <a:rect l="l" t="t" r="r" b="b"/>
                <a:pathLst>
                  <a:path w="16902" h="16904" fill="none" extrusionOk="0">
                    <a:moveTo>
                      <a:pt x="16901" y="151"/>
                    </a:moveTo>
                    <a:lnTo>
                      <a:pt x="151" y="16904"/>
                    </a:lnTo>
                    <a:cubicBezTo>
                      <a:pt x="101" y="16883"/>
                      <a:pt x="51" y="16864"/>
                      <a:pt x="1" y="16845"/>
                    </a:cubicBezTo>
                    <a:lnTo>
                      <a:pt x="16845" y="1"/>
                    </a:lnTo>
                    <a:cubicBezTo>
                      <a:pt x="16863" y="51"/>
                      <a:pt x="16881" y="101"/>
                      <a:pt x="16901" y="151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"/>
              <p:cNvSpPr/>
              <p:nvPr/>
            </p:nvSpPr>
            <p:spPr>
              <a:xfrm>
                <a:off x="2469425" y="2869875"/>
                <a:ext cx="399700" cy="399700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15988" fill="none" extrusionOk="0">
                    <a:moveTo>
                      <a:pt x="15987" y="167"/>
                    </a:moveTo>
                    <a:lnTo>
                      <a:pt x="165" y="15987"/>
                    </a:lnTo>
                    <a:cubicBezTo>
                      <a:pt x="109" y="15973"/>
                      <a:pt x="55" y="15958"/>
                      <a:pt x="1" y="15943"/>
                    </a:cubicBezTo>
                    <a:lnTo>
                      <a:pt x="15943" y="0"/>
                    </a:ln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"/>
              <p:cNvSpPr/>
              <p:nvPr/>
            </p:nvSpPr>
            <p:spPr>
              <a:xfrm>
                <a:off x="2506975" y="2907450"/>
                <a:ext cx="369725" cy="369700"/>
              </a:xfrm>
              <a:custGeom>
                <a:avLst/>
                <a:gdLst/>
                <a:ahLst/>
                <a:cxnLst/>
                <a:rect l="l" t="t" r="r" b="b"/>
                <a:pathLst>
                  <a:path w="14789" h="14788" fill="none" extrusionOk="0">
                    <a:moveTo>
                      <a:pt x="14788" y="181"/>
                    </a:moveTo>
                    <a:lnTo>
                      <a:pt x="183" y="14787"/>
                    </a:lnTo>
                    <a:cubicBezTo>
                      <a:pt x="122" y="14778"/>
                      <a:pt x="62" y="14771"/>
                      <a:pt x="0" y="14762"/>
                    </a:cubicBezTo>
                    <a:lnTo>
                      <a:pt x="14763" y="1"/>
                    </a:lnTo>
                    <a:cubicBezTo>
                      <a:pt x="14771" y="61"/>
                      <a:pt x="14780" y="121"/>
                      <a:pt x="14788" y="181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"/>
              <p:cNvSpPr/>
              <p:nvPr/>
            </p:nvSpPr>
            <p:spPr>
              <a:xfrm>
                <a:off x="2548900" y="2949400"/>
                <a:ext cx="330850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13233" fill="none" extrusionOk="0">
                    <a:moveTo>
                      <a:pt x="13234" y="207"/>
                    </a:moveTo>
                    <a:lnTo>
                      <a:pt x="206" y="13233"/>
                    </a:lnTo>
                    <a:cubicBezTo>
                      <a:pt x="138" y="13233"/>
                      <a:pt x="69" y="13231"/>
                      <a:pt x="0" y="13230"/>
                    </a:cubicBezTo>
                    <a:lnTo>
                      <a:pt x="13229" y="1"/>
                    </a:lnTo>
                    <a:cubicBezTo>
                      <a:pt x="13232" y="68"/>
                      <a:pt x="13232" y="139"/>
                      <a:pt x="13234" y="207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"/>
              <p:cNvSpPr/>
              <p:nvPr/>
            </p:nvSpPr>
            <p:spPr>
              <a:xfrm>
                <a:off x="2597000" y="2997425"/>
                <a:ext cx="280225" cy="2802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fill="none" extrusionOk="0">
                    <a:moveTo>
                      <a:pt x="11173" y="243"/>
                    </a:moveTo>
                    <a:lnTo>
                      <a:pt x="241" y="11176"/>
                    </a:lnTo>
                    <a:cubicBezTo>
                      <a:pt x="160" y="11187"/>
                      <a:pt x="81" y="11199"/>
                      <a:pt x="0" y="11209"/>
                    </a:cubicBezTo>
                    <a:lnTo>
                      <a:pt x="11208" y="1"/>
                    </a:lnTo>
                    <a:cubicBezTo>
                      <a:pt x="11198" y="82"/>
                      <a:pt x="11186" y="163"/>
                      <a:pt x="11173" y="243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"/>
              <p:cNvSpPr/>
              <p:nvPr/>
            </p:nvSpPr>
            <p:spPr>
              <a:xfrm>
                <a:off x="2655575" y="3056050"/>
                <a:ext cx="208575" cy="208600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8344" fill="none" extrusionOk="0">
                    <a:moveTo>
                      <a:pt x="8237" y="315"/>
                    </a:moveTo>
                    <a:lnTo>
                      <a:pt x="313" y="8237"/>
                    </a:lnTo>
                    <a:cubicBezTo>
                      <a:pt x="209" y="8274"/>
                      <a:pt x="105" y="8309"/>
                      <a:pt x="0" y="8343"/>
                    </a:cubicBezTo>
                    <a:lnTo>
                      <a:pt x="8343" y="0"/>
                    </a:lnTo>
                    <a:cubicBezTo>
                      <a:pt x="8308" y="105"/>
                      <a:pt x="8274" y="209"/>
                      <a:pt x="8237" y="315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"/>
              <p:cNvSpPr/>
              <p:nvPr/>
            </p:nvSpPr>
            <p:spPr>
              <a:xfrm>
                <a:off x="2750300" y="3150725"/>
                <a:ext cx="6477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592" fill="none" extrusionOk="0">
                    <a:moveTo>
                      <a:pt x="0" y="2591"/>
                    </a:moveTo>
                    <a:lnTo>
                      <a:pt x="2590" y="1"/>
                    </a:lnTo>
                    <a:cubicBezTo>
                      <a:pt x="1853" y="982"/>
                      <a:pt x="980" y="1854"/>
                      <a:pt x="0" y="2591"/>
                    </a:cubicBezTo>
                    <a:close/>
                  </a:path>
                </a:pathLst>
              </a:custGeom>
              <a:noFill/>
              <a:ln w="3675" cap="flat" cmpd="sng">
                <a:solidFill>
                  <a:schemeClr val="lt1"/>
                </a:solidFill>
                <a:prstDash val="solid"/>
                <a:miter lim="14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2"/>
          <p:cNvGrpSpPr/>
          <p:nvPr/>
        </p:nvGrpSpPr>
        <p:grpSpPr>
          <a:xfrm>
            <a:off x="4230326" y="159011"/>
            <a:ext cx="683337" cy="683254"/>
            <a:chOff x="4361588" y="2848788"/>
            <a:chExt cx="420800" cy="420775"/>
          </a:xfrm>
        </p:grpSpPr>
        <p:sp>
          <p:nvSpPr>
            <p:cNvPr id="833" name="Google Shape;833;p2"/>
            <p:cNvSpPr/>
            <p:nvPr/>
          </p:nvSpPr>
          <p:spPr>
            <a:xfrm>
              <a:off x="4389238" y="2850138"/>
              <a:ext cx="391750" cy="391775"/>
            </a:xfrm>
            <a:custGeom>
              <a:avLst/>
              <a:gdLst/>
              <a:ahLst/>
              <a:cxnLst/>
              <a:rect l="l" t="t" r="r" b="b"/>
              <a:pathLst>
                <a:path w="15670" h="15671" extrusionOk="0">
                  <a:moveTo>
                    <a:pt x="2525" y="1"/>
                  </a:moveTo>
                  <a:lnTo>
                    <a:pt x="1" y="2524"/>
                  </a:lnTo>
                  <a:lnTo>
                    <a:pt x="5313" y="7835"/>
                  </a:lnTo>
                  <a:lnTo>
                    <a:pt x="2" y="13148"/>
                  </a:lnTo>
                  <a:lnTo>
                    <a:pt x="2525" y="15670"/>
                  </a:lnTo>
                  <a:lnTo>
                    <a:pt x="7836" y="10357"/>
                  </a:lnTo>
                  <a:lnTo>
                    <a:pt x="13147" y="15670"/>
                  </a:lnTo>
                  <a:lnTo>
                    <a:pt x="15670" y="13148"/>
                  </a:lnTo>
                  <a:lnTo>
                    <a:pt x="10359" y="7835"/>
                  </a:lnTo>
                  <a:lnTo>
                    <a:pt x="15670" y="2524"/>
                  </a:lnTo>
                  <a:lnTo>
                    <a:pt x="13147" y="1"/>
                  </a:lnTo>
                  <a:lnTo>
                    <a:pt x="7836" y="5312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4387838" y="2848788"/>
              <a:ext cx="394550" cy="394475"/>
            </a:xfrm>
            <a:custGeom>
              <a:avLst/>
              <a:gdLst/>
              <a:ahLst/>
              <a:cxnLst/>
              <a:rect l="l" t="t" r="r" b="b"/>
              <a:pathLst>
                <a:path w="15782" h="15779" extrusionOk="0">
                  <a:moveTo>
                    <a:pt x="13203" y="111"/>
                  </a:moveTo>
                  <a:lnTo>
                    <a:pt x="15672" y="2578"/>
                  </a:lnTo>
                  <a:lnTo>
                    <a:pt x="10360" y="7889"/>
                  </a:lnTo>
                  <a:lnTo>
                    <a:pt x="15672" y="13202"/>
                  </a:lnTo>
                  <a:lnTo>
                    <a:pt x="13203" y="15668"/>
                  </a:lnTo>
                  <a:lnTo>
                    <a:pt x="7892" y="10357"/>
                  </a:lnTo>
                  <a:lnTo>
                    <a:pt x="2581" y="15668"/>
                  </a:lnTo>
                  <a:lnTo>
                    <a:pt x="113" y="13202"/>
                  </a:lnTo>
                  <a:lnTo>
                    <a:pt x="5425" y="7889"/>
                  </a:lnTo>
                  <a:lnTo>
                    <a:pt x="113" y="2578"/>
                  </a:lnTo>
                  <a:lnTo>
                    <a:pt x="2581" y="111"/>
                  </a:lnTo>
                  <a:lnTo>
                    <a:pt x="7892" y="5422"/>
                  </a:lnTo>
                  <a:lnTo>
                    <a:pt x="13203" y="111"/>
                  </a:lnTo>
                  <a:close/>
                  <a:moveTo>
                    <a:pt x="2579" y="1"/>
                  </a:moveTo>
                  <a:lnTo>
                    <a:pt x="1" y="2578"/>
                  </a:lnTo>
                  <a:lnTo>
                    <a:pt x="5312" y="7889"/>
                  </a:lnTo>
                  <a:lnTo>
                    <a:pt x="1" y="13202"/>
                  </a:lnTo>
                  <a:lnTo>
                    <a:pt x="2581" y="15779"/>
                  </a:lnTo>
                  <a:lnTo>
                    <a:pt x="7892" y="10467"/>
                  </a:lnTo>
                  <a:lnTo>
                    <a:pt x="13203" y="15779"/>
                  </a:lnTo>
                  <a:lnTo>
                    <a:pt x="15782" y="13202"/>
                  </a:lnTo>
                  <a:lnTo>
                    <a:pt x="10470" y="7889"/>
                  </a:lnTo>
                  <a:lnTo>
                    <a:pt x="15779" y="2578"/>
                  </a:lnTo>
                  <a:lnTo>
                    <a:pt x="13202" y="1"/>
                  </a:lnTo>
                  <a:lnTo>
                    <a:pt x="7891" y="5312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4362988" y="2876438"/>
              <a:ext cx="391725" cy="391725"/>
            </a:xfrm>
            <a:custGeom>
              <a:avLst/>
              <a:gdLst/>
              <a:ahLst/>
              <a:cxnLst/>
              <a:rect l="l" t="t" r="r" b="b"/>
              <a:pathLst>
                <a:path w="15669" h="15669" extrusionOk="0">
                  <a:moveTo>
                    <a:pt x="2523" y="1"/>
                  </a:moveTo>
                  <a:lnTo>
                    <a:pt x="0" y="2523"/>
                  </a:lnTo>
                  <a:lnTo>
                    <a:pt x="5312" y="7834"/>
                  </a:lnTo>
                  <a:lnTo>
                    <a:pt x="0" y="13147"/>
                  </a:lnTo>
                  <a:lnTo>
                    <a:pt x="2523" y="15668"/>
                  </a:lnTo>
                  <a:lnTo>
                    <a:pt x="7834" y="10357"/>
                  </a:lnTo>
                  <a:lnTo>
                    <a:pt x="13146" y="15668"/>
                  </a:lnTo>
                  <a:lnTo>
                    <a:pt x="15668" y="13147"/>
                  </a:lnTo>
                  <a:lnTo>
                    <a:pt x="10357" y="7834"/>
                  </a:lnTo>
                  <a:lnTo>
                    <a:pt x="15668" y="2523"/>
                  </a:lnTo>
                  <a:lnTo>
                    <a:pt x="13146" y="1"/>
                  </a:lnTo>
                  <a:lnTo>
                    <a:pt x="7834" y="5312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4361588" y="2875088"/>
              <a:ext cx="394525" cy="394475"/>
            </a:xfrm>
            <a:custGeom>
              <a:avLst/>
              <a:gdLst/>
              <a:ahLst/>
              <a:cxnLst/>
              <a:rect l="l" t="t" r="r" b="b"/>
              <a:pathLst>
                <a:path w="15781" h="15779" extrusionOk="0">
                  <a:moveTo>
                    <a:pt x="13202" y="111"/>
                  </a:moveTo>
                  <a:lnTo>
                    <a:pt x="15670" y="2577"/>
                  </a:lnTo>
                  <a:lnTo>
                    <a:pt x="10359" y="7888"/>
                  </a:lnTo>
                  <a:lnTo>
                    <a:pt x="15670" y="13201"/>
                  </a:lnTo>
                  <a:lnTo>
                    <a:pt x="13202" y="15668"/>
                  </a:lnTo>
                  <a:lnTo>
                    <a:pt x="7890" y="10357"/>
                  </a:lnTo>
                  <a:lnTo>
                    <a:pt x="2579" y="15668"/>
                  </a:lnTo>
                  <a:lnTo>
                    <a:pt x="111" y="13201"/>
                  </a:lnTo>
                  <a:lnTo>
                    <a:pt x="5424" y="7888"/>
                  </a:lnTo>
                  <a:lnTo>
                    <a:pt x="111" y="2577"/>
                  </a:lnTo>
                  <a:lnTo>
                    <a:pt x="2579" y="111"/>
                  </a:lnTo>
                  <a:lnTo>
                    <a:pt x="7890" y="5422"/>
                  </a:lnTo>
                  <a:lnTo>
                    <a:pt x="13202" y="111"/>
                  </a:lnTo>
                  <a:close/>
                  <a:moveTo>
                    <a:pt x="2579" y="0"/>
                  </a:moveTo>
                  <a:lnTo>
                    <a:pt x="1" y="2577"/>
                  </a:lnTo>
                  <a:lnTo>
                    <a:pt x="5313" y="7888"/>
                  </a:lnTo>
                  <a:lnTo>
                    <a:pt x="1" y="13201"/>
                  </a:lnTo>
                  <a:lnTo>
                    <a:pt x="2579" y="15778"/>
                  </a:lnTo>
                  <a:lnTo>
                    <a:pt x="7890" y="10467"/>
                  </a:lnTo>
                  <a:lnTo>
                    <a:pt x="13202" y="15778"/>
                  </a:lnTo>
                  <a:lnTo>
                    <a:pt x="15780" y="13201"/>
                  </a:lnTo>
                  <a:lnTo>
                    <a:pt x="10469" y="7888"/>
                  </a:lnTo>
                  <a:lnTo>
                    <a:pt x="15780" y="2577"/>
                  </a:lnTo>
                  <a:lnTo>
                    <a:pt x="13202" y="0"/>
                  </a:lnTo>
                  <a:lnTo>
                    <a:pt x="7890" y="5312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2"/>
          <p:cNvSpPr/>
          <p:nvPr/>
        </p:nvSpPr>
        <p:spPr>
          <a:xfrm rot="5400000" flipH="1">
            <a:off x="8292143" y="622229"/>
            <a:ext cx="1794836" cy="1784134"/>
          </a:xfrm>
          <a:custGeom>
            <a:avLst/>
            <a:gdLst/>
            <a:ahLst/>
            <a:cxnLst/>
            <a:rect l="l" t="t" r="r" b="b"/>
            <a:pathLst>
              <a:path w="44110" h="43847" extrusionOk="0">
                <a:moveTo>
                  <a:pt x="23692" y="663"/>
                </a:moveTo>
                <a:cubicBezTo>
                  <a:pt x="23465" y="720"/>
                  <a:pt x="23237" y="782"/>
                  <a:pt x="23010" y="848"/>
                </a:cubicBezTo>
                <a:cubicBezTo>
                  <a:pt x="22993" y="847"/>
                  <a:pt x="22979" y="845"/>
                  <a:pt x="22964" y="842"/>
                </a:cubicBezTo>
                <a:cubicBezTo>
                  <a:pt x="23014" y="831"/>
                  <a:pt x="23061" y="817"/>
                  <a:pt x="23104" y="806"/>
                </a:cubicBezTo>
                <a:cubicBezTo>
                  <a:pt x="23276" y="760"/>
                  <a:pt x="23480" y="713"/>
                  <a:pt x="23692" y="663"/>
                </a:cubicBezTo>
                <a:close/>
                <a:moveTo>
                  <a:pt x="22693" y="941"/>
                </a:moveTo>
                <a:cubicBezTo>
                  <a:pt x="22499" y="1000"/>
                  <a:pt x="22303" y="1060"/>
                  <a:pt x="22106" y="1125"/>
                </a:cubicBezTo>
                <a:cubicBezTo>
                  <a:pt x="22192" y="1078"/>
                  <a:pt x="22278" y="1038"/>
                  <a:pt x="22367" y="1009"/>
                </a:cubicBezTo>
                <a:lnTo>
                  <a:pt x="22399" y="997"/>
                </a:lnTo>
                <a:cubicBezTo>
                  <a:pt x="22420" y="992"/>
                  <a:pt x="22437" y="987"/>
                  <a:pt x="22458" y="981"/>
                </a:cubicBezTo>
                <a:cubicBezTo>
                  <a:pt x="22536" y="960"/>
                  <a:pt x="22612" y="948"/>
                  <a:pt x="22693" y="941"/>
                </a:cubicBezTo>
                <a:close/>
                <a:moveTo>
                  <a:pt x="32346" y="585"/>
                </a:moveTo>
                <a:cubicBezTo>
                  <a:pt x="32424" y="585"/>
                  <a:pt x="32501" y="588"/>
                  <a:pt x="32578" y="592"/>
                </a:cubicBezTo>
                <a:cubicBezTo>
                  <a:pt x="33084" y="731"/>
                  <a:pt x="33569" y="894"/>
                  <a:pt x="34034" y="1088"/>
                </a:cubicBezTo>
                <a:cubicBezTo>
                  <a:pt x="34185" y="1187"/>
                  <a:pt x="34331" y="1301"/>
                  <a:pt x="34471" y="1429"/>
                </a:cubicBezTo>
                <a:cubicBezTo>
                  <a:pt x="34437" y="1420"/>
                  <a:pt x="34404" y="1413"/>
                  <a:pt x="34369" y="1403"/>
                </a:cubicBezTo>
                <a:cubicBezTo>
                  <a:pt x="34340" y="1395"/>
                  <a:pt x="34312" y="1390"/>
                  <a:pt x="34282" y="1381"/>
                </a:cubicBezTo>
                <a:cubicBezTo>
                  <a:pt x="34187" y="1357"/>
                  <a:pt x="34090" y="1335"/>
                  <a:pt x="33990" y="1316"/>
                </a:cubicBezTo>
                <a:cubicBezTo>
                  <a:pt x="33981" y="1313"/>
                  <a:pt x="33972" y="1312"/>
                  <a:pt x="33960" y="1307"/>
                </a:cubicBezTo>
                <a:cubicBezTo>
                  <a:pt x="33853" y="1284"/>
                  <a:pt x="33745" y="1262"/>
                  <a:pt x="33635" y="1242"/>
                </a:cubicBezTo>
                <a:cubicBezTo>
                  <a:pt x="33553" y="1225"/>
                  <a:pt x="33470" y="1210"/>
                  <a:pt x="33387" y="1195"/>
                </a:cubicBezTo>
                <a:cubicBezTo>
                  <a:pt x="33364" y="1192"/>
                  <a:pt x="33342" y="1188"/>
                  <a:pt x="33319" y="1185"/>
                </a:cubicBezTo>
                <a:cubicBezTo>
                  <a:pt x="33250" y="1172"/>
                  <a:pt x="33178" y="1162"/>
                  <a:pt x="33107" y="1150"/>
                </a:cubicBezTo>
                <a:cubicBezTo>
                  <a:pt x="33092" y="1148"/>
                  <a:pt x="33081" y="1145"/>
                  <a:pt x="33066" y="1142"/>
                </a:cubicBezTo>
                <a:cubicBezTo>
                  <a:pt x="32982" y="1129"/>
                  <a:pt x="32900" y="1119"/>
                  <a:pt x="32816" y="1107"/>
                </a:cubicBezTo>
                <a:cubicBezTo>
                  <a:pt x="32795" y="1104"/>
                  <a:pt x="32773" y="1101"/>
                  <a:pt x="32753" y="1098"/>
                </a:cubicBezTo>
                <a:cubicBezTo>
                  <a:pt x="32685" y="1090"/>
                  <a:pt x="32617" y="1079"/>
                  <a:pt x="32547" y="1072"/>
                </a:cubicBezTo>
                <a:cubicBezTo>
                  <a:pt x="32526" y="1070"/>
                  <a:pt x="32508" y="1067"/>
                  <a:pt x="32488" y="1065"/>
                </a:cubicBezTo>
                <a:lnTo>
                  <a:pt x="32235" y="1038"/>
                </a:lnTo>
                <a:lnTo>
                  <a:pt x="32185" y="1032"/>
                </a:lnTo>
                <a:cubicBezTo>
                  <a:pt x="32113" y="1025"/>
                  <a:pt x="32041" y="1019"/>
                  <a:pt x="31972" y="1013"/>
                </a:cubicBezTo>
                <a:lnTo>
                  <a:pt x="31905" y="1009"/>
                </a:lnTo>
                <a:cubicBezTo>
                  <a:pt x="31819" y="1001"/>
                  <a:pt x="31732" y="995"/>
                  <a:pt x="31645" y="989"/>
                </a:cubicBezTo>
                <a:cubicBezTo>
                  <a:pt x="31641" y="989"/>
                  <a:pt x="31633" y="989"/>
                  <a:pt x="31627" y="988"/>
                </a:cubicBezTo>
                <a:cubicBezTo>
                  <a:pt x="31546" y="982"/>
                  <a:pt x="31466" y="979"/>
                  <a:pt x="31383" y="975"/>
                </a:cubicBezTo>
                <a:cubicBezTo>
                  <a:pt x="31361" y="973"/>
                  <a:pt x="31336" y="973"/>
                  <a:pt x="31314" y="972"/>
                </a:cubicBezTo>
                <a:cubicBezTo>
                  <a:pt x="31236" y="967"/>
                  <a:pt x="31155" y="966"/>
                  <a:pt x="31076" y="964"/>
                </a:cubicBezTo>
                <a:lnTo>
                  <a:pt x="31049" y="964"/>
                </a:lnTo>
                <a:lnTo>
                  <a:pt x="30785" y="959"/>
                </a:lnTo>
                <a:lnTo>
                  <a:pt x="30767" y="959"/>
                </a:lnTo>
                <a:cubicBezTo>
                  <a:pt x="31163" y="769"/>
                  <a:pt x="31571" y="648"/>
                  <a:pt x="31986" y="601"/>
                </a:cubicBezTo>
                <a:cubicBezTo>
                  <a:pt x="32109" y="591"/>
                  <a:pt x="32228" y="585"/>
                  <a:pt x="32346" y="585"/>
                </a:cubicBezTo>
                <a:close/>
                <a:moveTo>
                  <a:pt x="34424" y="1254"/>
                </a:moveTo>
                <a:lnTo>
                  <a:pt x="34424" y="1254"/>
                </a:lnTo>
                <a:cubicBezTo>
                  <a:pt x="34674" y="1369"/>
                  <a:pt x="34918" y="1493"/>
                  <a:pt x="35157" y="1622"/>
                </a:cubicBezTo>
                <a:cubicBezTo>
                  <a:pt x="35091" y="1604"/>
                  <a:pt x="35025" y="1584"/>
                  <a:pt x="34960" y="1563"/>
                </a:cubicBezTo>
                <a:cubicBezTo>
                  <a:pt x="34944" y="1559"/>
                  <a:pt x="34928" y="1553"/>
                  <a:pt x="34913" y="1548"/>
                </a:cubicBezTo>
                <a:cubicBezTo>
                  <a:pt x="34835" y="1526"/>
                  <a:pt x="34756" y="1504"/>
                  <a:pt x="34678" y="1482"/>
                </a:cubicBezTo>
                <a:cubicBezTo>
                  <a:pt x="34674" y="1481"/>
                  <a:pt x="34671" y="1481"/>
                  <a:pt x="34666" y="1479"/>
                </a:cubicBezTo>
                <a:cubicBezTo>
                  <a:pt x="34588" y="1400"/>
                  <a:pt x="34506" y="1325"/>
                  <a:pt x="34424" y="1254"/>
                </a:cubicBezTo>
                <a:close/>
                <a:moveTo>
                  <a:pt x="28355" y="104"/>
                </a:moveTo>
                <a:cubicBezTo>
                  <a:pt x="28818" y="104"/>
                  <a:pt x="29327" y="114"/>
                  <a:pt x="29746" y="135"/>
                </a:cubicBezTo>
                <a:cubicBezTo>
                  <a:pt x="29758" y="135"/>
                  <a:pt x="29771" y="136"/>
                  <a:pt x="29781" y="136"/>
                </a:cubicBezTo>
                <a:cubicBezTo>
                  <a:pt x="30405" y="178"/>
                  <a:pt x="31015" y="254"/>
                  <a:pt x="31610" y="369"/>
                </a:cubicBezTo>
                <a:cubicBezTo>
                  <a:pt x="31804" y="406"/>
                  <a:pt x="31994" y="447"/>
                  <a:pt x="32183" y="492"/>
                </a:cubicBezTo>
                <a:cubicBezTo>
                  <a:pt x="32114" y="495"/>
                  <a:pt x="32048" y="501"/>
                  <a:pt x="31980" y="509"/>
                </a:cubicBezTo>
                <a:cubicBezTo>
                  <a:pt x="31495" y="563"/>
                  <a:pt x="31015" y="717"/>
                  <a:pt x="30558" y="963"/>
                </a:cubicBezTo>
                <a:lnTo>
                  <a:pt x="30452" y="963"/>
                </a:lnTo>
                <a:cubicBezTo>
                  <a:pt x="30364" y="963"/>
                  <a:pt x="30274" y="964"/>
                  <a:pt x="30186" y="966"/>
                </a:cubicBezTo>
                <a:cubicBezTo>
                  <a:pt x="30168" y="966"/>
                  <a:pt x="30151" y="967"/>
                  <a:pt x="30133" y="967"/>
                </a:cubicBezTo>
                <a:cubicBezTo>
                  <a:pt x="30058" y="970"/>
                  <a:pt x="29981" y="972"/>
                  <a:pt x="29906" y="975"/>
                </a:cubicBezTo>
                <a:cubicBezTo>
                  <a:pt x="29886" y="975"/>
                  <a:pt x="29864" y="978"/>
                  <a:pt x="29845" y="978"/>
                </a:cubicBezTo>
                <a:cubicBezTo>
                  <a:pt x="29753" y="981"/>
                  <a:pt x="29664" y="985"/>
                  <a:pt x="29573" y="989"/>
                </a:cubicBezTo>
                <a:cubicBezTo>
                  <a:pt x="29562" y="989"/>
                  <a:pt x="29553" y="992"/>
                  <a:pt x="29543" y="992"/>
                </a:cubicBezTo>
                <a:cubicBezTo>
                  <a:pt x="29459" y="997"/>
                  <a:pt x="29378" y="1001"/>
                  <a:pt x="29296" y="1009"/>
                </a:cubicBezTo>
                <a:lnTo>
                  <a:pt x="29230" y="1015"/>
                </a:lnTo>
                <a:cubicBezTo>
                  <a:pt x="29046" y="1026"/>
                  <a:pt x="28862" y="1044"/>
                  <a:pt x="28678" y="1062"/>
                </a:cubicBezTo>
                <a:cubicBezTo>
                  <a:pt x="28656" y="1063"/>
                  <a:pt x="28636" y="1066"/>
                  <a:pt x="28614" y="1069"/>
                </a:cubicBezTo>
                <a:lnTo>
                  <a:pt x="28371" y="1097"/>
                </a:lnTo>
                <a:cubicBezTo>
                  <a:pt x="28359" y="1098"/>
                  <a:pt x="28346" y="1100"/>
                  <a:pt x="28333" y="1100"/>
                </a:cubicBezTo>
                <a:cubicBezTo>
                  <a:pt x="28238" y="1112"/>
                  <a:pt x="28147" y="1122"/>
                  <a:pt x="28053" y="1135"/>
                </a:cubicBezTo>
                <a:cubicBezTo>
                  <a:pt x="28035" y="1137"/>
                  <a:pt x="28016" y="1141"/>
                  <a:pt x="27999" y="1142"/>
                </a:cubicBezTo>
                <a:lnTo>
                  <a:pt x="27760" y="1176"/>
                </a:lnTo>
                <a:cubicBezTo>
                  <a:pt x="27743" y="1178"/>
                  <a:pt x="27724" y="1181"/>
                  <a:pt x="27706" y="1184"/>
                </a:cubicBezTo>
                <a:lnTo>
                  <a:pt x="27425" y="1228"/>
                </a:lnTo>
                <a:lnTo>
                  <a:pt x="27385" y="1232"/>
                </a:lnTo>
                <a:cubicBezTo>
                  <a:pt x="27303" y="1245"/>
                  <a:pt x="27221" y="1260"/>
                  <a:pt x="27138" y="1275"/>
                </a:cubicBezTo>
                <a:cubicBezTo>
                  <a:pt x="27116" y="1279"/>
                  <a:pt x="27096" y="1282"/>
                  <a:pt x="27074" y="1287"/>
                </a:cubicBezTo>
                <a:cubicBezTo>
                  <a:pt x="26884" y="1319"/>
                  <a:pt x="26694" y="1356"/>
                  <a:pt x="26506" y="1397"/>
                </a:cubicBezTo>
                <a:cubicBezTo>
                  <a:pt x="26484" y="1400"/>
                  <a:pt x="26462" y="1406"/>
                  <a:pt x="26440" y="1409"/>
                </a:cubicBezTo>
                <a:lnTo>
                  <a:pt x="26179" y="1465"/>
                </a:lnTo>
                <a:cubicBezTo>
                  <a:pt x="26170" y="1466"/>
                  <a:pt x="26162" y="1468"/>
                  <a:pt x="26154" y="1470"/>
                </a:cubicBezTo>
                <a:cubicBezTo>
                  <a:pt x="26059" y="1493"/>
                  <a:pt x="25963" y="1512"/>
                  <a:pt x="25867" y="1537"/>
                </a:cubicBezTo>
                <a:cubicBezTo>
                  <a:pt x="25847" y="1541"/>
                  <a:pt x="25826" y="1545"/>
                  <a:pt x="25807" y="1551"/>
                </a:cubicBezTo>
                <a:cubicBezTo>
                  <a:pt x="25726" y="1569"/>
                  <a:pt x="25645" y="1590"/>
                  <a:pt x="25564" y="1610"/>
                </a:cubicBezTo>
                <a:cubicBezTo>
                  <a:pt x="25547" y="1613"/>
                  <a:pt x="25529" y="1619"/>
                  <a:pt x="25513" y="1622"/>
                </a:cubicBezTo>
                <a:cubicBezTo>
                  <a:pt x="25417" y="1647"/>
                  <a:pt x="25322" y="1671"/>
                  <a:pt x="25226" y="1696"/>
                </a:cubicBezTo>
                <a:cubicBezTo>
                  <a:pt x="25208" y="1700"/>
                  <a:pt x="25192" y="1706"/>
                  <a:pt x="25176" y="1709"/>
                </a:cubicBezTo>
                <a:cubicBezTo>
                  <a:pt x="25095" y="1731"/>
                  <a:pt x="25013" y="1753"/>
                  <a:pt x="24932" y="1775"/>
                </a:cubicBezTo>
                <a:cubicBezTo>
                  <a:pt x="24910" y="1781"/>
                  <a:pt x="24889" y="1787"/>
                  <a:pt x="24867" y="1794"/>
                </a:cubicBezTo>
                <a:cubicBezTo>
                  <a:pt x="24826" y="1804"/>
                  <a:pt x="24786" y="1816"/>
                  <a:pt x="24745" y="1828"/>
                </a:cubicBezTo>
                <a:cubicBezTo>
                  <a:pt x="24241" y="1319"/>
                  <a:pt x="23723" y="1000"/>
                  <a:pt x="23233" y="884"/>
                </a:cubicBezTo>
                <a:cubicBezTo>
                  <a:pt x="24983" y="401"/>
                  <a:pt x="26706" y="135"/>
                  <a:pt x="28355" y="104"/>
                </a:cubicBezTo>
                <a:close/>
                <a:moveTo>
                  <a:pt x="33987" y="942"/>
                </a:moveTo>
                <a:cubicBezTo>
                  <a:pt x="34063" y="966"/>
                  <a:pt x="34134" y="989"/>
                  <a:pt x="34200" y="1012"/>
                </a:cubicBezTo>
                <a:cubicBezTo>
                  <a:pt x="34834" y="1231"/>
                  <a:pt x="35641" y="1606"/>
                  <a:pt x="36193" y="1869"/>
                </a:cubicBezTo>
                <a:cubicBezTo>
                  <a:pt x="36403" y="1971"/>
                  <a:pt x="36649" y="2118"/>
                  <a:pt x="36886" y="2259"/>
                </a:cubicBezTo>
                <a:cubicBezTo>
                  <a:pt x="36995" y="2322"/>
                  <a:pt x="37096" y="2384"/>
                  <a:pt x="37189" y="2438"/>
                </a:cubicBezTo>
                <a:cubicBezTo>
                  <a:pt x="37326" y="2516"/>
                  <a:pt x="37468" y="2610"/>
                  <a:pt x="37614" y="2709"/>
                </a:cubicBezTo>
                <a:cubicBezTo>
                  <a:pt x="37053" y="2379"/>
                  <a:pt x="36458" y="2094"/>
                  <a:pt x="35827" y="1856"/>
                </a:cubicBezTo>
                <a:cubicBezTo>
                  <a:pt x="35822" y="1854"/>
                  <a:pt x="35818" y="1851"/>
                  <a:pt x="35813" y="1850"/>
                </a:cubicBezTo>
                <a:cubicBezTo>
                  <a:pt x="35752" y="1826"/>
                  <a:pt x="35687" y="1804"/>
                  <a:pt x="35625" y="1782"/>
                </a:cubicBezTo>
                <a:cubicBezTo>
                  <a:pt x="35140" y="1487"/>
                  <a:pt x="34622" y="1225"/>
                  <a:pt x="34081" y="1001"/>
                </a:cubicBezTo>
                <a:cubicBezTo>
                  <a:pt x="34048" y="981"/>
                  <a:pt x="34018" y="960"/>
                  <a:pt x="33987" y="942"/>
                </a:cubicBezTo>
                <a:close/>
                <a:moveTo>
                  <a:pt x="30379" y="1060"/>
                </a:moveTo>
                <a:lnTo>
                  <a:pt x="30379" y="1060"/>
                </a:lnTo>
                <a:cubicBezTo>
                  <a:pt x="29605" y="1519"/>
                  <a:pt x="28896" y="2231"/>
                  <a:pt x="28325" y="3147"/>
                </a:cubicBezTo>
                <a:cubicBezTo>
                  <a:pt x="28324" y="3147"/>
                  <a:pt x="28321" y="3144"/>
                  <a:pt x="28319" y="3144"/>
                </a:cubicBezTo>
                <a:cubicBezTo>
                  <a:pt x="28271" y="3133"/>
                  <a:pt x="28222" y="3119"/>
                  <a:pt x="28172" y="3108"/>
                </a:cubicBezTo>
                <a:cubicBezTo>
                  <a:pt x="28141" y="3100"/>
                  <a:pt x="28112" y="3091"/>
                  <a:pt x="28081" y="3084"/>
                </a:cubicBezTo>
                <a:cubicBezTo>
                  <a:pt x="28028" y="3071"/>
                  <a:pt x="27972" y="3058"/>
                  <a:pt x="27918" y="3047"/>
                </a:cubicBezTo>
                <a:cubicBezTo>
                  <a:pt x="27891" y="3041"/>
                  <a:pt x="27866" y="3034"/>
                  <a:pt x="27838" y="3030"/>
                </a:cubicBezTo>
                <a:cubicBezTo>
                  <a:pt x="27757" y="3010"/>
                  <a:pt x="27675" y="2994"/>
                  <a:pt x="27594" y="2980"/>
                </a:cubicBezTo>
                <a:cubicBezTo>
                  <a:pt x="27510" y="2963"/>
                  <a:pt x="27427" y="2949"/>
                  <a:pt x="27341" y="2935"/>
                </a:cubicBezTo>
                <a:cubicBezTo>
                  <a:pt x="27316" y="2931"/>
                  <a:pt x="27293" y="2928"/>
                  <a:pt x="27266" y="2922"/>
                </a:cubicBezTo>
                <a:cubicBezTo>
                  <a:pt x="27206" y="2913"/>
                  <a:pt x="27143" y="2902"/>
                  <a:pt x="27081" y="2894"/>
                </a:cubicBezTo>
                <a:cubicBezTo>
                  <a:pt x="27054" y="2891"/>
                  <a:pt x="27029" y="2887"/>
                  <a:pt x="27001" y="2884"/>
                </a:cubicBezTo>
                <a:cubicBezTo>
                  <a:pt x="26926" y="2872"/>
                  <a:pt x="26848" y="2863"/>
                  <a:pt x="26773" y="2855"/>
                </a:cubicBezTo>
                <a:cubicBezTo>
                  <a:pt x="26765" y="2853"/>
                  <a:pt x="26756" y="2853"/>
                  <a:pt x="26746" y="2850"/>
                </a:cubicBezTo>
                <a:cubicBezTo>
                  <a:pt x="26660" y="2841"/>
                  <a:pt x="26575" y="2832"/>
                  <a:pt x="26488" y="2824"/>
                </a:cubicBezTo>
                <a:cubicBezTo>
                  <a:pt x="26465" y="2821"/>
                  <a:pt x="26440" y="2819"/>
                  <a:pt x="26415" y="2816"/>
                </a:cubicBezTo>
                <a:cubicBezTo>
                  <a:pt x="26351" y="2810"/>
                  <a:pt x="26287" y="2805"/>
                  <a:pt x="26222" y="2802"/>
                </a:cubicBezTo>
                <a:lnTo>
                  <a:pt x="26140" y="2796"/>
                </a:lnTo>
                <a:cubicBezTo>
                  <a:pt x="26067" y="2790"/>
                  <a:pt x="25994" y="2787"/>
                  <a:pt x="25920" y="2782"/>
                </a:cubicBezTo>
                <a:cubicBezTo>
                  <a:pt x="25906" y="2782"/>
                  <a:pt x="25889" y="2781"/>
                  <a:pt x="25875" y="2781"/>
                </a:cubicBezTo>
                <a:cubicBezTo>
                  <a:pt x="25787" y="2777"/>
                  <a:pt x="25698" y="2774"/>
                  <a:pt x="25610" y="2772"/>
                </a:cubicBezTo>
                <a:cubicBezTo>
                  <a:pt x="25586" y="2772"/>
                  <a:pt x="25564" y="2772"/>
                  <a:pt x="25539" y="2769"/>
                </a:cubicBezTo>
                <a:lnTo>
                  <a:pt x="25513" y="2769"/>
                </a:lnTo>
                <a:cubicBezTo>
                  <a:pt x="25295" y="2456"/>
                  <a:pt x="25066" y="2166"/>
                  <a:pt x="24823" y="1913"/>
                </a:cubicBezTo>
                <a:cubicBezTo>
                  <a:pt x="24845" y="1906"/>
                  <a:pt x="24869" y="1900"/>
                  <a:pt x="24892" y="1893"/>
                </a:cubicBezTo>
                <a:cubicBezTo>
                  <a:pt x="24919" y="1885"/>
                  <a:pt x="24947" y="1878"/>
                  <a:pt x="24972" y="1871"/>
                </a:cubicBezTo>
                <a:lnTo>
                  <a:pt x="25236" y="1798"/>
                </a:lnTo>
                <a:cubicBezTo>
                  <a:pt x="25245" y="1797"/>
                  <a:pt x="25256" y="1794"/>
                  <a:pt x="25264" y="1791"/>
                </a:cubicBezTo>
                <a:lnTo>
                  <a:pt x="25523" y="1725"/>
                </a:lnTo>
                <a:cubicBezTo>
                  <a:pt x="25550" y="1718"/>
                  <a:pt x="25576" y="1713"/>
                  <a:pt x="25603" y="1706"/>
                </a:cubicBezTo>
                <a:cubicBezTo>
                  <a:pt x="25691" y="1684"/>
                  <a:pt x="25778" y="1663"/>
                  <a:pt x="25866" y="1641"/>
                </a:cubicBezTo>
                <a:cubicBezTo>
                  <a:pt x="25875" y="1640"/>
                  <a:pt x="25884" y="1637"/>
                  <a:pt x="25895" y="1634"/>
                </a:cubicBezTo>
                <a:cubicBezTo>
                  <a:pt x="25981" y="1613"/>
                  <a:pt x="26066" y="1593"/>
                  <a:pt x="26153" y="1575"/>
                </a:cubicBezTo>
                <a:cubicBezTo>
                  <a:pt x="26178" y="1569"/>
                  <a:pt x="26206" y="1563"/>
                  <a:pt x="26231" y="1556"/>
                </a:cubicBezTo>
                <a:cubicBezTo>
                  <a:pt x="26318" y="1538"/>
                  <a:pt x="26406" y="1518"/>
                  <a:pt x="26493" y="1501"/>
                </a:cubicBezTo>
                <a:cubicBezTo>
                  <a:pt x="26501" y="1500"/>
                  <a:pt x="26513" y="1497"/>
                  <a:pt x="26522" y="1495"/>
                </a:cubicBezTo>
                <a:cubicBezTo>
                  <a:pt x="26606" y="1478"/>
                  <a:pt x="26693" y="1460"/>
                  <a:pt x="26778" y="1444"/>
                </a:cubicBezTo>
                <a:cubicBezTo>
                  <a:pt x="26803" y="1438"/>
                  <a:pt x="26831" y="1434"/>
                  <a:pt x="26856" y="1429"/>
                </a:cubicBezTo>
                <a:cubicBezTo>
                  <a:pt x="26943" y="1413"/>
                  <a:pt x="27029" y="1397"/>
                  <a:pt x="27113" y="1382"/>
                </a:cubicBezTo>
                <a:cubicBezTo>
                  <a:pt x="27124" y="1379"/>
                  <a:pt x="27134" y="1378"/>
                  <a:pt x="27143" y="1376"/>
                </a:cubicBezTo>
                <a:lnTo>
                  <a:pt x="27397" y="1332"/>
                </a:lnTo>
                <a:cubicBezTo>
                  <a:pt x="27422" y="1328"/>
                  <a:pt x="27450" y="1323"/>
                  <a:pt x="27475" y="1319"/>
                </a:cubicBezTo>
                <a:cubicBezTo>
                  <a:pt x="27562" y="1304"/>
                  <a:pt x="27647" y="1291"/>
                  <a:pt x="27732" y="1279"/>
                </a:cubicBezTo>
                <a:cubicBezTo>
                  <a:pt x="27743" y="1276"/>
                  <a:pt x="27752" y="1276"/>
                  <a:pt x="27760" y="1275"/>
                </a:cubicBezTo>
                <a:cubicBezTo>
                  <a:pt x="27846" y="1262"/>
                  <a:pt x="27930" y="1251"/>
                  <a:pt x="28015" y="1240"/>
                </a:cubicBezTo>
                <a:lnTo>
                  <a:pt x="28091" y="1229"/>
                </a:lnTo>
                <a:cubicBezTo>
                  <a:pt x="28178" y="1217"/>
                  <a:pt x="28262" y="1207"/>
                  <a:pt x="28349" y="1195"/>
                </a:cubicBezTo>
                <a:cubicBezTo>
                  <a:pt x="28358" y="1194"/>
                  <a:pt x="28365" y="1194"/>
                  <a:pt x="28375" y="1192"/>
                </a:cubicBezTo>
                <a:lnTo>
                  <a:pt x="28628" y="1165"/>
                </a:lnTo>
                <a:cubicBezTo>
                  <a:pt x="28655" y="1163"/>
                  <a:pt x="28680" y="1159"/>
                  <a:pt x="28703" y="1157"/>
                </a:cubicBezTo>
                <a:cubicBezTo>
                  <a:pt x="28789" y="1148"/>
                  <a:pt x="28875" y="1141"/>
                  <a:pt x="28959" y="1134"/>
                </a:cubicBezTo>
                <a:cubicBezTo>
                  <a:pt x="28967" y="1134"/>
                  <a:pt x="28975" y="1132"/>
                  <a:pt x="28983" y="1132"/>
                </a:cubicBezTo>
                <a:cubicBezTo>
                  <a:pt x="29068" y="1125"/>
                  <a:pt x="29150" y="1117"/>
                  <a:pt x="29236" y="1112"/>
                </a:cubicBezTo>
                <a:cubicBezTo>
                  <a:pt x="29259" y="1110"/>
                  <a:pt x="29284" y="1107"/>
                  <a:pt x="29309" y="1106"/>
                </a:cubicBezTo>
                <a:cubicBezTo>
                  <a:pt x="29393" y="1100"/>
                  <a:pt x="29480" y="1095"/>
                  <a:pt x="29564" y="1090"/>
                </a:cubicBezTo>
                <a:cubicBezTo>
                  <a:pt x="29571" y="1090"/>
                  <a:pt x="29577" y="1090"/>
                  <a:pt x="29584" y="1088"/>
                </a:cubicBezTo>
                <a:cubicBezTo>
                  <a:pt x="29670" y="1082"/>
                  <a:pt x="29753" y="1078"/>
                  <a:pt x="29836" y="1075"/>
                </a:cubicBezTo>
                <a:cubicBezTo>
                  <a:pt x="29861" y="1073"/>
                  <a:pt x="29884" y="1073"/>
                  <a:pt x="29909" y="1070"/>
                </a:cubicBezTo>
                <a:cubicBezTo>
                  <a:pt x="29995" y="1067"/>
                  <a:pt x="30081" y="1066"/>
                  <a:pt x="30165" y="1063"/>
                </a:cubicBezTo>
                <a:lnTo>
                  <a:pt x="30182" y="1063"/>
                </a:lnTo>
                <a:cubicBezTo>
                  <a:pt x="30248" y="1062"/>
                  <a:pt x="30312" y="1062"/>
                  <a:pt x="30379" y="1060"/>
                </a:cubicBezTo>
                <a:close/>
                <a:moveTo>
                  <a:pt x="23015" y="948"/>
                </a:moveTo>
                <a:cubicBezTo>
                  <a:pt x="23532" y="1012"/>
                  <a:pt x="24088" y="1323"/>
                  <a:pt x="24635" y="1863"/>
                </a:cubicBezTo>
                <a:cubicBezTo>
                  <a:pt x="24619" y="1871"/>
                  <a:pt x="24598" y="1876"/>
                  <a:pt x="24579" y="1882"/>
                </a:cubicBezTo>
                <a:cubicBezTo>
                  <a:pt x="24572" y="1884"/>
                  <a:pt x="24566" y="1885"/>
                  <a:pt x="24558" y="1887"/>
                </a:cubicBezTo>
                <a:cubicBezTo>
                  <a:pt x="24470" y="1913"/>
                  <a:pt x="24379" y="1941"/>
                  <a:pt x="24289" y="1968"/>
                </a:cubicBezTo>
                <a:cubicBezTo>
                  <a:pt x="24266" y="1975"/>
                  <a:pt x="24244" y="1982"/>
                  <a:pt x="24220" y="1990"/>
                </a:cubicBezTo>
                <a:cubicBezTo>
                  <a:pt x="24127" y="2018"/>
                  <a:pt x="24038" y="2047"/>
                  <a:pt x="23946" y="2076"/>
                </a:cubicBezTo>
                <a:cubicBezTo>
                  <a:pt x="23941" y="2078"/>
                  <a:pt x="23936" y="2081"/>
                  <a:pt x="23932" y="2081"/>
                </a:cubicBezTo>
                <a:cubicBezTo>
                  <a:pt x="23836" y="2112"/>
                  <a:pt x="23741" y="2143"/>
                  <a:pt x="23642" y="2174"/>
                </a:cubicBezTo>
                <a:cubicBezTo>
                  <a:pt x="23618" y="2181"/>
                  <a:pt x="23596" y="2188"/>
                  <a:pt x="23573" y="2199"/>
                </a:cubicBezTo>
                <a:lnTo>
                  <a:pt x="23330" y="2281"/>
                </a:lnTo>
                <a:cubicBezTo>
                  <a:pt x="23314" y="2287"/>
                  <a:pt x="23295" y="2291"/>
                  <a:pt x="23279" y="2299"/>
                </a:cubicBezTo>
                <a:cubicBezTo>
                  <a:pt x="23183" y="2332"/>
                  <a:pt x="23087" y="2368"/>
                  <a:pt x="22993" y="2400"/>
                </a:cubicBezTo>
                <a:cubicBezTo>
                  <a:pt x="22973" y="2407"/>
                  <a:pt x="22954" y="2415"/>
                  <a:pt x="22932" y="2422"/>
                </a:cubicBezTo>
                <a:cubicBezTo>
                  <a:pt x="22852" y="2452"/>
                  <a:pt x="22773" y="2479"/>
                  <a:pt x="22693" y="2510"/>
                </a:cubicBezTo>
                <a:cubicBezTo>
                  <a:pt x="22671" y="2519"/>
                  <a:pt x="22648" y="2527"/>
                  <a:pt x="22626" y="2537"/>
                </a:cubicBezTo>
                <a:cubicBezTo>
                  <a:pt x="22530" y="2574"/>
                  <a:pt x="22434" y="2607"/>
                  <a:pt x="22340" y="2647"/>
                </a:cubicBezTo>
                <a:lnTo>
                  <a:pt x="22296" y="2663"/>
                </a:lnTo>
                <a:cubicBezTo>
                  <a:pt x="22214" y="2696"/>
                  <a:pt x="22131" y="2728"/>
                  <a:pt x="22050" y="2760"/>
                </a:cubicBezTo>
                <a:cubicBezTo>
                  <a:pt x="22024" y="2772"/>
                  <a:pt x="22000" y="2781"/>
                  <a:pt x="21975" y="2791"/>
                </a:cubicBezTo>
                <a:cubicBezTo>
                  <a:pt x="21880" y="2831"/>
                  <a:pt x="21784" y="2869"/>
                  <a:pt x="21690" y="2909"/>
                </a:cubicBezTo>
                <a:lnTo>
                  <a:pt x="21689" y="2909"/>
                </a:lnTo>
                <a:cubicBezTo>
                  <a:pt x="21593" y="2950"/>
                  <a:pt x="21497" y="2990"/>
                  <a:pt x="21403" y="3031"/>
                </a:cubicBezTo>
                <a:lnTo>
                  <a:pt x="21325" y="3063"/>
                </a:lnTo>
                <a:cubicBezTo>
                  <a:pt x="21244" y="3099"/>
                  <a:pt x="21167" y="3134"/>
                  <a:pt x="21086" y="3171"/>
                </a:cubicBezTo>
                <a:lnTo>
                  <a:pt x="21036" y="3193"/>
                </a:lnTo>
                <a:lnTo>
                  <a:pt x="20936" y="3237"/>
                </a:lnTo>
                <a:cubicBezTo>
                  <a:pt x="21089" y="2369"/>
                  <a:pt x="21405" y="1703"/>
                  <a:pt x="21840" y="1318"/>
                </a:cubicBezTo>
                <a:cubicBezTo>
                  <a:pt x="22234" y="1184"/>
                  <a:pt x="22626" y="1060"/>
                  <a:pt x="23015" y="948"/>
                </a:cubicBezTo>
                <a:close/>
                <a:moveTo>
                  <a:pt x="24723" y="1944"/>
                </a:moveTo>
                <a:cubicBezTo>
                  <a:pt x="24954" y="2187"/>
                  <a:pt x="25179" y="2465"/>
                  <a:pt x="25392" y="2768"/>
                </a:cubicBezTo>
                <a:lnTo>
                  <a:pt x="25253" y="2768"/>
                </a:lnTo>
                <a:cubicBezTo>
                  <a:pt x="25191" y="2768"/>
                  <a:pt x="25128" y="2768"/>
                  <a:pt x="25066" y="2769"/>
                </a:cubicBezTo>
                <a:cubicBezTo>
                  <a:pt x="25042" y="2769"/>
                  <a:pt x="25016" y="2769"/>
                  <a:pt x="24992" y="2772"/>
                </a:cubicBezTo>
                <a:cubicBezTo>
                  <a:pt x="24905" y="2774"/>
                  <a:pt x="24817" y="2775"/>
                  <a:pt x="24730" y="2780"/>
                </a:cubicBezTo>
                <a:cubicBezTo>
                  <a:pt x="24720" y="2780"/>
                  <a:pt x="24708" y="2781"/>
                  <a:pt x="24698" y="2781"/>
                </a:cubicBezTo>
                <a:cubicBezTo>
                  <a:pt x="24623" y="2784"/>
                  <a:pt x="24545" y="2788"/>
                  <a:pt x="24469" y="2791"/>
                </a:cubicBezTo>
                <a:cubicBezTo>
                  <a:pt x="24441" y="2793"/>
                  <a:pt x="24411" y="2796"/>
                  <a:pt x="24382" y="2797"/>
                </a:cubicBezTo>
                <a:cubicBezTo>
                  <a:pt x="24322" y="2800"/>
                  <a:pt x="24260" y="2806"/>
                  <a:pt x="24199" y="2810"/>
                </a:cubicBezTo>
                <a:cubicBezTo>
                  <a:pt x="24169" y="2812"/>
                  <a:pt x="24139" y="2816"/>
                  <a:pt x="24108" y="2818"/>
                </a:cubicBezTo>
                <a:cubicBezTo>
                  <a:pt x="24044" y="2824"/>
                  <a:pt x="23979" y="2828"/>
                  <a:pt x="23914" y="2835"/>
                </a:cubicBezTo>
                <a:cubicBezTo>
                  <a:pt x="23891" y="2837"/>
                  <a:pt x="23864" y="2840"/>
                  <a:pt x="23841" y="2843"/>
                </a:cubicBezTo>
                <a:cubicBezTo>
                  <a:pt x="23752" y="2853"/>
                  <a:pt x="23664" y="2862"/>
                  <a:pt x="23574" y="2872"/>
                </a:cubicBezTo>
                <a:cubicBezTo>
                  <a:pt x="23558" y="2874"/>
                  <a:pt x="23543" y="2877"/>
                  <a:pt x="23527" y="2878"/>
                </a:cubicBezTo>
                <a:cubicBezTo>
                  <a:pt x="23454" y="2887"/>
                  <a:pt x="23380" y="2897"/>
                  <a:pt x="23307" y="2908"/>
                </a:cubicBezTo>
                <a:cubicBezTo>
                  <a:pt x="23276" y="2910"/>
                  <a:pt x="23245" y="2916"/>
                  <a:pt x="23215" y="2921"/>
                </a:cubicBezTo>
                <a:cubicBezTo>
                  <a:pt x="23155" y="2930"/>
                  <a:pt x="23092" y="2938"/>
                  <a:pt x="23032" y="2947"/>
                </a:cubicBezTo>
                <a:cubicBezTo>
                  <a:pt x="23001" y="2953"/>
                  <a:pt x="22970" y="2958"/>
                  <a:pt x="22939" y="2963"/>
                </a:cubicBezTo>
                <a:lnTo>
                  <a:pt x="22740" y="2996"/>
                </a:lnTo>
                <a:cubicBezTo>
                  <a:pt x="22715" y="3000"/>
                  <a:pt x="22690" y="3005"/>
                  <a:pt x="22667" y="3009"/>
                </a:cubicBezTo>
                <a:lnTo>
                  <a:pt x="22396" y="3058"/>
                </a:lnTo>
                <a:cubicBezTo>
                  <a:pt x="22377" y="3062"/>
                  <a:pt x="22356" y="3066"/>
                  <a:pt x="22339" y="3069"/>
                </a:cubicBezTo>
                <a:cubicBezTo>
                  <a:pt x="22267" y="3084"/>
                  <a:pt x="22193" y="3099"/>
                  <a:pt x="22123" y="3113"/>
                </a:cubicBezTo>
                <a:cubicBezTo>
                  <a:pt x="22090" y="3121"/>
                  <a:pt x="22061" y="3127"/>
                  <a:pt x="22030" y="3134"/>
                </a:cubicBezTo>
                <a:cubicBezTo>
                  <a:pt x="21968" y="3146"/>
                  <a:pt x="21905" y="3161"/>
                  <a:pt x="21842" y="3177"/>
                </a:cubicBezTo>
                <a:lnTo>
                  <a:pt x="21749" y="3197"/>
                </a:lnTo>
                <a:cubicBezTo>
                  <a:pt x="21697" y="3209"/>
                  <a:pt x="21647" y="3222"/>
                  <a:pt x="21596" y="3234"/>
                </a:cubicBezTo>
                <a:cubicBezTo>
                  <a:pt x="21584" y="3237"/>
                  <a:pt x="21574" y="3240"/>
                  <a:pt x="21565" y="3241"/>
                </a:cubicBezTo>
                <a:lnTo>
                  <a:pt x="21543" y="3247"/>
                </a:lnTo>
                <a:cubicBezTo>
                  <a:pt x="21521" y="3253"/>
                  <a:pt x="21496" y="3259"/>
                  <a:pt x="21474" y="3265"/>
                </a:cubicBezTo>
                <a:cubicBezTo>
                  <a:pt x="21408" y="3281"/>
                  <a:pt x="21342" y="3297"/>
                  <a:pt x="21275" y="3316"/>
                </a:cubicBezTo>
                <a:cubicBezTo>
                  <a:pt x="21261" y="3319"/>
                  <a:pt x="21244" y="3324"/>
                  <a:pt x="21230" y="3327"/>
                </a:cubicBezTo>
                <a:cubicBezTo>
                  <a:pt x="21219" y="3328"/>
                  <a:pt x="21209" y="3333"/>
                  <a:pt x="21199" y="3334"/>
                </a:cubicBezTo>
                <a:cubicBezTo>
                  <a:pt x="21178" y="3340"/>
                  <a:pt x="21158" y="3346"/>
                  <a:pt x="21140" y="3350"/>
                </a:cubicBezTo>
                <a:cubicBezTo>
                  <a:pt x="21075" y="3368"/>
                  <a:pt x="21011" y="3386"/>
                  <a:pt x="20947" y="3405"/>
                </a:cubicBezTo>
                <a:cubicBezTo>
                  <a:pt x="20936" y="3408"/>
                  <a:pt x="20925" y="3409"/>
                  <a:pt x="20915" y="3413"/>
                </a:cubicBezTo>
                <a:cubicBezTo>
                  <a:pt x="20919" y="3393"/>
                  <a:pt x="20921" y="3372"/>
                  <a:pt x="20925" y="3355"/>
                </a:cubicBezTo>
                <a:cubicBezTo>
                  <a:pt x="20978" y="3331"/>
                  <a:pt x="21030" y="3306"/>
                  <a:pt x="21083" y="3283"/>
                </a:cubicBezTo>
                <a:cubicBezTo>
                  <a:pt x="21106" y="3272"/>
                  <a:pt x="21128" y="3262"/>
                  <a:pt x="21153" y="3252"/>
                </a:cubicBezTo>
                <a:cubicBezTo>
                  <a:pt x="21249" y="3209"/>
                  <a:pt x="21342" y="3169"/>
                  <a:pt x="21437" y="3127"/>
                </a:cubicBezTo>
                <a:cubicBezTo>
                  <a:pt x="21440" y="3127"/>
                  <a:pt x="21442" y="3125"/>
                  <a:pt x="21442" y="3125"/>
                </a:cubicBezTo>
                <a:cubicBezTo>
                  <a:pt x="21536" y="3084"/>
                  <a:pt x="21627" y="3046"/>
                  <a:pt x="21721" y="3005"/>
                </a:cubicBezTo>
                <a:cubicBezTo>
                  <a:pt x="21745" y="2996"/>
                  <a:pt x="21768" y="2985"/>
                  <a:pt x="21793" y="2975"/>
                </a:cubicBezTo>
                <a:cubicBezTo>
                  <a:pt x="21886" y="2937"/>
                  <a:pt x="21980" y="2899"/>
                  <a:pt x="22076" y="2860"/>
                </a:cubicBezTo>
                <a:cubicBezTo>
                  <a:pt x="22077" y="2858"/>
                  <a:pt x="22081" y="2858"/>
                  <a:pt x="22083" y="2856"/>
                </a:cubicBezTo>
                <a:lnTo>
                  <a:pt x="22359" y="2746"/>
                </a:lnTo>
                <a:cubicBezTo>
                  <a:pt x="22383" y="2737"/>
                  <a:pt x="22408" y="2728"/>
                  <a:pt x="22433" y="2716"/>
                </a:cubicBezTo>
                <a:cubicBezTo>
                  <a:pt x="22526" y="2680"/>
                  <a:pt x="22620" y="2644"/>
                  <a:pt x="22714" y="2610"/>
                </a:cubicBezTo>
                <a:cubicBezTo>
                  <a:pt x="22717" y="2607"/>
                  <a:pt x="22721" y="2607"/>
                  <a:pt x="22724" y="2606"/>
                </a:cubicBezTo>
                <a:cubicBezTo>
                  <a:pt x="22815" y="2571"/>
                  <a:pt x="22907" y="2538"/>
                  <a:pt x="22996" y="2504"/>
                </a:cubicBezTo>
                <a:cubicBezTo>
                  <a:pt x="23023" y="2496"/>
                  <a:pt x="23046" y="2487"/>
                  <a:pt x="23073" y="2478"/>
                </a:cubicBezTo>
                <a:cubicBezTo>
                  <a:pt x="23164" y="2444"/>
                  <a:pt x="23257" y="2412"/>
                  <a:pt x="23348" y="2379"/>
                </a:cubicBezTo>
                <a:cubicBezTo>
                  <a:pt x="23354" y="2378"/>
                  <a:pt x="23360" y="2377"/>
                  <a:pt x="23363" y="2375"/>
                </a:cubicBezTo>
                <a:cubicBezTo>
                  <a:pt x="23452" y="2343"/>
                  <a:pt x="23540" y="2313"/>
                  <a:pt x="23632" y="2282"/>
                </a:cubicBezTo>
                <a:cubicBezTo>
                  <a:pt x="23657" y="2274"/>
                  <a:pt x="23683" y="2266"/>
                  <a:pt x="23708" y="2257"/>
                </a:cubicBezTo>
                <a:cubicBezTo>
                  <a:pt x="23798" y="2228"/>
                  <a:pt x="23891" y="2196"/>
                  <a:pt x="23980" y="2169"/>
                </a:cubicBezTo>
                <a:cubicBezTo>
                  <a:pt x="23988" y="2166"/>
                  <a:pt x="23994" y="2165"/>
                  <a:pt x="24001" y="2163"/>
                </a:cubicBezTo>
                <a:lnTo>
                  <a:pt x="24266" y="2081"/>
                </a:lnTo>
                <a:cubicBezTo>
                  <a:pt x="24291" y="2074"/>
                  <a:pt x="24317" y="2063"/>
                  <a:pt x="24345" y="2056"/>
                </a:cubicBezTo>
                <a:cubicBezTo>
                  <a:pt x="24435" y="2029"/>
                  <a:pt x="24523" y="2003"/>
                  <a:pt x="24613" y="1975"/>
                </a:cubicBezTo>
                <a:cubicBezTo>
                  <a:pt x="24620" y="1974"/>
                  <a:pt x="24629" y="1971"/>
                  <a:pt x="24636" y="1968"/>
                </a:cubicBezTo>
                <a:cubicBezTo>
                  <a:pt x="24666" y="1959"/>
                  <a:pt x="24694" y="1951"/>
                  <a:pt x="24723" y="1944"/>
                </a:cubicBezTo>
                <a:close/>
                <a:moveTo>
                  <a:pt x="20812" y="3400"/>
                </a:moveTo>
                <a:lnTo>
                  <a:pt x="20812" y="3400"/>
                </a:lnTo>
                <a:cubicBezTo>
                  <a:pt x="20811" y="3413"/>
                  <a:pt x="20809" y="3428"/>
                  <a:pt x="20808" y="3440"/>
                </a:cubicBezTo>
                <a:cubicBezTo>
                  <a:pt x="20806" y="3440"/>
                  <a:pt x="20803" y="3440"/>
                  <a:pt x="20803" y="3443"/>
                </a:cubicBezTo>
                <a:cubicBezTo>
                  <a:pt x="20758" y="3455"/>
                  <a:pt x="20712" y="3469"/>
                  <a:pt x="20665" y="3483"/>
                </a:cubicBezTo>
                <a:cubicBezTo>
                  <a:pt x="20637" y="3493"/>
                  <a:pt x="20611" y="3499"/>
                  <a:pt x="20583" y="3508"/>
                </a:cubicBezTo>
                <a:cubicBezTo>
                  <a:pt x="20653" y="3474"/>
                  <a:pt x="20722" y="3441"/>
                  <a:pt x="20793" y="3409"/>
                </a:cubicBezTo>
                <a:lnTo>
                  <a:pt x="20794" y="3409"/>
                </a:lnTo>
                <a:cubicBezTo>
                  <a:pt x="20800" y="3406"/>
                  <a:pt x="20808" y="3403"/>
                  <a:pt x="20812" y="3400"/>
                </a:cubicBezTo>
                <a:close/>
                <a:moveTo>
                  <a:pt x="28368" y="3265"/>
                </a:moveTo>
                <a:cubicBezTo>
                  <a:pt x="28496" y="3299"/>
                  <a:pt x="28622" y="3338"/>
                  <a:pt x="28750" y="3377"/>
                </a:cubicBezTo>
                <a:cubicBezTo>
                  <a:pt x="28775" y="3384"/>
                  <a:pt x="28799" y="3393"/>
                  <a:pt x="28825" y="3400"/>
                </a:cubicBezTo>
                <a:cubicBezTo>
                  <a:pt x="28884" y="3419"/>
                  <a:pt x="28942" y="3438"/>
                  <a:pt x="28997" y="3459"/>
                </a:cubicBezTo>
                <a:cubicBezTo>
                  <a:pt x="29027" y="3471"/>
                  <a:pt x="29056" y="3480"/>
                  <a:pt x="29084" y="3490"/>
                </a:cubicBezTo>
                <a:cubicBezTo>
                  <a:pt x="29117" y="3502"/>
                  <a:pt x="29147" y="3515"/>
                  <a:pt x="29178" y="3525"/>
                </a:cubicBezTo>
                <a:cubicBezTo>
                  <a:pt x="28827" y="3578"/>
                  <a:pt x="28471" y="3641"/>
                  <a:pt x="28113" y="3714"/>
                </a:cubicBezTo>
                <a:cubicBezTo>
                  <a:pt x="28193" y="3561"/>
                  <a:pt x="28277" y="3412"/>
                  <a:pt x="28368" y="3265"/>
                </a:cubicBezTo>
                <a:close/>
                <a:moveTo>
                  <a:pt x="30771" y="1062"/>
                </a:moveTo>
                <a:cubicBezTo>
                  <a:pt x="30855" y="1062"/>
                  <a:pt x="30940" y="1063"/>
                  <a:pt x="31023" y="1066"/>
                </a:cubicBezTo>
                <a:cubicBezTo>
                  <a:pt x="31045" y="1066"/>
                  <a:pt x="31068" y="1067"/>
                  <a:pt x="31091" y="1067"/>
                </a:cubicBezTo>
                <a:cubicBezTo>
                  <a:pt x="31176" y="1069"/>
                  <a:pt x="31261" y="1072"/>
                  <a:pt x="31346" y="1076"/>
                </a:cubicBezTo>
                <a:lnTo>
                  <a:pt x="31354" y="1076"/>
                </a:lnTo>
                <a:cubicBezTo>
                  <a:pt x="31438" y="1081"/>
                  <a:pt x="31523" y="1084"/>
                  <a:pt x="31605" y="1090"/>
                </a:cubicBezTo>
                <a:cubicBezTo>
                  <a:pt x="31627" y="1091"/>
                  <a:pt x="31649" y="1091"/>
                  <a:pt x="31671" y="1092"/>
                </a:cubicBezTo>
                <a:cubicBezTo>
                  <a:pt x="31757" y="1098"/>
                  <a:pt x="31841" y="1104"/>
                  <a:pt x="31926" y="1112"/>
                </a:cubicBezTo>
                <a:lnTo>
                  <a:pt x="31929" y="1112"/>
                </a:lnTo>
                <a:cubicBezTo>
                  <a:pt x="32014" y="1119"/>
                  <a:pt x="32097" y="1126"/>
                  <a:pt x="32180" y="1134"/>
                </a:cubicBezTo>
                <a:cubicBezTo>
                  <a:pt x="32202" y="1135"/>
                  <a:pt x="32223" y="1137"/>
                  <a:pt x="32245" y="1140"/>
                </a:cubicBezTo>
                <a:cubicBezTo>
                  <a:pt x="32330" y="1148"/>
                  <a:pt x="32414" y="1156"/>
                  <a:pt x="32497" y="1166"/>
                </a:cubicBezTo>
                <a:lnTo>
                  <a:pt x="32500" y="1166"/>
                </a:lnTo>
                <a:cubicBezTo>
                  <a:pt x="32582" y="1176"/>
                  <a:pt x="32666" y="1187"/>
                  <a:pt x="32750" y="1198"/>
                </a:cubicBezTo>
                <a:cubicBezTo>
                  <a:pt x="32769" y="1201"/>
                  <a:pt x="32791" y="1203"/>
                  <a:pt x="32811" y="1207"/>
                </a:cubicBezTo>
                <a:cubicBezTo>
                  <a:pt x="32979" y="1229"/>
                  <a:pt x="33144" y="1254"/>
                  <a:pt x="33310" y="1282"/>
                </a:cubicBezTo>
                <a:cubicBezTo>
                  <a:pt x="33331" y="1287"/>
                  <a:pt x="33350" y="1290"/>
                  <a:pt x="33372" y="1292"/>
                </a:cubicBezTo>
                <a:cubicBezTo>
                  <a:pt x="33456" y="1307"/>
                  <a:pt x="33537" y="1322"/>
                  <a:pt x="33619" y="1338"/>
                </a:cubicBezTo>
                <a:cubicBezTo>
                  <a:pt x="33725" y="1357"/>
                  <a:pt x="33831" y="1379"/>
                  <a:pt x="33935" y="1401"/>
                </a:cubicBezTo>
                <a:cubicBezTo>
                  <a:pt x="33970" y="1409"/>
                  <a:pt x="34003" y="1416"/>
                  <a:pt x="34037" y="1426"/>
                </a:cubicBezTo>
                <a:cubicBezTo>
                  <a:pt x="34106" y="1443"/>
                  <a:pt x="34178" y="1457"/>
                  <a:pt x="34247" y="1473"/>
                </a:cubicBezTo>
                <a:cubicBezTo>
                  <a:pt x="34288" y="1482"/>
                  <a:pt x="34328" y="1494"/>
                  <a:pt x="34369" y="1504"/>
                </a:cubicBezTo>
                <a:cubicBezTo>
                  <a:pt x="34431" y="1519"/>
                  <a:pt x="34494" y="1537"/>
                  <a:pt x="34556" y="1553"/>
                </a:cubicBezTo>
                <a:cubicBezTo>
                  <a:pt x="34576" y="1559"/>
                  <a:pt x="34596" y="1563"/>
                  <a:pt x="34613" y="1568"/>
                </a:cubicBezTo>
                <a:cubicBezTo>
                  <a:pt x="35178" y="2147"/>
                  <a:pt x="35568" y="2919"/>
                  <a:pt x="35781" y="3790"/>
                </a:cubicBezTo>
                <a:cubicBezTo>
                  <a:pt x="35487" y="3714"/>
                  <a:pt x="35187" y="3643"/>
                  <a:pt x="34882" y="3584"/>
                </a:cubicBezTo>
                <a:cubicBezTo>
                  <a:pt x="33941" y="3403"/>
                  <a:pt x="32960" y="3315"/>
                  <a:pt x="31951" y="3315"/>
                </a:cubicBezTo>
                <a:cubicBezTo>
                  <a:pt x="31114" y="3315"/>
                  <a:pt x="30256" y="3376"/>
                  <a:pt x="29386" y="3496"/>
                </a:cubicBezTo>
                <a:lnTo>
                  <a:pt x="29331" y="3474"/>
                </a:lnTo>
                <a:cubicBezTo>
                  <a:pt x="29300" y="3461"/>
                  <a:pt x="29268" y="3449"/>
                  <a:pt x="29236" y="3437"/>
                </a:cubicBezTo>
                <a:cubicBezTo>
                  <a:pt x="29193" y="3421"/>
                  <a:pt x="29150" y="3406"/>
                  <a:pt x="29109" y="3391"/>
                </a:cubicBezTo>
                <a:cubicBezTo>
                  <a:pt x="29075" y="3380"/>
                  <a:pt x="29045" y="3368"/>
                  <a:pt x="29011" y="3356"/>
                </a:cubicBezTo>
                <a:cubicBezTo>
                  <a:pt x="28969" y="3341"/>
                  <a:pt x="28925" y="3327"/>
                  <a:pt x="28883" y="3313"/>
                </a:cubicBezTo>
                <a:cubicBezTo>
                  <a:pt x="28849" y="3303"/>
                  <a:pt x="28817" y="3291"/>
                  <a:pt x="28786" y="3281"/>
                </a:cubicBezTo>
                <a:cubicBezTo>
                  <a:pt x="28742" y="3266"/>
                  <a:pt x="28697" y="3253"/>
                  <a:pt x="28650" y="3240"/>
                </a:cubicBezTo>
                <a:cubicBezTo>
                  <a:pt x="28618" y="3231"/>
                  <a:pt x="28587" y="3221"/>
                  <a:pt x="28553" y="3211"/>
                </a:cubicBezTo>
                <a:cubicBezTo>
                  <a:pt x="28511" y="3199"/>
                  <a:pt x="28466" y="3187"/>
                  <a:pt x="28422" y="3174"/>
                </a:cubicBezTo>
                <a:cubicBezTo>
                  <a:pt x="29021" y="2224"/>
                  <a:pt x="29767" y="1500"/>
                  <a:pt x="30580" y="1062"/>
                </a:cubicBezTo>
                <a:close/>
                <a:moveTo>
                  <a:pt x="25581" y="2871"/>
                </a:moveTo>
                <a:lnTo>
                  <a:pt x="25581" y="2871"/>
                </a:lnTo>
                <a:cubicBezTo>
                  <a:pt x="25669" y="2872"/>
                  <a:pt x="25759" y="2877"/>
                  <a:pt x="25845" y="2880"/>
                </a:cubicBezTo>
                <a:cubicBezTo>
                  <a:pt x="25873" y="2881"/>
                  <a:pt x="25903" y="2884"/>
                  <a:pt x="25929" y="2884"/>
                </a:cubicBezTo>
                <a:lnTo>
                  <a:pt x="26134" y="2894"/>
                </a:lnTo>
                <a:cubicBezTo>
                  <a:pt x="26167" y="2896"/>
                  <a:pt x="26200" y="2900"/>
                  <a:pt x="26234" y="2902"/>
                </a:cubicBezTo>
                <a:cubicBezTo>
                  <a:pt x="26295" y="2908"/>
                  <a:pt x="26359" y="2910"/>
                  <a:pt x="26420" y="2916"/>
                </a:cubicBezTo>
                <a:cubicBezTo>
                  <a:pt x="26454" y="2921"/>
                  <a:pt x="26487" y="2922"/>
                  <a:pt x="26520" y="2925"/>
                </a:cubicBezTo>
                <a:cubicBezTo>
                  <a:pt x="26587" y="2931"/>
                  <a:pt x="26653" y="2938"/>
                  <a:pt x="26716" y="2946"/>
                </a:cubicBezTo>
                <a:cubicBezTo>
                  <a:pt x="26744" y="2950"/>
                  <a:pt x="26772" y="2952"/>
                  <a:pt x="26800" y="2955"/>
                </a:cubicBezTo>
                <a:cubicBezTo>
                  <a:pt x="26985" y="2977"/>
                  <a:pt x="27168" y="3005"/>
                  <a:pt x="27347" y="3035"/>
                </a:cubicBezTo>
                <a:cubicBezTo>
                  <a:pt x="27374" y="3040"/>
                  <a:pt x="27399" y="3046"/>
                  <a:pt x="27427" y="3050"/>
                </a:cubicBezTo>
                <a:cubicBezTo>
                  <a:pt x="27491" y="3062"/>
                  <a:pt x="27553" y="3075"/>
                  <a:pt x="27618" y="3085"/>
                </a:cubicBezTo>
                <a:cubicBezTo>
                  <a:pt x="27649" y="3091"/>
                  <a:pt x="27680" y="3099"/>
                  <a:pt x="27712" y="3105"/>
                </a:cubicBezTo>
                <a:lnTo>
                  <a:pt x="27888" y="3143"/>
                </a:lnTo>
                <a:cubicBezTo>
                  <a:pt x="27919" y="3150"/>
                  <a:pt x="27949" y="3158"/>
                  <a:pt x="27980" y="3163"/>
                </a:cubicBezTo>
                <a:cubicBezTo>
                  <a:pt x="28043" y="3178"/>
                  <a:pt x="28103" y="3193"/>
                  <a:pt x="28163" y="3208"/>
                </a:cubicBezTo>
                <a:cubicBezTo>
                  <a:pt x="28190" y="3215"/>
                  <a:pt x="28215" y="3219"/>
                  <a:pt x="28241" y="3227"/>
                </a:cubicBezTo>
                <a:cubicBezTo>
                  <a:pt x="28250" y="3230"/>
                  <a:pt x="28259" y="3233"/>
                  <a:pt x="28268" y="3234"/>
                </a:cubicBezTo>
                <a:cubicBezTo>
                  <a:pt x="28171" y="3400"/>
                  <a:pt x="28077" y="3568"/>
                  <a:pt x="27991" y="3737"/>
                </a:cubicBezTo>
                <a:cubicBezTo>
                  <a:pt x="27429" y="3853"/>
                  <a:pt x="26863" y="3993"/>
                  <a:pt x="26295" y="4153"/>
                </a:cubicBezTo>
                <a:cubicBezTo>
                  <a:pt x="26082" y="3696"/>
                  <a:pt x="25841" y="3263"/>
                  <a:pt x="25581" y="2871"/>
                </a:cubicBezTo>
                <a:close/>
                <a:moveTo>
                  <a:pt x="34794" y="1618"/>
                </a:moveTo>
                <a:lnTo>
                  <a:pt x="34794" y="1618"/>
                </a:lnTo>
                <a:cubicBezTo>
                  <a:pt x="34816" y="1622"/>
                  <a:pt x="34838" y="1629"/>
                  <a:pt x="34860" y="1635"/>
                </a:cubicBezTo>
                <a:cubicBezTo>
                  <a:pt x="34904" y="1648"/>
                  <a:pt x="34946" y="1662"/>
                  <a:pt x="34990" y="1676"/>
                </a:cubicBezTo>
                <a:cubicBezTo>
                  <a:pt x="35047" y="1693"/>
                  <a:pt x="35103" y="1709"/>
                  <a:pt x="35157" y="1728"/>
                </a:cubicBezTo>
                <a:lnTo>
                  <a:pt x="35290" y="1772"/>
                </a:lnTo>
                <a:cubicBezTo>
                  <a:pt x="35346" y="1790"/>
                  <a:pt x="35399" y="1806"/>
                  <a:pt x="35452" y="1825"/>
                </a:cubicBezTo>
                <a:cubicBezTo>
                  <a:pt x="35494" y="1840"/>
                  <a:pt x="35537" y="1854"/>
                  <a:pt x="35578" y="1871"/>
                </a:cubicBezTo>
                <a:cubicBezTo>
                  <a:pt x="36905" y="2684"/>
                  <a:pt x="38010" y="3761"/>
                  <a:pt x="38857" y="5083"/>
                </a:cubicBezTo>
                <a:cubicBezTo>
                  <a:pt x="37965" y="4539"/>
                  <a:pt x="36971" y="4115"/>
                  <a:pt x="35887" y="3819"/>
                </a:cubicBezTo>
                <a:cubicBezTo>
                  <a:pt x="35687" y="2968"/>
                  <a:pt x="35321" y="2204"/>
                  <a:pt x="34794" y="1618"/>
                </a:cubicBezTo>
                <a:close/>
                <a:moveTo>
                  <a:pt x="39167" y="5395"/>
                </a:moveTo>
                <a:cubicBezTo>
                  <a:pt x="39199" y="5415"/>
                  <a:pt x="39230" y="5437"/>
                  <a:pt x="39261" y="5458"/>
                </a:cubicBezTo>
                <a:cubicBezTo>
                  <a:pt x="39251" y="5457"/>
                  <a:pt x="39239" y="5452"/>
                  <a:pt x="39226" y="5451"/>
                </a:cubicBezTo>
                <a:cubicBezTo>
                  <a:pt x="39216" y="5449"/>
                  <a:pt x="39207" y="5446"/>
                  <a:pt x="39195" y="5445"/>
                </a:cubicBezTo>
                <a:cubicBezTo>
                  <a:pt x="39188" y="5429"/>
                  <a:pt x="39177" y="5411"/>
                  <a:pt x="39167" y="5395"/>
                </a:cubicBezTo>
                <a:close/>
                <a:moveTo>
                  <a:pt x="35909" y="3930"/>
                </a:moveTo>
                <a:cubicBezTo>
                  <a:pt x="37033" y="4243"/>
                  <a:pt x="38061" y="4693"/>
                  <a:pt x="38977" y="5276"/>
                </a:cubicBezTo>
                <a:lnTo>
                  <a:pt x="39066" y="5424"/>
                </a:lnTo>
                <a:cubicBezTo>
                  <a:pt x="39064" y="5423"/>
                  <a:pt x="39057" y="5421"/>
                  <a:pt x="39051" y="5421"/>
                </a:cubicBezTo>
                <a:lnTo>
                  <a:pt x="38980" y="5409"/>
                </a:lnTo>
                <a:cubicBezTo>
                  <a:pt x="38961" y="5408"/>
                  <a:pt x="38944" y="5404"/>
                  <a:pt x="38923" y="5402"/>
                </a:cubicBezTo>
                <a:cubicBezTo>
                  <a:pt x="38901" y="5399"/>
                  <a:pt x="38877" y="5396"/>
                  <a:pt x="38855" y="5393"/>
                </a:cubicBezTo>
                <a:cubicBezTo>
                  <a:pt x="38835" y="5392"/>
                  <a:pt x="38816" y="5390"/>
                  <a:pt x="38796" y="5386"/>
                </a:cubicBezTo>
                <a:cubicBezTo>
                  <a:pt x="38774" y="5384"/>
                  <a:pt x="38752" y="5380"/>
                  <a:pt x="38727" y="5379"/>
                </a:cubicBezTo>
                <a:lnTo>
                  <a:pt x="38667" y="5373"/>
                </a:lnTo>
                <a:lnTo>
                  <a:pt x="38601" y="5367"/>
                </a:lnTo>
                <a:cubicBezTo>
                  <a:pt x="38580" y="5365"/>
                  <a:pt x="38561" y="5364"/>
                  <a:pt x="38539" y="5364"/>
                </a:cubicBezTo>
                <a:cubicBezTo>
                  <a:pt x="38517" y="5362"/>
                  <a:pt x="38495" y="5359"/>
                  <a:pt x="38473" y="5359"/>
                </a:cubicBezTo>
                <a:cubicBezTo>
                  <a:pt x="38452" y="5358"/>
                  <a:pt x="38430" y="5358"/>
                  <a:pt x="38410" y="5357"/>
                </a:cubicBezTo>
                <a:cubicBezTo>
                  <a:pt x="38388" y="5355"/>
                  <a:pt x="38365" y="5355"/>
                  <a:pt x="38343" y="5354"/>
                </a:cubicBezTo>
                <a:cubicBezTo>
                  <a:pt x="38321" y="5354"/>
                  <a:pt x="38301" y="5351"/>
                  <a:pt x="38279" y="5351"/>
                </a:cubicBezTo>
                <a:cubicBezTo>
                  <a:pt x="38257" y="5351"/>
                  <a:pt x="38235" y="5349"/>
                  <a:pt x="38212" y="5349"/>
                </a:cubicBezTo>
                <a:lnTo>
                  <a:pt x="38017" y="5349"/>
                </a:lnTo>
                <a:cubicBezTo>
                  <a:pt x="37995" y="5349"/>
                  <a:pt x="37973" y="5349"/>
                  <a:pt x="37951" y="5351"/>
                </a:cubicBezTo>
                <a:cubicBezTo>
                  <a:pt x="37929" y="5351"/>
                  <a:pt x="37907" y="5354"/>
                  <a:pt x="37884" y="5354"/>
                </a:cubicBezTo>
                <a:cubicBezTo>
                  <a:pt x="37862" y="5354"/>
                  <a:pt x="37840" y="5355"/>
                  <a:pt x="37820" y="5357"/>
                </a:cubicBezTo>
                <a:cubicBezTo>
                  <a:pt x="37798" y="5358"/>
                  <a:pt x="37774" y="5358"/>
                  <a:pt x="37752" y="5359"/>
                </a:cubicBezTo>
                <a:cubicBezTo>
                  <a:pt x="37730" y="5362"/>
                  <a:pt x="37709" y="5362"/>
                  <a:pt x="37687" y="5364"/>
                </a:cubicBezTo>
                <a:cubicBezTo>
                  <a:pt x="37665" y="5365"/>
                  <a:pt x="37642" y="5367"/>
                  <a:pt x="37620" y="5370"/>
                </a:cubicBezTo>
                <a:cubicBezTo>
                  <a:pt x="37598" y="5371"/>
                  <a:pt x="37577" y="5373"/>
                  <a:pt x="37555" y="5374"/>
                </a:cubicBezTo>
                <a:cubicBezTo>
                  <a:pt x="37531" y="5377"/>
                  <a:pt x="37509" y="5379"/>
                  <a:pt x="37484" y="5380"/>
                </a:cubicBezTo>
                <a:cubicBezTo>
                  <a:pt x="37465" y="5383"/>
                  <a:pt x="37443" y="5384"/>
                  <a:pt x="37423" y="5387"/>
                </a:cubicBezTo>
                <a:cubicBezTo>
                  <a:pt x="37399" y="5390"/>
                  <a:pt x="37374" y="5393"/>
                  <a:pt x="37351" y="5395"/>
                </a:cubicBezTo>
                <a:cubicBezTo>
                  <a:pt x="37330" y="5398"/>
                  <a:pt x="37311" y="5401"/>
                  <a:pt x="37290" y="5402"/>
                </a:cubicBezTo>
                <a:cubicBezTo>
                  <a:pt x="37267" y="5407"/>
                  <a:pt x="37240" y="5408"/>
                  <a:pt x="37217" y="5412"/>
                </a:cubicBezTo>
                <a:cubicBezTo>
                  <a:pt x="37198" y="5414"/>
                  <a:pt x="37178" y="5417"/>
                  <a:pt x="37159" y="5421"/>
                </a:cubicBezTo>
                <a:lnTo>
                  <a:pt x="37083" y="5432"/>
                </a:lnTo>
                <a:cubicBezTo>
                  <a:pt x="37070" y="5434"/>
                  <a:pt x="37055" y="5437"/>
                  <a:pt x="37042" y="5439"/>
                </a:cubicBezTo>
                <a:lnTo>
                  <a:pt x="36849" y="5473"/>
                </a:lnTo>
                <a:cubicBezTo>
                  <a:pt x="36837" y="5474"/>
                  <a:pt x="36828" y="5476"/>
                  <a:pt x="36818" y="5479"/>
                </a:cubicBezTo>
                <a:lnTo>
                  <a:pt x="36734" y="5495"/>
                </a:lnTo>
                <a:cubicBezTo>
                  <a:pt x="36717" y="5498"/>
                  <a:pt x="36700" y="5502"/>
                  <a:pt x="36681" y="5505"/>
                </a:cubicBezTo>
                <a:cubicBezTo>
                  <a:pt x="36656" y="5511"/>
                  <a:pt x="36628" y="5517"/>
                  <a:pt x="36602" y="5524"/>
                </a:cubicBezTo>
                <a:cubicBezTo>
                  <a:pt x="36584" y="5527"/>
                  <a:pt x="36564" y="5533"/>
                  <a:pt x="36546" y="5537"/>
                </a:cubicBezTo>
                <a:cubicBezTo>
                  <a:pt x="36520" y="5542"/>
                  <a:pt x="36494" y="5549"/>
                  <a:pt x="36468" y="5555"/>
                </a:cubicBezTo>
                <a:cubicBezTo>
                  <a:pt x="36447" y="5561"/>
                  <a:pt x="36430" y="5564"/>
                  <a:pt x="36409" y="5570"/>
                </a:cubicBezTo>
                <a:cubicBezTo>
                  <a:pt x="36384" y="5576"/>
                  <a:pt x="36359" y="5583"/>
                  <a:pt x="36334" y="5590"/>
                </a:cubicBezTo>
                <a:cubicBezTo>
                  <a:pt x="36314" y="5596"/>
                  <a:pt x="36293" y="5601"/>
                  <a:pt x="36275" y="5607"/>
                </a:cubicBezTo>
                <a:cubicBezTo>
                  <a:pt x="36249" y="5614"/>
                  <a:pt x="36225" y="5621"/>
                  <a:pt x="36200" y="5629"/>
                </a:cubicBezTo>
                <a:lnTo>
                  <a:pt x="36139" y="5645"/>
                </a:lnTo>
                <a:cubicBezTo>
                  <a:pt x="36115" y="5652"/>
                  <a:pt x="36090" y="5660"/>
                  <a:pt x="36065" y="5667"/>
                </a:cubicBezTo>
                <a:cubicBezTo>
                  <a:pt x="36083" y="5068"/>
                  <a:pt x="36028" y="4481"/>
                  <a:pt x="35909" y="3930"/>
                </a:cubicBezTo>
                <a:close/>
                <a:moveTo>
                  <a:pt x="27935" y="3849"/>
                </a:moveTo>
                <a:lnTo>
                  <a:pt x="27935" y="3849"/>
                </a:lnTo>
                <a:cubicBezTo>
                  <a:pt x="27582" y="4565"/>
                  <a:pt x="27338" y="5332"/>
                  <a:pt x="27204" y="6098"/>
                </a:cubicBezTo>
                <a:cubicBezTo>
                  <a:pt x="27134" y="6079"/>
                  <a:pt x="27062" y="6061"/>
                  <a:pt x="26993" y="6045"/>
                </a:cubicBezTo>
                <a:cubicBezTo>
                  <a:pt x="26819" y="5423"/>
                  <a:pt x="26598" y="4814"/>
                  <a:pt x="26338" y="4245"/>
                </a:cubicBezTo>
                <a:cubicBezTo>
                  <a:pt x="26874" y="4092"/>
                  <a:pt x="27406" y="3959"/>
                  <a:pt x="27935" y="3849"/>
                </a:cubicBezTo>
                <a:close/>
                <a:moveTo>
                  <a:pt x="26244" y="4270"/>
                </a:moveTo>
                <a:cubicBezTo>
                  <a:pt x="26498" y="4826"/>
                  <a:pt x="26713" y="5415"/>
                  <a:pt x="26884" y="6018"/>
                </a:cubicBezTo>
                <a:cubicBezTo>
                  <a:pt x="26794" y="5998"/>
                  <a:pt x="26704" y="5980"/>
                  <a:pt x="26612" y="5961"/>
                </a:cubicBezTo>
                <a:cubicBezTo>
                  <a:pt x="25994" y="5843"/>
                  <a:pt x="25350" y="5785"/>
                  <a:pt x="24688" y="5785"/>
                </a:cubicBezTo>
                <a:cubicBezTo>
                  <a:pt x="23604" y="5785"/>
                  <a:pt x="22468" y="5940"/>
                  <a:pt x="21314" y="6243"/>
                </a:cubicBezTo>
                <a:cubicBezTo>
                  <a:pt x="22955" y="5402"/>
                  <a:pt x="24611" y="4743"/>
                  <a:pt x="26244" y="4270"/>
                </a:cubicBezTo>
                <a:close/>
                <a:moveTo>
                  <a:pt x="25263" y="2868"/>
                </a:moveTo>
                <a:cubicBezTo>
                  <a:pt x="25331" y="2868"/>
                  <a:pt x="25398" y="2868"/>
                  <a:pt x="25466" y="2869"/>
                </a:cubicBezTo>
                <a:cubicBezTo>
                  <a:pt x="25737" y="3268"/>
                  <a:pt x="25985" y="3711"/>
                  <a:pt x="26206" y="4180"/>
                </a:cubicBezTo>
                <a:cubicBezTo>
                  <a:pt x="24492" y="4677"/>
                  <a:pt x="22752" y="5380"/>
                  <a:pt x="21030" y="6280"/>
                </a:cubicBezTo>
                <a:cubicBezTo>
                  <a:pt x="20865" y="5321"/>
                  <a:pt x="20824" y="4371"/>
                  <a:pt x="20939" y="3519"/>
                </a:cubicBezTo>
                <a:lnTo>
                  <a:pt x="20902" y="3516"/>
                </a:lnTo>
                <a:cubicBezTo>
                  <a:pt x="20912" y="3512"/>
                  <a:pt x="20925" y="3509"/>
                  <a:pt x="20936" y="3508"/>
                </a:cubicBezTo>
                <a:cubicBezTo>
                  <a:pt x="21840" y="3252"/>
                  <a:pt x="22734" y="3071"/>
                  <a:pt x="23613" y="2968"/>
                </a:cubicBezTo>
                <a:cubicBezTo>
                  <a:pt x="23713" y="2958"/>
                  <a:pt x="23810" y="2946"/>
                  <a:pt x="23910" y="2937"/>
                </a:cubicBezTo>
                <a:cubicBezTo>
                  <a:pt x="23932" y="2935"/>
                  <a:pt x="23954" y="2934"/>
                  <a:pt x="23977" y="2930"/>
                </a:cubicBezTo>
                <a:cubicBezTo>
                  <a:pt x="24074" y="2921"/>
                  <a:pt x="24172" y="2913"/>
                  <a:pt x="24267" y="2906"/>
                </a:cubicBezTo>
                <a:cubicBezTo>
                  <a:pt x="24277" y="2906"/>
                  <a:pt x="24286" y="2903"/>
                  <a:pt x="24297" y="2903"/>
                </a:cubicBezTo>
                <a:cubicBezTo>
                  <a:pt x="24388" y="2899"/>
                  <a:pt x="24476" y="2893"/>
                  <a:pt x="24564" y="2887"/>
                </a:cubicBezTo>
                <a:cubicBezTo>
                  <a:pt x="24583" y="2885"/>
                  <a:pt x="24605" y="2885"/>
                  <a:pt x="24626" y="2884"/>
                </a:cubicBezTo>
                <a:cubicBezTo>
                  <a:pt x="24722" y="2878"/>
                  <a:pt x="24816" y="2874"/>
                  <a:pt x="24910" y="2872"/>
                </a:cubicBezTo>
                <a:cubicBezTo>
                  <a:pt x="24925" y="2872"/>
                  <a:pt x="24939" y="2872"/>
                  <a:pt x="24955" y="2871"/>
                </a:cubicBezTo>
                <a:cubicBezTo>
                  <a:pt x="25039" y="2869"/>
                  <a:pt x="25123" y="2868"/>
                  <a:pt x="25207" y="2868"/>
                </a:cubicBezTo>
                <a:close/>
                <a:moveTo>
                  <a:pt x="32247" y="5504"/>
                </a:moveTo>
                <a:cubicBezTo>
                  <a:pt x="32261" y="5520"/>
                  <a:pt x="32276" y="5534"/>
                  <a:pt x="32294" y="5551"/>
                </a:cubicBezTo>
                <a:cubicBezTo>
                  <a:pt x="32304" y="5562"/>
                  <a:pt x="32316" y="5576"/>
                  <a:pt x="32326" y="5586"/>
                </a:cubicBezTo>
                <a:cubicBezTo>
                  <a:pt x="32345" y="5607"/>
                  <a:pt x="32364" y="5627"/>
                  <a:pt x="32383" y="5646"/>
                </a:cubicBezTo>
                <a:cubicBezTo>
                  <a:pt x="32404" y="5668"/>
                  <a:pt x="32423" y="5690"/>
                  <a:pt x="32444" y="5715"/>
                </a:cubicBezTo>
                <a:cubicBezTo>
                  <a:pt x="32448" y="5718"/>
                  <a:pt x="32450" y="5723"/>
                  <a:pt x="32453" y="5726"/>
                </a:cubicBezTo>
                <a:cubicBezTo>
                  <a:pt x="32466" y="5740"/>
                  <a:pt x="32479" y="5754"/>
                  <a:pt x="32492" y="5768"/>
                </a:cubicBezTo>
                <a:cubicBezTo>
                  <a:pt x="32510" y="5789"/>
                  <a:pt x="32526" y="5807"/>
                  <a:pt x="32545" y="5827"/>
                </a:cubicBezTo>
                <a:cubicBezTo>
                  <a:pt x="32561" y="5845"/>
                  <a:pt x="32576" y="5864"/>
                  <a:pt x="32592" y="5882"/>
                </a:cubicBezTo>
                <a:cubicBezTo>
                  <a:pt x="32598" y="5887"/>
                  <a:pt x="32604" y="5895"/>
                  <a:pt x="32607" y="5901"/>
                </a:cubicBezTo>
                <a:lnTo>
                  <a:pt x="32657" y="5961"/>
                </a:lnTo>
                <a:lnTo>
                  <a:pt x="32701" y="6017"/>
                </a:lnTo>
                <a:cubicBezTo>
                  <a:pt x="32713" y="6029"/>
                  <a:pt x="32723" y="6043"/>
                  <a:pt x="32733" y="6057"/>
                </a:cubicBezTo>
                <a:cubicBezTo>
                  <a:pt x="32741" y="6065"/>
                  <a:pt x="32751" y="6077"/>
                  <a:pt x="32758" y="6086"/>
                </a:cubicBezTo>
                <a:cubicBezTo>
                  <a:pt x="32778" y="6110"/>
                  <a:pt x="32797" y="6136"/>
                  <a:pt x="32817" y="6160"/>
                </a:cubicBezTo>
                <a:cubicBezTo>
                  <a:pt x="32831" y="6176"/>
                  <a:pt x="32844" y="6195"/>
                  <a:pt x="32857" y="6211"/>
                </a:cubicBezTo>
                <a:lnTo>
                  <a:pt x="32873" y="6233"/>
                </a:lnTo>
                <a:lnTo>
                  <a:pt x="32907" y="6277"/>
                </a:lnTo>
                <a:cubicBezTo>
                  <a:pt x="32922" y="6298"/>
                  <a:pt x="32936" y="6318"/>
                  <a:pt x="32951" y="6336"/>
                </a:cubicBezTo>
                <a:cubicBezTo>
                  <a:pt x="32749" y="6328"/>
                  <a:pt x="32545" y="6324"/>
                  <a:pt x="32340" y="6324"/>
                </a:cubicBezTo>
                <a:cubicBezTo>
                  <a:pt x="32065" y="6324"/>
                  <a:pt x="31789" y="6331"/>
                  <a:pt x="31510" y="6346"/>
                </a:cubicBezTo>
                <a:lnTo>
                  <a:pt x="31511" y="6343"/>
                </a:lnTo>
                <a:lnTo>
                  <a:pt x="31561" y="6277"/>
                </a:lnTo>
                <a:cubicBezTo>
                  <a:pt x="31574" y="6261"/>
                  <a:pt x="31589" y="6243"/>
                  <a:pt x="31602" y="6226"/>
                </a:cubicBezTo>
                <a:cubicBezTo>
                  <a:pt x="31619" y="6204"/>
                  <a:pt x="31636" y="6182"/>
                  <a:pt x="31654" y="6160"/>
                </a:cubicBezTo>
                <a:cubicBezTo>
                  <a:pt x="31669" y="6143"/>
                  <a:pt x="31680" y="6126"/>
                  <a:pt x="31695" y="6108"/>
                </a:cubicBezTo>
                <a:cubicBezTo>
                  <a:pt x="31713" y="6086"/>
                  <a:pt x="31730" y="6065"/>
                  <a:pt x="31749" y="6045"/>
                </a:cubicBezTo>
                <a:cubicBezTo>
                  <a:pt x="31764" y="6027"/>
                  <a:pt x="31779" y="6010"/>
                  <a:pt x="31794" y="5992"/>
                </a:cubicBezTo>
                <a:cubicBezTo>
                  <a:pt x="31811" y="5973"/>
                  <a:pt x="31827" y="5951"/>
                  <a:pt x="31847" y="5930"/>
                </a:cubicBezTo>
                <a:cubicBezTo>
                  <a:pt x="31861" y="5914"/>
                  <a:pt x="31876" y="5895"/>
                  <a:pt x="31892" y="5879"/>
                </a:cubicBezTo>
                <a:cubicBezTo>
                  <a:pt x="31911" y="5858"/>
                  <a:pt x="31929" y="5837"/>
                  <a:pt x="31948" y="5815"/>
                </a:cubicBezTo>
                <a:cubicBezTo>
                  <a:pt x="31964" y="5799"/>
                  <a:pt x="31979" y="5782"/>
                  <a:pt x="31995" y="5764"/>
                </a:cubicBezTo>
                <a:lnTo>
                  <a:pt x="32051" y="5704"/>
                </a:lnTo>
                <a:cubicBezTo>
                  <a:pt x="32067" y="5687"/>
                  <a:pt x="32083" y="5668"/>
                  <a:pt x="32100" y="5652"/>
                </a:cubicBezTo>
                <a:cubicBezTo>
                  <a:pt x="32119" y="5632"/>
                  <a:pt x="32136" y="5612"/>
                  <a:pt x="32157" y="5593"/>
                </a:cubicBezTo>
                <a:cubicBezTo>
                  <a:pt x="32173" y="5577"/>
                  <a:pt x="32191" y="5558"/>
                  <a:pt x="32208" y="5542"/>
                </a:cubicBezTo>
                <a:lnTo>
                  <a:pt x="32247" y="5504"/>
                </a:lnTo>
                <a:close/>
                <a:moveTo>
                  <a:pt x="36025" y="2041"/>
                </a:moveTo>
                <a:lnTo>
                  <a:pt x="36025" y="2041"/>
                </a:lnTo>
                <a:cubicBezTo>
                  <a:pt x="36027" y="2041"/>
                  <a:pt x="36030" y="2044"/>
                  <a:pt x="36031" y="2044"/>
                </a:cubicBezTo>
                <a:cubicBezTo>
                  <a:pt x="36075" y="2060"/>
                  <a:pt x="36116" y="2078"/>
                  <a:pt x="36159" y="2097"/>
                </a:cubicBezTo>
                <a:cubicBezTo>
                  <a:pt x="36209" y="2118"/>
                  <a:pt x="36261" y="2140"/>
                  <a:pt x="36311" y="2162"/>
                </a:cubicBezTo>
                <a:cubicBezTo>
                  <a:pt x="36352" y="2179"/>
                  <a:pt x="36394" y="2199"/>
                  <a:pt x="36437" y="2218"/>
                </a:cubicBezTo>
                <a:cubicBezTo>
                  <a:pt x="36487" y="2240"/>
                  <a:pt x="36536" y="2262"/>
                  <a:pt x="36584" y="2284"/>
                </a:cubicBezTo>
                <a:cubicBezTo>
                  <a:pt x="36627" y="2304"/>
                  <a:pt x="36668" y="2324"/>
                  <a:pt x="36709" y="2343"/>
                </a:cubicBezTo>
                <a:cubicBezTo>
                  <a:pt x="36756" y="2368"/>
                  <a:pt x="36806" y="2390"/>
                  <a:pt x="36855" y="2413"/>
                </a:cubicBezTo>
                <a:cubicBezTo>
                  <a:pt x="36896" y="2434"/>
                  <a:pt x="36937" y="2456"/>
                  <a:pt x="36977" y="2475"/>
                </a:cubicBezTo>
                <a:cubicBezTo>
                  <a:pt x="37025" y="2500"/>
                  <a:pt x="37073" y="2524"/>
                  <a:pt x="37120" y="2549"/>
                </a:cubicBezTo>
                <a:lnTo>
                  <a:pt x="37240" y="2615"/>
                </a:lnTo>
                <a:lnTo>
                  <a:pt x="37378" y="2693"/>
                </a:lnTo>
                <a:cubicBezTo>
                  <a:pt x="37420" y="2715"/>
                  <a:pt x="37458" y="2738"/>
                  <a:pt x="37498" y="2760"/>
                </a:cubicBezTo>
                <a:cubicBezTo>
                  <a:pt x="37543" y="2787"/>
                  <a:pt x="37590" y="2813"/>
                  <a:pt x="37634" y="2841"/>
                </a:cubicBezTo>
                <a:cubicBezTo>
                  <a:pt x="37677" y="2858"/>
                  <a:pt x="37715" y="2883"/>
                  <a:pt x="37754" y="2906"/>
                </a:cubicBezTo>
                <a:cubicBezTo>
                  <a:pt x="37798" y="2934"/>
                  <a:pt x="37843" y="2960"/>
                  <a:pt x="37887" y="2988"/>
                </a:cubicBezTo>
                <a:cubicBezTo>
                  <a:pt x="37927" y="3012"/>
                  <a:pt x="37965" y="3038"/>
                  <a:pt x="38002" y="3062"/>
                </a:cubicBezTo>
                <a:cubicBezTo>
                  <a:pt x="38046" y="3091"/>
                  <a:pt x="38090" y="3119"/>
                  <a:pt x="38133" y="3149"/>
                </a:cubicBezTo>
                <a:cubicBezTo>
                  <a:pt x="38170" y="3174"/>
                  <a:pt x="38208" y="3200"/>
                  <a:pt x="38245" y="3224"/>
                </a:cubicBezTo>
                <a:cubicBezTo>
                  <a:pt x="38287" y="3253"/>
                  <a:pt x="38332" y="3284"/>
                  <a:pt x="38373" y="3313"/>
                </a:cubicBezTo>
                <a:cubicBezTo>
                  <a:pt x="38410" y="3340"/>
                  <a:pt x="38446" y="3365"/>
                  <a:pt x="38482" y="3393"/>
                </a:cubicBezTo>
                <a:lnTo>
                  <a:pt x="38608" y="3487"/>
                </a:lnTo>
                <a:cubicBezTo>
                  <a:pt x="38643" y="3515"/>
                  <a:pt x="38680" y="3540"/>
                  <a:pt x="38716" y="3568"/>
                </a:cubicBezTo>
                <a:cubicBezTo>
                  <a:pt x="38757" y="3600"/>
                  <a:pt x="38798" y="3633"/>
                  <a:pt x="38839" y="3665"/>
                </a:cubicBezTo>
                <a:cubicBezTo>
                  <a:pt x="38873" y="3693"/>
                  <a:pt x="38908" y="3721"/>
                  <a:pt x="38942" y="3747"/>
                </a:cubicBezTo>
                <a:cubicBezTo>
                  <a:pt x="38982" y="3781"/>
                  <a:pt x="39023" y="3817"/>
                  <a:pt x="39063" y="3849"/>
                </a:cubicBezTo>
                <a:cubicBezTo>
                  <a:pt x="39096" y="3877"/>
                  <a:pt x="39130" y="3906"/>
                  <a:pt x="39164" y="3936"/>
                </a:cubicBezTo>
                <a:cubicBezTo>
                  <a:pt x="39204" y="3971"/>
                  <a:pt x="39244" y="4005"/>
                  <a:pt x="39283" y="4042"/>
                </a:cubicBezTo>
                <a:cubicBezTo>
                  <a:pt x="39317" y="4071"/>
                  <a:pt x="39348" y="4100"/>
                  <a:pt x="39380" y="4130"/>
                </a:cubicBezTo>
                <a:cubicBezTo>
                  <a:pt x="39420" y="4167"/>
                  <a:pt x="39460" y="4203"/>
                  <a:pt x="39498" y="4240"/>
                </a:cubicBezTo>
                <a:lnTo>
                  <a:pt x="39592" y="4328"/>
                </a:lnTo>
                <a:lnTo>
                  <a:pt x="39708" y="4445"/>
                </a:lnTo>
                <a:cubicBezTo>
                  <a:pt x="39738" y="4474"/>
                  <a:pt x="39769" y="4503"/>
                  <a:pt x="39798" y="4534"/>
                </a:cubicBezTo>
                <a:lnTo>
                  <a:pt x="39914" y="4656"/>
                </a:lnTo>
                <a:cubicBezTo>
                  <a:pt x="39941" y="4686"/>
                  <a:pt x="39970" y="4715"/>
                  <a:pt x="39998" y="4746"/>
                </a:cubicBezTo>
                <a:cubicBezTo>
                  <a:pt x="40038" y="4789"/>
                  <a:pt x="40076" y="4833"/>
                  <a:pt x="40114" y="4876"/>
                </a:cubicBezTo>
                <a:lnTo>
                  <a:pt x="40191" y="4964"/>
                </a:lnTo>
                <a:lnTo>
                  <a:pt x="40313" y="5106"/>
                </a:lnTo>
                <a:cubicBezTo>
                  <a:pt x="40335" y="5133"/>
                  <a:pt x="40358" y="5159"/>
                  <a:pt x="40381" y="5186"/>
                </a:cubicBezTo>
                <a:cubicBezTo>
                  <a:pt x="40429" y="5245"/>
                  <a:pt x="40475" y="5304"/>
                  <a:pt x="40523" y="5362"/>
                </a:cubicBezTo>
                <a:cubicBezTo>
                  <a:pt x="40538" y="5380"/>
                  <a:pt x="40550" y="5398"/>
                  <a:pt x="40564" y="5414"/>
                </a:cubicBezTo>
                <a:cubicBezTo>
                  <a:pt x="40626" y="5490"/>
                  <a:pt x="40685" y="5568"/>
                  <a:pt x="40741" y="5648"/>
                </a:cubicBezTo>
                <a:cubicBezTo>
                  <a:pt x="40756" y="5667"/>
                  <a:pt x="40769" y="5687"/>
                  <a:pt x="40784" y="5707"/>
                </a:cubicBezTo>
                <a:cubicBezTo>
                  <a:pt x="40828" y="5765"/>
                  <a:pt x="40870" y="5826"/>
                  <a:pt x="40913" y="5886"/>
                </a:cubicBezTo>
                <a:cubicBezTo>
                  <a:pt x="40935" y="5917"/>
                  <a:pt x="40954" y="5949"/>
                  <a:pt x="40975" y="5980"/>
                </a:cubicBezTo>
                <a:cubicBezTo>
                  <a:pt x="41010" y="6030"/>
                  <a:pt x="41042" y="6082"/>
                  <a:pt x="41078" y="6133"/>
                </a:cubicBezTo>
                <a:cubicBezTo>
                  <a:pt x="41100" y="6167"/>
                  <a:pt x="41122" y="6202"/>
                  <a:pt x="41145" y="6239"/>
                </a:cubicBezTo>
                <a:cubicBezTo>
                  <a:pt x="41173" y="6282"/>
                  <a:pt x="41201" y="6324"/>
                  <a:pt x="41226" y="6366"/>
                </a:cubicBezTo>
                <a:cubicBezTo>
                  <a:pt x="41225" y="6364"/>
                  <a:pt x="41223" y="6363"/>
                  <a:pt x="41222" y="6363"/>
                </a:cubicBezTo>
                <a:cubicBezTo>
                  <a:pt x="41210" y="6354"/>
                  <a:pt x="41197" y="6342"/>
                  <a:pt x="41187" y="6333"/>
                </a:cubicBezTo>
                <a:lnTo>
                  <a:pt x="41131" y="6289"/>
                </a:lnTo>
                <a:cubicBezTo>
                  <a:pt x="41119" y="6280"/>
                  <a:pt x="41106" y="6268"/>
                  <a:pt x="41092" y="6260"/>
                </a:cubicBezTo>
                <a:cubicBezTo>
                  <a:pt x="41075" y="6245"/>
                  <a:pt x="41056" y="6232"/>
                  <a:pt x="41038" y="6217"/>
                </a:cubicBezTo>
                <a:cubicBezTo>
                  <a:pt x="41025" y="6208"/>
                  <a:pt x="41010" y="6196"/>
                  <a:pt x="40997" y="6188"/>
                </a:cubicBezTo>
                <a:lnTo>
                  <a:pt x="40942" y="6149"/>
                </a:lnTo>
                <a:cubicBezTo>
                  <a:pt x="40928" y="6140"/>
                  <a:pt x="40914" y="6130"/>
                  <a:pt x="40900" y="6121"/>
                </a:cubicBezTo>
                <a:cubicBezTo>
                  <a:pt x="40881" y="6108"/>
                  <a:pt x="40863" y="6098"/>
                  <a:pt x="40844" y="6085"/>
                </a:cubicBezTo>
                <a:lnTo>
                  <a:pt x="40800" y="6057"/>
                </a:lnTo>
                <a:cubicBezTo>
                  <a:pt x="40782" y="6046"/>
                  <a:pt x="40763" y="6033"/>
                  <a:pt x="40744" y="6023"/>
                </a:cubicBezTo>
                <a:cubicBezTo>
                  <a:pt x="40729" y="6013"/>
                  <a:pt x="40714" y="6004"/>
                  <a:pt x="40700" y="5996"/>
                </a:cubicBezTo>
                <a:cubicBezTo>
                  <a:pt x="40681" y="5986"/>
                  <a:pt x="40660" y="5974"/>
                  <a:pt x="40642" y="5964"/>
                </a:cubicBezTo>
                <a:cubicBezTo>
                  <a:pt x="40628" y="5954"/>
                  <a:pt x="40613" y="5946"/>
                  <a:pt x="40597" y="5938"/>
                </a:cubicBezTo>
                <a:cubicBezTo>
                  <a:pt x="40576" y="5927"/>
                  <a:pt x="40557" y="5915"/>
                  <a:pt x="40538" y="5907"/>
                </a:cubicBezTo>
                <a:cubicBezTo>
                  <a:pt x="40523" y="5899"/>
                  <a:pt x="40506" y="5890"/>
                  <a:pt x="40491" y="5883"/>
                </a:cubicBezTo>
                <a:cubicBezTo>
                  <a:pt x="40472" y="5871"/>
                  <a:pt x="40451" y="5862"/>
                  <a:pt x="40432" y="5854"/>
                </a:cubicBezTo>
                <a:cubicBezTo>
                  <a:pt x="40417" y="5846"/>
                  <a:pt x="40401" y="5839"/>
                  <a:pt x="40385" y="5832"/>
                </a:cubicBezTo>
                <a:cubicBezTo>
                  <a:pt x="40364" y="5821"/>
                  <a:pt x="40344" y="5812"/>
                  <a:pt x="40325" y="5802"/>
                </a:cubicBezTo>
                <a:cubicBezTo>
                  <a:pt x="40307" y="5795"/>
                  <a:pt x="40292" y="5787"/>
                  <a:pt x="40276" y="5780"/>
                </a:cubicBezTo>
                <a:cubicBezTo>
                  <a:pt x="40256" y="5770"/>
                  <a:pt x="40233" y="5761"/>
                  <a:pt x="40214" y="5752"/>
                </a:cubicBezTo>
                <a:cubicBezTo>
                  <a:pt x="40197" y="5745"/>
                  <a:pt x="40182" y="5739"/>
                  <a:pt x="40166" y="5732"/>
                </a:cubicBezTo>
                <a:cubicBezTo>
                  <a:pt x="40145" y="5723"/>
                  <a:pt x="40123" y="5715"/>
                  <a:pt x="40101" y="5707"/>
                </a:cubicBezTo>
                <a:cubicBezTo>
                  <a:pt x="40085" y="5701"/>
                  <a:pt x="40070" y="5693"/>
                  <a:pt x="40054" y="5687"/>
                </a:cubicBezTo>
                <a:cubicBezTo>
                  <a:pt x="40032" y="5679"/>
                  <a:pt x="40010" y="5671"/>
                  <a:pt x="39988" y="5664"/>
                </a:cubicBezTo>
                <a:cubicBezTo>
                  <a:pt x="39970" y="5658"/>
                  <a:pt x="39955" y="5652"/>
                  <a:pt x="39939" y="5648"/>
                </a:cubicBezTo>
                <a:cubicBezTo>
                  <a:pt x="39917" y="5640"/>
                  <a:pt x="39894" y="5630"/>
                  <a:pt x="39872" y="5623"/>
                </a:cubicBezTo>
                <a:cubicBezTo>
                  <a:pt x="39857" y="5618"/>
                  <a:pt x="39841" y="5612"/>
                  <a:pt x="39826" y="5607"/>
                </a:cubicBezTo>
                <a:lnTo>
                  <a:pt x="39754" y="5584"/>
                </a:lnTo>
                <a:cubicBezTo>
                  <a:pt x="39739" y="5582"/>
                  <a:pt x="39725" y="5576"/>
                  <a:pt x="39710" y="5571"/>
                </a:cubicBezTo>
                <a:cubicBezTo>
                  <a:pt x="39682" y="5564"/>
                  <a:pt x="39657" y="5557"/>
                  <a:pt x="39629" y="5549"/>
                </a:cubicBezTo>
                <a:cubicBezTo>
                  <a:pt x="39616" y="5546"/>
                  <a:pt x="39605" y="5542"/>
                  <a:pt x="39592" y="5539"/>
                </a:cubicBezTo>
                <a:cubicBezTo>
                  <a:pt x="39569" y="5532"/>
                  <a:pt x="39542" y="5526"/>
                  <a:pt x="39519" y="5520"/>
                </a:cubicBezTo>
                <a:cubicBezTo>
                  <a:pt x="39367" y="5412"/>
                  <a:pt x="39213" y="5307"/>
                  <a:pt x="39055" y="5208"/>
                </a:cubicBezTo>
                <a:cubicBezTo>
                  <a:pt x="38268" y="3928"/>
                  <a:pt x="37248" y="2865"/>
                  <a:pt x="36025" y="2041"/>
                </a:cubicBezTo>
                <a:close/>
                <a:moveTo>
                  <a:pt x="21890" y="1150"/>
                </a:moveTo>
                <a:lnTo>
                  <a:pt x="21890" y="1150"/>
                </a:lnTo>
                <a:cubicBezTo>
                  <a:pt x="21853" y="1178"/>
                  <a:pt x="21817" y="1206"/>
                  <a:pt x="21781" y="1237"/>
                </a:cubicBezTo>
                <a:cubicBezTo>
                  <a:pt x="18642" y="2310"/>
                  <a:pt x="15455" y="4062"/>
                  <a:pt x="12463" y="6416"/>
                </a:cubicBezTo>
                <a:cubicBezTo>
                  <a:pt x="12374" y="6364"/>
                  <a:pt x="12297" y="6332"/>
                  <a:pt x="12232" y="6314"/>
                </a:cubicBezTo>
                <a:cubicBezTo>
                  <a:pt x="12690" y="5954"/>
                  <a:pt x="13191" y="5568"/>
                  <a:pt x="13608" y="5295"/>
                </a:cubicBezTo>
                <a:cubicBezTo>
                  <a:pt x="13750" y="5199"/>
                  <a:pt x="13911" y="5090"/>
                  <a:pt x="14074" y="4980"/>
                </a:cubicBezTo>
                <a:cubicBezTo>
                  <a:pt x="14428" y="4740"/>
                  <a:pt x="14795" y="4493"/>
                  <a:pt x="15106" y="4299"/>
                </a:cubicBezTo>
                <a:cubicBezTo>
                  <a:pt x="15589" y="3997"/>
                  <a:pt x="16205" y="3619"/>
                  <a:pt x="16682" y="3377"/>
                </a:cubicBezTo>
                <a:cubicBezTo>
                  <a:pt x="16830" y="3299"/>
                  <a:pt x="16991" y="3215"/>
                  <a:pt x="17161" y="3125"/>
                </a:cubicBezTo>
                <a:cubicBezTo>
                  <a:pt x="17551" y="2919"/>
                  <a:pt x="17992" y="2685"/>
                  <a:pt x="18353" y="2527"/>
                </a:cubicBezTo>
                <a:cubicBezTo>
                  <a:pt x="19188" y="2162"/>
                  <a:pt x="20413" y="1651"/>
                  <a:pt x="21359" y="1323"/>
                </a:cubicBezTo>
                <a:cubicBezTo>
                  <a:pt x="21524" y="1266"/>
                  <a:pt x="21706" y="1207"/>
                  <a:pt x="21890" y="1150"/>
                </a:cubicBezTo>
                <a:close/>
                <a:moveTo>
                  <a:pt x="31945" y="3419"/>
                </a:moveTo>
                <a:cubicBezTo>
                  <a:pt x="32951" y="3419"/>
                  <a:pt x="33927" y="3508"/>
                  <a:pt x="34863" y="3687"/>
                </a:cubicBezTo>
                <a:cubicBezTo>
                  <a:pt x="35185" y="3749"/>
                  <a:pt x="35500" y="3821"/>
                  <a:pt x="35806" y="3903"/>
                </a:cubicBezTo>
                <a:cubicBezTo>
                  <a:pt x="35936" y="4467"/>
                  <a:pt x="35990" y="5074"/>
                  <a:pt x="35971" y="5696"/>
                </a:cubicBezTo>
                <a:cubicBezTo>
                  <a:pt x="35958" y="5701"/>
                  <a:pt x="35946" y="5704"/>
                  <a:pt x="35934" y="5710"/>
                </a:cubicBezTo>
                <a:cubicBezTo>
                  <a:pt x="35914" y="5717"/>
                  <a:pt x="35893" y="5723"/>
                  <a:pt x="35872" y="5730"/>
                </a:cubicBezTo>
                <a:cubicBezTo>
                  <a:pt x="35849" y="5737"/>
                  <a:pt x="35824" y="5746"/>
                  <a:pt x="35799" y="5755"/>
                </a:cubicBezTo>
                <a:lnTo>
                  <a:pt x="35738" y="5777"/>
                </a:lnTo>
                <a:cubicBezTo>
                  <a:pt x="35715" y="5786"/>
                  <a:pt x="35688" y="5796"/>
                  <a:pt x="35665" y="5804"/>
                </a:cubicBezTo>
                <a:lnTo>
                  <a:pt x="35605" y="5826"/>
                </a:lnTo>
                <a:cubicBezTo>
                  <a:pt x="35581" y="5835"/>
                  <a:pt x="35556" y="5843"/>
                  <a:pt x="35531" y="5852"/>
                </a:cubicBezTo>
                <a:cubicBezTo>
                  <a:pt x="35510" y="5860"/>
                  <a:pt x="35490" y="5870"/>
                  <a:pt x="35471" y="5877"/>
                </a:cubicBezTo>
                <a:cubicBezTo>
                  <a:pt x="35446" y="5886"/>
                  <a:pt x="35422" y="5896"/>
                  <a:pt x="35397" y="5907"/>
                </a:cubicBezTo>
                <a:cubicBezTo>
                  <a:pt x="35377" y="5914"/>
                  <a:pt x="35356" y="5923"/>
                  <a:pt x="35335" y="5932"/>
                </a:cubicBezTo>
                <a:cubicBezTo>
                  <a:pt x="35312" y="5940"/>
                  <a:pt x="35288" y="5952"/>
                  <a:pt x="35265" y="5963"/>
                </a:cubicBezTo>
                <a:cubicBezTo>
                  <a:pt x="35244" y="5973"/>
                  <a:pt x="35224" y="5982"/>
                  <a:pt x="35203" y="5989"/>
                </a:cubicBezTo>
                <a:cubicBezTo>
                  <a:pt x="35180" y="5999"/>
                  <a:pt x="35156" y="6010"/>
                  <a:pt x="35132" y="6020"/>
                </a:cubicBezTo>
                <a:lnTo>
                  <a:pt x="35071" y="6048"/>
                </a:lnTo>
                <a:lnTo>
                  <a:pt x="35000" y="6080"/>
                </a:lnTo>
                <a:cubicBezTo>
                  <a:pt x="34979" y="6090"/>
                  <a:pt x="34959" y="6101"/>
                  <a:pt x="34938" y="6110"/>
                </a:cubicBezTo>
                <a:cubicBezTo>
                  <a:pt x="34915" y="6121"/>
                  <a:pt x="34891" y="6132"/>
                  <a:pt x="34868" y="6145"/>
                </a:cubicBezTo>
                <a:cubicBezTo>
                  <a:pt x="34847" y="6154"/>
                  <a:pt x="34827" y="6165"/>
                  <a:pt x="34806" y="6174"/>
                </a:cubicBezTo>
                <a:cubicBezTo>
                  <a:pt x="34782" y="6186"/>
                  <a:pt x="34759" y="6198"/>
                  <a:pt x="34737" y="6211"/>
                </a:cubicBezTo>
                <a:cubicBezTo>
                  <a:pt x="34716" y="6223"/>
                  <a:pt x="34696" y="6233"/>
                  <a:pt x="34676" y="6242"/>
                </a:cubicBezTo>
                <a:cubicBezTo>
                  <a:pt x="34651" y="6255"/>
                  <a:pt x="34629" y="6267"/>
                  <a:pt x="34606" y="6279"/>
                </a:cubicBezTo>
                <a:lnTo>
                  <a:pt x="34546" y="6313"/>
                </a:lnTo>
                <a:cubicBezTo>
                  <a:pt x="34524" y="6326"/>
                  <a:pt x="34500" y="6338"/>
                  <a:pt x="34478" y="6351"/>
                </a:cubicBezTo>
                <a:cubicBezTo>
                  <a:pt x="34457" y="6363"/>
                  <a:pt x="34435" y="6374"/>
                  <a:pt x="34415" y="6388"/>
                </a:cubicBezTo>
                <a:cubicBezTo>
                  <a:pt x="34378" y="6408"/>
                  <a:pt x="34341" y="6430"/>
                  <a:pt x="34306" y="6452"/>
                </a:cubicBezTo>
                <a:cubicBezTo>
                  <a:pt x="33901" y="6396"/>
                  <a:pt x="33492" y="6360"/>
                  <a:pt x="33075" y="6342"/>
                </a:cubicBezTo>
                <a:cubicBezTo>
                  <a:pt x="33054" y="6314"/>
                  <a:pt x="33036" y="6286"/>
                  <a:pt x="33016" y="6260"/>
                </a:cubicBezTo>
                <a:cubicBezTo>
                  <a:pt x="33001" y="6239"/>
                  <a:pt x="32986" y="6220"/>
                  <a:pt x="32972" y="6201"/>
                </a:cubicBezTo>
                <a:cubicBezTo>
                  <a:pt x="32959" y="6183"/>
                  <a:pt x="32945" y="6165"/>
                  <a:pt x="32931" y="6149"/>
                </a:cubicBezTo>
                <a:cubicBezTo>
                  <a:pt x="32913" y="6124"/>
                  <a:pt x="32897" y="6102"/>
                  <a:pt x="32878" y="6079"/>
                </a:cubicBezTo>
                <a:cubicBezTo>
                  <a:pt x="32860" y="6055"/>
                  <a:pt x="32839" y="6032"/>
                  <a:pt x="32820" y="6007"/>
                </a:cubicBezTo>
                <a:lnTo>
                  <a:pt x="32776" y="5952"/>
                </a:lnTo>
                <a:cubicBezTo>
                  <a:pt x="32764" y="5936"/>
                  <a:pt x="32750" y="5918"/>
                  <a:pt x="32736" y="5902"/>
                </a:cubicBezTo>
                <a:cubicBezTo>
                  <a:pt x="32713" y="5874"/>
                  <a:pt x="32688" y="5848"/>
                  <a:pt x="32666" y="5820"/>
                </a:cubicBezTo>
                <a:cubicBezTo>
                  <a:pt x="32650" y="5801"/>
                  <a:pt x="32635" y="5782"/>
                  <a:pt x="32619" y="5762"/>
                </a:cubicBezTo>
                <a:cubicBezTo>
                  <a:pt x="32610" y="5752"/>
                  <a:pt x="32600" y="5742"/>
                  <a:pt x="32591" y="5732"/>
                </a:cubicBezTo>
                <a:cubicBezTo>
                  <a:pt x="32566" y="5702"/>
                  <a:pt x="32538" y="5671"/>
                  <a:pt x="32510" y="5642"/>
                </a:cubicBezTo>
                <a:cubicBezTo>
                  <a:pt x="32507" y="5637"/>
                  <a:pt x="32503" y="5632"/>
                  <a:pt x="32500" y="5629"/>
                </a:cubicBezTo>
                <a:lnTo>
                  <a:pt x="32455" y="5579"/>
                </a:lnTo>
                <a:lnTo>
                  <a:pt x="32441" y="5564"/>
                </a:lnTo>
                <a:lnTo>
                  <a:pt x="32357" y="5476"/>
                </a:lnTo>
                <a:cubicBezTo>
                  <a:pt x="32345" y="5461"/>
                  <a:pt x="32330" y="5446"/>
                  <a:pt x="32317" y="5433"/>
                </a:cubicBezTo>
                <a:lnTo>
                  <a:pt x="32282" y="5399"/>
                </a:lnTo>
                <a:lnTo>
                  <a:pt x="32247" y="5364"/>
                </a:lnTo>
                <a:cubicBezTo>
                  <a:pt x="32230" y="5348"/>
                  <a:pt x="32214" y="5333"/>
                  <a:pt x="32200" y="5315"/>
                </a:cubicBezTo>
                <a:cubicBezTo>
                  <a:pt x="32176" y="5292"/>
                  <a:pt x="32151" y="5268"/>
                  <a:pt x="32126" y="5245"/>
                </a:cubicBezTo>
                <a:cubicBezTo>
                  <a:pt x="32117" y="5237"/>
                  <a:pt x="32110" y="5227"/>
                  <a:pt x="32100" y="5220"/>
                </a:cubicBezTo>
                <a:cubicBezTo>
                  <a:pt x="32083" y="5205"/>
                  <a:pt x="32069" y="5190"/>
                  <a:pt x="32052" y="5176"/>
                </a:cubicBezTo>
                <a:cubicBezTo>
                  <a:pt x="32047" y="5171"/>
                  <a:pt x="32041" y="5167"/>
                  <a:pt x="32036" y="5161"/>
                </a:cubicBezTo>
                <a:cubicBezTo>
                  <a:pt x="32010" y="5137"/>
                  <a:pt x="31986" y="5115"/>
                  <a:pt x="31960" y="5092"/>
                </a:cubicBezTo>
                <a:lnTo>
                  <a:pt x="31911" y="5048"/>
                </a:lnTo>
                <a:cubicBezTo>
                  <a:pt x="31894" y="5033"/>
                  <a:pt x="31877" y="5018"/>
                  <a:pt x="31863" y="5005"/>
                </a:cubicBezTo>
                <a:cubicBezTo>
                  <a:pt x="31839" y="4984"/>
                  <a:pt x="31817" y="4965"/>
                  <a:pt x="31794" y="4945"/>
                </a:cubicBezTo>
                <a:cubicBezTo>
                  <a:pt x="31766" y="4921"/>
                  <a:pt x="31736" y="4896"/>
                  <a:pt x="31708" y="4873"/>
                </a:cubicBezTo>
                <a:cubicBezTo>
                  <a:pt x="31698" y="4864"/>
                  <a:pt x="31688" y="4855"/>
                  <a:pt x="31677" y="4848"/>
                </a:cubicBezTo>
                <a:cubicBezTo>
                  <a:pt x="31658" y="4833"/>
                  <a:pt x="31641" y="4815"/>
                  <a:pt x="31621" y="4801"/>
                </a:cubicBezTo>
                <a:cubicBezTo>
                  <a:pt x="31591" y="4776"/>
                  <a:pt x="31558" y="4749"/>
                  <a:pt x="31524" y="4724"/>
                </a:cubicBezTo>
                <a:cubicBezTo>
                  <a:pt x="31499" y="4703"/>
                  <a:pt x="31471" y="4681"/>
                  <a:pt x="31445" y="4661"/>
                </a:cubicBezTo>
                <a:cubicBezTo>
                  <a:pt x="31413" y="4636"/>
                  <a:pt x="31379" y="4612"/>
                  <a:pt x="31346" y="4586"/>
                </a:cubicBezTo>
                <a:cubicBezTo>
                  <a:pt x="31318" y="4565"/>
                  <a:pt x="31293" y="4546"/>
                  <a:pt x="31266" y="4525"/>
                </a:cubicBezTo>
                <a:cubicBezTo>
                  <a:pt x="31232" y="4502"/>
                  <a:pt x="31198" y="4477"/>
                  <a:pt x="31163" y="4453"/>
                </a:cubicBezTo>
                <a:cubicBezTo>
                  <a:pt x="31135" y="4436"/>
                  <a:pt x="31107" y="4415"/>
                  <a:pt x="31080" y="4396"/>
                </a:cubicBezTo>
                <a:cubicBezTo>
                  <a:pt x="31045" y="4373"/>
                  <a:pt x="31010" y="4350"/>
                  <a:pt x="30974" y="4327"/>
                </a:cubicBezTo>
                <a:cubicBezTo>
                  <a:pt x="30948" y="4308"/>
                  <a:pt x="30920" y="4290"/>
                  <a:pt x="30890" y="4271"/>
                </a:cubicBezTo>
                <a:cubicBezTo>
                  <a:pt x="30855" y="4249"/>
                  <a:pt x="30818" y="4227"/>
                  <a:pt x="30783" y="4203"/>
                </a:cubicBezTo>
                <a:cubicBezTo>
                  <a:pt x="30754" y="4186"/>
                  <a:pt x="30727" y="4168"/>
                  <a:pt x="30698" y="4150"/>
                </a:cubicBezTo>
                <a:cubicBezTo>
                  <a:pt x="30661" y="4128"/>
                  <a:pt x="30624" y="4108"/>
                  <a:pt x="30587" y="4086"/>
                </a:cubicBezTo>
                <a:cubicBezTo>
                  <a:pt x="30558" y="4070"/>
                  <a:pt x="30530" y="4050"/>
                  <a:pt x="30501" y="4034"/>
                </a:cubicBezTo>
                <a:cubicBezTo>
                  <a:pt x="30464" y="4014"/>
                  <a:pt x="30426" y="3992"/>
                  <a:pt x="30389" y="3972"/>
                </a:cubicBezTo>
                <a:lnTo>
                  <a:pt x="30301" y="3922"/>
                </a:lnTo>
                <a:cubicBezTo>
                  <a:pt x="30261" y="3902"/>
                  <a:pt x="30224" y="3881"/>
                  <a:pt x="30186" y="3864"/>
                </a:cubicBezTo>
                <a:cubicBezTo>
                  <a:pt x="30156" y="3849"/>
                  <a:pt x="30126" y="3833"/>
                  <a:pt x="30096" y="3818"/>
                </a:cubicBezTo>
                <a:cubicBezTo>
                  <a:pt x="30058" y="3797"/>
                  <a:pt x="30017" y="3778"/>
                  <a:pt x="29979" y="3761"/>
                </a:cubicBezTo>
                <a:cubicBezTo>
                  <a:pt x="29948" y="3746"/>
                  <a:pt x="29918" y="3731"/>
                  <a:pt x="29886" y="3716"/>
                </a:cubicBezTo>
                <a:cubicBezTo>
                  <a:pt x="29846" y="3697"/>
                  <a:pt x="29808" y="3680"/>
                  <a:pt x="29767" y="3664"/>
                </a:cubicBezTo>
                <a:cubicBezTo>
                  <a:pt x="29736" y="3649"/>
                  <a:pt x="29705" y="3636"/>
                  <a:pt x="29673" y="3621"/>
                </a:cubicBezTo>
                <a:lnTo>
                  <a:pt x="29568" y="3577"/>
                </a:lnTo>
                <a:cubicBezTo>
                  <a:pt x="30375" y="3472"/>
                  <a:pt x="31169" y="3419"/>
                  <a:pt x="31945" y="3419"/>
                </a:cubicBezTo>
                <a:close/>
                <a:moveTo>
                  <a:pt x="27022" y="6152"/>
                </a:moveTo>
                <a:lnTo>
                  <a:pt x="27022" y="6152"/>
                </a:lnTo>
                <a:cubicBezTo>
                  <a:pt x="27076" y="6165"/>
                  <a:pt x="27134" y="6180"/>
                  <a:pt x="27190" y="6195"/>
                </a:cubicBezTo>
                <a:cubicBezTo>
                  <a:pt x="27165" y="6327"/>
                  <a:pt x="27147" y="6461"/>
                  <a:pt x="27132" y="6596"/>
                </a:cubicBezTo>
                <a:cubicBezTo>
                  <a:pt x="27097" y="6446"/>
                  <a:pt x="27060" y="6299"/>
                  <a:pt x="27022" y="6152"/>
                </a:cubicBezTo>
                <a:close/>
                <a:moveTo>
                  <a:pt x="12159" y="6396"/>
                </a:moveTo>
                <a:cubicBezTo>
                  <a:pt x="12207" y="6396"/>
                  <a:pt x="12281" y="6423"/>
                  <a:pt x="12382" y="6477"/>
                </a:cubicBezTo>
                <a:cubicBezTo>
                  <a:pt x="12291" y="6549"/>
                  <a:pt x="12202" y="6623"/>
                  <a:pt x="12109" y="6696"/>
                </a:cubicBezTo>
                <a:cubicBezTo>
                  <a:pt x="12049" y="6480"/>
                  <a:pt x="12091" y="6424"/>
                  <a:pt x="12107" y="6413"/>
                </a:cubicBezTo>
                <a:cubicBezTo>
                  <a:pt x="12121" y="6402"/>
                  <a:pt x="12137" y="6396"/>
                  <a:pt x="12159" y="6396"/>
                </a:cubicBezTo>
                <a:close/>
                <a:moveTo>
                  <a:pt x="29368" y="3606"/>
                </a:moveTo>
                <a:cubicBezTo>
                  <a:pt x="29412" y="3625"/>
                  <a:pt x="29456" y="3641"/>
                  <a:pt x="29498" y="3659"/>
                </a:cubicBezTo>
                <a:cubicBezTo>
                  <a:pt x="29523" y="3662"/>
                  <a:pt x="29546" y="3671"/>
                  <a:pt x="29570" y="3681"/>
                </a:cubicBezTo>
                <a:cubicBezTo>
                  <a:pt x="29649" y="3715"/>
                  <a:pt x="29727" y="3749"/>
                  <a:pt x="29803" y="3784"/>
                </a:cubicBezTo>
                <a:lnTo>
                  <a:pt x="29805" y="3784"/>
                </a:lnTo>
                <a:cubicBezTo>
                  <a:pt x="29883" y="3819"/>
                  <a:pt x="29958" y="3856"/>
                  <a:pt x="30031" y="3893"/>
                </a:cubicBezTo>
                <a:cubicBezTo>
                  <a:pt x="30055" y="3903"/>
                  <a:pt x="30080" y="3917"/>
                  <a:pt x="30102" y="3930"/>
                </a:cubicBezTo>
                <a:cubicBezTo>
                  <a:pt x="30152" y="3956"/>
                  <a:pt x="30205" y="3983"/>
                  <a:pt x="30257" y="4011"/>
                </a:cubicBezTo>
                <a:cubicBezTo>
                  <a:pt x="30283" y="4025"/>
                  <a:pt x="30309" y="4040"/>
                  <a:pt x="30336" y="4055"/>
                </a:cubicBezTo>
                <a:cubicBezTo>
                  <a:pt x="30384" y="4081"/>
                  <a:pt x="30433" y="4108"/>
                  <a:pt x="30480" y="4136"/>
                </a:cubicBezTo>
                <a:cubicBezTo>
                  <a:pt x="30505" y="4150"/>
                  <a:pt x="30533" y="4165"/>
                  <a:pt x="30560" y="4181"/>
                </a:cubicBezTo>
                <a:cubicBezTo>
                  <a:pt x="30608" y="4211"/>
                  <a:pt x="30658" y="4240"/>
                  <a:pt x="30708" y="4272"/>
                </a:cubicBezTo>
                <a:cubicBezTo>
                  <a:pt x="30730" y="4284"/>
                  <a:pt x="30752" y="4299"/>
                  <a:pt x="30774" y="4312"/>
                </a:cubicBezTo>
                <a:cubicBezTo>
                  <a:pt x="30843" y="4356"/>
                  <a:pt x="30914" y="4400"/>
                  <a:pt x="30982" y="4449"/>
                </a:cubicBezTo>
                <a:cubicBezTo>
                  <a:pt x="30986" y="4450"/>
                  <a:pt x="30989" y="4453"/>
                  <a:pt x="30993" y="4456"/>
                </a:cubicBezTo>
                <a:cubicBezTo>
                  <a:pt x="31057" y="4500"/>
                  <a:pt x="31121" y="4545"/>
                  <a:pt x="31186" y="4590"/>
                </a:cubicBezTo>
                <a:cubicBezTo>
                  <a:pt x="31208" y="4606"/>
                  <a:pt x="31230" y="4621"/>
                  <a:pt x="31251" y="4637"/>
                </a:cubicBezTo>
                <a:cubicBezTo>
                  <a:pt x="31296" y="4671"/>
                  <a:pt x="31341" y="4703"/>
                  <a:pt x="31385" y="4739"/>
                </a:cubicBezTo>
                <a:cubicBezTo>
                  <a:pt x="31408" y="4758"/>
                  <a:pt x="31432" y="4776"/>
                  <a:pt x="31458" y="4796"/>
                </a:cubicBezTo>
                <a:cubicBezTo>
                  <a:pt x="31501" y="4828"/>
                  <a:pt x="31541" y="4862"/>
                  <a:pt x="31583" y="4895"/>
                </a:cubicBezTo>
                <a:cubicBezTo>
                  <a:pt x="31604" y="4912"/>
                  <a:pt x="31623" y="4928"/>
                  <a:pt x="31642" y="4945"/>
                </a:cubicBezTo>
                <a:cubicBezTo>
                  <a:pt x="31649" y="4951"/>
                  <a:pt x="31657" y="4956"/>
                  <a:pt x="31663" y="4964"/>
                </a:cubicBezTo>
                <a:cubicBezTo>
                  <a:pt x="31702" y="4996"/>
                  <a:pt x="31741" y="5031"/>
                  <a:pt x="31782" y="5067"/>
                </a:cubicBezTo>
                <a:lnTo>
                  <a:pt x="31785" y="5070"/>
                </a:lnTo>
                <a:cubicBezTo>
                  <a:pt x="31795" y="5077"/>
                  <a:pt x="31802" y="5084"/>
                  <a:pt x="31811" y="5092"/>
                </a:cubicBezTo>
                <a:cubicBezTo>
                  <a:pt x="31829" y="5108"/>
                  <a:pt x="31848" y="5126"/>
                  <a:pt x="31866" y="5139"/>
                </a:cubicBezTo>
                <a:cubicBezTo>
                  <a:pt x="31899" y="5168"/>
                  <a:pt x="31930" y="5198"/>
                  <a:pt x="31964" y="5227"/>
                </a:cubicBezTo>
                <a:lnTo>
                  <a:pt x="31976" y="5240"/>
                </a:lnTo>
                <a:cubicBezTo>
                  <a:pt x="32002" y="5264"/>
                  <a:pt x="32026" y="5289"/>
                  <a:pt x="32052" y="5312"/>
                </a:cubicBezTo>
                <a:cubicBezTo>
                  <a:pt x="32083" y="5342"/>
                  <a:pt x="32113" y="5371"/>
                  <a:pt x="32142" y="5402"/>
                </a:cubicBezTo>
                <a:lnTo>
                  <a:pt x="32177" y="5437"/>
                </a:lnTo>
                <a:lnTo>
                  <a:pt x="32133" y="5482"/>
                </a:lnTo>
                <a:cubicBezTo>
                  <a:pt x="32119" y="5496"/>
                  <a:pt x="32104" y="5511"/>
                  <a:pt x="32091" y="5526"/>
                </a:cubicBezTo>
                <a:cubicBezTo>
                  <a:pt x="32069" y="5548"/>
                  <a:pt x="32047" y="5571"/>
                  <a:pt x="32025" y="5593"/>
                </a:cubicBezTo>
                <a:cubicBezTo>
                  <a:pt x="32011" y="5607"/>
                  <a:pt x="31998" y="5621"/>
                  <a:pt x="31986" y="5635"/>
                </a:cubicBezTo>
                <a:cubicBezTo>
                  <a:pt x="31960" y="5661"/>
                  <a:pt x="31935" y="5689"/>
                  <a:pt x="31910" y="5717"/>
                </a:cubicBezTo>
                <a:cubicBezTo>
                  <a:pt x="31901" y="5726"/>
                  <a:pt x="31894" y="5735"/>
                  <a:pt x="31885" y="5745"/>
                </a:cubicBezTo>
                <a:cubicBezTo>
                  <a:pt x="31851" y="5782"/>
                  <a:pt x="31819" y="5818"/>
                  <a:pt x="31788" y="5855"/>
                </a:cubicBezTo>
                <a:lnTo>
                  <a:pt x="31760" y="5887"/>
                </a:lnTo>
                <a:cubicBezTo>
                  <a:pt x="31738" y="5914"/>
                  <a:pt x="31714" y="5942"/>
                  <a:pt x="31692" y="5967"/>
                </a:cubicBezTo>
                <a:cubicBezTo>
                  <a:pt x="31679" y="5982"/>
                  <a:pt x="31667" y="5996"/>
                  <a:pt x="31655" y="6011"/>
                </a:cubicBezTo>
                <a:cubicBezTo>
                  <a:pt x="31636" y="6033"/>
                  <a:pt x="31619" y="6057"/>
                  <a:pt x="31598" y="6079"/>
                </a:cubicBezTo>
                <a:lnTo>
                  <a:pt x="31560" y="6129"/>
                </a:lnTo>
                <a:cubicBezTo>
                  <a:pt x="31542" y="6151"/>
                  <a:pt x="31524" y="6173"/>
                  <a:pt x="31508" y="6193"/>
                </a:cubicBezTo>
                <a:cubicBezTo>
                  <a:pt x="31495" y="6210"/>
                  <a:pt x="31482" y="6229"/>
                  <a:pt x="31469" y="6245"/>
                </a:cubicBezTo>
                <a:cubicBezTo>
                  <a:pt x="31452" y="6267"/>
                  <a:pt x="31436" y="6288"/>
                  <a:pt x="31421" y="6310"/>
                </a:cubicBezTo>
                <a:cubicBezTo>
                  <a:pt x="31408" y="6326"/>
                  <a:pt x="31395" y="6343"/>
                  <a:pt x="31383" y="6361"/>
                </a:cubicBezTo>
                <a:cubicBezTo>
                  <a:pt x="30533" y="6413"/>
                  <a:pt x="29665" y="6527"/>
                  <a:pt x="28787" y="6708"/>
                </a:cubicBezTo>
                <a:cubicBezTo>
                  <a:pt x="28325" y="6471"/>
                  <a:pt x="27827" y="6277"/>
                  <a:pt x="27297" y="6130"/>
                </a:cubicBezTo>
                <a:cubicBezTo>
                  <a:pt x="27435" y="5346"/>
                  <a:pt x="27687" y="4564"/>
                  <a:pt x="28056" y="3831"/>
                </a:cubicBezTo>
                <a:cubicBezTo>
                  <a:pt x="28496" y="3740"/>
                  <a:pt x="28934" y="3665"/>
                  <a:pt x="29368" y="3606"/>
                </a:cubicBezTo>
                <a:close/>
                <a:moveTo>
                  <a:pt x="35971" y="5802"/>
                </a:moveTo>
                <a:cubicBezTo>
                  <a:pt x="35956" y="6120"/>
                  <a:pt x="35922" y="6442"/>
                  <a:pt x="35871" y="6761"/>
                </a:cubicBezTo>
                <a:cubicBezTo>
                  <a:pt x="35597" y="6688"/>
                  <a:pt x="35318" y="6624"/>
                  <a:pt x="35032" y="6570"/>
                </a:cubicBezTo>
                <a:cubicBezTo>
                  <a:pt x="34841" y="6532"/>
                  <a:pt x="34654" y="6501"/>
                  <a:pt x="34463" y="6473"/>
                </a:cubicBezTo>
                <a:cubicBezTo>
                  <a:pt x="34468" y="6468"/>
                  <a:pt x="34474" y="6466"/>
                  <a:pt x="34481" y="6461"/>
                </a:cubicBezTo>
                <a:cubicBezTo>
                  <a:pt x="34503" y="6449"/>
                  <a:pt x="34524" y="6438"/>
                  <a:pt x="34546" y="6424"/>
                </a:cubicBezTo>
                <a:cubicBezTo>
                  <a:pt x="34568" y="6413"/>
                  <a:pt x="34590" y="6401"/>
                  <a:pt x="34612" y="6388"/>
                </a:cubicBezTo>
                <a:cubicBezTo>
                  <a:pt x="34634" y="6377"/>
                  <a:pt x="34654" y="6364"/>
                  <a:pt x="34676" y="6354"/>
                </a:cubicBezTo>
                <a:cubicBezTo>
                  <a:pt x="34699" y="6342"/>
                  <a:pt x="34721" y="6329"/>
                  <a:pt x="34743" y="6318"/>
                </a:cubicBezTo>
                <a:cubicBezTo>
                  <a:pt x="34765" y="6307"/>
                  <a:pt x="34787" y="6296"/>
                  <a:pt x="34806" y="6283"/>
                </a:cubicBezTo>
                <a:lnTo>
                  <a:pt x="34872" y="6249"/>
                </a:lnTo>
                <a:lnTo>
                  <a:pt x="34938" y="6217"/>
                </a:lnTo>
                <a:cubicBezTo>
                  <a:pt x="34960" y="6205"/>
                  <a:pt x="34982" y="6195"/>
                  <a:pt x="35005" y="6186"/>
                </a:cubicBezTo>
                <a:cubicBezTo>
                  <a:pt x="35027" y="6174"/>
                  <a:pt x="35049" y="6164"/>
                  <a:pt x="35074" y="6155"/>
                </a:cubicBezTo>
                <a:cubicBezTo>
                  <a:pt x="35096" y="6143"/>
                  <a:pt x="35118" y="6135"/>
                  <a:pt x="35140" y="6126"/>
                </a:cubicBezTo>
                <a:cubicBezTo>
                  <a:pt x="35162" y="6114"/>
                  <a:pt x="35185" y="6105"/>
                  <a:pt x="35207" y="6093"/>
                </a:cubicBezTo>
                <a:cubicBezTo>
                  <a:pt x="35230" y="6085"/>
                  <a:pt x="35252" y="6076"/>
                  <a:pt x="35274" y="6064"/>
                </a:cubicBezTo>
                <a:cubicBezTo>
                  <a:pt x="35296" y="6055"/>
                  <a:pt x="35319" y="6045"/>
                  <a:pt x="35341" y="6035"/>
                </a:cubicBezTo>
                <a:lnTo>
                  <a:pt x="35408" y="6008"/>
                </a:lnTo>
                <a:cubicBezTo>
                  <a:pt x="35430" y="5998"/>
                  <a:pt x="35453" y="5989"/>
                  <a:pt x="35475" y="5980"/>
                </a:cubicBezTo>
                <a:cubicBezTo>
                  <a:pt x="35497" y="5971"/>
                  <a:pt x="35519" y="5964"/>
                  <a:pt x="35541" y="5954"/>
                </a:cubicBezTo>
                <a:cubicBezTo>
                  <a:pt x="35566" y="5945"/>
                  <a:pt x="35588" y="5936"/>
                  <a:pt x="35612" y="5927"/>
                </a:cubicBezTo>
                <a:cubicBezTo>
                  <a:pt x="35634" y="5920"/>
                  <a:pt x="35656" y="5910"/>
                  <a:pt x="35677" y="5902"/>
                </a:cubicBezTo>
                <a:cubicBezTo>
                  <a:pt x="35700" y="5893"/>
                  <a:pt x="35724" y="5885"/>
                  <a:pt x="35746" y="5877"/>
                </a:cubicBezTo>
                <a:cubicBezTo>
                  <a:pt x="35768" y="5870"/>
                  <a:pt x="35788" y="5862"/>
                  <a:pt x="35811" y="5855"/>
                </a:cubicBezTo>
                <a:cubicBezTo>
                  <a:pt x="35834" y="5846"/>
                  <a:pt x="35858" y="5839"/>
                  <a:pt x="35883" y="5829"/>
                </a:cubicBezTo>
                <a:cubicBezTo>
                  <a:pt x="35905" y="5821"/>
                  <a:pt x="35924" y="5814"/>
                  <a:pt x="35946" y="5810"/>
                </a:cubicBezTo>
                <a:cubicBezTo>
                  <a:pt x="35953" y="5807"/>
                  <a:pt x="35961" y="5804"/>
                  <a:pt x="35971" y="5802"/>
                </a:cubicBezTo>
                <a:close/>
                <a:moveTo>
                  <a:pt x="33148" y="6445"/>
                </a:moveTo>
                <a:cubicBezTo>
                  <a:pt x="33493" y="6464"/>
                  <a:pt x="33834" y="6493"/>
                  <a:pt x="34171" y="6534"/>
                </a:cubicBezTo>
                <a:lnTo>
                  <a:pt x="34171" y="6534"/>
                </a:lnTo>
                <a:cubicBezTo>
                  <a:pt x="34171" y="6535"/>
                  <a:pt x="34170" y="6536"/>
                  <a:pt x="34169" y="6538"/>
                </a:cubicBezTo>
                <a:cubicBezTo>
                  <a:pt x="34147" y="6552"/>
                  <a:pt x="34122" y="6564"/>
                  <a:pt x="34100" y="6579"/>
                </a:cubicBezTo>
                <a:cubicBezTo>
                  <a:pt x="34081" y="6592"/>
                  <a:pt x="34062" y="6605"/>
                  <a:pt x="34041" y="6619"/>
                </a:cubicBezTo>
                <a:lnTo>
                  <a:pt x="33975" y="6663"/>
                </a:lnTo>
                <a:cubicBezTo>
                  <a:pt x="33954" y="6674"/>
                  <a:pt x="33937" y="6688"/>
                  <a:pt x="33916" y="6702"/>
                </a:cubicBezTo>
                <a:cubicBezTo>
                  <a:pt x="33894" y="6717"/>
                  <a:pt x="33872" y="6732"/>
                  <a:pt x="33850" y="6748"/>
                </a:cubicBezTo>
                <a:cubicBezTo>
                  <a:pt x="33832" y="6761"/>
                  <a:pt x="33812" y="6776"/>
                  <a:pt x="33793" y="6789"/>
                </a:cubicBezTo>
                <a:cubicBezTo>
                  <a:pt x="33770" y="6804"/>
                  <a:pt x="33748" y="6820"/>
                  <a:pt x="33726" y="6836"/>
                </a:cubicBezTo>
                <a:cubicBezTo>
                  <a:pt x="33709" y="6849"/>
                  <a:pt x="33688" y="6864"/>
                  <a:pt x="33670" y="6879"/>
                </a:cubicBezTo>
                <a:cubicBezTo>
                  <a:pt x="33648" y="6895"/>
                  <a:pt x="33626" y="6913"/>
                  <a:pt x="33604" y="6927"/>
                </a:cubicBezTo>
                <a:cubicBezTo>
                  <a:pt x="33585" y="6942"/>
                  <a:pt x="33567" y="6954"/>
                  <a:pt x="33548" y="6969"/>
                </a:cubicBezTo>
                <a:cubicBezTo>
                  <a:pt x="33534" y="6980"/>
                  <a:pt x="33520" y="6991"/>
                  <a:pt x="33506" y="7002"/>
                </a:cubicBezTo>
                <a:cubicBezTo>
                  <a:pt x="33491" y="6976"/>
                  <a:pt x="33475" y="6951"/>
                  <a:pt x="33460" y="6924"/>
                </a:cubicBezTo>
                <a:cubicBezTo>
                  <a:pt x="33442" y="6895"/>
                  <a:pt x="33425" y="6866"/>
                  <a:pt x="33407" y="6836"/>
                </a:cubicBezTo>
                <a:cubicBezTo>
                  <a:pt x="33403" y="6832"/>
                  <a:pt x="33400" y="6824"/>
                  <a:pt x="33395" y="6819"/>
                </a:cubicBezTo>
                <a:cubicBezTo>
                  <a:pt x="33378" y="6789"/>
                  <a:pt x="33357" y="6760"/>
                  <a:pt x="33339" y="6730"/>
                </a:cubicBezTo>
                <a:lnTo>
                  <a:pt x="33278" y="6636"/>
                </a:lnTo>
                <a:cubicBezTo>
                  <a:pt x="33270" y="6627"/>
                  <a:pt x="33266" y="6616"/>
                  <a:pt x="33259" y="6607"/>
                </a:cubicBezTo>
                <a:cubicBezTo>
                  <a:pt x="33256" y="6605"/>
                  <a:pt x="33256" y="6604"/>
                  <a:pt x="33254" y="6601"/>
                </a:cubicBezTo>
                <a:cubicBezTo>
                  <a:pt x="33239" y="6579"/>
                  <a:pt x="33225" y="6560"/>
                  <a:pt x="33210" y="6538"/>
                </a:cubicBezTo>
                <a:cubicBezTo>
                  <a:pt x="33189" y="6508"/>
                  <a:pt x="33170" y="6476"/>
                  <a:pt x="33148" y="6446"/>
                </a:cubicBezTo>
                <a:lnTo>
                  <a:pt x="33148" y="6445"/>
                </a:lnTo>
                <a:close/>
                <a:moveTo>
                  <a:pt x="27282" y="6220"/>
                </a:moveTo>
                <a:cubicBezTo>
                  <a:pt x="27760" y="6352"/>
                  <a:pt x="28212" y="6524"/>
                  <a:pt x="28634" y="6733"/>
                </a:cubicBezTo>
                <a:cubicBezTo>
                  <a:pt x="28169" y="6832"/>
                  <a:pt x="27702" y="6947"/>
                  <a:pt x="27234" y="7082"/>
                </a:cubicBezTo>
                <a:cubicBezTo>
                  <a:pt x="27222" y="7023"/>
                  <a:pt x="27210" y="6966"/>
                  <a:pt x="27200" y="6907"/>
                </a:cubicBezTo>
                <a:cubicBezTo>
                  <a:pt x="27219" y="6679"/>
                  <a:pt x="27246" y="6449"/>
                  <a:pt x="27282" y="6220"/>
                </a:cubicBezTo>
                <a:close/>
                <a:moveTo>
                  <a:pt x="36289" y="5704"/>
                </a:moveTo>
                <a:cubicBezTo>
                  <a:pt x="36545" y="6152"/>
                  <a:pt x="36767" y="6621"/>
                  <a:pt x="36955" y="7111"/>
                </a:cubicBezTo>
                <a:cubicBezTo>
                  <a:pt x="36634" y="6988"/>
                  <a:pt x="36303" y="6880"/>
                  <a:pt x="35961" y="6788"/>
                </a:cubicBezTo>
                <a:cubicBezTo>
                  <a:pt x="36016" y="6446"/>
                  <a:pt x="36052" y="6107"/>
                  <a:pt x="36064" y="5770"/>
                </a:cubicBezTo>
                <a:cubicBezTo>
                  <a:pt x="36068" y="5768"/>
                  <a:pt x="36074" y="5767"/>
                  <a:pt x="36078" y="5767"/>
                </a:cubicBezTo>
                <a:cubicBezTo>
                  <a:pt x="36103" y="5760"/>
                  <a:pt x="36128" y="5752"/>
                  <a:pt x="36152" y="5745"/>
                </a:cubicBezTo>
                <a:cubicBezTo>
                  <a:pt x="36172" y="5739"/>
                  <a:pt x="36193" y="5733"/>
                  <a:pt x="36214" y="5726"/>
                </a:cubicBezTo>
                <a:cubicBezTo>
                  <a:pt x="36239" y="5718"/>
                  <a:pt x="36262" y="5711"/>
                  <a:pt x="36289" y="5704"/>
                </a:cubicBezTo>
                <a:close/>
                <a:moveTo>
                  <a:pt x="21617" y="1393"/>
                </a:moveTo>
                <a:cubicBezTo>
                  <a:pt x="21236" y="1813"/>
                  <a:pt x="20965" y="2457"/>
                  <a:pt x="20831" y="3284"/>
                </a:cubicBezTo>
                <a:cubicBezTo>
                  <a:pt x="20806" y="3296"/>
                  <a:pt x="20781" y="3309"/>
                  <a:pt x="20756" y="3319"/>
                </a:cubicBezTo>
                <a:cubicBezTo>
                  <a:pt x="20733" y="3331"/>
                  <a:pt x="20706" y="3341"/>
                  <a:pt x="20683" y="3355"/>
                </a:cubicBezTo>
                <a:cubicBezTo>
                  <a:pt x="20606" y="3390"/>
                  <a:pt x="20531" y="3424"/>
                  <a:pt x="20456" y="3461"/>
                </a:cubicBezTo>
                <a:lnTo>
                  <a:pt x="20384" y="3494"/>
                </a:lnTo>
                <a:cubicBezTo>
                  <a:pt x="20291" y="3539"/>
                  <a:pt x="20197" y="3584"/>
                  <a:pt x="20103" y="3628"/>
                </a:cubicBezTo>
                <a:cubicBezTo>
                  <a:pt x="20082" y="3637"/>
                  <a:pt x="20063" y="3649"/>
                  <a:pt x="20043" y="3658"/>
                </a:cubicBezTo>
                <a:cubicBezTo>
                  <a:pt x="19997" y="3680"/>
                  <a:pt x="19953" y="3702"/>
                  <a:pt x="19906" y="3724"/>
                </a:cubicBezTo>
                <a:cubicBezTo>
                  <a:pt x="19434" y="3886"/>
                  <a:pt x="18960" y="4067"/>
                  <a:pt x="18484" y="4267"/>
                </a:cubicBezTo>
                <a:lnTo>
                  <a:pt x="18136" y="4415"/>
                </a:lnTo>
                <a:cubicBezTo>
                  <a:pt x="17417" y="4731"/>
                  <a:pt x="16705" y="5090"/>
                  <a:pt x="16001" y="5489"/>
                </a:cubicBezTo>
                <a:cubicBezTo>
                  <a:pt x="15264" y="5907"/>
                  <a:pt x="14536" y="6368"/>
                  <a:pt x="13821" y="6870"/>
                </a:cubicBezTo>
                <a:cubicBezTo>
                  <a:pt x="13802" y="6883"/>
                  <a:pt x="13783" y="6898"/>
                  <a:pt x="13764" y="6910"/>
                </a:cubicBezTo>
                <a:cubicBezTo>
                  <a:pt x="13736" y="6929"/>
                  <a:pt x="13711" y="6949"/>
                  <a:pt x="13683" y="6967"/>
                </a:cubicBezTo>
                <a:cubicBezTo>
                  <a:pt x="13628" y="7005"/>
                  <a:pt x="13572" y="7045"/>
                  <a:pt x="13519" y="7085"/>
                </a:cubicBezTo>
                <a:cubicBezTo>
                  <a:pt x="13497" y="7099"/>
                  <a:pt x="13477" y="7116"/>
                  <a:pt x="13455" y="7130"/>
                </a:cubicBezTo>
                <a:lnTo>
                  <a:pt x="13400" y="7170"/>
                </a:lnTo>
                <a:cubicBezTo>
                  <a:pt x="13056" y="6844"/>
                  <a:pt x="12772" y="6608"/>
                  <a:pt x="12552" y="6467"/>
                </a:cubicBezTo>
                <a:cubicBezTo>
                  <a:pt x="15464" y="4180"/>
                  <a:pt x="18563" y="2465"/>
                  <a:pt x="21617" y="1393"/>
                </a:cubicBezTo>
                <a:close/>
                <a:moveTo>
                  <a:pt x="19194" y="4090"/>
                </a:moveTo>
                <a:lnTo>
                  <a:pt x="19194" y="4090"/>
                </a:lnTo>
                <a:cubicBezTo>
                  <a:pt x="19185" y="4093"/>
                  <a:pt x="19178" y="4098"/>
                  <a:pt x="19169" y="4103"/>
                </a:cubicBezTo>
                <a:cubicBezTo>
                  <a:pt x="19103" y="4137"/>
                  <a:pt x="19037" y="4172"/>
                  <a:pt x="18970" y="4209"/>
                </a:cubicBezTo>
                <a:cubicBezTo>
                  <a:pt x="18926" y="4233"/>
                  <a:pt x="18882" y="4258"/>
                  <a:pt x="18837" y="4281"/>
                </a:cubicBezTo>
                <a:cubicBezTo>
                  <a:pt x="18766" y="4320"/>
                  <a:pt x="18695" y="4358"/>
                  <a:pt x="18625" y="4398"/>
                </a:cubicBezTo>
                <a:cubicBezTo>
                  <a:pt x="18585" y="4420"/>
                  <a:pt x="18544" y="4442"/>
                  <a:pt x="18506" y="4464"/>
                </a:cubicBezTo>
                <a:cubicBezTo>
                  <a:pt x="18423" y="4509"/>
                  <a:pt x="18339" y="4556"/>
                  <a:pt x="18257" y="4603"/>
                </a:cubicBezTo>
                <a:cubicBezTo>
                  <a:pt x="18229" y="4620"/>
                  <a:pt x="18203" y="4634"/>
                  <a:pt x="18175" y="4649"/>
                </a:cubicBezTo>
                <a:cubicBezTo>
                  <a:pt x="18064" y="4711"/>
                  <a:pt x="17954" y="4776"/>
                  <a:pt x="17844" y="4840"/>
                </a:cubicBezTo>
                <a:cubicBezTo>
                  <a:pt x="17817" y="4855"/>
                  <a:pt x="17794" y="4870"/>
                  <a:pt x="17769" y="4884"/>
                </a:cubicBezTo>
                <a:cubicBezTo>
                  <a:pt x="17683" y="4934"/>
                  <a:pt x="17600" y="4986"/>
                  <a:pt x="17514" y="5034"/>
                </a:cubicBezTo>
                <a:cubicBezTo>
                  <a:pt x="17475" y="5059"/>
                  <a:pt x="17433" y="5084"/>
                  <a:pt x="17394" y="5108"/>
                </a:cubicBezTo>
                <a:cubicBezTo>
                  <a:pt x="17323" y="5151"/>
                  <a:pt x="17255" y="5193"/>
                  <a:pt x="17185" y="5236"/>
                </a:cubicBezTo>
                <a:cubicBezTo>
                  <a:pt x="17141" y="5262"/>
                  <a:pt x="17095" y="5290"/>
                  <a:pt x="17051" y="5320"/>
                </a:cubicBezTo>
                <a:lnTo>
                  <a:pt x="16858" y="5442"/>
                </a:lnTo>
                <a:cubicBezTo>
                  <a:pt x="16810" y="5471"/>
                  <a:pt x="16764" y="5502"/>
                  <a:pt x="16719" y="5532"/>
                </a:cubicBezTo>
                <a:cubicBezTo>
                  <a:pt x="16655" y="5571"/>
                  <a:pt x="16594" y="5611"/>
                  <a:pt x="16533" y="5651"/>
                </a:cubicBezTo>
                <a:lnTo>
                  <a:pt x="16389" y="5745"/>
                </a:lnTo>
                <a:cubicBezTo>
                  <a:pt x="16329" y="5785"/>
                  <a:pt x="16268" y="5826"/>
                  <a:pt x="16205" y="5865"/>
                </a:cubicBezTo>
                <a:cubicBezTo>
                  <a:pt x="16158" y="5898"/>
                  <a:pt x="16110" y="5930"/>
                  <a:pt x="16060" y="5964"/>
                </a:cubicBezTo>
                <a:cubicBezTo>
                  <a:pt x="15999" y="6004"/>
                  <a:pt x="15939" y="6045"/>
                  <a:pt x="15879" y="6086"/>
                </a:cubicBezTo>
                <a:cubicBezTo>
                  <a:pt x="15830" y="6120"/>
                  <a:pt x="15783" y="6152"/>
                  <a:pt x="15733" y="6186"/>
                </a:cubicBezTo>
                <a:cubicBezTo>
                  <a:pt x="15673" y="6229"/>
                  <a:pt x="15611" y="6268"/>
                  <a:pt x="15552" y="6311"/>
                </a:cubicBezTo>
                <a:lnTo>
                  <a:pt x="15409" y="6410"/>
                </a:lnTo>
                <a:cubicBezTo>
                  <a:pt x="15349" y="6452"/>
                  <a:pt x="15287" y="6496"/>
                  <a:pt x="15227" y="6539"/>
                </a:cubicBezTo>
                <a:cubicBezTo>
                  <a:pt x="15180" y="6571"/>
                  <a:pt x="15133" y="6605"/>
                  <a:pt x="15086" y="6641"/>
                </a:cubicBezTo>
                <a:cubicBezTo>
                  <a:pt x="15026" y="6685"/>
                  <a:pt x="14962" y="6729"/>
                  <a:pt x="14902" y="6774"/>
                </a:cubicBezTo>
                <a:cubicBezTo>
                  <a:pt x="14856" y="6807"/>
                  <a:pt x="14809" y="6841"/>
                  <a:pt x="14764" y="6876"/>
                </a:cubicBezTo>
                <a:cubicBezTo>
                  <a:pt x="14702" y="6922"/>
                  <a:pt x="14639" y="6969"/>
                  <a:pt x="14577" y="7016"/>
                </a:cubicBezTo>
                <a:lnTo>
                  <a:pt x="14445" y="7114"/>
                </a:lnTo>
                <a:cubicBezTo>
                  <a:pt x="14378" y="7164"/>
                  <a:pt x="14314" y="7214"/>
                  <a:pt x="14249" y="7263"/>
                </a:cubicBezTo>
                <a:cubicBezTo>
                  <a:pt x="14209" y="7295"/>
                  <a:pt x="14167" y="7326"/>
                  <a:pt x="14125" y="7357"/>
                </a:cubicBezTo>
                <a:cubicBezTo>
                  <a:pt x="14056" y="7413"/>
                  <a:pt x="13984" y="7467"/>
                  <a:pt x="13915" y="7520"/>
                </a:cubicBezTo>
                <a:cubicBezTo>
                  <a:pt x="13886" y="7545"/>
                  <a:pt x="13853" y="7569"/>
                  <a:pt x="13822" y="7592"/>
                </a:cubicBezTo>
                <a:cubicBezTo>
                  <a:pt x="13699" y="7467"/>
                  <a:pt x="13581" y="7351"/>
                  <a:pt x="13469" y="7244"/>
                </a:cubicBezTo>
                <a:cubicBezTo>
                  <a:pt x="13486" y="7230"/>
                  <a:pt x="13503" y="7217"/>
                  <a:pt x="13521" y="7207"/>
                </a:cubicBezTo>
                <a:cubicBezTo>
                  <a:pt x="13606" y="7144"/>
                  <a:pt x="13692" y="7083"/>
                  <a:pt x="13777" y="7023"/>
                </a:cubicBezTo>
                <a:cubicBezTo>
                  <a:pt x="13800" y="7005"/>
                  <a:pt x="13824" y="6988"/>
                  <a:pt x="13850" y="6972"/>
                </a:cubicBezTo>
                <a:cubicBezTo>
                  <a:pt x="13945" y="6905"/>
                  <a:pt x="14037" y="6841"/>
                  <a:pt x="14131" y="6776"/>
                </a:cubicBezTo>
                <a:cubicBezTo>
                  <a:pt x="14156" y="6758"/>
                  <a:pt x="14184" y="6739"/>
                  <a:pt x="14211" y="6721"/>
                </a:cubicBezTo>
                <a:cubicBezTo>
                  <a:pt x="14314" y="6651"/>
                  <a:pt x="14418" y="6582"/>
                  <a:pt x="14523" y="6511"/>
                </a:cubicBezTo>
                <a:cubicBezTo>
                  <a:pt x="14527" y="6510"/>
                  <a:pt x="14530" y="6505"/>
                  <a:pt x="14534" y="6504"/>
                </a:cubicBezTo>
                <a:cubicBezTo>
                  <a:pt x="14634" y="6438"/>
                  <a:pt x="14736" y="6371"/>
                  <a:pt x="14837" y="6307"/>
                </a:cubicBezTo>
                <a:cubicBezTo>
                  <a:pt x="14865" y="6289"/>
                  <a:pt x="14892" y="6273"/>
                  <a:pt x="14920" y="6254"/>
                </a:cubicBezTo>
                <a:cubicBezTo>
                  <a:pt x="15026" y="6188"/>
                  <a:pt x="15127" y="6123"/>
                  <a:pt x="15233" y="6060"/>
                </a:cubicBezTo>
                <a:cubicBezTo>
                  <a:pt x="15237" y="6055"/>
                  <a:pt x="15243" y="6052"/>
                  <a:pt x="15249" y="6049"/>
                </a:cubicBezTo>
                <a:cubicBezTo>
                  <a:pt x="15348" y="5989"/>
                  <a:pt x="15449" y="5929"/>
                  <a:pt x="15551" y="5868"/>
                </a:cubicBezTo>
                <a:cubicBezTo>
                  <a:pt x="15579" y="5851"/>
                  <a:pt x="15608" y="5835"/>
                  <a:pt x="15637" y="5817"/>
                </a:cubicBezTo>
                <a:cubicBezTo>
                  <a:pt x="15740" y="5755"/>
                  <a:pt x="15845" y="5695"/>
                  <a:pt x="15948" y="5636"/>
                </a:cubicBezTo>
                <a:cubicBezTo>
                  <a:pt x="15955" y="5633"/>
                  <a:pt x="15961" y="5629"/>
                  <a:pt x="15968" y="5626"/>
                </a:cubicBezTo>
                <a:cubicBezTo>
                  <a:pt x="16067" y="5568"/>
                  <a:pt x="16168" y="5512"/>
                  <a:pt x="16267" y="5458"/>
                </a:cubicBezTo>
                <a:cubicBezTo>
                  <a:pt x="16296" y="5442"/>
                  <a:pt x="16326" y="5427"/>
                  <a:pt x="16354" y="5409"/>
                </a:cubicBezTo>
                <a:cubicBezTo>
                  <a:pt x="16457" y="5354"/>
                  <a:pt x="16561" y="5298"/>
                  <a:pt x="16664" y="5243"/>
                </a:cubicBezTo>
                <a:lnTo>
                  <a:pt x="16688" y="5231"/>
                </a:lnTo>
                <a:cubicBezTo>
                  <a:pt x="16788" y="5179"/>
                  <a:pt x="16888" y="5127"/>
                  <a:pt x="16988" y="5076"/>
                </a:cubicBezTo>
                <a:cubicBezTo>
                  <a:pt x="17019" y="5061"/>
                  <a:pt x="17048" y="5046"/>
                  <a:pt x="17075" y="5031"/>
                </a:cubicBezTo>
                <a:cubicBezTo>
                  <a:pt x="17180" y="4978"/>
                  <a:pt x="17285" y="4927"/>
                  <a:pt x="17389" y="4876"/>
                </a:cubicBezTo>
                <a:cubicBezTo>
                  <a:pt x="17395" y="4871"/>
                  <a:pt x="17403" y="4870"/>
                  <a:pt x="17408" y="4865"/>
                </a:cubicBezTo>
                <a:cubicBezTo>
                  <a:pt x="17508" y="4817"/>
                  <a:pt x="17610" y="4768"/>
                  <a:pt x="17713" y="4721"/>
                </a:cubicBezTo>
                <a:cubicBezTo>
                  <a:pt x="17741" y="4708"/>
                  <a:pt x="17770" y="4695"/>
                  <a:pt x="17798" y="4680"/>
                </a:cubicBezTo>
                <a:cubicBezTo>
                  <a:pt x="17904" y="4630"/>
                  <a:pt x="18009" y="4583"/>
                  <a:pt x="18116" y="4534"/>
                </a:cubicBezTo>
                <a:cubicBezTo>
                  <a:pt x="18119" y="4533"/>
                  <a:pt x="18123" y="4531"/>
                  <a:pt x="18129" y="4530"/>
                </a:cubicBezTo>
                <a:cubicBezTo>
                  <a:pt x="18232" y="4483"/>
                  <a:pt x="18335" y="4439"/>
                  <a:pt x="18439" y="4395"/>
                </a:cubicBezTo>
                <a:cubicBezTo>
                  <a:pt x="18467" y="4384"/>
                  <a:pt x="18494" y="4371"/>
                  <a:pt x="18522" y="4361"/>
                </a:cubicBezTo>
                <a:cubicBezTo>
                  <a:pt x="18629" y="4317"/>
                  <a:pt x="18735" y="4270"/>
                  <a:pt x="18843" y="4228"/>
                </a:cubicBezTo>
                <a:cubicBezTo>
                  <a:pt x="18844" y="4225"/>
                  <a:pt x="18847" y="4225"/>
                  <a:pt x="18850" y="4224"/>
                </a:cubicBezTo>
                <a:cubicBezTo>
                  <a:pt x="18954" y="4181"/>
                  <a:pt x="19059" y="4142"/>
                  <a:pt x="19163" y="4100"/>
                </a:cubicBezTo>
                <a:cubicBezTo>
                  <a:pt x="19173" y="4097"/>
                  <a:pt x="19183" y="4094"/>
                  <a:pt x="19194" y="4090"/>
                </a:cubicBezTo>
                <a:close/>
                <a:moveTo>
                  <a:pt x="12472" y="6533"/>
                </a:moveTo>
                <a:cubicBezTo>
                  <a:pt x="12669" y="6660"/>
                  <a:pt x="12949" y="6880"/>
                  <a:pt x="13321" y="7232"/>
                </a:cubicBezTo>
                <a:cubicBezTo>
                  <a:pt x="13313" y="7238"/>
                  <a:pt x="13308" y="7241"/>
                  <a:pt x="13300" y="7247"/>
                </a:cubicBezTo>
                <a:cubicBezTo>
                  <a:pt x="13287" y="7255"/>
                  <a:pt x="13274" y="7266"/>
                  <a:pt x="13263" y="7275"/>
                </a:cubicBezTo>
                <a:cubicBezTo>
                  <a:pt x="13233" y="7298"/>
                  <a:pt x="13200" y="7320"/>
                  <a:pt x="13169" y="7344"/>
                </a:cubicBezTo>
                <a:cubicBezTo>
                  <a:pt x="13109" y="7388"/>
                  <a:pt x="13050" y="7435"/>
                  <a:pt x="12990" y="7480"/>
                </a:cubicBezTo>
                <a:cubicBezTo>
                  <a:pt x="12974" y="7494"/>
                  <a:pt x="12956" y="7505"/>
                  <a:pt x="12940" y="7517"/>
                </a:cubicBezTo>
                <a:cubicBezTo>
                  <a:pt x="12913" y="7538"/>
                  <a:pt x="12887" y="7557"/>
                  <a:pt x="12860" y="7578"/>
                </a:cubicBezTo>
                <a:cubicBezTo>
                  <a:pt x="12791" y="7630"/>
                  <a:pt x="12722" y="7685"/>
                  <a:pt x="12653" y="7739"/>
                </a:cubicBezTo>
                <a:cubicBezTo>
                  <a:pt x="12640" y="7751"/>
                  <a:pt x="12625" y="7760"/>
                  <a:pt x="12612" y="7770"/>
                </a:cubicBezTo>
                <a:cubicBezTo>
                  <a:pt x="12349" y="7307"/>
                  <a:pt x="12210" y="7002"/>
                  <a:pt x="12140" y="6799"/>
                </a:cubicBezTo>
                <a:cubicBezTo>
                  <a:pt x="12250" y="6711"/>
                  <a:pt x="12360" y="6621"/>
                  <a:pt x="12472" y="6533"/>
                </a:cubicBezTo>
                <a:close/>
                <a:moveTo>
                  <a:pt x="31311" y="6457"/>
                </a:moveTo>
                <a:lnTo>
                  <a:pt x="31311" y="6457"/>
                </a:lnTo>
                <a:cubicBezTo>
                  <a:pt x="31304" y="6460"/>
                  <a:pt x="31301" y="6466"/>
                  <a:pt x="31296" y="6471"/>
                </a:cubicBezTo>
                <a:cubicBezTo>
                  <a:pt x="31282" y="6493"/>
                  <a:pt x="31267" y="6513"/>
                  <a:pt x="31252" y="6535"/>
                </a:cubicBezTo>
                <a:cubicBezTo>
                  <a:pt x="31239" y="6554"/>
                  <a:pt x="31229" y="6570"/>
                  <a:pt x="31216" y="6589"/>
                </a:cubicBezTo>
                <a:lnTo>
                  <a:pt x="31171" y="6655"/>
                </a:lnTo>
                <a:cubicBezTo>
                  <a:pt x="31161" y="6671"/>
                  <a:pt x="31148" y="6689"/>
                  <a:pt x="31136" y="6707"/>
                </a:cubicBezTo>
                <a:cubicBezTo>
                  <a:pt x="31121" y="6730"/>
                  <a:pt x="31107" y="6752"/>
                  <a:pt x="31092" y="6776"/>
                </a:cubicBezTo>
                <a:cubicBezTo>
                  <a:pt x="31082" y="6792"/>
                  <a:pt x="31070" y="6810"/>
                  <a:pt x="31061" y="6826"/>
                </a:cubicBezTo>
                <a:cubicBezTo>
                  <a:pt x="31045" y="6851"/>
                  <a:pt x="31030" y="6877"/>
                  <a:pt x="31014" y="6902"/>
                </a:cubicBezTo>
                <a:cubicBezTo>
                  <a:pt x="31004" y="6917"/>
                  <a:pt x="30996" y="6930"/>
                  <a:pt x="30988" y="6945"/>
                </a:cubicBezTo>
                <a:cubicBezTo>
                  <a:pt x="30964" y="6983"/>
                  <a:pt x="30942" y="7024"/>
                  <a:pt x="30918" y="7063"/>
                </a:cubicBezTo>
                <a:cubicBezTo>
                  <a:pt x="30911" y="7077"/>
                  <a:pt x="30901" y="7092"/>
                  <a:pt x="30893" y="7105"/>
                </a:cubicBezTo>
                <a:cubicBezTo>
                  <a:pt x="30879" y="7130"/>
                  <a:pt x="30864" y="7157"/>
                  <a:pt x="30849" y="7185"/>
                </a:cubicBezTo>
                <a:cubicBezTo>
                  <a:pt x="30840" y="7202"/>
                  <a:pt x="30832" y="7219"/>
                  <a:pt x="30823" y="7238"/>
                </a:cubicBezTo>
                <a:cubicBezTo>
                  <a:pt x="30810" y="7261"/>
                  <a:pt x="30796" y="7283"/>
                  <a:pt x="30786" y="7307"/>
                </a:cubicBezTo>
                <a:cubicBezTo>
                  <a:pt x="30776" y="7326"/>
                  <a:pt x="30765" y="7344"/>
                  <a:pt x="30757" y="7364"/>
                </a:cubicBezTo>
                <a:lnTo>
                  <a:pt x="30723" y="7430"/>
                </a:lnTo>
                <a:cubicBezTo>
                  <a:pt x="30714" y="7450"/>
                  <a:pt x="30705" y="7469"/>
                  <a:pt x="30695" y="7488"/>
                </a:cubicBezTo>
                <a:cubicBezTo>
                  <a:pt x="30685" y="7510"/>
                  <a:pt x="30673" y="7532"/>
                  <a:pt x="30664" y="7553"/>
                </a:cubicBezTo>
                <a:cubicBezTo>
                  <a:pt x="30655" y="7572"/>
                  <a:pt x="30646" y="7591"/>
                  <a:pt x="30636" y="7611"/>
                </a:cubicBezTo>
                <a:cubicBezTo>
                  <a:pt x="30626" y="7633"/>
                  <a:pt x="30617" y="7655"/>
                  <a:pt x="30607" y="7675"/>
                </a:cubicBezTo>
                <a:cubicBezTo>
                  <a:pt x="30598" y="7695"/>
                  <a:pt x="30589" y="7714"/>
                  <a:pt x="30582" y="7733"/>
                </a:cubicBezTo>
                <a:lnTo>
                  <a:pt x="30554" y="7800"/>
                </a:lnTo>
                <a:cubicBezTo>
                  <a:pt x="30545" y="7820"/>
                  <a:pt x="30537" y="7839"/>
                  <a:pt x="30529" y="7858"/>
                </a:cubicBezTo>
                <a:lnTo>
                  <a:pt x="30501" y="7925"/>
                </a:lnTo>
                <a:lnTo>
                  <a:pt x="30495" y="7936"/>
                </a:lnTo>
                <a:cubicBezTo>
                  <a:pt x="30036" y="7479"/>
                  <a:pt x="29509" y="7089"/>
                  <a:pt x="28927" y="6771"/>
                </a:cubicBezTo>
                <a:cubicBezTo>
                  <a:pt x="29734" y="6613"/>
                  <a:pt x="30530" y="6505"/>
                  <a:pt x="31311" y="6457"/>
                </a:cubicBezTo>
                <a:close/>
                <a:moveTo>
                  <a:pt x="13394" y="7300"/>
                </a:moveTo>
                <a:cubicBezTo>
                  <a:pt x="13505" y="7407"/>
                  <a:pt x="13622" y="7523"/>
                  <a:pt x="13749" y="7651"/>
                </a:cubicBezTo>
                <a:cubicBezTo>
                  <a:pt x="13475" y="7869"/>
                  <a:pt x="13205" y="8089"/>
                  <a:pt x="12937" y="8311"/>
                </a:cubicBezTo>
                <a:cubicBezTo>
                  <a:pt x="12934" y="8307"/>
                  <a:pt x="12931" y="8303"/>
                  <a:pt x="12930" y="8298"/>
                </a:cubicBezTo>
                <a:cubicBezTo>
                  <a:pt x="12910" y="8269"/>
                  <a:pt x="12890" y="8238"/>
                  <a:pt x="12874" y="8209"/>
                </a:cubicBezTo>
                <a:lnTo>
                  <a:pt x="12813" y="8109"/>
                </a:lnTo>
                <a:cubicBezTo>
                  <a:pt x="12794" y="8079"/>
                  <a:pt x="12777" y="8050"/>
                  <a:pt x="12760" y="8020"/>
                </a:cubicBezTo>
                <a:cubicBezTo>
                  <a:pt x="12740" y="7988"/>
                  <a:pt x="12721" y="7957"/>
                  <a:pt x="12703" y="7925"/>
                </a:cubicBezTo>
                <a:cubicBezTo>
                  <a:pt x="12690" y="7901"/>
                  <a:pt x="12675" y="7879"/>
                  <a:pt x="12662" y="7856"/>
                </a:cubicBezTo>
                <a:cubicBezTo>
                  <a:pt x="12750" y="7785"/>
                  <a:pt x="12841" y="7716"/>
                  <a:pt x="12931" y="7647"/>
                </a:cubicBezTo>
                <a:lnTo>
                  <a:pt x="12937" y="7642"/>
                </a:lnTo>
                <a:cubicBezTo>
                  <a:pt x="12963" y="7622"/>
                  <a:pt x="12990" y="7601"/>
                  <a:pt x="13016" y="7579"/>
                </a:cubicBezTo>
                <a:cubicBezTo>
                  <a:pt x="13088" y="7526"/>
                  <a:pt x="13159" y="7473"/>
                  <a:pt x="13231" y="7419"/>
                </a:cubicBezTo>
                <a:cubicBezTo>
                  <a:pt x="13256" y="7401"/>
                  <a:pt x="13280" y="7382"/>
                  <a:pt x="13306" y="7364"/>
                </a:cubicBezTo>
                <a:cubicBezTo>
                  <a:pt x="13319" y="7355"/>
                  <a:pt x="13331" y="7344"/>
                  <a:pt x="13344" y="7335"/>
                </a:cubicBezTo>
                <a:cubicBezTo>
                  <a:pt x="13361" y="7322"/>
                  <a:pt x="13378" y="7311"/>
                  <a:pt x="13394" y="7300"/>
                </a:cubicBezTo>
                <a:close/>
                <a:moveTo>
                  <a:pt x="39739" y="5677"/>
                </a:moveTo>
                <a:lnTo>
                  <a:pt x="39739" y="5677"/>
                </a:lnTo>
                <a:cubicBezTo>
                  <a:pt x="40142" y="5804"/>
                  <a:pt x="40517" y="5980"/>
                  <a:pt x="40851" y="6208"/>
                </a:cubicBezTo>
                <a:cubicBezTo>
                  <a:pt x="40856" y="6210"/>
                  <a:pt x="40857" y="6211"/>
                  <a:pt x="40860" y="6214"/>
                </a:cubicBezTo>
                <a:cubicBezTo>
                  <a:pt x="40885" y="6230"/>
                  <a:pt x="40910" y="6248"/>
                  <a:pt x="40934" y="6266"/>
                </a:cubicBezTo>
                <a:lnTo>
                  <a:pt x="40957" y="6282"/>
                </a:lnTo>
                <a:cubicBezTo>
                  <a:pt x="40979" y="6296"/>
                  <a:pt x="40998" y="6313"/>
                  <a:pt x="41019" y="6329"/>
                </a:cubicBezTo>
                <a:cubicBezTo>
                  <a:pt x="41031" y="6336"/>
                  <a:pt x="41040" y="6343"/>
                  <a:pt x="41050" y="6354"/>
                </a:cubicBezTo>
                <a:lnTo>
                  <a:pt x="41106" y="6398"/>
                </a:lnTo>
                <a:cubicBezTo>
                  <a:pt x="41119" y="6407"/>
                  <a:pt x="41129" y="6416"/>
                  <a:pt x="41142" y="6427"/>
                </a:cubicBezTo>
                <a:lnTo>
                  <a:pt x="41192" y="6471"/>
                </a:lnTo>
                <a:lnTo>
                  <a:pt x="41231" y="6504"/>
                </a:lnTo>
                <a:cubicBezTo>
                  <a:pt x="41247" y="6520"/>
                  <a:pt x="41262" y="6535"/>
                  <a:pt x="41278" y="6549"/>
                </a:cubicBezTo>
                <a:cubicBezTo>
                  <a:pt x="41291" y="6563"/>
                  <a:pt x="41306" y="6574"/>
                  <a:pt x="41319" y="6586"/>
                </a:cubicBezTo>
                <a:cubicBezTo>
                  <a:pt x="41334" y="6599"/>
                  <a:pt x="41347" y="6614"/>
                  <a:pt x="41362" y="6627"/>
                </a:cubicBezTo>
                <a:cubicBezTo>
                  <a:pt x="41373" y="6639"/>
                  <a:pt x="41388" y="6652"/>
                  <a:pt x="41401" y="6666"/>
                </a:cubicBezTo>
                <a:cubicBezTo>
                  <a:pt x="41445" y="6741"/>
                  <a:pt x="41488" y="6816"/>
                  <a:pt x="41528" y="6894"/>
                </a:cubicBezTo>
                <a:cubicBezTo>
                  <a:pt x="41540" y="6914"/>
                  <a:pt x="41550" y="6936"/>
                  <a:pt x="41562" y="6955"/>
                </a:cubicBezTo>
                <a:cubicBezTo>
                  <a:pt x="41597" y="7022"/>
                  <a:pt x="41631" y="7086"/>
                  <a:pt x="41665" y="7152"/>
                </a:cubicBezTo>
                <a:cubicBezTo>
                  <a:pt x="41672" y="7167"/>
                  <a:pt x="41679" y="7180"/>
                  <a:pt x="41687" y="7195"/>
                </a:cubicBezTo>
                <a:cubicBezTo>
                  <a:pt x="41726" y="7275"/>
                  <a:pt x="41766" y="7352"/>
                  <a:pt x="41804" y="7432"/>
                </a:cubicBezTo>
                <a:cubicBezTo>
                  <a:pt x="41813" y="7451"/>
                  <a:pt x="41822" y="7470"/>
                  <a:pt x="41832" y="7489"/>
                </a:cubicBezTo>
                <a:cubicBezTo>
                  <a:pt x="41863" y="7555"/>
                  <a:pt x="41894" y="7622"/>
                  <a:pt x="41924" y="7688"/>
                </a:cubicBezTo>
                <a:cubicBezTo>
                  <a:pt x="41932" y="7707"/>
                  <a:pt x="41940" y="7726"/>
                  <a:pt x="41950" y="7745"/>
                </a:cubicBezTo>
                <a:cubicBezTo>
                  <a:pt x="41987" y="7826"/>
                  <a:pt x="42021" y="7908"/>
                  <a:pt x="42056" y="7991"/>
                </a:cubicBezTo>
                <a:cubicBezTo>
                  <a:pt x="42062" y="8006"/>
                  <a:pt x="42068" y="8019"/>
                  <a:pt x="42072" y="8033"/>
                </a:cubicBezTo>
                <a:cubicBezTo>
                  <a:pt x="42101" y="8106"/>
                  <a:pt x="42129" y="8175"/>
                  <a:pt x="42159" y="8247"/>
                </a:cubicBezTo>
                <a:cubicBezTo>
                  <a:pt x="42166" y="8267"/>
                  <a:pt x="42175" y="8289"/>
                  <a:pt x="42182" y="8310"/>
                </a:cubicBezTo>
                <a:cubicBezTo>
                  <a:pt x="42185" y="8313"/>
                  <a:pt x="42185" y="8317"/>
                  <a:pt x="42187" y="8320"/>
                </a:cubicBezTo>
                <a:cubicBezTo>
                  <a:pt x="41520" y="7289"/>
                  <a:pt x="40701" y="6402"/>
                  <a:pt x="39739" y="5677"/>
                </a:cubicBezTo>
                <a:close/>
                <a:moveTo>
                  <a:pt x="41710" y="7027"/>
                </a:moveTo>
                <a:lnTo>
                  <a:pt x="41710" y="7027"/>
                </a:lnTo>
                <a:cubicBezTo>
                  <a:pt x="41718" y="7038"/>
                  <a:pt x="41725" y="7048"/>
                  <a:pt x="41732" y="7060"/>
                </a:cubicBezTo>
                <a:cubicBezTo>
                  <a:pt x="41741" y="7072"/>
                  <a:pt x="41753" y="7086"/>
                  <a:pt x="41762" y="7099"/>
                </a:cubicBezTo>
                <a:cubicBezTo>
                  <a:pt x="41769" y="7111"/>
                  <a:pt x="41778" y="7123"/>
                  <a:pt x="41785" y="7135"/>
                </a:cubicBezTo>
                <a:cubicBezTo>
                  <a:pt x="41796" y="7148"/>
                  <a:pt x="41804" y="7163"/>
                  <a:pt x="41813" y="7177"/>
                </a:cubicBezTo>
                <a:cubicBezTo>
                  <a:pt x="41821" y="7188"/>
                  <a:pt x="41828" y="7201"/>
                  <a:pt x="41837" y="7214"/>
                </a:cubicBezTo>
                <a:cubicBezTo>
                  <a:pt x="41847" y="7229"/>
                  <a:pt x="41856" y="7241"/>
                  <a:pt x="41865" y="7255"/>
                </a:cubicBezTo>
                <a:lnTo>
                  <a:pt x="41881" y="7283"/>
                </a:lnTo>
                <a:lnTo>
                  <a:pt x="41925" y="7361"/>
                </a:lnTo>
                <a:cubicBezTo>
                  <a:pt x="41940" y="7385"/>
                  <a:pt x="41953" y="7410"/>
                  <a:pt x="41968" y="7435"/>
                </a:cubicBezTo>
                <a:cubicBezTo>
                  <a:pt x="41971" y="7442"/>
                  <a:pt x="41975" y="7447"/>
                  <a:pt x="41978" y="7454"/>
                </a:cubicBezTo>
                <a:cubicBezTo>
                  <a:pt x="41985" y="7469"/>
                  <a:pt x="41993" y="7482"/>
                  <a:pt x="42001" y="7497"/>
                </a:cubicBezTo>
                <a:cubicBezTo>
                  <a:pt x="42007" y="7510"/>
                  <a:pt x="42013" y="7523"/>
                  <a:pt x="42021" y="7535"/>
                </a:cubicBezTo>
                <a:lnTo>
                  <a:pt x="42043" y="7579"/>
                </a:lnTo>
                <a:cubicBezTo>
                  <a:pt x="42049" y="7592"/>
                  <a:pt x="42056" y="7605"/>
                  <a:pt x="42062" y="7620"/>
                </a:cubicBezTo>
                <a:cubicBezTo>
                  <a:pt x="42069" y="7635"/>
                  <a:pt x="42075" y="7650"/>
                  <a:pt x="42082" y="7664"/>
                </a:cubicBezTo>
                <a:cubicBezTo>
                  <a:pt x="42087" y="7678"/>
                  <a:pt x="42093" y="7692"/>
                  <a:pt x="42100" y="7704"/>
                </a:cubicBezTo>
                <a:cubicBezTo>
                  <a:pt x="42106" y="7719"/>
                  <a:pt x="42113" y="7733"/>
                  <a:pt x="42119" y="7748"/>
                </a:cubicBezTo>
                <a:cubicBezTo>
                  <a:pt x="42124" y="7761"/>
                  <a:pt x="42129" y="7776"/>
                  <a:pt x="42135" y="7789"/>
                </a:cubicBezTo>
                <a:cubicBezTo>
                  <a:pt x="42141" y="7804"/>
                  <a:pt x="42146" y="7819"/>
                  <a:pt x="42153" y="7833"/>
                </a:cubicBezTo>
                <a:cubicBezTo>
                  <a:pt x="42159" y="7848"/>
                  <a:pt x="42165" y="7861"/>
                  <a:pt x="42171" y="7876"/>
                </a:cubicBezTo>
                <a:lnTo>
                  <a:pt x="42187" y="7920"/>
                </a:lnTo>
                <a:cubicBezTo>
                  <a:pt x="42191" y="7935"/>
                  <a:pt x="42196" y="7947"/>
                  <a:pt x="42201" y="7961"/>
                </a:cubicBezTo>
                <a:cubicBezTo>
                  <a:pt x="42206" y="7976"/>
                  <a:pt x="42210" y="7991"/>
                  <a:pt x="42216" y="8006"/>
                </a:cubicBezTo>
                <a:cubicBezTo>
                  <a:pt x="42221" y="8020"/>
                  <a:pt x="42225" y="8035"/>
                  <a:pt x="42228" y="8048"/>
                </a:cubicBezTo>
                <a:cubicBezTo>
                  <a:pt x="42234" y="8063"/>
                  <a:pt x="42238" y="8078"/>
                  <a:pt x="42241" y="8094"/>
                </a:cubicBezTo>
                <a:cubicBezTo>
                  <a:pt x="42246" y="8109"/>
                  <a:pt x="42252" y="8123"/>
                  <a:pt x="42254" y="8138"/>
                </a:cubicBezTo>
                <a:cubicBezTo>
                  <a:pt x="42259" y="8153"/>
                  <a:pt x="42263" y="8170"/>
                  <a:pt x="42268" y="8185"/>
                </a:cubicBezTo>
                <a:lnTo>
                  <a:pt x="42278" y="8229"/>
                </a:lnTo>
                <a:cubicBezTo>
                  <a:pt x="42282" y="8244"/>
                  <a:pt x="42285" y="8260"/>
                  <a:pt x="42290" y="8275"/>
                </a:cubicBezTo>
                <a:cubicBezTo>
                  <a:pt x="42293" y="8289"/>
                  <a:pt x="42297" y="8304"/>
                  <a:pt x="42300" y="8320"/>
                </a:cubicBezTo>
                <a:cubicBezTo>
                  <a:pt x="42304" y="8335"/>
                  <a:pt x="42307" y="8351"/>
                  <a:pt x="42310" y="8366"/>
                </a:cubicBezTo>
                <a:cubicBezTo>
                  <a:pt x="42312" y="8372"/>
                  <a:pt x="42312" y="8378"/>
                  <a:pt x="42313" y="8384"/>
                </a:cubicBezTo>
                <a:cubicBezTo>
                  <a:pt x="42310" y="8373"/>
                  <a:pt x="42306" y="8363"/>
                  <a:pt x="42303" y="8354"/>
                </a:cubicBezTo>
                <a:cubicBezTo>
                  <a:pt x="42293" y="8329"/>
                  <a:pt x="42284" y="8304"/>
                  <a:pt x="42275" y="8281"/>
                </a:cubicBezTo>
                <a:lnTo>
                  <a:pt x="42231" y="8164"/>
                </a:lnTo>
                <a:cubicBezTo>
                  <a:pt x="42222" y="8141"/>
                  <a:pt x="42210" y="8114"/>
                  <a:pt x="42201" y="8091"/>
                </a:cubicBezTo>
                <a:cubicBezTo>
                  <a:pt x="42187" y="8053"/>
                  <a:pt x="42171" y="8016"/>
                  <a:pt x="42156" y="7976"/>
                </a:cubicBezTo>
                <a:cubicBezTo>
                  <a:pt x="42146" y="7953"/>
                  <a:pt x="42135" y="7929"/>
                  <a:pt x="42124" y="7903"/>
                </a:cubicBezTo>
                <a:lnTo>
                  <a:pt x="42075" y="7788"/>
                </a:lnTo>
                <a:cubicBezTo>
                  <a:pt x="42065" y="7766"/>
                  <a:pt x="42054" y="7744"/>
                  <a:pt x="42046" y="7719"/>
                </a:cubicBezTo>
                <a:cubicBezTo>
                  <a:pt x="42026" y="7678"/>
                  <a:pt x="42006" y="7633"/>
                  <a:pt x="41987" y="7591"/>
                </a:cubicBezTo>
                <a:cubicBezTo>
                  <a:pt x="41979" y="7572"/>
                  <a:pt x="41969" y="7555"/>
                  <a:pt x="41962" y="7538"/>
                </a:cubicBezTo>
                <a:cubicBezTo>
                  <a:pt x="41935" y="7476"/>
                  <a:pt x="41906" y="7416"/>
                  <a:pt x="41876" y="7355"/>
                </a:cubicBezTo>
                <a:lnTo>
                  <a:pt x="41876" y="7354"/>
                </a:lnTo>
                <a:lnTo>
                  <a:pt x="41788" y="7177"/>
                </a:lnTo>
                <a:cubicBezTo>
                  <a:pt x="41778" y="7158"/>
                  <a:pt x="41769" y="7141"/>
                  <a:pt x="41760" y="7123"/>
                </a:cubicBezTo>
                <a:cubicBezTo>
                  <a:pt x="41744" y="7092"/>
                  <a:pt x="41726" y="7060"/>
                  <a:pt x="41710" y="7027"/>
                </a:cubicBezTo>
                <a:close/>
                <a:moveTo>
                  <a:pt x="27177" y="7323"/>
                </a:moveTo>
                <a:cubicBezTo>
                  <a:pt x="27272" y="7892"/>
                  <a:pt x="27321" y="8454"/>
                  <a:pt x="27324" y="8997"/>
                </a:cubicBezTo>
                <a:cubicBezTo>
                  <a:pt x="27210" y="8466"/>
                  <a:pt x="27162" y="7901"/>
                  <a:pt x="27177" y="7323"/>
                </a:cubicBezTo>
                <a:close/>
                <a:moveTo>
                  <a:pt x="20793" y="3547"/>
                </a:moveTo>
                <a:lnTo>
                  <a:pt x="20793" y="3547"/>
                </a:lnTo>
                <a:cubicBezTo>
                  <a:pt x="20686" y="4414"/>
                  <a:pt x="20734" y="5376"/>
                  <a:pt x="20905" y="6342"/>
                </a:cubicBezTo>
                <a:cubicBezTo>
                  <a:pt x="20889" y="6351"/>
                  <a:pt x="20872" y="6358"/>
                  <a:pt x="20856" y="6368"/>
                </a:cubicBezTo>
                <a:cubicBezTo>
                  <a:pt x="18981" y="6917"/>
                  <a:pt x="17060" y="7848"/>
                  <a:pt x="15223" y="9116"/>
                </a:cubicBezTo>
                <a:cubicBezTo>
                  <a:pt x="15214" y="9107"/>
                  <a:pt x="15207" y="9098"/>
                  <a:pt x="15198" y="9087"/>
                </a:cubicBezTo>
                <a:cubicBezTo>
                  <a:pt x="15165" y="9048"/>
                  <a:pt x="15133" y="9012"/>
                  <a:pt x="15101" y="8975"/>
                </a:cubicBezTo>
                <a:cubicBezTo>
                  <a:pt x="15073" y="8942"/>
                  <a:pt x="15043" y="8910"/>
                  <a:pt x="15015" y="8879"/>
                </a:cubicBezTo>
                <a:cubicBezTo>
                  <a:pt x="14984" y="8842"/>
                  <a:pt x="14952" y="8806"/>
                  <a:pt x="14920" y="8769"/>
                </a:cubicBezTo>
                <a:cubicBezTo>
                  <a:pt x="14892" y="8738"/>
                  <a:pt x="14865" y="8707"/>
                  <a:pt x="14836" y="8673"/>
                </a:cubicBezTo>
                <a:cubicBezTo>
                  <a:pt x="14803" y="8638"/>
                  <a:pt x="14773" y="8601"/>
                  <a:pt x="14740" y="8567"/>
                </a:cubicBezTo>
                <a:cubicBezTo>
                  <a:pt x="14712" y="8535"/>
                  <a:pt x="14683" y="8504"/>
                  <a:pt x="14655" y="8473"/>
                </a:cubicBezTo>
                <a:cubicBezTo>
                  <a:pt x="14624" y="8438"/>
                  <a:pt x="14593" y="8406"/>
                  <a:pt x="14564" y="8370"/>
                </a:cubicBezTo>
                <a:cubicBezTo>
                  <a:pt x="14534" y="8339"/>
                  <a:pt x="14506" y="8307"/>
                  <a:pt x="14478" y="8276"/>
                </a:cubicBezTo>
                <a:cubicBezTo>
                  <a:pt x="14449" y="8244"/>
                  <a:pt x="14418" y="8210"/>
                  <a:pt x="14389" y="8179"/>
                </a:cubicBezTo>
                <a:cubicBezTo>
                  <a:pt x="14361" y="8148"/>
                  <a:pt x="14331" y="8119"/>
                  <a:pt x="14303" y="8089"/>
                </a:cubicBezTo>
                <a:cubicBezTo>
                  <a:pt x="14274" y="8057"/>
                  <a:pt x="14245" y="8025"/>
                  <a:pt x="14215" y="7994"/>
                </a:cubicBezTo>
                <a:lnTo>
                  <a:pt x="14133" y="7906"/>
                </a:lnTo>
                <a:cubicBezTo>
                  <a:pt x="14103" y="7873"/>
                  <a:pt x="14074" y="7844"/>
                  <a:pt x="14046" y="7813"/>
                </a:cubicBezTo>
                <a:cubicBezTo>
                  <a:pt x="14020" y="7783"/>
                  <a:pt x="13992" y="7756"/>
                  <a:pt x="13964" y="7726"/>
                </a:cubicBezTo>
                <a:cubicBezTo>
                  <a:pt x="13942" y="7704"/>
                  <a:pt x="13919" y="7680"/>
                  <a:pt x="13897" y="7658"/>
                </a:cubicBezTo>
                <a:cubicBezTo>
                  <a:pt x="14002" y="7576"/>
                  <a:pt x="14109" y="7494"/>
                  <a:pt x="14215" y="7413"/>
                </a:cubicBezTo>
                <a:cubicBezTo>
                  <a:pt x="14236" y="7395"/>
                  <a:pt x="14258" y="7380"/>
                  <a:pt x="14278" y="7364"/>
                </a:cubicBezTo>
                <a:cubicBezTo>
                  <a:pt x="14373" y="7292"/>
                  <a:pt x="14465" y="7222"/>
                  <a:pt x="14559" y="7151"/>
                </a:cubicBezTo>
                <a:cubicBezTo>
                  <a:pt x="14598" y="7122"/>
                  <a:pt x="14637" y="7094"/>
                  <a:pt x="14674" y="7064"/>
                </a:cubicBezTo>
                <a:cubicBezTo>
                  <a:pt x="14751" y="7005"/>
                  <a:pt x="14830" y="6949"/>
                  <a:pt x="14906" y="6892"/>
                </a:cubicBezTo>
                <a:cubicBezTo>
                  <a:pt x="14948" y="6863"/>
                  <a:pt x="14990" y="6832"/>
                  <a:pt x="15030" y="6802"/>
                </a:cubicBezTo>
                <a:cubicBezTo>
                  <a:pt x="15109" y="6745"/>
                  <a:pt x="15189" y="6688"/>
                  <a:pt x="15265" y="6633"/>
                </a:cubicBezTo>
                <a:cubicBezTo>
                  <a:pt x="15304" y="6605"/>
                  <a:pt x="15340" y="6577"/>
                  <a:pt x="15380" y="6552"/>
                </a:cubicBezTo>
                <a:cubicBezTo>
                  <a:pt x="15477" y="6482"/>
                  <a:pt x="15576" y="6414"/>
                  <a:pt x="15674" y="6346"/>
                </a:cubicBezTo>
                <a:cubicBezTo>
                  <a:pt x="15692" y="6333"/>
                  <a:pt x="15711" y="6320"/>
                  <a:pt x="15727" y="6307"/>
                </a:cubicBezTo>
                <a:cubicBezTo>
                  <a:pt x="15843" y="6226"/>
                  <a:pt x="15961" y="6148"/>
                  <a:pt x="16076" y="6068"/>
                </a:cubicBezTo>
                <a:lnTo>
                  <a:pt x="16176" y="6002"/>
                </a:lnTo>
                <a:cubicBezTo>
                  <a:pt x="16260" y="5945"/>
                  <a:pt x="16345" y="5890"/>
                  <a:pt x="16429" y="5835"/>
                </a:cubicBezTo>
                <a:cubicBezTo>
                  <a:pt x="16471" y="5807"/>
                  <a:pt x="16513" y="5780"/>
                  <a:pt x="16554" y="5754"/>
                </a:cubicBezTo>
                <a:cubicBezTo>
                  <a:pt x="16632" y="5704"/>
                  <a:pt x="16708" y="5652"/>
                  <a:pt x="16786" y="5604"/>
                </a:cubicBezTo>
                <a:cubicBezTo>
                  <a:pt x="16829" y="5576"/>
                  <a:pt x="16870" y="5548"/>
                  <a:pt x="16913" y="5523"/>
                </a:cubicBezTo>
                <a:cubicBezTo>
                  <a:pt x="16995" y="5471"/>
                  <a:pt x="17076" y="5420"/>
                  <a:pt x="17160" y="5368"/>
                </a:cubicBezTo>
                <a:cubicBezTo>
                  <a:pt x="17197" y="5346"/>
                  <a:pt x="17230" y="5321"/>
                  <a:pt x="17267" y="5299"/>
                </a:cubicBezTo>
                <a:lnTo>
                  <a:pt x="17620" y="5084"/>
                </a:lnTo>
                <a:cubicBezTo>
                  <a:pt x="17633" y="5077"/>
                  <a:pt x="17645" y="5070"/>
                  <a:pt x="17657" y="5062"/>
                </a:cubicBezTo>
                <a:cubicBezTo>
                  <a:pt x="17764" y="5001"/>
                  <a:pt x="17869" y="4936"/>
                  <a:pt x="17976" y="4876"/>
                </a:cubicBezTo>
                <a:cubicBezTo>
                  <a:pt x="18016" y="4851"/>
                  <a:pt x="18054" y="4828"/>
                  <a:pt x="18095" y="4806"/>
                </a:cubicBezTo>
                <a:cubicBezTo>
                  <a:pt x="18175" y="4761"/>
                  <a:pt x="18256" y="4715"/>
                  <a:pt x="18334" y="4670"/>
                </a:cubicBezTo>
                <a:cubicBezTo>
                  <a:pt x="18378" y="4643"/>
                  <a:pt x="18422" y="4620"/>
                  <a:pt x="18466" y="4593"/>
                </a:cubicBezTo>
                <a:cubicBezTo>
                  <a:pt x="18544" y="4549"/>
                  <a:pt x="18620" y="4508"/>
                  <a:pt x="18700" y="4465"/>
                </a:cubicBezTo>
                <a:cubicBezTo>
                  <a:pt x="18742" y="4442"/>
                  <a:pt x="18785" y="4417"/>
                  <a:pt x="18826" y="4395"/>
                </a:cubicBezTo>
                <a:cubicBezTo>
                  <a:pt x="18915" y="4347"/>
                  <a:pt x="19006" y="4299"/>
                  <a:pt x="19094" y="4252"/>
                </a:cubicBezTo>
                <a:cubicBezTo>
                  <a:pt x="19123" y="4236"/>
                  <a:pt x="19154" y="4218"/>
                  <a:pt x="19184" y="4203"/>
                </a:cubicBezTo>
                <a:cubicBezTo>
                  <a:pt x="19301" y="4142"/>
                  <a:pt x="19421" y="4078"/>
                  <a:pt x="19538" y="4018"/>
                </a:cubicBezTo>
                <a:cubicBezTo>
                  <a:pt x="19569" y="4002"/>
                  <a:pt x="19601" y="3987"/>
                  <a:pt x="19631" y="3971"/>
                </a:cubicBezTo>
                <a:cubicBezTo>
                  <a:pt x="19719" y="3924"/>
                  <a:pt x="19807" y="3880"/>
                  <a:pt x="19896" y="3836"/>
                </a:cubicBezTo>
                <a:cubicBezTo>
                  <a:pt x="19910" y="3828"/>
                  <a:pt x="19927" y="3821"/>
                  <a:pt x="19941" y="3812"/>
                </a:cubicBezTo>
                <a:cubicBezTo>
                  <a:pt x="19956" y="3806"/>
                  <a:pt x="19969" y="3803"/>
                  <a:pt x="19984" y="3797"/>
                </a:cubicBezTo>
                <a:cubicBezTo>
                  <a:pt x="20038" y="3780"/>
                  <a:pt x="20096" y="3761"/>
                  <a:pt x="20150" y="3743"/>
                </a:cubicBezTo>
                <a:cubicBezTo>
                  <a:pt x="20178" y="3733"/>
                  <a:pt x="20207" y="3724"/>
                  <a:pt x="20235" y="3715"/>
                </a:cubicBezTo>
                <a:cubicBezTo>
                  <a:pt x="20265" y="3706"/>
                  <a:pt x="20293" y="3696"/>
                  <a:pt x="20322" y="3687"/>
                </a:cubicBezTo>
                <a:cubicBezTo>
                  <a:pt x="20390" y="3665"/>
                  <a:pt x="20458" y="3644"/>
                  <a:pt x="20524" y="3622"/>
                </a:cubicBezTo>
                <a:cubicBezTo>
                  <a:pt x="20558" y="3618"/>
                  <a:pt x="20588" y="3608"/>
                  <a:pt x="20619" y="3599"/>
                </a:cubicBezTo>
                <a:cubicBezTo>
                  <a:pt x="20622" y="3599"/>
                  <a:pt x="20624" y="3597"/>
                  <a:pt x="20625" y="3597"/>
                </a:cubicBezTo>
                <a:cubicBezTo>
                  <a:pt x="20680" y="3581"/>
                  <a:pt x="20737" y="3564"/>
                  <a:pt x="20793" y="3547"/>
                </a:cubicBezTo>
                <a:close/>
                <a:moveTo>
                  <a:pt x="27082" y="7225"/>
                </a:moveTo>
                <a:lnTo>
                  <a:pt x="27082" y="7225"/>
                </a:lnTo>
                <a:cubicBezTo>
                  <a:pt x="27060" y="7857"/>
                  <a:pt x="27110" y="8475"/>
                  <a:pt x="27237" y="9051"/>
                </a:cubicBezTo>
                <a:cubicBezTo>
                  <a:pt x="27081" y="9012"/>
                  <a:pt x="26922" y="8975"/>
                  <a:pt x="26759" y="8944"/>
                </a:cubicBezTo>
                <a:cubicBezTo>
                  <a:pt x="26225" y="8841"/>
                  <a:pt x="25670" y="8790"/>
                  <a:pt x="25097" y="8790"/>
                </a:cubicBezTo>
                <a:cubicBezTo>
                  <a:pt x="24240" y="8790"/>
                  <a:pt x="23345" y="8904"/>
                  <a:pt x="22433" y="9123"/>
                </a:cubicBezTo>
                <a:cubicBezTo>
                  <a:pt x="23980" y="8313"/>
                  <a:pt x="25542" y="7675"/>
                  <a:pt x="27082" y="7225"/>
                </a:cubicBezTo>
                <a:close/>
                <a:moveTo>
                  <a:pt x="24679" y="5883"/>
                </a:moveTo>
                <a:cubicBezTo>
                  <a:pt x="25338" y="5883"/>
                  <a:pt x="25979" y="5941"/>
                  <a:pt x="26594" y="6060"/>
                </a:cubicBezTo>
                <a:cubicBezTo>
                  <a:pt x="26701" y="6079"/>
                  <a:pt x="26809" y="6104"/>
                  <a:pt x="26913" y="6127"/>
                </a:cubicBezTo>
                <a:cubicBezTo>
                  <a:pt x="26985" y="6388"/>
                  <a:pt x="27047" y="6651"/>
                  <a:pt x="27101" y="6914"/>
                </a:cubicBezTo>
                <a:cubicBezTo>
                  <a:pt x="27096" y="6983"/>
                  <a:pt x="27091" y="7054"/>
                  <a:pt x="27088" y="7122"/>
                </a:cubicBezTo>
                <a:cubicBezTo>
                  <a:pt x="25411" y="7611"/>
                  <a:pt x="23711" y="8319"/>
                  <a:pt x="22028" y="9229"/>
                </a:cubicBezTo>
                <a:lnTo>
                  <a:pt x="21946" y="9251"/>
                </a:lnTo>
                <a:cubicBezTo>
                  <a:pt x="21539" y="8369"/>
                  <a:pt x="21230" y="7391"/>
                  <a:pt x="21050" y="6414"/>
                </a:cubicBezTo>
                <a:cubicBezTo>
                  <a:pt x="22294" y="6064"/>
                  <a:pt x="23516" y="5883"/>
                  <a:pt x="24679" y="5883"/>
                </a:cubicBezTo>
                <a:close/>
                <a:moveTo>
                  <a:pt x="32305" y="6420"/>
                </a:moveTo>
                <a:cubicBezTo>
                  <a:pt x="32547" y="6420"/>
                  <a:pt x="32786" y="6425"/>
                  <a:pt x="33023" y="6436"/>
                </a:cubicBezTo>
                <a:lnTo>
                  <a:pt x="33051" y="6474"/>
                </a:lnTo>
                <a:cubicBezTo>
                  <a:pt x="33075" y="6508"/>
                  <a:pt x="33098" y="6542"/>
                  <a:pt x="33120" y="6577"/>
                </a:cubicBezTo>
                <a:cubicBezTo>
                  <a:pt x="33129" y="6592"/>
                  <a:pt x="33138" y="6605"/>
                  <a:pt x="33150" y="6620"/>
                </a:cubicBezTo>
                <a:cubicBezTo>
                  <a:pt x="33163" y="6641"/>
                  <a:pt x="33178" y="6660"/>
                  <a:pt x="33191" y="6679"/>
                </a:cubicBezTo>
                <a:cubicBezTo>
                  <a:pt x="33217" y="6721"/>
                  <a:pt x="33244" y="6761"/>
                  <a:pt x="33272" y="6804"/>
                </a:cubicBezTo>
                <a:cubicBezTo>
                  <a:pt x="33276" y="6813"/>
                  <a:pt x="33284" y="6822"/>
                  <a:pt x="33289" y="6832"/>
                </a:cubicBezTo>
                <a:cubicBezTo>
                  <a:pt x="33301" y="6848"/>
                  <a:pt x="33312" y="6866"/>
                  <a:pt x="33322" y="6883"/>
                </a:cubicBezTo>
                <a:lnTo>
                  <a:pt x="33339" y="6910"/>
                </a:lnTo>
                <a:cubicBezTo>
                  <a:pt x="33370" y="6960"/>
                  <a:pt x="33400" y="7010"/>
                  <a:pt x="33429" y="7061"/>
                </a:cubicBezTo>
                <a:cubicBezTo>
                  <a:pt x="33410" y="7076"/>
                  <a:pt x="33394" y="7091"/>
                  <a:pt x="33376" y="7104"/>
                </a:cubicBezTo>
                <a:cubicBezTo>
                  <a:pt x="33354" y="7122"/>
                  <a:pt x="33329" y="7141"/>
                  <a:pt x="33307" y="7158"/>
                </a:cubicBezTo>
                <a:cubicBezTo>
                  <a:pt x="33285" y="7177"/>
                  <a:pt x="33262" y="7197"/>
                  <a:pt x="33239" y="7216"/>
                </a:cubicBezTo>
                <a:cubicBezTo>
                  <a:pt x="33217" y="7233"/>
                  <a:pt x="33195" y="7252"/>
                  <a:pt x="33173" y="7273"/>
                </a:cubicBezTo>
                <a:cubicBezTo>
                  <a:pt x="33151" y="7291"/>
                  <a:pt x="33129" y="7311"/>
                  <a:pt x="33107" y="7332"/>
                </a:cubicBezTo>
                <a:cubicBezTo>
                  <a:pt x="33085" y="7350"/>
                  <a:pt x="33064" y="7370"/>
                  <a:pt x="33042" y="7388"/>
                </a:cubicBezTo>
                <a:cubicBezTo>
                  <a:pt x="33020" y="7408"/>
                  <a:pt x="33001" y="7426"/>
                  <a:pt x="32979" y="7447"/>
                </a:cubicBezTo>
                <a:cubicBezTo>
                  <a:pt x="32959" y="7467"/>
                  <a:pt x="32936" y="7485"/>
                  <a:pt x="32916" y="7505"/>
                </a:cubicBezTo>
                <a:cubicBezTo>
                  <a:pt x="32895" y="7526"/>
                  <a:pt x="32876" y="7547"/>
                  <a:pt x="32854" y="7564"/>
                </a:cubicBezTo>
                <a:cubicBezTo>
                  <a:pt x="32833" y="7585"/>
                  <a:pt x="32813" y="7605"/>
                  <a:pt x="32792" y="7623"/>
                </a:cubicBezTo>
                <a:cubicBezTo>
                  <a:pt x="32773" y="7644"/>
                  <a:pt x="32753" y="7664"/>
                  <a:pt x="32733" y="7683"/>
                </a:cubicBezTo>
                <a:lnTo>
                  <a:pt x="32673" y="7745"/>
                </a:lnTo>
                <a:cubicBezTo>
                  <a:pt x="32653" y="7764"/>
                  <a:pt x="32635" y="7785"/>
                  <a:pt x="32616" y="7806"/>
                </a:cubicBezTo>
                <a:cubicBezTo>
                  <a:pt x="32597" y="7826"/>
                  <a:pt x="32578" y="7845"/>
                  <a:pt x="32557" y="7867"/>
                </a:cubicBezTo>
                <a:lnTo>
                  <a:pt x="32503" y="7929"/>
                </a:lnTo>
                <a:cubicBezTo>
                  <a:pt x="32483" y="7948"/>
                  <a:pt x="32464" y="7972"/>
                  <a:pt x="32445" y="7991"/>
                </a:cubicBezTo>
                <a:cubicBezTo>
                  <a:pt x="32428" y="8011"/>
                  <a:pt x="32408" y="8033"/>
                  <a:pt x="32392" y="8054"/>
                </a:cubicBezTo>
                <a:cubicBezTo>
                  <a:pt x="32373" y="8076"/>
                  <a:pt x="32355" y="8097"/>
                  <a:pt x="32336" y="8119"/>
                </a:cubicBezTo>
                <a:cubicBezTo>
                  <a:pt x="32319" y="8138"/>
                  <a:pt x="32303" y="8160"/>
                  <a:pt x="32285" y="8181"/>
                </a:cubicBezTo>
                <a:cubicBezTo>
                  <a:pt x="32267" y="8203"/>
                  <a:pt x="32251" y="8225"/>
                  <a:pt x="32232" y="8245"/>
                </a:cubicBezTo>
                <a:cubicBezTo>
                  <a:pt x="32216" y="8266"/>
                  <a:pt x="32200" y="8288"/>
                  <a:pt x="32182" y="8307"/>
                </a:cubicBezTo>
                <a:cubicBezTo>
                  <a:pt x="32166" y="8329"/>
                  <a:pt x="32148" y="8351"/>
                  <a:pt x="32130" y="8373"/>
                </a:cubicBezTo>
                <a:cubicBezTo>
                  <a:pt x="32114" y="8395"/>
                  <a:pt x="32100" y="8416"/>
                  <a:pt x="32083" y="8438"/>
                </a:cubicBezTo>
                <a:lnTo>
                  <a:pt x="32033" y="8504"/>
                </a:lnTo>
                <a:cubicBezTo>
                  <a:pt x="32019" y="8526"/>
                  <a:pt x="32002" y="8547"/>
                  <a:pt x="31988" y="8569"/>
                </a:cubicBezTo>
                <a:cubicBezTo>
                  <a:pt x="31972" y="8591"/>
                  <a:pt x="31957" y="8614"/>
                  <a:pt x="31939" y="8637"/>
                </a:cubicBezTo>
                <a:cubicBezTo>
                  <a:pt x="31924" y="8659"/>
                  <a:pt x="31910" y="8679"/>
                  <a:pt x="31895" y="8701"/>
                </a:cubicBezTo>
                <a:cubicBezTo>
                  <a:pt x="31880" y="8723"/>
                  <a:pt x="31864" y="8747"/>
                  <a:pt x="31849" y="8769"/>
                </a:cubicBezTo>
                <a:cubicBezTo>
                  <a:pt x="31835" y="8791"/>
                  <a:pt x="31822" y="8813"/>
                  <a:pt x="31807" y="8835"/>
                </a:cubicBezTo>
                <a:cubicBezTo>
                  <a:pt x="31792" y="8859"/>
                  <a:pt x="31777" y="8881"/>
                  <a:pt x="31763" y="8904"/>
                </a:cubicBezTo>
                <a:cubicBezTo>
                  <a:pt x="31751" y="8926"/>
                  <a:pt x="31738" y="8950"/>
                  <a:pt x="31723" y="8970"/>
                </a:cubicBezTo>
                <a:cubicBezTo>
                  <a:pt x="31708" y="8995"/>
                  <a:pt x="31695" y="9018"/>
                  <a:pt x="31680" y="9041"/>
                </a:cubicBezTo>
                <a:cubicBezTo>
                  <a:pt x="31667" y="9063"/>
                  <a:pt x="31655" y="9085"/>
                  <a:pt x="31644" y="9107"/>
                </a:cubicBezTo>
                <a:cubicBezTo>
                  <a:pt x="31630" y="9131"/>
                  <a:pt x="31616" y="9154"/>
                  <a:pt x="31604" y="9178"/>
                </a:cubicBezTo>
                <a:cubicBezTo>
                  <a:pt x="31591" y="9198"/>
                  <a:pt x="31579" y="9222"/>
                  <a:pt x="31569" y="9244"/>
                </a:cubicBezTo>
                <a:cubicBezTo>
                  <a:pt x="31561" y="9259"/>
                  <a:pt x="31552" y="9275"/>
                  <a:pt x="31545" y="9290"/>
                </a:cubicBezTo>
                <a:cubicBezTo>
                  <a:pt x="31263" y="8817"/>
                  <a:pt x="30936" y="8388"/>
                  <a:pt x="30564" y="8006"/>
                </a:cubicBezTo>
                <a:cubicBezTo>
                  <a:pt x="30567" y="8004"/>
                  <a:pt x="30567" y="8000"/>
                  <a:pt x="30568" y="7998"/>
                </a:cubicBezTo>
                <a:cubicBezTo>
                  <a:pt x="30574" y="7982"/>
                  <a:pt x="30582" y="7967"/>
                  <a:pt x="30589" y="7951"/>
                </a:cubicBezTo>
                <a:cubicBezTo>
                  <a:pt x="30599" y="7925"/>
                  <a:pt x="30611" y="7897"/>
                  <a:pt x="30621" y="7872"/>
                </a:cubicBezTo>
                <a:cubicBezTo>
                  <a:pt x="30629" y="7856"/>
                  <a:pt x="30636" y="7838"/>
                  <a:pt x="30642" y="7823"/>
                </a:cubicBezTo>
                <a:cubicBezTo>
                  <a:pt x="30654" y="7798"/>
                  <a:pt x="30664" y="7772"/>
                  <a:pt x="30677" y="7747"/>
                </a:cubicBezTo>
                <a:cubicBezTo>
                  <a:pt x="30685" y="7730"/>
                  <a:pt x="30692" y="7713"/>
                  <a:pt x="30699" y="7700"/>
                </a:cubicBezTo>
                <a:cubicBezTo>
                  <a:pt x="30710" y="7673"/>
                  <a:pt x="30723" y="7647"/>
                  <a:pt x="30736" y="7622"/>
                </a:cubicBezTo>
                <a:cubicBezTo>
                  <a:pt x="30743" y="7605"/>
                  <a:pt x="30752" y="7589"/>
                  <a:pt x="30760" y="7572"/>
                </a:cubicBezTo>
                <a:cubicBezTo>
                  <a:pt x="30773" y="7547"/>
                  <a:pt x="30783" y="7520"/>
                  <a:pt x="30796" y="7495"/>
                </a:cubicBezTo>
                <a:cubicBezTo>
                  <a:pt x="30804" y="7479"/>
                  <a:pt x="30813" y="7461"/>
                  <a:pt x="30820" y="7445"/>
                </a:cubicBezTo>
                <a:lnTo>
                  <a:pt x="30858" y="7369"/>
                </a:lnTo>
                <a:cubicBezTo>
                  <a:pt x="30868" y="7351"/>
                  <a:pt x="30876" y="7335"/>
                  <a:pt x="30885" y="7319"/>
                </a:cubicBezTo>
                <a:cubicBezTo>
                  <a:pt x="30898" y="7292"/>
                  <a:pt x="30913" y="7269"/>
                  <a:pt x="30924" y="7244"/>
                </a:cubicBezTo>
                <a:lnTo>
                  <a:pt x="30952" y="7194"/>
                </a:lnTo>
                <a:cubicBezTo>
                  <a:pt x="30967" y="7167"/>
                  <a:pt x="30980" y="7144"/>
                  <a:pt x="30995" y="7119"/>
                </a:cubicBezTo>
                <a:cubicBezTo>
                  <a:pt x="31004" y="7101"/>
                  <a:pt x="31015" y="7085"/>
                  <a:pt x="31024" y="7069"/>
                </a:cubicBezTo>
                <a:cubicBezTo>
                  <a:pt x="31039" y="7045"/>
                  <a:pt x="31054" y="7019"/>
                  <a:pt x="31068" y="6995"/>
                </a:cubicBezTo>
                <a:cubicBezTo>
                  <a:pt x="31077" y="6979"/>
                  <a:pt x="31089" y="6961"/>
                  <a:pt x="31099" y="6945"/>
                </a:cubicBezTo>
                <a:lnTo>
                  <a:pt x="31143" y="6873"/>
                </a:lnTo>
                <a:cubicBezTo>
                  <a:pt x="31155" y="6857"/>
                  <a:pt x="31166" y="6841"/>
                  <a:pt x="31177" y="6822"/>
                </a:cubicBezTo>
                <a:cubicBezTo>
                  <a:pt x="31192" y="6798"/>
                  <a:pt x="31208" y="6774"/>
                  <a:pt x="31223" y="6751"/>
                </a:cubicBezTo>
                <a:cubicBezTo>
                  <a:pt x="31233" y="6733"/>
                  <a:pt x="31245" y="6717"/>
                  <a:pt x="31255" y="6699"/>
                </a:cubicBezTo>
                <a:cubicBezTo>
                  <a:pt x="31270" y="6674"/>
                  <a:pt x="31288" y="6652"/>
                  <a:pt x="31304" y="6629"/>
                </a:cubicBezTo>
                <a:cubicBezTo>
                  <a:pt x="31314" y="6613"/>
                  <a:pt x="31327" y="6594"/>
                  <a:pt x="31339" y="6577"/>
                </a:cubicBezTo>
                <a:cubicBezTo>
                  <a:pt x="31355" y="6554"/>
                  <a:pt x="31370" y="6532"/>
                  <a:pt x="31386" y="6508"/>
                </a:cubicBezTo>
                <a:cubicBezTo>
                  <a:pt x="31399" y="6491"/>
                  <a:pt x="31410" y="6473"/>
                  <a:pt x="31423" y="6457"/>
                </a:cubicBezTo>
                <a:cubicBezTo>
                  <a:pt x="31427" y="6451"/>
                  <a:pt x="31430" y="6446"/>
                  <a:pt x="31435" y="6442"/>
                </a:cubicBezTo>
                <a:cubicBezTo>
                  <a:pt x="31728" y="6428"/>
                  <a:pt x="32018" y="6420"/>
                  <a:pt x="32305" y="6420"/>
                </a:cubicBezTo>
                <a:close/>
                <a:moveTo>
                  <a:pt x="38215" y="5445"/>
                </a:moveTo>
                <a:cubicBezTo>
                  <a:pt x="38246" y="5445"/>
                  <a:pt x="38277" y="5446"/>
                  <a:pt x="38310" y="5446"/>
                </a:cubicBezTo>
                <a:cubicBezTo>
                  <a:pt x="38320" y="5446"/>
                  <a:pt x="38332" y="5449"/>
                  <a:pt x="38343" y="5449"/>
                </a:cubicBezTo>
                <a:cubicBezTo>
                  <a:pt x="38376" y="5451"/>
                  <a:pt x="38408" y="5451"/>
                  <a:pt x="38439" y="5452"/>
                </a:cubicBezTo>
                <a:cubicBezTo>
                  <a:pt x="38451" y="5452"/>
                  <a:pt x="38460" y="5454"/>
                  <a:pt x="38471" y="5454"/>
                </a:cubicBezTo>
                <a:cubicBezTo>
                  <a:pt x="38504" y="5457"/>
                  <a:pt x="38535" y="5458"/>
                  <a:pt x="38568" y="5459"/>
                </a:cubicBezTo>
                <a:cubicBezTo>
                  <a:pt x="38577" y="5459"/>
                  <a:pt x="38589" y="5461"/>
                  <a:pt x="38598" y="5461"/>
                </a:cubicBezTo>
                <a:cubicBezTo>
                  <a:pt x="38630" y="5464"/>
                  <a:pt x="38664" y="5467"/>
                  <a:pt x="38696" y="5471"/>
                </a:cubicBezTo>
                <a:cubicBezTo>
                  <a:pt x="38707" y="5471"/>
                  <a:pt x="38714" y="5473"/>
                  <a:pt x="38723" y="5474"/>
                </a:cubicBezTo>
                <a:cubicBezTo>
                  <a:pt x="38755" y="5477"/>
                  <a:pt x="38791" y="5482"/>
                  <a:pt x="38824" y="5484"/>
                </a:cubicBezTo>
                <a:cubicBezTo>
                  <a:pt x="38832" y="5487"/>
                  <a:pt x="38839" y="5487"/>
                  <a:pt x="38846" y="5489"/>
                </a:cubicBezTo>
                <a:cubicBezTo>
                  <a:pt x="38880" y="5492"/>
                  <a:pt x="38914" y="5498"/>
                  <a:pt x="38949" y="5502"/>
                </a:cubicBezTo>
                <a:cubicBezTo>
                  <a:pt x="38957" y="5504"/>
                  <a:pt x="38961" y="5504"/>
                  <a:pt x="38969" y="5505"/>
                </a:cubicBezTo>
                <a:lnTo>
                  <a:pt x="39074" y="5521"/>
                </a:lnTo>
                <a:cubicBezTo>
                  <a:pt x="39079" y="5521"/>
                  <a:pt x="39085" y="5524"/>
                  <a:pt x="39091" y="5526"/>
                </a:cubicBezTo>
                <a:cubicBezTo>
                  <a:pt x="39105" y="5527"/>
                  <a:pt x="39120" y="5532"/>
                  <a:pt x="39135" y="5533"/>
                </a:cubicBezTo>
                <a:cubicBezTo>
                  <a:pt x="39805" y="6701"/>
                  <a:pt x="40267" y="8003"/>
                  <a:pt x="40519" y="9419"/>
                </a:cubicBezTo>
                <a:cubicBezTo>
                  <a:pt x="39570" y="8442"/>
                  <a:pt x="38414" y="7680"/>
                  <a:pt x="37081" y="7158"/>
                </a:cubicBezTo>
                <a:cubicBezTo>
                  <a:pt x="36886" y="6642"/>
                  <a:pt x="36656" y="6149"/>
                  <a:pt x="36387" y="5679"/>
                </a:cubicBezTo>
                <a:lnTo>
                  <a:pt x="36427" y="5667"/>
                </a:lnTo>
                <a:cubicBezTo>
                  <a:pt x="36446" y="5661"/>
                  <a:pt x="36467" y="5658"/>
                  <a:pt x="36486" y="5652"/>
                </a:cubicBezTo>
                <a:cubicBezTo>
                  <a:pt x="36511" y="5646"/>
                  <a:pt x="36537" y="5640"/>
                  <a:pt x="36562" y="5635"/>
                </a:cubicBezTo>
                <a:cubicBezTo>
                  <a:pt x="36583" y="5629"/>
                  <a:pt x="36600" y="5624"/>
                  <a:pt x="36621" y="5621"/>
                </a:cubicBezTo>
                <a:lnTo>
                  <a:pt x="36699" y="5605"/>
                </a:lnTo>
                <a:cubicBezTo>
                  <a:pt x="36717" y="5601"/>
                  <a:pt x="36737" y="5598"/>
                  <a:pt x="36755" y="5592"/>
                </a:cubicBezTo>
                <a:cubicBezTo>
                  <a:pt x="36781" y="5586"/>
                  <a:pt x="36809" y="5582"/>
                  <a:pt x="36834" y="5576"/>
                </a:cubicBezTo>
                <a:lnTo>
                  <a:pt x="36890" y="5564"/>
                </a:lnTo>
                <a:cubicBezTo>
                  <a:pt x="36917" y="5558"/>
                  <a:pt x="36943" y="5554"/>
                  <a:pt x="36971" y="5549"/>
                </a:cubicBezTo>
                <a:cubicBezTo>
                  <a:pt x="36989" y="5546"/>
                  <a:pt x="37008" y="5543"/>
                  <a:pt x="37024" y="5540"/>
                </a:cubicBezTo>
                <a:cubicBezTo>
                  <a:pt x="37052" y="5537"/>
                  <a:pt x="37078" y="5532"/>
                  <a:pt x="37106" y="5527"/>
                </a:cubicBezTo>
                <a:cubicBezTo>
                  <a:pt x="37126" y="5526"/>
                  <a:pt x="37142" y="5521"/>
                  <a:pt x="37159" y="5520"/>
                </a:cubicBezTo>
                <a:cubicBezTo>
                  <a:pt x="37187" y="5517"/>
                  <a:pt x="37215" y="5511"/>
                  <a:pt x="37243" y="5508"/>
                </a:cubicBezTo>
                <a:cubicBezTo>
                  <a:pt x="37259" y="5505"/>
                  <a:pt x="37277" y="5504"/>
                  <a:pt x="37295" y="5501"/>
                </a:cubicBezTo>
                <a:cubicBezTo>
                  <a:pt x="37321" y="5496"/>
                  <a:pt x="37351" y="5493"/>
                  <a:pt x="37378" y="5489"/>
                </a:cubicBezTo>
                <a:lnTo>
                  <a:pt x="37429" y="5483"/>
                </a:lnTo>
                <a:cubicBezTo>
                  <a:pt x="37456" y="5480"/>
                  <a:pt x="37486" y="5477"/>
                  <a:pt x="37512" y="5474"/>
                </a:cubicBezTo>
                <a:cubicBezTo>
                  <a:pt x="37530" y="5473"/>
                  <a:pt x="37545" y="5473"/>
                  <a:pt x="37561" y="5471"/>
                </a:cubicBezTo>
                <a:cubicBezTo>
                  <a:pt x="37590" y="5468"/>
                  <a:pt x="37620" y="5465"/>
                  <a:pt x="37648" y="5464"/>
                </a:cubicBezTo>
                <a:cubicBezTo>
                  <a:pt x="37662" y="5461"/>
                  <a:pt x="37677" y="5461"/>
                  <a:pt x="37693" y="5459"/>
                </a:cubicBezTo>
                <a:lnTo>
                  <a:pt x="37782" y="5454"/>
                </a:lnTo>
                <a:cubicBezTo>
                  <a:pt x="37796" y="5454"/>
                  <a:pt x="37811" y="5452"/>
                  <a:pt x="37826" y="5452"/>
                </a:cubicBezTo>
                <a:cubicBezTo>
                  <a:pt x="37855" y="5451"/>
                  <a:pt x="37886" y="5449"/>
                  <a:pt x="37915" y="5449"/>
                </a:cubicBezTo>
                <a:cubicBezTo>
                  <a:pt x="37930" y="5449"/>
                  <a:pt x="37943" y="5449"/>
                  <a:pt x="37958" y="5446"/>
                </a:cubicBezTo>
                <a:cubicBezTo>
                  <a:pt x="37989" y="5446"/>
                  <a:pt x="38018" y="5445"/>
                  <a:pt x="38048" y="5445"/>
                </a:cubicBezTo>
                <a:close/>
                <a:moveTo>
                  <a:pt x="30529" y="8114"/>
                </a:moveTo>
                <a:cubicBezTo>
                  <a:pt x="30882" y="8482"/>
                  <a:pt x="31193" y="8892"/>
                  <a:pt x="31463" y="9344"/>
                </a:cubicBezTo>
                <a:cubicBezTo>
                  <a:pt x="31438" y="9344"/>
                  <a:pt x="31416" y="9346"/>
                  <a:pt x="31392" y="9346"/>
                </a:cubicBezTo>
                <a:cubicBezTo>
                  <a:pt x="31342" y="9348"/>
                  <a:pt x="31293" y="9350"/>
                  <a:pt x="31245" y="9351"/>
                </a:cubicBezTo>
                <a:cubicBezTo>
                  <a:pt x="31227" y="9351"/>
                  <a:pt x="31208" y="9353"/>
                  <a:pt x="31191" y="9353"/>
                </a:cubicBezTo>
                <a:cubicBezTo>
                  <a:pt x="31126" y="9356"/>
                  <a:pt x="31061" y="9359"/>
                  <a:pt x="30996" y="9363"/>
                </a:cubicBezTo>
                <a:cubicBezTo>
                  <a:pt x="30974" y="9365"/>
                  <a:pt x="30951" y="9365"/>
                  <a:pt x="30929" y="9366"/>
                </a:cubicBezTo>
                <a:cubicBezTo>
                  <a:pt x="30883" y="9368"/>
                  <a:pt x="30838" y="9372"/>
                  <a:pt x="30789" y="9375"/>
                </a:cubicBezTo>
                <a:cubicBezTo>
                  <a:pt x="30765" y="9378"/>
                  <a:pt x="30739" y="9379"/>
                  <a:pt x="30715" y="9381"/>
                </a:cubicBezTo>
                <a:cubicBezTo>
                  <a:pt x="30661" y="9385"/>
                  <a:pt x="30605" y="9390"/>
                  <a:pt x="30548" y="9394"/>
                </a:cubicBezTo>
                <a:cubicBezTo>
                  <a:pt x="30527" y="9396"/>
                  <a:pt x="30508" y="9397"/>
                  <a:pt x="30489" y="9400"/>
                </a:cubicBezTo>
                <a:cubicBezTo>
                  <a:pt x="30432" y="9404"/>
                  <a:pt x="30373" y="9410"/>
                  <a:pt x="30317" y="9416"/>
                </a:cubicBezTo>
                <a:cubicBezTo>
                  <a:pt x="30290" y="9418"/>
                  <a:pt x="30265" y="9422"/>
                  <a:pt x="30239" y="9423"/>
                </a:cubicBezTo>
                <a:cubicBezTo>
                  <a:pt x="30220" y="9423"/>
                  <a:pt x="30202" y="9423"/>
                  <a:pt x="30186" y="9425"/>
                </a:cubicBezTo>
                <a:cubicBezTo>
                  <a:pt x="30187" y="9418"/>
                  <a:pt x="30187" y="9410"/>
                  <a:pt x="30190" y="9406"/>
                </a:cubicBezTo>
                <a:cubicBezTo>
                  <a:pt x="30192" y="9391"/>
                  <a:pt x="30195" y="9376"/>
                  <a:pt x="30198" y="9359"/>
                </a:cubicBezTo>
                <a:cubicBezTo>
                  <a:pt x="30201" y="9332"/>
                  <a:pt x="30205" y="9306"/>
                  <a:pt x="30209" y="9278"/>
                </a:cubicBezTo>
                <a:cubicBezTo>
                  <a:pt x="30212" y="9263"/>
                  <a:pt x="30215" y="9248"/>
                  <a:pt x="30217" y="9232"/>
                </a:cubicBezTo>
                <a:cubicBezTo>
                  <a:pt x="30223" y="9204"/>
                  <a:pt x="30227" y="9178"/>
                  <a:pt x="30232" y="9151"/>
                </a:cubicBezTo>
                <a:cubicBezTo>
                  <a:pt x="30236" y="9137"/>
                  <a:pt x="30237" y="9120"/>
                  <a:pt x="30242" y="9106"/>
                </a:cubicBezTo>
                <a:cubicBezTo>
                  <a:pt x="30246" y="9078"/>
                  <a:pt x="30252" y="9050"/>
                  <a:pt x="30258" y="9025"/>
                </a:cubicBezTo>
                <a:cubicBezTo>
                  <a:pt x="30261" y="9010"/>
                  <a:pt x="30265" y="8994"/>
                  <a:pt x="30268" y="8978"/>
                </a:cubicBezTo>
                <a:cubicBezTo>
                  <a:pt x="30274" y="8951"/>
                  <a:pt x="30282" y="8923"/>
                  <a:pt x="30287" y="8897"/>
                </a:cubicBezTo>
                <a:cubicBezTo>
                  <a:pt x="30290" y="8882"/>
                  <a:pt x="30295" y="8866"/>
                  <a:pt x="30298" y="8851"/>
                </a:cubicBezTo>
                <a:cubicBezTo>
                  <a:pt x="30305" y="8823"/>
                  <a:pt x="30311" y="8797"/>
                  <a:pt x="30318" y="8770"/>
                </a:cubicBezTo>
                <a:cubicBezTo>
                  <a:pt x="30323" y="8756"/>
                  <a:pt x="30327" y="8740"/>
                  <a:pt x="30332" y="8725"/>
                </a:cubicBezTo>
                <a:cubicBezTo>
                  <a:pt x="30339" y="8697"/>
                  <a:pt x="30346" y="8669"/>
                  <a:pt x="30354" y="8644"/>
                </a:cubicBezTo>
                <a:cubicBezTo>
                  <a:pt x="30357" y="8629"/>
                  <a:pt x="30362" y="8613"/>
                  <a:pt x="30367" y="8598"/>
                </a:cubicBezTo>
                <a:cubicBezTo>
                  <a:pt x="30374" y="8570"/>
                  <a:pt x="30383" y="8544"/>
                  <a:pt x="30390" y="8517"/>
                </a:cubicBezTo>
                <a:cubicBezTo>
                  <a:pt x="30396" y="8503"/>
                  <a:pt x="30399" y="8485"/>
                  <a:pt x="30405" y="8470"/>
                </a:cubicBezTo>
                <a:cubicBezTo>
                  <a:pt x="30414" y="8444"/>
                  <a:pt x="30421" y="8417"/>
                  <a:pt x="30430" y="8389"/>
                </a:cubicBezTo>
                <a:cubicBezTo>
                  <a:pt x="30436" y="8373"/>
                  <a:pt x="30442" y="8359"/>
                  <a:pt x="30448" y="8342"/>
                </a:cubicBezTo>
                <a:cubicBezTo>
                  <a:pt x="30457" y="8314"/>
                  <a:pt x="30465" y="8289"/>
                  <a:pt x="30474" y="8261"/>
                </a:cubicBezTo>
                <a:cubicBezTo>
                  <a:pt x="30480" y="8245"/>
                  <a:pt x="30486" y="8231"/>
                  <a:pt x="30492" y="8213"/>
                </a:cubicBezTo>
                <a:cubicBezTo>
                  <a:pt x="30501" y="8186"/>
                  <a:pt x="30511" y="8160"/>
                  <a:pt x="30521" y="8132"/>
                </a:cubicBezTo>
                <a:cubicBezTo>
                  <a:pt x="30523" y="8128"/>
                  <a:pt x="30526" y="8122"/>
                  <a:pt x="30529" y="8114"/>
                </a:cubicBezTo>
                <a:close/>
                <a:moveTo>
                  <a:pt x="33472" y="7142"/>
                </a:moveTo>
                <a:cubicBezTo>
                  <a:pt x="33479" y="7157"/>
                  <a:pt x="33488" y="7172"/>
                  <a:pt x="33495" y="7185"/>
                </a:cubicBezTo>
                <a:cubicBezTo>
                  <a:pt x="33509" y="7205"/>
                  <a:pt x="33520" y="7230"/>
                  <a:pt x="33534" y="7252"/>
                </a:cubicBezTo>
                <a:cubicBezTo>
                  <a:pt x="33547" y="7275"/>
                  <a:pt x="33560" y="7298"/>
                  <a:pt x="33570" y="7322"/>
                </a:cubicBezTo>
                <a:cubicBezTo>
                  <a:pt x="33584" y="7344"/>
                  <a:pt x="33594" y="7369"/>
                  <a:pt x="33607" y="7389"/>
                </a:cubicBezTo>
                <a:cubicBezTo>
                  <a:pt x="33620" y="7414"/>
                  <a:pt x="33631" y="7436"/>
                  <a:pt x="33644" y="7460"/>
                </a:cubicBezTo>
                <a:cubicBezTo>
                  <a:pt x="33656" y="7483"/>
                  <a:pt x="33667" y="7505"/>
                  <a:pt x="33679" y="7530"/>
                </a:cubicBezTo>
                <a:cubicBezTo>
                  <a:pt x="33690" y="7554"/>
                  <a:pt x="33703" y="7578"/>
                  <a:pt x="33715" y="7601"/>
                </a:cubicBezTo>
                <a:cubicBezTo>
                  <a:pt x="33725" y="7626"/>
                  <a:pt x="33737" y="7648"/>
                  <a:pt x="33748" y="7672"/>
                </a:cubicBezTo>
                <a:lnTo>
                  <a:pt x="33782" y="7744"/>
                </a:lnTo>
                <a:cubicBezTo>
                  <a:pt x="33793" y="7767"/>
                  <a:pt x="33804" y="7791"/>
                  <a:pt x="33815" y="7813"/>
                </a:cubicBezTo>
                <a:lnTo>
                  <a:pt x="33848" y="7885"/>
                </a:lnTo>
                <a:cubicBezTo>
                  <a:pt x="33859" y="7908"/>
                  <a:pt x="33870" y="7932"/>
                  <a:pt x="33879" y="7957"/>
                </a:cubicBezTo>
                <a:cubicBezTo>
                  <a:pt x="33891" y="7981"/>
                  <a:pt x="33900" y="8004"/>
                  <a:pt x="33910" y="8031"/>
                </a:cubicBezTo>
                <a:cubicBezTo>
                  <a:pt x="33922" y="8054"/>
                  <a:pt x="33931" y="8078"/>
                  <a:pt x="33943" y="8101"/>
                </a:cubicBezTo>
                <a:cubicBezTo>
                  <a:pt x="33953" y="8126"/>
                  <a:pt x="33962" y="8151"/>
                  <a:pt x="33972" y="8175"/>
                </a:cubicBezTo>
                <a:cubicBezTo>
                  <a:pt x="33981" y="8200"/>
                  <a:pt x="33991" y="8223"/>
                  <a:pt x="34001" y="8248"/>
                </a:cubicBezTo>
                <a:cubicBezTo>
                  <a:pt x="34010" y="8273"/>
                  <a:pt x="34020" y="8298"/>
                  <a:pt x="34031" y="8322"/>
                </a:cubicBezTo>
                <a:cubicBezTo>
                  <a:pt x="34040" y="8347"/>
                  <a:pt x="34048" y="8372"/>
                  <a:pt x="34057" y="8395"/>
                </a:cubicBezTo>
                <a:cubicBezTo>
                  <a:pt x="34068" y="8422"/>
                  <a:pt x="34076" y="8445"/>
                  <a:pt x="34085" y="8472"/>
                </a:cubicBezTo>
                <a:cubicBezTo>
                  <a:pt x="34094" y="8495"/>
                  <a:pt x="34104" y="8520"/>
                  <a:pt x="34113" y="8547"/>
                </a:cubicBezTo>
                <a:cubicBezTo>
                  <a:pt x="34122" y="8572"/>
                  <a:pt x="34131" y="8597"/>
                  <a:pt x="34138" y="8622"/>
                </a:cubicBezTo>
                <a:cubicBezTo>
                  <a:pt x="34148" y="8648"/>
                  <a:pt x="34157" y="8672"/>
                  <a:pt x="34165" y="8697"/>
                </a:cubicBezTo>
                <a:cubicBezTo>
                  <a:pt x="34173" y="8723"/>
                  <a:pt x="34181" y="8747"/>
                  <a:pt x="34190" y="8773"/>
                </a:cubicBezTo>
                <a:cubicBezTo>
                  <a:pt x="34200" y="8798"/>
                  <a:pt x="34207" y="8825"/>
                  <a:pt x="34216" y="8850"/>
                </a:cubicBezTo>
                <a:cubicBezTo>
                  <a:pt x="34223" y="8876"/>
                  <a:pt x="34232" y="8901"/>
                  <a:pt x="34240" y="8928"/>
                </a:cubicBezTo>
                <a:cubicBezTo>
                  <a:pt x="34247" y="8953"/>
                  <a:pt x="34256" y="8979"/>
                  <a:pt x="34263" y="9004"/>
                </a:cubicBezTo>
                <a:lnTo>
                  <a:pt x="34285" y="9081"/>
                </a:lnTo>
                <a:lnTo>
                  <a:pt x="34307" y="9159"/>
                </a:lnTo>
                <a:lnTo>
                  <a:pt x="34329" y="9235"/>
                </a:lnTo>
                <a:cubicBezTo>
                  <a:pt x="34337" y="9262"/>
                  <a:pt x="34344" y="9290"/>
                  <a:pt x="34351" y="9315"/>
                </a:cubicBezTo>
                <a:cubicBezTo>
                  <a:pt x="34359" y="9341"/>
                  <a:pt x="34365" y="9366"/>
                  <a:pt x="34372" y="9393"/>
                </a:cubicBezTo>
                <a:cubicBezTo>
                  <a:pt x="34379" y="9419"/>
                  <a:pt x="34387" y="9446"/>
                  <a:pt x="34393" y="9473"/>
                </a:cubicBezTo>
                <a:cubicBezTo>
                  <a:pt x="34399" y="9498"/>
                  <a:pt x="34406" y="9525"/>
                  <a:pt x="34412" y="9550"/>
                </a:cubicBezTo>
                <a:cubicBezTo>
                  <a:pt x="34416" y="9576"/>
                  <a:pt x="34424" y="9601"/>
                  <a:pt x="34429" y="9628"/>
                </a:cubicBezTo>
                <a:cubicBezTo>
                  <a:pt x="34412" y="9624"/>
                  <a:pt x="34393" y="9618"/>
                  <a:pt x="34372" y="9615"/>
                </a:cubicBezTo>
                <a:cubicBezTo>
                  <a:pt x="34344" y="9609"/>
                  <a:pt x="34318" y="9601"/>
                  <a:pt x="34288" y="9596"/>
                </a:cubicBezTo>
                <a:cubicBezTo>
                  <a:pt x="34207" y="9578"/>
                  <a:pt x="34123" y="9562"/>
                  <a:pt x="34044" y="9547"/>
                </a:cubicBezTo>
                <a:cubicBezTo>
                  <a:pt x="33981" y="9534"/>
                  <a:pt x="33919" y="9522"/>
                  <a:pt x="33856" y="9512"/>
                </a:cubicBezTo>
                <a:cubicBezTo>
                  <a:pt x="33837" y="9507"/>
                  <a:pt x="33819" y="9506"/>
                  <a:pt x="33800" y="9503"/>
                </a:cubicBezTo>
                <a:cubicBezTo>
                  <a:pt x="33753" y="9496"/>
                  <a:pt x="33703" y="9485"/>
                  <a:pt x="33656" y="9478"/>
                </a:cubicBezTo>
                <a:cubicBezTo>
                  <a:pt x="33640" y="9476"/>
                  <a:pt x="33622" y="9473"/>
                  <a:pt x="33606" y="9471"/>
                </a:cubicBezTo>
                <a:cubicBezTo>
                  <a:pt x="33542" y="9462"/>
                  <a:pt x="33481" y="9453"/>
                  <a:pt x="33416" y="9444"/>
                </a:cubicBezTo>
                <a:cubicBezTo>
                  <a:pt x="33403" y="9441"/>
                  <a:pt x="33391" y="9440"/>
                  <a:pt x="33379" y="9438"/>
                </a:cubicBezTo>
                <a:cubicBezTo>
                  <a:pt x="33328" y="9431"/>
                  <a:pt x="33275" y="9425"/>
                  <a:pt x="33223" y="9418"/>
                </a:cubicBezTo>
                <a:cubicBezTo>
                  <a:pt x="33203" y="9416"/>
                  <a:pt x="33182" y="9412"/>
                  <a:pt x="33164" y="9410"/>
                </a:cubicBezTo>
                <a:lnTo>
                  <a:pt x="33010" y="9394"/>
                </a:lnTo>
                <a:cubicBezTo>
                  <a:pt x="32997" y="9393"/>
                  <a:pt x="32982" y="9390"/>
                  <a:pt x="32969" y="9390"/>
                </a:cubicBezTo>
                <a:cubicBezTo>
                  <a:pt x="32906" y="9385"/>
                  <a:pt x="32842" y="9379"/>
                  <a:pt x="32778" y="9373"/>
                </a:cubicBezTo>
                <a:cubicBezTo>
                  <a:pt x="32760" y="9372"/>
                  <a:pt x="32741" y="9371"/>
                  <a:pt x="32723" y="9371"/>
                </a:cubicBezTo>
                <a:cubicBezTo>
                  <a:pt x="32675" y="9366"/>
                  <a:pt x="32626" y="9363"/>
                  <a:pt x="32578" y="9359"/>
                </a:cubicBezTo>
                <a:cubicBezTo>
                  <a:pt x="32557" y="9357"/>
                  <a:pt x="32536" y="9357"/>
                  <a:pt x="32516" y="9356"/>
                </a:cubicBezTo>
                <a:cubicBezTo>
                  <a:pt x="32455" y="9351"/>
                  <a:pt x="32394" y="9348"/>
                  <a:pt x="32333" y="9346"/>
                </a:cubicBezTo>
                <a:cubicBezTo>
                  <a:pt x="32326" y="9346"/>
                  <a:pt x="32317" y="9346"/>
                  <a:pt x="32310" y="9344"/>
                </a:cubicBezTo>
                <a:cubicBezTo>
                  <a:pt x="32247" y="9343"/>
                  <a:pt x="32186" y="9338"/>
                  <a:pt x="32125" y="9337"/>
                </a:cubicBezTo>
                <a:cubicBezTo>
                  <a:pt x="32101" y="9337"/>
                  <a:pt x="32080" y="9335"/>
                  <a:pt x="32060" y="9335"/>
                </a:cubicBezTo>
                <a:cubicBezTo>
                  <a:pt x="32011" y="9334"/>
                  <a:pt x="31964" y="9334"/>
                  <a:pt x="31916" y="9334"/>
                </a:cubicBezTo>
                <a:lnTo>
                  <a:pt x="31661" y="9334"/>
                </a:lnTo>
                <a:cubicBezTo>
                  <a:pt x="31655" y="9340"/>
                  <a:pt x="31644" y="9340"/>
                  <a:pt x="31635" y="9340"/>
                </a:cubicBezTo>
                <a:cubicBezTo>
                  <a:pt x="31644" y="9322"/>
                  <a:pt x="31651" y="9306"/>
                  <a:pt x="31660" y="9290"/>
                </a:cubicBezTo>
                <a:cubicBezTo>
                  <a:pt x="31671" y="9269"/>
                  <a:pt x="31683" y="9247"/>
                  <a:pt x="31694" y="9226"/>
                </a:cubicBezTo>
                <a:cubicBezTo>
                  <a:pt x="31707" y="9203"/>
                  <a:pt x="31722" y="9179"/>
                  <a:pt x="31733" y="9153"/>
                </a:cubicBezTo>
                <a:cubicBezTo>
                  <a:pt x="31745" y="9134"/>
                  <a:pt x="31758" y="9113"/>
                  <a:pt x="31769" y="9091"/>
                </a:cubicBezTo>
                <a:cubicBezTo>
                  <a:pt x="31783" y="9068"/>
                  <a:pt x="31797" y="9043"/>
                  <a:pt x="31811" y="9019"/>
                </a:cubicBezTo>
                <a:cubicBezTo>
                  <a:pt x="31824" y="8998"/>
                  <a:pt x="31835" y="8979"/>
                  <a:pt x="31848" y="8957"/>
                </a:cubicBezTo>
                <a:lnTo>
                  <a:pt x="31892" y="8885"/>
                </a:lnTo>
                <a:lnTo>
                  <a:pt x="31930" y="8823"/>
                </a:lnTo>
                <a:cubicBezTo>
                  <a:pt x="31945" y="8800"/>
                  <a:pt x="31961" y="8778"/>
                  <a:pt x="31976" y="8754"/>
                </a:cubicBezTo>
                <a:cubicBezTo>
                  <a:pt x="31989" y="8734"/>
                  <a:pt x="32004" y="8713"/>
                  <a:pt x="32017" y="8694"/>
                </a:cubicBezTo>
                <a:cubicBezTo>
                  <a:pt x="32033" y="8669"/>
                  <a:pt x="32050" y="8647"/>
                  <a:pt x="32064" y="8623"/>
                </a:cubicBezTo>
                <a:cubicBezTo>
                  <a:pt x="32079" y="8603"/>
                  <a:pt x="32092" y="8584"/>
                  <a:pt x="32107" y="8563"/>
                </a:cubicBezTo>
                <a:cubicBezTo>
                  <a:pt x="32123" y="8541"/>
                  <a:pt x="32141" y="8517"/>
                  <a:pt x="32157" y="8495"/>
                </a:cubicBezTo>
                <a:lnTo>
                  <a:pt x="32201" y="8434"/>
                </a:lnTo>
                <a:cubicBezTo>
                  <a:pt x="32217" y="8412"/>
                  <a:pt x="32236" y="8389"/>
                  <a:pt x="32252" y="8366"/>
                </a:cubicBezTo>
                <a:cubicBezTo>
                  <a:pt x="32269" y="8345"/>
                  <a:pt x="32283" y="8326"/>
                  <a:pt x="32300" y="8306"/>
                </a:cubicBezTo>
                <a:cubicBezTo>
                  <a:pt x="32319" y="8284"/>
                  <a:pt x="32335" y="8261"/>
                  <a:pt x="32354" y="8239"/>
                </a:cubicBezTo>
                <a:lnTo>
                  <a:pt x="32403" y="8179"/>
                </a:lnTo>
                <a:cubicBezTo>
                  <a:pt x="32422" y="8157"/>
                  <a:pt x="32439" y="8136"/>
                  <a:pt x="32458" y="8114"/>
                </a:cubicBezTo>
                <a:cubicBezTo>
                  <a:pt x="32475" y="8094"/>
                  <a:pt x="32494" y="8073"/>
                  <a:pt x="32510" y="8054"/>
                </a:cubicBezTo>
                <a:cubicBezTo>
                  <a:pt x="32528" y="8032"/>
                  <a:pt x="32547" y="8011"/>
                  <a:pt x="32567" y="7991"/>
                </a:cubicBezTo>
                <a:cubicBezTo>
                  <a:pt x="32585" y="7970"/>
                  <a:pt x="32601" y="7951"/>
                  <a:pt x="32620" y="7932"/>
                </a:cubicBezTo>
                <a:cubicBezTo>
                  <a:pt x="32638" y="7911"/>
                  <a:pt x="32658" y="7889"/>
                  <a:pt x="32679" y="7870"/>
                </a:cubicBezTo>
                <a:cubicBezTo>
                  <a:pt x="32697" y="7850"/>
                  <a:pt x="32716" y="7831"/>
                  <a:pt x="32733" y="7811"/>
                </a:cubicBezTo>
                <a:cubicBezTo>
                  <a:pt x="32754" y="7791"/>
                  <a:pt x="32773" y="7770"/>
                  <a:pt x="32794" y="7750"/>
                </a:cubicBezTo>
                <a:lnTo>
                  <a:pt x="32853" y="7691"/>
                </a:lnTo>
                <a:cubicBezTo>
                  <a:pt x="32872" y="7672"/>
                  <a:pt x="32892" y="7653"/>
                  <a:pt x="32913" y="7632"/>
                </a:cubicBezTo>
                <a:cubicBezTo>
                  <a:pt x="32934" y="7613"/>
                  <a:pt x="32953" y="7594"/>
                  <a:pt x="32973" y="7573"/>
                </a:cubicBezTo>
                <a:cubicBezTo>
                  <a:pt x="32994" y="7554"/>
                  <a:pt x="33014" y="7535"/>
                  <a:pt x="33035" y="7517"/>
                </a:cubicBezTo>
                <a:cubicBezTo>
                  <a:pt x="33056" y="7497"/>
                  <a:pt x="33078" y="7478"/>
                  <a:pt x="33098" y="7458"/>
                </a:cubicBezTo>
                <a:cubicBezTo>
                  <a:pt x="33119" y="7439"/>
                  <a:pt x="33141" y="7422"/>
                  <a:pt x="33160" y="7402"/>
                </a:cubicBezTo>
                <a:cubicBezTo>
                  <a:pt x="33182" y="7385"/>
                  <a:pt x="33204" y="7364"/>
                  <a:pt x="33226" y="7345"/>
                </a:cubicBezTo>
                <a:cubicBezTo>
                  <a:pt x="33247" y="7327"/>
                  <a:pt x="33269" y="7308"/>
                  <a:pt x="33291" y="7291"/>
                </a:cubicBezTo>
                <a:cubicBezTo>
                  <a:pt x="33313" y="7272"/>
                  <a:pt x="33337" y="7252"/>
                  <a:pt x="33359" y="7233"/>
                </a:cubicBezTo>
                <a:cubicBezTo>
                  <a:pt x="33382" y="7216"/>
                  <a:pt x="33401" y="7198"/>
                  <a:pt x="33423" y="7180"/>
                </a:cubicBezTo>
                <a:cubicBezTo>
                  <a:pt x="33439" y="7167"/>
                  <a:pt x="33456" y="7154"/>
                  <a:pt x="33472" y="7142"/>
                </a:cubicBezTo>
                <a:close/>
                <a:moveTo>
                  <a:pt x="28768" y="6804"/>
                </a:moveTo>
                <a:cubicBezTo>
                  <a:pt x="29400" y="7130"/>
                  <a:pt x="29965" y="7544"/>
                  <a:pt x="30452" y="8035"/>
                </a:cubicBezTo>
                <a:cubicBezTo>
                  <a:pt x="30451" y="8041"/>
                  <a:pt x="30449" y="8045"/>
                  <a:pt x="30448" y="8050"/>
                </a:cubicBezTo>
                <a:lnTo>
                  <a:pt x="30426" y="8106"/>
                </a:lnTo>
                <a:cubicBezTo>
                  <a:pt x="30415" y="8131"/>
                  <a:pt x="30407" y="8156"/>
                  <a:pt x="30398" y="8181"/>
                </a:cubicBezTo>
                <a:cubicBezTo>
                  <a:pt x="30392" y="8197"/>
                  <a:pt x="30384" y="8214"/>
                  <a:pt x="30379" y="8231"/>
                </a:cubicBezTo>
                <a:cubicBezTo>
                  <a:pt x="30364" y="8270"/>
                  <a:pt x="30352" y="8311"/>
                  <a:pt x="30339" y="8351"/>
                </a:cubicBezTo>
                <a:lnTo>
                  <a:pt x="30323" y="8401"/>
                </a:lnTo>
                <a:cubicBezTo>
                  <a:pt x="30315" y="8426"/>
                  <a:pt x="30305" y="8451"/>
                  <a:pt x="30298" y="8476"/>
                </a:cubicBezTo>
                <a:cubicBezTo>
                  <a:pt x="30293" y="8495"/>
                  <a:pt x="30287" y="8513"/>
                  <a:pt x="30282" y="8534"/>
                </a:cubicBezTo>
                <a:cubicBezTo>
                  <a:pt x="30274" y="8556"/>
                  <a:pt x="30268" y="8579"/>
                  <a:pt x="30261" y="8601"/>
                </a:cubicBezTo>
                <a:cubicBezTo>
                  <a:pt x="30257" y="8622"/>
                  <a:pt x="30251" y="8639"/>
                  <a:pt x="30245" y="8660"/>
                </a:cubicBezTo>
                <a:cubicBezTo>
                  <a:pt x="30239" y="8682"/>
                  <a:pt x="30232" y="8704"/>
                  <a:pt x="30227" y="8726"/>
                </a:cubicBezTo>
                <a:cubicBezTo>
                  <a:pt x="30221" y="8747"/>
                  <a:pt x="30215" y="8767"/>
                  <a:pt x="30212" y="8787"/>
                </a:cubicBezTo>
                <a:cubicBezTo>
                  <a:pt x="30207" y="8809"/>
                  <a:pt x="30201" y="8829"/>
                  <a:pt x="30195" y="8851"/>
                </a:cubicBezTo>
                <a:cubicBezTo>
                  <a:pt x="30190" y="8872"/>
                  <a:pt x="30186" y="8892"/>
                  <a:pt x="30180" y="8912"/>
                </a:cubicBezTo>
                <a:cubicBezTo>
                  <a:pt x="30176" y="8934"/>
                  <a:pt x="30171" y="8954"/>
                  <a:pt x="30165" y="8976"/>
                </a:cubicBezTo>
                <a:cubicBezTo>
                  <a:pt x="30162" y="8997"/>
                  <a:pt x="30156" y="9018"/>
                  <a:pt x="30154" y="9037"/>
                </a:cubicBezTo>
                <a:cubicBezTo>
                  <a:pt x="30149" y="9059"/>
                  <a:pt x="30143" y="9079"/>
                  <a:pt x="30140" y="9101"/>
                </a:cubicBezTo>
                <a:cubicBezTo>
                  <a:pt x="30136" y="9122"/>
                  <a:pt x="30133" y="9143"/>
                  <a:pt x="30129" y="9160"/>
                </a:cubicBezTo>
                <a:cubicBezTo>
                  <a:pt x="30126" y="9182"/>
                  <a:pt x="30121" y="9204"/>
                  <a:pt x="30118" y="9225"/>
                </a:cubicBezTo>
                <a:cubicBezTo>
                  <a:pt x="30114" y="9245"/>
                  <a:pt x="30111" y="9263"/>
                  <a:pt x="30106" y="9284"/>
                </a:cubicBezTo>
                <a:lnTo>
                  <a:pt x="30096" y="9350"/>
                </a:lnTo>
                <a:cubicBezTo>
                  <a:pt x="30092" y="9368"/>
                  <a:pt x="30090" y="9388"/>
                  <a:pt x="30087" y="9407"/>
                </a:cubicBezTo>
                <a:cubicBezTo>
                  <a:pt x="30084" y="9416"/>
                  <a:pt x="30084" y="9426"/>
                  <a:pt x="30083" y="9437"/>
                </a:cubicBezTo>
                <a:cubicBezTo>
                  <a:pt x="30062" y="9438"/>
                  <a:pt x="30042" y="9441"/>
                  <a:pt x="30023" y="9444"/>
                </a:cubicBezTo>
                <a:cubicBezTo>
                  <a:pt x="29958" y="9451"/>
                  <a:pt x="29893" y="9460"/>
                  <a:pt x="29830" y="9468"/>
                </a:cubicBezTo>
                <a:cubicBezTo>
                  <a:pt x="29808" y="9471"/>
                  <a:pt x="29786" y="9473"/>
                  <a:pt x="29764" y="9476"/>
                </a:cubicBezTo>
                <a:cubicBezTo>
                  <a:pt x="29715" y="9482"/>
                  <a:pt x="29670" y="9490"/>
                  <a:pt x="29621" y="9497"/>
                </a:cubicBezTo>
                <a:cubicBezTo>
                  <a:pt x="29595" y="9500"/>
                  <a:pt x="29567" y="9504"/>
                  <a:pt x="29539" y="9510"/>
                </a:cubicBezTo>
                <a:lnTo>
                  <a:pt x="29400" y="9532"/>
                </a:lnTo>
                <a:lnTo>
                  <a:pt x="29330" y="9543"/>
                </a:lnTo>
                <a:lnTo>
                  <a:pt x="29136" y="9576"/>
                </a:lnTo>
                <a:cubicBezTo>
                  <a:pt x="29109" y="9581"/>
                  <a:pt x="29083" y="9585"/>
                  <a:pt x="29055" y="9591"/>
                </a:cubicBezTo>
                <a:cubicBezTo>
                  <a:pt x="29011" y="9599"/>
                  <a:pt x="28969" y="9607"/>
                  <a:pt x="28925" y="9615"/>
                </a:cubicBezTo>
                <a:cubicBezTo>
                  <a:pt x="28896" y="9621"/>
                  <a:pt x="28868" y="9625"/>
                  <a:pt x="28839" y="9631"/>
                </a:cubicBezTo>
                <a:cubicBezTo>
                  <a:pt x="28811" y="9637"/>
                  <a:pt x="28783" y="9643"/>
                  <a:pt x="28758" y="9647"/>
                </a:cubicBezTo>
                <a:cubicBezTo>
                  <a:pt x="28344" y="9423"/>
                  <a:pt x="27897" y="9241"/>
                  <a:pt x="27419" y="9103"/>
                </a:cubicBezTo>
                <a:cubicBezTo>
                  <a:pt x="27425" y="8482"/>
                  <a:pt x="27366" y="7831"/>
                  <a:pt x="27249" y="7179"/>
                </a:cubicBezTo>
                <a:cubicBezTo>
                  <a:pt x="27757" y="7033"/>
                  <a:pt x="28265" y="6908"/>
                  <a:pt x="28768" y="6804"/>
                </a:cubicBezTo>
                <a:close/>
                <a:moveTo>
                  <a:pt x="34329" y="6555"/>
                </a:moveTo>
                <a:cubicBezTo>
                  <a:pt x="34559" y="6585"/>
                  <a:pt x="34785" y="6621"/>
                  <a:pt x="35010" y="6664"/>
                </a:cubicBezTo>
                <a:cubicBezTo>
                  <a:pt x="35297" y="6719"/>
                  <a:pt x="35577" y="6783"/>
                  <a:pt x="35850" y="6857"/>
                </a:cubicBezTo>
                <a:cubicBezTo>
                  <a:pt x="35678" y="7847"/>
                  <a:pt x="35321" y="8832"/>
                  <a:pt x="34779" y="9718"/>
                </a:cubicBezTo>
                <a:cubicBezTo>
                  <a:pt x="34777" y="9718"/>
                  <a:pt x="34775" y="9716"/>
                  <a:pt x="34774" y="9716"/>
                </a:cubicBezTo>
                <a:cubicBezTo>
                  <a:pt x="34728" y="9703"/>
                  <a:pt x="34679" y="9693"/>
                  <a:pt x="34632" y="9681"/>
                </a:cubicBezTo>
                <a:cubicBezTo>
                  <a:pt x="34600" y="9674"/>
                  <a:pt x="34569" y="9665"/>
                  <a:pt x="34540" y="9657"/>
                </a:cubicBezTo>
                <a:cubicBezTo>
                  <a:pt x="34537" y="9640"/>
                  <a:pt x="34532" y="9626"/>
                  <a:pt x="34529" y="9609"/>
                </a:cubicBezTo>
                <a:cubicBezTo>
                  <a:pt x="34522" y="9579"/>
                  <a:pt x="34515" y="9550"/>
                  <a:pt x="34509" y="9521"/>
                </a:cubicBezTo>
                <a:lnTo>
                  <a:pt x="34493" y="9448"/>
                </a:lnTo>
                <a:cubicBezTo>
                  <a:pt x="34485" y="9419"/>
                  <a:pt x="34478" y="9391"/>
                  <a:pt x="34471" y="9363"/>
                </a:cubicBezTo>
                <a:cubicBezTo>
                  <a:pt x="34465" y="9338"/>
                  <a:pt x="34457" y="9315"/>
                  <a:pt x="34451" y="9291"/>
                </a:cubicBezTo>
                <a:cubicBezTo>
                  <a:pt x="34444" y="9262"/>
                  <a:pt x="34437" y="9234"/>
                  <a:pt x="34428" y="9207"/>
                </a:cubicBezTo>
                <a:cubicBezTo>
                  <a:pt x="34421" y="9182"/>
                  <a:pt x="34415" y="9159"/>
                  <a:pt x="34407" y="9134"/>
                </a:cubicBezTo>
                <a:cubicBezTo>
                  <a:pt x="34400" y="9106"/>
                  <a:pt x="34391" y="9076"/>
                  <a:pt x="34384" y="9048"/>
                </a:cubicBezTo>
                <a:lnTo>
                  <a:pt x="34362" y="8976"/>
                </a:lnTo>
                <a:cubicBezTo>
                  <a:pt x="34353" y="8950"/>
                  <a:pt x="34346" y="8922"/>
                  <a:pt x="34335" y="8894"/>
                </a:cubicBezTo>
                <a:cubicBezTo>
                  <a:pt x="34328" y="8870"/>
                  <a:pt x="34321" y="8847"/>
                  <a:pt x="34313" y="8820"/>
                </a:cubicBezTo>
                <a:cubicBezTo>
                  <a:pt x="34304" y="8792"/>
                  <a:pt x="34296" y="8767"/>
                  <a:pt x="34288" y="8740"/>
                </a:cubicBezTo>
                <a:cubicBezTo>
                  <a:pt x="34281" y="8716"/>
                  <a:pt x="34272" y="8692"/>
                  <a:pt x="34265" y="8666"/>
                </a:cubicBezTo>
                <a:cubicBezTo>
                  <a:pt x="34254" y="8639"/>
                  <a:pt x="34246" y="8613"/>
                  <a:pt x="34237" y="8587"/>
                </a:cubicBezTo>
                <a:cubicBezTo>
                  <a:pt x="34228" y="8563"/>
                  <a:pt x="34221" y="8537"/>
                  <a:pt x="34210" y="8513"/>
                </a:cubicBezTo>
                <a:lnTo>
                  <a:pt x="34184" y="8437"/>
                </a:lnTo>
                <a:cubicBezTo>
                  <a:pt x="34173" y="8412"/>
                  <a:pt x="34165" y="8387"/>
                  <a:pt x="34156" y="8363"/>
                </a:cubicBezTo>
                <a:cubicBezTo>
                  <a:pt x="34147" y="8336"/>
                  <a:pt x="34135" y="8311"/>
                  <a:pt x="34126" y="8288"/>
                </a:cubicBezTo>
                <a:cubicBezTo>
                  <a:pt x="34118" y="8263"/>
                  <a:pt x="34107" y="8238"/>
                  <a:pt x="34097" y="8214"/>
                </a:cubicBezTo>
                <a:cubicBezTo>
                  <a:pt x="34088" y="8188"/>
                  <a:pt x="34076" y="8164"/>
                  <a:pt x="34068" y="8138"/>
                </a:cubicBezTo>
                <a:cubicBezTo>
                  <a:pt x="34059" y="8114"/>
                  <a:pt x="34047" y="8089"/>
                  <a:pt x="34038" y="8064"/>
                </a:cubicBezTo>
                <a:cubicBezTo>
                  <a:pt x="34026" y="8041"/>
                  <a:pt x="34018" y="8017"/>
                  <a:pt x="34007" y="7991"/>
                </a:cubicBezTo>
                <a:cubicBezTo>
                  <a:pt x="33995" y="7967"/>
                  <a:pt x="33987" y="7942"/>
                  <a:pt x="33975" y="7917"/>
                </a:cubicBezTo>
                <a:cubicBezTo>
                  <a:pt x="33965" y="7894"/>
                  <a:pt x="33953" y="7870"/>
                  <a:pt x="33944" y="7847"/>
                </a:cubicBezTo>
                <a:cubicBezTo>
                  <a:pt x="33932" y="7822"/>
                  <a:pt x="33922" y="7797"/>
                  <a:pt x="33910" y="7773"/>
                </a:cubicBezTo>
                <a:cubicBezTo>
                  <a:pt x="33900" y="7748"/>
                  <a:pt x="33888" y="7725"/>
                  <a:pt x="33878" y="7703"/>
                </a:cubicBezTo>
                <a:cubicBezTo>
                  <a:pt x="33866" y="7679"/>
                  <a:pt x="33854" y="7653"/>
                  <a:pt x="33843" y="7629"/>
                </a:cubicBezTo>
                <a:cubicBezTo>
                  <a:pt x="33832" y="7605"/>
                  <a:pt x="33820" y="7583"/>
                  <a:pt x="33810" y="7561"/>
                </a:cubicBezTo>
                <a:cubicBezTo>
                  <a:pt x="33797" y="7536"/>
                  <a:pt x="33787" y="7511"/>
                  <a:pt x="33773" y="7488"/>
                </a:cubicBezTo>
                <a:cubicBezTo>
                  <a:pt x="33762" y="7466"/>
                  <a:pt x="33751" y="7444"/>
                  <a:pt x="33738" y="7420"/>
                </a:cubicBezTo>
                <a:cubicBezTo>
                  <a:pt x="33725" y="7395"/>
                  <a:pt x="33713" y="7370"/>
                  <a:pt x="33700" y="7347"/>
                </a:cubicBezTo>
                <a:cubicBezTo>
                  <a:pt x="33688" y="7325"/>
                  <a:pt x="33676" y="7302"/>
                  <a:pt x="33665" y="7280"/>
                </a:cubicBezTo>
                <a:cubicBezTo>
                  <a:pt x="33651" y="7255"/>
                  <a:pt x="33640" y="7230"/>
                  <a:pt x="33625" y="7207"/>
                </a:cubicBezTo>
                <a:cubicBezTo>
                  <a:pt x="33620" y="7201"/>
                  <a:pt x="33619" y="7195"/>
                  <a:pt x="33615" y="7189"/>
                </a:cubicBezTo>
                <a:cubicBezTo>
                  <a:pt x="33606" y="7173"/>
                  <a:pt x="33597" y="7158"/>
                  <a:pt x="33588" y="7142"/>
                </a:cubicBezTo>
                <a:cubicBezTo>
                  <a:pt x="33578" y="7123"/>
                  <a:pt x="33567" y="7107"/>
                  <a:pt x="33559" y="7089"/>
                </a:cubicBezTo>
                <a:cubicBezTo>
                  <a:pt x="33572" y="7077"/>
                  <a:pt x="33588" y="7064"/>
                  <a:pt x="33603" y="7054"/>
                </a:cubicBezTo>
                <a:cubicBezTo>
                  <a:pt x="33622" y="7039"/>
                  <a:pt x="33642" y="7023"/>
                  <a:pt x="33663" y="7008"/>
                </a:cubicBezTo>
                <a:cubicBezTo>
                  <a:pt x="33682" y="6992"/>
                  <a:pt x="33703" y="6976"/>
                  <a:pt x="33725" y="6961"/>
                </a:cubicBezTo>
                <a:lnTo>
                  <a:pt x="33785" y="6917"/>
                </a:lnTo>
                <a:cubicBezTo>
                  <a:pt x="33806" y="6902"/>
                  <a:pt x="33828" y="6888"/>
                  <a:pt x="33848" y="6873"/>
                </a:cubicBezTo>
                <a:lnTo>
                  <a:pt x="33909" y="6829"/>
                </a:lnTo>
                <a:cubicBezTo>
                  <a:pt x="33931" y="6814"/>
                  <a:pt x="33951" y="6799"/>
                  <a:pt x="33973" y="6785"/>
                </a:cubicBezTo>
                <a:cubicBezTo>
                  <a:pt x="33994" y="6770"/>
                  <a:pt x="34013" y="6757"/>
                  <a:pt x="34035" y="6742"/>
                </a:cubicBezTo>
                <a:cubicBezTo>
                  <a:pt x="34057" y="6727"/>
                  <a:pt x="34078" y="6716"/>
                  <a:pt x="34100" y="6701"/>
                </a:cubicBezTo>
                <a:cubicBezTo>
                  <a:pt x="34121" y="6688"/>
                  <a:pt x="34143" y="6673"/>
                  <a:pt x="34163" y="6660"/>
                </a:cubicBezTo>
                <a:cubicBezTo>
                  <a:pt x="34185" y="6646"/>
                  <a:pt x="34204" y="6632"/>
                  <a:pt x="34226" y="6620"/>
                </a:cubicBezTo>
                <a:cubicBezTo>
                  <a:pt x="34247" y="6607"/>
                  <a:pt x="34269" y="6594"/>
                  <a:pt x="34290" y="6580"/>
                </a:cubicBezTo>
                <a:cubicBezTo>
                  <a:pt x="34303" y="6571"/>
                  <a:pt x="34318" y="6564"/>
                  <a:pt x="34329" y="6555"/>
                </a:cubicBezTo>
                <a:close/>
                <a:moveTo>
                  <a:pt x="20412" y="6608"/>
                </a:moveTo>
                <a:lnTo>
                  <a:pt x="20412" y="6608"/>
                </a:lnTo>
                <a:cubicBezTo>
                  <a:pt x="18823" y="7483"/>
                  <a:pt x="17251" y="8525"/>
                  <a:pt x="15732" y="9719"/>
                </a:cubicBezTo>
                <a:cubicBezTo>
                  <a:pt x="15701" y="9685"/>
                  <a:pt x="15674" y="9650"/>
                  <a:pt x="15645" y="9616"/>
                </a:cubicBezTo>
                <a:cubicBezTo>
                  <a:pt x="15618" y="9585"/>
                  <a:pt x="15590" y="9554"/>
                  <a:pt x="15565" y="9523"/>
                </a:cubicBezTo>
                <a:cubicBezTo>
                  <a:pt x="15530" y="9482"/>
                  <a:pt x="15498" y="9440"/>
                  <a:pt x="15462" y="9400"/>
                </a:cubicBezTo>
                <a:cubicBezTo>
                  <a:pt x="15434" y="9369"/>
                  <a:pt x="15409" y="9335"/>
                  <a:pt x="15382" y="9304"/>
                </a:cubicBezTo>
                <a:cubicBezTo>
                  <a:pt x="15351" y="9268"/>
                  <a:pt x="15320" y="9229"/>
                  <a:pt x="15286" y="9193"/>
                </a:cubicBezTo>
                <a:cubicBezTo>
                  <a:pt x="16958" y="8039"/>
                  <a:pt x="18700" y="7167"/>
                  <a:pt x="20412" y="6608"/>
                </a:cubicBezTo>
                <a:close/>
                <a:moveTo>
                  <a:pt x="27418" y="9209"/>
                </a:moveTo>
                <a:cubicBezTo>
                  <a:pt x="27837" y="9330"/>
                  <a:pt x="28232" y="9488"/>
                  <a:pt x="28600" y="9680"/>
                </a:cubicBezTo>
                <a:lnTo>
                  <a:pt x="28600" y="9680"/>
                </a:lnTo>
                <a:cubicBezTo>
                  <a:pt x="28599" y="9680"/>
                  <a:pt x="28598" y="9681"/>
                  <a:pt x="28597" y="9681"/>
                </a:cubicBezTo>
                <a:cubicBezTo>
                  <a:pt x="28544" y="9693"/>
                  <a:pt x="28491" y="9703"/>
                  <a:pt x="28437" y="9716"/>
                </a:cubicBezTo>
                <a:cubicBezTo>
                  <a:pt x="28408" y="9722"/>
                  <a:pt x="28378" y="9729"/>
                  <a:pt x="28349" y="9737"/>
                </a:cubicBezTo>
                <a:cubicBezTo>
                  <a:pt x="28308" y="9746"/>
                  <a:pt x="28265" y="9756"/>
                  <a:pt x="28221" y="9766"/>
                </a:cubicBezTo>
                <a:cubicBezTo>
                  <a:pt x="28191" y="9774"/>
                  <a:pt x="28163" y="9778"/>
                  <a:pt x="28134" y="9785"/>
                </a:cubicBezTo>
                <a:cubicBezTo>
                  <a:pt x="28069" y="9800"/>
                  <a:pt x="28006" y="9816"/>
                  <a:pt x="27941" y="9834"/>
                </a:cubicBezTo>
                <a:cubicBezTo>
                  <a:pt x="27915" y="9840"/>
                  <a:pt x="27890" y="9846"/>
                  <a:pt x="27863" y="9853"/>
                </a:cubicBezTo>
                <a:cubicBezTo>
                  <a:pt x="27819" y="9865"/>
                  <a:pt x="27774" y="9875"/>
                  <a:pt x="27730" y="9888"/>
                </a:cubicBezTo>
                <a:cubicBezTo>
                  <a:pt x="27699" y="9896"/>
                  <a:pt x="27669" y="9906"/>
                  <a:pt x="27638" y="9913"/>
                </a:cubicBezTo>
                <a:cubicBezTo>
                  <a:pt x="27624" y="9916"/>
                  <a:pt x="27610" y="9921"/>
                  <a:pt x="27596" y="9924"/>
                </a:cubicBezTo>
                <a:cubicBezTo>
                  <a:pt x="27525" y="9746"/>
                  <a:pt x="27465" y="9562"/>
                  <a:pt x="27412" y="9372"/>
                </a:cubicBezTo>
                <a:cubicBezTo>
                  <a:pt x="27413" y="9318"/>
                  <a:pt x="27415" y="9263"/>
                  <a:pt x="27418" y="9209"/>
                </a:cubicBezTo>
                <a:close/>
                <a:moveTo>
                  <a:pt x="13819" y="7719"/>
                </a:moveTo>
                <a:cubicBezTo>
                  <a:pt x="13842" y="7741"/>
                  <a:pt x="13861" y="7763"/>
                  <a:pt x="13883" y="7785"/>
                </a:cubicBezTo>
                <a:cubicBezTo>
                  <a:pt x="13912" y="7816"/>
                  <a:pt x="13942" y="7847"/>
                  <a:pt x="13972" y="7878"/>
                </a:cubicBezTo>
                <a:cubicBezTo>
                  <a:pt x="13999" y="7904"/>
                  <a:pt x="14024" y="7932"/>
                  <a:pt x="14052" y="7960"/>
                </a:cubicBezTo>
                <a:cubicBezTo>
                  <a:pt x="14083" y="7994"/>
                  <a:pt x="14112" y="8025"/>
                  <a:pt x="14145" y="8057"/>
                </a:cubicBezTo>
                <a:cubicBezTo>
                  <a:pt x="14170" y="8085"/>
                  <a:pt x="14197" y="8114"/>
                  <a:pt x="14222" y="8142"/>
                </a:cubicBezTo>
                <a:cubicBezTo>
                  <a:pt x="14255" y="8175"/>
                  <a:pt x="14286" y="8209"/>
                  <a:pt x="14317" y="8242"/>
                </a:cubicBezTo>
                <a:cubicBezTo>
                  <a:pt x="14345" y="8272"/>
                  <a:pt x="14370" y="8301"/>
                  <a:pt x="14398" y="8332"/>
                </a:cubicBezTo>
                <a:cubicBezTo>
                  <a:pt x="14428" y="8366"/>
                  <a:pt x="14461" y="8400"/>
                  <a:pt x="14493" y="8435"/>
                </a:cubicBezTo>
                <a:cubicBezTo>
                  <a:pt x="14521" y="8463"/>
                  <a:pt x="14546" y="8492"/>
                  <a:pt x="14574" y="8523"/>
                </a:cubicBezTo>
                <a:cubicBezTo>
                  <a:pt x="14608" y="8557"/>
                  <a:pt x="14639" y="8594"/>
                  <a:pt x="14671" y="8629"/>
                </a:cubicBezTo>
                <a:cubicBezTo>
                  <a:pt x="14699" y="8659"/>
                  <a:pt x="14726" y="8690"/>
                  <a:pt x="14752" y="8719"/>
                </a:cubicBezTo>
                <a:cubicBezTo>
                  <a:pt x="14786" y="8756"/>
                  <a:pt x="14818" y="8792"/>
                  <a:pt x="14851" y="8829"/>
                </a:cubicBezTo>
                <a:cubicBezTo>
                  <a:pt x="14877" y="8862"/>
                  <a:pt x="14905" y="8892"/>
                  <a:pt x="14931" y="8923"/>
                </a:cubicBezTo>
                <a:cubicBezTo>
                  <a:pt x="14964" y="8960"/>
                  <a:pt x="14998" y="8998"/>
                  <a:pt x="15030" y="9035"/>
                </a:cubicBezTo>
                <a:cubicBezTo>
                  <a:pt x="15058" y="9068"/>
                  <a:pt x="15086" y="9098"/>
                  <a:pt x="15111" y="9129"/>
                </a:cubicBezTo>
                <a:lnTo>
                  <a:pt x="15145" y="9168"/>
                </a:lnTo>
                <a:cubicBezTo>
                  <a:pt x="14778" y="9428"/>
                  <a:pt x="14417" y="9694"/>
                  <a:pt x="14059" y="9974"/>
                </a:cubicBezTo>
                <a:cubicBezTo>
                  <a:pt x="14036" y="9943"/>
                  <a:pt x="14014" y="9909"/>
                  <a:pt x="13990" y="9878"/>
                </a:cubicBezTo>
                <a:cubicBezTo>
                  <a:pt x="13961" y="9837"/>
                  <a:pt x="13933" y="9797"/>
                  <a:pt x="13903" y="9756"/>
                </a:cubicBezTo>
                <a:lnTo>
                  <a:pt x="13831" y="9657"/>
                </a:lnTo>
                <a:cubicBezTo>
                  <a:pt x="13805" y="9616"/>
                  <a:pt x="13777" y="9578"/>
                  <a:pt x="13749" y="9538"/>
                </a:cubicBezTo>
                <a:cubicBezTo>
                  <a:pt x="13725" y="9504"/>
                  <a:pt x="13703" y="9472"/>
                  <a:pt x="13680" y="9438"/>
                </a:cubicBezTo>
                <a:cubicBezTo>
                  <a:pt x="13652" y="9400"/>
                  <a:pt x="13625" y="9359"/>
                  <a:pt x="13599" y="9321"/>
                </a:cubicBezTo>
                <a:cubicBezTo>
                  <a:pt x="13577" y="9288"/>
                  <a:pt x="13555" y="9256"/>
                  <a:pt x="13533" y="9223"/>
                </a:cubicBezTo>
                <a:lnTo>
                  <a:pt x="13455" y="9107"/>
                </a:lnTo>
                <a:cubicBezTo>
                  <a:pt x="13433" y="9073"/>
                  <a:pt x="13411" y="9043"/>
                  <a:pt x="13390" y="9010"/>
                </a:cubicBezTo>
                <a:cubicBezTo>
                  <a:pt x="13365" y="8973"/>
                  <a:pt x="13341" y="8934"/>
                  <a:pt x="13316" y="8897"/>
                </a:cubicBezTo>
                <a:cubicBezTo>
                  <a:pt x="13294" y="8866"/>
                  <a:pt x="13275" y="8834"/>
                  <a:pt x="13253" y="8803"/>
                </a:cubicBezTo>
                <a:cubicBezTo>
                  <a:pt x="13228" y="8766"/>
                  <a:pt x="13205" y="8729"/>
                  <a:pt x="13181" y="8694"/>
                </a:cubicBezTo>
                <a:lnTo>
                  <a:pt x="13121" y="8600"/>
                </a:lnTo>
                <a:cubicBezTo>
                  <a:pt x="13096" y="8564"/>
                  <a:pt x="13074" y="8528"/>
                  <a:pt x="13052" y="8492"/>
                </a:cubicBezTo>
                <a:cubicBezTo>
                  <a:pt x="13033" y="8462"/>
                  <a:pt x="13012" y="8431"/>
                  <a:pt x="12993" y="8401"/>
                </a:cubicBezTo>
                <a:cubicBezTo>
                  <a:pt x="12991" y="8400"/>
                  <a:pt x="12990" y="8398"/>
                  <a:pt x="12990" y="8394"/>
                </a:cubicBezTo>
                <a:cubicBezTo>
                  <a:pt x="13262" y="8166"/>
                  <a:pt x="13539" y="7941"/>
                  <a:pt x="13819" y="7719"/>
                </a:cubicBezTo>
                <a:close/>
                <a:moveTo>
                  <a:pt x="27399" y="9651"/>
                </a:moveTo>
                <a:cubicBezTo>
                  <a:pt x="27429" y="9750"/>
                  <a:pt x="27465" y="9849"/>
                  <a:pt x="27503" y="9946"/>
                </a:cubicBezTo>
                <a:cubicBezTo>
                  <a:pt x="27478" y="9953"/>
                  <a:pt x="27454" y="9959"/>
                  <a:pt x="27428" y="9966"/>
                </a:cubicBezTo>
                <a:cubicBezTo>
                  <a:pt x="27418" y="9969"/>
                  <a:pt x="27406" y="9972"/>
                  <a:pt x="27397" y="9975"/>
                </a:cubicBezTo>
                <a:cubicBezTo>
                  <a:pt x="27385" y="9979"/>
                  <a:pt x="27377" y="9981"/>
                  <a:pt x="27365" y="9984"/>
                </a:cubicBezTo>
                <a:cubicBezTo>
                  <a:pt x="27378" y="9874"/>
                  <a:pt x="27390" y="9763"/>
                  <a:pt x="27399" y="9651"/>
                </a:cubicBezTo>
                <a:close/>
                <a:moveTo>
                  <a:pt x="34563" y="9768"/>
                </a:moveTo>
                <a:cubicBezTo>
                  <a:pt x="34618" y="9779"/>
                  <a:pt x="34671" y="9793"/>
                  <a:pt x="34724" y="9807"/>
                </a:cubicBezTo>
                <a:cubicBezTo>
                  <a:pt x="34687" y="9869"/>
                  <a:pt x="34649" y="9928"/>
                  <a:pt x="34607" y="9987"/>
                </a:cubicBezTo>
                <a:cubicBezTo>
                  <a:pt x="34604" y="9969"/>
                  <a:pt x="34603" y="9953"/>
                  <a:pt x="34599" y="9937"/>
                </a:cubicBezTo>
                <a:cubicBezTo>
                  <a:pt x="34593" y="9906"/>
                  <a:pt x="34585" y="9877"/>
                  <a:pt x="34581" y="9847"/>
                </a:cubicBezTo>
                <a:cubicBezTo>
                  <a:pt x="34575" y="9822"/>
                  <a:pt x="34571" y="9799"/>
                  <a:pt x="34566" y="9774"/>
                </a:cubicBezTo>
                <a:cubicBezTo>
                  <a:pt x="34566" y="9771"/>
                  <a:pt x="34566" y="9769"/>
                  <a:pt x="34563" y="9768"/>
                </a:cubicBezTo>
                <a:close/>
                <a:moveTo>
                  <a:pt x="30070" y="9540"/>
                </a:moveTo>
                <a:cubicBezTo>
                  <a:pt x="30067" y="9576"/>
                  <a:pt x="30061" y="9613"/>
                  <a:pt x="30058" y="9650"/>
                </a:cubicBezTo>
                <a:cubicBezTo>
                  <a:pt x="30055" y="9665"/>
                  <a:pt x="30055" y="9681"/>
                  <a:pt x="30054" y="9696"/>
                </a:cubicBezTo>
                <a:cubicBezTo>
                  <a:pt x="30052" y="9722"/>
                  <a:pt x="30049" y="9746"/>
                  <a:pt x="30048" y="9771"/>
                </a:cubicBezTo>
                <a:cubicBezTo>
                  <a:pt x="30046" y="9790"/>
                  <a:pt x="30046" y="9807"/>
                  <a:pt x="30045" y="9826"/>
                </a:cubicBezTo>
                <a:cubicBezTo>
                  <a:pt x="30042" y="9849"/>
                  <a:pt x="30040" y="9871"/>
                  <a:pt x="30040" y="9893"/>
                </a:cubicBezTo>
                <a:cubicBezTo>
                  <a:pt x="30039" y="9910"/>
                  <a:pt x="30039" y="9931"/>
                  <a:pt x="30039" y="9950"/>
                </a:cubicBezTo>
                <a:cubicBezTo>
                  <a:pt x="30039" y="9971"/>
                  <a:pt x="30037" y="9991"/>
                  <a:pt x="30037" y="10013"/>
                </a:cubicBezTo>
                <a:cubicBezTo>
                  <a:pt x="30037" y="10032"/>
                  <a:pt x="30037" y="10053"/>
                  <a:pt x="30034" y="10071"/>
                </a:cubicBezTo>
                <a:lnTo>
                  <a:pt x="30034" y="10134"/>
                </a:lnTo>
                <a:cubicBezTo>
                  <a:pt x="30036" y="10154"/>
                  <a:pt x="30036" y="10175"/>
                  <a:pt x="30037" y="10194"/>
                </a:cubicBezTo>
                <a:lnTo>
                  <a:pt x="30037" y="10256"/>
                </a:lnTo>
                <a:cubicBezTo>
                  <a:pt x="30037" y="10275"/>
                  <a:pt x="30037" y="10296"/>
                  <a:pt x="30039" y="10313"/>
                </a:cubicBezTo>
                <a:cubicBezTo>
                  <a:pt x="30039" y="10334"/>
                  <a:pt x="30040" y="10356"/>
                  <a:pt x="30040" y="10377"/>
                </a:cubicBezTo>
                <a:cubicBezTo>
                  <a:pt x="30040" y="10394"/>
                  <a:pt x="30043" y="10413"/>
                  <a:pt x="30043" y="10432"/>
                </a:cubicBezTo>
                <a:cubicBezTo>
                  <a:pt x="30045" y="10453"/>
                  <a:pt x="30045" y="10475"/>
                  <a:pt x="30046" y="10496"/>
                </a:cubicBezTo>
                <a:cubicBezTo>
                  <a:pt x="30048" y="10513"/>
                  <a:pt x="30048" y="10533"/>
                  <a:pt x="30051" y="10550"/>
                </a:cubicBezTo>
                <a:cubicBezTo>
                  <a:pt x="30052" y="10565"/>
                  <a:pt x="30052" y="10583"/>
                  <a:pt x="30054" y="10597"/>
                </a:cubicBezTo>
                <a:cubicBezTo>
                  <a:pt x="29706" y="10260"/>
                  <a:pt x="29318" y="9968"/>
                  <a:pt x="28892" y="9722"/>
                </a:cubicBezTo>
                <a:cubicBezTo>
                  <a:pt x="29286" y="9646"/>
                  <a:pt x="29677" y="9585"/>
                  <a:pt x="30065" y="9540"/>
                </a:cubicBezTo>
                <a:close/>
                <a:moveTo>
                  <a:pt x="15205" y="9251"/>
                </a:moveTo>
                <a:lnTo>
                  <a:pt x="15207" y="9253"/>
                </a:lnTo>
                <a:cubicBezTo>
                  <a:pt x="15234" y="9282"/>
                  <a:pt x="15262" y="9313"/>
                  <a:pt x="15287" y="9344"/>
                </a:cubicBezTo>
                <a:cubicBezTo>
                  <a:pt x="15321" y="9385"/>
                  <a:pt x="15357" y="9423"/>
                  <a:pt x="15389" y="9465"/>
                </a:cubicBezTo>
                <a:cubicBezTo>
                  <a:pt x="15417" y="9497"/>
                  <a:pt x="15443" y="9528"/>
                  <a:pt x="15470" y="9562"/>
                </a:cubicBezTo>
                <a:cubicBezTo>
                  <a:pt x="15502" y="9601"/>
                  <a:pt x="15536" y="9641"/>
                  <a:pt x="15568" y="9681"/>
                </a:cubicBezTo>
                <a:cubicBezTo>
                  <a:pt x="15596" y="9715"/>
                  <a:pt x="15624" y="9747"/>
                  <a:pt x="15652" y="9782"/>
                </a:cubicBezTo>
                <a:cubicBezTo>
                  <a:pt x="15284" y="10072"/>
                  <a:pt x="14924" y="10369"/>
                  <a:pt x="14568" y="10672"/>
                </a:cubicBezTo>
                <a:cubicBezTo>
                  <a:pt x="14565" y="10666"/>
                  <a:pt x="14559" y="10660"/>
                  <a:pt x="14556" y="10656"/>
                </a:cubicBezTo>
                <a:cubicBezTo>
                  <a:pt x="14530" y="10622"/>
                  <a:pt x="14505" y="10587"/>
                  <a:pt x="14480" y="10555"/>
                </a:cubicBezTo>
                <a:cubicBezTo>
                  <a:pt x="14449" y="10513"/>
                  <a:pt x="14420" y="10472"/>
                  <a:pt x="14389" y="10431"/>
                </a:cubicBezTo>
                <a:cubicBezTo>
                  <a:pt x="14362" y="10396"/>
                  <a:pt x="14337" y="10363"/>
                  <a:pt x="14314" y="10328"/>
                </a:cubicBezTo>
                <a:cubicBezTo>
                  <a:pt x="14284" y="10288"/>
                  <a:pt x="14255" y="10247"/>
                  <a:pt x="14222" y="10205"/>
                </a:cubicBezTo>
                <a:cubicBezTo>
                  <a:pt x="14199" y="10172"/>
                  <a:pt x="14174" y="10137"/>
                  <a:pt x="14149" y="10104"/>
                </a:cubicBezTo>
                <a:cubicBezTo>
                  <a:pt x="14139" y="10087"/>
                  <a:pt x="14127" y="10072"/>
                  <a:pt x="14117" y="10056"/>
                </a:cubicBezTo>
                <a:cubicBezTo>
                  <a:pt x="14475" y="9775"/>
                  <a:pt x="14839" y="9506"/>
                  <a:pt x="15205" y="9251"/>
                </a:cubicBezTo>
                <a:close/>
                <a:moveTo>
                  <a:pt x="35946" y="6883"/>
                </a:moveTo>
                <a:cubicBezTo>
                  <a:pt x="36311" y="6983"/>
                  <a:pt x="36664" y="7099"/>
                  <a:pt x="37003" y="7232"/>
                </a:cubicBezTo>
                <a:cubicBezTo>
                  <a:pt x="37440" y="8410"/>
                  <a:pt x="37686" y="9704"/>
                  <a:pt x="37733" y="11100"/>
                </a:cubicBezTo>
                <a:cubicBezTo>
                  <a:pt x="37727" y="11097"/>
                  <a:pt x="37724" y="11094"/>
                  <a:pt x="37718" y="11091"/>
                </a:cubicBezTo>
                <a:cubicBezTo>
                  <a:pt x="37686" y="11066"/>
                  <a:pt x="37652" y="11046"/>
                  <a:pt x="37620" y="11021"/>
                </a:cubicBezTo>
                <a:cubicBezTo>
                  <a:pt x="37590" y="11000"/>
                  <a:pt x="37562" y="10981"/>
                  <a:pt x="37533" y="10961"/>
                </a:cubicBezTo>
                <a:cubicBezTo>
                  <a:pt x="37501" y="10938"/>
                  <a:pt x="37465" y="10916"/>
                  <a:pt x="37431" y="10894"/>
                </a:cubicBezTo>
                <a:cubicBezTo>
                  <a:pt x="37402" y="10874"/>
                  <a:pt x="37373" y="10856"/>
                  <a:pt x="37343" y="10836"/>
                </a:cubicBezTo>
                <a:cubicBezTo>
                  <a:pt x="37311" y="10813"/>
                  <a:pt x="37276" y="10793"/>
                  <a:pt x="37240" y="10771"/>
                </a:cubicBezTo>
                <a:cubicBezTo>
                  <a:pt x="37211" y="10753"/>
                  <a:pt x="37180" y="10733"/>
                  <a:pt x="37151" y="10715"/>
                </a:cubicBezTo>
                <a:cubicBezTo>
                  <a:pt x="37115" y="10694"/>
                  <a:pt x="37081" y="10674"/>
                  <a:pt x="37046" y="10652"/>
                </a:cubicBezTo>
                <a:cubicBezTo>
                  <a:pt x="37014" y="10633"/>
                  <a:pt x="36986" y="10615"/>
                  <a:pt x="36953" y="10599"/>
                </a:cubicBezTo>
                <a:cubicBezTo>
                  <a:pt x="36918" y="10578"/>
                  <a:pt x="36881" y="10558"/>
                  <a:pt x="36845" y="10540"/>
                </a:cubicBezTo>
                <a:cubicBezTo>
                  <a:pt x="36814" y="10522"/>
                  <a:pt x="36783" y="10505"/>
                  <a:pt x="36752" y="10488"/>
                </a:cubicBezTo>
                <a:cubicBezTo>
                  <a:pt x="36715" y="10468"/>
                  <a:pt x="36678" y="10449"/>
                  <a:pt x="36642" y="10431"/>
                </a:cubicBezTo>
                <a:cubicBezTo>
                  <a:pt x="36609" y="10415"/>
                  <a:pt x="36578" y="10397"/>
                  <a:pt x="36546" y="10381"/>
                </a:cubicBezTo>
                <a:cubicBezTo>
                  <a:pt x="36509" y="10363"/>
                  <a:pt x="36469" y="10344"/>
                  <a:pt x="36433" y="10328"/>
                </a:cubicBezTo>
                <a:cubicBezTo>
                  <a:pt x="36400" y="10313"/>
                  <a:pt x="36369" y="10297"/>
                  <a:pt x="36336" y="10282"/>
                </a:cubicBezTo>
                <a:cubicBezTo>
                  <a:pt x="36297" y="10263"/>
                  <a:pt x="36261" y="10247"/>
                  <a:pt x="36222" y="10231"/>
                </a:cubicBezTo>
                <a:lnTo>
                  <a:pt x="36122" y="10187"/>
                </a:lnTo>
                <a:lnTo>
                  <a:pt x="36006" y="10137"/>
                </a:lnTo>
                <a:cubicBezTo>
                  <a:pt x="35974" y="10122"/>
                  <a:pt x="35940" y="10109"/>
                  <a:pt x="35908" y="10094"/>
                </a:cubicBezTo>
                <a:cubicBezTo>
                  <a:pt x="35869" y="10078"/>
                  <a:pt x="35828" y="10063"/>
                  <a:pt x="35790" y="10049"/>
                </a:cubicBezTo>
                <a:cubicBezTo>
                  <a:pt x="35758" y="10035"/>
                  <a:pt x="35722" y="10021"/>
                  <a:pt x="35688" y="10007"/>
                </a:cubicBezTo>
                <a:lnTo>
                  <a:pt x="35568" y="9963"/>
                </a:lnTo>
                <a:cubicBezTo>
                  <a:pt x="35533" y="9952"/>
                  <a:pt x="35499" y="9938"/>
                  <a:pt x="35465" y="9927"/>
                </a:cubicBezTo>
                <a:cubicBezTo>
                  <a:pt x="35424" y="9912"/>
                  <a:pt x="35381" y="9900"/>
                  <a:pt x="35341" y="9887"/>
                </a:cubicBezTo>
                <a:cubicBezTo>
                  <a:pt x="35306" y="9877"/>
                  <a:pt x="35274" y="9863"/>
                  <a:pt x="35238" y="9851"/>
                </a:cubicBezTo>
                <a:lnTo>
                  <a:pt x="35112" y="9813"/>
                </a:lnTo>
                <a:cubicBezTo>
                  <a:pt x="35077" y="9803"/>
                  <a:pt x="35043" y="9791"/>
                  <a:pt x="35009" y="9782"/>
                </a:cubicBezTo>
                <a:cubicBezTo>
                  <a:pt x="34965" y="9769"/>
                  <a:pt x="34922" y="9759"/>
                  <a:pt x="34878" y="9746"/>
                </a:cubicBezTo>
                <a:cubicBezTo>
                  <a:pt x="35415" y="8857"/>
                  <a:pt x="35771" y="7872"/>
                  <a:pt x="35946" y="6883"/>
                </a:cubicBezTo>
                <a:close/>
                <a:moveTo>
                  <a:pt x="39255" y="5555"/>
                </a:moveTo>
                <a:cubicBezTo>
                  <a:pt x="39276" y="5558"/>
                  <a:pt x="39297" y="5562"/>
                  <a:pt x="39316" y="5568"/>
                </a:cubicBezTo>
                <a:cubicBezTo>
                  <a:pt x="39319" y="5568"/>
                  <a:pt x="39322" y="5570"/>
                  <a:pt x="39323" y="5570"/>
                </a:cubicBezTo>
                <a:cubicBezTo>
                  <a:pt x="39363" y="5579"/>
                  <a:pt x="39399" y="5586"/>
                  <a:pt x="39438" y="5595"/>
                </a:cubicBezTo>
                <a:lnTo>
                  <a:pt x="39442" y="5595"/>
                </a:lnTo>
                <a:cubicBezTo>
                  <a:pt x="39451" y="5598"/>
                  <a:pt x="39460" y="5599"/>
                  <a:pt x="39467" y="5602"/>
                </a:cubicBezTo>
                <a:cubicBezTo>
                  <a:pt x="40632" y="6439"/>
                  <a:pt x="41601" y="7504"/>
                  <a:pt x="42344" y="8775"/>
                </a:cubicBezTo>
                <a:cubicBezTo>
                  <a:pt x="42350" y="8791"/>
                  <a:pt x="42356" y="8807"/>
                  <a:pt x="42363" y="8826"/>
                </a:cubicBezTo>
                <a:cubicBezTo>
                  <a:pt x="42366" y="8837"/>
                  <a:pt x="42371" y="8845"/>
                  <a:pt x="42374" y="8857"/>
                </a:cubicBezTo>
                <a:cubicBezTo>
                  <a:pt x="42374" y="8863"/>
                  <a:pt x="42374" y="8867"/>
                  <a:pt x="42377" y="8873"/>
                </a:cubicBezTo>
                <a:lnTo>
                  <a:pt x="42381" y="8973"/>
                </a:lnTo>
                <a:lnTo>
                  <a:pt x="42381" y="8993"/>
                </a:lnTo>
                <a:cubicBezTo>
                  <a:pt x="42384" y="9032"/>
                  <a:pt x="42384" y="9072"/>
                  <a:pt x="42384" y="9113"/>
                </a:cubicBezTo>
                <a:cubicBezTo>
                  <a:pt x="42387" y="9123"/>
                  <a:pt x="42387" y="9135"/>
                  <a:pt x="42387" y="9145"/>
                </a:cubicBezTo>
                <a:cubicBezTo>
                  <a:pt x="42387" y="9178"/>
                  <a:pt x="42387" y="9209"/>
                  <a:pt x="42385" y="9240"/>
                </a:cubicBezTo>
                <a:cubicBezTo>
                  <a:pt x="42385" y="9251"/>
                  <a:pt x="42385" y="9263"/>
                  <a:pt x="42384" y="9275"/>
                </a:cubicBezTo>
                <a:lnTo>
                  <a:pt x="42378" y="9396"/>
                </a:lnTo>
                <a:cubicBezTo>
                  <a:pt x="42374" y="9444"/>
                  <a:pt x="42371" y="9490"/>
                  <a:pt x="42366" y="9538"/>
                </a:cubicBezTo>
                <a:cubicBezTo>
                  <a:pt x="42365" y="9554"/>
                  <a:pt x="42363" y="9569"/>
                  <a:pt x="42362" y="9585"/>
                </a:cubicBezTo>
                <a:lnTo>
                  <a:pt x="42350" y="9679"/>
                </a:lnTo>
                <a:cubicBezTo>
                  <a:pt x="42349" y="9697"/>
                  <a:pt x="42344" y="9718"/>
                  <a:pt x="42343" y="9735"/>
                </a:cubicBezTo>
                <a:cubicBezTo>
                  <a:pt x="42340" y="9763"/>
                  <a:pt x="42335" y="9793"/>
                  <a:pt x="42329" y="9821"/>
                </a:cubicBezTo>
                <a:cubicBezTo>
                  <a:pt x="42327" y="9841"/>
                  <a:pt x="42322" y="9863"/>
                  <a:pt x="42319" y="9882"/>
                </a:cubicBezTo>
                <a:cubicBezTo>
                  <a:pt x="42313" y="9909"/>
                  <a:pt x="42310" y="9937"/>
                  <a:pt x="42304" y="9962"/>
                </a:cubicBezTo>
                <a:cubicBezTo>
                  <a:pt x="42300" y="9984"/>
                  <a:pt x="42296" y="10006"/>
                  <a:pt x="42291" y="10027"/>
                </a:cubicBezTo>
                <a:cubicBezTo>
                  <a:pt x="42285" y="10053"/>
                  <a:pt x="42281" y="10078"/>
                  <a:pt x="42275" y="10102"/>
                </a:cubicBezTo>
                <a:cubicBezTo>
                  <a:pt x="42269" y="10124"/>
                  <a:pt x="42263" y="10146"/>
                  <a:pt x="42259" y="10169"/>
                </a:cubicBezTo>
                <a:cubicBezTo>
                  <a:pt x="42253" y="10194"/>
                  <a:pt x="42247" y="10219"/>
                  <a:pt x="42240" y="10243"/>
                </a:cubicBezTo>
                <a:cubicBezTo>
                  <a:pt x="42234" y="10265"/>
                  <a:pt x="42227" y="10290"/>
                  <a:pt x="42222" y="10312"/>
                </a:cubicBezTo>
                <a:cubicBezTo>
                  <a:pt x="42215" y="10335"/>
                  <a:pt x="42209" y="10359"/>
                  <a:pt x="42201" y="10382"/>
                </a:cubicBezTo>
                <a:cubicBezTo>
                  <a:pt x="42194" y="10407"/>
                  <a:pt x="42187" y="10430"/>
                  <a:pt x="42179" y="10453"/>
                </a:cubicBezTo>
                <a:cubicBezTo>
                  <a:pt x="42172" y="10477"/>
                  <a:pt x="42165" y="10500"/>
                  <a:pt x="42157" y="10522"/>
                </a:cubicBezTo>
                <a:cubicBezTo>
                  <a:pt x="42150" y="10547"/>
                  <a:pt x="42141" y="10571"/>
                  <a:pt x="42134" y="10594"/>
                </a:cubicBezTo>
                <a:cubicBezTo>
                  <a:pt x="42126" y="10616"/>
                  <a:pt x="42119" y="10641"/>
                  <a:pt x="42109" y="10662"/>
                </a:cubicBezTo>
                <a:cubicBezTo>
                  <a:pt x="42100" y="10687"/>
                  <a:pt x="42093" y="10710"/>
                  <a:pt x="42084" y="10734"/>
                </a:cubicBezTo>
                <a:cubicBezTo>
                  <a:pt x="42075" y="10756"/>
                  <a:pt x="42068" y="10780"/>
                  <a:pt x="42057" y="10802"/>
                </a:cubicBezTo>
                <a:cubicBezTo>
                  <a:pt x="42049" y="10827"/>
                  <a:pt x="42040" y="10850"/>
                  <a:pt x="42028" y="10874"/>
                </a:cubicBezTo>
                <a:lnTo>
                  <a:pt x="42001" y="10940"/>
                </a:lnTo>
                <a:cubicBezTo>
                  <a:pt x="41991" y="10963"/>
                  <a:pt x="41981" y="10988"/>
                  <a:pt x="41969" y="11012"/>
                </a:cubicBezTo>
                <a:cubicBezTo>
                  <a:pt x="41960" y="11034"/>
                  <a:pt x="41951" y="11056"/>
                  <a:pt x="41940" y="11078"/>
                </a:cubicBezTo>
                <a:lnTo>
                  <a:pt x="41907" y="11150"/>
                </a:lnTo>
                <a:cubicBezTo>
                  <a:pt x="41898" y="11172"/>
                  <a:pt x="41887" y="11194"/>
                  <a:pt x="41878" y="11214"/>
                </a:cubicBezTo>
                <a:lnTo>
                  <a:pt x="41878" y="11216"/>
                </a:lnTo>
                <a:cubicBezTo>
                  <a:pt x="41519" y="10606"/>
                  <a:pt x="41104" y="10049"/>
                  <a:pt x="40635" y="9544"/>
                </a:cubicBezTo>
                <a:cubicBezTo>
                  <a:pt x="40394" y="8088"/>
                  <a:pt x="39932" y="6754"/>
                  <a:pt x="39255" y="5555"/>
                </a:cubicBezTo>
                <a:close/>
                <a:moveTo>
                  <a:pt x="27540" y="10038"/>
                </a:moveTo>
                <a:cubicBezTo>
                  <a:pt x="27746" y="10538"/>
                  <a:pt x="28018" y="10988"/>
                  <a:pt x="28361" y="11366"/>
                </a:cubicBezTo>
                <a:cubicBezTo>
                  <a:pt x="28331" y="11359"/>
                  <a:pt x="28302" y="11352"/>
                  <a:pt x="28274" y="11347"/>
                </a:cubicBezTo>
                <a:cubicBezTo>
                  <a:pt x="28255" y="11343"/>
                  <a:pt x="28236" y="11337"/>
                  <a:pt x="28216" y="11334"/>
                </a:cubicBezTo>
                <a:cubicBezTo>
                  <a:pt x="28147" y="11318"/>
                  <a:pt x="28075" y="11303"/>
                  <a:pt x="28003" y="11290"/>
                </a:cubicBezTo>
                <a:cubicBezTo>
                  <a:pt x="27959" y="11281"/>
                  <a:pt x="27913" y="11274"/>
                  <a:pt x="27869" y="11266"/>
                </a:cubicBezTo>
                <a:cubicBezTo>
                  <a:pt x="27855" y="11264"/>
                  <a:pt x="27840" y="11261"/>
                  <a:pt x="27825" y="11259"/>
                </a:cubicBezTo>
                <a:cubicBezTo>
                  <a:pt x="27794" y="11253"/>
                  <a:pt x="27762" y="11247"/>
                  <a:pt x="27732" y="11244"/>
                </a:cubicBezTo>
                <a:cubicBezTo>
                  <a:pt x="27716" y="11241"/>
                  <a:pt x="27700" y="11239"/>
                  <a:pt x="27682" y="11237"/>
                </a:cubicBezTo>
                <a:cubicBezTo>
                  <a:pt x="27652" y="11233"/>
                  <a:pt x="27625" y="11227"/>
                  <a:pt x="27596" y="11224"/>
                </a:cubicBezTo>
                <a:cubicBezTo>
                  <a:pt x="27577" y="11222"/>
                  <a:pt x="27560" y="11218"/>
                  <a:pt x="27541" y="11216"/>
                </a:cubicBezTo>
                <a:cubicBezTo>
                  <a:pt x="27512" y="11212"/>
                  <a:pt x="27485" y="11209"/>
                  <a:pt x="27456" y="11205"/>
                </a:cubicBezTo>
                <a:cubicBezTo>
                  <a:pt x="27438" y="11203"/>
                  <a:pt x="27421" y="11202"/>
                  <a:pt x="27404" y="11200"/>
                </a:cubicBezTo>
                <a:cubicBezTo>
                  <a:pt x="27372" y="11196"/>
                  <a:pt x="27344" y="11193"/>
                  <a:pt x="27312" y="11190"/>
                </a:cubicBezTo>
                <a:cubicBezTo>
                  <a:pt x="27296" y="11189"/>
                  <a:pt x="27281" y="11187"/>
                  <a:pt x="27265" y="11184"/>
                </a:cubicBezTo>
                <a:cubicBezTo>
                  <a:pt x="27229" y="11181"/>
                  <a:pt x="27194" y="11180"/>
                  <a:pt x="27159" y="11175"/>
                </a:cubicBezTo>
                <a:cubicBezTo>
                  <a:pt x="27149" y="11174"/>
                  <a:pt x="27137" y="11174"/>
                  <a:pt x="27126" y="11172"/>
                </a:cubicBezTo>
                <a:cubicBezTo>
                  <a:pt x="27118" y="11172"/>
                  <a:pt x="27107" y="11171"/>
                  <a:pt x="27097" y="11171"/>
                </a:cubicBezTo>
                <a:cubicBezTo>
                  <a:pt x="27210" y="10855"/>
                  <a:pt x="27297" y="10494"/>
                  <a:pt x="27353" y="10091"/>
                </a:cubicBezTo>
                <a:cubicBezTo>
                  <a:pt x="27366" y="10085"/>
                  <a:pt x="27382" y="10081"/>
                  <a:pt x="27397" y="10077"/>
                </a:cubicBezTo>
                <a:lnTo>
                  <a:pt x="27540" y="10038"/>
                </a:lnTo>
                <a:close/>
                <a:moveTo>
                  <a:pt x="20925" y="6446"/>
                </a:moveTo>
                <a:cubicBezTo>
                  <a:pt x="21109" y="7428"/>
                  <a:pt x="21417" y="8403"/>
                  <a:pt x="21821" y="9288"/>
                </a:cubicBezTo>
                <a:cubicBezTo>
                  <a:pt x="20266" y="9740"/>
                  <a:pt x="18681" y="10494"/>
                  <a:pt x="17152" y="11518"/>
                </a:cubicBezTo>
                <a:lnTo>
                  <a:pt x="17152" y="11517"/>
                </a:lnTo>
                <a:cubicBezTo>
                  <a:pt x="17129" y="11483"/>
                  <a:pt x="17104" y="11452"/>
                  <a:pt x="17079" y="11418"/>
                </a:cubicBezTo>
                <a:lnTo>
                  <a:pt x="16975" y="11281"/>
                </a:lnTo>
                <a:cubicBezTo>
                  <a:pt x="16950" y="11252"/>
                  <a:pt x="16927" y="11219"/>
                  <a:pt x="16905" y="11190"/>
                </a:cubicBezTo>
                <a:cubicBezTo>
                  <a:pt x="16867" y="11139"/>
                  <a:pt x="16829" y="11090"/>
                  <a:pt x="16791" y="11037"/>
                </a:cubicBezTo>
                <a:cubicBezTo>
                  <a:pt x="16770" y="11012"/>
                  <a:pt x="16751" y="10986"/>
                  <a:pt x="16730" y="10961"/>
                </a:cubicBezTo>
                <a:cubicBezTo>
                  <a:pt x="16680" y="10894"/>
                  <a:pt x="16630" y="10830"/>
                  <a:pt x="16579" y="10763"/>
                </a:cubicBezTo>
                <a:cubicBezTo>
                  <a:pt x="16570" y="10753"/>
                  <a:pt x="16563" y="10741"/>
                  <a:pt x="16555" y="10733"/>
                </a:cubicBezTo>
                <a:cubicBezTo>
                  <a:pt x="16496" y="10658"/>
                  <a:pt x="16435" y="10580"/>
                  <a:pt x="16374" y="10505"/>
                </a:cubicBezTo>
                <a:cubicBezTo>
                  <a:pt x="16361" y="10490"/>
                  <a:pt x="16351" y="10475"/>
                  <a:pt x="16338" y="10459"/>
                </a:cubicBezTo>
                <a:cubicBezTo>
                  <a:pt x="16291" y="10399"/>
                  <a:pt x="16242" y="10337"/>
                  <a:pt x="16195" y="10278"/>
                </a:cubicBezTo>
                <a:cubicBezTo>
                  <a:pt x="16173" y="10252"/>
                  <a:pt x="16151" y="10224"/>
                  <a:pt x="16129" y="10197"/>
                </a:cubicBezTo>
                <a:lnTo>
                  <a:pt x="16013" y="10054"/>
                </a:lnTo>
                <a:cubicBezTo>
                  <a:pt x="15989" y="10025"/>
                  <a:pt x="15963" y="9993"/>
                  <a:pt x="15939" y="9963"/>
                </a:cubicBezTo>
                <a:cubicBezTo>
                  <a:pt x="15902" y="9919"/>
                  <a:pt x="15867" y="9875"/>
                  <a:pt x="15830" y="9832"/>
                </a:cubicBezTo>
                <a:cubicBezTo>
                  <a:pt x="15820" y="9816"/>
                  <a:pt x="15808" y="9804"/>
                  <a:pt x="15795" y="9791"/>
                </a:cubicBezTo>
                <a:cubicBezTo>
                  <a:pt x="17450" y="8491"/>
                  <a:pt x="19163" y="7373"/>
                  <a:pt x="20896" y="6457"/>
                </a:cubicBezTo>
                <a:cubicBezTo>
                  <a:pt x="20905" y="6452"/>
                  <a:pt x="20916" y="6451"/>
                  <a:pt x="20925" y="6446"/>
                </a:cubicBezTo>
                <a:close/>
                <a:moveTo>
                  <a:pt x="27244" y="10121"/>
                </a:moveTo>
                <a:lnTo>
                  <a:pt x="27244" y="10121"/>
                </a:lnTo>
                <a:cubicBezTo>
                  <a:pt x="27191" y="10506"/>
                  <a:pt x="27104" y="10856"/>
                  <a:pt x="26988" y="11161"/>
                </a:cubicBezTo>
                <a:cubicBezTo>
                  <a:pt x="26937" y="11158"/>
                  <a:pt x="26888" y="11156"/>
                  <a:pt x="26837" y="11153"/>
                </a:cubicBezTo>
                <a:cubicBezTo>
                  <a:pt x="26826" y="11153"/>
                  <a:pt x="26816" y="11153"/>
                  <a:pt x="26807" y="11152"/>
                </a:cubicBezTo>
                <a:cubicBezTo>
                  <a:pt x="26771" y="11150"/>
                  <a:pt x="26731" y="11149"/>
                  <a:pt x="26693" y="11149"/>
                </a:cubicBezTo>
                <a:cubicBezTo>
                  <a:pt x="26679" y="11149"/>
                  <a:pt x="26665" y="11149"/>
                  <a:pt x="26653" y="11146"/>
                </a:cubicBezTo>
                <a:cubicBezTo>
                  <a:pt x="26618" y="11146"/>
                  <a:pt x="26582" y="11144"/>
                  <a:pt x="26547" y="11144"/>
                </a:cubicBezTo>
                <a:lnTo>
                  <a:pt x="26356" y="11144"/>
                </a:lnTo>
                <a:cubicBezTo>
                  <a:pt x="26319" y="11144"/>
                  <a:pt x="26282" y="11146"/>
                  <a:pt x="26244" y="11146"/>
                </a:cubicBezTo>
                <a:lnTo>
                  <a:pt x="26209" y="11146"/>
                </a:lnTo>
                <a:cubicBezTo>
                  <a:pt x="26165" y="11149"/>
                  <a:pt x="26119" y="11149"/>
                  <a:pt x="26075" y="11150"/>
                </a:cubicBezTo>
                <a:lnTo>
                  <a:pt x="26065" y="11150"/>
                </a:lnTo>
                <a:cubicBezTo>
                  <a:pt x="25963" y="11153"/>
                  <a:pt x="25862" y="11159"/>
                  <a:pt x="25759" y="11166"/>
                </a:cubicBezTo>
                <a:cubicBezTo>
                  <a:pt x="25753" y="11166"/>
                  <a:pt x="25750" y="11166"/>
                  <a:pt x="25744" y="11168"/>
                </a:cubicBezTo>
                <a:cubicBezTo>
                  <a:pt x="25700" y="11172"/>
                  <a:pt x="25654" y="11175"/>
                  <a:pt x="25609" y="11180"/>
                </a:cubicBezTo>
                <a:cubicBezTo>
                  <a:pt x="25598" y="11180"/>
                  <a:pt x="25588" y="11181"/>
                  <a:pt x="25579" y="11181"/>
                </a:cubicBezTo>
                <a:lnTo>
                  <a:pt x="25457" y="11193"/>
                </a:lnTo>
                <a:cubicBezTo>
                  <a:pt x="25445" y="11194"/>
                  <a:pt x="25435" y="11194"/>
                  <a:pt x="25425" y="11196"/>
                </a:cubicBezTo>
                <a:cubicBezTo>
                  <a:pt x="25384" y="11199"/>
                  <a:pt x="25344" y="11205"/>
                  <a:pt x="25304" y="11209"/>
                </a:cubicBezTo>
                <a:cubicBezTo>
                  <a:pt x="25294" y="11211"/>
                  <a:pt x="25282" y="11211"/>
                  <a:pt x="25272" y="11212"/>
                </a:cubicBezTo>
                <a:cubicBezTo>
                  <a:pt x="25229" y="11218"/>
                  <a:pt x="25186" y="11224"/>
                  <a:pt x="25142" y="11228"/>
                </a:cubicBezTo>
                <a:cubicBezTo>
                  <a:pt x="25135" y="11231"/>
                  <a:pt x="25128" y="11231"/>
                  <a:pt x="25119" y="11233"/>
                </a:cubicBezTo>
                <a:cubicBezTo>
                  <a:pt x="24963" y="11253"/>
                  <a:pt x="24807" y="11278"/>
                  <a:pt x="24650" y="11306"/>
                </a:cubicBezTo>
                <a:cubicBezTo>
                  <a:pt x="24648" y="11306"/>
                  <a:pt x="24645" y="11306"/>
                  <a:pt x="24642" y="11308"/>
                </a:cubicBezTo>
                <a:cubicBezTo>
                  <a:pt x="24595" y="11316"/>
                  <a:pt x="24545" y="11327"/>
                  <a:pt x="24498" y="11336"/>
                </a:cubicBezTo>
                <a:cubicBezTo>
                  <a:pt x="24488" y="11337"/>
                  <a:pt x="24480" y="11339"/>
                  <a:pt x="24472" y="11341"/>
                </a:cubicBezTo>
                <a:cubicBezTo>
                  <a:pt x="24429" y="11350"/>
                  <a:pt x="24385" y="11358"/>
                  <a:pt x="24344" y="11366"/>
                </a:cubicBezTo>
                <a:cubicBezTo>
                  <a:pt x="24332" y="11368"/>
                  <a:pt x="24323" y="11371"/>
                  <a:pt x="24311" y="11374"/>
                </a:cubicBezTo>
                <a:lnTo>
                  <a:pt x="24185" y="11402"/>
                </a:lnTo>
                <a:cubicBezTo>
                  <a:pt x="24174" y="11403"/>
                  <a:pt x="24164" y="11405"/>
                  <a:pt x="24154" y="11409"/>
                </a:cubicBezTo>
                <a:cubicBezTo>
                  <a:pt x="24110" y="11418"/>
                  <a:pt x="24066" y="11430"/>
                  <a:pt x="24020" y="11440"/>
                </a:cubicBezTo>
                <a:lnTo>
                  <a:pt x="23998" y="11446"/>
                </a:lnTo>
                <a:cubicBezTo>
                  <a:pt x="23895" y="11469"/>
                  <a:pt x="23789" y="11496"/>
                  <a:pt x="23686" y="11522"/>
                </a:cubicBezTo>
                <a:lnTo>
                  <a:pt x="23742" y="11496"/>
                </a:lnTo>
                <a:cubicBezTo>
                  <a:pt x="23814" y="11461"/>
                  <a:pt x="23888" y="11424"/>
                  <a:pt x="23958" y="11389"/>
                </a:cubicBezTo>
                <a:cubicBezTo>
                  <a:pt x="23988" y="11375"/>
                  <a:pt x="24016" y="11361"/>
                  <a:pt x="24045" y="11349"/>
                </a:cubicBezTo>
                <a:cubicBezTo>
                  <a:pt x="24141" y="11302"/>
                  <a:pt x="24236" y="11258"/>
                  <a:pt x="24332" y="11214"/>
                </a:cubicBezTo>
                <a:cubicBezTo>
                  <a:pt x="24361" y="11202"/>
                  <a:pt x="24392" y="11187"/>
                  <a:pt x="24422" y="11174"/>
                </a:cubicBezTo>
                <a:cubicBezTo>
                  <a:pt x="24494" y="11140"/>
                  <a:pt x="24566" y="11109"/>
                  <a:pt x="24638" y="11078"/>
                </a:cubicBezTo>
                <a:cubicBezTo>
                  <a:pt x="24670" y="11063"/>
                  <a:pt x="24705" y="11049"/>
                  <a:pt x="24738" y="11034"/>
                </a:cubicBezTo>
                <a:cubicBezTo>
                  <a:pt x="24826" y="10996"/>
                  <a:pt x="24914" y="10956"/>
                  <a:pt x="25005" y="10919"/>
                </a:cubicBezTo>
                <a:cubicBezTo>
                  <a:pt x="25023" y="10912"/>
                  <a:pt x="25042" y="10903"/>
                  <a:pt x="25061" y="10896"/>
                </a:cubicBezTo>
                <a:cubicBezTo>
                  <a:pt x="25150" y="10859"/>
                  <a:pt x="25238" y="10822"/>
                  <a:pt x="25329" y="10787"/>
                </a:cubicBezTo>
                <a:cubicBezTo>
                  <a:pt x="25361" y="10775"/>
                  <a:pt x="25397" y="10760"/>
                  <a:pt x="25429" y="10747"/>
                </a:cubicBezTo>
                <a:cubicBezTo>
                  <a:pt x="25501" y="10719"/>
                  <a:pt x="25573" y="10690"/>
                  <a:pt x="25645" y="10662"/>
                </a:cubicBezTo>
                <a:cubicBezTo>
                  <a:pt x="25675" y="10652"/>
                  <a:pt x="25706" y="10638"/>
                  <a:pt x="25735" y="10628"/>
                </a:cubicBezTo>
                <a:cubicBezTo>
                  <a:pt x="25831" y="10591"/>
                  <a:pt x="25926" y="10556"/>
                  <a:pt x="26022" y="10521"/>
                </a:cubicBezTo>
                <a:cubicBezTo>
                  <a:pt x="26050" y="10510"/>
                  <a:pt x="26079" y="10500"/>
                  <a:pt x="26106" y="10491"/>
                </a:cubicBezTo>
                <a:cubicBezTo>
                  <a:pt x="26178" y="10466"/>
                  <a:pt x="26251" y="10440"/>
                  <a:pt x="26323" y="10415"/>
                </a:cubicBezTo>
                <a:cubicBezTo>
                  <a:pt x="26356" y="10403"/>
                  <a:pt x="26391" y="10390"/>
                  <a:pt x="26425" y="10380"/>
                </a:cubicBezTo>
                <a:lnTo>
                  <a:pt x="26672" y="10297"/>
                </a:lnTo>
                <a:lnTo>
                  <a:pt x="26722" y="10280"/>
                </a:lnTo>
                <a:cubicBezTo>
                  <a:pt x="26818" y="10249"/>
                  <a:pt x="26913" y="10219"/>
                  <a:pt x="27009" y="10190"/>
                </a:cubicBezTo>
                <a:cubicBezTo>
                  <a:pt x="27038" y="10181"/>
                  <a:pt x="27068" y="10172"/>
                  <a:pt x="27097" y="10165"/>
                </a:cubicBezTo>
                <a:cubicBezTo>
                  <a:pt x="27147" y="10150"/>
                  <a:pt x="27197" y="10135"/>
                  <a:pt x="27244" y="10121"/>
                </a:cubicBezTo>
                <a:close/>
                <a:moveTo>
                  <a:pt x="25098" y="8890"/>
                </a:moveTo>
                <a:cubicBezTo>
                  <a:pt x="25664" y="8890"/>
                  <a:pt x="26214" y="8940"/>
                  <a:pt x="26741" y="9041"/>
                </a:cubicBezTo>
                <a:cubicBezTo>
                  <a:pt x="26918" y="9076"/>
                  <a:pt x="27091" y="9115"/>
                  <a:pt x="27260" y="9160"/>
                </a:cubicBezTo>
                <a:cubicBezTo>
                  <a:pt x="27278" y="9232"/>
                  <a:pt x="27296" y="9304"/>
                  <a:pt x="27316" y="9375"/>
                </a:cubicBezTo>
                <a:cubicBezTo>
                  <a:pt x="27307" y="9593"/>
                  <a:pt x="27288" y="9806"/>
                  <a:pt x="27263" y="10013"/>
                </a:cubicBezTo>
                <a:cubicBezTo>
                  <a:pt x="27253" y="10015"/>
                  <a:pt x="27244" y="10019"/>
                  <a:pt x="27234" y="10022"/>
                </a:cubicBezTo>
                <a:cubicBezTo>
                  <a:pt x="27204" y="10032"/>
                  <a:pt x="27174" y="10040"/>
                  <a:pt x="27147" y="10049"/>
                </a:cubicBezTo>
                <a:lnTo>
                  <a:pt x="27069" y="10071"/>
                </a:lnTo>
                <a:cubicBezTo>
                  <a:pt x="27019" y="10085"/>
                  <a:pt x="26968" y="10102"/>
                  <a:pt x="26919" y="10116"/>
                </a:cubicBezTo>
                <a:cubicBezTo>
                  <a:pt x="26885" y="10128"/>
                  <a:pt x="26850" y="10138"/>
                  <a:pt x="26818" y="10147"/>
                </a:cubicBezTo>
                <a:cubicBezTo>
                  <a:pt x="26728" y="10175"/>
                  <a:pt x="26640" y="10205"/>
                  <a:pt x="26548" y="10234"/>
                </a:cubicBezTo>
                <a:cubicBezTo>
                  <a:pt x="26545" y="10235"/>
                  <a:pt x="26541" y="10235"/>
                  <a:pt x="26540" y="10238"/>
                </a:cubicBezTo>
                <a:cubicBezTo>
                  <a:pt x="26531" y="10241"/>
                  <a:pt x="26523" y="10243"/>
                  <a:pt x="26515" y="10247"/>
                </a:cubicBezTo>
                <a:lnTo>
                  <a:pt x="26465" y="10263"/>
                </a:lnTo>
                <a:cubicBezTo>
                  <a:pt x="25842" y="10471"/>
                  <a:pt x="25220" y="10712"/>
                  <a:pt x="24592" y="10988"/>
                </a:cubicBezTo>
                <a:cubicBezTo>
                  <a:pt x="24208" y="11158"/>
                  <a:pt x="23826" y="11339"/>
                  <a:pt x="23445" y="11533"/>
                </a:cubicBezTo>
                <a:cubicBezTo>
                  <a:pt x="22890" y="10961"/>
                  <a:pt x="22399" y="10206"/>
                  <a:pt x="21996" y="9359"/>
                </a:cubicBezTo>
                <a:cubicBezTo>
                  <a:pt x="22021" y="9346"/>
                  <a:pt x="22043" y="9334"/>
                  <a:pt x="22067" y="9321"/>
                </a:cubicBezTo>
                <a:cubicBezTo>
                  <a:pt x="23104" y="9037"/>
                  <a:pt x="24125" y="8890"/>
                  <a:pt x="25098" y="8890"/>
                </a:cubicBezTo>
                <a:close/>
                <a:moveTo>
                  <a:pt x="31473" y="9443"/>
                </a:moveTo>
                <a:lnTo>
                  <a:pt x="31473" y="9443"/>
                </a:lnTo>
                <a:cubicBezTo>
                  <a:pt x="31471" y="9447"/>
                  <a:pt x="31467" y="9453"/>
                  <a:pt x="31466" y="9459"/>
                </a:cubicBezTo>
                <a:cubicBezTo>
                  <a:pt x="31455" y="9481"/>
                  <a:pt x="31444" y="9504"/>
                  <a:pt x="31435" y="9526"/>
                </a:cubicBezTo>
                <a:lnTo>
                  <a:pt x="31401" y="9599"/>
                </a:lnTo>
                <a:cubicBezTo>
                  <a:pt x="31391" y="9621"/>
                  <a:pt x="31382" y="9644"/>
                  <a:pt x="31371" y="9666"/>
                </a:cubicBezTo>
                <a:cubicBezTo>
                  <a:pt x="31361" y="9690"/>
                  <a:pt x="31352" y="9713"/>
                  <a:pt x="31341" y="9738"/>
                </a:cubicBezTo>
                <a:cubicBezTo>
                  <a:pt x="31332" y="9762"/>
                  <a:pt x="31323" y="9784"/>
                  <a:pt x="31313" y="9807"/>
                </a:cubicBezTo>
                <a:lnTo>
                  <a:pt x="31286" y="9879"/>
                </a:lnTo>
                <a:cubicBezTo>
                  <a:pt x="31276" y="9903"/>
                  <a:pt x="31267" y="9928"/>
                  <a:pt x="31260" y="9952"/>
                </a:cubicBezTo>
                <a:cubicBezTo>
                  <a:pt x="31251" y="9975"/>
                  <a:pt x="31242" y="9997"/>
                  <a:pt x="31235" y="10021"/>
                </a:cubicBezTo>
                <a:cubicBezTo>
                  <a:pt x="31224" y="10046"/>
                  <a:pt x="31217" y="10069"/>
                  <a:pt x="31210" y="10093"/>
                </a:cubicBezTo>
                <a:cubicBezTo>
                  <a:pt x="31202" y="10116"/>
                  <a:pt x="31193" y="10141"/>
                  <a:pt x="31186" y="10163"/>
                </a:cubicBezTo>
                <a:lnTo>
                  <a:pt x="31164" y="10234"/>
                </a:lnTo>
                <a:cubicBezTo>
                  <a:pt x="31157" y="10259"/>
                  <a:pt x="31149" y="10282"/>
                  <a:pt x="31142" y="10305"/>
                </a:cubicBezTo>
                <a:cubicBezTo>
                  <a:pt x="31135" y="10328"/>
                  <a:pt x="31129" y="10355"/>
                  <a:pt x="31121" y="10378"/>
                </a:cubicBezTo>
                <a:cubicBezTo>
                  <a:pt x="31117" y="10402"/>
                  <a:pt x="31108" y="10424"/>
                  <a:pt x="31104" y="10447"/>
                </a:cubicBezTo>
                <a:cubicBezTo>
                  <a:pt x="31096" y="10474"/>
                  <a:pt x="31091" y="10497"/>
                  <a:pt x="31085" y="10524"/>
                </a:cubicBezTo>
                <a:cubicBezTo>
                  <a:pt x="31080" y="10546"/>
                  <a:pt x="31074" y="10569"/>
                  <a:pt x="31068" y="10591"/>
                </a:cubicBezTo>
                <a:lnTo>
                  <a:pt x="31052" y="10668"/>
                </a:lnTo>
                <a:cubicBezTo>
                  <a:pt x="31048" y="10690"/>
                  <a:pt x="31043" y="10712"/>
                  <a:pt x="31038" y="10734"/>
                </a:cubicBezTo>
                <a:cubicBezTo>
                  <a:pt x="31032" y="10760"/>
                  <a:pt x="31029" y="10788"/>
                  <a:pt x="31023" y="10813"/>
                </a:cubicBezTo>
                <a:cubicBezTo>
                  <a:pt x="31018" y="10836"/>
                  <a:pt x="31015" y="10856"/>
                  <a:pt x="31011" y="10878"/>
                </a:cubicBezTo>
                <a:cubicBezTo>
                  <a:pt x="31008" y="10906"/>
                  <a:pt x="31004" y="10933"/>
                  <a:pt x="30999" y="10962"/>
                </a:cubicBezTo>
                <a:cubicBezTo>
                  <a:pt x="30995" y="10983"/>
                  <a:pt x="30993" y="11003"/>
                  <a:pt x="30989" y="11024"/>
                </a:cubicBezTo>
                <a:cubicBezTo>
                  <a:pt x="30986" y="11053"/>
                  <a:pt x="30982" y="11084"/>
                  <a:pt x="30979" y="11114"/>
                </a:cubicBezTo>
                <a:cubicBezTo>
                  <a:pt x="30977" y="11131"/>
                  <a:pt x="30974" y="11149"/>
                  <a:pt x="30973" y="11166"/>
                </a:cubicBezTo>
                <a:lnTo>
                  <a:pt x="30963" y="11299"/>
                </a:lnTo>
                <a:lnTo>
                  <a:pt x="30963" y="11311"/>
                </a:lnTo>
                <a:lnTo>
                  <a:pt x="30957" y="11415"/>
                </a:lnTo>
                <a:cubicBezTo>
                  <a:pt x="30957" y="11425"/>
                  <a:pt x="30957" y="11439"/>
                  <a:pt x="30955" y="11450"/>
                </a:cubicBezTo>
                <a:cubicBezTo>
                  <a:pt x="30955" y="11474"/>
                  <a:pt x="30952" y="11496"/>
                  <a:pt x="30952" y="11519"/>
                </a:cubicBezTo>
                <a:lnTo>
                  <a:pt x="30952" y="11562"/>
                </a:lnTo>
                <a:lnTo>
                  <a:pt x="30952" y="11624"/>
                </a:lnTo>
                <a:lnTo>
                  <a:pt x="30952" y="11668"/>
                </a:lnTo>
                <a:lnTo>
                  <a:pt x="30952" y="11711"/>
                </a:lnTo>
                <a:cubicBezTo>
                  <a:pt x="30723" y="11341"/>
                  <a:pt x="30458" y="11003"/>
                  <a:pt x="30162" y="10700"/>
                </a:cubicBezTo>
                <a:cubicBezTo>
                  <a:pt x="30161" y="10678"/>
                  <a:pt x="30156" y="10658"/>
                  <a:pt x="30155" y="10635"/>
                </a:cubicBezTo>
                <a:cubicBezTo>
                  <a:pt x="30154" y="10621"/>
                  <a:pt x="30154" y="10606"/>
                  <a:pt x="30151" y="10590"/>
                </a:cubicBezTo>
                <a:cubicBezTo>
                  <a:pt x="30149" y="10563"/>
                  <a:pt x="30146" y="10540"/>
                  <a:pt x="30143" y="10513"/>
                </a:cubicBezTo>
                <a:cubicBezTo>
                  <a:pt x="30142" y="10499"/>
                  <a:pt x="30142" y="10482"/>
                  <a:pt x="30140" y="10468"/>
                </a:cubicBezTo>
                <a:cubicBezTo>
                  <a:pt x="30139" y="10443"/>
                  <a:pt x="30136" y="10418"/>
                  <a:pt x="30134" y="10393"/>
                </a:cubicBezTo>
                <a:cubicBezTo>
                  <a:pt x="30134" y="10378"/>
                  <a:pt x="30133" y="10363"/>
                  <a:pt x="30133" y="10347"/>
                </a:cubicBezTo>
                <a:cubicBezTo>
                  <a:pt x="30131" y="10321"/>
                  <a:pt x="30131" y="10296"/>
                  <a:pt x="30131" y="10269"/>
                </a:cubicBezTo>
                <a:lnTo>
                  <a:pt x="30131" y="10224"/>
                </a:lnTo>
                <a:lnTo>
                  <a:pt x="30131" y="10146"/>
                </a:lnTo>
                <a:lnTo>
                  <a:pt x="30131" y="10100"/>
                </a:lnTo>
                <a:cubicBezTo>
                  <a:pt x="30131" y="10075"/>
                  <a:pt x="30131" y="10049"/>
                  <a:pt x="30133" y="10021"/>
                </a:cubicBezTo>
                <a:cubicBezTo>
                  <a:pt x="30133" y="10006"/>
                  <a:pt x="30134" y="9991"/>
                  <a:pt x="30134" y="9977"/>
                </a:cubicBezTo>
                <a:cubicBezTo>
                  <a:pt x="30134" y="9952"/>
                  <a:pt x="30136" y="9924"/>
                  <a:pt x="30139" y="9899"/>
                </a:cubicBezTo>
                <a:cubicBezTo>
                  <a:pt x="30139" y="9884"/>
                  <a:pt x="30140" y="9869"/>
                  <a:pt x="30140" y="9854"/>
                </a:cubicBezTo>
                <a:cubicBezTo>
                  <a:pt x="30142" y="9828"/>
                  <a:pt x="30143" y="9800"/>
                  <a:pt x="30146" y="9775"/>
                </a:cubicBezTo>
                <a:cubicBezTo>
                  <a:pt x="30148" y="9760"/>
                  <a:pt x="30148" y="9746"/>
                  <a:pt x="30149" y="9729"/>
                </a:cubicBezTo>
                <a:cubicBezTo>
                  <a:pt x="30151" y="9703"/>
                  <a:pt x="30154" y="9675"/>
                  <a:pt x="30156" y="9649"/>
                </a:cubicBezTo>
                <a:cubicBezTo>
                  <a:pt x="30158" y="9634"/>
                  <a:pt x="30161" y="9616"/>
                  <a:pt x="30162" y="9601"/>
                </a:cubicBezTo>
                <a:cubicBezTo>
                  <a:pt x="30165" y="9575"/>
                  <a:pt x="30168" y="9548"/>
                  <a:pt x="30171" y="9521"/>
                </a:cubicBezTo>
                <a:lnTo>
                  <a:pt x="30171" y="9518"/>
                </a:lnTo>
                <a:cubicBezTo>
                  <a:pt x="30614" y="9479"/>
                  <a:pt x="31048" y="9451"/>
                  <a:pt x="31473" y="9443"/>
                </a:cubicBezTo>
                <a:close/>
                <a:moveTo>
                  <a:pt x="21640" y="9447"/>
                </a:moveTo>
                <a:lnTo>
                  <a:pt x="21640" y="9447"/>
                </a:lnTo>
                <a:cubicBezTo>
                  <a:pt x="20272" y="10212"/>
                  <a:pt x="18920" y="11115"/>
                  <a:pt x="17611" y="12145"/>
                </a:cubicBezTo>
                <a:cubicBezTo>
                  <a:pt x="17601" y="12130"/>
                  <a:pt x="17589" y="12115"/>
                  <a:pt x="17581" y="12100"/>
                </a:cubicBezTo>
                <a:cubicBezTo>
                  <a:pt x="17551" y="12061"/>
                  <a:pt x="17520" y="12018"/>
                  <a:pt x="17491" y="11977"/>
                </a:cubicBezTo>
                <a:cubicBezTo>
                  <a:pt x="17467" y="11945"/>
                  <a:pt x="17441" y="11909"/>
                  <a:pt x="17417" y="11877"/>
                </a:cubicBezTo>
                <a:lnTo>
                  <a:pt x="17323" y="11749"/>
                </a:lnTo>
                <a:cubicBezTo>
                  <a:pt x="17300" y="11717"/>
                  <a:pt x="17273" y="11683"/>
                  <a:pt x="17250" y="11650"/>
                </a:cubicBezTo>
                <a:lnTo>
                  <a:pt x="17211" y="11600"/>
                </a:lnTo>
                <a:cubicBezTo>
                  <a:pt x="18662" y="10628"/>
                  <a:pt x="20163" y="9902"/>
                  <a:pt x="21640" y="9447"/>
                </a:cubicBezTo>
                <a:close/>
                <a:moveTo>
                  <a:pt x="27057" y="11266"/>
                </a:moveTo>
                <a:cubicBezTo>
                  <a:pt x="27063" y="11266"/>
                  <a:pt x="27069" y="11268"/>
                  <a:pt x="27076" y="11268"/>
                </a:cubicBezTo>
                <a:lnTo>
                  <a:pt x="27209" y="11278"/>
                </a:lnTo>
                <a:lnTo>
                  <a:pt x="27275" y="11284"/>
                </a:lnTo>
                <a:cubicBezTo>
                  <a:pt x="27319" y="11287"/>
                  <a:pt x="27362" y="11293"/>
                  <a:pt x="27406" y="11299"/>
                </a:cubicBezTo>
                <a:cubicBezTo>
                  <a:pt x="27428" y="11300"/>
                  <a:pt x="27449" y="11305"/>
                  <a:pt x="27469" y="11306"/>
                </a:cubicBezTo>
                <a:cubicBezTo>
                  <a:pt x="27515" y="11312"/>
                  <a:pt x="27560" y="11318"/>
                  <a:pt x="27605" y="11325"/>
                </a:cubicBezTo>
                <a:cubicBezTo>
                  <a:pt x="27624" y="11327"/>
                  <a:pt x="27640" y="11330"/>
                  <a:pt x="27657" y="11333"/>
                </a:cubicBezTo>
                <a:lnTo>
                  <a:pt x="27830" y="11359"/>
                </a:lnTo>
                <a:cubicBezTo>
                  <a:pt x="27834" y="11359"/>
                  <a:pt x="27838" y="11362"/>
                  <a:pt x="27843" y="11362"/>
                </a:cubicBezTo>
                <a:cubicBezTo>
                  <a:pt x="27908" y="11372"/>
                  <a:pt x="27971" y="11384"/>
                  <a:pt x="28033" y="11396"/>
                </a:cubicBezTo>
                <a:cubicBezTo>
                  <a:pt x="28041" y="11399"/>
                  <a:pt x="28049" y="11400"/>
                  <a:pt x="28059" y="11402"/>
                </a:cubicBezTo>
                <a:lnTo>
                  <a:pt x="28213" y="11436"/>
                </a:lnTo>
                <a:cubicBezTo>
                  <a:pt x="28230" y="11439"/>
                  <a:pt x="28247" y="11443"/>
                  <a:pt x="28265" y="11447"/>
                </a:cubicBezTo>
                <a:cubicBezTo>
                  <a:pt x="28306" y="11459"/>
                  <a:pt x="28350" y="11468"/>
                  <a:pt x="28393" y="11480"/>
                </a:cubicBezTo>
                <a:cubicBezTo>
                  <a:pt x="28412" y="11484"/>
                  <a:pt x="28431" y="11489"/>
                  <a:pt x="28450" y="11494"/>
                </a:cubicBezTo>
                <a:cubicBezTo>
                  <a:pt x="28461" y="11497"/>
                  <a:pt x="28472" y="11499"/>
                  <a:pt x="28486" y="11503"/>
                </a:cubicBezTo>
                <a:cubicBezTo>
                  <a:pt x="28764" y="11781"/>
                  <a:pt x="29062" y="12002"/>
                  <a:pt x="29384" y="12164"/>
                </a:cubicBezTo>
                <a:cubicBezTo>
                  <a:pt x="29230" y="12145"/>
                  <a:pt x="29074" y="12131"/>
                  <a:pt x="28915" y="12123"/>
                </a:cubicBezTo>
                <a:cubicBezTo>
                  <a:pt x="28856" y="12117"/>
                  <a:pt x="28792" y="12115"/>
                  <a:pt x="28727" y="12114"/>
                </a:cubicBezTo>
                <a:cubicBezTo>
                  <a:pt x="28603" y="12109"/>
                  <a:pt x="28477" y="12106"/>
                  <a:pt x="28352" y="12106"/>
                </a:cubicBezTo>
                <a:cubicBezTo>
                  <a:pt x="27712" y="12106"/>
                  <a:pt x="27052" y="12169"/>
                  <a:pt x="26381" y="12292"/>
                </a:cubicBezTo>
                <a:cubicBezTo>
                  <a:pt x="26657" y="12049"/>
                  <a:pt x="26885" y="11703"/>
                  <a:pt x="27057" y="11266"/>
                </a:cubicBezTo>
                <a:close/>
                <a:moveTo>
                  <a:pt x="28690" y="11562"/>
                </a:moveTo>
                <a:cubicBezTo>
                  <a:pt x="28712" y="11569"/>
                  <a:pt x="28734" y="11574"/>
                  <a:pt x="28756" y="11581"/>
                </a:cubicBezTo>
                <a:cubicBezTo>
                  <a:pt x="28772" y="11587"/>
                  <a:pt x="28789" y="11593"/>
                  <a:pt x="28805" y="11597"/>
                </a:cubicBezTo>
                <a:cubicBezTo>
                  <a:pt x="28855" y="11614"/>
                  <a:pt x="28903" y="11630"/>
                  <a:pt x="28950" y="11646"/>
                </a:cubicBezTo>
                <a:cubicBezTo>
                  <a:pt x="28958" y="11650"/>
                  <a:pt x="28967" y="11652"/>
                  <a:pt x="28974" y="11655"/>
                </a:cubicBezTo>
                <a:cubicBezTo>
                  <a:pt x="29031" y="11675"/>
                  <a:pt x="29089" y="11697"/>
                  <a:pt x="29146" y="11720"/>
                </a:cubicBezTo>
                <a:cubicBezTo>
                  <a:pt x="29149" y="11721"/>
                  <a:pt x="29155" y="11724"/>
                  <a:pt x="29158" y="11725"/>
                </a:cubicBezTo>
                <a:cubicBezTo>
                  <a:pt x="29208" y="11746"/>
                  <a:pt x="29259" y="11765"/>
                  <a:pt x="29308" y="11786"/>
                </a:cubicBezTo>
                <a:cubicBezTo>
                  <a:pt x="29323" y="11792"/>
                  <a:pt x="29337" y="11799"/>
                  <a:pt x="29353" y="11806"/>
                </a:cubicBezTo>
                <a:cubicBezTo>
                  <a:pt x="29392" y="11822"/>
                  <a:pt x="29430" y="11840"/>
                  <a:pt x="29470" y="11858"/>
                </a:cubicBezTo>
                <a:cubicBezTo>
                  <a:pt x="29487" y="11865"/>
                  <a:pt x="29503" y="11874"/>
                  <a:pt x="29523" y="11881"/>
                </a:cubicBezTo>
                <a:cubicBezTo>
                  <a:pt x="29558" y="11899"/>
                  <a:pt x="29595" y="11915"/>
                  <a:pt x="29628" y="11933"/>
                </a:cubicBezTo>
                <a:cubicBezTo>
                  <a:pt x="29648" y="11943"/>
                  <a:pt x="29665" y="11952"/>
                  <a:pt x="29681" y="11961"/>
                </a:cubicBezTo>
                <a:lnTo>
                  <a:pt x="29787" y="12017"/>
                </a:lnTo>
                <a:cubicBezTo>
                  <a:pt x="29803" y="12025"/>
                  <a:pt x="29820" y="12034"/>
                  <a:pt x="29837" y="12042"/>
                </a:cubicBezTo>
                <a:cubicBezTo>
                  <a:pt x="29876" y="12062"/>
                  <a:pt x="29914" y="12084"/>
                  <a:pt x="29951" y="12106"/>
                </a:cubicBezTo>
                <a:cubicBezTo>
                  <a:pt x="29962" y="12114"/>
                  <a:pt x="29974" y="12120"/>
                  <a:pt x="29987" y="12127"/>
                </a:cubicBezTo>
                <a:cubicBezTo>
                  <a:pt x="30037" y="12156"/>
                  <a:pt x="30087" y="12186"/>
                  <a:pt x="30136" y="12217"/>
                </a:cubicBezTo>
                <a:cubicBezTo>
                  <a:pt x="30140" y="12218"/>
                  <a:pt x="30142" y="12220"/>
                  <a:pt x="30146" y="12223"/>
                </a:cubicBezTo>
                <a:cubicBezTo>
                  <a:pt x="30190" y="12249"/>
                  <a:pt x="30234" y="12278"/>
                  <a:pt x="30279" y="12308"/>
                </a:cubicBezTo>
                <a:lnTo>
                  <a:pt x="30301" y="12326"/>
                </a:lnTo>
                <a:cubicBezTo>
                  <a:pt x="30207" y="12303"/>
                  <a:pt x="30111" y="12283"/>
                  <a:pt x="30014" y="12264"/>
                </a:cubicBezTo>
                <a:cubicBezTo>
                  <a:pt x="29923" y="12248"/>
                  <a:pt x="29833" y="12231"/>
                  <a:pt x="29743" y="12217"/>
                </a:cubicBezTo>
                <a:cubicBezTo>
                  <a:pt x="29367" y="12073"/>
                  <a:pt x="29011" y="11855"/>
                  <a:pt x="28690" y="11562"/>
                </a:cubicBezTo>
                <a:close/>
                <a:moveTo>
                  <a:pt x="31585" y="9437"/>
                </a:moveTo>
                <a:cubicBezTo>
                  <a:pt x="31613" y="9438"/>
                  <a:pt x="31640" y="9439"/>
                  <a:pt x="31668" y="9439"/>
                </a:cubicBezTo>
                <a:cubicBezTo>
                  <a:pt x="31695" y="9439"/>
                  <a:pt x="31723" y="9438"/>
                  <a:pt x="31751" y="9438"/>
                </a:cubicBezTo>
                <a:cubicBezTo>
                  <a:pt x="32706" y="9438"/>
                  <a:pt x="33612" y="9541"/>
                  <a:pt x="34457" y="9740"/>
                </a:cubicBezTo>
                <a:cubicBezTo>
                  <a:pt x="34460" y="9759"/>
                  <a:pt x="34466" y="9776"/>
                  <a:pt x="34471" y="9796"/>
                </a:cubicBezTo>
                <a:cubicBezTo>
                  <a:pt x="34475" y="9821"/>
                  <a:pt x="34481" y="9847"/>
                  <a:pt x="34487" y="9874"/>
                </a:cubicBezTo>
                <a:lnTo>
                  <a:pt x="34503" y="9957"/>
                </a:lnTo>
                <a:cubicBezTo>
                  <a:pt x="34509" y="9982"/>
                  <a:pt x="34512" y="10010"/>
                  <a:pt x="34518" y="10035"/>
                </a:cubicBezTo>
                <a:cubicBezTo>
                  <a:pt x="34522" y="10056"/>
                  <a:pt x="34525" y="10077"/>
                  <a:pt x="34529" y="10099"/>
                </a:cubicBezTo>
                <a:cubicBezTo>
                  <a:pt x="33650" y="11359"/>
                  <a:pt x="32495" y="12168"/>
                  <a:pt x="31301" y="12352"/>
                </a:cubicBezTo>
                <a:cubicBezTo>
                  <a:pt x="31227" y="12198"/>
                  <a:pt x="31148" y="12046"/>
                  <a:pt x="31063" y="11899"/>
                </a:cubicBezTo>
                <a:cubicBezTo>
                  <a:pt x="31061" y="11877"/>
                  <a:pt x="31060" y="11852"/>
                  <a:pt x="31058" y="11830"/>
                </a:cubicBezTo>
                <a:cubicBezTo>
                  <a:pt x="31058" y="11825"/>
                  <a:pt x="31058" y="11820"/>
                  <a:pt x="31055" y="11814"/>
                </a:cubicBezTo>
                <a:cubicBezTo>
                  <a:pt x="31054" y="11777"/>
                  <a:pt x="31052" y="11740"/>
                  <a:pt x="31051" y="11705"/>
                </a:cubicBezTo>
                <a:lnTo>
                  <a:pt x="31051" y="11668"/>
                </a:lnTo>
                <a:lnTo>
                  <a:pt x="31051" y="11592"/>
                </a:lnTo>
                <a:lnTo>
                  <a:pt x="31051" y="11549"/>
                </a:lnTo>
                <a:cubicBezTo>
                  <a:pt x="31051" y="11524"/>
                  <a:pt x="31051" y="11499"/>
                  <a:pt x="31052" y="11474"/>
                </a:cubicBezTo>
                <a:cubicBezTo>
                  <a:pt x="31052" y="11461"/>
                  <a:pt x="31052" y="11447"/>
                  <a:pt x="31054" y="11433"/>
                </a:cubicBezTo>
                <a:cubicBezTo>
                  <a:pt x="31055" y="11400"/>
                  <a:pt x="31058" y="11365"/>
                  <a:pt x="31060" y="11333"/>
                </a:cubicBezTo>
                <a:lnTo>
                  <a:pt x="31060" y="11321"/>
                </a:lnTo>
                <a:cubicBezTo>
                  <a:pt x="31065" y="11239"/>
                  <a:pt x="31073" y="11156"/>
                  <a:pt x="31083" y="11072"/>
                </a:cubicBezTo>
                <a:cubicBezTo>
                  <a:pt x="31085" y="11062"/>
                  <a:pt x="31085" y="11050"/>
                  <a:pt x="31088" y="11038"/>
                </a:cubicBezTo>
                <a:cubicBezTo>
                  <a:pt x="31091" y="11009"/>
                  <a:pt x="31096" y="10977"/>
                  <a:pt x="31099" y="10947"/>
                </a:cubicBezTo>
                <a:cubicBezTo>
                  <a:pt x="31102" y="10931"/>
                  <a:pt x="31105" y="10913"/>
                  <a:pt x="31107" y="10896"/>
                </a:cubicBezTo>
                <a:cubicBezTo>
                  <a:pt x="31111" y="10869"/>
                  <a:pt x="31117" y="10841"/>
                  <a:pt x="31121" y="10813"/>
                </a:cubicBezTo>
                <a:cubicBezTo>
                  <a:pt x="31126" y="10793"/>
                  <a:pt x="31129" y="10775"/>
                  <a:pt x="31133" y="10755"/>
                </a:cubicBezTo>
                <a:cubicBezTo>
                  <a:pt x="31139" y="10727"/>
                  <a:pt x="31143" y="10702"/>
                  <a:pt x="31149" y="10674"/>
                </a:cubicBezTo>
                <a:cubicBezTo>
                  <a:pt x="31154" y="10653"/>
                  <a:pt x="31157" y="10634"/>
                  <a:pt x="31163" y="10613"/>
                </a:cubicBezTo>
                <a:cubicBezTo>
                  <a:pt x="31168" y="10587"/>
                  <a:pt x="31176" y="10560"/>
                  <a:pt x="31180" y="10534"/>
                </a:cubicBezTo>
                <a:cubicBezTo>
                  <a:pt x="31186" y="10513"/>
                  <a:pt x="31191" y="10494"/>
                  <a:pt x="31195" y="10472"/>
                </a:cubicBezTo>
                <a:cubicBezTo>
                  <a:pt x="31202" y="10446"/>
                  <a:pt x="31210" y="10421"/>
                  <a:pt x="31217" y="10393"/>
                </a:cubicBezTo>
                <a:cubicBezTo>
                  <a:pt x="31223" y="10372"/>
                  <a:pt x="31229" y="10350"/>
                  <a:pt x="31235" y="10330"/>
                </a:cubicBezTo>
                <a:cubicBezTo>
                  <a:pt x="31242" y="10305"/>
                  <a:pt x="31249" y="10278"/>
                  <a:pt x="31258" y="10253"/>
                </a:cubicBezTo>
                <a:cubicBezTo>
                  <a:pt x="31264" y="10232"/>
                  <a:pt x="31271" y="10210"/>
                  <a:pt x="31276" y="10190"/>
                </a:cubicBezTo>
                <a:cubicBezTo>
                  <a:pt x="31283" y="10165"/>
                  <a:pt x="31293" y="10138"/>
                  <a:pt x="31302" y="10113"/>
                </a:cubicBezTo>
                <a:cubicBezTo>
                  <a:pt x="31310" y="10093"/>
                  <a:pt x="31317" y="10071"/>
                  <a:pt x="31324" y="10050"/>
                </a:cubicBezTo>
                <a:lnTo>
                  <a:pt x="31352" y="9974"/>
                </a:lnTo>
                <a:cubicBezTo>
                  <a:pt x="31360" y="9953"/>
                  <a:pt x="31367" y="9931"/>
                  <a:pt x="31376" y="9910"/>
                </a:cubicBezTo>
                <a:cubicBezTo>
                  <a:pt x="31385" y="9885"/>
                  <a:pt x="31396" y="9862"/>
                  <a:pt x="31405" y="9835"/>
                </a:cubicBezTo>
                <a:cubicBezTo>
                  <a:pt x="31414" y="9815"/>
                  <a:pt x="31421" y="9793"/>
                  <a:pt x="31430" y="9774"/>
                </a:cubicBezTo>
                <a:cubicBezTo>
                  <a:pt x="31442" y="9747"/>
                  <a:pt x="31452" y="9724"/>
                  <a:pt x="31464" y="9697"/>
                </a:cubicBezTo>
                <a:cubicBezTo>
                  <a:pt x="31473" y="9678"/>
                  <a:pt x="31482" y="9656"/>
                  <a:pt x="31492" y="9635"/>
                </a:cubicBezTo>
                <a:cubicBezTo>
                  <a:pt x="31502" y="9609"/>
                  <a:pt x="31514" y="9585"/>
                  <a:pt x="31526" y="9560"/>
                </a:cubicBezTo>
                <a:cubicBezTo>
                  <a:pt x="31536" y="9540"/>
                  <a:pt x="31545" y="9518"/>
                  <a:pt x="31555" y="9497"/>
                </a:cubicBezTo>
                <a:cubicBezTo>
                  <a:pt x="31566" y="9476"/>
                  <a:pt x="31576" y="9457"/>
                  <a:pt x="31585" y="9437"/>
                </a:cubicBezTo>
                <a:close/>
                <a:moveTo>
                  <a:pt x="31095" y="12158"/>
                </a:moveTo>
                <a:cubicBezTo>
                  <a:pt x="31132" y="12227"/>
                  <a:pt x="31166" y="12298"/>
                  <a:pt x="31199" y="12370"/>
                </a:cubicBezTo>
                <a:cubicBezTo>
                  <a:pt x="31186" y="12371"/>
                  <a:pt x="31171" y="12373"/>
                  <a:pt x="31158" y="12374"/>
                </a:cubicBezTo>
                <a:cubicBezTo>
                  <a:pt x="31149" y="12377"/>
                  <a:pt x="31142" y="12377"/>
                  <a:pt x="31133" y="12377"/>
                </a:cubicBezTo>
                <a:cubicBezTo>
                  <a:pt x="31127" y="12352"/>
                  <a:pt x="31124" y="12328"/>
                  <a:pt x="31118" y="12306"/>
                </a:cubicBezTo>
                <a:cubicBezTo>
                  <a:pt x="31117" y="12300"/>
                  <a:pt x="31117" y="12293"/>
                  <a:pt x="31114" y="12287"/>
                </a:cubicBezTo>
                <a:cubicBezTo>
                  <a:pt x="31107" y="12253"/>
                  <a:pt x="31102" y="12218"/>
                  <a:pt x="31096" y="12181"/>
                </a:cubicBezTo>
                <a:cubicBezTo>
                  <a:pt x="31096" y="12173"/>
                  <a:pt x="31095" y="12165"/>
                  <a:pt x="31095" y="12158"/>
                </a:cubicBezTo>
                <a:close/>
                <a:moveTo>
                  <a:pt x="28743" y="9753"/>
                </a:moveTo>
                <a:cubicBezTo>
                  <a:pt x="29239" y="10025"/>
                  <a:pt x="29684" y="10359"/>
                  <a:pt x="30073" y="10753"/>
                </a:cubicBezTo>
                <a:cubicBezTo>
                  <a:pt x="30074" y="10763"/>
                  <a:pt x="30074" y="10775"/>
                  <a:pt x="30076" y="10785"/>
                </a:cubicBezTo>
                <a:cubicBezTo>
                  <a:pt x="30081" y="10825"/>
                  <a:pt x="30087" y="10862"/>
                  <a:pt x="30092" y="10899"/>
                </a:cubicBezTo>
                <a:cubicBezTo>
                  <a:pt x="30095" y="10911"/>
                  <a:pt x="30096" y="10925"/>
                  <a:pt x="30099" y="10938"/>
                </a:cubicBezTo>
                <a:cubicBezTo>
                  <a:pt x="30104" y="10962"/>
                  <a:pt x="30106" y="10988"/>
                  <a:pt x="30112" y="11012"/>
                </a:cubicBezTo>
                <a:cubicBezTo>
                  <a:pt x="30117" y="11028"/>
                  <a:pt x="30120" y="11046"/>
                  <a:pt x="30121" y="11062"/>
                </a:cubicBezTo>
                <a:cubicBezTo>
                  <a:pt x="30126" y="11084"/>
                  <a:pt x="30131" y="11103"/>
                  <a:pt x="30134" y="11125"/>
                </a:cubicBezTo>
                <a:cubicBezTo>
                  <a:pt x="30139" y="11143"/>
                  <a:pt x="30142" y="11161"/>
                  <a:pt x="30146" y="11177"/>
                </a:cubicBezTo>
                <a:cubicBezTo>
                  <a:pt x="30149" y="11197"/>
                  <a:pt x="30155" y="11218"/>
                  <a:pt x="30161" y="11239"/>
                </a:cubicBezTo>
                <a:cubicBezTo>
                  <a:pt x="30164" y="11255"/>
                  <a:pt x="30170" y="11274"/>
                  <a:pt x="30173" y="11290"/>
                </a:cubicBezTo>
                <a:cubicBezTo>
                  <a:pt x="30179" y="11311"/>
                  <a:pt x="30183" y="11328"/>
                  <a:pt x="30187" y="11349"/>
                </a:cubicBezTo>
                <a:cubicBezTo>
                  <a:pt x="30193" y="11365"/>
                  <a:pt x="30198" y="11384"/>
                  <a:pt x="30202" y="11400"/>
                </a:cubicBezTo>
                <a:cubicBezTo>
                  <a:pt x="30208" y="11421"/>
                  <a:pt x="30214" y="11439"/>
                  <a:pt x="30220" y="11459"/>
                </a:cubicBezTo>
                <a:cubicBezTo>
                  <a:pt x="30224" y="11475"/>
                  <a:pt x="30230" y="11494"/>
                  <a:pt x="30236" y="11511"/>
                </a:cubicBezTo>
                <a:cubicBezTo>
                  <a:pt x="30240" y="11528"/>
                  <a:pt x="30249" y="11549"/>
                  <a:pt x="30254" y="11568"/>
                </a:cubicBezTo>
                <a:lnTo>
                  <a:pt x="30270" y="11617"/>
                </a:lnTo>
                <a:cubicBezTo>
                  <a:pt x="30277" y="11636"/>
                  <a:pt x="30283" y="11655"/>
                  <a:pt x="30290" y="11674"/>
                </a:cubicBezTo>
                <a:cubicBezTo>
                  <a:pt x="30296" y="11690"/>
                  <a:pt x="30302" y="11708"/>
                  <a:pt x="30309" y="11724"/>
                </a:cubicBezTo>
                <a:cubicBezTo>
                  <a:pt x="30317" y="11743"/>
                  <a:pt x="30324" y="11762"/>
                  <a:pt x="30332" y="11783"/>
                </a:cubicBezTo>
                <a:cubicBezTo>
                  <a:pt x="30336" y="11797"/>
                  <a:pt x="30345" y="11814"/>
                  <a:pt x="30349" y="11828"/>
                </a:cubicBezTo>
                <a:cubicBezTo>
                  <a:pt x="30359" y="11849"/>
                  <a:pt x="30368" y="11871"/>
                  <a:pt x="30377" y="11890"/>
                </a:cubicBezTo>
                <a:cubicBezTo>
                  <a:pt x="30383" y="11903"/>
                  <a:pt x="30389" y="11918"/>
                  <a:pt x="30396" y="11931"/>
                </a:cubicBezTo>
                <a:cubicBezTo>
                  <a:pt x="30409" y="11964"/>
                  <a:pt x="30427" y="11997"/>
                  <a:pt x="30442" y="12030"/>
                </a:cubicBezTo>
                <a:cubicBezTo>
                  <a:pt x="30446" y="12042"/>
                  <a:pt x="30452" y="12050"/>
                  <a:pt x="30457" y="12062"/>
                </a:cubicBezTo>
                <a:cubicBezTo>
                  <a:pt x="30467" y="12086"/>
                  <a:pt x="30480" y="12109"/>
                  <a:pt x="30490" y="12131"/>
                </a:cubicBezTo>
                <a:cubicBezTo>
                  <a:pt x="30498" y="12146"/>
                  <a:pt x="30505" y="12159"/>
                  <a:pt x="30514" y="12174"/>
                </a:cubicBezTo>
                <a:cubicBezTo>
                  <a:pt x="30524" y="12192"/>
                  <a:pt x="30533" y="12212"/>
                  <a:pt x="30545" y="12231"/>
                </a:cubicBezTo>
                <a:cubicBezTo>
                  <a:pt x="30552" y="12246"/>
                  <a:pt x="30561" y="12261"/>
                  <a:pt x="30570" y="12275"/>
                </a:cubicBezTo>
                <a:cubicBezTo>
                  <a:pt x="30582" y="12293"/>
                  <a:pt x="30590" y="12309"/>
                  <a:pt x="30602" y="12328"/>
                </a:cubicBezTo>
                <a:lnTo>
                  <a:pt x="30629" y="12373"/>
                </a:lnTo>
                <a:cubicBezTo>
                  <a:pt x="30633" y="12378"/>
                  <a:pt x="30636" y="12383"/>
                  <a:pt x="30639" y="12389"/>
                </a:cubicBezTo>
                <a:cubicBezTo>
                  <a:pt x="30614" y="12387"/>
                  <a:pt x="30590" y="12387"/>
                  <a:pt x="30567" y="12386"/>
                </a:cubicBezTo>
                <a:lnTo>
                  <a:pt x="30562" y="12386"/>
                </a:lnTo>
                <a:cubicBezTo>
                  <a:pt x="30561" y="12384"/>
                  <a:pt x="30560" y="12381"/>
                  <a:pt x="30555" y="12380"/>
                </a:cubicBezTo>
                <a:cubicBezTo>
                  <a:pt x="30545" y="12371"/>
                  <a:pt x="30533" y="12364"/>
                  <a:pt x="30521" y="12353"/>
                </a:cubicBezTo>
                <a:cubicBezTo>
                  <a:pt x="30467" y="12315"/>
                  <a:pt x="30414" y="12277"/>
                  <a:pt x="30359" y="12240"/>
                </a:cubicBezTo>
                <a:cubicBezTo>
                  <a:pt x="30349" y="12233"/>
                  <a:pt x="30339" y="12227"/>
                  <a:pt x="30330" y="12220"/>
                </a:cubicBezTo>
                <a:cubicBezTo>
                  <a:pt x="30283" y="12189"/>
                  <a:pt x="30236" y="12158"/>
                  <a:pt x="30187" y="12128"/>
                </a:cubicBezTo>
                <a:cubicBezTo>
                  <a:pt x="30173" y="12120"/>
                  <a:pt x="30161" y="12109"/>
                  <a:pt x="30146" y="12102"/>
                </a:cubicBezTo>
                <a:cubicBezTo>
                  <a:pt x="30089" y="12067"/>
                  <a:pt x="30031" y="12033"/>
                  <a:pt x="29973" y="11999"/>
                </a:cubicBezTo>
                <a:lnTo>
                  <a:pt x="29962" y="11993"/>
                </a:lnTo>
                <a:cubicBezTo>
                  <a:pt x="29906" y="11962"/>
                  <a:pt x="29852" y="11933"/>
                  <a:pt x="29796" y="11903"/>
                </a:cubicBezTo>
                <a:cubicBezTo>
                  <a:pt x="29781" y="11896"/>
                  <a:pt x="29765" y="11887"/>
                  <a:pt x="29751" y="11880"/>
                </a:cubicBezTo>
                <a:cubicBezTo>
                  <a:pt x="29695" y="11852"/>
                  <a:pt x="29640" y="11824"/>
                  <a:pt x="29584" y="11799"/>
                </a:cubicBezTo>
                <a:cubicBezTo>
                  <a:pt x="29580" y="11795"/>
                  <a:pt x="29574" y="11793"/>
                  <a:pt x="29567" y="11790"/>
                </a:cubicBezTo>
                <a:cubicBezTo>
                  <a:pt x="29506" y="11761"/>
                  <a:pt x="29443" y="11733"/>
                  <a:pt x="29381" y="11706"/>
                </a:cubicBezTo>
                <a:cubicBezTo>
                  <a:pt x="29364" y="11699"/>
                  <a:pt x="29349" y="11694"/>
                  <a:pt x="29333" y="11687"/>
                </a:cubicBezTo>
                <a:cubicBezTo>
                  <a:pt x="29281" y="11665"/>
                  <a:pt x="29228" y="11644"/>
                  <a:pt x="29175" y="11622"/>
                </a:cubicBezTo>
                <a:cubicBezTo>
                  <a:pt x="29162" y="11617"/>
                  <a:pt x="29149" y="11611"/>
                  <a:pt x="29136" y="11608"/>
                </a:cubicBezTo>
                <a:cubicBezTo>
                  <a:pt x="29072" y="11584"/>
                  <a:pt x="29008" y="11559"/>
                  <a:pt x="28942" y="11537"/>
                </a:cubicBezTo>
                <a:cubicBezTo>
                  <a:pt x="28927" y="11533"/>
                  <a:pt x="28912" y="11528"/>
                  <a:pt x="28897" y="11522"/>
                </a:cubicBezTo>
                <a:cubicBezTo>
                  <a:pt x="28844" y="11505"/>
                  <a:pt x="28789" y="11489"/>
                  <a:pt x="28736" y="11471"/>
                </a:cubicBezTo>
                <a:cubicBezTo>
                  <a:pt x="28719" y="11467"/>
                  <a:pt x="28702" y="11461"/>
                  <a:pt x="28686" y="11456"/>
                </a:cubicBezTo>
                <a:cubicBezTo>
                  <a:pt x="28636" y="11442"/>
                  <a:pt x="28587" y="11427"/>
                  <a:pt x="28534" y="11415"/>
                </a:cubicBezTo>
                <a:cubicBezTo>
                  <a:pt x="28155" y="11025"/>
                  <a:pt x="27855" y="10549"/>
                  <a:pt x="27632" y="10013"/>
                </a:cubicBezTo>
                <a:cubicBezTo>
                  <a:pt x="28003" y="9915"/>
                  <a:pt x="28375" y="9826"/>
                  <a:pt x="28743" y="9753"/>
                </a:cubicBezTo>
                <a:close/>
                <a:moveTo>
                  <a:pt x="30186" y="10872"/>
                </a:moveTo>
                <a:cubicBezTo>
                  <a:pt x="30482" y="11189"/>
                  <a:pt x="30743" y="11542"/>
                  <a:pt x="30967" y="11930"/>
                </a:cubicBezTo>
                <a:lnTo>
                  <a:pt x="30967" y="11939"/>
                </a:lnTo>
                <a:cubicBezTo>
                  <a:pt x="30970" y="11953"/>
                  <a:pt x="30971" y="11968"/>
                  <a:pt x="30971" y="11984"/>
                </a:cubicBezTo>
                <a:lnTo>
                  <a:pt x="30977" y="12040"/>
                </a:lnTo>
                <a:lnTo>
                  <a:pt x="30982" y="12084"/>
                </a:lnTo>
                <a:cubicBezTo>
                  <a:pt x="30985" y="12102"/>
                  <a:pt x="30988" y="12121"/>
                  <a:pt x="30989" y="12139"/>
                </a:cubicBezTo>
                <a:cubicBezTo>
                  <a:pt x="30992" y="12153"/>
                  <a:pt x="30993" y="12168"/>
                  <a:pt x="30996" y="12183"/>
                </a:cubicBezTo>
                <a:cubicBezTo>
                  <a:pt x="31001" y="12202"/>
                  <a:pt x="31002" y="12220"/>
                  <a:pt x="31005" y="12239"/>
                </a:cubicBezTo>
                <a:cubicBezTo>
                  <a:pt x="31008" y="12253"/>
                  <a:pt x="31011" y="12268"/>
                  <a:pt x="31013" y="12283"/>
                </a:cubicBezTo>
                <a:lnTo>
                  <a:pt x="31024" y="12337"/>
                </a:lnTo>
                <a:cubicBezTo>
                  <a:pt x="31029" y="12352"/>
                  <a:pt x="31030" y="12367"/>
                  <a:pt x="31033" y="12380"/>
                </a:cubicBezTo>
                <a:cubicBezTo>
                  <a:pt x="31033" y="12381"/>
                  <a:pt x="31035" y="12386"/>
                  <a:pt x="31035" y="12387"/>
                </a:cubicBezTo>
                <a:cubicBezTo>
                  <a:pt x="30942" y="12392"/>
                  <a:pt x="30849" y="12395"/>
                  <a:pt x="30758" y="12395"/>
                </a:cubicBezTo>
                <a:cubicBezTo>
                  <a:pt x="30758" y="12393"/>
                  <a:pt x="30757" y="12393"/>
                  <a:pt x="30757" y="12392"/>
                </a:cubicBezTo>
                <a:cubicBezTo>
                  <a:pt x="30746" y="12377"/>
                  <a:pt x="30737" y="12364"/>
                  <a:pt x="30729" y="12349"/>
                </a:cubicBezTo>
                <a:cubicBezTo>
                  <a:pt x="30717" y="12330"/>
                  <a:pt x="30705" y="12312"/>
                  <a:pt x="30693" y="12293"/>
                </a:cubicBezTo>
                <a:cubicBezTo>
                  <a:pt x="30685" y="12278"/>
                  <a:pt x="30677" y="12264"/>
                  <a:pt x="30668" y="12250"/>
                </a:cubicBezTo>
                <a:cubicBezTo>
                  <a:pt x="30657" y="12233"/>
                  <a:pt x="30646" y="12214"/>
                  <a:pt x="30635" y="12195"/>
                </a:cubicBezTo>
                <a:cubicBezTo>
                  <a:pt x="30627" y="12180"/>
                  <a:pt x="30620" y="12165"/>
                  <a:pt x="30611" y="12150"/>
                </a:cubicBezTo>
                <a:cubicBezTo>
                  <a:pt x="30599" y="12131"/>
                  <a:pt x="30589" y="12112"/>
                  <a:pt x="30580" y="12093"/>
                </a:cubicBezTo>
                <a:lnTo>
                  <a:pt x="30558" y="12049"/>
                </a:lnTo>
                <a:cubicBezTo>
                  <a:pt x="30548" y="12028"/>
                  <a:pt x="30537" y="12011"/>
                  <a:pt x="30529" y="11990"/>
                </a:cubicBezTo>
                <a:cubicBezTo>
                  <a:pt x="30521" y="11975"/>
                  <a:pt x="30515" y="11961"/>
                  <a:pt x="30508" y="11946"/>
                </a:cubicBezTo>
                <a:lnTo>
                  <a:pt x="30480" y="11886"/>
                </a:lnTo>
                <a:cubicBezTo>
                  <a:pt x="30473" y="11871"/>
                  <a:pt x="30467" y="11856"/>
                  <a:pt x="30462" y="11842"/>
                </a:cubicBezTo>
                <a:cubicBezTo>
                  <a:pt x="30452" y="11821"/>
                  <a:pt x="30443" y="11800"/>
                  <a:pt x="30436" y="11780"/>
                </a:cubicBezTo>
                <a:cubicBezTo>
                  <a:pt x="30430" y="11765"/>
                  <a:pt x="30426" y="11750"/>
                  <a:pt x="30418" y="11736"/>
                </a:cubicBezTo>
                <a:cubicBezTo>
                  <a:pt x="30411" y="11717"/>
                  <a:pt x="30401" y="11694"/>
                  <a:pt x="30393" y="11674"/>
                </a:cubicBezTo>
                <a:lnTo>
                  <a:pt x="30377" y="11630"/>
                </a:lnTo>
                <a:cubicBezTo>
                  <a:pt x="30370" y="11608"/>
                  <a:pt x="30362" y="11587"/>
                  <a:pt x="30355" y="11565"/>
                </a:cubicBezTo>
                <a:cubicBezTo>
                  <a:pt x="30349" y="11550"/>
                  <a:pt x="30346" y="11536"/>
                  <a:pt x="30340" y="11519"/>
                </a:cubicBezTo>
                <a:cubicBezTo>
                  <a:pt x="30333" y="11497"/>
                  <a:pt x="30326" y="11475"/>
                  <a:pt x="30320" y="11453"/>
                </a:cubicBezTo>
                <a:cubicBezTo>
                  <a:pt x="30317" y="11439"/>
                  <a:pt x="30311" y="11424"/>
                  <a:pt x="30308" y="11408"/>
                </a:cubicBezTo>
                <a:cubicBezTo>
                  <a:pt x="30301" y="11386"/>
                  <a:pt x="30295" y="11364"/>
                  <a:pt x="30289" y="11341"/>
                </a:cubicBezTo>
                <a:lnTo>
                  <a:pt x="30279" y="11297"/>
                </a:lnTo>
                <a:cubicBezTo>
                  <a:pt x="30273" y="11275"/>
                  <a:pt x="30265" y="11250"/>
                  <a:pt x="30259" y="11228"/>
                </a:cubicBezTo>
                <a:cubicBezTo>
                  <a:pt x="30257" y="11214"/>
                  <a:pt x="30252" y="11199"/>
                  <a:pt x="30249" y="11183"/>
                </a:cubicBezTo>
                <a:cubicBezTo>
                  <a:pt x="30243" y="11159"/>
                  <a:pt x="30237" y="11137"/>
                  <a:pt x="30232" y="11114"/>
                </a:cubicBezTo>
                <a:cubicBezTo>
                  <a:pt x="30229" y="11099"/>
                  <a:pt x="30227" y="11084"/>
                  <a:pt x="30223" y="11066"/>
                </a:cubicBezTo>
                <a:cubicBezTo>
                  <a:pt x="30217" y="11043"/>
                  <a:pt x="30214" y="11019"/>
                  <a:pt x="30208" y="10997"/>
                </a:cubicBezTo>
                <a:cubicBezTo>
                  <a:pt x="30205" y="10983"/>
                  <a:pt x="30202" y="10968"/>
                  <a:pt x="30201" y="10952"/>
                </a:cubicBezTo>
                <a:cubicBezTo>
                  <a:pt x="30198" y="10927"/>
                  <a:pt x="30192" y="10903"/>
                  <a:pt x="30187" y="10880"/>
                </a:cubicBezTo>
                <a:cubicBezTo>
                  <a:pt x="30187" y="10878"/>
                  <a:pt x="30187" y="10875"/>
                  <a:pt x="30186" y="10872"/>
                </a:cubicBezTo>
                <a:close/>
                <a:moveTo>
                  <a:pt x="15720" y="9856"/>
                </a:moveTo>
                <a:cubicBezTo>
                  <a:pt x="15733" y="9871"/>
                  <a:pt x="15743" y="9885"/>
                  <a:pt x="15757" y="9900"/>
                </a:cubicBezTo>
                <a:cubicBezTo>
                  <a:pt x="15786" y="9935"/>
                  <a:pt x="15814" y="9969"/>
                  <a:pt x="15843" y="10006"/>
                </a:cubicBezTo>
                <a:cubicBezTo>
                  <a:pt x="15874" y="10046"/>
                  <a:pt x="15905" y="10084"/>
                  <a:pt x="15939" y="10122"/>
                </a:cubicBezTo>
                <a:cubicBezTo>
                  <a:pt x="15968" y="10159"/>
                  <a:pt x="15998" y="10196"/>
                  <a:pt x="16027" y="10231"/>
                </a:cubicBezTo>
                <a:cubicBezTo>
                  <a:pt x="16058" y="10269"/>
                  <a:pt x="16089" y="10307"/>
                  <a:pt x="16118" y="10344"/>
                </a:cubicBezTo>
                <a:cubicBezTo>
                  <a:pt x="16148" y="10381"/>
                  <a:pt x="16177" y="10421"/>
                  <a:pt x="16210" y="10457"/>
                </a:cubicBezTo>
                <a:cubicBezTo>
                  <a:pt x="16239" y="10496"/>
                  <a:pt x="16270" y="10533"/>
                  <a:pt x="16299" y="10571"/>
                </a:cubicBezTo>
                <a:cubicBezTo>
                  <a:pt x="16336" y="10616"/>
                  <a:pt x="16371" y="10660"/>
                  <a:pt x="16405" y="10708"/>
                </a:cubicBezTo>
                <a:lnTo>
                  <a:pt x="16489" y="10812"/>
                </a:lnTo>
                <a:cubicBezTo>
                  <a:pt x="16544" y="10884"/>
                  <a:pt x="16599" y="10953"/>
                  <a:pt x="16654" y="11025"/>
                </a:cubicBezTo>
                <a:cubicBezTo>
                  <a:pt x="16674" y="11050"/>
                  <a:pt x="16692" y="11077"/>
                  <a:pt x="16713" y="11100"/>
                </a:cubicBezTo>
                <a:cubicBezTo>
                  <a:pt x="16751" y="11152"/>
                  <a:pt x="16791" y="11202"/>
                  <a:pt x="16830" y="11253"/>
                </a:cubicBezTo>
                <a:lnTo>
                  <a:pt x="16897" y="11341"/>
                </a:lnTo>
                <a:cubicBezTo>
                  <a:pt x="16932" y="11387"/>
                  <a:pt x="16969" y="11436"/>
                  <a:pt x="17004" y="11481"/>
                </a:cubicBezTo>
                <a:cubicBezTo>
                  <a:pt x="17026" y="11511"/>
                  <a:pt x="17050" y="11542"/>
                  <a:pt x="17072" y="11571"/>
                </a:cubicBezTo>
                <a:lnTo>
                  <a:pt x="17073" y="11572"/>
                </a:lnTo>
                <a:cubicBezTo>
                  <a:pt x="16688" y="11834"/>
                  <a:pt x="16308" y="12109"/>
                  <a:pt x="15935" y="12402"/>
                </a:cubicBezTo>
                <a:cubicBezTo>
                  <a:pt x="15924" y="12387"/>
                  <a:pt x="15911" y="12373"/>
                  <a:pt x="15901" y="12359"/>
                </a:cubicBezTo>
                <a:cubicBezTo>
                  <a:pt x="15867" y="12320"/>
                  <a:pt x="15835" y="12278"/>
                  <a:pt x="15802" y="12240"/>
                </a:cubicBezTo>
                <a:cubicBezTo>
                  <a:pt x="15776" y="12205"/>
                  <a:pt x="15748" y="12173"/>
                  <a:pt x="15718" y="12137"/>
                </a:cubicBezTo>
                <a:cubicBezTo>
                  <a:pt x="15685" y="12098"/>
                  <a:pt x="15652" y="12056"/>
                  <a:pt x="15618" y="12014"/>
                </a:cubicBezTo>
                <a:cubicBezTo>
                  <a:pt x="15592" y="11981"/>
                  <a:pt x="15564" y="11946"/>
                  <a:pt x="15537" y="11914"/>
                </a:cubicBezTo>
                <a:cubicBezTo>
                  <a:pt x="15504" y="11871"/>
                  <a:pt x="15470" y="11827"/>
                  <a:pt x="15434" y="11784"/>
                </a:cubicBezTo>
                <a:cubicBezTo>
                  <a:pt x="15409" y="11752"/>
                  <a:pt x="15383" y="11720"/>
                  <a:pt x="15358" y="11687"/>
                </a:cubicBezTo>
                <a:cubicBezTo>
                  <a:pt x="15321" y="11642"/>
                  <a:pt x="15284" y="11593"/>
                  <a:pt x="15248" y="11547"/>
                </a:cubicBezTo>
                <a:cubicBezTo>
                  <a:pt x="15205" y="11492"/>
                  <a:pt x="15161" y="11437"/>
                  <a:pt x="15118" y="11384"/>
                </a:cubicBezTo>
                <a:lnTo>
                  <a:pt x="15004" y="11234"/>
                </a:lnTo>
                <a:cubicBezTo>
                  <a:pt x="14974" y="11197"/>
                  <a:pt x="14946" y="11159"/>
                  <a:pt x="14917" y="11122"/>
                </a:cubicBezTo>
                <a:lnTo>
                  <a:pt x="14828" y="11006"/>
                </a:lnTo>
                <a:cubicBezTo>
                  <a:pt x="14798" y="10966"/>
                  <a:pt x="14768" y="10925"/>
                  <a:pt x="14736" y="10886"/>
                </a:cubicBezTo>
                <a:cubicBezTo>
                  <a:pt x="14709" y="10850"/>
                  <a:pt x="14683" y="10813"/>
                  <a:pt x="14655" y="10778"/>
                </a:cubicBezTo>
                <a:cubicBezTo>
                  <a:pt x="14648" y="10769"/>
                  <a:pt x="14640" y="10759"/>
                  <a:pt x="14633" y="10749"/>
                </a:cubicBezTo>
                <a:cubicBezTo>
                  <a:pt x="14990" y="10446"/>
                  <a:pt x="15352" y="10149"/>
                  <a:pt x="15720" y="9856"/>
                </a:cubicBezTo>
                <a:close/>
                <a:moveTo>
                  <a:pt x="31055" y="12481"/>
                </a:moveTo>
                <a:cubicBezTo>
                  <a:pt x="31060" y="12498"/>
                  <a:pt x="31063" y="12512"/>
                  <a:pt x="31068" y="12528"/>
                </a:cubicBezTo>
                <a:cubicBezTo>
                  <a:pt x="31070" y="12534"/>
                  <a:pt x="31070" y="12537"/>
                  <a:pt x="31073" y="12543"/>
                </a:cubicBezTo>
                <a:cubicBezTo>
                  <a:pt x="31018" y="12526"/>
                  <a:pt x="30967" y="12506"/>
                  <a:pt x="30914" y="12490"/>
                </a:cubicBezTo>
                <a:cubicBezTo>
                  <a:pt x="30963" y="12489"/>
                  <a:pt x="31008" y="12487"/>
                  <a:pt x="31055" y="12481"/>
                </a:cubicBezTo>
                <a:close/>
                <a:moveTo>
                  <a:pt x="26418" y="11246"/>
                </a:moveTo>
                <a:cubicBezTo>
                  <a:pt x="26481" y="11246"/>
                  <a:pt x="26544" y="11246"/>
                  <a:pt x="26609" y="11247"/>
                </a:cubicBezTo>
                <a:lnTo>
                  <a:pt x="26618" y="11247"/>
                </a:lnTo>
                <a:cubicBezTo>
                  <a:pt x="26685" y="11249"/>
                  <a:pt x="26751" y="11250"/>
                  <a:pt x="26819" y="11253"/>
                </a:cubicBezTo>
                <a:cubicBezTo>
                  <a:pt x="26834" y="11253"/>
                  <a:pt x="26848" y="11255"/>
                  <a:pt x="26866" y="11255"/>
                </a:cubicBezTo>
                <a:cubicBezTo>
                  <a:pt x="26896" y="11256"/>
                  <a:pt x="26925" y="11258"/>
                  <a:pt x="26951" y="11261"/>
                </a:cubicBezTo>
                <a:cubicBezTo>
                  <a:pt x="26756" y="11742"/>
                  <a:pt x="26488" y="12108"/>
                  <a:pt x="26165" y="12334"/>
                </a:cubicBezTo>
                <a:cubicBezTo>
                  <a:pt x="25826" y="12402"/>
                  <a:pt x="25485" y="12487"/>
                  <a:pt x="25141" y="12584"/>
                </a:cubicBezTo>
                <a:cubicBezTo>
                  <a:pt x="24626" y="12520"/>
                  <a:pt x="24071" y="12209"/>
                  <a:pt x="23523" y="11671"/>
                </a:cubicBezTo>
                <a:cubicBezTo>
                  <a:pt x="24121" y="11502"/>
                  <a:pt x="24719" y="11381"/>
                  <a:pt x="25301" y="11312"/>
                </a:cubicBezTo>
                <a:cubicBezTo>
                  <a:pt x="25370" y="11303"/>
                  <a:pt x="25442" y="11294"/>
                  <a:pt x="25513" y="11290"/>
                </a:cubicBezTo>
                <a:lnTo>
                  <a:pt x="25579" y="11284"/>
                </a:lnTo>
                <a:cubicBezTo>
                  <a:pt x="25626" y="11281"/>
                  <a:pt x="25675" y="11275"/>
                  <a:pt x="25722" y="11271"/>
                </a:cubicBezTo>
                <a:lnTo>
                  <a:pt x="25800" y="11266"/>
                </a:lnTo>
                <a:cubicBezTo>
                  <a:pt x="25844" y="11262"/>
                  <a:pt x="25887" y="11261"/>
                  <a:pt x="25932" y="11258"/>
                </a:cubicBezTo>
                <a:cubicBezTo>
                  <a:pt x="25957" y="11256"/>
                  <a:pt x="25984" y="11256"/>
                  <a:pt x="26009" y="11255"/>
                </a:cubicBezTo>
                <a:lnTo>
                  <a:pt x="26141" y="11249"/>
                </a:lnTo>
                <a:cubicBezTo>
                  <a:pt x="26165" y="11249"/>
                  <a:pt x="26191" y="11247"/>
                  <a:pt x="26215" y="11247"/>
                </a:cubicBezTo>
                <a:cubicBezTo>
                  <a:pt x="26263" y="11246"/>
                  <a:pt x="26309" y="11246"/>
                  <a:pt x="26356" y="11246"/>
                </a:cubicBezTo>
                <a:close/>
                <a:moveTo>
                  <a:pt x="25854" y="12502"/>
                </a:moveTo>
                <a:lnTo>
                  <a:pt x="25854" y="12502"/>
                </a:lnTo>
                <a:cubicBezTo>
                  <a:pt x="25834" y="12509"/>
                  <a:pt x="25813" y="12518"/>
                  <a:pt x="25792" y="12524"/>
                </a:cubicBezTo>
                <a:cubicBezTo>
                  <a:pt x="25789" y="12524"/>
                  <a:pt x="25789" y="12524"/>
                  <a:pt x="25788" y="12526"/>
                </a:cubicBezTo>
                <a:cubicBezTo>
                  <a:pt x="25753" y="12534"/>
                  <a:pt x="25716" y="12545"/>
                  <a:pt x="25678" y="12556"/>
                </a:cubicBezTo>
                <a:cubicBezTo>
                  <a:pt x="25620" y="12571"/>
                  <a:pt x="25561" y="12580"/>
                  <a:pt x="25501" y="12587"/>
                </a:cubicBezTo>
                <a:cubicBezTo>
                  <a:pt x="25619" y="12556"/>
                  <a:pt x="25737" y="12527"/>
                  <a:pt x="25854" y="12502"/>
                </a:cubicBezTo>
                <a:close/>
                <a:moveTo>
                  <a:pt x="31242" y="12461"/>
                </a:moveTo>
                <a:cubicBezTo>
                  <a:pt x="31267" y="12518"/>
                  <a:pt x="31292" y="12577"/>
                  <a:pt x="31318" y="12636"/>
                </a:cubicBezTo>
                <a:cubicBezTo>
                  <a:pt x="31274" y="12618"/>
                  <a:pt x="31230" y="12601"/>
                  <a:pt x="31185" y="12584"/>
                </a:cubicBezTo>
                <a:cubicBezTo>
                  <a:pt x="31179" y="12565"/>
                  <a:pt x="31176" y="12549"/>
                  <a:pt x="31170" y="12531"/>
                </a:cubicBezTo>
                <a:cubicBezTo>
                  <a:pt x="31166" y="12520"/>
                  <a:pt x="31164" y="12509"/>
                  <a:pt x="31161" y="12498"/>
                </a:cubicBezTo>
                <a:cubicBezTo>
                  <a:pt x="31158" y="12489"/>
                  <a:pt x="31157" y="12481"/>
                  <a:pt x="31155" y="12471"/>
                </a:cubicBezTo>
                <a:cubicBezTo>
                  <a:pt x="31161" y="12471"/>
                  <a:pt x="31164" y="12471"/>
                  <a:pt x="31170" y="12470"/>
                </a:cubicBezTo>
                <a:cubicBezTo>
                  <a:pt x="31193" y="12468"/>
                  <a:pt x="31217" y="12464"/>
                  <a:pt x="31242" y="12461"/>
                </a:cubicBezTo>
                <a:close/>
                <a:moveTo>
                  <a:pt x="37836" y="11303"/>
                </a:moveTo>
                <a:cubicBezTo>
                  <a:pt x="37873" y="11330"/>
                  <a:pt x="37909" y="11359"/>
                  <a:pt x="37945" y="11387"/>
                </a:cubicBezTo>
                <a:cubicBezTo>
                  <a:pt x="37959" y="11397"/>
                  <a:pt x="37974" y="11409"/>
                  <a:pt x="37989" y="11422"/>
                </a:cubicBezTo>
                <a:cubicBezTo>
                  <a:pt x="38024" y="11450"/>
                  <a:pt x="38058" y="11478"/>
                  <a:pt x="38093" y="11508"/>
                </a:cubicBezTo>
                <a:cubicBezTo>
                  <a:pt x="38099" y="11512"/>
                  <a:pt x="38104" y="11515"/>
                  <a:pt x="38108" y="11519"/>
                </a:cubicBezTo>
                <a:cubicBezTo>
                  <a:pt x="38129" y="11536"/>
                  <a:pt x="38151" y="11555"/>
                  <a:pt x="38171" y="11571"/>
                </a:cubicBezTo>
                <a:cubicBezTo>
                  <a:pt x="38193" y="11592"/>
                  <a:pt x="38217" y="11609"/>
                  <a:pt x="38239" y="11630"/>
                </a:cubicBezTo>
                <a:cubicBezTo>
                  <a:pt x="38252" y="11640"/>
                  <a:pt x="38265" y="11652"/>
                  <a:pt x="38277" y="11665"/>
                </a:cubicBezTo>
                <a:cubicBezTo>
                  <a:pt x="38299" y="11684"/>
                  <a:pt x="38324" y="11705"/>
                  <a:pt x="38346" y="11725"/>
                </a:cubicBezTo>
                <a:cubicBezTo>
                  <a:pt x="38358" y="11739"/>
                  <a:pt x="38371" y="11749"/>
                  <a:pt x="38385" y="11762"/>
                </a:cubicBezTo>
                <a:cubicBezTo>
                  <a:pt x="38402" y="11781"/>
                  <a:pt x="38423" y="11797"/>
                  <a:pt x="38442" y="11815"/>
                </a:cubicBezTo>
                <a:cubicBezTo>
                  <a:pt x="38465" y="11837"/>
                  <a:pt x="38489" y="11859"/>
                  <a:pt x="38511" y="11881"/>
                </a:cubicBezTo>
                <a:cubicBezTo>
                  <a:pt x="38518" y="11889"/>
                  <a:pt x="38526" y="11896"/>
                  <a:pt x="38533" y="11902"/>
                </a:cubicBezTo>
                <a:cubicBezTo>
                  <a:pt x="38555" y="11924"/>
                  <a:pt x="38579" y="11946"/>
                  <a:pt x="38601" y="11968"/>
                </a:cubicBezTo>
                <a:cubicBezTo>
                  <a:pt x="38613" y="11978"/>
                  <a:pt x="38626" y="11990"/>
                  <a:pt x="38636" y="12003"/>
                </a:cubicBezTo>
                <a:cubicBezTo>
                  <a:pt x="38626" y="12014"/>
                  <a:pt x="38613" y="12027"/>
                  <a:pt x="38599" y="12039"/>
                </a:cubicBezTo>
                <a:cubicBezTo>
                  <a:pt x="38582" y="12055"/>
                  <a:pt x="38564" y="12073"/>
                  <a:pt x="38546" y="12090"/>
                </a:cubicBezTo>
                <a:cubicBezTo>
                  <a:pt x="38527" y="12106"/>
                  <a:pt x="38510" y="12124"/>
                  <a:pt x="38490" y="12142"/>
                </a:cubicBezTo>
                <a:cubicBezTo>
                  <a:pt x="38473" y="12158"/>
                  <a:pt x="38457" y="12174"/>
                  <a:pt x="38438" y="12190"/>
                </a:cubicBezTo>
                <a:cubicBezTo>
                  <a:pt x="38420" y="12208"/>
                  <a:pt x="38399" y="12224"/>
                  <a:pt x="38380" y="12242"/>
                </a:cubicBezTo>
                <a:cubicBezTo>
                  <a:pt x="38363" y="12259"/>
                  <a:pt x="38346" y="12274"/>
                  <a:pt x="38327" y="12290"/>
                </a:cubicBezTo>
                <a:cubicBezTo>
                  <a:pt x="38310" y="12306"/>
                  <a:pt x="38289" y="12323"/>
                  <a:pt x="38268" y="12340"/>
                </a:cubicBezTo>
                <a:cubicBezTo>
                  <a:pt x="38251" y="12355"/>
                  <a:pt x="38233" y="12371"/>
                  <a:pt x="38215" y="12386"/>
                </a:cubicBezTo>
                <a:cubicBezTo>
                  <a:pt x="38195" y="12402"/>
                  <a:pt x="38174" y="12418"/>
                  <a:pt x="38157" y="12434"/>
                </a:cubicBezTo>
                <a:cubicBezTo>
                  <a:pt x="38137" y="12451"/>
                  <a:pt x="38120" y="12464"/>
                  <a:pt x="38104" y="12480"/>
                </a:cubicBezTo>
                <a:cubicBezTo>
                  <a:pt x="38083" y="12496"/>
                  <a:pt x="38062" y="12512"/>
                  <a:pt x="38042" y="12527"/>
                </a:cubicBezTo>
                <a:cubicBezTo>
                  <a:pt x="38024" y="12542"/>
                  <a:pt x="38005" y="12556"/>
                  <a:pt x="37989" y="12570"/>
                </a:cubicBezTo>
                <a:cubicBezTo>
                  <a:pt x="37968" y="12586"/>
                  <a:pt x="37949" y="12601"/>
                  <a:pt x="37927" y="12617"/>
                </a:cubicBezTo>
                <a:cubicBezTo>
                  <a:pt x="37908" y="12631"/>
                  <a:pt x="37890" y="12645"/>
                  <a:pt x="37871" y="12658"/>
                </a:cubicBezTo>
                <a:cubicBezTo>
                  <a:pt x="37851" y="12673"/>
                  <a:pt x="37829" y="12689"/>
                  <a:pt x="37809" y="12704"/>
                </a:cubicBezTo>
                <a:cubicBezTo>
                  <a:pt x="37807" y="12705"/>
                  <a:pt x="37805" y="12705"/>
                  <a:pt x="37804" y="12706"/>
                </a:cubicBezTo>
                <a:cubicBezTo>
                  <a:pt x="37829" y="12330"/>
                  <a:pt x="37842" y="11955"/>
                  <a:pt x="37842" y="11586"/>
                </a:cubicBezTo>
                <a:cubicBezTo>
                  <a:pt x="37837" y="11490"/>
                  <a:pt x="37837" y="11396"/>
                  <a:pt x="37836" y="11303"/>
                </a:cubicBezTo>
                <a:close/>
                <a:moveTo>
                  <a:pt x="40667" y="9724"/>
                </a:moveTo>
                <a:cubicBezTo>
                  <a:pt x="41106" y="10207"/>
                  <a:pt x="41495" y="10741"/>
                  <a:pt x="41832" y="11322"/>
                </a:cubicBezTo>
                <a:cubicBezTo>
                  <a:pt x="41826" y="11334"/>
                  <a:pt x="41821" y="11343"/>
                  <a:pt x="41818" y="11353"/>
                </a:cubicBezTo>
                <a:lnTo>
                  <a:pt x="41778" y="11425"/>
                </a:lnTo>
                <a:cubicBezTo>
                  <a:pt x="41768" y="11447"/>
                  <a:pt x="41756" y="11468"/>
                  <a:pt x="41746" y="11490"/>
                </a:cubicBezTo>
                <a:cubicBezTo>
                  <a:pt x="41732" y="11514"/>
                  <a:pt x="41718" y="11537"/>
                  <a:pt x="41704" y="11562"/>
                </a:cubicBezTo>
                <a:cubicBezTo>
                  <a:pt x="41694" y="11581"/>
                  <a:pt x="41681" y="11605"/>
                  <a:pt x="41671" y="11624"/>
                </a:cubicBezTo>
                <a:cubicBezTo>
                  <a:pt x="41656" y="11649"/>
                  <a:pt x="41643" y="11672"/>
                  <a:pt x="41628" y="11696"/>
                </a:cubicBezTo>
                <a:cubicBezTo>
                  <a:pt x="41615" y="11717"/>
                  <a:pt x="41604" y="11739"/>
                  <a:pt x="41591" y="11759"/>
                </a:cubicBezTo>
                <a:cubicBezTo>
                  <a:pt x="41576" y="11783"/>
                  <a:pt x="41562" y="11806"/>
                  <a:pt x="41547" y="11828"/>
                </a:cubicBezTo>
                <a:cubicBezTo>
                  <a:pt x="41534" y="11849"/>
                  <a:pt x="41520" y="11870"/>
                  <a:pt x="41509" y="11892"/>
                </a:cubicBezTo>
                <a:cubicBezTo>
                  <a:pt x="41494" y="11915"/>
                  <a:pt x="41476" y="11937"/>
                  <a:pt x="41462" y="11961"/>
                </a:cubicBezTo>
                <a:cubicBezTo>
                  <a:pt x="41450" y="11981"/>
                  <a:pt x="41435" y="12002"/>
                  <a:pt x="41420" y="12021"/>
                </a:cubicBezTo>
                <a:cubicBezTo>
                  <a:pt x="41403" y="12046"/>
                  <a:pt x="41388" y="12068"/>
                  <a:pt x="41372" y="12090"/>
                </a:cubicBezTo>
                <a:lnTo>
                  <a:pt x="41328" y="12150"/>
                </a:lnTo>
                <a:cubicBezTo>
                  <a:pt x="41312" y="12173"/>
                  <a:pt x="41295" y="12196"/>
                  <a:pt x="41278" y="12218"/>
                </a:cubicBezTo>
                <a:cubicBezTo>
                  <a:pt x="41263" y="12239"/>
                  <a:pt x="41248" y="12259"/>
                  <a:pt x="41232" y="12278"/>
                </a:cubicBezTo>
                <a:cubicBezTo>
                  <a:pt x="41216" y="12300"/>
                  <a:pt x="41197" y="12323"/>
                  <a:pt x="41181" y="12345"/>
                </a:cubicBezTo>
                <a:cubicBezTo>
                  <a:pt x="41165" y="12365"/>
                  <a:pt x="41150" y="12386"/>
                  <a:pt x="41134" y="12406"/>
                </a:cubicBezTo>
                <a:cubicBezTo>
                  <a:pt x="41115" y="12428"/>
                  <a:pt x="41098" y="12451"/>
                  <a:pt x="41079" y="12473"/>
                </a:cubicBezTo>
                <a:lnTo>
                  <a:pt x="41031" y="12533"/>
                </a:lnTo>
                <a:cubicBezTo>
                  <a:pt x="41012" y="12555"/>
                  <a:pt x="40994" y="12576"/>
                  <a:pt x="40975" y="12598"/>
                </a:cubicBezTo>
                <a:cubicBezTo>
                  <a:pt x="40959" y="12617"/>
                  <a:pt x="40939" y="12637"/>
                  <a:pt x="40923" y="12656"/>
                </a:cubicBezTo>
                <a:cubicBezTo>
                  <a:pt x="40906" y="12679"/>
                  <a:pt x="40885" y="12698"/>
                  <a:pt x="40866" y="12718"/>
                </a:cubicBezTo>
                <a:cubicBezTo>
                  <a:pt x="40854" y="12733"/>
                  <a:pt x="40839" y="12748"/>
                  <a:pt x="40826" y="12764"/>
                </a:cubicBezTo>
                <a:cubicBezTo>
                  <a:pt x="40837" y="12514"/>
                  <a:pt x="40842" y="12264"/>
                  <a:pt x="40841" y="12018"/>
                </a:cubicBezTo>
                <a:cubicBezTo>
                  <a:pt x="40837" y="11225"/>
                  <a:pt x="40779" y="10460"/>
                  <a:pt x="40667" y="9724"/>
                </a:cubicBezTo>
                <a:close/>
                <a:moveTo>
                  <a:pt x="30896" y="12586"/>
                </a:moveTo>
                <a:cubicBezTo>
                  <a:pt x="30964" y="12609"/>
                  <a:pt x="31033" y="12634"/>
                  <a:pt x="31104" y="12659"/>
                </a:cubicBezTo>
                <a:cubicBezTo>
                  <a:pt x="31104" y="12661"/>
                  <a:pt x="31104" y="12661"/>
                  <a:pt x="31105" y="12664"/>
                </a:cubicBezTo>
                <a:cubicBezTo>
                  <a:pt x="31113" y="12686"/>
                  <a:pt x="31118" y="12708"/>
                  <a:pt x="31126" y="12730"/>
                </a:cubicBezTo>
                <a:cubicBezTo>
                  <a:pt x="31129" y="12739"/>
                  <a:pt x="31132" y="12748"/>
                  <a:pt x="31135" y="12755"/>
                </a:cubicBezTo>
                <a:cubicBezTo>
                  <a:pt x="31143" y="12786"/>
                  <a:pt x="31155" y="12815"/>
                  <a:pt x="31166" y="12848"/>
                </a:cubicBezTo>
                <a:cubicBezTo>
                  <a:pt x="31170" y="12855"/>
                  <a:pt x="31171" y="12864"/>
                  <a:pt x="31176" y="12871"/>
                </a:cubicBezTo>
                <a:cubicBezTo>
                  <a:pt x="31183" y="12893"/>
                  <a:pt x="31192" y="12915"/>
                  <a:pt x="31201" y="12937"/>
                </a:cubicBezTo>
                <a:cubicBezTo>
                  <a:pt x="31201" y="12939"/>
                  <a:pt x="31201" y="12939"/>
                  <a:pt x="31202" y="12940"/>
                </a:cubicBezTo>
                <a:cubicBezTo>
                  <a:pt x="31199" y="12937"/>
                  <a:pt x="31195" y="12934"/>
                  <a:pt x="31193" y="12932"/>
                </a:cubicBezTo>
                <a:cubicBezTo>
                  <a:pt x="31166" y="12904"/>
                  <a:pt x="31139" y="12874"/>
                  <a:pt x="31113" y="12848"/>
                </a:cubicBezTo>
                <a:cubicBezTo>
                  <a:pt x="31104" y="12837"/>
                  <a:pt x="31096" y="12827"/>
                  <a:pt x="31088" y="12818"/>
                </a:cubicBezTo>
                <a:cubicBezTo>
                  <a:pt x="31070" y="12798"/>
                  <a:pt x="31052" y="12779"/>
                  <a:pt x="31036" y="12759"/>
                </a:cubicBezTo>
                <a:cubicBezTo>
                  <a:pt x="31026" y="12748"/>
                  <a:pt x="31017" y="12734"/>
                  <a:pt x="31007" y="12724"/>
                </a:cubicBezTo>
                <a:cubicBezTo>
                  <a:pt x="30992" y="12705"/>
                  <a:pt x="30974" y="12687"/>
                  <a:pt x="30960" y="12668"/>
                </a:cubicBezTo>
                <a:cubicBezTo>
                  <a:pt x="30949" y="12656"/>
                  <a:pt x="30940" y="12643"/>
                  <a:pt x="30930" y="12630"/>
                </a:cubicBezTo>
                <a:cubicBezTo>
                  <a:pt x="30920" y="12615"/>
                  <a:pt x="30907" y="12601"/>
                  <a:pt x="30896" y="12586"/>
                </a:cubicBezTo>
                <a:close/>
                <a:moveTo>
                  <a:pt x="17127" y="11655"/>
                </a:moveTo>
                <a:cubicBezTo>
                  <a:pt x="17142" y="11674"/>
                  <a:pt x="17155" y="11692"/>
                  <a:pt x="17170" y="11711"/>
                </a:cubicBezTo>
                <a:cubicBezTo>
                  <a:pt x="17192" y="11739"/>
                  <a:pt x="17217" y="11770"/>
                  <a:pt x="17239" y="11800"/>
                </a:cubicBezTo>
                <a:cubicBezTo>
                  <a:pt x="17272" y="11845"/>
                  <a:pt x="17305" y="11892"/>
                  <a:pt x="17338" y="11936"/>
                </a:cubicBezTo>
                <a:cubicBezTo>
                  <a:pt x="17361" y="11967"/>
                  <a:pt x="17383" y="11999"/>
                  <a:pt x="17407" y="12030"/>
                </a:cubicBezTo>
                <a:cubicBezTo>
                  <a:pt x="17439" y="12073"/>
                  <a:pt x="17470" y="12117"/>
                  <a:pt x="17501" y="12159"/>
                </a:cubicBezTo>
                <a:cubicBezTo>
                  <a:pt x="17513" y="12174"/>
                  <a:pt x="17523" y="12190"/>
                  <a:pt x="17535" y="12205"/>
                </a:cubicBezTo>
                <a:cubicBezTo>
                  <a:pt x="17179" y="12484"/>
                  <a:pt x="16833" y="12771"/>
                  <a:pt x="16492" y="13065"/>
                </a:cubicBezTo>
                <a:cubicBezTo>
                  <a:pt x="16477" y="13048"/>
                  <a:pt x="16461" y="13029"/>
                  <a:pt x="16446" y="13012"/>
                </a:cubicBezTo>
                <a:lnTo>
                  <a:pt x="16346" y="12896"/>
                </a:lnTo>
                <a:cubicBezTo>
                  <a:pt x="16318" y="12864"/>
                  <a:pt x="16292" y="12833"/>
                  <a:pt x="16264" y="12799"/>
                </a:cubicBezTo>
                <a:cubicBezTo>
                  <a:pt x="16230" y="12761"/>
                  <a:pt x="16198" y="12720"/>
                  <a:pt x="16164" y="12681"/>
                </a:cubicBezTo>
                <a:lnTo>
                  <a:pt x="16082" y="12581"/>
                </a:lnTo>
                <a:cubicBezTo>
                  <a:pt x="16054" y="12549"/>
                  <a:pt x="16027" y="12514"/>
                  <a:pt x="15998" y="12481"/>
                </a:cubicBezTo>
                <a:cubicBezTo>
                  <a:pt x="16369" y="12189"/>
                  <a:pt x="16748" y="11912"/>
                  <a:pt x="17127" y="11655"/>
                </a:cubicBezTo>
                <a:close/>
                <a:moveTo>
                  <a:pt x="31223" y="12704"/>
                </a:moveTo>
                <a:cubicBezTo>
                  <a:pt x="31274" y="12724"/>
                  <a:pt x="31324" y="12745"/>
                  <a:pt x="31373" y="12764"/>
                </a:cubicBezTo>
                <a:cubicBezTo>
                  <a:pt x="31435" y="12921"/>
                  <a:pt x="31489" y="13080"/>
                  <a:pt x="31541" y="13245"/>
                </a:cubicBezTo>
                <a:cubicBezTo>
                  <a:pt x="31486" y="13202"/>
                  <a:pt x="31433" y="13158"/>
                  <a:pt x="31380" y="13112"/>
                </a:cubicBezTo>
                <a:cubicBezTo>
                  <a:pt x="31373" y="13095"/>
                  <a:pt x="31366" y="13080"/>
                  <a:pt x="31358" y="13064"/>
                </a:cubicBezTo>
                <a:cubicBezTo>
                  <a:pt x="31357" y="13058"/>
                  <a:pt x="31354" y="13051"/>
                  <a:pt x="31351" y="13046"/>
                </a:cubicBezTo>
                <a:cubicBezTo>
                  <a:pt x="31341" y="13020"/>
                  <a:pt x="31329" y="12995"/>
                  <a:pt x="31318" y="12967"/>
                </a:cubicBezTo>
                <a:cubicBezTo>
                  <a:pt x="31314" y="12955"/>
                  <a:pt x="31310" y="12945"/>
                  <a:pt x="31305" y="12936"/>
                </a:cubicBezTo>
                <a:cubicBezTo>
                  <a:pt x="31296" y="12914"/>
                  <a:pt x="31288" y="12889"/>
                  <a:pt x="31280" y="12867"/>
                </a:cubicBezTo>
                <a:cubicBezTo>
                  <a:pt x="31276" y="12856"/>
                  <a:pt x="31273" y="12845"/>
                  <a:pt x="31267" y="12834"/>
                </a:cubicBezTo>
                <a:lnTo>
                  <a:pt x="31239" y="12756"/>
                </a:lnTo>
                <a:cubicBezTo>
                  <a:pt x="31238" y="12749"/>
                  <a:pt x="31233" y="12742"/>
                  <a:pt x="31232" y="12734"/>
                </a:cubicBezTo>
                <a:cubicBezTo>
                  <a:pt x="31229" y="12724"/>
                  <a:pt x="31224" y="12712"/>
                  <a:pt x="31223" y="12704"/>
                </a:cubicBezTo>
                <a:close/>
                <a:moveTo>
                  <a:pt x="37123" y="7286"/>
                </a:moveTo>
                <a:lnTo>
                  <a:pt x="37123" y="7286"/>
                </a:lnTo>
                <a:cubicBezTo>
                  <a:pt x="38455" y="7822"/>
                  <a:pt x="39607" y="8601"/>
                  <a:pt x="40547" y="9600"/>
                </a:cubicBezTo>
                <a:cubicBezTo>
                  <a:pt x="40675" y="10369"/>
                  <a:pt x="40739" y="11178"/>
                  <a:pt x="40741" y="12020"/>
                </a:cubicBezTo>
                <a:cubicBezTo>
                  <a:pt x="40741" y="12303"/>
                  <a:pt x="40734" y="12590"/>
                  <a:pt x="40722" y="12877"/>
                </a:cubicBezTo>
                <a:cubicBezTo>
                  <a:pt x="40714" y="12886"/>
                  <a:pt x="40707" y="12893"/>
                  <a:pt x="40697" y="12902"/>
                </a:cubicBezTo>
                <a:cubicBezTo>
                  <a:pt x="40678" y="12923"/>
                  <a:pt x="40657" y="12943"/>
                  <a:pt x="40638" y="12962"/>
                </a:cubicBezTo>
                <a:cubicBezTo>
                  <a:pt x="40620" y="12983"/>
                  <a:pt x="40600" y="13002"/>
                  <a:pt x="40579" y="13021"/>
                </a:cubicBezTo>
                <a:cubicBezTo>
                  <a:pt x="40559" y="13042"/>
                  <a:pt x="40539" y="13062"/>
                  <a:pt x="40519" y="13080"/>
                </a:cubicBezTo>
                <a:cubicBezTo>
                  <a:pt x="40498" y="13101"/>
                  <a:pt x="40479" y="13118"/>
                  <a:pt x="40459" y="13139"/>
                </a:cubicBezTo>
                <a:cubicBezTo>
                  <a:pt x="40438" y="13159"/>
                  <a:pt x="40417" y="13177"/>
                  <a:pt x="40395" y="13196"/>
                </a:cubicBezTo>
                <a:cubicBezTo>
                  <a:pt x="40376" y="13214"/>
                  <a:pt x="40354" y="13235"/>
                  <a:pt x="40333" y="13254"/>
                </a:cubicBezTo>
                <a:cubicBezTo>
                  <a:pt x="40313" y="13271"/>
                  <a:pt x="40291" y="13292"/>
                  <a:pt x="40270" y="13310"/>
                </a:cubicBezTo>
                <a:cubicBezTo>
                  <a:pt x="40248" y="13329"/>
                  <a:pt x="40229" y="13349"/>
                  <a:pt x="40207" y="13367"/>
                </a:cubicBezTo>
                <a:cubicBezTo>
                  <a:pt x="40185" y="13386"/>
                  <a:pt x="40164" y="13404"/>
                  <a:pt x="40142" y="13423"/>
                </a:cubicBezTo>
                <a:cubicBezTo>
                  <a:pt x="40120" y="13440"/>
                  <a:pt x="40098" y="13461"/>
                  <a:pt x="40075" y="13479"/>
                </a:cubicBezTo>
                <a:cubicBezTo>
                  <a:pt x="40053" y="13498"/>
                  <a:pt x="40030" y="13514"/>
                  <a:pt x="40008" y="13533"/>
                </a:cubicBezTo>
                <a:cubicBezTo>
                  <a:pt x="39994" y="13545"/>
                  <a:pt x="39976" y="13558"/>
                  <a:pt x="39960" y="13571"/>
                </a:cubicBezTo>
                <a:cubicBezTo>
                  <a:pt x="39945" y="13545"/>
                  <a:pt x="39929" y="13521"/>
                  <a:pt x="39914" y="13496"/>
                </a:cubicBezTo>
                <a:cubicBezTo>
                  <a:pt x="39895" y="13467"/>
                  <a:pt x="39879" y="13437"/>
                  <a:pt x="39861" y="13408"/>
                </a:cubicBezTo>
                <a:cubicBezTo>
                  <a:pt x="39857" y="13401"/>
                  <a:pt x="39854" y="13395"/>
                  <a:pt x="39848" y="13387"/>
                </a:cubicBezTo>
                <a:lnTo>
                  <a:pt x="39792" y="13299"/>
                </a:lnTo>
                <a:lnTo>
                  <a:pt x="39732" y="13205"/>
                </a:lnTo>
                <a:cubicBezTo>
                  <a:pt x="39726" y="13196"/>
                  <a:pt x="39719" y="13187"/>
                  <a:pt x="39714" y="13176"/>
                </a:cubicBezTo>
                <a:cubicBezTo>
                  <a:pt x="39711" y="13173"/>
                  <a:pt x="39710" y="13170"/>
                  <a:pt x="39708" y="13167"/>
                </a:cubicBezTo>
                <a:cubicBezTo>
                  <a:pt x="39695" y="13146"/>
                  <a:pt x="39680" y="13126"/>
                  <a:pt x="39667" y="13108"/>
                </a:cubicBezTo>
                <a:cubicBezTo>
                  <a:pt x="39648" y="13077"/>
                  <a:pt x="39626" y="13048"/>
                  <a:pt x="39605" y="13015"/>
                </a:cubicBezTo>
                <a:cubicBezTo>
                  <a:pt x="39594" y="13001"/>
                  <a:pt x="39585" y="12986"/>
                  <a:pt x="39575" y="12971"/>
                </a:cubicBezTo>
                <a:cubicBezTo>
                  <a:pt x="39561" y="12955"/>
                  <a:pt x="39550" y="12939"/>
                  <a:pt x="39538" y="12923"/>
                </a:cubicBezTo>
                <a:cubicBezTo>
                  <a:pt x="39538" y="12923"/>
                  <a:pt x="39538" y="12920"/>
                  <a:pt x="39535" y="12920"/>
                </a:cubicBezTo>
                <a:cubicBezTo>
                  <a:pt x="39513" y="12890"/>
                  <a:pt x="39494" y="12859"/>
                  <a:pt x="39472" y="12830"/>
                </a:cubicBezTo>
                <a:cubicBezTo>
                  <a:pt x="39457" y="12809"/>
                  <a:pt x="39442" y="12792"/>
                  <a:pt x="39427" y="12771"/>
                </a:cubicBezTo>
                <a:cubicBezTo>
                  <a:pt x="39414" y="12754"/>
                  <a:pt x="39399" y="12736"/>
                  <a:pt x="39386" y="12718"/>
                </a:cubicBezTo>
                <a:cubicBezTo>
                  <a:pt x="39369" y="12695"/>
                  <a:pt x="39351" y="12673"/>
                  <a:pt x="39333" y="12648"/>
                </a:cubicBezTo>
                <a:cubicBezTo>
                  <a:pt x="39314" y="12624"/>
                  <a:pt x="39297" y="12601"/>
                  <a:pt x="39276" y="12578"/>
                </a:cubicBezTo>
                <a:lnTo>
                  <a:pt x="39232" y="12523"/>
                </a:lnTo>
                <a:cubicBezTo>
                  <a:pt x="39219" y="12506"/>
                  <a:pt x="39204" y="12490"/>
                  <a:pt x="39192" y="12474"/>
                </a:cubicBezTo>
                <a:cubicBezTo>
                  <a:pt x="39169" y="12446"/>
                  <a:pt x="39145" y="12418"/>
                  <a:pt x="39121" y="12390"/>
                </a:cubicBezTo>
                <a:cubicBezTo>
                  <a:pt x="39105" y="12371"/>
                  <a:pt x="39089" y="12352"/>
                  <a:pt x="39071" y="12331"/>
                </a:cubicBezTo>
                <a:cubicBezTo>
                  <a:pt x="39063" y="12321"/>
                  <a:pt x="39054" y="12312"/>
                  <a:pt x="39045" y="12300"/>
                </a:cubicBezTo>
                <a:cubicBezTo>
                  <a:pt x="39019" y="12271"/>
                  <a:pt x="38991" y="12242"/>
                  <a:pt x="38966" y="12212"/>
                </a:cubicBezTo>
                <a:cubicBezTo>
                  <a:pt x="38961" y="12209"/>
                  <a:pt x="38958" y="12203"/>
                  <a:pt x="38952" y="12199"/>
                </a:cubicBezTo>
                <a:lnTo>
                  <a:pt x="38908" y="12150"/>
                </a:lnTo>
                <a:cubicBezTo>
                  <a:pt x="38902" y="12145"/>
                  <a:pt x="38899" y="12139"/>
                  <a:pt x="38893" y="12136"/>
                </a:cubicBezTo>
                <a:cubicBezTo>
                  <a:pt x="38866" y="12106"/>
                  <a:pt x="38841" y="12078"/>
                  <a:pt x="38813" y="12049"/>
                </a:cubicBezTo>
                <a:cubicBezTo>
                  <a:pt x="38798" y="12034"/>
                  <a:pt x="38785" y="12020"/>
                  <a:pt x="38770" y="12005"/>
                </a:cubicBezTo>
                <a:lnTo>
                  <a:pt x="38736" y="11970"/>
                </a:lnTo>
                <a:lnTo>
                  <a:pt x="38701" y="11934"/>
                </a:lnTo>
                <a:lnTo>
                  <a:pt x="38655" y="11889"/>
                </a:lnTo>
                <a:cubicBezTo>
                  <a:pt x="38629" y="11864"/>
                  <a:pt x="38605" y="11839"/>
                  <a:pt x="38579" y="11815"/>
                </a:cubicBezTo>
                <a:lnTo>
                  <a:pt x="38555" y="11792"/>
                </a:lnTo>
                <a:cubicBezTo>
                  <a:pt x="38539" y="11777"/>
                  <a:pt x="38523" y="11761"/>
                  <a:pt x="38505" y="11746"/>
                </a:cubicBezTo>
                <a:cubicBezTo>
                  <a:pt x="38502" y="11742"/>
                  <a:pt x="38496" y="11739"/>
                  <a:pt x="38493" y="11734"/>
                </a:cubicBezTo>
                <a:lnTo>
                  <a:pt x="38415" y="11662"/>
                </a:lnTo>
                <a:lnTo>
                  <a:pt x="38365" y="11618"/>
                </a:lnTo>
                <a:cubicBezTo>
                  <a:pt x="38349" y="11603"/>
                  <a:pt x="38333" y="11589"/>
                  <a:pt x="38315" y="11577"/>
                </a:cubicBezTo>
                <a:cubicBezTo>
                  <a:pt x="38292" y="11556"/>
                  <a:pt x="38270" y="11536"/>
                  <a:pt x="38246" y="11515"/>
                </a:cubicBezTo>
                <a:cubicBezTo>
                  <a:pt x="38218" y="11492"/>
                  <a:pt x="38189" y="11468"/>
                  <a:pt x="38162" y="11446"/>
                </a:cubicBezTo>
                <a:cubicBezTo>
                  <a:pt x="38151" y="11437"/>
                  <a:pt x="38139" y="11427"/>
                  <a:pt x="38130" y="11418"/>
                </a:cubicBezTo>
                <a:cubicBezTo>
                  <a:pt x="38112" y="11403"/>
                  <a:pt x="38093" y="11387"/>
                  <a:pt x="38073" y="11372"/>
                </a:cubicBezTo>
                <a:cubicBezTo>
                  <a:pt x="38042" y="11346"/>
                  <a:pt x="38011" y="11322"/>
                  <a:pt x="37980" y="11297"/>
                </a:cubicBezTo>
                <a:cubicBezTo>
                  <a:pt x="37952" y="11275"/>
                  <a:pt x="37924" y="11253"/>
                  <a:pt x="37896" y="11233"/>
                </a:cubicBezTo>
                <a:lnTo>
                  <a:pt x="37830" y="11183"/>
                </a:lnTo>
                <a:cubicBezTo>
                  <a:pt x="37790" y="9779"/>
                  <a:pt x="37554" y="8476"/>
                  <a:pt x="37123" y="7286"/>
                </a:cubicBezTo>
                <a:close/>
                <a:moveTo>
                  <a:pt x="37686" y="12908"/>
                </a:moveTo>
                <a:cubicBezTo>
                  <a:pt x="37664" y="13191"/>
                  <a:pt x="37633" y="13474"/>
                  <a:pt x="37593" y="13761"/>
                </a:cubicBezTo>
                <a:cubicBezTo>
                  <a:pt x="37387" y="13748"/>
                  <a:pt x="37180" y="13742"/>
                  <a:pt x="36974" y="13742"/>
                </a:cubicBezTo>
                <a:cubicBezTo>
                  <a:pt x="36632" y="13742"/>
                  <a:pt x="36291" y="13760"/>
                  <a:pt x="35956" y="13796"/>
                </a:cubicBezTo>
                <a:cubicBezTo>
                  <a:pt x="35962" y="13793"/>
                  <a:pt x="35968" y="13790"/>
                  <a:pt x="35975" y="13789"/>
                </a:cubicBezTo>
                <a:cubicBezTo>
                  <a:pt x="35997" y="13780"/>
                  <a:pt x="36018" y="13773"/>
                  <a:pt x="36040" y="13767"/>
                </a:cubicBezTo>
                <a:cubicBezTo>
                  <a:pt x="36062" y="13760"/>
                  <a:pt x="36086" y="13749"/>
                  <a:pt x="36108" y="13740"/>
                </a:cubicBezTo>
                <a:cubicBezTo>
                  <a:pt x="36128" y="13733"/>
                  <a:pt x="36150" y="13724"/>
                  <a:pt x="36171" y="13717"/>
                </a:cubicBezTo>
                <a:cubicBezTo>
                  <a:pt x="36193" y="13707"/>
                  <a:pt x="36217" y="13698"/>
                  <a:pt x="36239" y="13689"/>
                </a:cubicBezTo>
                <a:cubicBezTo>
                  <a:pt x="36259" y="13682"/>
                  <a:pt x="36281" y="13673"/>
                  <a:pt x="36302" y="13665"/>
                </a:cubicBezTo>
                <a:cubicBezTo>
                  <a:pt x="36324" y="13655"/>
                  <a:pt x="36347" y="13646"/>
                  <a:pt x="36369" y="13636"/>
                </a:cubicBezTo>
                <a:cubicBezTo>
                  <a:pt x="36390" y="13626"/>
                  <a:pt x="36409" y="13618"/>
                  <a:pt x="36430" y="13610"/>
                </a:cubicBezTo>
                <a:cubicBezTo>
                  <a:pt x="36452" y="13601"/>
                  <a:pt x="36475" y="13589"/>
                  <a:pt x="36497" y="13580"/>
                </a:cubicBezTo>
                <a:lnTo>
                  <a:pt x="36559" y="13552"/>
                </a:lnTo>
                <a:cubicBezTo>
                  <a:pt x="36581" y="13542"/>
                  <a:pt x="36605" y="13532"/>
                  <a:pt x="36627" y="13521"/>
                </a:cubicBezTo>
                <a:cubicBezTo>
                  <a:pt x="36647" y="13512"/>
                  <a:pt x="36667" y="13504"/>
                  <a:pt x="36687" y="13492"/>
                </a:cubicBezTo>
                <a:cubicBezTo>
                  <a:pt x="36709" y="13482"/>
                  <a:pt x="36733" y="13470"/>
                  <a:pt x="36755" y="13460"/>
                </a:cubicBezTo>
                <a:cubicBezTo>
                  <a:pt x="36775" y="13449"/>
                  <a:pt x="36796" y="13439"/>
                  <a:pt x="36814" y="13430"/>
                </a:cubicBezTo>
                <a:cubicBezTo>
                  <a:pt x="36836" y="13418"/>
                  <a:pt x="36861" y="13405"/>
                  <a:pt x="36883" y="13395"/>
                </a:cubicBezTo>
                <a:cubicBezTo>
                  <a:pt x="36902" y="13385"/>
                  <a:pt x="36921" y="13374"/>
                  <a:pt x="36942" y="13364"/>
                </a:cubicBezTo>
                <a:cubicBezTo>
                  <a:pt x="36964" y="13351"/>
                  <a:pt x="36986" y="13339"/>
                  <a:pt x="37009" y="13327"/>
                </a:cubicBezTo>
                <a:cubicBezTo>
                  <a:pt x="37030" y="13315"/>
                  <a:pt x="37048" y="13305"/>
                  <a:pt x="37068" y="13293"/>
                </a:cubicBezTo>
                <a:lnTo>
                  <a:pt x="37134" y="13255"/>
                </a:lnTo>
                <a:cubicBezTo>
                  <a:pt x="37155" y="13245"/>
                  <a:pt x="37173" y="13233"/>
                  <a:pt x="37193" y="13221"/>
                </a:cubicBezTo>
                <a:cubicBezTo>
                  <a:pt x="37215" y="13209"/>
                  <a:pt x="37237" y="13196"/>
                  <a:pt x="37259" y="13182"/>
                </a:cubicBezTo>
                <a:cubicBezTo>
                  <a:pt x="37277" y="13171"/>
                  <a:pt x="37298" y="13159"/>
                  <a:pt x="37317" y="13146"/>
                </a:cubicBezTo>
                <a:cubicBezTo>
                  <a:pt x="37339" y="13134"/>
                  <a:pt x="37361" y="13118"/>
                  <a:pt x="37383" y="13107"/>
                </a:cubicBezTo>
                <a:cubicBezTo>
                  <a:pt x="37401" y="13095"/>
                  <a:pt x="37421" y="13082"/>
                  <a:pt x="37439" y="13071"/>
                </a:cubicBezTo>
                <a:cubicBezTo>
                  <a:pt x="37461" y="13057"/>
                  <a:pt x="37483" y="13043"/>
                  <a:pt x="37505" y="13029"/>
                </a:cubicBezTo>
                <a:cubicBezTo>
                  <a:pt x="37524" y="13017"/>
                  <a:pt x="37545" y="13005"/>
                  <a:pt x="37562" y="12992"/>
                </a:cubicBezTo>
                <a:cubicBezTo>
                  <a:pt x="37584" y="12977"/>
                  <a:pt x="37605" y="12962"/>
                  <a:pt x="37627" y="12948"/>
                </a:cubicBezTo>
                <a:cubicBezTo>
                  <a:pt x="37645" y="12934"/>
                  <a:pt x="37665" y="12923"/>
                  <a:pt x="37684" y="12909"/>
                </a:cubicBezTo>
                <a:cubicBezTo>
                  <a:pt x="37684" y="12909"/>
                  <a:pt x="37686" y="12909"/>
                  <a:pt x="37686" y="12908"/>
                </a:cubicBezTo>
                <a:close/>
                <a:moveTo>
                  <a:pt x="21889" y="9425"/>
                </a:moveTo>
                <a:cubicBezTo>
                  <a:pt x="22280" y="10265"/>
                  <a:pt x="22767" y="11019"/>
                  <a:pt x="23315" y="11599"/>
                </a:cubicBezTo>
                <a:cubicBezTo>
                  <a:pt x="23274" y="11618"/>
                  <a:pt x="23233" y="11642"/>
                  <a:pt x="23192" y="11661"/>
                </a:cubicBezTo>
                <a:cubicBezTo>
                  <a:pt x="22979" y="11725"/>
                  <a:pt x="22765" y="11797"/>
                  <a:pt x="22551" y="11874"/>
                </a:cubicBezTo>
                <a:cubicBezTo>
                  <a:pt x="22546" y="11875"/>
                  <a:pt x="22540" y="11878"/>
                  <a:pt x="22537" y="11880"/>
                </a:cubicBezTo>
                <a:cubicBezTo>
                  <a:pt x="22492" y="11896"/>
                  <a:pt x="22445" y="11914"/>
                  <a:pt x="22398" y="11931"/>
                </a:cubicBezTo>
                <a:lnTo>
                  <a:pt x="22370" y="11943"/>
                </a:lnTo>
                <a:cubicBezTo>
                  <a:pt x="22326" y="11959"/>
                  <a:pt x="22283" y="11975"/>
                  <a:pt x="22239" y="11992"/>
                </a:cubicBezTo>
                <a:cubicBezTo>
                  <a:pt x="22227" y="11997"/>
                  <a:pt x="22215" y="12002"/>
                  <a:pt x="22202" y="12006"/>
                </a:cubicBezTo>
                <a:cubicBezTo>
                  <a:pt x="22162" y="12024"/>
                  <a:pt x="22120" y="12040"/>
                  <a:pt x="22080" y="12056"/>
                </a:cubicBezTo>
                <a:cubicBezTo>
                  <a:pt x="22065" y="12062"/>
                  <a:pt x="22050" y="12067"/>
                  <a:pt x="22037" y="12073"/>
                </a:cubicBezTo>
                <a:cubicBezTo>
                  <a:pt x="21996" y="12090"/>
                  <a:pt x="21956" y="12106"/>
                  <a:pt x="21918" y="12123"/>
                </a:cubicBezTo>
                <a:cubicBezTo>
                  <a:pt x="21900" y="12130"/>
                  <a:pt x="21886" y="12136"/>
                  <a:pt x="21870" y="12143"/>
                </a:cubicBezTo>
                <a:cubicBezTo>
                  <a:pt x="21831" y="12159"/>
                  <a:pt x="21793" y="12175"/>
                  <a:pt x="21752" y="12192"/>
                </a:cubicBezTo>
                <a:lnTo>
                  <a:pt x="21702" y="12214"/>
                </a:lnTo>
                <a:cubicBezTo>
                  <a:pt x="21664" y="12231"/>
                  <a:pt x="21625" y="12248"/>
                  <a:pt x="21589" y="12264"/>
                </a:cubicBezTo>
                <a:cubicBezTo>
                  <a:pt x="21570" y="12271"/>
                  <a:pt x="21553" y="12278"/>
                  <a:pt x="21536" y="12287"/>
                </a:cubicBezTo>
                <a:cubicBezTo>
                  <a:pt x="21499" y="12305"/>
                  <a:pt x="21459" y="12321"/>
                  <a:pt x="21422" y="12339"/>
                </a:cubicBezTo>
                <a:cubicBezTo>
                  <a:pt x="21405" y="12346"/>
                  <a:pt x="21386" y="12356"/>
                  <a:pt x="21368" y="12365"/>
                </a:cubicBezTo>
                <a:cubicBezTo>
                  <a:pt x="21331" y="12381"/>
                  <a:pt x="21294" y="12401"/>
                  <a:pt x="21256" y="12417"/>
                </a:cubicBezTo>
                <a:cubicBezTo>
                  <a:pt x="21237" y="12426"/>
                  <a:pt x="21219" y="12433"/>
                  <a:pt x="21200" y="12443"/>
                </a:cubicBezTo>
                <a:cubicBezTo>
                  <a:pt x="21164" y="12459"/>
                  <a:pt x="21127" y="12477"/>
                  <a:pt x="21090" y="12496"/>
                </a:cubicBezTo>
                <a:cubicBezTo>
                  <a:pt x="21072" y="12505"/>
                  <a:pt x="21052" y="12514"/>
                  <a:pt x="21033" y="12524"/>
                </a:cubicBezTo>
                <a:cubicBezTo>
                  <a:pt x="20996" y="12542"/>
                  <a:pt x="20962" y="12558"/>
                  <a:pt x="20925" y="12577"/>
                </a:cubicBezTo>
                <a:cubicBezTo>
                  <a:pt x="20905" y="12586"/>
                  <a:pt x="20886" y="12598"/>
                  <a:pt x="20866" y="12606"/>
                </a:cubicBezTo>
                <a:cubicBezTo>
                  <a:pt x="20830" y="12624"/>
                  <a:pt x="20794" y="12643"/>
                  <a:pt x="20758" y="12661"/>
                </a:cubicBezTo>
                <a:cubicBezTo>
                  <a:pt x="20737" y="12673"/>
                  <a:pt x="20716" y="12681"/>
                  <a:pt x="20699" y="12693"/>
                </a:cubicBezTo>
                <a:cubicBezTo>
                  <a:pt x="20663" y="12711"/>
                  <a:pt x="20627" y="12730"/>
                  <a:pt x="20591" y="12748"/>
                </a:cubicBezTo>
                <a:cubicBezTo>
                  <a:pt x="20572" y="12759"/>
                  <a:pt x="20552" y="12770"/>
                  <a:pt x="20531" y="12779"/>
                </a:cubicBezTo>
                <a:cubicBezTo>
                  <a:pt x="20496" y="12798"/>
                  <a:pt x="20462" y="12815"/>
                  <a:pt x="20427" y="12836"/>
                </a:cubicBezTo>
                <a:lnTo>
                  <a:pt x="20366" y="12870"/>
                </a:lnTo>
                <a:cubicBezTo>
                  <a:pt x="20331" y="12887"/>
                  <a:pt x="20296" y="12908"/>
                  <a:pt x="20260" y="12926"/>
                </a:cubicBezTo>
                <a:cubicBezTo>
                  <a:pt x="20241" y="12937"/>
                  <a:pt x="20219" y="12951"/>
                  <a:pt x="20199" y="12961"/>
                </a:cubicBezTo>
                <a:cubicBezTo>
                  <a:pt x="20163" y="12982"/>
                  <a:pt x="20128" y="12999"/>
                  <a:pt x="20096" y="13020"/>
                </a:cubicBezTo>
                <a:cubicBezTo>
                  <a:pt x="20075" y="13030"/>
                  <a:pt x="20053" y="13043"/>
                  <a:pt x="20032" y="13055"/>
                </a:cubicBezTo>
                <a:cubicBezTo>
                  <a:pt x="19999" y="13074"/>
                  <a:pt x="19965" y="13093"/>
                  <a:pt x="19929" y="13114"/>
                </a:cubicBezTo>
                <a:cubicBezTo>
                  <a:pt x="19910" y="13126"/>
                  <a:pt x="19888" y="13137"/>
                  <a:pt x="19868" y="13151"/>
                </a:cubicBezTo>
                <a:cubicBezTo>
                  <a:pt x="19834" y="13170"/>
                  <a:pt x="19800" y="13190"/>
                  <a:pt x="19766" y="13211"/>
                </a:cubicBezTo>
                <a:cubicBezTo>
                  <a:pt x="19744" y="13224"/>
                  <a:pt x="19724" y="13237"/>
                  <a:pt x="19702" y="13249"/>
                </a:cubicBezTo>
                <a:cubicBezTo>
                  <a:pt x="19669" y="13270"/>
                  <a:pt x="19635" y="13290"/>
                  <a:pt x="19601" y="13311"/>
                </a:cubicBezTo>
                <a:cubicBezTo>
                  <a:pt x="19579" y="13323"/>
                  <a:pt x="19559" y="13337"/>
                  <a:pt x="19537" y="13351"/>
                </a:cubicBezTo>
                <a:cubicBezTo>
                  <a:pt x="19503" y="13371"/>
                  <a:pt x="19471" y="13390"/>
                  <a:pt x="19437" y="13412"/>
                </a:cubicBezTo>
                <a:cubicBezTo>
                  <a:pt x="19415" y="13426"/>
                  <a:pt x="19396" y="13440"/>
                  <a:pt x="19374" y="13454"/>
                </a:cubicBezTo>
                <a:cubicBezTo>
                  <a:pt x="19340" y="13474"/>
                  <a:pt x="19307" y="13496"/>
                  <a:pt x="19273" y="13515"/>
                </a:cubicBezTo>
                <a:cubicBezTo>
                  <a:pt x="19251" y="13529"/>
                  <a:pt x="19231" y="13543"/>
                  <a:pt x="19209" y="13558"/>
                </a:cubicBezTo>
                <a:cubicBezTo>
                  <a:pt x="19176" y="13580"/>
                  <a:pt x="19143" y="13601"/>
                  <a:pt x="19110" y="13623"/>
                </a:cubicBezTo>
                <a:cubicBezTo>
                  <a:pt x="19090" y="13638"/>
                  <a:pt x="19068" y="13651"/>
                  <a:pt x="19047" y="13665"/>
                </a:cubicBezTo>
                <a:lnTo>
                  <a:pt x="18948" y="13732"/>
                </a:lnTo>
                <a:cubicBezTo>
                  <a:pt x="18928" y="13743"/>
                  <a:pt x="18907" y="13760"/>
                  <a:pt x="18890" y="13771"/>
                </a:cubicBezTo>
                <a:cubicBezTo>
                  <a:pt x="18851" y="13798"/>
                  <a:pt x="18812" y="13826"/>
                  <a:pt x="18773" y="13851"/>
                </a:cubicBezTo>
                <a:cubicBezTo>
                  <a:pt x="18765" y="13836"/>
                  <a:pt x="18756" y="13820"/>
                  <a:pt x="18744" y="13805"/>
                </a:cubicBezTo>
                <a:cubicBezTo>
                  <a:pt x="18722" y="13770"/>
                  <a:pt x="18700" y="13733"/>
                  <a:pt x="18676" y="13698"/>
                </a:cubicBezTo>
                <a:cubicBezTo>
                  <a:pt x="18656" y="13667"/>
                  <a:pt x="18638" y="13638"/>
                  <a:pt x="18617" y="13607"/>
                </a:cubicBezTo>
                <a:cubicBezTo>
                  <a:pt x="18594" y="13570"/>
                  <a:pt x="18569" y="13535"/>
                  <a:pt x="18547" y="13498"/>
                </a:cubicBezTo>
                <a:cubicBezTo>
                  <a:pt x="18528" y="13467"/>
                  <a:pt x="18507" y="13435"/>
                  <a:pt x="18485" y="13402"/>
                </a:cubicBezTo>
                <a:cubicBezTo>
                  <a:pt x="18462" y="13365"/>
                  <a:pt x="18435" y="13329"/>
                  <a:pt x="18412" y="13292"/>
                </a:cubicBezTo>
                <a:cubicBezTo>
                  <a:pt x="18389" y="13258"/>
                  <a:pt x="18369" y="13227"/>
                  <a:pt x="18347" y="13195"/>
                </a:cubicBezTo>
                <a:cubicBezTo>
                  <a:pt x="18322" y="13158"/>
                  <a:pt x="18295" y="13118"/>
                  <a:pt x="18270" y="13080"/>
                </a:cubicBezTo>
                <a:lnTo>
                  <a:pt x="18204" y="12982"/>
                </a:lnTo>
                <a:cubicBezTo>
                  <a:pt x="18178" y="12943"/>
                  <a:pt x="18150" y="12904"/>
                  <a:pt x="18125" y="12865"/>
                </a:cubicBezTo>
                <a:cubicBezTo>
                  <a:pt x="18103" y="12831"/>
                  <a:pt x="18079" y="12799"/>
                  <a:pt x="18057" y="12765"/>
                </a:cubicBezTo>
                <a:cubicBezTo>
                  <a:pt x="18029" y="12727"/>
                  <a:pt x="18001" y="12687"/>
                  <a:pt x="17973" y="12648"/>
                </a:cubicBezTo>
                <a:cubicBezTo>
                  <a:pt x="17950" y="12615"/>
                  <a:pt x="17928" y="12581"/>
                  <a:pt x="17904" y="12548"/>
                </a:cubicBezTo>
                <a:cubicBezTo>
                  <a:pt x="17876" y="12506"/>
                  <a:pt x="17847" y="12468"/>
                  <a:pt x="17819" y="12427"/>
                </a:cubicBezTo>
                <a:cubicBezTo>
                  <a:pt x="17795" y="12395"/>
                  <a:pt x="17772" y="12359"/>
                  <a:pt x="17748" y="12327"/>
                </a:cubicBezTo>
                <a:lnTo>
                  <a:pt x="17676" y="12227"/>
                </a:lnTo>
                <a:cubicBezTo>
                  <a:pt x="19044" y="11152"/>
                  <a:pt x="20458" y="10213"/>
                  <a:pt x="21889" y="9425"/>
                </a:cubicBezTo>
                <a:close/>
                <a:moveTo>
                  <a:pt x="31499" y="12818"/>
                </a:moveTo>
                <a:lnTo>
                  <a:pt x="31499" y="12818"/>
                </a:lnTo>
                <a:cubicBezTo>
                  <a:pt x="32155" y="13107"/>
                  <a:pt x="32738" y="13495"/>
                  <a:pt x="33235" y="13973"/>
                </a:cubicBezTo>
                <a:cubicBezTo>
                  <a:pt x="32653" y="13873"/>
                  <a:pt x="32127" y="13660"/>
                  <a:pt x="31676" y="13343"/>
                </a:cubicBezTo>
                <a:cubicBezTo>
                  <a:pt x="31624" y="13165"/>
                  <a:pt x="31563" y="12990"/>
                  <a:pt x="31499" y="12818"/>
                </a:cubicBezTo>
                <a:close/>
                <a:moveTo>
                  <a:pt x="34818" y="9834"/>
                </a:moveTo>
                <a:cubicBezTo>
                  <a:pt x="35903" y="10134"/>
                  <a:pt x="36884" y="10600"/>
                  <a:pt x="37730" y="11225"/>
                </a:cubicBezTo>
                <a:cubicBezTo>
                  <a:pt x="37733" y="11344"/>
                  <a:pt x="37734" y="11462"/>
                  <a:pt x="37734" y="11584"/>
                </a:cubicBezTo>
                <a:cubicBezTo>
                  <a:pt x="37740" y="11980"/>
                  <a:pt x="37726" y="12378"/>
                  <a:pt x="37696" y="12781"/>
                </a:cubicBezTo>
                <a:cubicBezTo>
                  <a:pt x="37693" y="12783"/>
                  <a:pt x="37689" y="12786"/>
                  <a:pt x="37687" y="12789"/>
                </a:cubicBezTo>
                <a:lnTo>
                  <a:pt x="37633" y="12827"/>
                </a:lnTo>
                <a:cubicBezTo>
                  <a:pt x="37611" y="12842"/>
                  <a:pt x="37589" y="12856"/>
                  <a:pt x="37568" y="12871"/>
                </a:cubicBezTo>
                <a:cubicBezTo>
                  <a:pt x="37549" y="12884"/>
                  <a:pt x="37531" y="12895"/>
                  <a:pt x="37512" y="12908"/>
                </a:cubicBezTo>
                <a:lnTo>
                  <a:pt x="37446" y="12952"/>
                </a:lnTo>
                <a:cubicBezTo>
                  <a:pt x="37429" y="12962"/>
                  <a:pt x="37409" y="12976"/>
                  <a:pt x="37392" y="12987"/>
                </a:cubicBezTo>
                <a:cubicBezTo>
                  <a:pt x="37370" y="13002"/>
                  <a:pt x="37348" y="13014"/>
                  <a:pt x="37326" y="13029"/>
                </a:cubicBezTo>
                <a:lnTo>
                  <a:pt x="37270" y="13062"/>
                </a:lnTo>
                <a:cubicBezTo>
                  <a:pt x="37248" y="13077"/>
                  <a:pt x="37224" y="13090"/>
                  <a:pt x="37202" y="13102"/>
                </a:cubicBezTo>
                <a:lnTo>
                  <a:pt x="37146" y="13136"/>
                </a:lnTo>
                <a:cubicBezTo>
                  <a:pt x="37124" y="13149"/>
                  <a:pt x="37101" y="13161"/>
                  <a:pt x="37078" y="13174"/>
                </a:cubicBezTo>
                <a:cubicBezTo>
                  <a:pt x="37061" y="13186"/>
                  <a:pt x="37042" y="13195"/>
                  <a:pt x="37024" y="13205"/>
                </a:cubicBezTo>
                <a:cubicBezTo>
                  <a:pt x="36999" y="13218"/>
                  <a:pt x="36977" y="13232"/>
                  <a:pt x="36953" y="13245"/>
                </a:cubicBezTo>
                <a:cubicBezTo>
                  <a:pt x="36936" y="13254"/>
                  <a:pt x="36917" y="13264"/>
                  <a:pt x="36899" y="13274"/>
                </a:cubicBezTo>
                <a:cubicBezTo>
                  <a:pt x="36875" y="13286"/>
                  <a:pt x="36850" y="13298"/>
                  <a:pt x="36827" y="13311"/>
                </a:cubicBezTo>
                <a:lnTo>
                  <a:pt x="36771" y="13337"/>
                </a:lnTo>
                <a:cubicBezTo>
                  <a:pt x="36747" y="13351"/>
                  <a:pt x="36724" y="13362"/>
                  <a:pt x="36700" y="13373"/>
                </a:cubicBezTo>
                <a:lnTo>
                  <a:pt x="36645" y="13401"/>
                </a:lnTo>
                <a:cubicBezTo>
                  <a:pt x="36621" y="13411"/>
                  <a:pt x="36597" y="13423"/>
                  <a:pt x="36574" y="13436"/>
                </a:cubicBezTo>
                <a:cubicBezTo>
                  <a:pt x="36555" y="13445"/>
                  <a:pt x="36537" y="13452"/>
                  <a:pt x="36518" y="13461"/>
                </a:cubicBezTo>
                <a:lnTo>
                  <a:pt x="36446" y="13495"/>
                </a:lnTo>
                <a:cubicBezTo>
                  <a:pt x="36428" y="13502"/>
                  <a:pt x="36409" y="13511"/>
                  <a:pt x="36392" y="13518"/>
                </a:cubicBezTo>
                <a:cubicBezTo>
                  <a:pt x="36368" y="13529"/>
                  <a:pt x="36343" y="13539"/>
                  <a:pt x="36318" y="13549"/>
                </a:cubicBezTo>
                <a:cubicBezTo>
                  <a:pt x="36299" y="13557"/>
                  <a:pt x="36281" y="13565"/>
                  <a:pt x="36262" y="13573"/>
                </a:cubicBezTo>
                <a:cubicBezTo>
                  <a:pt x="36239" y="13583"/>
                  <a:pt x="36214" y="13593"/>
                  <a:pt x="36189" y="13602"/>
                </a:cubicBezTo>
                <a:lnTo>
                  <a:pt x="36134" y="13624"/>
                </a:lnTo>
                <a:cubicBezTo>
                  <a:pt x="36111" y="13635"/>
                  <a:pt x="36084" y="13643"/>
                  <a:pt x="36061" y="13652"/>
                </a:cubicBezTo>
                <a:cubicBezTo>
                  <a:pt x="36041" y="13660"/>
                  <a:pt x="36024" y="13667"/>
                  <a:pt x="36005" y="13673"/>
                </a:cubicBezTo>
                <a:cubicBezTo>
                  <a:pt x="35980" y="13682"/>
                  <a:pt x="35956" y="13690"/>
                  <a:pt x="35930" y="13698"/>
                </a:cubicBezTo>
                <a:cubicBezTo>
                  <a:pt x="35912" y="13704"/>
                  <a:pt x="35893" y="13711"/>
                  <a:pt x="35875" y="13717"/>
                </a:cubicBezTo>
                <a:cubicBezTo>
                  <a:pt x="35850" y="13726"/>
                  <a:pt x="35825" y="13733"/>
                  <a:pt x="35799" y="13740"/>
                </a:cubicBezTo>
                <a:cubicBezTo>
                  <a:pt x="35781" y="13746"/>
                  <a:pt x="35762" y="13754"/>
                  <a:pt x="35744" y="13760"/>
                </a:cubicBezTo>
                <a:cubicBezTo>
                  <a:pt x="35718" y="13767"/>
                  <a:pt x="35694" y="13774"/>
                  <a:pt x="35668" y="13782"/>
                </a:cubicBezTo>
                <a:lnTo>
                  <a:pt x="35613" y="13798"/>
                </a:lnTo>
                <a:cubicBezTo>
                  <a:pt x="35588" y="13805"/>
                  <a:pt x="35563" y="13813"/>
                  <a:pt x="35538" y="13818"/>
                </a:cubicBezTo>
                <a:cubicBezTo>
                  <a:pt x="35519" y="13823"/>
                  <a:pt x="35502" y="13829"/>
                  <a:pt x="35483" y="13833"/>
                </a:cubicBezTo>
                <a:cubicBezTo>
                  <a:pt x="35458" y="13841"/>
                  <a:pt x="35431" y="13845"/>
                  <a:pt x="35408" y="13852"/>
                </a:cubicBezTo>
                <a:cubicBezTo>
                  <a:pt x="35388" y="13858"/>
                  <a:pt x="35371" y="13863"/>
                  <a:pt x="35352" y="13867"/>
                </a:cubicBezTo>
                <a:cubicBezTo>
                  <a:pt x="35327" y="13873"/>
                  <a:pt x="35300" y="13880"/>
                  <a:pt x="35275" y="13886"/>
                </a:cubicBezTo>
                <a:cubicBezTo>
                  <a:pt x="35256" y="13889"/>
                  <a:pt x="35238" y="13895"/>
                  <a:pt x="35222" y="13899"/>
                </a:cubicBezTo>
                <a:cubicBezTo>
                  <a:pt x="35196" y="13904"/>
                  <a:pt x="35168" y="13910"/>
                  <a:pt x="35143" y="13916"/>
                </a:cubicBezTo>
                <a:cubicBezTo>
                  <a:pt x="35124" y="13918"/>
                  <a:pt x="35107" y="13923"/>
                  <a:pt x="35090" y="13926"/>
                </a:cubicBezTo>
                <a:cubicBezTo>
                  <a:pt x="35062" y="13932"/>
                  <a:pt x="35034" y="13938"/>
                  <a:pt x="35006" y="13941"/>
                </a:cubicBezTo>
                <a:cubicBezTo>
                  <a:pt x="34990" y="13945"/>
                  <a:pt x="34974" y="13946"/>
                  <a:pt x="34957" y="13951"/>
                </a:cubicBezTo>
                <a:cubicBezTo>
                  <a:pt x="34928" y="13955"/>
                  <a:pt x="34896" y="13960"/>
                  <a:pt x="34866" y="13966"/>
                </a:cubicBezTo>
                <a:cubicBezTo>
                  <a:pt x="34853" y="13967"/>
                  <a:pt x="34840" y="13970"/>
                  <a:pt x="34825" y="13973"/>
                </a:cubicBezTo>
                <a:cubicBezTo>
                  <a:pt x="34781" y="13980"/>
                  <a:pt x="34737" y="13985"/>
                  <a:pt x="34693" y="13991"/>
                </a:cubicBezTo>
                <a:lnTo>
                  <a:pt x="34690" y="13991"/>
                </a:lnTo>
                <a:cubicBezTo>
                  <a:pt x="34768" y="13377"/>
                  <a:pt x="34806" y="12771"/>
                  <a:pt x="34806" y="12180"/>
                </a:cubicBezTo>
                <a:cubicBezTo>
                  <a:pt x="34806" y="12120"/>
                  <a:pt x="34806" y="12058"/>
                  <a:pt x="34804" y="11999"/>
                </a:cubicBezTo>
                <a:cubicBezTo>
                  <a:pt x="34804" y="11975"/>
                  <a:pt x="34803" y="11950"/>
                  <a:pt x="34803" y="11925"/>
                </a:cubicBezTo>
                <a:cubicBezTo>
                  <a:pt x="34803" y="11892"/>
                  <a:pt x="34800" y="11856"/>
                  <a:pt x="34800" y="11821"/>
                </a:cubicBezTo>
                <a:cubicBezTo>
                  <a:pt x="34800" y="11792"/>
                  <a:pt x="34799" y="11762"/>
                  <a:pt x="34797" y="11734"/>
                </a:cubicBezTo>
                <a:cubicBezTo>
                  <a:pt x="34796" y="11705"/>
                  <a:pt x="34796" y="11674"/>
                  <a:pt x="34793" y="11644"/>
                </a:cubicBezTo>
                <a:lnTo>
                  <a:pt x="34788" y="11550"/>
                </a:lnTo>
                <a:cubicBezTo>
                  <a:pt x="34785" y="11524"/>
                  <a:pt x="34785" y="11496"/>
                  <a:pt x="34784" y="11468"/>
                </a:cubicBezTo>
                <a:cubicBezTo>
                  <a:pt x="34782" y="11437"/>
                  <a:pt x="34781" y="11403"/>
                  <a:pt x="34778" y="11372"/>
                </a:cubicBezTo>
                <a:cubicBezTo>
                  <a:pt x="34777" y="11344"/>
                  <a:pt x="34775" y="11319"/>
                  <a:pt x="34774" y="11291"/>
                </a:cubicBezTo>
                <a:cubicBezTo>
                  <a:pt x="34771" y="11259"/>
                  <a:pt x="34768" y="11227"/>
                  <a:pt x="34766" y="11194"/>
                </a:cubicBezTo>
                <a:lnTo>
                  <a:pt x="34760" y="11116"/>
                </a:lnTo>
                <a:lnTo>
                  <a:pt x="34760" y="11112"/>
                </a:lnTo>
                <a:cubicBezTo>
                  <a:pt x="34759" y="11080"/>
                  <a:pt x="34754" y="11050"/>
                  <a:pt x="34752" y="11019"/>
                </a:cubicBezTo>
                <a:cubicBezTo>
                  <a:pt x="34749" y="10994"/>
                  <a:pt x="34747" y="10969"/>
                  <a:pt x="34744" y="10944"/>
                </a:cubicBezTo>
                <a:cubicBezTo>
                  <a:pt x="34740" y="10911"/>
                  <a:pt x="34737" y="10880"/>
                  <a:pt x="34732" y="10847"/>
                </a:cubicBezTo>
                <a:cubicBezTo>
                  <a:pt x="34731" y="10821"/>
                  <a:pt x="34727" y="10797"/>
                  <a:pt x="34725" y="10771"/>
                </a:cubicBezTo>
                <a:cubicBezTo>
                  <a:pt x="34722" y="10738"/>
                  <a:pt x="34718" y="10708"/>
                  <a:pt x="34712" y="10675"/>
                </a:cubicBezTo>
                <a:cubicBezTo>
                  <a:pt x="34709" y="10652"/>
                  <a:pt x="34707" y="10627"/>
                  <a:pt x="34703" y="10602"/>
                </a:cubicBezTo>
                <a:cubicBezTo>
                  <a:pt x="34700" y="10571"/>
                  <a:pt x="34694" y="10538"/>
                  <a:pt x="34690" y="10506"/>
                </a:cubicBezTo>
                <a:cubicBezTo>
                  <a:pt x="34687" y="10482"/>
                  <a:pt x="34682" y="10457"/>
                  <a:pt x="34679" y="10432"/>
                </a:cubicBezTo>
                <a:cubicBezTo>
                  <a:pt x="34674" y="10402"/>
                  <a:pt x="34671" y="10369"/>
                  <a:pt x="34665" y="10337"/>
                </a:cubicBezTo>
                <a:lnTo>
                  <a:pt x="34653" y="10266"/>
                </a:lnTo>
                <a:lnTo>
                  <a:pt x="34637" y="10172"/>
                </a:lnTo>
                <a:cubicBezTo>
                  <a:pt x="34634" y="10156"/>
                  <a:pt x="34631" y="10138"/>
                  <a:pt x="34628" y="10121"/>
                </a:cubicBezTo>
                <a:cubicBezTo>
                  <a:pt x="34693" y="10027"/>
                  <a:pt x="34754" y="9931"/>
                  <a:pt x="34818" y="9834"/>
                </a:cubicBezTo>
                <a:close/>
                <a:moveTo>
                  <a:pt x="38701" y="12073"/>
                </a:moveTo>
                <a:cubicBezTo>
                  <a:pt x="38717" y="12092"/>
                  <a:pt x="38735" y="12109"/>
                  <a:pt x="38752" y="12127"/>
                </a:cubicBezTo>
                <a:cubicBezTo>
                  <a:pt x="38761" y="12136"/>
                  <a:pt x="38770" y="12146"/>
                  <a:pt x="38782" y="12156"/>
                </a:cubicBezTo>
                <a:cubicBezTo>
                  <a:pt x="38799" y="12175"/>
                  <a:pt x="38818" y="12195"/>
                  <a:pt x="38836" y="12214"/>
                </a:cubicBezTo>
                <a:cubicBezTo>
                  <a:pt x="38858" y="12239"/>
                  <a:pt x="38880" y="12264"/>
                  <a:pt x="38902" y="12287"/>
                </a:cubicBezTo>
                <a:cubicBezTo>
                  <a:pt x="38911" y="12298"/>
                  <a:pt x="38921" y="12308"/>
                  <a:pt x="38930" y="12317"/>
                </a:cubicBezTo>
                <a:cubicBezTo>
                  <a:pt x="38952" y="12343"/>
                  <a:pt x="38974" y="12367"/>
                  <a:pt x="38996" y="12393"/>
                </a:cubicBezTo>
                <a:cubicBezTo>
                  <a:pt x="39014" y="12412"/>
                  <a:pt x="39032" y="12433"/>
                  <a:pt x="39049" y="12453"/>
                </a:cubicBezTo>
                <a:cubicBezTo>
                  <a:pt x="39058" y="12464"/>
                  <a:pt x="39070" y="12477"/>
                  <a:pt x="39079" y="12489"/>
                </a:cubicBezTo>
                <a:cubicBezTo>
                  <a:pt x="39105" y="12518"/>
                  <a:pt x="39129" y="12549"/>
                  <a:pt x="39155" y="12578"/>
                </a:cubicBezTo>
                <a:cubicBezTo>
                  <a:pt x="39167" y="12593"/>
                  <a:pt x="39179" y="12609"/>
                  <a:pt x="39192" y="12624"/>
                </a:cubicBezTo>
                <a:cubicBezTo>
                  <a:pt x="39202" y="12639"/>
                  <a:pt x="39216" y="12654"/>
                  <a:pt x="39226" y="12668"/>
                </a:cubicBezTo>
                <a:cubicBezTo>
                  <a:pt x="39254" y="12704"/>
                  <a:pt x="39282" y="12739"/>
                  <a:pt x="39308" y="12776"/>
                </a:cubicBezTo>
                <a:cubicBezTo>
                  <a:pt x="39316" y="12784"/>
                  <a:pt x="39322" y="12792"/>
                  <a:pt x="39329" y="12801"/>
                </a:cubicBezTo>
                <a:cubicBezTo>
                  <a:pt x="39344" y="12820"/>
                  <a:pt x="39357" y="12837"/>
                  <a:pt x="39372" y="12858"/>
                </a:cubicBezTo>
                <a:cubicBezTo>
                  <a:pt x="39402" y="12899"/>
                  <a:pt x="39432" y="12940"/>
                  <a:pt x="39461" y="12982"/>
                </a:cubicBezTo>
                <a:cubicBezTo>
                  <a:pt x="39477" y="13005"/>
                  <a:pt x="39495" y="13027"/>
                  <a:pt x="39511" y="13051"/>
                </a:cubicBezTo>
                <a:cubicBezTo>
                  <a:pt x="39542" y="13095"/>
                  <a:pt x="39572" y="13139"/>
                  <a:pt x="39601" y="13183"/>
                </a:cubicBezTo>
                <a:cubicBezTo>
                  <a:pt x="39616" y="13205"/>
                  <a:pt x="39633" y="13230"/>
                  <a:pt x="39647" y="13252"/>
                </a:cubicBezTo>
                <a:cubicBezTo>
                  <a:pt x="39679" y="13299"/>
                  <a:pt x="39710" y="13348"/>
                  <a:pt x="39739" y="13396"/>
                </a:cubicBezTo>
                <a:cubicBezTo>
                  <a:pt x="39750" y="13415"/>
                  <a:pt x="39761" y="13432"/>
                  <a:pt x="39775" y="13451"/>
                </a:cubicBezTo>
                <a:cubicBezTo>
                  <a:pt x="39783" y="13467"/>
                  <a:pt x="39794" y="13483"/>
                  <a:pt x="39804" y="13498"/>
                </a:cubicBezTo>
                <a:cubicBezTo>
                  <a:pt x="39829" y="13540"/>
                  <a:pt x="39855" y="13585"/>
                  <a:pt x="39880" y="13629"/>
                </a:cubicBezTo>
                <a:cubicBezTo>
                  <a:pt x="39863" y="13643"/>
                  <a:pt x="39842" y="13658"/>
                  <a:pt x="39822" y="13673"/>
                </a:cubicBezTo>
                <a:cubicBezTo>
                  <a:pt x="39805" y="13686"/>
                  <a:pt x="39786" y="13698"/>
                  <a:pt x="39770" y="13711"/>
                </a:cubicBezTo>
                <a:lnTo>
                  <a:pt x="39688" y="13771"/>
                </a:lnTo>
                <a:cubicBezTo>
                  <a:pt x="39673" y="13783"/>
                  <a:pt x="39657" y="13796"/>
                  <a:pt x="39642" y="13807"/>
                </a:cubicBezTo>
                <a:cubicBezTo>
                  <a:pt x="39607" y="13833"/>
                  <a:pt x="39572" y="13857"/>
                  <a:pt x="39536" y="13880"/>
                </a:cubicBezTo>
                <a:cubicBezTo>
                  <a:pt x="39527" y="13886"/>
                  <a:pt x="39520" y="13893"/>
                  <a:pt x="39511" y="13899"/>
                </a:cubicBezTo>
                <a:cubicBezTo>
                  <a:pt x="39469" y="13929"/>
                  <a:pt x="39424" y="13958"/>
                  <a:pt x="39382" y="13988"/>
                </a:cubicBezTo>
                <a:cubicBezTo>
                  <a:pt x="39369" y="13996"/>
                  <a:pt x="39351" y="14007"/>
                  <a:pt x="39336" y="14017"/>
                </a:cubicBezTo>
                <a:cubicBezTo>
                  <a:pt x="38799" y="13889"/>
                  <a:pt x="38246" y="13805"/>
                  <a:pt x="37690" y="13764"/>
                </a:cubicBezTo>
                <a:cubicBezTo>
                  <a:pt x="37732" y="13451"/>
                  <a:pt x="37764" y="13139"/>
                  <a:pt x="37789" y="12830"/>
                </a:cubicBezTo>
                <a:cubicBezTo>
                  <a:pt x="37796" y="12830"/>
                  <a:pt x="37801" y="12827"/>
                  <a:pt x="37805" y="12826"/>
                </a:cubicBezTo>
                <a:cubicBezTo>
                  <a:pt x="37826" y="12811"/>
                  <a:pt x="37848" y="12793"/>
                  <a:pt x="37868" y="12779"/>
                </a:cubicBezTo>
                <a:cubicBezTo>
                  <a:pt x="37886" y="12767"/>
                  <a:pt x="37905" y="12752"/>
                  <a:pt x="37923" y="12739"/>
                </a:cubicBezTo>
                <a:cubicBezTo>
                  <a:pt x="37943" y="12724"/>
                  <a:pt x="37964" y="12708"/>
                  <a:pt x="37984" y="12690"/>
                </a:cubicBezTo>
                <a:cubicBezTo>
                  <a:pt x="38004" y="12676"/>
                  <a:pt x="38021" y="12664"/>
                  <a:pt x="38040" y="12649"/>
                </a:cubicBezTo>
                <a:cubicBezTo>
                  <a:pt x="38061" y="12631"/>
                  <a:pt x="38082" y="12615"/>
                  <a:pt x="38101" y="12601"/>
                </a:cubicBezTo>
                <a:lnTo>
                  <a:pt x="38157" y="12556"/>
                </a:lnTo>
                <a:lnTo>
                  <a:pt x="38217" y="12506"/>
                </a:lnTo>
                <a:cubicBezTo>
                  <a:pt x="38235" y="12492"/>
                  <a:pt x="38254" y="12477"/>
                  <a:pt x="38271" y="12461"/>
                </a:cubicBezTo>
                <a:cubicBezTo>
                  <a:pt x="38292" y="12445"/>
                  <a:pt x="38313" y="12428"/>
                  <a:pt x="38330" y="12409"/>
                </a:cubicBezTo>
                <a:cubicBezTo>
                  <a:pt x="38349" y="12395"/>
                  <a:pt x="38367" y="12378"/>
                  <a:pt x="38386" y="12362"/>
                </a:cubicBezTo>
                <a:cubicBezTo>
                  <a:pt x="38407" y="12345"/>
                  <a:pt x="38424" y="12327"/>
                  <a:pt x="38445" y="12311"/>
                </a:cubicBezTo>
                <a:cubicBezTo>
                  <a:pt x="38463" y="12293"/>
                  <a:pt x="38482" y="12278"/>
                  <a:pt x="38498" y="12262"/>
                </a:cubicBezTo>
                <a:cubicBezTo>
                  <a:pt x="38517" y="12246"/>
                  <a:pt x="38536" y="12227"/>
                  <a:pt x="38555" y="12209"/>
                </a:cubicBezTo>
                <a:cubicBezTo>
                  <a:pt x="38573" y="12193"/>
                  <a:pt x="38590" y="12175"/>
                  <a:pt x="38608" y="12159"/>
                </a:cubicBezTo>
                <a:cubicBezTo>
                  <a:pt x="38627" y="12142"/>
                  <a:pt x="38646" y="12123"/>
                  <a:pt x="38666" y="12106"/>
                </a:cubicBezTo>
                <a:cubicBezTo>
                  <a:pt x="38677" y="12095"/>
                  <a:pt x="38689" y="12084"/>
                  <a:pt x="38701" y="12073"/>
                </a:cubicBezTo>
                <a:close/>
                <a:moveTo>
                  <a:pt x="34554" y="10238"/>
                </a:moveTo>
                <a:cubicBezTo>
                  <a:pt x="34559" y="10255"/>
                  <a:pt x="34560" y="10271"/>
                  <a:pt x="34563" y="10288"/>
                </a:cubicBezTo>
                <a:cubicBezTo>
                  <a:pt x="34568" y="10313"/>
                  <a:pt x="34571" y="10341"/>
                  <a:pt x="34576" y="10366"/>
                </a:cubicBezTo>
                <a:cubicBezTo>
                  <a:pt x="34581" y="10396"/>
                  <a:pt x="34585" y="10425"/>
                  <a:pt x="34590" y="10453"/>
                </a:cubicBezTo>
                <a:cubicBezTo>
                  <a:pt x="34593" y="10480"/>
                  <a:pt x="34597" y="10506"/>
                  <a:pt x="34600" y="10533"/>
                </a:cubicBezTo>
                <a:cubicBezTo>
                  <a:pt x="34604" y="10562"/>
                  <a:pt x="34610" y="10591"/>
                  <a:pt x="34613" y="10621"/>
                </a:cubicBezTo>
                <a:cubicBezTo>
                  <a:pt x="34618" y="10646"/>
                  <a:pt x="34621" y="10674"/>
                  <a:pt x="34622" y="10700"/>
                </a:cubicBezTo>
                <a:lnTo>
                  <a:pt x="34634" y="10788"/>
                </a:lnTo>
                <a:cubicBezTo>
                  <a:pt x="34637" y="10813"/>
                  <a:pt x="34640" y="10841"/>
                  <a:pt x="34643" y="10866"/>
                </a:cubicBezTo>
                <a:cubicBezTo>
                  <a:pt x="34647" y="10896"/>
                  <a:pt x="34650" y="10928"/>
                  <a:pt x="34651" y="10958"/>
                </a:cubicBezTo>
                <a:cubicBezTo>
                  <a:pt x="34654" y="10984"/>
                  <a:pt x="34657" y="11011"/>
                  <a:pt x="34659" y="11038"/>
                </a:cubicBezTo>
                <a:cubicBezTo>
                  <a:pt x="34663" y="11068"/>
                  <a:pt x="34665" y="11099"/>
                  <a:pt x="34669" y="11128"/>
                </a:cubicBezTo>
                <a:cubicBezTo>
                  <a:pt x="34671" y="11156"/>
                  <a:pt x="34672" y="11181"/>
                  <a:pt x="34676" y="11209"/>
                </a:cubicBezTo>
                <a:cubicBezTo>
                  <a:pt x="34678" y="11240"/>
                  <a:pt x="34681" y="11269"/>
                  <a:pt x="34684" y="11300"/>
                </a:cubicBezTo>
                <a:lnTo>
                  <a:pt x="34688" y="11384"/>
                </a:lnTo>
                <a:cubicBezTo>
                  <a:pt x="34691" y="11414"/>
                  <a:pt x="34693" y="11444"/>
                  <a:pt x="34694" y="11474"/>
                </a:cubicBezTo>
                <a:cubicBezTo>
                  <a:pt x="34696" y="11503"/>
                  <a:pt x="34699" y="11531"/>
                  <a:pt x="34699" y="11561"/>
                </a:cubicBezTo>
                <a:cubicBezTo>
                  <a:pt x="34700" y="11590"/>
                  <a:pt x="34702" y="11619"/>
                  <a:pt x="34702" y="11649"/>
                </a:cubicBezTo>
                <a:cubicBezTo>
                  <a:pt x="34703" y="11678"/>
                  <a:pt x="34703" y="11709"/>
                  <a:pt x="34706" y="11739"/>
                </a:cubicBezTo>
                <a:cubicBezTo>
                  <a:pt x="34707" y="11768"/>
                  <a:pt x="34707" y="11796"/>
                  <a:pt x="34709" y="11825"/>
                </a:cubicBezTo>
                <a:cubicBezTo>
                  <a:pt x="34710" y="11858"/>
                  <a:pt x="34710" y="11893"/>
                  <a:pt x="34710" y="11925"/>
                </a:cubicBezTo>
                <a:cubicBezTo>
                  <a:pt x="34710" y="11952"/>
                  <a:pt x="34713" y="11975"/>
                  <a:pt x="34713" y="12002"/>
                </a:cubicBezTo>
                <a:cubicBezTo>
                  <a:pt x="34713" y="12061"/>
                  <a:pt x="34715" y="12121"/>
                  <a:pt x="34715" y="12180"/>
                </a:cubicBezTo>
                <a:cubicBezTo>
                  <a:pt x="34715" y="12776"/>
                  <a:pt x="34676" y="13385"/>
                  <a:pt x="34597" y="14002"/>
                </a:cubicBezTo>
                <a:cubicBezTo>
                  <a:pt x="34397" y="14026"/>
                  <a:pt x="34202" y="14037"/>
                  <a:pt x="34010" y="14037"/>
                </a:cubicBezTo>
                <a:cubicBezTo>
                  <a:pt x="33835" y="14037"/>
                  <a:pt x="33663" y="14028"/>
                  <a:pt x="33495" y="14010"/>
                </a:cubicBezTo>
                <a:cubicBezTo>
                  <a:pt x="33463" y="14005"/>
                  <a:pt x="33431" y="14002"/>
                  <a:pt x="33398" y="13998"/>
                </a:cubicBezTo>
                <a:cubicBezTo>
                  <a:pt x="32853" y="13445"/>
                  <a:pt x="32198" y="13005"/>
                  <a:pt x="31449" y="12690"/>
                </a:cubicBezTo>
                <a:cubicBezTo>
                  <a:pt x="31416" y="12609"/>
                  <a:pt x="31382" y="12528"/>
                  <a:pt x="31345" y="12448"/>
                </a:cubicBezTo>
                <a:cubicBezTo>
                  <a:pt x="32532" y="12255"/>
                  <a:pt x="33673" y="11467"/>
                  <a:pt x="34554" y="10238"/>
                </a:cubicBezTo>
                <a:close/>
                <a:moveTo>
                  <a:pt x="39932" y="13718"/>
                </a:moveTo>
                <a:cubicBezTo>
                  <a:pt x="39939" y="13733"/>
                  <a:pt x="39950" y="13748"/>
                  <a:pt x="39957" y="13763"/>
                </a:cubicBezTo>
                <a:cubicBezTo>
                  <a:pt x="39969" y="13785"/>
                  <a:pt x="39982" y="13808"/>
                  <a:pt x="39995" y="13830"/>
                </a:cubicBezTo>
                <a:cubicBezTo>
                  <a:pt x="40008" y="13852"/>
                  <a:pt x="40020" y="13877"/>
                  <a:pt x="40032" y="13899"/>
                </a:cubicBezTo>
                <a:cubicBezTo>
                  <a:pt x="40045" y="13920"/>
                  <a:pt x="40055" y="13945"/>
                  <a:pt x="40069" y="13968"/>
                </a:cubicBezTo>
                <a:cubicBezTo>
                  <a:pt x="40082" y="13992"/>
                  <a:pt x="40092" y="14014"/>
                  <a:pt x="40105" y="14039"/>
                </a:cubicBezTo>
                <a:cubicBezTo>
                  <a:pt x="40119" y="14063"/>
                  <a:pt x="40129" y="14085"/>
                  <a:pt x="40141" y="14108"/>
                </a:cubicBezTo>
                <a:cubicBezTo>
                  <a:pt x="40151" y="14132"/>
                  <a:pt x="40164" y="14154"/>
                  <a:pt x="40175" y="14179"/>
                </a:cubicBezTo>
                <a:cubicBezTo>
                  <a:pt x="40186" y="14202"/>
                  <a:pt x="40198" y="14226"/>
                  <a:pt x="40210" y="14249"/>
                </a:cubicBezTo>
                <a:cubicBezTo>
                  <a:pt x="40214" y="14257"/>
                  <a:pt x="40217" y="14264"/>
                  <a:pt x="40222" y="14274"/>
                </a:cubicBezTo>
                <a:cubicBezTo>
                  <a:pt x="39976" y="14191"/>
                  <a:pt x="39726" y="14117"/>
                  <a:pt x="39472" y="14055"/>
                </a:cubicBezTo>
                <a:cubicBezTo>
                  <a:pt x="39501" y="14035"/>
                  <a:pt x="39532" y="14014"/>
                  <a:pt x="39561" y="13995"/>
                </a:cubicBezTo>
                <a:cubicBezTo>
                  <a:pt x="39564" y="13991"/>
                  <a:pt x="39570" y="13989"/>
                  <a:pt x="39575" y="13985"/>
                </a:cubicBezTo>
                <a:cubicBezTo>
                  <a:pt x="39616" y="13955"/>
                  <a:pt x="39660" y="13924"/>
                  <a:pt x="39702" y="13893"/>
                </a:cubicBezTo>
                <a:cubicBezTo>
                  <a:pt x="39717" y="13882"/>
                  <a:pt x="39732" y="13873"/>
                  <a:pt x="39745" y="13863"/>
                </a:cubicBezTo>
                <a:cubicBezTo>
                  <a:pt x="39773" y="13842"/>
                  <a:pt x="39802" y="13820"/>
                  <a:pt x="39829" y="13799"/>
                </a:cubicBezTo>
                <a:cubicBezTo>
                  <a:pt x="39847" y="13786"/>
                  <a:pt x="39863" y="13774"/>
                  <a:pt x="39880" y="13761"/>
                </a:cubicBezTo>
                <a:cubicBezTo>
                  <a:pt x="39897" y="13745"/>
                  <a:pt x="39916" y="13732"/>
                  <a:pt x="39932" y="13718"/>
                </a:cubicBezTo>
                <a:close/>
                <a:moveTo>
                  <a:pt x="22692" y="11931"/>
                </a:moveTo>
                <a:lnTo>
                  <a:pt x="22692" y="11931"/>
                </a:lnTo>
                <a:cubicBezTo>
                  <a:pt x="21940" y="12348"/>
                  <a:pt x="21199" y="12805"/>
                  <a:pt x="20469" y="13308"/>
                </a:cubicBezTo>
                <a:cubicBezTo>
                  <a:pt x="20468" y="13311"/>
                  <a:pt x="20468" y="13311"/>
                  <a:pt x="20465" y="13311"/>
                </a:cubicBezTo>
                <a:lnTo>
                  <a:pt x="20266" y="13448"/>
                </a:lnTo>
                <a:lnTo>
                  <a:pt x="20190" y="13504"/>
                </a:lnTo>
                <a:cubicBezTo>
                  <a:pt x="20168" y="13520"/>
                  <a:pt x="20144" y="13536"/>
                  <a:pt x="20121" y="13551"/>
                </a:cubicBezTo>
                <a:lnTo>
                  <a:pt x="19984" y="13651"/>
                </a:lnTo>
                <a:cubicBezTo>
                  <a:pt x="19977" y="13657"/>
                  <a:pt x="19966" y="13661"/>
                  <a:pt x="19960" y="13668"/>
                </a:cubicBezTo>
                <a:cubicBezTo>
                  <a:pt x="19921" y="13696"/>
                  <a:pt x="19884" y="13724"/>
                  <a:pt x="19847" y="13752"/>
                </a:cubicBezTo>
                <a:cubicBezTo>
                  <a:pt x="19810" y="13779"/>
                  <a:pt x="19774" y="13805"/>
                  <a:pt x="19737" y="13833"/>
                </a:cubicBezTo>
                <a:cubicBezTo>
                  <a:pt x="19704" y="13857"/>
                  <a:pt x="19671" y="13882"/>
                  <a:pt x="19638" y="13907"/>
                </a:cubicBezTo>
                <a:cubicBezTo>
                  <a:pt x="19631" y="13911"/>
                  <a:pt x="19624" y="13917"/>
                  <a:pt x="19615" y="13923"/>
                </a:cubicBezTo>
                <a:cubicBezTo>
                  <a:pt x="19578" y="13951"/>
                  <a:pt x="19538" y="13980"/>
                  <a:pt x="19501" y="14007"/>
                </a:cubicBezTo>
                <a:cubicBezTo>
                  <a:pt x="19469" y="14032"/>
                  <a:pt x="19438" y="14057"/>
                  <a:pt x="19404" y="14080"/>
                </a:cubicBezTo>
                <a:cubicBezTo>
                  <a:pt x="19381" y="14099"/>
                  <a:pt x="19357" y="14117"/>
                  <a:pt x="19331" y="14136"/>
                </a:cubicBezTo>
                <a:cubicBezTo>
                  <a:pt x="19310" y="14151"/>
                  <a:pt x="19293" y="14166"/>
                  <a:pt x="19272" y="14180"/>
                </a:cubicBezTo>
                <a:cubicBezTo>
                  <a:pt x="19231" y="14211"/>
                  <a:pt x="19191" y="14242"/>
                  <a:pt x="19148" y="14276"/>
                </a:cubicBezTo>
                <a:cubicBezTo>
                  <a:pt x="19121" y="14298"/>
                  <a:pt x="19094" y="14319"/>
                  <a:pt x="19066" y="14341"/>
                </a:cubicBezTo>
                <a:cubicBezTo>
                  <a:pt x="19051" y="14316"/>
                  <a:pt x="19037" y="14292"/>
                  <a:pt x="19023" y="14269"/>
                </a:cubicBezTo>
                <a:cubicBezTo>
                  <a:pt x="19007" y="14241"/>
                  <a:pt x="18991" y="14211"/>
                  <a:pt x="18973" y="14183"/>
                </a:cubicBezTo>
                <a:cubicBezTo>
                  <a:pt x="18954" y="14151"/>
                  <a:pt x="18934" y="14117"/>
                  <a:pt x="18913" y="14083"/>
                </a:cubicBezTo>
                <a:cubicBezTo>
                  <a:pt x="18895" y="14054"/>
                  <a:pt x="18879" y="14024"/>
                  <a:pt x="18860" y="13993"/>
                </a:cubicBezTo>
                <a:cubicBezTo>
                  <a:pt x="18847" y="13974"/>
                  <a:pt x="18835" y="13952"/>
                  <a:pt x="18822" y="13930"/>
                </a:cubicBezTo>
                <a:cubicBezTo>
                  <a:pt x="19862" y="13212"/>
                  <a:pt x="20941" y="12624"/>
                  <a:pt x="22024" y="12183"/>
                </a:cubicBezTo>
                <a:cubicBezTo>
                  <a:pt x="22103" y="12152"/>
                  <a:pt x="22183" y="12118"/>
                  <a:pt x="22262" y="12089"/>
                </a:cubicBezTo>
                <a:cubicBezTo>
                  <a:pt x="22405" y="12034"/>
                  <a:pt x="22549" y="11981"/>
                  <a:pt x="22692" y="11931"/>
                </a:cubicBezTo>
                <a:close/>
                <a:moveTo>
                  <a:pt x="33504" y="14108"/>
                </a:moveTo>
                <a:cubicBezTo>
                  <a:pt x="33515" y="14110"/>
                  <a:pt x="33523" y="14110"/>
                  <a:pt x="33532" y="14111"/>
                </a:cubicBezTo>
                <a:cubicBezTo>
                  <a:pt x="33541" y="14114"/>
                  <a:pt x="33551" y="14114"/>
                  <a:pt x="33560" y="14114"/>
                </a:cubicBezTo>
                <a:cubicBezTo>
                  <a:pt x="33590" y="14116"/>
                  <a:pt x="33619" y="14120"/>
                  <a:pt x="33648" y="14121"/>
                </a:cubicBezTo>
                <a:cubicBezTo>
                  <a:pt x="33663" y="14123"/>
                  <a:pt x="33678" y="14123"/>
                  <a:pt x="33692" y="14124"/>
                </a:cubicBezTo>
                <a:cubicBezTo>
                  <a:pt x="33716" y="14126"/>
                  <a:pt x="33742" y="14129"/>
                  <a:pt x="33766" y="14129"/>
                </a:cubicBezTo>
                <a:cubicBezTo>
                  <a:pt x="33781" y="14129"/>
                  <a:pt x="33797" y="14130"/>
                  <a:pt x="33812" y="14130"/>
                </a:cubicBezTo>
                <a:cubicBezTo>
                  <a:pt x="33837" y="14132"/>
                  <a:pt x="33862" y="14132"/>
                  <a:pt x="33887" y="14132"/>
                </a:cubicBezTo>
                <a:cubicBezTo>
                  <a:pt x="33901" y="14132"/>
                  <a:pt x="33916" y="14132"/>
                  <a:pt x="33931" y="14133"/>
                </a:cubicBezTo>
                <a:lnTo>
                  <a:pt x="34050" y="14133"/>
                </a:lnTo>
                <a:cubicBezTo>
                  <a:pt x="34090" y="14133"/>
                  <a:pt x="34129" y="14132"/>
                  <a:pt x="34168" y="14132"/>
                </a:cubicBezTo>
                <a:cubicBezTo>
                  <a:pt x="34181" y="14132"/>
                  <a:pt x="34193" y="14130"/>
                  <a:pt x="34204" y="14130"/>
                </a:cubicBezTo>
                <a:cubicBezTo>
                  <a:pt x="34232" y="14129"/>
                  <a:pt x="34262" y="14129"/>
                  <a:pt x="34290" y="14126"/>
                </a:cubicBezTo>
                <a:cubicBezTo>
                  <a:pt x="34304" y="14126"/>
                  <a:pt x="34321" y="14124"/>
                  <a:pt x="34335" y="14124"/>
                </a:cubicBezTo>
                <a:cubicBezTo>
                  <a:pt x="34354" y="14123"/>
                  <a:pt x="34372" y="14123"/>
                  <a:pt x="34391" y="14121"/>
                </a:cubicBezTo>
                <a:lnTo>
                  <a:pt x="34391" y="14121"/>
                </a:lnTo>
                <a:cubicBezTo>
                  <a:pt x="34160" y="14196"/>
                  <a:pt x="33944" y="14280"/>
                  <a:pt x="33740" y="14374"/>
                </a:cubicBezTo>
                <a:cubicBezTo>
                  <a:pt x="33665" y="14285"/>
                  <a:pt x="33585" y="14195"/>
                  <a:pt x="33504" y="14108"/>
                </a:cubicBezTo>
                <a:close/>
                <a:moveTo>
                  <a:pt x="40712" y="13024"/>
                </a:moveTo>
                <a:cubicBezTo>
                  <a:pt x="40686" y="13480"/>
                  <a:pt x="40644" y="13938"/>
                  <a:pt x="40584" y="14401"/>
                </a:cubicBezTo>
                <a:cubicBezTo>
                  <a:pt x="40506" y="14371"/>
                  <a:pt x="40429" y="14344"/>
                  <a:pt x="40351" y="14316"/>
                </a:cubicBezTo>
                <a:cubicBezTo>
                  <a:pt x="40344" y="14301"/>
                  <a:pt x="40338" y="14286"/>
                  <a:pt x="40332" y="14274"/>
                </a:cubicBezTo>
                <a:cubicBezTo>
                  <a:pt x="40320" y="14248"/>
                  <a:pt x="40307" y="14224"/>
                  <a:pt x="40297" y="14198"/>
                </a:cubicBezTo>
                <a:cubicBezTo>
                  <a:pt x="40285" y="14176"/>
                  <a:pt x="40275" y="14154"/>
                  <a:pt x="40263" y="14130"/>
                </a:cubicBezTo>
                <a:cubicBezTo>
                  <a:pt x="40251" y="14105"/>
                  <a:pt x="40239" y="14080"/>
                  <a:pt x="40226" y="14055"/>
                </a:cubicBezTo>
                <a:lnTo>
                  <a:pt x="40194" y="13989"/>
                </a:lnTo>
                <a:cubicBezTo>
                  <a:pt x="40181" y="13963"/>
                  <a:pt x="40167" y="13939"/>
                  <a:pt x="40156" y="13914"/>
                </a:cubicBezTo>
                <a:cubicBezTo>
                  <a:pt x="40144" y="13892"/>
                  <a:pt x="40131" y="13870"/>
                  <a:pt x="40120" y="13849"/>
                </a:cubicBezTo>
                <a:cubicBezTo>
                  <a:pt x="40107" y="13823"/>
                  <a:pt x="40094" y="13799"/>
                  <a:pt x="40079" y="13776"/>
                </a:cubicBezTo>
                <a:cubicBezTo>
                  <a:pt x="40069" y="13754"/>
                  <a:pt x="40055" y="13733"/>
                  <a:pt x="40045" y="13711"/>
                </a:cubicBezTo>
                <a:cubicBezTo>
                  <a:pt x="40033" y="13693"/>
                  <a:pt x="40025" y="13674"/>
                  <a:pt x="40013" y="13657"/>
                </a:cubicBezTo>
                <a:cubicBezTo>
                  <a:pt x="40032" y="13642"/>
                  <a:pt x="40048" y="13627"/>
                  <a:pt x="40067" y="13613"/>
                </a:cubicBezTo>
                <a:lnTo>
                  <a:pt x="40133" y="13557"/>
                </a:lnTo>
                <a:cubicBezTo>
                  <a:pt x="40157" y="13539"/>
                  <a:pt x="40179" y="13518"/>
                  <a:pt x="40201" y="13499"/>
                </a:cubicBezTo>
                <a:cubicBezTo>
                  <a:pt x="40223" y="13482"/>
                  <a:pt x="40245" y="13462"/>
                  <a:pt x="40266" y="13445"/>
                </a:cubicBezTo>
                <a:cubicBezTo>
                  <a:pt x="40288" y="13424"/>
                  <a:pt x="40310" y="13407"/>
                  <a:pt x="40332" y="13386"/>
                </a:cubicBezTo>
                <a:cubicBezTo>
                  <a:pt x="40351" y="13367"/>
                  <a:pt x="40373" y="13349"/>
                  <a:pt x="40394" y="13329"/>
                </a:cubicBezTo>
                <a:lnTo>
                  <a:pt x="40460" y="13268"/>
                </a:lnTo>
                <a:cubicBezTo>
                  <a:pt x="40481" y="13249"/>
                  <a:pt x="40501" y="13230"/>
                  <a:pt x="40520" y="13211"/>
                </a:cubicBezTo>
                <a:cubicBezTo>
                  <a:pt x="40542" y="13190"/>
                  <a:pt x="40563" y="13171"/>
                  <a:pt x="40585" y="13151"/>
                </a:cubicBezTo>
                <a:cubicBezTo>
                  <a:pt x="40606" y="13132"/>
                  <a:pt x="40626" y="13112"/>
                  <a:pt x="40644" y="13092"/>
                </a:cubicBezTo>
                <a:cubicBezTo>
                  <a:pt x="40664" y="13071"/>
                  <a:pt x="40685" y="13049"/>
                  <a:pt x="40707" y="13029"/>
                </a:cubicBezTo>
                <a:lnTo>
                  <a:pt x="40712" y="13024"/>
                </a:lnTo>
                <a:close/>
                <a:moveTo>
                  <a:pt x="17588" y="12287"/>
                </a:moveTo>
                <a:cubicBezTo>
                  <a:pt x="17611" y="12321"/>
                  <a:pt x="17635" y="12352"/>
                  <a:pt x="17657" y="12386"/>
                </a:cubicBezTo>
                <a:cubicBezTo>
                  <a:pt x="17682" y="12418"/>
                  <a:pt x="17704" y="12452"/>
                  <a:pt x="17728" y="12483"/>
                </a:cubicBezTo>
                <a:cubicBezTo>
                  <a:pt x="17757" y="12523"/>
                  <a:pt x="17786" y="12565"/>
                  <a:pt x="17814" y="12606"/>
                </a:cubicBezTo>
                <a:cubicBezTo>
                  <a:pt x="17838" y="12639"/>
                  <a:pt x="17860" y="12673"/>
                  <a:pt x="17882" y="12704"/>
                </a:cubicBezTo>
                <a:cubicBezTo>
                  <a:pt x="17910" y="12743"/>
                  <a:pt x="17939" y="12784"/>
                  <a:pt x="17966" y="12823"/>
                </a:cubicBezTo>
                <a:cubicBezTo>
                  <a:pt x="17991" y="12856"/>
                  <a:pt x="18013" y="12889"/>
                  <a:pt x="18035" y="12923"/>
                </a:cubicBezTo>
                <a:cubicBezTo>
                  <a:pt x="18060" y="12961"/>
                  <a:pt x="18088" y="12999"/>
                  <a:pt x="18113" y="13039"/>
                </a:cubicBezTo>
                <a:lnTo>
                  <a:pt x="18179" y="13137"/>
                </a:lnTo>
                <a:cubicBezTo>
                  <a:pt x="18206" y="13174"/>
                  <a:pt x="18231" y="13212"/>
                  <a:pt x="18256" y="13249"/>
                </a:cubicBezTo>
                <a:lnTo>
                  <a:pt x="18322" y="13349"/>
                </a:lnTo>
                <a:cubicBezTo>
                  <a:pt x="18345" y="13386"/>
                  <a:pt x="18369" y="13423"/>
                  <a:pt x="18392" y="13458"/>
                </a:cubicBezTo>
                <a:cubicBezTo>
                  <a:pt x="18416" y="13490"/>
                  <a:pt x="18435" y="13524"/>
                  <a:pt x="18457" y="13555"/>
                </a:cubicBezTo>
                <a:cubicBezTo>
                  <a:pt x="18479" y="13590"/>
                  <a:pt x="18503" y="13624"/>
                  <a:pt x="18526" y="13660"/>
                </a:cubicBezTo>
                <a:cubicBezTo>
                  <a:pt x="18545" y="13693"/>
                  <a:pt x="18567" y="13724"/>
                  <a:pt x="18588" y="13757"/>
                </a:cubicBezTo>
                <a:cubicBezTo>
                  <a:pt x="18610" y="13790"/>
                  <a:pt x="18632" y="13826"/>
                  <a:pt x="18653" y="13858"/>
                </a:cubicBezTo>
                <a:cubicBezTo>
                  <a:pt x="18662" y="13874"/>
                  <a:pt x="18673" y="13889"/>
                  <a:pt x="18682" y="13907"/>
                </a:cubicBezTo>
                <a:cubicBezTo>
                  <a:pt x="18684" y="13908"/>
                  <a:pt x="18679" y="13910"/>
                  <a:pt x="18675" y="13914"/>
                </a:cubicBezTo>
                <a:cubicBezTo>
                  <a:pt x="18656" y="13926"/>
                  <a:pt x="18640" y="13938"/>
                  <a:pt x="18622" y="13951"/>
                </a:cubicBezTo>
                <a:cubicBezTo>
                  <a:pt x="18594" y="13968"/>
                  <a:pt x="18567" y="13989"/>
                  <a:pt x="18541" y="14007"/>
                </a:cubicBezTo>
                <a:cubicBezTo>
                  <a:pt x="18513" y="14027"/>
                  <a:pt x="18485" y="14046"/>
                  <a:pt x="18457" y="14066"/>
                </a:cubicBezTo>
                <a:cubicBezTo>
                  <a:pt x="18432" y="14085"/>
                  <a:pt x="18406" y="14102"/>
                  <a:pt x="18382" y="14121"/>
                </a:cubicBezTo>
                <a:cubicBezTo>
                  <a:pt x="18353" y="14141"/>
                  <a:pt x="18325" y="14164"/>
                  <a:pt x="18295" y="14183"/>
                </a:cubicBezTo>
                <a:cubicBezTo>
                  <a:pt x="18282" y="14194"/>
                  <a:pt x="18269" y="14204"/>
                  <a:pt x="18256" y="14214"/>
                </a:cubicBezTo>
                <a:cubicBezTo>
                  <a:pt x="18244" y="14221"/>
                  <a:pt x="18234" y="14232"/>
                  <a:pt x="18222" y="14239"/>
                </a:cubicBezTo>
                <a:lnTo>
                  <a:pt x="18220" y="14239"/>
                </a:lnTo>
                <a:cubicBezTo>
                  <a:pt x="18191" y="14261"/>
                  <a:pt x="18163" y="14282"/>
                  <a:pt x="18134" y="14304"/>
                </a:cubicBezTo>
                <a:cubicBezTo>
                  <a:pt x="18110" y="14321"/>
                  <a:pt x="18084" y="14341"/>
                  <a:pt x="18060" y="14360"/>
                </a:cubicBezTo>
                <a:cubicBezTo>
                  <a:pt x="18054" y="14364"/>
                  <a:pt x="18051" y="14367"/>
                  <a:pt x="18045" y="14371"/>
                </a:cubicBezTo>
                <a:cubicBezTo>
                  <a:pt x="18032" y="14380"/>
                  <a:pt x="18020" y="14389"/>
                  <a:pt x="18007" y="14401"/>
                </a:cubicBezTo>
                <a:cubicBezTo>
                  <a:pt x="17995" y="14410"/>
                  <a:pt x="17984" y="14419"/>
                  <a:pt x="17972" y="14427"/>
                </a:cubicBezTo>
                <a:cubicBezTo>
                  <a:pt x="17948" y="14446"/>
                  <a:pt x="17922" y="14467"/>
                  <a:pt x="17898" y="14485"/>
                </a:cubicBezTo>
                <a:cubicBezTo>
                  <a:pt x="17875" y="14504"/>
                  <a:pt x="17853" y="14520"/>
                  <a:pt x="17829" y="14538"/>
                </a:cubicBezTo>
                <a:cubicBezTo>
                  <a:pt x="17807" y="14514"/>
                  <a:pt x="17783" y="14491"/>
                  <a:pt x="17758" y="14467"/>
                </a:cubicBezTo>
                <a:cubicBezTo>
                  <a:pt x="17732" y="14438"/>
                  <a:pt x="17704" y="14410"/>
                  <a:pt x="17676" y="14380"/>
                </a:cubicBezTo>
                <a:cubicBezTo>
                  <a:pt x="17647" y="14351"/>
                  <a:pt x="17619" y="14320"/>
                  <a:pt x="17589" y="14291"/>
                </a:cubicBezTo>
                <a:cubicBezTo>
                  <a:pt x="17563" y="14261"/>
                  <a:pt x="17535" y="14232"/>
                  <a:pt x="17505" y="14202"/>
                </a:cubicBezTo>
                <a:lnTo>
                  <a:pt x="17417" y="14108"/>
                </a:lnTo>
                <a:cubicBezTo>
                  <a:pt x="17389" y="14079"/>
                  <a:pt x="17360" y="14048"/>
                  <a:pt x="17332" y="14018"/>
                </a:cubicBezTo>
                <a:cubicBezTo>
                  <a:pt x="17303" y="13985"/>
                  <a:pt x="17272" y="13952"/>
                  <a:pt x="17242" y="13918"/>
                </a:cubicBezTo>
                <a:cubicBezTo>
                  <a:pt x="17214" y="13888"/>
                  <a:pt x="17185" y="13858"/>
                  <a:pt x="17158" y="13827"/>
                </a:cubicBezTo>
                <a:cubicBezTo>
                  <a:pt x="17126" y="13793"/>
                  <a:pt x="17097" y="13758"/>
                  <a:pt x="17066" y="13724"/>
                </a:cubicBezTo>
                <a:cubicBezTo>
                  <a:pt x="17038" y="13692"/>
                  <a:pt x="17008" y="13661"/>
                  <a:pt x="16982" y="13630"/>
                </a:cubicBezTo>
                <a:lnTo>
                  <a:pt x="16888" y="13526"/>
                </a:lnTo>
                <a:cubicBezTo>
                  <a:pt x="16860" y="13495"/>
                  <a:pt x="16830" y="13461"/>
                  <a:pt x="16802" y="13430"/>
                </a:cubicBezTo>
                <a:cubicBezTo>
                  <a:pt x="16772" y="13395"/>
                  <a:pt x="16741" y="13358"/>
                  <a:pt x="16708" y="13321"/>
                </a:cubicBezTo>
                <a:cubicBezTo>
                  <a:pt x="16679" y="13287"/>
                  <a:pt x="16652" y="13257"/>
                  <a:pt x="16623" y="13224"/>
                </a:cubicBezTo>
                <a:cubicBezTo>
                  <a:pt x="16598" y="13196"/>
                  <a:pt x="16576" y="13170"/>
                  <a:pt x="16552" y="13143"/>
                </a:cubicBezTo>
                <a:cubicBezTo>
                  <a:pt x="16892" y="12852"/>
                  <a:pt x="17236" y="12567"/>
                  <a:pt x="17588" y="12287"/>
                </a:cubicBezTo>
                <a:close/>
                <a:moveTo>
                  <a:pt x="40407" y="14439"/>
                </a:moveTo>
                <a:lnTo>
                  <a:pt x="40407" y="14439"/>
                </a:lnTo>
                <a:cubicBezTo>
                  <a:pt x="40461" y="14460"/>
                  <a:pt x="40516" y="14479"/>
                  <a:pt x="40570" y="14499"/>
                </a:cubicBezTo>
                <a:cubicBezTo>
                  <a:pt x="40559" y="14580"/>
                  <a:pt x="40548" y="14661"/>
                  <a:pt x="40535" y="14742"/>
                </a:cubicBezTo>
                <a:cubicBezTo>
                  <a:pt x="40532" y="14732"/>
                  <a:pt x="40526" y="14720"/>
                  <a:pt x="40522" y="14711"/>
                </a:cubicBezTo>
                <a:cubicBezTo>
                  <a:pt x="40511" y="14686"/>
                  <a:pt x="40503" y="14660"/>
                  <a:pt x="40491" y="14635"/>
                </a:cubicBezTo>
                <a:cubicBezTo>
                  <a:pt x="40482" y="14610"/>
                  <a:pt x="40470" y="14586"/>
                  <a:pt x="40461" y="14564"/>
                </a:cubicBezTo>
                <a:cubicBezTo>
                  <a:pt x="40451" y="14539"/>
                  <a:pt x="40439" y="14513"/>
                  <a:pt x="40429" y="14489"/>
                </a:cubicBezTo>
                <a:cubicBezTo>
                  <a:pt x="40422" y="14470"/>
                  <a:pt x="40414" y="14454"/>
                  <a:pt x="40407" y="14439"/>
                </a:cubicBezTo>
                <a:close/>
                <a:moveTo>
                  <a:pt x="31720" y="13489"/>
                </a:moveTo>
                <a:cubicBezTo>
                  <a:pt x="31723" y="13490"/>
                  <a:pt x="31727" y="13495"/>
                  <a:pt x="31732" y="13496"/>
                </a:cubicBezTo>
                <a:cubicBezTo>
                  <a:pt x="31744" y="13504"/>
                  <a:pt x="31754" y="13511"/>
                  <a:pt x="31764" y="13515"/>
                </a:cubicBezTo>
                <a:cubicBezTo>
                  <a:pt x="31786" y="13532"/>
                  <a:pt x="31808" y="13543"/>
                  <a:pt x="31830" y="13557"/>
                </a:cubicBezTo>
                <a:cubicBezTo>
                  <a:pt x="31839" y="13563"/>
                  <a:pt x="31847" y="13567"/>
                  <a:pt x="31855" y="13571"/>
                </a:cubicBezTo>
                <a:cubicBezTo>
                  <a:pt x="31886" y="13589"/>
                  <a:pt x="31916" y="13608"/>
                  <a:pt x="31948" y="13624"/>
                </a:cubicBezTo>
                <a:cubicBezTo>
                  <a:pt x="31952" y="13629"/>
                  <a:pt x="31960" y="13632"/>
                  <a:pt x="31966" y="13633"/>
                </a:cubicBezTo>
                <a:cubicBezTo>
                  <a:pt x="31992" y="13649"/>
                  <a:pt x="32017" y="13661"/>
                  <a:pt x="32044" y="13674"/>
                </a:cubicBezTo>
                <a:lnTo>
                  <a:pt x="32076" y="13690"/>
                </a:lnTo>
                <a:cubicBezTo>
                  <a:pt x="32098" y="13702"/>
                  <a:pt x="32119" y="13713"/>
                  <a:pt x="32141" y="13721"/>
                </a:cubicBezTo>
                <a:cubicBezTo>
                  <a:pt x="32154" y="13727"/>
                  <a:pt x="32164" y="13733"/>
                  <a:pt x="32177" y="13739"/>
                </a:cubicBezTo>
                <a:cubicBezTo>
                  <a:pt x="32200" y="13748"/>
                  <a:pt x="32220" y="13758"/>
                  <a:pt x="32242" y="13768"/>
                </a:cubicBezTo>
                <a:cubicBezTo>
                  <a:pt x="32252" y="13773"/>
                  <a:pt x="32264" y="13779"/>
                  <a:pt x="32276" y="13783"/>
                </a:cubicBezTo>
                <a:cubicBezTo>
                  <a:pt x="32303" y="13793"/>
                  <a:pt x="32328" y="13805"/>
                  <a:pt x="32355" y="13815"/>
                </a:cubicBezTo>
                <a:cubicBezTo>
                  <a:pt x="32363" y="13820"/>
                  <a:pt x="32370" y="13821"/>
                  <a:pt x="32376" y="13826"/>
                </a:cubicBezTo>
                <a:cubicBezTo>
                  <a:pt x="32408" y="13838"/>
                  <a:pt x="32442" y="13851"/>
                  <a:pt x="32478" y="13864"/>
                </a:cubicBezTo>
                <a:cubicBezTo>
                  <a:pt x="32486" y="13867"/>
                  <a:pt x="32497" y="13871"/>
                  <a:pt x="32507" y="13874"/>
                </a:cubicBezTo>
                <a:cubicBezTo>
                  <a:pt x="32530" y="13883"/>
                  <a:pt x="32555" y="13893"/>
                  <a:pt x="32580" y="13901"/>
                </a:cubicBezTo>
                <a:cubicBezTo>
                  <a:pt x="32592" y="13904"/>
                  <a:pt x="32606" y="13910"/>
                  <a:pt x="32619" y="13913"/>
                </a:cubicBezTo>
                <a:cubicBezTo>
                  <a:pt x="32641" y="13920"/>
                  <a:pt x="32663" y="13927"/>
                  <a:pt x="32686" y="13935"/>
                </a:cubicBezTo>
                <a:cubicBezTo>
                  <a:pt x="32700" y="13939"/>
                  <a:pt x="32713" y="13942"/>
                  <a:pt x="32728" y="13948"/>
                </a:cubicBezTo>
                <a:cubicBezTo>
                  <a:pt x="32751" y="13955"/>
                  <a:pt x="32775" y="13961"/>
                  <a:pt x="32798" y="13968"/>
                </a:cubicBezTo>
                <a:cubicBezTo>
                  <a:pt x="32810" y="13971"/>
                  <a:pt x="32823" y="13976"/>
                  <a:pt x="32833" y="13977"/>
                </a:cubicBezTo>
                <a:cubicBezTo>
                  <a:pt x="32867" y="13986"/>
                  <a:pt x="32901" y="13996"/>
                  <a:pt x="32935" y="14004"/>
                </a:cubicBezTo>
                <a:cubicBezTo>
                  <a:pt x="32938" y="14004"/>
                  <a:pt x="32942" y="14005"/>
                  <a:pt x="32945" y="14005"/>
                </a:cubicBezTo>
                <a:cubicBezTo>
                  <a:pt x="32981" y="14013"/>
                  <a:pt x="33014" y="14021"/>
                  <a:pt x="33048" y="14029"/>
                </a:cubicBezTo>
                <a:cubicBezTo>
                  <a:pt x="33061" y="14030"/>
                  <a:pt x="33075" y="14035"/>
                  <a:pt x="33085" y="14036"/>
                </a:cubicBezTo>
                <a:cubicBezTo>
                  <a:pt x="33110" y="14042"/>
                  <a:pt x="33134" y="14045"/>
                  <a:pt x="33159" y="14051"/>
                </a:cubicBezTo>
                <a:cubicBezTo>
                  <a:pt x="33173" y="14052"/>
                  <a:pt x="33188" y="14057"/>
                  <a:pt x="33201" y="14058"/>
                </a:cubicBezTo>
                <a:cubicBezTo>
                  <a:pt x="33225" y="14063"/>
                  <a:pt x="33250" y="14066"/>
                  <a:pt x="33272" y="14070"/>
                </a:cubicBezTo>
                <a:cubicBezTo>
                  <a:pt x="33287" y="14071"/>
                  <a:pt x="33298" y="14073"/>
                  <a:pt x="33313" y="14077"/>
                </a:cubicBezTo>
                <a:lnTo>
                  <a:pt x="33357" y="14083"/>
                </a:lnTo>
                <a:cubicBezTo>
                  <a:pt x="33456" y="14195"/>
                  <a:pt x="33553" y="14305"/>
                  <a:pt x="33648" y="14419"/>
                </a:cubicBezTo>
                <a:cubicBezTo>
                  <a:pt x="33428" y="14526"/>
                  <a:pt x="33223" y="14644"/>
                  <a:pt x="33039" y="14772"/>
                </a:cubicBezTo>
                <a:cubicBezTo>
                  <a:pt x="33028" y="14766"/>
                  <a:pt x="33019" y="14761"/>
                  <a:pt x="33009" y="14757"/>
                </a:cubicBezTo>
                <a:cubicBezTo>
                  <a:pt x="33001" y="14754"/>
                  <a:pt x="32995" y="14749"/>
                  <a:pt x="32988" y="14748"/>
                </a:cubicBezTo>
                <a:lnTo>
                  <a:pt x="32928" y="14714"/>
                </a:lnTo>
                <a:cubicBezTo>
                  <a:pt x="32914" y="14707"/>
                  <a:pt x="32901" y="14699"/>
                  <a:pt x="32888" y="14695"/>
                </a:cubicBezTo>
                <a:cubicBezTo>
                  <a:pt x="32870" y="14683"/>
                  <a:pt x="32851" y="14674"/>
                  <a:pt x="32833" y="14663"/>
                </a:cubicBezTo>
                <a:cubicBezTo>
                  <a:pt x="32819" y="14654"/>
                  <a:pt x="32804" y="14647"/>
                  <a:pt x="32791" y="14638"/>
                </a:cubicBezTo>
                <a:cubicBezTo>
                  <a:pt x="32773" y="14626"/>
                  <a:pt x="32757" y="14617"/>
                  <a:pt x="32739" y="14607"/>
                </a:cubicBezTo>
                <a:lnTo>
                  <a:pt x="32695" y="14579"/>
                </a:lnTo>
                <a:cubicBezTo>
                  <a:pt x="32679" y="14569"/>
                  <a:pt x="32663" y="14557"/>
                  <a:pt x="32647" y="14548"/>
                </a:cubicBezTo>
                <a:cubicBezTo>
                  <a:pt x="32632" y="14539"/>
                  <a:pt x="32614" y="14527"/>
                  <a:pt x="32600" y="14519"/>
                </a:cubicBezTo>
                <a:cubicBezTo>
                  <a:pt x="32583" y="14507"/>
                  <a:pt x="32569" y="14497"/>
                  <a:pt x="32553" y="14485"/>
                </a:cubicBezTo>
                <a:cubicBezTo>
                  <a:pt x="32538" y="14474"/>
                  <a:pt x="32520" y="14463"/>
                  <a:pt x="32505" y="14452"/>
                </a:cubicBezTo>
                <a:lnTo>
                  <a:pt x="32463" y="14419"/>
                </a:lnTo>
                <a:cubicBezTo>
                  <a:pt x="32448" y="14408"/>
                  <a:pt x="32430" y="14395"/>
                  <a:pt x="32416" y="14383"/>
                </a:cubicBezTo>
                <a:cubicBezTo>
                  <a:pt x="32401" y="14373"/>
                  <a:pt x="32389" y="14361"/>
                  <a:pt x="32375" y="14351"/>
                </a:cubicBezTo>
                <a:cubicBezTo>
                  <a:pt x="32357" y="14338"/>
                  <a:pt x="32342" y="14324"/>
                  <a:pt x="32326" y="14313"/>
                </a:cubicBezTo>
                <a:cubicBezTo>
                  <a:pt x="32313" y="14301"/>
                  <a:pt x="32301" y="14291"/>
                  <a:pt x="32285" y="14279"/>
                </a:cubicBezTo>
                <a:cubicBezTo>
                  <a:pt x="32269" y="14266"/>
                  <a:pt x="32252" y="14251"/>
                  <a:pt x="32238" y="14236"/>
                </a:cubicBezTo>
                <a:cubicBezTo>
                  <a:pt x="32225" y="14226"/>
                  <a:pt x="32214" y="14217"/>
                  <a:pt x="32201" y="14205"/>
                </a:cubicBezTo>
                <a:cubicBezTo>
                  <a:pt x="32185" y="14191"/>
                  <a:pt x="32166" y="14174"/>
                  <a:pt x="32150" y="14158"/>
                </a:cubicBezTo>
                <a:cubicBezTo>
                  <a:pt x="32138" y="14148"/>
                  <a:pt x="32129" y="14139"/>
                  <a:pt x="32119" y="14129"/>
                </a:cubicBezTo>
                <a:cubicBezTo>
                  <a:pt x="32098" y="14108"/>
                  <a:pt x="32077" y="14089"/>
                  <a:pt x="32058" y="14070"/>
                </a:cubicBezTo>
                <a:cubicBezTo>
                  <a:pt x="32052" y="14064"/>
                  <a:pt x="32045" y="14058"/>
                  <a:pt x="32039" y="14051"/>
                </a:cubicBezTo>
                <a:cubicBezTo>
                  <a:pt x="32033" y="14042"/>
                  <a:pt x="32027" y="14030"/>
                  <a:pt x="32023" y="14021"/>
                </a:cubicBezTo>
                <a:cubicBezTo>
                  <a:pt x="32004" y="13991"/>
                  <a:pt x="31986" y="13957"/>
                  <a:pt x="31966" y="13926"/>
                </a:cubicBezTo>
                <a:cubicBezTo>
                  <a:pt x="31961" y="13920"/>
                  <a:pt x="31958" y="13914"/>
                  <a:pt x="31954" y="13908"/>
                </a:cubicBezTo>
                <a:cubicBezTo>
                  <a:pt x="31952" y="13904"/>
                  <a:pt x="31951" y="13901"/>
                  <a:pt x="31949" y="13899"/>
                </a:cubicBezTo>
                <a:lnTo>
                  <a:pt x="31933" y="13871"/>
                </a:lnTo>
                <a:cubicBezTo>
                  <a:pt x="31919" y="13846"/>
                  <a:pt x="31904" y="13826"/>
                  <a:pt x="31889" y="13801"/>
                </a:cubicBezTo>
                <a:cubicBezTo>
                  <a:pt x="31882" y="13789"/>
                  <a:pt x="31872" y="13777"/>
                  <a:pt x="31864" y="13764"/>
                </a:cubicBezTo>
                <a:cubicBezTo>
                  <a:pt x="31860" y="13757"/>
                  <a:pt x="31855" y="13749"/>
                  <a:pt x="31849" y="13742"/>
                </a:cubicBezTo>
                <a:cubicBezTo>
                  <a:pt x="31847" y="13736"/>
                  <a:pt x="31842" y="13730"/>
                  <a:pt x="31838" y="13724"/>
                </a:cubicBezTo>
                <a:cubicBezTo>
                  <a:pt x="31826" y="13710"/>
                  <a:pt x="31817" y="13693"/>
                  <a:pt x="31805" y="13679"/>
                </a:cubicBezTo>
                <a:cubicBezTo>
                  <a:pt x="31794" y="13660"/>
                  <a:pt x="31782" y="13643"/>
                  <a:pt x="31769" y="13624"/>
                </a:cubicBezTo>
                <a:cubicBezTo>
                  <a:pt x="31767" y="13623"/>
                  <a:pt x="31766" y="13618"/>
                  <a:pt x="31764" y="13617"/>
                </a:cubicBezTo>
                <a:cubicBezTo>
                  <a:pt x="31760" y="13611"/>
                  <a:pt x="31758" y="13608"/>
                  <a:pt x="31754" y="13602"/>
                </a:cubicBezTo>
                <a:cubicBezTo>
                  <a:pt x="31752" y="13599"/>
                  <a:pt x="31749" y="13595"/>
                  <a:pt x="31747" y="13592"/>
                </a:cubicBezTo>
                <a:cubicBezTo>
                  <a:pt x="31738" y="13557"/>
                  <a:pt x="31729" y="13523"/>
                  <a:pt x="31720" y="13489"/>
                </a:cubicBezTo>
                <a:close/>
                <a:moveTo>
                  <a:pt x="37681" y="13866"/>
                </a:moveTo>
                <a:cubicBezTo>
                  <a:pt x="38202" y="13902"/>
                  <a:pt x="38723" y="13980"/>
                  <a:pt x="39226" y="14093"/>
                </a:cubicBezTo>
                <a:cubicBezTo>
                  <a:pt x="39216" y="14101"/>
                  <a:pt x="39204" y="14108"/>
                  <a:pt x="39194" y="14114"/>
                </a:cubicBezTo>
                <a:lnTo>
                  <a:pt x="39121" y="14158"/>
                </a:lnTo>
                <a:cubicBezTo>
                  <a:pt x="39099" y="14171"/>
                  <a:pt x="39077" y="14183"/>
                  <a:pt x="39057" y="14196"/>
                </a:cubicBezTo>
                <a:cubicBezTo>
                  <a:pt x="39033" y="14210"/>
                  <a:pt x="39011" y="14224"/>
                  <a:pt x="38988" y="14238"/>
                </a:cubicBezTo>
                <a:cubicBezTo>
                  <a:pt x="38966" y="14249"/>
                  <a:pt x="38944" y="14263"/>
                  <a:pt x="38920" y="14276"/>
                </a:cubicBezTo>
                <a:cubicBezTo>
                  <a:pt x="38898" y="14288"/>
                  <a:pt x="38876" y="14301"/>
                  <a:pt x="38851" y="14314"/>
                </a:cubicBezTo>
                <a:cubicBezTo>
                  <a:pt x="38827" y="14327"/>
                  <a:pt x="38805" y="14341"/>
                  <a:pt x="38782" y="14352"/>
                </a:cubicBezTo>
                <a:cubicBezTo>
                  <a:pt x="38760" y="14366"/>
                  <a:pt x="38738" y="14377"/>
                  <a:pt x="38716" y="14388"/>
                </a:cubicBezTo>
                <a:cubicBezTo>
                  <a:pt x="38692" y="14401"/>
                  <a:pt x="38667" y="14414"/>
                  <a:pt x="38643" y="14424"/>
                </a:cubicBezTo>
                <a:lnTo>
                  <a:pt x="38577" y="14458"/>
                </a:lnTo>
                <a:cubicBezTo>
                  <a:pt x="38554" y="14470"/>
                  <a:pt x="38530" y="14482"/>
                  <a:pt x="38505" y="14495"/>
                </a:cubicBezTo>
                <a:cubicBezTo>
                  <a:pt x="38483" y="14505"/>
                  <a:pt x="38464" y="14514"/>
                  <a:pt x="38442" y="14526"/>
                </a:cubicBezTo>
                <a:cubicBezTo>
                  <a:pt x="38417" y="14536"/>
                  <a:pt x="38392" y="14549"/>
                  <a:pt x="38368" y="14561"/>
                </a:cubicBezTo>
                <a:cubicBezTo>
                  <a:pt x="38348" y="14570"/>
                  <a:pt x="38326" y="14580"/>
                  <a:pt x="38305" y="14589"/>
                </a:cubicBezTo>
                <a:cubicBezTo>
                  <a:pt x="38280" y="14601"/>
                  <a:pt x="38255" y="14614"/>
                  <a:pt x="38230" y="14624"/>
                </a:cubicBezTo>
                <a:cubicBezTo>
                  <a:pt x="38210" y="14635"/>
                  <a:pt x="38189" y="14644"/>
                  <a:pt x="38170" y="14651"/>
                </a:cubicBezTo>
                <a:cubicBezTo>
                  <a:pt x="38143" y="14661"/>
                  <a:pt x="38115" y="14674"/>
                  <a:pt x="38090" y="14686"/>
                </a:cubicBezTo>
                <a:cubicBezTo>
                  <a:pt x="38071" y="14694"/>
                  <a:pt x="38055" y="14701"/>
                  <a:pt x="38037" y="14708"/>
                </a:cubicBezTo>
                <a:cubicBezTo>
                  <a:pt x="37934" y="14749"/>
                  <a:pt x="37832" y="14791"/>
                  <a:pt x="37729" y="14827"/>
                </a:cubicBezTo>
                <a:cubicBezTo>
                  <a:pt x="37711" y="14833"/>
                  <a:pt x="37693" y="14839"/>
                  <a:pt x="37677" y="14845"/>
                </a:cubicBezTo>
                <a:cubicBezTo>
                  <a:pt x="37649" y="14855"/>
                  <a:pt x="37621" y="14864"/>
                  <a:pt x="37593" y="14875"/>
                </a:cubicBezTo>
                <a:cubicBezTo>
                  <a:pt x="37574" y="14882"/>
                  <a:pt x="37555" y="14888"/>
                  <a:pt x="37534" y="14895"/>
                </a:cubicBezTo>
                <a:cubicBezTo>
                  <a:pt x="37526" y="14898"/>
                  <a:pt x="37517" y="14901"/>
                  <a:pt x="37508" y="14904"/>
                </a:cubicBezTo>
                <a:cubicBezTo>
                  <a:pt x="37577" y="14557"/>
                  <a:pt x="37634" y="14210"/>
                  <a:pt x="37681" y="13866"/>
                </a:cubicBezTo>
                <a:close/>
                <a:moveTo>
                  <a:pt x="18737" y="13982"/>
                </a:moveTo>
                <a:cubicBezTo>
                  <a:pt x="18750" y="14002"/>
                  <a:pt x="18763" y="14024"/>
                  <a:pt x="18776" y="14043"/>
                </a:cubicBezTo>
                <a:cubicBezTo>
                  <a:pt x="18800" y="14083"/>
                  <a:pt x="18818" y="14114"/>
                  <a:pt x="18837" y="14145"/>
                </a:cubicBezTo>
                <a:cubicBezTo>
                  <a:pt x="18854" y="14176"/>
                  <a:pt x="18873" y="14208"/>
                  <a:pt x="18891" y="14238"/>
                </a:cubicBezTo>
                <a:lnTo>
                  <a:pt x="18947" y="14330"/>
                </a:lnTo>
                <a:cubicBezTo>
                  <a:pt x="18962" y="14355"/>
                  <a:pt x="18973" y="14379"/>
                  <a:pt x="18988" y="14402"/>
                </a:cubicBezTo>
                <a:cubicBezTo>
                  <a:pt x="18929" y="14448"/>
                  <a:pt x="18873" y="14495"/>
                  <a:pt x="18816" y="14541"/>
                </a:cubicBezTo>
                <a:lnTo>
                  <a:pt x="18650" y="14673"/>
                </a:lnTo>
                <a:cubicBezTo>
                  <a:pt x="18645" y="14676"/>
                  <a:pt x="18641" y="14680"/>
                  <a:pt x="18637" y="14683"/>
                </a:cubicBezTo>
                <a:cubicBezTo>
                  <a:pt x="18573" y="14735"/>
                  <a:pt x="18513" y="14786"/>
                  <a:pt x="18450" y="14836"/>
                </a:cubicBezTo>
                <a:cubicBezTo>
                  <a:pt x="18395" y="14882"/>
                  <a:pt x="18338" y="14929"/>
                  <a:pt x="18282" y="14975"/>
                </a:cubicBezTo>
                <a:cubicBezTo>
                  <a:pt x="18281" y="14975"/>
                  <a:pt x="18281" y="14976"/>
                  <a:pt x="18279" y="14976"/>
                </a:cubicBezTo>
                <a:lnTo>
                  <a:pt x="18273" y="14970"/>
                </a:lnTo>
                <a:cubicBezTo>
                  <a:pt x="18245" y="14945"/>
                  <a:pt x="18219" y="14917"/>
                  <a:pt x="18189" y="14889"/>
                </a:cubicBezTo>
                <a:lnTo>
                  <a:pt x="18179" y="14880"/>
                </a:lnTo>
                <a:cubicBezTo>
                  <a:pt x="18148" y="14850"/>
                  <a:pt x="18116" y="14817"/>
                  <a:pt x="18082" y="14785"/>
                </a:cubicBezTo>
                <a:cubicBezTo>
                  <a:pt x="18073" y="14777"/>
                  <a:pt x="18066" y="14769"/>
                  <a:pt x="18057" y="14758"/>
                </a:cubicBezTo>
                <a:lnTo>
                  <a:pt x="17981" y="14683"/>
                </a:lnTo>
                <a:lnTo>
                  <a:pt x="17944" y="14647"/>
                </a:lnTo>
                <a:lnTo>
                  <a:pt x="17898" y="14601"/>
                </a:lnTo>
                <a:cubicBezTo>
                  <a:pt x="17950" y="14561"/>
                  <a:pt x="18004" y="14520"/>
                  <a:pt x="18054" y="14479"/>
                </a:cubicBezTo>
                <a:cubicBezTo>
                  <a:pt x="18072" y="14467"/>
                  <a:pt x="18088" y="14454"/>
                  <a:pt x="18104" y="14442"/>
                </a:cubicBezTo>
                <a:cubicBezTo>
                  <a:pt x="18167" y="14395"/>
                  <a:pt x="18228" y="14349"/>
                  <a:pt x="18291" y="14304"/>
                </a:cubicBezTo>
                <a:lnTo>
                  <a:pt x="18307" y="14292"/>
                </a:lnTo>
                <a:cubicBezTo>
                  <a:pt x="18379" y="14239"/>
                  <a:pt x="18453" y="14185"/>
                  <a:pt x="18526" y="14132"/>
                </a:cubicBezTo>
                <a:cubicBezTo>
                  <a:pt x="18528" y="14130"/>
                  <a:pt x="18529" y="14130"/>
                  <a:pt x="18531" y="14129"/>
                </a:cubicBezTo>
                <a:cubicBezTo>
                  <a:pt x="18600" y="14079"/>
                  <a:pt x="18669" y="14032"/>
                  <a:pt x="18737" y="13982"/>
                </a:cubicBezTo>
                <a:close/>
                <a:moveTo>
                  <a:pt x="11976" y="6516"/>
                </a:moveTo>
                <a:cubicBezTo>
                  <a:pt x="11978" y="6576"/>
                  <a:pt x="11991" y="6657"/>
                  <a:pt x="12026" y="6766"/>
                </a:cubicBezTo>
                <a:cubicBezTo>
                  <a:pt x="9661" y="8685"/>
                  <a:pt x="7555" y="10874"/>
                  <a:pt x="5761" y="13279"/>
                </a:cubicBezTo>
                <a:cubicBezTo>
                  <a:pt x="5350" y="13827"/>
                  <a:pt x="4962" y="14382"/>
                  <a:pt x="4593" y="14944"/>
                </a:cubicBezTo>
                <a:cubicBezTo>
                  <a:pt x="4503" y="14958"/>
                  <a:pt x="4424" y="14980"/>
                  <a:pt x="4351" y="15011"/>
                </a:cubicBezTo>
                <a:cubicBezTo>
                  <a:pt x="4499" y="14769"/>
                  <a:pt x="4646" y="14532"/>
                  <a:pt x="4784" y="14313"/>
                </a:cubicBezTo>
                <a:cubicBezTo>
                  <a:pt x="4977" y="14007"/>
                  <a:pt x="5234" y="13652"/>
                  <a:pt x="5484" y="13311"/>
                </a:cubicBezTo>
                <a:cubicBezTo>
                  <a:pt x="5597" y="13157"/>
                  <a:pt x="5703" y="13011"/>
                  <a:pt x="5799" y="12874"/>
                </a:cubicBezTo>
                <a:cubicBezTo>
                  <a:pt x="6106" y="12440"/>
                  <a:pt x="6568" y="11878"/>
                  <a:pt x="6887" y="11494"/>
                </a:cubicBezTo>
                <a:cubicBezTo>
                  <a:pt x="7164" y="11164"/>
                  <a:pt x="7558" y="10710"/>
                  <a:pt x="8065" y="10149"/>
                </a:cubicBezTo>
                <a:cubicBezTo>
                  <a:pt x="8533" y="9631"/>
                  <a:pt x="9152" y="9023"/>
                  <a:pt x="9330" y="8848"/>
                </a:cubicBezTo>
                <a:cubicBezTo>
                  <a:pt x="9733" y="8454"/>
                  <a:pt x="10275" y="7954"/>
                  <a:pt x="10676" y="7601"/>
                </a:cubicBezTo>
                <a:cubicBezTo>
                  <a:pt x="11065" y="7261"/>
                  <a:pt x="11571" y="6841"/>
                  <a:pt x="11976" y="6516"/>
                </a:cubicBezTo>
                <a:close/>
                <a:moveTo>
                  <a:pt x="12059" y="6864"/>
                </a:moveTo>
                <a:cubicBezTo>
                  <a:pt x="12138" y="7082"/>
                  <a:pt x="12284" y="7389"/>
                  <a:pt x="12535" y="7831"/>
                </a:cubicBezTo>
                <a:cubicBezTo>
                  <a:pt x="10566" y="9388"/>
                  <a:pt x="8818" y="11183"/>
                  <a:pt x="7340" y="13164"/>
                </a:cubicBezTo>
                <a:cubicBezTo>
                  <a:pt x="6936" y="13704"/>
                  <a:pt x="6556" y="14254"/>
                  <a:pt x="6203" y="14808"/>
                </a:cubicBezTo>
                <a:cubicBezTo>
                  <a:pt x="6143" y="14904"/>
                  <a:pt x="6083" y="15000"/>
                  <a:pt x="6024" y="15097"/>
                </a:cubicBezTo>
                <a:cubicBezTo>
                  <a:pt x="5587" y="14980"/>
                  <a:pt x="5212" y="14921"/>
                  <a:pt x="4907" y="14921"/>
                </a:cubicBezTo>
                <a:cubicBezTo>
                  <a:pt x="4842" y="14921"/>
                  <a:pt x="4781" y="14924"/>
                  <a:pt x="4722" y="14929"/>
                </a:cubicBezTo>
                <a:cubicBezTo>
                  <a:pt x="5077" y="14394"/>
                  <a:pt x="5447" y="13864"/>
                  <a:pt x="5840" y="13339"/>
                </a:cubicBezTo>
                <a:cubicBezTo>
                  <a:pt x="7621" y="10950"/>
                  <a:pt x="9711" y="8773"/>
                  <a:pt x="12059" y="6864"/>
                </a:cubicBezTo>
                <a:close/>
                <a:moveTo>
                  <a:pt x="33715" y="14499"/>
                </a:moveTo>
                <a:cubicBezTo>
                  <a:pt x="33879" y="14705"/>
                  <a:pt x="34034" y="14926"/>
                  <a:pt x="34173" y="15160"/>
                </a:cubicBezTo>
                <a:cubicBezTo>
                  <a:pt x="34160" y="15158"/>
                  <a:pt x="34148" y="15154"/>
                  <a:pt x="34137" y="15153"/>
                </a:cubicBezTo>
                <a:cubicBezTo>
                  <a:pt x="34112" y="15147"/>
                  <a:pt x="34087" y="15142"/>
                  <a:pt x="34062" y="15136"/>
                </a:cubicBezTo>
                <a:cubicBezTo>
                  <a:pt x="34048" y="15132"/>
                  <a:pt x="34034" y="15130"/>
                  <a:pt x="34020" y="15128"/>
                </a:cubicBezTo>
                <a:cubicBezTo>
                  <a:pt x="33997" y="15122"/>
                  <a:pt x="33972" y="15116"/>
                  <a:pt x="33947" y="15108"/>
                </a:cubicBezTo>
                <a:cubicBezTo>
                  <a:pt x="33934" y="15105"/>
                  <a:pt x="33920" y="15101"/>
                  <a:pt x="33907" y="15098"/>
                </a:cubicBezTo>
                <a:cubicBezTo>
                  <a:pt x="33884" y="15092"/>
                  <a:pt x="33859" y="15085"/>
                  <a:pt x="33835" y="15078"/>
                </a:cubicBezTo>
                <a:cubicBezTo>
                  <a:pt x="33820" y="15073"/>
                  <a:pt x="33807" y="15070"/>
                  <a:pt x="33793" y="15066"/>
                </a:cubicBezTo>
                <a:cubicBezTo>
                  <a:pt x="33769" y="15058"/>
                  <a:pt x="33747" y="15054"/>
                  <a:pt x="33723" y="15047"/>
                </a:cubicBezTo>
                <a:cubicBezTo>
                  <a:pt x="33710" y="15042"/>
                  <a:pt x="33695" y="15036"/>
                  <a:pt x="33682" y="15033"/>
                </a:cubicBezTo>
                <a:cubicBezTo>
                  <a:pt x="33659" y="15026"/>
                  <a:pt x="33637" y="15019"/>
                  <a:pt x="33613" y="15011"/>
                </a:cubicBezTo>
                <a:cubicBezTo>
                  <a:pt x="33600" y="15007"/>
                  <a:pt x="33585" y="15002"/>
                  <a:pt x="33572" y="14998"/>
                </a:cubicBezTo>
                <a:cubicBezTo>
                  <a:pt x="33548" y="14991"/>
                  <a:pt x="33526" y="14982"/>
                  <a:pt x="33504" y="14975"/>
                </a:cubicBezTo>
                <a:cubicBezTo>
                  <a:pt x="33491" y="14969"/>
                  <a:pt x="33479" y="14966"/>
                  <a:pt x="33466" y="14960"/>
                </a:cubicBezTo>
                <a:cubicBezTo>
                  <a:pt x="33442" y="14951"/>
                  <a:pt x="33420" y="14944"/>
                  <a:pt x="33398" y="14933"/>
                </a:cubicBezTo>
                <a:cubicBezTo>
                  <a:pt x="33385" y="14929"/>
                  <a:pt x="33373" y="14925"/>
                  <a:pt x="33362" y="14919"/>
                </a:cubicBezTo>
                <a:cubicBezTo>
                  <a:pt x="33337" y="14910"/>
                  <a:pt x="33313" y="14901"/>
                  <a:pt x="33291" y="14889"/>
                </a:cubicBezTo>
                <a:cubicBezTo>
                  <a:pt x="33282" y="14886"/>
                  <a:pt x="33270" y="14880"/>
                  <a:pt x="33262" y="14877"/>
                </a:cubicBezTo>
                <a:cubicBezTo>
                  <a:pt x="33222" y="14860"/>
                  <a:pt x="33181" y="14842"/>
                  <a:pt x="33142" y="14823"/>
                </a:cubicBezTo>
                <a:cubicBezTo>
                  <a:pt x="33317" y="14705"/>
                  <a:pt x="33509" y="14599"/>
                  <a:pt x="33715" y="14499"/>
                </a:cubicBezTo>
                <a:close/>
                <a:moveTo>
                  <a:pt x="32204" y="14336"/>
                </a:moveTo>
                <a:lnTo>
                  <a:pt x="32244" y="14369"/>
                </a:lnTo>
                <a:lnTo>
                  <a:pt x="32282" y="14402"/>
                </a:lnTo>
                <a:lnTo>
                  <a:pt x="32332" y="14441"/>
                </a:lnTo>
                <a:cubicBezTo>
                  <a:pt x="32345" y="14451"/>
                  <a:pt x="32357" y="14461"/>
                  <a:pt x="32370" y="14470"/>
                </a:cubicBezTo>
                <a:cubicBezTo>
                  <a:pt x="32386" y="14483"/>
                  <a:pt x="32405" y="14497"/>
                  <a:pt x="32423" y="14508"/>
                </a:cubicBezTo>
                <a:cubicBezTo>
                  <a:pt x="32436" y="14519"/>
                  <a:pt x="32450" y="14527"/>
                  <a:pt x="32460" y="14536"/>
                </a:cubicBezTo>
                <a:cubicBezTo>
                  <a:pt x="32479" y="14549"/>
                  <a:pt x="32500" y="14564"/>
                  <a:pt x="32517" y="14577"/>
                </a:cubicBezTo>
                <a:cubicBezTo>
                  <a:pt x="32529" y="14585"/>
                  <a:pt x="32541" y="14594"/>
                  <a:pt x="32553" y="14601"/>
                </a:cubicBezTo>
                <a:cubicBezTo>
                  <a:pt x="32575" y="14616"/>
                  <a:pt x="32598" y="14630"/>
                  <a:pt x="32620" y="14645"/>
                </a:cubicBezTo>
                <a:cubicBezTo>
                  <a:pt x="32629" y="14651"/>
                  <a:pt x="32639" y="14655"/>
                  <a:pt x="32647" y="14661"/>
                </a:cubicBezTo>
                <a:cubicBezTo>
                  <a:pt x="32710" y="14702"/>
                  <a:pt x="32775" y="14741"/>
                  <a:pt x="32841" y="14777"/>
                </a:cubicBezTo>
                <a:cubicBezTo>
                  <a:pt x="32848" y="14782"/>
                  <a:pt x="32856" y="14785"/>
                  <a:pt x="32861" y="14789"/>
                </a:cubicBezTo>
                <a:cubicBezTo>
                  <a:pt x="32886" y="14804"/>
                  <a:pt x="32914" y="14819"/>
                  <a:pt x="32941" y="14830"/>
                </a:cubicBezTo>
                <a:cubicBezTo>
                  <a:pt x="32942" y="14830"/>
                  <a:pt x="32944" y="14833"/>
                  <a:pt x="32944" y="14833"/>
                </a:cubicBezTo>
                <a:cubicBezTo>
                  <a:pt x="32800" y="14944"/>
                  <a:pt x="32666" y="15058"/>
                  <a:pt x="32545" y="15179"/>
                </a:cubicBezTo>
                <a:cubicBezTo>
                  <a:pt x="32538" y="15158"/>
                  <a:pt x="32532" y="15138"/>
                  <a:pt x="32525" y="15117"/>
                </a:cubicBezTo>
                <a:cubicBezTo>
                  <a:pt x="32519" y="15103"/>
                  <a:pt x="32516" y="15091"/>
                  <a:pt x="32510" y="15076"/>
                </a:cubicBezTo>
                <a:cubicBezTo>
                  <a:pt x="32505" y="15066"/>
                  <a:pt x="32503" y="15057"/>
                  <a:pt x="32501" y="15048"/>
                </a:cubicBezTo>
                <a:cubicBezTo>
                  <a:pt x="32492" y="15023"/>
                  <a:pt x="32482" y="15000"/>
                  <a:pt x="32475" y="14976"/>
                </a:cubicBezTo>
                <a:cubicBezTo>
                  <a:pt x="32464" y="14947"/>
                  <a:pt x="32455" y="14919"/>
                  <a:pt x="32444" y="14889"/>
                </a:cubicBezTo>
                <a:cubicBezTo>
                  <a:pt x="32438" y="14877"/>
                  <a:pt x="32432" y="14864"/>
                  <a:pt x="32429" y="14852"/>
                </a:cubicBezTo>
                <a:cubicBezTo>
                  <a:pt x="32420" y="14829"/>
                  <a:pt x="32411" y="14805"/>
                  <a:pt x="32400" y="14782"/>
                </a:cubicBezTo>
                <a:cubicBezTo>
                  <a:pt x="32389" y="14757"/>
                  <a:pt x="32379" y="14732"/>
                  <a:pt x="32369" y="14708"/>
                </a:cubicBezTo>
                <a:lnTo>
                  <a:pt x="32347" y="14658"/>
                </a:lnTo>
                <a:cubicBezTo>
                  <a:pt x="32336" y="14636"/>
                  <a:pt x="32328" y="14614"/>
                  <a:pt x="32317" y="14594"/>
                </a:cubicBezTo>
                <a:cubicBezTo>
                  <a:pt x="32307" y="14572"/>
                  <a:pt x="32297" y="14549"/>
                  <a:pt x="32288" y="14527"/>
                </a:cubicBezTo>
                <a:cubicBezTo>
                  <a:pt x="32277" y="14507"/>
                  <a:pt x="32269" y="14488"/>
                  <a:pt x="32258" y="14467"/>
                </a:cubicBezTo>
                <a:cubicBezTo>
                  <a:pt x="32248" y="14448"/>
                  <a:pt x="32239" y="14429"/>
                  <a:pt x="32230" y="14410"/>
                </a:cubicBezTo>
                <a:cubicBezTo>
                  <a:pt x="32222" y="14394"/>
                  <a:pt x="32214" y="14377"/>
                  <a:pt x="32204" y="14358"/>
                </a:cubicBezTo>
                <a:lnTo>
                  <a:pt x="32204" y="14358"/>
                </a:lnTo>
                <a:lnTo>
                  <a:pt x="32233" y="14388"/>
                </a:lnTo>
                <a:lnTo>
                  <a:pt x="32204" y="14336"/>
                </a:lnTo>
                <a:close/>
                <a:moveTo>
                  <a:pt x="34571" y="14167"/>
                </a:moveTo>
                <a:lnTo>
                  <a:pt x="34571" y="14167"/>
                </a:lnTo>
                <a:cubicBezTo>
                  <a:pt x="34525" y="14510"/>
                  <a:pt x="34466" y="14852"/>
                  <a:pt x="34394" y="15201"/>
                </a:cubicBezTo>
                <a:cubicBezTo>
                  <a:pt x="34384" y="15198"/>
                  <a:pt x="34375" y="15197"/>
                  <a:pt x="34363" y="15195"/>
                </a:cubicBezTo>
                <a:cubicBezTo>
                  <a:pt x="34356" y="15180"/>
                  <a:pt x="34348" y="15166"/>
                  <a:pt x="34340" y="15153"/>
                </a:cubicBezTo>
                <a:lnTo>
                  <a:pt x="34297" y="15176"/>
                </a:lnTo>
                <a:cubicBezTo>
                  <a:pt x="34148" y="14920"/>
                  <a:pt x="33982" y="14680"/>
                  <a:pt x="33803" y="14454"/>
                </a:cubicBezTo>
                <a:cubicBezTo>
                  <a:pt x="34040" y="14345"/>
                  <a:pt x="34297" y="14249"/>
                  <a:pt x="34571" y="14167"/>
                </a:cubicBezTo>
                <a:close/>
                <a:moveTo>
                  <a:pt x="12585" y="7920"/>
                </a:moveTo>
                <a:cubicBezTo>
                  <a:pt x="12599" y="7939"/>
                  <a:pt x="12612" y="7964"/>
                  <a:pt x="12625" y="7988"/>
                </a:cubicBezTo>
                <a:cubicBezTo>
                  <a:pt x="12643" y="8017"/>
                  <a:pt x="12659" y="8045"/>
                  <a:pt x="12677" y="8075"/>
                </a:cubicBezTo>
                <a:lnTo>
                  <a:pt x="12737" y="8173"/>
                </a:lnTo>
                <a:cubicBezTo>
                  <a:pt x="12756" y="8203"/>
                  <a:pt x="12772" y="8232"/>
                  <a:pt x="12791" y="8261"/>
                </a:cubicBezTo>
                <a:cubicBezTo>
                  <a:pt x="12810" y="8297"/>
                  <a:pt x="12833" y="8329"/>
                  <a:pt x="12855" y="8364"/>
                </a:cubicBezTo>
                <a:cubicBezTo>
                  <a:pt x="12858" y="8369"/>
                  <a:pt x="12859" y="8370"/>
                  <a:pt x="12860" y="8373"/>
                </a:cubicBezTo>
                <a:cubicBezTo>
                  <a:pt x="10617" y="10259"/>
                  <a:pt x="8611" y="12380"/>
                  <a:pt x="6883" y="14697"/>
                </a:cubicBezTo>
                <a:cubicBezTo>
                  <a:pt x="6749" y="14875"/>
                  <a:pt x="6618" y="15055"/>
                  <a:pt x="6490" y="15235"/>
                </a:cubicBezTo>
                <a:cubicBezTo>
                  <a:pt x="6365" y="15195"/>
                  <a:pt x="6242" y="15157"/>
                  <a:pt x="6121" y="15123"/>
                </a:cubicBezTo>
                <a:cubicBezTo>
                  <a:pt x="6481" y="14542"/>
                  <a:pt x="6868" y="13968"/>
                  <a:pt x="7284" y="13402"/>
                </a:cubicBezTo>
                <a:cubicBezTo>
                  <a:pt x="7329" y="13342"/>
                  <a:pt x="7373" y="13283"/>
                  <a:pt x="7417" y="13223"/>
                </a:cubicBezTo>
                <a:cubicBezTo>
                  <a:pt x="7508" y="13099"/>
                  <a:pt x="7602" y="12976"/>
                  <a:pt x="7696" y="12852"/>
                </a:cubicBezTo>
                <a:cubicBezTo>
                  <a:pt x="7727" y="12812"/>
                  <a:pt x="7758" y="12774"/>
                  <a:pt x="7790" y="12733"/>
                </a:cubicBezTo>
                <a:cubicBezTo>
                  <a:pt x="7854" y="12651"/>
                  <a:pt x="7917" y="12570"/>
                  <a:pt x="7983" y="12489"/>
                </a:cubicBezTo>
                <a:cubicBezTo>
                  <a:pt x="8021" y="12439"/>
                  <a:pt x="8062" y="12392"/>
                  <a:pt x="8101" y="12343"/>
                </a:cubicBezTo>
                <a:cubicBezTo>
                  <a:pt x="8160" y="12271"/>
                  <a:pt x="8217" y="12200"/>
                  <a:pt x="8276" y="12128"/>
                </a:cubicBezTo>
                <a:cubicBezTo>
                  <a:pt x="8317" y="12077"/>
                  <a:pt x="8361" y="12025"/>
                  <a:pt x="8405" y="11974"/>
                </a:cubicBezTo>
                <a:cubicBezTo>
                  <a:pt x="8461" y="11908"/>
                  <a:pt x="8518" y="11840"/>
                  <a:pt x="8573" y="11774"/>
                </a:cubicBezTo>
                <a:cubicBezTo>
                  <a:pt x="8618" y="11720"/>
                  <a:pt x="8666" y="11668"/>
                  <a:pt x="8711" y="11615"/>
                </a:cubicBezTo>
                <a:cubicBezTo>
                  <a:pt x="8766" y="11550"/>
                  <a:pt x="8821" y="11487"/>
                  <a:pt x="8879" y="11424"/>
                </a:cubicBezTo>
                <a:lnTo>
                  <a:pt x="9021" y="11264"/>
                </a:lnTo>
                <a:cubicBezTo>
                  <a:pt x="9077" y="11202"/>
                  <a:pt x="9132" y="11141"/>
                  <a:pt x="9189" y="11078"/>
                </a:cubicBezTo>
                <a:lnTo>
                  <a:pt x="9338" y="10918"/>
                </a:lnTo>
                <a:cubicBezTo>
                  <a:pt x="9394" y="10858"/>
                  <a:pt x="9448" y="10797"/>
                  <a:pt x="9505" y="10738"/>
                </a:cubicBezTo>
                <a:lnTo>
                  <a:pt x="9660" y="10578"/>
                </a:lnTo>
                <a:cubicBezTo>
                  <a:pt x="9714" y="10519"/>
                  <a:pt x="9772" y="10460"/>
                  <a:pt x="9828" y="10403"/>
                </a:cubicBezTo>
                <a:cubicBezTo>
                  <a:pt x="9879" y="10350"/>
                  <a:pt x="9932" y="10297"/>
                  <a:pt x="9985" y="10244"/>
                </a:cubicBezTo>
                <a:cubicBezTo>
                  <a:pt x="10042" y="10187"/>
                  <a:pt x="10098" y="10129"/>
                  <a:pt x="10154" y="10072"/>
                </a:cubicBezTo>
                <a:cubicBezTo>
                  <a:pt x="10208" y="10019"/>
                  <a:pt x="10263" y="9968"/>
                  <a:pt x="10316" y="9915"/>
                </a:cubicBezTo>
                <a:cubicBezTo>
                  <a:pt x="10373" y="9859"/>
                  <a:pt x="10431" y="9803"/>
                  <a:pt x="10486" y="9747"/>
                </a:cubicBezTo>
                <a:cubicBezTo>
                  <a:pt x="10542" y="9694"/>
                  <a:pt x="10597" y="9643"/>
                  <a:pt x="10653" y="9591"/>
                </a:cubicBezTo>
                <a:cubicBezTo>
                  <a:pt x="10710" y="9535"/>
                  <a:pt x="10769" y="9481"/>
                  <a:pt x="10828" y="9428"/>
                </a:cubicBezTo>
                <a:cubicBezTo>
                  <a:pt x="10882" y="9376"/>
                  <a:pt x="10940" y="9325"/>
                  <a:pt x="10997" y="9273"/>
                </a:cubicBezTo>
                <a:cubicBezTo>
                  <a:pt x="11056" y="9219"/>
                  <a:pt x="11115" y="9165"/>
                  <a:pt x="11173" y="9112"/>
                </a:cubicBezTo>
                <a:cubicBezTo>
                  <a:pt x="11231" y="9060"/>
                  <a:pt x="11287" y="9010"/>
                  <a:pt x="11344" y="8959"/>
                </a:cubicBezTo>
                <a:cubicBezTo>
                  <a:pt x="11403" y="8906"/>
                  <a:pt x="11463" y="8851"/>
                  <a:pt x="11522" y="8800"/>
                </a:cubicBezTo>
                <a:cubicBezTo>
                  <a:pt x="11579" y="8751"/>
                  <a:pt x="11638" y="8701"/>
                  <a:pt x="11697" y="8651"/>
                </a:cubicBezTo>
                <a:cubicBezTo>
                  <a:pt x="11757" y="8600"/>
                  <a:pt x="11819" y="8547"/>
                  <a:pt x="11879" y="8495"/>
                </a:cubicBezTo>
                <a:cubicBezTo>
                  <a:pt x="11938" y="8445"/>
                  <a:pt x="11997" y="8398"/>
                  <a:pt x="12056" y="8348"/>
                </a:cubicBezTo>
                <a:cubicBezTo>
                  <a:pt x="12118" y="8297"/>
                  <a:pt x="12179" y="8245"/>
                  <a:pt x="12241" y="8195"/>
                </a:cubicBezTo>
                <a:cubicBezTo>
                  <a:pt x="12300" y="8148"/>
                  <a:pt x="12360" y="8100"/>
                  <a:pt x="12419" y="8053"/>
                </a:cubicBezTo>
                <a:lnTo>
                  <a:pt x="12585" y="7920"/>
                </a:lnTo>
                <a:close/>
                <a:moveTo>
                  <a:pt x="36968" y="13841"/>
                </a:moveTo>
                <a:cubicBezTo>
                  <a:pt x="37172" y="13841"/>
                  <a:pt x="37378" y="13847"/>
                  <a:pt x="37583" y="13860"/>
                </a:cubicBezTo>
                <a:cubicBezTo>
                  <a:pt x="37533" y="14219"/>
                  <a:pt x="37473" y="14579"/>
                  <a:pt x="37401" y="14944"/>
                </a:cubicBezTo>
                <a:cubicBezTo>
                  <a:pt x="37399" y="14944"/>
                  <a:pt x="37395" y="14945"/>
                  <a:pt x="37393" y="14945"/>
                </a:cubicBezTo>
                <a:cubicBezTo>
                  <a:pt x="37368" y="14951"/>
                  <a:pt x="37342" y="14960"/>
                  <a:pt x="37314" y="14967"/>
                </a:cubicBezTo>
                <a:cubicBezTo>
                  <a:pt x="37293" y="14973"/>
                  <a:pt x="37273" y="14980"/>
                  <a:pt x="37252" y="14985"/>
                </a:cubicBezTo>
                <a:cubicBezTo>
                  <a:pt x="37226" y="14992"/>
                  <a:pt x="37201" y="15000"/>
                  <a:pt x="37173" y="15007"/>
                </a:cubicBezTo>
                <a:cubicBezTo>
                  <a:pt x="37151" y="15013"/>
                  <a:pt x="37130" y="15019"/>
                  <a:pt x="37108" y="15026"/>
                </a:cubicBezTo>
                <a:cubicBezTo>
                  <a:pt x="37083" y="15033"/>
                  <a:pt x="37056" y="15041"/>
                  <a:pt x="37031" y="15047"/>
                </a:cubicBezTo>
                <a:cubicBezTo>
                  <a:pt x="37009" y="15051"/>
                  <a:pt x="36989" y="15057"/>
                  <a:pt x="36967" y="15063"/>
                </a:cubicBezTo>
                <a:cubicBezTo>
                  <a:pt x="36942" y="15069"/>
                  <a:pt x="36915" y="15076"/>
                  <a:pt x="36889" y="15080"/>
                </a:cubicBezTo>
                <a:cubicBezTo>
                  <a:pt x="36867" y="15086"/>
                  <a:pt x="36845" y="15092"/>
                  <a:pt x="36823" y="15095"/>
                </a:cubicBezTo>
                <a:cubicBezTo>
                  <a:pt x="36797" y="15101"/>
                  <a:pt x="36774" y="15107"/>
                  <a:pt x="36747" y="15113"/>
                </a:cubicBezTo>
                <a:cubicBezTo>
                  <a:pt x="36725" y="15117"/>
                  <a:pt x="36703" y="15122"/>
                  <a:pt x="36680" y="15128"/>
                </a:cubicBezTo>
                <a:cubicBezTo>
                  <a:pt x="36656" y="15132"/>
                  <a:pt x="36630" y="15138"/>
                  <a:pt x="36606" y="15142"/>
                </a:cubicBezTo>
                <a:cubicBezTo>
                  <a:pt x="36584" y="15145"/>
                  <a:pt x="36561" y="15151"/>
                  <a:pt x="36539" y="15154"/>
                </a:cubicBezTo>
                <a:cubicBezTo>
                  <a:pt x="36514" y="15158"/>
                  <a:pt x="36490" y="15164"/>
                  <a:pt x="36467" y="15167"/>
                </a:cubicBezTo>
                <a:cubicBezTo>
                  <a:pt x="36443" y="15172"/>
                  <a:pt x="36417" y="15175"/>
                  <a:pt x="36393" y="15180"/>
                </a:cubicBezTo>
                <a:cubicBezTo>
                  <a:pt x="36371" y="15183"/>
                  <a:pt x="36349" y="15188"/>
                  <a:pt x="36325" y="15191"/>
                </a:cubicBezTo>
                <a:cubicBezTo>
                  <a:pt x="36278" y="15198"/>
                  <a:pt x="36233" y="15204"/>
                  <a:pt x="36187" y="15211"/>
                </a:cubicBezTo>
                <a:cubicBezTo>
                  <a:pt x="36171" y="15213"/>
                  <a:pt x="36153" y="15214"/>
                  <a:pt x="36136" y="15217"/>
                </a:cubicBezTo>
                <a:cubicBezTo>
                  <a:pt x="36106" y="15220"/>
                  <a:pt x="36075" y="15225"/>
                  <a:pt x="36046" y="15228"/>
                </a:cubicBezTo>
                <a:cubicBezTo>
                  <a:pt x="36025" y="15230"/>
                  <a:pt x="36006" y="15232"/>
                  <a:pt x="35987" y="15233"/>
                </a:cubicBezTo>
                <a:cubicBezTo>
                  <a:pt x="35959" y="15238"/>
                  <a:pt x="35931" y="15239"/>
                  <a:pt x="35903" y="15242"/>
                </a:cubicBezTo>
                <a:cubicBezTo>
                  <a:pt x="35884" y="15245"/>
                  <a:pt x="35863" y="15247"/>
                  <a:pt x="35844" y="15248"/>
                </a:cubicBezTo>
                <a:cubicBezTo>
                  <a:pt x="35818" y="15250"/>
                  <a:pt x="35790" y="15253"/>
                  <a:pt x="35763" y="15255"/>
                </a:cubicBezTo>
                <a:cubicBezTo>
                  <a:pt x="35744" y="15257"/>
                  <a:pt x="35725" y="15257"/>
                  <a:pt x="35705" y="15260"/>
                </a:cubicBezTo>
                <a:cubicBezTo>
                  <a:pt x="35678" y="15261"/>
                  <a:pt x="35650" y="15263"/>
                  <a:pt x="35624" y="15264"/>
                </a:cubicBezTo>
                <a:cubicBezTo>
                  <a:pt x="35605" y="15267"/>
                  <a:pt x="35585" y="15267"/>
                  <a:pt x="35568" y="15267"/>
                </a:cubicBezTo>
                <a:cubicBezTo>
                  <a:pt x="35540" y="15269"/>
                  <a:pt x="35512" y="15269"/>
                  <a:pt x="35484" y="15270"/>
                </a:cubicBezTo>
                <a:cubicBezTo>
                  <a:pt x="35466" y="15270"/>
                  <a:pt x="35447" y="15270"/>
                  <a:pt x="35430" y="15272"/>
                </a:cubicBezTo>
                <a:cubicBezTo>
                  <a:pt x="35402" y="15272"/>
                  <a:pt x="35372" y="15272"/>
                  <a:pt x="35344" y="15275"/>
                </a:cubicBezTo>
                <a:lnTo>
                  <a:pt x="35224" y="15275"/>
                </a:lnTo>
                <a:cubicBezTo>
                  <a:pt x="35203" y="15275"/>
                  <a:pt x="35182" y="15275"/>
                  <a:pt x="35163" y="15272"/>
                </a:cubicBezTo>
                <a:cubicBezTo>
                  <a:pt x="35141" y="15272"/>
                  <a:pt x="35119" y="15270"/>
                  <a:pt x="35097" y="15270"/>
                </a:cubicBezTo>
                <a:cubicBezTo>
                  <a:pt x="35078" y="15270"/>
                  <a:pt x="35057" y="15269"/>
                  <a:pt x="35040" y="15269"/>
                </a:cubicBezTo>
                <a:cubicBezTo>
                  <a:pt x="35018" y="15267"/>
                  <a:pt x="34994" y="15267"/>
                  <a:pt x="34972" y="15264"/>
                </a:cubicBezTo>
                <a:cubicBezTo>
                  <a:pt x="34953" y="15263"/>
                  <a:pt x="34935" y="15263"/>
                  <a:pt x="34916" y="15261"/>
                </a:cubicBezTo>
                <a:cubicBezTo>
                  <a:pt x="34893" y="15260"/>
                  <a:pt x="34871" y="15257"/>
                  <a:pt x="34847" y="15255"/>
                </a:cubicBezTo>
                <a:cubicBezTo>
                  <a:pt x="34829" y="15254"/>
                  <a:pt x="34813" y="15253"/>
                  <a:pt x="34797" y="15253"/>
                </a:cubicBezTo>
                <a:cubicBezTo>
                  <a:pt x="34774" y="15250"/>
                  <a:pt x="34747" y="15248"/>
                  <a:pt x="34724" y="15245"/>
                </a:cubicBezTo>
                <a:cubicBezTo>
                  <a:pt x="34709" y="15242"/>
                  <a:pt x="34696" y="15241"/>
                  <a:pt x="34681" y="15241"/>
                </a:cubicBezTo>
                <a:cubicBezTo>
                  <a:pt x="34653" y="15238"/>
                  <a:pt x="34628" y="15235"/>
                  <a:pt x="34601" y="15232"/>
                </a:cubicBezTo>
                <a:cubicBezTo>
                  <a:pt x="34597" y="15232"/>
                  <a:pt x="34593" y="15230"/>
                  <a:pt x="34587" y="15230"/>
                </a:cubicBezTo>
                <a:cubicBezTo>
                  <a:pt x="34554" y="15226"/>
                  <a:pt x="34524" y="15220"/>
                  <a:pt x="34491" y="15217"/>
                </a:cubicBezTo>
                <a:cubicBezTo>
                  <a:pt x="34568" y="14855"/>
                  <a:pt x="34628" y="14497"/>
                  <a:pt x="34675" y="14139"/>
                </a:cubicBezTo>
                <a:cubicBezTo>
                  <a:pt x="35396" y="13937"/>
                  <a:pt x="36176" y="13841"/>
                  <a:pt x="36968" y="13841"/>
                </a:cubicBezTo>
                <a:close/>
                <a:moveTo>
                  <a:pt x="37378" y="15048"/>
                </a:moveTo>
                <a:lnTo>
                  <a:pt x="37378" y="15048"/>
                </a:lnTo>
                <a:cubicBezTo>
                  <a:pt x="37359" y="15142"/>
                  <a:pt x="37342" y="15235"/>
                  <a:pt x="37321" y="15328"/>
                </a:cubicBezTo>
                <a:cubicBezTo>
                  <a:pt x="37281" y="15253"/>
                  <a:pt x="37240" y="15176"/>
                  <a:pt x="37199" y="15101"/>
                </a:cubicBezTo>
                <a:cubicBezTo>
                  <a:pt x="37209" y="15098"/>
                  <a:pt x="37221" y="15095"/>
                  <a:pt x="37230" y="15092"/>
                </a:cubicBezTo>
                <a:cubicBezTo>
                  <a:pt x="37236" y="15091"/>
                  <a:pt x="37243" y="15088"/>
                  <a:pt x="37248" y="15086"/>
                </a:cubicBezTo>
                <a:cubicBezTo>
                  <a:pt x="37292" y="15073"/>
                  <a:pt x="37334" y="15060"/>
                  <a:pt x="37378" y="15048"/>
                </a:cubicBezTo>
                <a:close/>
                <a:moveTo>
                  <a:pt x="23413" y="11697"/>
                </a:moveTo>
                <a:cubicBezTo>
                  <a:pt x="23920" y="12211"/>
                  <a:pt x="24439" y="12531"/>
                  <a:pt x="24929" y="12646"/>
                </a:cubicBezTo>
                <a:cubicBezTo>
                  <a:pt x="23146" y="13187"/>
                  <a:pt x="21321" y="14123"/>
                  <a:pt x="19597" y="15407"/>
                </a:cubicBezTo>
                <a:cubicBezTo>
                  <a:pt x="19596" y="15403"/>
                  <a:pt x="19596" y="15401"/>
                  <a:pt x="19594" y="15397"/>
                </a:cubicBezTo>
                <a:lnTo>
                  <a:pt x="19582" y="15370"/>
                </a:lnTo>
                <a:cubicBezTo>
                  <a:pt x="19579" y="15358"/>
                  <a:pt x="19574" y="15348"/>
                  <a:pt x="19569" y="15335"/>
                </a:cubicBezTo>
                <a:cubicBezTo>
                  <a:pt x="19566" y="15325"/>
                  <a:pt x="19562" y="15314"/>
                  <a:pt x="19557" y="15304"/>
                </a:cubicBezTo>
                <a:cubicBezTo>
                  <a:pt x="19551" y="15291"/>
                  <a:pt x="19547" y="15279"/>
                  <a:pt x="19543" y="15267"/>
                </a:cubicBezTo>
                <a:cubicBezTo>
                  <a:pt x="19538" y="15255"/>
                  <a:pt x="19532" y="15245"/>
                  <a:pt x="19528" y="15233"/>
                </a:cubicBezTo>
                <a:cubicBezTo>
                  <a:pt x="19522" y="15220"/>
                  <a:pt x="19516" y="15207"/>
                  <a:pt x="19512" y="15194"/>
                </a:cubicBezTo>
                <a:cubicBezTo>
                  <a:pt x="19506" y="15182"/>
                  <a:pt x="19500" y="15169"/>
                  <a:pt x="19494" y="15158"/>
                </a:cubicBezTo>
                <a:cubicBezTo>
                  <a:pt x="19490" y="15144"/>
                  <a:pt x="19482" y="15130"/>
                  <a:pt x="19476" y="15116"/>
                </a:cubicBezTo>
                <a:cubicBezTo>
                  <a:pt x="19471" y="15103"/>
                  <a:pt x="19465" y="15092"/>
                  <a:pt x="19460" y="15079"/>
                </a:cubicBezTo>
                <a:cubicBezTo>
                  <a:pt x="19453" y="15064"/>
                  <a:pt x="19446" y="15050"/>
                  <a:pt x="19438" y="15033"/>
                </a:cubicBezTo>
                <a:cubicBezTo>
                  <a:pt x="19432" y="15020"/>
                  <a:pt x="19425" y="15007"/>
                  <a:pt x="19418" y="14992"/>
                </a:cubicBezTo>
                <a:cubicBezTo>
                  <a:pt x="19410" y="14976"/>
                  <a:pt x="19401" y="14960"/>
                  <a:pt x="19394" y="14944"/>
                </a:cubicBezTo>
                <a:cubicBezTo>
                  <a:pt x="19387" y="14929"/>
                  <a:pt x="19379" y="14916"/>
                  <a:pt x="19372" y="14901"/>
                </a:cubicBezTo>
                <a:cubicBezTo>
                  <a:pt x="19362" y="14883"/>
                  <a:pt x="19354" y="14866"/>
                  <a:pt x="19346" y="14847"/>
                </a:cubicBezTo>
                <a:cubicBezTo>
                  <a:pt x="19338" y="14832"/>
                  <a:pt x="19331" y="14819"/>
                  <a:pt x="19322" y="14802"/>
                </a:cubicBezTo>
                <a:cubicBezTo>
                  <a:pt x="19313" y="14785"/>
                  <a:pt x="19303" y="14766"/>
                  <a:pt x="19293" y="14748"/>
                </a:cubicBezTo>
                <a:cubicBezTo>
                  <a:pt x="19285" y="14733"/>
                  <a:pt x="19276" y="14717"/>
                  <a:pt x="19266" y="14699"/>
                </a:cubicBezTo>
                <a:cubicBezTo>
                  <a:pt x="19256" y="14680"/>
                  <a:pt x="19244" y="14661"/>
                  <a:pt x="19234" y="14639"/>
                </a:cubicBezTo>
                <a:lnTo>
                  <a:pt x="19206" y="14589"/>
                </a:lnTo>
                <a:cubicBezTo>
                  <a:pt x="19196" y="14570"/>
                  <a:pt x="19182" y="14548"/>
                  <a:pt x="19171" y="14527"/>
                </a:cubicBezTo>
                <a:cubicBezTo>
                  <a:pt x="19162" y="14511"/>
                  <a:pt x="19151" y="14492"/>
                  <a:pt x="19141" y="14474"/>
                </a:cubicBezTo>
                <a:cubicBezTo>
                  <a:pt x="19132" y="14457"/>
                  <a:pt x="19125" y="14442"/>
                  <a:pt x="19116" y="14426"/>
                </a:cubicBezTo>
                <a:cubicBezTo>
                  <a:pt x="19203" y="14358"/>
                  <a:pt x="19288" y="14291"/>
                  <a:pt x="19376" y="14224"/>
                </a:cubicBezTo>
                <a:cubicBezTo>
                  <a:pt x="19397" y="14207"/>
                  <a:pt x="19419" y="14194"/>
                  <a:pt x="19440" y="14176"/>
                </a:cubicBezTo>
                <a:lnTo>
                  <a:pt x="19484" y="14144"/>
                </a:lnTo>
                <a:lnTo>
                  <a:pt x="19688" y="13989"/>
                </a:lnTo>
                <a:cubicBezTo>
                  <a:pt x="19729" y="13957"/>
                  <a:pt x="19774" y="13924"/>
                  <a:pt x="19816" y="13893"/>
                </a:cubicBezTo>
                <a:cubicBezTo>
                  <a:pt x="19869" y="13852"/>
                  <a:pt x="19924" y="13814"/>
                  <a:pt x="19978" y="13776"/>
                </a:cubicBezTo>
                <a:cubicBezTo>
                  <a:pt x="20009" y="13754"/>
                  <a:pt x="20041" y="13729"/>
                  <a:pt x="20072" y="13707"/>
                </a:cubicBezTo>
                <a:cubicBezTo>
                  <a:pt x="20109" y="13680"/>
                  <a:pt x="20146" y="13654"/>
                  <a:pt x="20184" y="13629"/>
                </a:cubicBezTo>
                <a:cubicBezTo>
                  <a:pt x="20228" y="13596"/>
                  <a:pt x="20272" y="13565"/>
                  <a:pt x="20318" y="13535"/>
                </a:cubicBezTo>
                <a:cubicBezTo>
                  <a:pt x="20358" y="13508"/>
                  <a:pt x="20394" y="13482"/>
                  <a:pt x="20433" y="13455"/>
                </a:cubicBezTo>
                <a:cubicBezTo>
                  <a:pt x="20477" y="13424"/>
                  <a:pt x="20521" y="13395"/>
                  <a:pt x="20565" y="13364"/>
                </a:cubicBezTo>
                <a:cubicBezTo>
                  <a:pt x="20603" y="13337"/>
                  <a:pt x="20641" y="13310"/>
                  <a:pt x="20678" y="13285"/>
                </a:cubicBezTo>
                <a:cubicBezTo>
                  <a:pt x="20722" y="13255"/>
                  <a:pt x="20766" y="13226"/>
                  <a:pt x="20811" y="13195"/>
                </a:cubicBezTo>
                <a:cubicBezTo>
                  <a:pt x="20850" y="13168"/>
                  <a:pt x="20889" y="13143"/>
                  <a:pt x="20925" y="13117"/>
                </a:cubicBezTo>
                <a:cubicBezTo>
                  <a:pt x="20969" y="13087"/>
                  <a:pt x="21015" y="13058"/>
                  <a:pt x="21059" y="13029"/>
                </a:cubicBezTo>
                <a:cubicBezTo>
                  <a:pt x="21097" y="13004"/>
                  <a:pt x="21134" y="12979"/>
                  <a:pt x="21174" y="12954"/>
                </a:cubicBezTo>
                <a:cubicBezTo>
                  <a:pt x="21219" y="12924"/>
                  <a:pt x="21267" y="12895"/>
                  <a:pt x="21314" y="12864"/>
                </a:cubicBezTo>
                <a:cubicBezTo>
                  <a:pt x="21350" y="12839"/>
                  <a:pt x="21387" y="12817"/>
                  <a:pt x="21421" y="12793"/>
                </a:cubicBezTo>
                <a:lnTo>
                  <a:pt x="21642" y="12655"/>
                </a:lnTo>
                <a:cubicBezTo>
                  <a:pt x="21686" y="12629"/>
                  <a:pt x="21730" y="12601"/>
                  <a:pt x="21774" y="12574"/>
                </a:cubicBezTo>
                <a:cubicBezTo>
                  <a:pt x="21821" y="12548"/>
                  <a:pt x="21867" y="12520"/>
                  <a:pt x="21911" y="12492"/>
                </a:cubicBezTo>
                <a:cubicBezTo>
                  <a:pt x="21950" y="12468"/>
                  <a:pt x="21993" y="12442"/>
                  <a:pt x="22034" y="12418"/>
                </a:cubicBezTo>
                <a:cubicBezTo>
                  <a:pt x="22076" y="12393"/>
                  <a:pt x="22118" y="12368"/>
                  <a:pt x="22161" y="12343"/>
                </a:cubicBezTo>
                <a:cubicBezTo>
                  <a:pt x="22203" y="12317"/>
                  <a:pt x="22245" y="12293"/>
                  <a:pt x="22287" y="12270"/>
                </a:cubicBezTo>
                <a:cubicBezTo>
                  <a:pt x="22328" y="12246"/>
                  <a:pt x="22368" y="12221"/>
                  <a:pt x="22411" y="12199"/>
                </a:cubicBezTo>
                <a:cubicBezTo>
                  <a:pt x="22454" y="12175"/>
                  <a:pt x="22498" y="12150"/>
                  <a:pt x="22539" y="12125"/>
                </a:cubicBezTo>
                <a:cubicBezTo>
                  <a:pt x="22580" y="12103"/>
                  <a:pt x="22620" y="12080"/>
                  <a:pt x="22661" y="12058"/>
                </a:cubicBezTo>
                <a:cubicBezTo>
                  <a:pt x="22705" y="12034"/>
                  <a:pt x="22748" y="12011"/>
                  <a:pt x="22792" y="11986"/>
                </a:cubicBezTo>
                <a:cubicBezTo>
                  <a:pt x="22832" y="11964"/>
                  <a:pt x="22873" y="11942"/>
                  <a:pt x="22911" y="11920"/>
                </a:cubicBezTo>
                <a:cubicBezTo>
                  <a:pt x="22955" y="11896"/>
                  <a:pt x="22999" y="11872"/>
                  <a:pt x="23043" y="11850"/>
                </a:cubicBezTo>
                <a:cubicBezTo>
                  <a:pt x="23083" y="11828"/>
                  <a:pt x="23123" y="11808"/>
                  <a:pt x="23162" y="11787"/>
                </a:cubicBezTo>
                <a:cubicBezTo>
                  <a:pt x="23185" y="11777"/>
                  <a:pt x="23207" y="11764"/>
                  <a:pt x="23229" y="11753"/>
                </a:cubicBezTo>
                <a:cubicBezTo>
                  <a:pt x="23289" y="11734"/>
                  <a:pt x="23351" y="11717"/>
                  <a:pt x="23413" y="11697"/>
                </a:cubicBezTo>
                <a:close/>
                <a:moveTo>
                  <a:pt x="4519" y="15055"/>
                </a:moveTo>
                <a:lnTo>
                  <a:pt x="4519" y="15055"/>
                </a:lnTo>
                <a:cubicBezTo>
                  <a:pt x="4381" y="15267"/>
                  <a:pt x="4246" y="15478"/>
                  <a:pt x="4113" y="15691"/>
                </a:cubicBezTo>
                <a:cubicBezTo>
                  <a:pt x="4091" y="15586"/>
                  <a:pt x="4091" y="15492"/>
                  <a:pt x="4109" y="15410"/>
                </a:cubicBezTo>
                <a:cubicBezTo>
                  <a:pt x="4153" y="15336"/>
                  <a:pt x="4198" y="15261"/>
                  <a:pt x="4243" y="15188"/>
                </a:cubicBezTo>
                <a:cubicBezTo>
                  <a:pt x="4312" y="15128"/>
                  <a:pt x="4403" y="15083"/>
                  <a:pt x="4519" y="15055"/>
                </a:cubicBezTo>
                <a:close/>
                <a:moveTo>
                  <a:pt x="19038" y="14489"/>
                </a:moveTo>
                <a:cubicBezTo>
                  <a:pt x="19044" y="14498"/>
                  <a:pt x="19048" y="14505"/>
                  <a:pt x="19053" y="14514"/>
                </a:cubicBezTo>
                <a:cubicBezTo>
                  <a:pt x="19065" y="14535"/>
                  <a:pt x="19078" y="14555"/>
                  <a:pt x="19088" y="14576"/>
                </a:cubicBezTo>
                <a:cubicBezTo>
                  <a:pt x="19097" y="14591"/>
                  <a:pt x="19104" y="14605"/>
                  <a:pt x="19115" y="14620"/>
                </a:cubicBezTo>
                <a:cubicBezTo>
                  <a:pt x="19125" y="14638"/>
                  <a:pt x="19137" y="14658"/>
                  <a:pt x="19146" y="14676"/>
                </a:cubicBezTo>
                <a:cubicBezTo>
                  <a:pt x="19153" y="14691"/>
                  <a:pt x="19160" y="14704"/>
                  <a:pt x="19168" y="14719"/>
                </a:cubicBezTo>
                <a:cubicBezTo>
                  <a:pt x="19176" y="14738"/>
                  <a:pt x="19188" y="14755"/>
                  <a:pt x="19197" y="14772"/>
                </a:cubicBezTo>
                <a:cubicBezTo>
                  <a:pt x="19204" y="14785"/>
                  <a:pt x="19212" y="14798"/>
                  <a:pt x="19218" y="14813"/>
                </a:cubicBezTo>
                <a:cubicBezTo>
                  <a:pt x="19226" y="14829"/>
                  <a:pt x="19235" y="14848"/>
                  <a:pt x="19244" y="14864"/>
                </a:cubicBezTo>
                <a:cubicBezTo>
                  <a:pt x="19251" y="14877"/>
                  <a:pt x="19257" y="14889"/>
                  <a:pt x="19265" y="14902"/>
                </a:cubicBezTo>
                <a:cubicBezTo>
                  <a:pt x="19272" y="14919"/>
                  <a:pt x="19281" y="14933"/>
                  <a:pt x="19288" y="14951"/>
                </a:cubicBezTo>
                <a:cubicBezTo>
                  <a:pt x="19294" y="14963"/>
                  <a:pt x="19301" y="14975"/>
                  <a:pt x="19307" y="14985"/>
                </a:cubicBezTo>
                <a:lnTo>
                  <a:pt x="19329" y="15029"/>
                </a:lnTo>
                <a:lnTo>
                  <a:pt x="19346" y="15063"/>
                </a:lnTo>
                <a:cubicBezTo>
                  <a:pt x="19353" y="15078"/>
                  <a:pt x="19359" y="15091"/>
                  <a:pt x="19366" y="15105"/>
                </a:cubicBezTo>
                <a:cubicBezTo>
                  <a:pt x="19372" y="15116"/>
                  <a:pt x="19375" y="15128"/>
                  <a:pt x="19381" y="15136"/>
                </a:cubicBezTo>
                <a:cubicBezTo>
                  <a:pt x="19387" y="15150"/>
                  <a:pt x="19394" y="15161"/>
                  <a:pt x="19399" y="15175"/>
                </a:cubicBezTo>
                <a:cubicBezTo>
                  <a:pt x="19404" y="15186"/>
                  <a:pt x="19409" y="15195"/>
                  <a:pt x="19412" y="15204"/>
                </a:cubicBezTo>
                <a:cubicBezTo>
                  <a:pt x="19418" y="15217"/>
                  <a:pt x="19424" y="15228"/>
                  <a:pt x="19428" y="15241"/>
                </a:cubicBezTo>
                <a:cubicBezTo>
                  <a:pt x="19432" y="15250"/>
                  <a:pt x="19435" y="15260"/>
                  <a:pt x="19441" y="15269"/>
                </a:cubicBezTo>
                <a:cubicBezTo>
                  <a:pt x="19447" y="15279"/>
                  <a:pt x="19450" y="15291"/>
                  <a:pt x="19456" y="15301"/>
                </a:cubicBezTo>
                <a:cubicBezTo>
                  <a:pt x="19460" y="15311"/>
                  <a:pt x="19463" y="15320"/>
                  <a:pt x="19468" y="15328"/>
                </a:cubicBezTo>
                <a:cubicBezTo>
                  <a:pt x="19471" y="15338"/>
                  <a:pt x="19476" y="15350"/>
                  <a:pt x="19479" y="15358"/>
                </a:cubicBezTo>
                <a:cubicBezTo>
                  <a:pt x="19484" y="15367"/>
                  <a:pt x="19485" y="15375"/>
                  <a:pt x="19490" y="15382"/>
                </a:cubicBezTo>
                <a:cubicBezTo>
                  <a:pt x="19493" y="15392"/>
                  <a:pt x="19497" y="15403"/>
                  <a:pt x="19500" y="15411"/>
                </a:cubicBezTo>
                <a:cubicBezTo>
                  <a:pt x="19504" y="15419"/>
                  <a:pt x="19506" y="15426"/>
                  <a:pt x="19509" y="15436"/>
                </a:cubicBezTo>
                <a:cubicBezTo>
                  <a:pt x="19513" y="15445"/>
                  <a:pt x="19515" y="15454"/>
                  <a:pt x="19519" y="15461"/>
                </a:cubicBezTo>
                <a:cubicBezTo>
                  <a:pt x="19519" y="15463"/>
                  <a:pt x="19521" y="15466"/>
                  <a:pt x="19521" y="15467"/>
                </a:cubicBezTo>
                <a:cubicBezTo>
                  <a:pt x="19409" y="15551"/>
                  <a:pt x="19296" y="15638"/>
                  <a:pt x="19185" y="15725"/>
                </a:cubicBezTo>
                <a:cubicBezTo>
                  <a:pt x="19184" y="15723"/>
                  <a:pt x="19182" y="15723"/>
                  <a:pt x="19181" y="15720"/>
                </a:cubicBezTo>
                <a:lnTo>
                  <a:pt x="19163" y="15710"/>
                </a:lnTo>
                <a:cubicBezTo>
                  <a:pt x="19154" y="15704"/>
                  <a:pt x="19146" y="15697"/>
                  <a:pt x="19137" y="15691"/>
                </a:cubicBezTo>
                <a:cubicBezTo>
                  <a:pt x="19131" y="15688"/>
                  <a:pt x="19126" y="15684"/>
                  <a:pt x="19122" y="15682"/>
                </a:cubicBezTo>
                <a:cubicBezTo>
                  <a:pt x="19109" y="15673"/>
                  <a:pt x="19094" y="15664"/>
                  <a:pt x="19081" y="15653"/>
                </a:cubicBezTo>
                <a:cubicBezTo>
                  <a:pt x="19078" y="15651"/>
                  <a:pt x="19073" y="15647"/>
                  <a:pt x="19071" y="15645"/>
                </a:cubicBezTo>
                <a:cubicBezTo>
                  <a:pt x="19057" y="15636"/>
                  <a:pt x="19044" y="15628"/>
                  <a:pt x="19029" y="15616"/>
                </a:cubicBezTo>
                <a:cubicBezTo>
                  <a:pt x="19023" y="15610"/>
                  <a:pt x="19016" y="15607"/>
                  <a:pt x="19009" y="15601"/>
                </a:cubicBezTo>
                <a:cubicBezTo>
                  <a:pt x="19000" y="15594"/>
                  <a:pt x="18990" y="15586"/>
                  <a:pt x="18978" y="15579"/>
                </a:cubicBezTo>
                <a:lnTo>
                  <a:pt x="18956" y="15563"/>
                </a:lnTo>
                <a:cubicBezTo>
                  <a:pt x="18947" y="15556"/>
                  <a:pt x="18935" y="15548"/>
                  <a:pt x="18925" y="15539"/>
                </a:cubicBezTo>
                <a:cubicBezTo>
                  <a:pt x="18918" y="15533"/>
                  <a:pt x="18909" y="15526"/>
                  <a:pt x="18901" y="15520"/>
                </a:cubicBezTo>
                <a:cubicBezTo>
                  <a:pt x="18890" y="15511"/>
                  <a:pt x="18879" y="15504"/>
                  <a:pt x="18869" y="15495"/>
                </a:cubicBezTo>
                <a:cubicBezTo>
                  <a:pt x="18862" y="15489"/>
                  <a:pt x="18853" y="15482"/>
                  <a:pt x="18845" y="15475"/>
                </a:cubicBezTo>
                <a:cubicBezTo>
                  <a:pt x="18832" y="15463"/>
                  <a:pt x="18820" y="15454"/>
                  <a:pt x="18807" y="15444"/>
                </a:cubicBezTo>
                <a:cubicBezTo>
                  <a:pt x="18800" y="15438"/>
                  <a:pt x="18794" y="15432"/>
                  <a:pt x="18787" y="15426"/>
                </a:cubicBezTo>
                <a:cubicBezTo>
                  <a:pt x="18769" y="15410"/>
                  <a:pt x="18748" y="15395"/>
                  <a:pt x="18728" y="15378"/>
                </a:cubicBezTo>
                <a:cubicBezTo>
                  <a:pt x="18720" y="15370"/>
                  <a:pt x="18712" y="15363"/>
                  <a:pt x="18704" y="15355"/>
                </a:cubicBezTo>
                <a:lnTo>
                  <a:pt x="18666" y="15322"/>
                </a:lnTo>
                <a:cubicBezTo>
                  <a:pt x="18656" y="15314"/>
                  <a:pt x="18647" y="15305"/>
                  <a:pt x="18637" y="15297"/>
                </a:cubicBezTo>
                <a:cubicBezTo>
                  <a:pt x="18623" y="15285"/>
                  <a:pt x="18612" y="15275"/>
                  <a:pt x="18600" y="15263"/>
                </a:cubicBezTo>
                <a:cubicBezTo>
                  <a:pt x="18590" y="15254"/>
                  <a:pt x="18579" y="15247"/>
                  <a:pt x="18569" y="15238"/>
                </a:cubicBezTo>
                <a:cubicBezTo>
                  <a:pt x="18557" y="15226"/>
                  <a:pt x="18544" y="15213"/>
                  <a:pt x="18529" y="15201"/>
                </a:cubicBezTo>
                <a:cubicBezTo>
                  <a:pt x="18520" y="15191"/>
                  <a:pt x="18509" y="15182"/>
                  <a:pt x="18500" y="15175"/>
                </a:cubicBezTo>
                <a:cubicBezTo>
                  <a:pt x="18485" y="15160"/>
                  <a:pt x="18469" y="15147"/>
                  <a:pt x="18454" y="15132"/>
                </a:cubicBezTo>
                <a:cubicBezTo>
                  <a:pt x="18444" y="15125"/>
                  <a:pt x="18437" y="15117"/>
                  <a:pt x="18428" y="15110"/>
                </a:cubicBezTo>
                <a:cubicBezTo>
                  <a:pt x="18403" y="15092"/>
                  <a:pt x="18379" y="15070"/>
                  <a:pt x="18354" y="15048"/>
                </a:cubicBezTo>
                <a:cubicBezTo>
                  <a:pt x="18470" y="14951"/>
                  <a:pt x="18588" y="14852"/>
                  <a:pt x="18706" y="14755"/>
                </a:cubicBezTo>
                <a:lnTo>
                  <a:pt x="18816" y="14667"/>
                </a:lnTo>
                <a:cubicBezTo>
                  <a:pt x="18890" y="14607"/>
                  <a:pt x="18965" y="14548"/>
                  <a:pt x="19038" y="14489"/>
                </a:cubicBezTo>
                <a:close/>
                <a:moveTo>
                  <a:pt x="25150" y="12679"/>
                </a:moveTo>
                <a:cubicBezTo>
                  <a:pt x="25178" y="12687"/>
                  <a:pt x="25208" y="12690"/>
                  <a:pt x="25242" y="12693"/>
                </a:cubicBezTo>
                <a:cubicBezTo>
                  <a:pt x="25194" y="12708"/>
                  <a:pt x="25148" y="12724"/>
                  <a:pt x="25101" y="12740"/>
                </a:cubicBezTo>
                <a:cubicBezTo>
                  <a:pt x="24838" y="12829"/>
                  <a:pt x="24616" y="12914"/>
                  <a:pt x="24457" y="12976"/>
                </a:cubicBezTo>
                <a:lnTo>
                  <a:pt x="24413" y="12992"/>
                </a:lnTo>
                <a:cubicBezTo>
                  <a:pt x="24407" y="12995"/>
                  <a:pt x="24402" y="12998"/>
                  <a:pt x="24395" y="12999"/>
                </a:cubicBezTo>
                <a:cubicBezTo>
                  <a:pt x="24338" y="13021"/>
                  <a:pt x="24282" y="13043"/>
                  <a:pt x="24229" y="13065"/>
                </a:cubicBezTo>
                <a:cubicBezTo>
                  <a:pt x="24035" y="13146"/>
                  <a:pt x="23804" y="13246"/>
                  <a:pt x="23596" y="13340"/>
                </a:cubicBezTo>
                <a:cubicBezTo>
                  <a:pt x="23593" y="13342"/>
                  <a:pt x="23589" y="13343"/>
                  <a:pt x="23583" y="13345"/>
                </a:cubicBezTo>
                <a:cubicBezTo>
                  <a:pt x="23580" y="13348"/>
                  <a:pt x="23576" y="13349"/>
                  <a:pt x="23574" y="13349"/>
                </a:cubicBezTo>
                <a:cubicBezTo>
                  <a:pt x="23499" y="13385"/>
                  <a:pt x="23427" y="13417"/>
                  <a:pt x="23361" y="13448"/>
                </a:cubicBezTo>
                <a:lnTo>
                  <a:pt x="23349" y="13454"/>
                </a:lnTo>
                <a:cubicBezTo>
                  <a:pt x="23339" y="13460"/>
                  <a:pt x="23326" y="13465"/>
                  <a:pt x="23315" y="13470"/>
                </a:cubicBezTo>
                <a:lnTo>
                  <a:pt x="23282" y="13487"/>
                </a:lnTo>
                <a:cubicBezTo>
                  <a:pt x="23279" y="13489"/>
                  <a:pt x="23277" y="13490"/>
                  <a:pt x="23273" y="13492"/>
                </a:cubicBezTo>
                <a:cubicBezTo>
                  <a:pt x="23096" y="13579"/>
                  <a:pt x="22895" y="13683"/>
                  <a:pt x="22699" y="13786"/>
                </a:cubicBezTo>
                <a:lnTo>
                  <a:pt x="22627" y="13826"/>
                </a:lnTo>
                <a:cubicBezTo>
                  <a:pt x="22564" y="13858"/>
                  <a:pt x="22502" y="13892"/>
                  <a:pt x="22446" y="13921"/>
                </a:cubicBezTo>
                <a:cubicBezTo>
                  <a:pt x="22318" y="13988"/>
                  <a:pt x="22168" y="14071"/>
                  <a:pt x="21993" y="14174"/>
                </a:cubicBezTo>
                <a:cubicBezTo>
                  <a:pt x="21983" y="14182"/>
                  <a:pt x="21971" y="14188"/>
                  <a:pt x="21961" y="14195"/>
                </a:cubicBezTo>
                <a:cubicBezTo>
                  <a:pt x="21961" y="14195"/>
                  <a:pt x="21958" y="14195"/>
                  <a:pt x="21958" y="14196"/>
                </a:cubicBezTo>
                <a:cubicBezTo>
                  <a:pt x="21786" y="14298"/>
                  <a:pt x="21617" y="14402"/>
                  <a:pt x="21475" y="14492"/>
                </a:cubicBezTo>
                <a:cubicBezTo>
                  <a:pt x="21472" y="14492"/>
                  <a:pt x="21472" y="14495"/>
                  <a:pt x="21471" y="14495"/>
                </a:cubicBezTo>
                <a:cubicBezTo>
                  <a:pt x="21471" y="14495"/>
                  <a:pt x="21470" y="14495"/>
                  <a:pt x="21470" y="14497"/>
                </a:cubicBezTo>
                <a:cubicBezTo>
                  <a:pt x="21464" y="14499"/>
                  <a:pt x="21458" y="14502"/>
                  <a:pt x="21455" y="14505"/>
                </a:cubicBezTo>
                <a:cubicBezTo>
                  <a:pt x="21442" y="14513"/>
                  <a:pt x="21427" y="14522"/>
                  <a:pt x="21414" y="14532"/>
                </a:cubicBezTo>
                <a:cubicBezTo>
                  <a:pt x="21406" y="14536"/>
                  <a:pt x="21397" y="14542"/>
                  <a:pt x="21390" y="14547"/>
                </a:cubicBezTo>
                <a:cubicBezTo>
                  <a:pt x="21236" y="14645"/>
                  <a:pt x="21065" y="14760"/>
                  <a:pt x="20894" y="14875"/>
                </a:cubicBezTo>
                <a:cubicBezTo>
                  <a:pt x="20891" y="14875"/>
                  <a:pt x="20891" y="14877"/>
                  <a:pt x="20890" y="14877"/>
                </a:cubicBezTo>
                <a:cubicBezTo>
                  <a:pt x="20881" y="14882"/>
                  <a:pt x="20874" y="14888"/>
                  <a:pt x="20865" y="14894"/>
                </a:cubicBezTo>
                <a:cubicBezTo>
                  <a:pt x="20846" y="14907"/>
                  <a:pt x="20825" y="14919"/>
                  <a:pt x="20808" y="14932"/>
                </a:cubicBezTo>
                <a:cubicBezTo>
                  <a:pt x="20706" y="15000"/>
                  <a:pt x="20609" y="15066"/>
                  <a:pt x="20518" y="15125"/>
                </a:cubicBezTo>
                <a:cubicBezTo>
                  <a:pt x="20428" y="15183"/>
                  <a:pt x="20333" y="15253"/>
                  <a:pt x="20235" y="15322"/>
                </a:cubicBezTo>
                <a:cubicBezTo>
                  <a:pt x="20227" y="15329"/>
                  <a:pt x="20215" y="15336"/>
                  <a:pt x="20206" y="15342"/>
                </a:cubicBezTo>
                <a:cubicBezTo>
                  <a:pt x="20206" y="15342"/>
                  <a:pt x="20205" y="15342"/>
                  <a:pt x="20205" y="15344"/>
                </a:cubicBezTo>
                <a:cubicBezTo>
                  <a:pt x="20034" y="15467"/>
                  <a:pt x="19852" y="15607"/>
                  <a:pt x="19678" y="15742"/>
                </a:cubicBezTo>
                <a:lnTo>
                  <a:pt x="19678" y="15732"/>
                </a:lnTo>
                <a:cubicBezTo>
                  <a:pt x="19678" y="15726"/>
                  <a:pt x="19678" y="15720"/>
                  <a:pt x="19677" y="15713"/>
                </a:cubicBezTo>
                <a:cubicBezTo>
                  <a:pt x="19677" y="15710"/>
                  <a:pt x="19675" y="15704"/>
                  <a:pt x="19675" y="15698"/>
                </a:cubicBezTo>
                <a:cubicBezTo>
                  <a:pt x="19675" y="15691"/>
                  <a:pt x="19672" y="15686"/>
                  <a:pt x="19672" y="15679"/>
                </a:cubicBezTo>
                <a:cubicBezTo>
                  <a:pt x="19672" y="15673"/>
                  <a:pt x="19671" y="15667"/>
                  <a:pt x="19671" y="15661"/>
                </a:cubicBezTo>
                <a:cubicBezTo>
                  <a:pt x="19669" y="15654"/>
                  <a:pt x="19669" y="15647"/>
                  <a:pt x="19668" y="15639"/>
                </a:cubicBezTo>
                <a:cubicBezTo>
                  <a:pt x="19665" y="15635"/>
                  <a:pt x="19665" y="15629"/>
                  <a:pt x="19663" y="15622"/>
                </a:cubicBezTo>
                <a:cubicBezTo>
                  <a:pt x="19662" y="15614"/>
                  <a:pt x="19660" y="15607"/>
                  <a:pt x="19657" y="15598"/>
                </a:cubicBezTo>
                <a:cubicBezTo>
                  <a:pt x="19656" y="15592"/>
                  <a:pt x="19654" y="15585"/>
                  <a:pt x="19653" y="15578"/>
                </a:cubicBezTo>
                <a:cubicBezTo>
                  <a:pt x="19650" y="15569"/>
                  <a:pt x="19649" y="15561"/>
                  <a:pt x="19647" y="15551"/>
                </a:cubicBezTo>
                <a:lnTo>
                  <a:pt x="19641" y="15529"/>
                </a:lnTo>
                <a:cubicBezTo>
                  <a:pt x="19640" y="15520"/>
                  <a:pt x="19635" y="15511"/>
                  <a:pt x="19634" y="15503"/>
                </a:cubicBezTo>
                <a:cubicBezTo>
                  <a:pt x="19634" y="15500"/>
                  <a:pt x="19634" y="15500"/>
                  <a:pt x="19632" y="15498"/>
                </a:cubicBezTo>
                <a:cubicBezTo>
                  <a:pt x="21415" y="14166"/>
                  <a:pt x="23310" y="13208"/>
                  <a:pt x="25150" y="12679"/>
                </a:cubicBezTo>
                <a:close/>
                <a:moveTo>
                  <a:pt x="42481" y="9191"/>
                </a:moveTo>
                <a:cubicBezTo>
                  <a:pt x="42487" y="9209"/>
                  <a:pt x="42490" y="9223"/>
                  <a:pt x="42496" y="9240"/>
                </a:cubicBezTo>
                <a:cubicBezTo>
                  <a:pt x="42512" y="9294"/>
                  <a:pt x="42528" y="9351"/>
                  <a:pt x="42543" y="9409"/>
                </a:cubicBezTo>
                <a:cubicBezTo>
                  <a:pt x="42550" y="9434"/>
                  <a:pt x="42557" y="9462"/>
                  <a:pt x="42565" y="9488"/>
                </a:cubicBezTo>
                <a:cubicBezTo>
                  <a:pt x="42578" y="9537"/>
                  <a:pt x="42593" y="9588"/>
                  <a:pt x="42606" y="9638"/>
                </a:cubicBezTo>
                <a:cubicBezTo>
                  <a:pt x="42613" y="9666"/>
                  <a:pt x="42621" y="9696"/>
                  <a:pt x="42628" y="9724"/>
                </a:cubicBezTo>
                <a:cubicBezTo>
                  <a:pt x="42641" y="9772"/>
                  <a:pt x="42653" y="9824"/>
                  <a:pt x="42665" y="9875"/>
                </a:cubicBezTo>
                <a:cubicBezTo>
                  <a:pt x="42672" y="9903"/>
                  <a:pt x="42678" y="9931"/>
                  <a:pt x="42685" y="9959"/>
                </a:cubicBezTo>
                <a:cubicBezTo>
                  <a:pt x="42697" y="10015"/>
                  <a:pt x="42710" y="10071"/>
                  <a:pt x="42724" y="10128"/>
                </a:cubicBezTo>
                <a:cubicBezTo>
                  <a:pt x="42730" y="10150"/>
                  <a:pt x="42732" y="10172"/>
                  <a:pt x="42738" y="10194"/>
                </a:cubicBezTo>
                <a:cubicBezTo>
                  <a:pt x="42755" y="10272"/>
                  <a:pt x="42771" y="10352"/>
                  <a:pt x="42788" y="10432"/>
                </a:cubicBezTo>
                <a:cubicBezTo>
                  <a:pt x="42790" y="10438"/>
                  <a:pt x="42790" y="10446"/>
                  <a:pt x="42791" y="10452"/>
                </a:cubicBezTo>
                <a:cubicBezTo>
                  <a:pt x="42806" y="10525"/>
                  <a:pt x="42819" y="10599"/>
                  <a:pt x="42833" y="10672"/>
                </a:cubicBezTo>
                <a:cubicBezTo>
                  <a:pt x="42835" y="10697"/>
                  <a:pt x="42841" y="10724"/>
                  <a:pt x="42844" y="10747"/>
                </a:cubicBezTo>
                <a:lnTo>
                  <a:pt x="42872" y="10912"/>
                </a:lnTo>
                <a:cubicBezTo>
                  <a:pt x="42878" y="10941"/>
                  <a:pt x="42881" y="10971"/>
                  <a:pt x="42887" y="11000"/>
                </a:cubicBezTo>
                <a:cubicBezTo>
                  <a:pt x="42894" y="11055"/>
                  <a:pt x="42903" y="11106"/>
                  <a:pt x="42910" y="11159"/>
                </a:cubicBezTo>
                <a:cubicBezTo>
                  <a:pt x="42915" y="11189"/>
                  <a:pt x="42921" y="11219"/>
                  <a:pt x="42924" y="11249"/>
                </a:cubicBezTo>
                <a:cubicBezTo>
                  <a:pt x="42931" y="11305"/>
                  <a:pt x="42938" y="11358"/>
                  <a:pt x="42946" y="11412"/>
                </a:cubicBezTo>
                <a:lnTo>
                  <a:pt x="42958" y="11496"/>
                </a:lnTo>
                <a:lnTo>
                  <a:pt x="42980" y="11694"/>
                </a:lnTo>
                <a:lnTo>
                  <a:pt x="42984" y="11743"/>
                </a:lnTo>
                <a:cubicBezTo>
                  <a:pt x="42994" y="11827"/>
                  <a:pt x="43002" y="11911"/>
                  <a:pt x="43009" y="11996"/>
                </a:cubicBezTo>
                <a:cubicBezTo>
                  <a:pt x="43010" y="12015"/>
                  <a:pt x="43012" y="12037"/>
                  <a:pt x="43013" y="12058"/>
                </a:cubicBezTo>
                <a:cubicBezTo>
                  <a:pt x="43019" y="12121"/>
                  <a:pt x="43025" y="12184"/>
                  <a:pt x="43028" y="12249"/>
                </a:cubicBezTo>
                <a:cubicBezTo>
                  <a:pt x="43031" y="12278"/>
                  <a:pt x="43033" y="12309"/>
                  <a:pt x="43034" y="12339"/>
                </a:cubicBezTo>
                <a:cubicBezTo>
                  <a:pt x="43038" y="12395"/>
                  <a:pt x="43041" y="12449"/>
                  <a:pt x="43043" y="12506"/>
                </a:cubicBezTo>
                <a:cubicBezTo>
                  <a:pt x="43046" y="12540"/>
                  <a:pt x="43047" y="12571"/>
                  <a:pt x="43049" y="12603"/>
                </a:cubicBezTo>
                <a:cubicBezTo>
                  <a:pt x="43050" y="12659"/>
                  <a:pt x="43055" y="12714"/>
                  <a:pt x="43056" y="12768"/>
                </a:cubicBezTo>
                <a:cubicBezTo>
                  <a:pt x="43058" y="12799"/>
                  <a:pt x="43058" y="12831"/>
                  <a:pt x="43060" y="12864"/>
                </a:cubicBezTo>
                <a:cubicBezTo>
                  <a:pt x="43062" y="12923"/>
                  <a:pt x="43063" y="12982"/>
                  <a:pt x="43063" y="13040"/>
                </a:cubicBezTo>
                <a:cubicBezTo>
                  <a:pt x="43063" y="13067"/>
                  <a:pt x="43065" y="13095"/>
                  <a:pt x="43065" y="13123"/>
                </a:cubicBezTo>
                <a:cubicBezTo>
                  <a:pt x="43068" y="13209"/>
                  <a:pt x="43068" y="13295"/>
                  <a:pt x="43068" y="13383"/>
                </a:cubicBezTo>
                <a:cubicBezTo>
                  <a:pt x="43069" y="14177"/>
                  <a:pt x="43016" y="14989"/>
                  <a:pt x="42909" y="15813"/>
                </a:cubicBezTo>
                <a:cubicBezTo>
                  <a:pt x="42328" y="15254"/>
                  <a:pt x="41553" y="14785"/>
                  <a:pt x="40678" y="14438"/>
                </a:cubicBezTo>
                <a:cubicBezTo>
                  <a:pt x="40745" y="13924"/>
                  <a:pt x="40791" y="13417"/>
                  <a:pt x="40817" y="12917"/>
                </a:cubicBezTo>
                <a:cubicBezTo>
                  <a:pt x="40819" y="12914"/>
                  <a:pt x="40822" y="12911"/>
                  <a:pt x="40825" y="12908"/>
                </a:cubicBezTo>
                <a:cubicBezTo>
                  <a:pt x="40842" y="12887"/>
                  <a:pt x="40862" y="12870"/>
                  <a:pt x="40879" y="12849"/>
                </a:cubicBezTo>
                <a:cubicBezTo>
                  <a:pt x="40900" y="12827"/>
                  <a:pt x="40917" y="12806"/>
                  <a:pt x="40938" y="12784"/>
                </a:cubicBezTo>
                <a:cubicBezTo>
                  <a:pt x="40957" y="12764"/>
                  <a:pt x="40975" y="12745"/>
                  <a:pt x="40991" y="12724"/>
                </a:cubicBezTo>
                <a:cubicBezTo>
                  <a:pt x="41010" y="12702"/>
                  <a:pt x="41031" y="12680"/>
                  <a:pt x="41048" y="12658"/>
                </a:cubicBezTo>
                <a:cubicBezTo>
                  <a:pt x="41065" y="12637"/>
                  <a:pt x="41084" y="12617"/>
                  <a:pt x="41100" y="12598"/>
                </a:cubicBezTo>
                <a:lnTo>
                  <a:pt x="41156" y="12531"/>
                </a:lnTo>
                <a:lnTo>
                  <a:pt x="41204" y="12470"/>
                </a:lnTo>
                <a:cubicBezTo>
                  <a:pt x="41223" y="12448"/>
                  <a:pt x="41240" y="12424"/>
                  <a:pt x="41259" y="12402"/>
                </a:cubicBezTo>
                <a:cubicBezTo>
                  <a:pt x="41275" y="12381"/>
                  <a:pt x="41290" y="12362"/>
                  <a:pt x="41306" y="12342"/>
                </a:cubicBezTo>
                <a:cubicBezTo>
                  <a:pt x="41325" y="12320"/>
                  <a:pt x="41341" y="12296"/>
                  <a:pt x="41357" y="12271"/>
                </a:cubicBezTo>
                <a:cubicBezTo>
                  <a:pt x="41372" y="12250"/>
                  <a:pt x="41388" y="12231"/>
                  <a:pt x="41403" y="12209"/>
                </a:cubicBezTo>
                <a:cubicBezTo>
                  <a:pt x="41420" y="12184"/>
                  <a:pt x="41437" y="12162"/>
                  <a:pt x="41453" y="12139"/>
                </a:cubicBezTo>
                <a:cubicBezTo>
                  <a:pt x="41468" y="12118"/>
                  <a:pt x="41482" y="12096"/>
                  <a:pt x="41497" y="12077"/>
                </a:cubicBezTo>
                <a:cubicBezTo>
                  <a:pt x="41513" y="12052"/>
                  <a:pt x="41528" y="12028"/>
                  <a:pt x="41545" y="12005"/>
                </a:cubicBezTo>
                <a:cubicBezTo>
                  <a:pt x="41560" y="11984"/>
                  <a:pt x="41572" y="11962"/>
                  <a:pt x="41587" y="11942"/>
                </a:cubicBezTo>
                <a:cubicBezTo>
                  <a:pt x="41601" y="11918"/>
                  <a:pt x="41619" y="11895"/>
                  <a:pt x="41634" y="11871"/>
                </a:cubicBezTo>
                <a:cubicBezTo>
                  <a:pt x="41646" y="11850"/>
                  <a:pt x="41660" y="11828"/>
                  <a:pt x="41673" y="11808"/>
                </a:cubicBezTo>
                <a:cubicBezTo>
                  <a:pt x="41688" y="11784"/>
                  <a:pt x="41703" y="11761"/>
                  <a:pt x="41718" y="11734"/>
                </a:cubicBezTo>
                <a:cubicBezTo>
                  <a:pt x="41731" y="11714"/>
                  <a:pt x="41744" y="11692"/>
                  <a:pt x="41754" y="11672"/>
                </a:cubicBezTo>
                <a:cubicBezTo>
                  <a:pt x="41769" y="11647"/>
                  <a:pt x="41782" y="11622"/>
                  <a:pt x="41797" y="11599"/>
                </a:cubicBezTo>
                <a:cubicBezTo>
                  <a:pt x="41807" y="11578"/>
                  <a:pt x="41821" y="11556"/>
                  <a:pt x="41832" y="11536"/>
                </a:cubicBezTo>
                <a:cubicBezTo>
                  <a:pt x="41844" y="11511"/>
                  <a:pt x="41857" y="11486"/>
                  <a:pt x="41872" y="11461"/>
                </a:cubicBezTo>
                <a:cubicBezTo>
                  <a:pt x="41884" y="11440"/>
                  <a:pt x="41894" y="11418"/>
                  <a:pt x="41906" y="11397"/>
                </a:cubicBezTo>
                <a:cubicBezTo>
                  <a:pt x="41918" y="11372"/>
                  <a:pt x="41931" y="11349"/>
                  <a:pt x="41943" y="11322"/>
                </a:cubicBezTo>
                <a:cubicBezTo>
                  <a:pt x="41953" y="11300"/>
                  <a:pt x="41965" y="11280"/>
                  <a:pt x="41974" y="11258"/>
                </a:cubicBezTo>
                <a:cubicBezTo>
                  <a:pt x="41987" y="11233"/>
                  <a:pt x="41997" y="11206"/>
                  <a:pt x="42009" y="11181"/>
                </a:cubicBezTo>
                <a:cubicBezTo>
                  <a:pt x="42018" y="11159"/>
                  <a:pt x="42028" y="11139"/>
                  <a:pt x="42038" y="11116"/>
                </a:cubicBezTo>
                <a:lnTo>
                  <a:pt x="42071" y="11040"/>
                </a:lnTo>
                <a:cubicBezTo>
                  <a:pt x="42079" y="11018"/>
                  <a:pt x="42090" y="10997"/>
                  <a:pt x="42099" y="10975"/>
                </a:cubicBezTo>
                <a:cubicBezTo>
                  <a:pt x="42109" y="10949"/>
                  <a:pt x="42119" y="10924"/>
                  <a:pt x="42129" y="10897"/>
                </a:cubicBezTo>
                <a:cubicBezTo>
                  <a:pt x="42138" y="10878"/>
                  <a:pt x="42146" y="10856"/>
                  <a:pt x="42156" y="10836"/>
                </a:cubicBezTo>
                <a:cubicBezTo>
                  <a:pt x="42166" y="10809"/>
                  <a:pt x="42175" y="10783"/>
                  <a:pt x="42185" y="10756"/>
                </a:cubicBezTo>
                <a:cubicBezTo>
                  <a:pt x="42193" y="10735"/>
                  <a:pt x="42200" y="10713"/>
                  <a:pt x="42207" y="10694"/>
                </a:cubicBezTo>
                <a:cubicBezTo>
                  <a:pt x="42216" y="10666"/>
                  <a:pt x="42225" y="10640"/>
                  <a:pt x="42234" y="10613"/>
                </a:cubicBezTo>
                <a:cubicBezTo>
                  <a:pt x="42241" y="10593"/>
                  <a:pt x="42249" y="10571"/>
                  <a:pt x="42254" y="10550"/>
                </a:cubicBezTo>
                <a:cubicBezTo>
                  <a:pt x="42263" y="10522"/>
                  <a:pt x="42271" y="10497"/>
                  <a:pt x="42278" y="10469"/>
                </a:cubicBezTo>
                <a:cubicBezTo>
                  <a:pt x="42284" y="10449"/>
                  <a:pt x="42291" y="10430"/>
                  <a:pt x="42297" y="10407"/>
                </a:cubicBezTo>
                <a:lnTo>
                  <a:pt x="42319" y="10324"/>
                </a:lnTo>
                <a:lnTo>
                  <a:pt x="42335" y="10263"/>
                </a:lnTo>
                <a:cubicBezTo>
                  <a:pt x="42343" y="10235"/>
                  <a:pt x="42349" y="10209"/>
                  <a:pt x="42356" y="10180"/>
                </a:cubicBezTo>
                <a:cubicBezTo>
                  <a:pt x="42362" y="10159"/>
                  <a:pt x="42365" y="10138"/>
                  <a:pt x="42371" y="10118"/>
                </a:cubicBezTo>
                <a:cubicBezTo>
                  <a:pt x="42377" y="10091"/>
                  <a:pt x="42381" y="10062"/>
                  <a:pt x="42388" y="10034"/>
                </a:cubicBezTo>
                <a:cubicBezTo>
                  <a:pt x="42393" y="10013"/>
                  <a:pt x="42399" y="9996"/>
                  <a:pt x="42402" y="9975"/>
                </a:cubicBezTo>
                <a:cubicBezTo>
                  <a:pt x="42407" y="9946"/>
                  <a:pt x="42413" y="9916"/>
                  <a:pt x="42416" y="9887"/>
                </a:cubicBezTo>
                <a:cubicBezTo>
                  <a:pt x="42421" y="9868"/>
                  <a:pt x="42424" y="9850"/>
                  <a:pt x="42425" y="9829"/>
                </a:cubicBezTo>
                <a:cubicBezTo>
                  <a:pt x="42431" y="9800"/>
                  <a:pt x="42435" y="9769"/>
                  <a:pt x="42438" y="9740"/>
                </a:cubicBezTo>
                <a:cubicBezTo>
                  <a:pt x="42440" y="9721"/>
                  <a:pt x="42444" y="9703"/>
                  <a:pt x="42446" y="9684"/>
                </a:cubicBezTo>
                <a:cubicBezTo>
                  <a:pt x="42450" y="9651"/>
                  <a:pt x="42453" y="9621"/>
                  <a:pt x="42457" y="9587"/>
                </a:cubicBezTo>
                <a:cubicBezTo>
                  <a:pt x="42459" y="9571"/>
                  <a:pt x="42460" y="9556"/>
                  <a:pt x="42462" y="9540"/>
                </a:cubicBezTo>
                <a:cubicBezTo>
                  <a:pt x="42468" y="9491"/>
                  <a:pt x="42472" y="9444"/>
                  <a:pt x="42474" y="9394"/>
                </a:cubicBezTo>
                <a:cubicBezTo>
                  <a:pt x="42477" y="9326"/>
                  <a:pt x="42481" y="9257"/>
                  <a:pt x="42481" y="9191"/>
                </a:cubicBezTo>
                <a:close/>
                <a:moveTo>
                  <a:pt x="19546" y="15569"/>
                </a:moveTo>
                <a:cubicBezTo>
                  <a:pt x="19549" y="15576"/>
                  <a:pt x="19550" y="15581"/>
                  <a:pt x="19551" y="15588"/>
                </a:cubicBezTo>
                <a:cubicBezTo>
                  <a:pt x="19553" y="15594"/>
                  <a:pt x="19553" y="15600"/>
                  <a:pt x="19556" y="15606"/>
                </a:cubicBezTo>
                <a:cubicBezTo>
                  <a:pt x="19557" y="15610"/>
                  <a:pt x="19559" y="15617"/>
                  <a:pt x="19559" y="15623"/>
                </a:cubicBezTo>
                <a:cubicBezTo>
                  <a:pt x="19560" y="15629"/>
                  <a:pt x="19560" y="15635"/>
                  <a:pt x="19563" y="15638"/>
                </a:cubicBezTo>
                <a:cubicBezTo>
                  <a:pt x="19565" y="15644"/>
                  <a:pt x="19565" y="15650"/>
                  <a:pt x="19566" y="15654"/>
                </a:cubicBezTo>
                <a:cubicBezTo>
                  <a:pt x="19566" y="15660"/>
                  <a:pt x="19568" y="15664"/>
                  <a:pt x="19568" y="15669"/>
                </a:cubicBezTo>
                <a:cubicBezTo>
                  <a:pt x="19568" y="15675"/>
                  <a:pt x="19571" y="15679"/>
                  <a:pt x="19571" y="15684"/>
                </a:cubicBezTo>
                <a:cubicBezTo>
                  <a:pt x="19571" y="15688"/>
                  <a:pt x="19572" y="15694"/>
                  <a:pt x="19572" y="15697"/>
                </a:cubicBezTo>
                <a:cubicBezTo>
                  <a:pt x="19572" y="15701"/>
                  <a:pt x="19574" y="15706"/>
                  <a:pt x="19574" y="15710"/>
                </a:cubicBezTo>
                <a:lnTo>
                  <a:pt x="19574" y="15720"/>
                </a:lnTo>
                <a:lnTo>
                  <a:pt x="19574" y="15732"/>
                </a:lnTo>
                <a:lnTo>
                  <a:pt x="19574" y="15742"/>
                </a:lnTo>
                <a:lnTo>
                  <a:pt x="19574" y="15753"/>
                </a:lnTo>
                <a:lnTo>
                  <a:pt x="19574" y="15761"/>
                </a:lnTo>
                <a:lnTo>
                  <a:pt x="19574" y="15770"/>
                </a:lnTo>
                <a:lnTo>
                  <a:pt x="19574" y="15779"/>
                </a:lnTo>
                <a:lnTo>
                  <a:pt x="19574" y="15786"/>
                </a:lnTo>
                <a:cubicBezTo>
                  <a:pt x="19574" y="15789"/>
                  <a:pt x="19574" y="15792"/>
                  <a:pt x="19572" y="15794"/>
                </a:cubicBezTo>
                <a:cubicBezTo>
                  <a:pt x="19572" y="15797"/>
                  <a:pt x="19572" y="15798"/>
                  <a:pt x="19571" y="15800"/>
                </a:cubicBezTo>
                <a:cubicBezTo>
                  <a:pt x="19571" y="15801"/>
                  <a:pt x="19568" y="15804"/>
                  <a:pt x="19568" y="15807"/>
                </a:cubicBezTo>
                <a:cubicBezTo>
                  <a:pt x="19568" y="15809"/>
                  <a:pt x="19568" y="15811"/>
                  <a:pt x="19566" y="15813"/>
                </a:cubicBezTo>
                <a:cubicBezTo>
                  <a:pt x="19566" y="15814"/>
                  <a:pt x="19565" y="15816"/>
                  <a:pt x="19565" y="15819"/>
                </a:cubicBezTo>
                <a:cubicBezTo>
                  <a:pt x="19565" y="15820"/>
                  <a:pt x="19563" y="15822"/>
                  <a:pt x="19563" y="15822"/>
                </a:cubicBezTo>
                <a:cubicBezTo>
                  <a:pt x="19563" y="15823"/>
                  <a:pt x="19560" y="15826"/>
                  <a:pt x="19560" y="15828"/>
                </a:cubicBezTo>
                <a:cubicBezTo>
                  <a:pt x="19560" y="15829"/>
                  <a:pt x="19559" y="15829"/>
                  <a:pt x="19559" y="15831"/>
                </a:cubicBezTo>
                <a:cubicBezTo>
                  <a:pt x="19559" y="15834"/>
                  <a:pt x="19557" y="15835"/>
                  <a:pt x="19557" y="15835"/>
                </a:cubicBezTo>
                <a:lnTo>
                  <a:pt x="19556" y="15836"/>
                </a:lnTo>
                <a:cubicBezTo>
                  <a:pt x="19556" y="15838"/>
                  <a:pt x="19553" y="15838"/>
                  <a:pt x="19553" y="15841"/>
                </a:cubicBezTo>
                <a:cubicBezTo>
                  <a:pt x="19553" y="15841"/>
                  <a:pt x="19553" y="15842"/>
                  <a:pt x="19551" y="15842"/>
                </a:cubicBezTo>
                <a:cubicBezTo>
                  <a:pt x="19551" y="15844"/>
                  <a:pt x="19550" y="15844"/>
                  <a:pt x="19550" y="15845"/>
                </a:cubicBezTo>
                <a:lnTo>
                  <a:pt x="19549" y="15848"/>
                </a:lnTo>
                <a:lnTo>
                  <a:pt x="19546" y="15850"/>
                </a:lnTo>
                <a:lnTo>
                  <a:pt x="19535" y="15856"/>
                </a:lnTo>
                <a:cubicBezTo>
                  <a:pt x="19532" y="15856"/>
                  <a:pt x="19532" y="15856"/>
                  <a:pt x="19531" y="15857"/>
                </a:cubicBezTo>
                <a:cubicBezTo>
                  <a:pt x="19528" y="15859"/>
                  <a:pt x="19525" y="15859"/>
                  <a:pt x="19522" y="15860"/>
                </a:cubicBezTo>
                <a:cubicBezTo>
                  <a:pt x="19521" y="15860"/>
                  <a:pt x="19518" y="15860"/>
                  <a:pt x="19516" y="15863"/>
                </a:cubicBezTo>
                <a:cubicBezTo>
                  <a:pt x="19513" y="15863"/>
                  <a:pt x="19509" y="15864"/>
                  <a:pt x="19506" y="15864"/>
                </a:cubicBezTo>
                <a:lnTo>
                  <a:pt x="19482" y="15864"/>
                </a:lnTo>
                <a:cubicBezTo>
                  <a:pt x="19476" y="15864"/>
                  <a:pt x="19471" y="15863"/>
                  <a:pt x="19463" y="15863"/>
                </a:cubicBezTo>
                <a:lnTo>
                  <a:pt x="19462" y="15863"/>
                </a:lnTo>
                <a:cubicBezTo>
                  <a:pt x="19454" y="15860"/>
                  <a:pt x="19447" y="15860"/>
                  <a:pt x="19440" y="15857"/>
                </a:cubicBezTo>
                <a:cubicBezTo>
                  <a:pt x="19437" y="15857"/>
                  <a:pt x="19435" y="15857"/>
                  <a:pt x="19435" y="15856"/>
                </a:cubicBezTo>
                <a:cubicBezTo>
                  <a:pt x="19431" y="15851"/>
                  <a:pt x="19425" y="15850"/>
                  <a:pt x="19418" y="15848"/>
                </a:cubicBezTo>
                <a:cubicBezTo>
                  <a:pt x="19415" y="15848"/>
                  <a:pt x="19412" y="15845"/>
                  <a:pt x="19410" y="15845"/>
                </a:cubicBezTo>
                <a:cubicBezTo>
                  <a:pt x="19404" y="15844"/>
                  <a:pt x="19397" y="15842"/>
                  <a:pt x="19391" y="15838"/>
                </a:cubicBezTo>
                <a:cubicBezTo>
                  <a:pt x="19388" y="15836"/>
                  <a:pt x="19387" y="15836"/>
                  <a:pt x="19382" y="15835"/>
                </a:cubicBezTo>
                <a:cubicBezTo>
                  <a:pt x="19375" y="15834"/>
                  <a:pt x="19369" y="15829"/>
                  <a:pt x="19362" y="15826"/>
                </a:cubicBezTo>
                <a:cubicBezTo>
                  <a:pt x="19359" y="15823"/>
                  <a:pt x="19357" y="15823"/>
                  <a:pt x="19353" y="15822"/>
                </a:cubicBezTo>
                <a:cubicBezTo>
                  <a:pt x="19346" y="15819"/>
                  <a:pt x="19337" y="15814"/>
                  <a:pt x="19329" y="15811"/>
                </a:cubicBezTo>
                <a:cubicBezTo>
                  <a:pt x="19328" y="15809"/>
                  <a:pt x="19325" y="15809"/>
                  <a:pt x="19322" y="15807"/>
                </a:cubicBezTo>
                <a:lnTo>
                  <a:pt x="19288" y="15791"/>
                </a:lnTo>
                <a:cubicBezTo>
                  <a:pt x="19287" y="15789"/>
                  <a:pt x="19285" y="15789"/>
                  <a:pt x="19284" y="15786"/>
                </a:cubicBezTo>
                <a:cubicBezTo>
                  <a:pt x="19279" y="15785"/>
                  <a:pt x="19273" y="15782"/>
                  <a:pt x="19271" y="15779"/>
                </a:cubicBezTo>
                <a:cubicBezTo>
                  <a:pt x="19362" y="15709"/>
                  <a:pt x="19454" y="15638"/>
                  <a:pt x="19546" y="15569"/>
                </a:cubicBezTo>
                <a:close/>
                <a:moveTo>
                  <a:pt x="31827" y="13968"/>
                </a:moveTo>
                <a:cubicBezTo>
                  <a:pt x="31838" y="13977"/>
                  <a:pt x="31847" y="13989"/>
                  <a:pt x="31855" y="13998"/>
                </a:cubicBezTo>
                <a:cubicBezTo>
                  <a:pt x="31863" y="14005"/>
                  <a:pt x="31870" y="14014"/>
                  <a:pt x="31877" y="14021"/>
                </a:cubicBezTo>
                <a:lnTo>
                  <a:pt x="31960" y="14110"/>
                </a:lnTo>
                <a:cubicBezTo>
                  <a:pt x="31995" y="14169"/>
                  <a:pt x="32029" y="14230"/>
                  <a:pt x="32060" y="14291"/>
                </a:cubicBezTo>
                <a:cubicBezTo>
                  <a:pt x="32069" y="14307"/>
                  <a:pt x="32076" y="14323"/>
                  <a:pt x="32085" y="14342"/>
                </a:cubicBezTo>
                <a:cubicBezTo>
                  <a:pt x="32108" y="14388"/>
                  <a:pt x="32132" y="14432"/>
                  <a:pt x="32155" y="14477"/>
                </a:cubicBezTo>
                <a:cubicBezTo>
                  <a:pt x="32166" y="14502"/>
                  <a:pt x="32177" y="14524"/>
                  <a:pt x="32188" y="14548"/>
                </a:cubicBezTo>
                <a:lnTo>
                  <a:pt x="32244" y="14669"/>
                </a:lnTo>
                <a:cubicBezTo>
                  <a:pt x="32254" y="14695"/>
                  <a:pt x="32266" y="14720"/>
                  <a:pt x="32276" y="14748"/>
                </a:cubicBezTo>
                <a:cubicBezTo>
                  <a:pt x="32292" y="14786"/>
                  <a:pt x="32310" y="14826"/>
                  <a:pt x="32325" y="14864"/>
                </a:cubicBezTo>
                <a:cubicBezTo>
                  <a:pt x="32335" y="14892"/>
                  <a:pt x="32347" y="14919"/>
                  <a:pt x="32355" y="14947"/>
                </a:cubicBezTo>
                <a:cubicBezTo>
                  <a:pt x="32370" y="14985"/>
                  <a:pt x="32385" y="15025"/>
                  <a:pt x="32398" y="15063"/>
                </a:cubicBezTo>
                <a:cubicBezTo>
                  <a:pt x="32408" y="15091"/>
                  <a:pt x="32417" y="15120"/>
                  <a:pt x="32428" y="15150"/>
                </a:cubicBezTo>
                <a:cubicBezTo>
                  <a:pt x="32439" y="15186"/>
                  <a:pt x="32453" y="15223"/>
                  <a:pt x="32464" y="15260"/>
                </a:cubicBezTo>
                <a:cubicBezTo>
                  <a:pt x="32255" y="15482"/>
                  <a:pt x="32091" y="15723"/>
                  <a:pt x="31976" y="15978"/>
                </a:cubicBezTo>
                <a:cubicBezTo>
                  <a:pt x="32004" y="15276"/>
                  <a:pt x="31954" y="14602"/>
                  <a:pt x="31827" y="13968"/>
                </a:cubicBezTo>
                <a:close/>
                <a:moveTo>
                  <a:pt x="12915" y="8460"/>
                </a:moveTo>
                <a:lnTo>
                  <a:pt x="12981" y="8564"/>
                </a:lnTo>
                <a:cubicBezTo>
                  <a:pt x="13000" y="8595"/>
                  <a:pt x="13019" y="8626"/>
                  <a:pt x="13040" y="8657"/>
                </a:cubicBezTo>
                <a:lnTo>
                  <a:pt x="13111" y="8767"/>
                </a:lnTo>
                <a:lnTo>
                  <a:pt x="13172" y="8860"/>
                </a:lnTo>
                <a:cubicBezTo>
                  <a:pt x="13197" y="8900"/>
                  <a:pt x="13221" y="8937"/>
                  <a:pt x="13247" y="8975"/>
                </a:cubicBezTo>
                <a:cubicBezTo>
                  <a:pt x="13268" y="9006"/>
                  <a:pt x="13287" y="9037"/>
                  <a:pt x="13309" y="9069"/>
                </a:cubicBezTo>
                <a:cubicBezTo>
                  <a:pt x="13336" y="9107"/>
                  <a:pt x="13364" y="9147"/>
                  <a:pt x="13389" y="9187"/>
                </a:cubicBezTo>
                <a:cubicBezTo>
                  <a:pt x="13411" y="9218"/>
                  <a:pt x="13431" y="9248"/>
                  <a:pt x="13453" y="9279"/>
                </a:cubicBezTo>
                <a:lnTo>
                  <a:pt x="13536" y="9401"/>
                </a:lnTo>
                <a:cubicBezTo>
                  <a:pt x="13558" y="9432"/>
                  <a:pt x="13578" y="9463"/>
                  <a:pt x="13600" y="9496"/>
                </a:cubicBezTo>
                <a:cubicBezTo>
                  <a:pt x="13630" y="9535"/>
                  <a:pt x="13659" y="9578"/>
                  <a:pt x="13687" y="9621"/>
                </a:cubicBezTo>
                <a:lnTo>
                  <a:pt x="13753" y="9713"/>
                </a:lnTo>
                <a:cubicBezTo>
                  <a:pt x="13783" y="9756"/>
                  <a:pt x="13814" y="9800"/>
                  <a:pt x="13844" y="9843"/>
                </a:cubicBezTo>
                <a:cubicBezTo>
                  <a:pt x="13867" y="9874"/>
                  <a:pt x="13887" y="9903"/>
                  <a:pt x="13909" y="9934"/>
                </a:cubicBezTo>
                <a:cubicBezTo>
                  <a:pt x="13933" y="9968"/>
                  <a:pt x="13956" y="10003"/>
                  <a:pt x="13983" y="10035"/>
                </a:cubicBezTo>
                <a:cubicBezTo>
                  <a:pt x="11791" y="11770"/>
                  <a:pt x="9930" y="13854"/>
                  <a:pt x="8541" y="16104"/>
                </a:cubicBezTo>
                <a:cubicBezTo>
                  <a:pt x="7864" y="15763"/>
                  <a:pt x="7198" y="15476"/>
                  <a:pt x="6586" y="15270"/>
                </a:cubicBezTo>
                <a:cubicBezTo>
                  <a:pt x="6709" y="15100"/>
                  <a:pt x="6834" y="14927"/>
                  <a:pt x="6961" y="14757"/>
                </a:cubicBezTo>
                <a:cubicBezTo>
                  <a:pt x="8682" y="12451"/>
                  <a:pt x="10681" y="10335"/>
                  <a:pt x="12915" y="8460"/>
                </a:cubicBezTo>
                <a:close/>
                <a:moveTo>
                  <a:pt x="14042" y="10115"/>
                </a:moveTo>
                <a:cubicBezTo>
                  <a:pt x="14052" y="10129"/>
                  <a:pt x="14062" y="10143"/>
                  <a:pt x="14072" y="10157"/>
                </a:cubicBezTo>
                <a:cubicBezTo>
                  <a:pt x="14106" y="10203"/>
                  <a:pt x="14140" y="10249"/>
                  <a:pt x="14174" y="10296"/>
                </a:cubicBezTo>
                <a:cubicBezTo>
                  <a:pt x="14195" y="10325"/>
                  <a:pt x="14217" y="10352"/>
                  <a:pt x="14236" y="10381"/>
                </a:cubicBezTo>
                <a:cubicBezTo>
                  <a:pt x="14271" y="10430"/>
                  <a:pt x="14306" y="10477"/>
                  <a:pt x="14343" y="10525"/>
                </a:cubicBezTo>
                <a:lnTo>
                  <a:pt x="14403" y="10608"/>
                </a:lnTo>
                <a:cubicBezTo>
                  <a:pt x="14434" y="10650"/>
                  <a:pt x="14465" y="10690"/>
                  <a:pt x="14498" y="10733"/>
                </a:cubicBezTo>
                <a:cubicBezTo>
                  <a:pt x="12505" y="12443"/>
                  <a:pt x="10707" y="14351"/>
                  <a:pt x="9145" y="16419"/>
                </a:cubicBezTo>
                <a:cubicBezTo>
                  <a:pt x="8971" y="16326"/>
                  <a:pt x="8799" y="16234"/>
                  <a:pt x="8629" y="16145"/>
                </a:cubicBezTo>
                <a:cubicBezTo>
                  <a:pt x="10011" y="13914"/>
                  <a:pt x="11860" y="11840"/>
                  <a:pt x="14042" y="10115"/>
                </a:cubicBezTo>
                <a:close/>
                <a:moveTo>
                  <a:pt x="4882" y="15015"/>
                </a:moveTo>
                <a:cubicBezTo>
                  <a:pt x="5173" y="15015"/>
                  <a:pt x="5537" y="15071"/>
                  <a:pt x="5966" y="15183"/>
                </a:cubicBezTo>
                <a:cubicBezTo>
                  <a:pt x="5597" y="15789"/>
                  <a:pt x="5256" y="16401"/>
                  <a:pt x="4946" y="17019"/>
                </a:cubicBezTo>
                <a:cubicBezTo>
                  <a:pt x="4526" y="16556"/>
                  <a:pt x="4254" y="16145"/>
                  <a:pt x="4148" y="15820"/>
                </a:cubicBezTo>
                <a:cubicBezTo>
                  <a:pt x="4312" y="15556"/>
                  <a:pt x="4479" y="15292"/>
                  <a:pt x="4652" y="15029"/>
                </a:cubicBezTo>
                <a:cubicBezTo>
                  <a:pt x="4722" y="15020"/>
                  <a:pt x="4799" y="15015"/>
                  <a:pt x="4882" y="15015"/>
                </a:cubicBezTo>
                <a:close/>
                <a:moveTo>
                  <a:pt x="6068" y="15210"/>
                </a:moveTo>
                <a:cubicBezTo>
                  <a:pt x="6186" y="15242"/>
                  <a:pt x="6306" y="15279"/>
                  <a:pt x="6430" y="15320"/>
                </a:cubicBezTo>
                <a:cubicBezTo>
                  <a:pt x="5977" y="15953"/>
                  <a:pt x="5552" y="16593"/>
                  <a:pt x="5152" y="17238"/>
                </a:cubicBezTo>
                <a:cubicBezTo>
                  <a:pt x="5106" y="17190"/>
                  <a:pt x="5060" y="17143"/>
                  <a:pt x="5018" y="17096"/>
                </a:cubicBezTo>
                <a:cubicBezTo>
                  <a:pt x="5334" y="16462"/>
                  <a:pt x="5686" y="15831"/>
                  <a:pt x="6068" y="15210"/>
                </a:cubicBezTo>
                <a:close/>
                <a:moveTo>
                  <a:pt x="42369" y="8172"/>
                </a:moveTo>
                <a:lnTo>
                  <a:pt x="42369" y="8172"/>
                </a:lnTo>
                <a:cubicBezTo>
                  <a:pt x="42572" y="8579"/>
                  <a:pt x="42774" y="9018"/>
                  <a:pt x="42909" y="9403"/>
                </a:cubicBezTo>
                <a:cubicBezTo>
                  <a:pt x="43122" y="10010"/>
                  <a:pt x="43369" y="10791"/>
                  <a:pt x="43521" y="11350"/>
                </a:cubicBezTo>
                <a:cubicBezTo>
                  <a:pt x="43624" y="11733"/>
                  <a:pt x="43718" y="12230"/>
                  <a:pt x="43769" y="12565"/>
                </a:cubicBezTo>
                <a:cubicBezTo>
                  <a:pt x="43892" y="13382"/>
                  <a:pt x="44012" y="14299"/>
                  <a:pt x="43997" y="15750"/>
                </a:cubicBezTo>
                <a:cubicBezTo>
                  <a:pt x="43990" y="16425"/>
                  <a:pt x="43917" y="17260"/>
                  <a:pt x="43894" y="17499"/>
                </a:cubicBezTo>
                <a:cubicBezTo>
                  <a:pt x="43894" y="17503"/>
                  <a:pt x="43894" y="17506"/>
                  <a:pt x="43893" y="17512"/>
                </a:cubicBezTo>
                <a:cubicBezTo>
                  <a:pt x="43793" y="16963"/>
                  <a:pt x="43490" y="16416"/>
                  <a:pt x="42997" y="15910"/>
                </a:cubicBezTo>
                <a:cubicBezTo>
                  <a:pt x="43110" y="15055"/>
                  <a:pt x="43168" y="14216"/>
                  <a:pt x="43166" y="13393"/>
                </a:cubicBezTo>
                <a:cubicBezTo>
                  <a:pt x="43166" y="13299"/>
                  <a:pt x="43165" y="13208"/>
                  <a:pt x="43162" y="13115"/>
                </a:cubicBezTo>
                <a:cubicBezTo>
                  <a:pt x="43162" y="13086"/>
                  <a:pt x="43161" y="13058"/>
                  <a:pt x="43161" y="13029"/>
                </a:cubicBezTo>
                <a:cubicBezTo>
                  <a:pt x="43159" y="12965"/>
                  <a:pt x="43158" y="12899"/>
                  <a:pt x="43155" y="12834"/>
                </a:cubicBezTo>
                <a:cubicBezTo>
                  <a:pt x="43153" y="12804"/>
                  <a:pt x="43153" y="12771"/>
                  <a:pt x="43152" y="12740"/>
                </a:cubicBezTo>
                <a:cubicBezTo>
                  <a:pt x="43150" y="12673"/>
                  <a:pt x="43146" y="12605"/>
                  <a:pt x="43143" y="12536"/>
                </a:cubicBezTo>
                <a:cubicBezTo>
                  <a:pt x="43140" y="12512"/>
                  <a:pt x="43140" y="12489"/>
                  <a:pt x="43138" y="12465"/>
                </a:cubicBezTo>
                <a:cubicBezTo>
                  <a:pt x="43133" y="12374"/>
                  <a:pt x="43128" y="12284"/>
                  <a:pt x="43122" y="12196"/>
                </a:cubicBezTo>
                <a:cubicBezTo>
                  <a:pt x="43121" y="12175"/>
                  <a:pt x="43118" y="12156"/>
                  <a:pt x="43116" y="12137"/>
                </a:cubicBezTo>
                <a:cubicBezTo>
                  <a:pt x="43110" y="12068"/>
                  <a:pt x="43106" y="11997"/>
                  <a:pt x="43099" y="11928"/>
                </a:cubicBezTo>
                <a:cubicBezTo>
                  <a:pt x="43096" y="11899"/>
                  <a:pt x="43093" y="11870"/>
                  <a:pt x="43088" y="11837"/>
                </a:cubicBezTo>
                <a:cubicBezTo>
                  <a:pt x="43084" y="11775"/>
                  <a:pt x="43077" y="11715"/>
                  <a:pt x="43071" y="11652"/>
                </a:cubicBezTo>
                <a:cubicBezTo>
                  <a:pt x="43066" y="11622"/>
                  <a:pt x="43065" y="11594"/>
                  <a:pt x="43062" y="11565"/>
                </a:cubicBezTo>
                <a:lnTo>
                  <a:pt x="43034" y="11340"/>
                </a:lnTo>
                <a:cubicBezTo>
                  <a:pt x="43033" y="11327"/>
                  <a:pt x="43030" y="11314"/>
                  <a:pt x="43028" y="11303"/>
                </a:cubicBezTo>
                <a:cubicBezTo>
                  <a:pt x="43018" y="11216"/>
                  <a:pt x="43005" y="11130"/>
                  <a:pt x="42991" y="11043"/>
                </a:cubicBezTo>
                <a:cubicBezTo>
                  <a:pt x="42988" y="11018"/>
                  <a:pt x="42984" y="10994"/>
                  <a:pt x="42981" y="10968"/>
                </a:cubicBezTo>
                <a:cubicBezTo>
                  <a:pt x="42971" y="10906"/>
                  <a:pt x="42960" y="10844"/>
                  <a:pt x="42952" y="10783"/>
                </a:cubicBezTo>
                <a:cubicBezTo>
                  <a:pt x="42946" y="10753"/>
                  <a:pt x="42941" y="10724"/>
                  <a:pt x="42937" y="10696"/>
                </a:cubicBezTo>
                <a:cubicBezTo>
                  <a:pt x="42925" y="10634"/>
                  <a:pt x="42915" y="10572"/>
                  <a:pt x="42903" y="10512"/>
                </a:cubicBezTo>
                <a:cubicBezTo>
                  <a:pt x="42899" y="10488"/>
                  <a:pt x="42894" y="10462"/>
                  <a:pt x="42888" y="10438"/>
                </a:cubicBezTo>
                <a:cubicBezTo>
                  <a:pt x="42872" y="10355"/>
                  <a:pt x="42856" y="10271"/>
                  <a:pt x="42837" y="10187"/>
                </a:cubicBezTo>
                <a:cubicBezTo>
                  <a:pt x="42835" y="10174"/>
                  <a:pt x="42833" y="10163"/>
                  <a:pt x="42830" y="10150"/>
                </a:cubicBezTo>
                <a:cubicBezTo>
                  <a:pt x="42815" y="10078"/>
                  <a:pt x="42799" y="10006"/>
                  <a:pt x="42782" y="9937"/>
                </a:cubicBezTo>
                <a:cubicBezTo>
                  <a:pt x="42777" y="9909"/>
                  <a:pt x="42769" y="9884"/>
                  <a:pt x="42763" y="9856"/>
                </a:cubicBezTo>
                <a:cubicBezTo>
                  <a:pt x="42749" y="9797"/>
                  <a:pt x="42737" y="9740"/>
                  <a:pt x="42722" y="9682"/>
                </a:cubicBezTo>
                <a:cubicBezTo>
                  <a:pt x="42715" y="9656"/>
                  <a:pt x="42707" y="9629"/>
                  <a:pt x="42702" y="9601"/>
                </a:cubicBezTo>
                <a:cubicBezTo>
                  <a:pt x="42685" y="9538"/>
                  <a:pt x="42666" y="9472"/>
                  <a:pt x="42649" y="9407"/>
                </a:cubicBezTo>
                <a:cubicBezTo>
                  <a:pt x="42643" y="9391"/>
                  <a:pt x="42638" y="9373"/>
                  <a:pt x="42634" y="9356"/>
                </a:cubicBezTo>
                <a:cubicBezTo>
                  <a:pt x="42612" y="9275"/>
                  <a:pt x="42587" y="9194"/>
                  <a:pt x="42563" y="9115"/>
                </a:cubicBezTo>
                <a:cubicBezTo>
                  <a:pt x="42557" y="9094"/>
                  <a:pt x="42550" y="9075"/>
                  <a:pt x="42546" y="9054"/>
                </a:cubicBezTo>
                <a:cubicBezTo>
                  <a:pt x="42527" y="8994"/>
                  <a:pt x="42509" y="8935"/>
                  <a:pt x="42488" y="8873"/>
                </a:cubicBezTo>
                <a:cubicBezTo>
                  <a:pt x="42484" y="8862"/>
                  <a:pt x="42481" y="8850"/>
                  <a:pt x="42477" y="8837"/>
                </a:cubicBezTo>
                <a:cubicBezTo>
                  <a:pt x="42477" y="8834"/>
                  <a:pt x="42477" y="8829"/>
                  <a:pt x="42475" y="8825"/>
                </a:cubicBezTo>
                <a:cubicBezTo>
                  <a:pt x="42472" y="8778"/>
                  <a:pt x="42468" y="8731"/>
                  <a:pt x="42462" y="8685"/>
                </a:cubicBezTo>
                <a:cubicBezTo>
                  <a:pt x="42462" y="8678"/>
                  <a:pt x="42460" y="8667"/>
                  <a:pt x="42459" y="8660"/>
                </a:cubicBezTo>
                <a:cubicBezTo>
                  <a:pt x="42453" y="8616"/>
                  <a:pt x="42447" y="8570"/>
                  <a:pt x="42440" y="8526"/>
                </a:cubicBezTo>
                <a:cubicBezTo>
                  <a:pt x="42440" y="8523"/>
                  <a:pt x="42438" y="8519"/>
                  <a:pt x="42438" y="8516"/>
                </a:cubicBezTo>
                <a:cubicBezTo>
                  <a:pt x="42431" y="8469"/>
                  <a:pt x="42424" y="8423"/>
                  <a:pt x="42415" y="8378"/>
                </a:cubicBezTo>
                <a:lnTo>
                  <a:pt x="42409" y="8350"/>
                </a:lnTo>
                <a:cubicBezTo>
                  <a:pt x="42400" y="8306"/>
                  <a:pt x="42391" y="8261"/>
                  <a:pt x="42379" y="8217"/>
                </a:cubicBezTo>
                <a:lnTo>
                  <a:pt x="42374" y="8195"/>
                </a:lnTo>
                <a:cubicBezTo>
                  <a:pt x="42372" y="8188"/>
                  <a:pt x="42371" y="8179"/>
                  <a:pt x="42369" y="8172"/>
                </a:cubicBezTo>
                <a:close/>
                <a:moveTo>
                  <a:pt x="14556" y="10813"/>
                </a:moveTo>
                <a:cubicBezTo>
                  <a:pt x="14561" y="10821"/>
                  <a:pt x="14567" y="10830"/>
                  <a:pt x="14574" y="10837"/>
                </a:cubicBezTo>
                <a:cubicBezTo>
                  <a:pt x="14615" y="10890"/>
                  <a:pt x="14658" y="10946"/>
                  <a:pt x="14699" y="11003"/>
                </a:cubicBezTo>
                <a:cubicBezTo>
                  <a:pt x="14715" y="11024"/>
                  <a:pt x="14731" y="11046"/>
                  <a:pt x="14748" y="11065"/>
                </a:cubicBezTo>
                <a:cubicBezTo>
                  <a:pt x="14798" y="11130"/>
                  <a:pt x="14846" y="11196"/>
                  <a:pt x="14896" y="11261"/>
                </a:cubicBezTo>
                <a:cubicBezTo>
                  <a:pt x="14905" y="11271"/>
                  <a:pt x="14912" y="11283"/>
                  <a:pt x="14923" y="11293"/>
                </a:cubicBezTo>
                <a:cubicBezTo>
                  <a:pt x="15099" y="11524"/>
                  <a:pt x="15279" y="11752"/>
                  <a:pt x="15461" y="11977"/>
                </a:cubicBezTo>
                <a:cubicBezTo>
                  <a:pt x="15471" y="11992"/>
                  <a:pt x="15485" y="12006"/>
                  <a:pt x="15495" y="12020"/>
                </a:cubicBezTo>
                <a:cubicBezTo>
                  <a:pt x="15545" y="12080"/>
                  <a:pt x="15593" y="12142"/>
                  <a:pt x="15642" y="12202"/>
                </a:cubicBezTo>
                <a:lnTo>
                  <a:pt x="15698" y="12268"/>
                </a:lnTo>
                <a:cubicBezTo>
                  <a:pt x="15740" y="12320"/>
                  <a:pt x="15782" y="12373"/>
                  <a:pt x="15824" y="12424"/>
                </a:cubicBezTo>
                <a:cubicBezTo>
                  <a:pt x="15836" y="12437"/>
                  <a:pt x="15846" y="12452"/>
                  <a:pt x="15858" y="12465"/>
                </a:cubicBezTo>
                <a:cubicBezTo>
                  <a:pt x="13975" y="13955"/>
                  <a:pt x="12375" y="15748"/>
                  <a:pt x="11178" y="17681"/>
                </a:cubicBezTo>
                <a:cubicBezTo>
                  <a:pt x="10557" y="17249"/>
                  <a:pt x="9895" y="16837"/>
                  <a:pt x="9232" y="16470"/>
                </a:cubicBezTo>
                <a:cubicBezTo>
                  <a:pt x="10787" y="14414"/>
                  <a:pt x="12574" y="12517"/>
                  <a:pt x="14556" y="10813"/>
                </a:cubicBezTo>
                <a:close/>
                <a:moveTo>
                  <a:pt x="15920" y="12540"/>
                </a:moveTo>
                <a:cubicBezTo>
                  <a:pt x="15949" y="12576"/>
                  <a:pt x="15977" y="12609"/>
                  <a:pt x="16007" y="12643"/>
                </a:cubicBezTo>
                <a:cubicBezTo>
                  <a:pt x="16030" y="12671"/>
                  <a:pt x="16052" y="12698"/>
                  <a:pt x="16077" y="12726"/>
                </a:cubicBezTo>
                <a:cubicBezTo>
                  <a:pt x="16114" y="12770"/>
                  <a:pt x="16152" y="12815"/>
                  <a:pt x="16189" y="12859"/>
                </a:cubicBezTo>
                <a:cubicBezTo>
                  <a:pt x="16213" y="12889"/>
                  <a:pt x="16236" y="12917"/>
                  <a:pt x="16263" y="12946"/>
                </a:cubicBezTo>
                <a:cubicBezTo>
                  <a:pt x="16299" y="12989"/>
                  <a:pt x="16336" y="13033"/>
                  <a:pt x="16371" y="13076"/>
                </a:cubicBezTo>
                <a:cubicBezTo>
                  <a:pt x="16386" y="13093"/>
                  <a:pt x="16402" y="13112"/>
                  <a:pt x="16417" y="13130"/>
                </a:cubicBezTo>
                <a:cubicBezTo>
                  <a:pt x="14683" y="14624"/>
                  <a:pt x="13115" y="16285"/>
                  <a:pt x="11738" y="18084"/>
                </a:cubicBezTo>
                <a:cubicBezTo>
                  <a:pt x="11584" y="17968"/>
                  <a:pt x="11425" y="17853"/>
                  <a:pt x="11263" y="17740"/>
                </a:cubicBezTo>
                <a:cubicBezTo>
                  <a:pt x="12429" y="15856"/>
                  <a:pt x="14006" y="14057"/>
                  <a:pt x="15920" y="12540"/>
                </a:cubicBezTo>
                <a:close/>
                <a:moveTo>
                  <a:pt x="4969" y="17191"/>
                </a:moveTo>
                <a:cubicBezTo>
                  <a:pt x="5010" y="17235"/>
                  <a:pt x="5055" y="17279"/>
                  <a:pt x="5099" y="17326"/>
                </a:cubicBezTo>
                <a:cubicBezTo>
                  <a:pt x="4812" y="17793"/>
                  <a:pt x="4538" y="18263"/>
                  <a:pt x="4278" y="18736"/>
                </a:cubicBezTo>
                <a:lnTo>
                  <a:pt x="4322" y="18625"/>
                </a:lnTo>
                <a:cubicBezTo>
                  <a:pt x="4519" y="18144"/>
                  <a:pt x="4737" y="17666"/>
                  <a:pt x="4969" y="17191"/>
                </a:cubicBezTo>
                <a:close/>
                <a:moveTo>
                  <a:pt x="32501" y="15367"/>
                </a:moveTo>
                <a:cubicBezTo>
                  <a:pt x="32511" y="15401"/>
                  <a:pt x="32522" y="15435"/>
                  <a:pt x="32530" y="15469"/>
                </a:cubicBezTo>
                <a:cubicBezTo>
                  <a:pt x="32539" y="15498"/>
                  <a:pt x="32547" y="15528"/>
                  <a:pt x="32555" y="15558"/>
                </a:cubicBezTo>
                <a:cubicBezTo>
                  <a:pt x="32567" y="15598"/>
                  <a:pt x="32576" y="15638"/>
                  <a:pt x="32588" y="15676"/>
                </a:cubicBezTo>
                <a:cubicBezTo>
                  <a:pt x="32595" y="15706"/>
                  <a:pt x="32603" y="15738"/>
                  <a:pt x="32610" y="15767"/>
                </a:cubicBezTo>
                <a:lnTo>
                  <a:pt x="32636" y="15888"/>
                </a:lnTo>
                <a:cubicBezTo>
                  <a:pt x="32644" y="15917"/>
                  <a:pt x="32650" y="15948"/>
                  <a:pt x="32657" y="15978"/>
                </a:cubicBezTo>
                <a:cubicBezTo>
                  <a:pt x="32666" y="16020"/>
                  <a:pt x="32673" y="16062"/>
                  <a:pt x="32681" y="16103"/>
                </a:cubicBezTo>
                <a:lnTo>
                  <a:pt x="32698" y="16191"/>
                </a:lnTo>
                <a:lnTo>
                  <a:pt x="32720" y="16323"/>
                </a:lnTo>
                <a:cubicBezTo>
                  <a:pt x="32723" y="16351"/>
                  <a:pt x="32729" y="16379"/>
                  <a:pt x="32732" y="16409"/>
                </a:cubicBezTo>
                <a:cubicBezTo>
                  <a:pt x="32739" y="16459"/>
                  <a:pt x="32745" y="16507"/>
                  <a:pt x="32751" y="16557"/>
                </a:cubicBezTo>
                <a:cubicBezTo>
                  <a:pt x="32754" y="16581"/>
                  <a:pt x="32757" y="16606"/>
                  <a:pt x="32760" y="16628"/>
                </a:cubicBezTo>
                <a:cubicBezTo>
                  <a:pt x="32769" y="16701"/>
                  <a:pt x="32775" y="16775"/>
                  <a:pt x="32782" y="16848"/>
                </a:cubicBezTo>
                <a:cubicBezTo>
                  <a:pt x="32783" y="16859"/>
                  <a:pt x="32783" y="16870"/>
                  <a:pt x="32783" y="16882"/>
                </a:cubicBezTo>
                <a:cubicBezTo>
                  <a:pt x="32789" y="16946"/>
                  <a:pt x="32794" y="17010"/>
                  <a:pt x="32797" y="17072"/>
                </a:cubicBezTo>
                <a:cubicBezTo>
                  <a:pt x="32798" y="17100"/>
                  <a:pt x="32798" y="17128"/>
                  <a:pt x="32801" y="17157"/>
                </a:cubicBezTo>
                <a:cubicBezTo>
                  <a:pt x="32803" y="17204"/>
                  <a:pt x="32804" y="17250"/>
                  <a:pt x="32806" y="17299"/>
                </a:cubicBezTo>
                <a:cubicBezTo>
                  <a:pt x="32808" y="17329"/>
                  <a:pt x="32808" y="17363"/>
                  <a:pt x="32808" y="17396"/>
                </a:cubicBezTo>
                <a:cubicBezTo>
                  <a:pt x="32808" y="17440"/>
                  <a:pt x="32810" y="17482"/>
                  <a:pt x="32810" y="17527"/>
                </a:cubicBezTo>
                <a:lnTo>
                  <a:pt x="32810" y="17629"/>
                </a:lnTo>
                <a:cubicBezTo>
                  <a:pt x="32810" y="17672"/>
                  <a:pt x="32810" y="17713"/>
                  <a:pt x="32808" y="17756"/>
                </a:cubicBezTo>
                <a:cubicBezTo>
                  <a:pt x="32808" y="17791"/>
                  <a:pt x="32806" y="17828"/>
                  <a:pt x="32804" y="17863"/>
                </a:cubicBezTo>
                <a:cubicBezTo>
                  <a:pt x="32803" y="17905"/>
                  <a:pt x="32801" y="17946"/>
                  <a:pt x="32798" y="17988"/>
                </a:cubicBezTo>
                <a:cubicBezTo>
                  <a:pt x="32797" y="18025"/>
                  <a:pt x="32795" y="18059"/>
                  <a:pt x="32794" y="18096"/>
                </a:cubicBezTo>
                <a:cubicBezTo>
                  <a:pt x="32791" y="18138"/>
                  <a:pt x="32788" y="18180"/>
                  <a:pt x="32786" y="18221"/>
                </a:cubicBezTo>
                <a:cubicBezTo>
                  <a:pt x="32783" y="18258"/>
                  <a:pt x="32781" y="18294"/>
                  <a:pt x="32776" y="18331"/>
                </a:cubicBezTo>
                <a:cubicBezTo>
                  <a:pt x="32773" y="18374"/>
                  <a:pt x="32769" y="18415"/>
                  <a:pt x="32766" y="18456"/>
                </a:cubicBezTo>
                <a:lnTo>
                  <a:pt x="32754" y="18566"/>
                </a:lnTo>
                <a:cubicBezTo>
                  <a:pt x="32751" y="18609"/>
                  <a:pt x="32745" y="18652"/>
                  <a:pt x="32739" y="18694"/>
                </a:cubicBezTo>
                <a:cubicBezTo>
                  <a:pt x="32738" y="18709"/>
                  <a:pt x="32736" y="18721"/>
                  <a:pt x="32735" y="18736"/>
                </a:cubicBezTo>
                <a:cubicBezTo>
                  <a:pt x="32216" y="18183"/>
                  <a:pt x="31929" y="17585"/>
                  <a:pt x="31891" y="16997"/>
                </a:cubicBezTo>
                <a:cubicBezTo>
                  <a:pt x="31922" y="16765"/>
                  <a:pt x="31945" y="16537"/>
                  <a:pt x="31963" y="16313"/>
                </a:cubicBezTo>
                <a:cubicBezTo>
                  <a:pt x="32058" y="15973"/>
                  <a:pt x="32242" y="15654"/>
                  <a:pt x="32501" y="15367"/>
                </a:cubicBezTo>
                <a:close/>
                <a:moveTo>
                  <a:pt x="6527" y="15353"/>
                </a:moveTo>
                <a:cubicBezTo>
                  <a:pt x="7139" y="15557"/>
                  <a:pt x="7808" y="15844"/>
                  <a:pt x="8489" y="16188"/>
                </a:cubicBezTo>
                <a:cubicBezTo>
                  <a:pt x="7951" y="17066"/>
                  <a:pt x="7483" y="17971"/>
                  <a:pt x="7096" y="18889"/>
                </a:cubicBezTo>
                <a:cubicBezTo>
                  <a:pt x="6387" y="18374"/>
                  <a:pt x="5741" y="17835"/>
                  <a:pt x="5221" y="17312"/>
                </a:cubicBezTo>
                <a:cubicBezTo>
                  <a:pt x="5630" y="16651"/>
                  <a:pt x="6064" y="15998"/>
                  <a:pt x="6527" y="15353"/>
                </a:cubicBezTo>
                <a:close/>
                <a:moveTo>
                  <a:pt x="8577" y="16232"/>
                </a:moveTo>
                <a:cubicBezTo>
                  <a:pt x="8746" y="16319"/>
                  <a:pt x="8916" y="16409"/>
                  <a:pt x="9085" y="16500"/>
                </a:cubicBezTo>
                <a:cubicBezTo>
                  <a:pt x="9061" y="16532"/>
                  <a:pt x="9036" y="16563"/>
                  <a:pt x="9014" y="16594"/>
                </a:cubicBezTo>
                <a:cubicBezTo>
                  <a:pt x="8411" y="17403"/>
                  <a:pt x="7851" y="18225"/>
                  <a:pt x="7336" y="19058"/>
                </a:cubicBezTo>
                <a:cubicBezTo>
                  <a:pt x="7284" y="19021"/>
                  <a:pt x="7231" y="18984"/>
                  <a:pt x="7180" y="18947"/>
                </a:cubicBezTo>
                <a:cubicBezTo>
                  <a:pt x="7565" y="18025"/>
                  <a:pt x="8035" y="17116"/>
                  <a:pt x="8577" y="16232"/>
                </a:cubicBezTo>
                <a:close/>
                <a:moveTo>
                  <a:pt x="33048" y="14888"/>
                </a:moveTo>
                <a:cubicBezTo>
                  <a:pt x="33061" y="14894"/>
                  <a:pt x="33072" y="14898"/>
                  <a:pt x="33085" y="14904"/>
                </a:cubicBezTo>
                <a:cubicBezTo>
                  <a:pt x="33107" y="14916"/>
                  <a:pt x="33129" y="14925"/>
                  <a:pt x="33151" y="14935"/>
                </a:cubicBezTo>
                <a:cubicBezTo>
                  <a:pt x="33164" y="14941"/>
                  <a:pt x="33179" y="14948"/>
                  <a:pt x="33194" y="14954"/>
                </a:cubicBezTo>
                <a:cubicBezTo>
                  <a:pt x="33216" y="14963"/>
                  <a:pt x="33237" y="14972"/>
                  <a:pt x="33259" y="14982"/>
                </a:cubicBezTo>
                <a:cubicBezTo>
                  <a:pt x="33273" y="14986"/>
                  <a:pt x="33288" y="14994"/>
                  <a:pt x="33303" y="15000"/>
                </a:cubicBezTo>
                <a:cubicBezTo>
                  <a:pt x="33322" y="15008"/>
                  <a:pt x="33344" y="15016"/>
                  <a:pt x="33364" y="15026"/>
                </a:cubicBezTo>
                <a:cubicBezTo>
                  <a:pt x="33379" y="15030"/>
                  <a:pt x="33395" y="15036"/>
                  <a:pt x="33410" y="15042"/>
                </a:cubicBezTo>
                <a:cubicBezTo>
                  <a:pt x="33431" y="15050"/>
                  <a:pt x="33453" y="15058"/>
                  <a:pt x="33473" y="15066"/>
                </a:cubicBezTo>
                <a:cubicBezTo>
                  <a:pt x="33490" y="15072"/>
                  <a:pt x="33504" y="15078"/>
                  <a:pt x="33520" y="15083"/>
                </a:cubicBezTo>
                <a:cubicBezTo>
                  <a:pt x="33541" y="15091"/>
                  <a:pt x="33563" y="15098"/>
                  <a:pt x="33584" y="15104"/>
                </a:cubicBezTo>
                <a:cubicBezTo>
                  <a:pt x="33600" y="15110"/>
                  <a:pt x="33616" y="15116"/>
                  <a:pt x="33631" y="15122"/>
                </a:cubicBezTo>
                <a:cubicBezTo>
                  <a:pt x="33651" y="15129"/>
                  <a:pt x="33673" y="15133"/>
                  <a:pt x="33694" y="15141"/>
                </a:cubicBezTo>
                <a:cubicBezTo>
                  <a:pt x="33710" y="15147"/>
                  <a:pt x="33726" y="15151"/>
                  <a:pt x="33744" y="15157"/>
                </a:cubicBezTo>
                <a:cubicBezTo>
                  <a:pt x="33763" y="15161"/>
                  <a:pt x="33785" y="15169"/>
                  <a:pt x="33806" y="15175"/>
                </a:cubicBezTo>
                <a:cubicBezTo>
                  <a:pt x="33822" y="15180"/>
                  <a:pt x="33841" y="15183"/>
                  <a:pt x="33857" y="15189"/>
                </a:cubicBezTo>
                <a:cubicBezTo>
                  <a:pt x="33878" y="15195"/>
                  <a:pt x="33900" y="15201"/>
                  <a:pt x="33920" y="15205"/>
                </a:cubicBezTo>
                <a:cubicBezTo>
                  <a:pt x="33937" y="15210"/>
                  <a:pt x="33954" y="15216"/>
                  <a:pt x="33973" y="15219"/>
                </a:cubicBezTo>
                <a:cubicBezTo>
                  <a:pt x="33994" y="15225"/>
                  <a:pt x="34016" y="15228"/>
                  <a:pt x="34035" y="15233"/>
                </a:cubicBezTo>
                <a:cubicBezTo>
                  <a:pt x="34054" y="15238"/>
                  <a:pt x="34070" y="15241"/>
                  <a:pt x="34090" y="15247"/>
                </a:cubicBezTo>
                <a:cubicBezTo>
                  <a:pt x="34109" y="15250"/>
                  <a:pt x="34131" y="15255"/>
                  <a:pt x="34151" y="15260"/>
                </a:cubicBezTo>
                <a:lnTo>
                  <a:pt x="34207" y="15270"/>
                </a:lnTo>
                <a:cubicBezTo>
                  <a:pt x="34218" y="15272"/>
                  <a:pt x="34231" y="15276"/>
                  <a:pt x="34241" y="15278"/>
                </a:cubicBezTo>
                <a:cubicBezTo>
                  <a:pt x="34276" y="15338"/>
                  <a:pt x="34310" y="15398"/>
                  <a:pt x="34343" y="15460"/>
                </a:cubicBezTo>
                <a:cubicBezTo>
                  <a:pt x="34226" y="15982"/>
                  <a:pt x="34084" y="16510"/>
                  <a:pt x="33915" y="17043"/>
                </a:cubicBezTo>
                <a:cubicBezTo>
                  <a:pt x="33806" y="17387"/>
                  <a:pt x="33685" y="17734"/>
                  <a:pt x="33554" y="18081"/>
                </a:cubicBezTo>
                <a:lnTo>
                  <a:pt x="33554" y="18082"/>
                </a:lnTo>
                <a:cubicBezTo>
                  <a:pt x="33520" y="18172"/>
                  <a:pt x="33487" y="18259"/>
                  <a:pt x="33451" y="18349"/>
                </a:cubicBezTo>
                <a:cubicBezTo>
                  <a:pt x="33442" y="18368"/>
                  <a:pt x="33435" y="18390"/>
                  <a:pt x="33425" y="18410"/>
                </a:cubicBezTo>
                <a:cubicBezTo>
                  <a:pt x="33391" y="18497"/>
                  <a:pt x="33356" y="18586"/>
                  <a:pt x="33320" y="18671"/>
                </a:cubicBezTo>
                <a:cubicBezTo>
                  <a:pt x="33314" y="18687"/>
                  <a:pt x="33307" y="18700"/>
                  <a:pt x="33303" y="18716"/>
                </a:cubicBezTo>
                <a:cubicBezTo>
                  <a:pt x="33270" y="18793"/>
                  <a:pt x="33238" y="18871"/>
                  <a:pt x="33204" y="18947"/>
                </a:cubicBezTo>
                <a:cubicBezTo>
                  <a:pt x="33195" y="18968"/>
                  <a:pt x="33188" y="18986"/>
                  <a:pt x="33179" y="19006"/>
                </a:cubicBezTo>
                <a:cubicBezTo>
                  <a:pt x="33163" y="19043"/>
                  <a:pt x="33148" y="19080"/>
                  <a:pt x="33131" y="19117"/>
                </a:cubicBezTo>
                <a:cubicBezTo>
                  <a:pt x="33023" y="19021"/>
                  <a:pt x="32922" y="18927"/>
                  <a:pt x="32826" y="18830"/>
                </a:cubicBezTo>
                <a:cubicBezTo>
                  <a:pt x="32831" y="18805"/>
                  <a:pt x="32832" y="18778"/>
                  <a:pt x="32835" y="18755"/>
                </a:cubicBezTo>
                <a:lnTo>
                  <a:pt x="32835" y="18753"/>
                </a:lnTo>
                <a:cubicBezTo>
                  <a:pt x="32838" y="18731"/>
                  <a:pt x="32841" y="18709"/>
                  <a:pt x="32845" y="18687"/>
                </a:cubicBezTo>
                <a:cubicBezTo>
                  <a:pt x="32847" y="18666"/>
                  <a:pt x="32848" y="18646"/>
                  <a:pt x="32853" y="18625"/>
                </a:cubicBezTo>
                <a:cubicBezTo>
                  <a:pt x="32856" y="18591"/>
                  <a:pt x="32860" y="18558"/>
                  <a:pt x="32863" y="18522"/>
                </a:cubicBezTo>
                <a:cubicBezTo>
                  <a:pt x="32864" y="18499"/>
                  <a:pt x="32869" y="18475"/>
                  <a:pt x="32870" y="18452"/>
                </a:cubicBezTo>
                <a:cubicBezTo>
                  <a:pt x="32872" y="18437"/>
                  <a:pt x="32872" y="18422"/>
                  <a:pt x="32875" y="18408"/>
                </a:cubicBezTo>
                <a:lnTo>
                  <a:pt x="32875" y="18397"/>
                </a:lnTo>
                <a:cubicBezTo>
                  <a:pt x="32878" y="18363"/>
                  <a:pt x="32879" y="18330"/>
                  <a:pt x="32883" y="18294"/>
                </a:cubicBezTo>
                <a:cubicBezTo>
                  <a:pt x="32885" y="18269"/>
                  <a:pt x="32886" y="18243"/>
                  <a:pt x="32889" y="18219"/>
                </a:cubicBezTo>
                <a:cubicBezTo>
                  <a:pt x="32891" y="18199"/>
                  <a:pt x="32891" y="18180"/>
                  <a:pt x="32892" y="18159"/>
                </a:cubicBezTo>
                <a:lnTo>
                  <a:pt x="32898" y="18071"/>
                </a:lnTo>
                <a:cubicBezTo>
                  <a:pt x="32900" y="18043"/>
                  <a:pt x="32901" y="18015"/>
                  <a:pt x="32901" y="17990"/>
                </a:cubicBezTo>
                <a:cubicBezTo>
                  <a:pt x="32904" y="17965"/>
                  <a:pt x="32904" y="17944"/>
                  <a:pt x="32906" y="17919"/>
                </a:cubicBezTo>
                <a:cubicBezTo>
                  <a:pt x="32907" y="17896"/>
                  <a:pt x="32907" y="17872"/>
                  <a:pt x="32907" y="17846"/>
                </a:cubicBezTo>
                <a:cubicBezTo>
                  <a:pt x="32909" y="17816"/>
                  <a:pt x="32909" y="17787"/>
                  <a:pt x="32909" y="17757"/>
                </a:cubicBezTo>
                <a:cubicBezTo>
                  <a:pt x="32909" y="17732"/>
                  <a:pt x="32911" y="17706"/>
                  <a:pt x="32911" y="17681"/>
                </a:cubicBezTo>
                <a:lnTo>
                  <a:pt x="32911" y="17624"/>
                </a:lnTo>
                <a:lnTo>
                  <a:pt x="32911" y="17527"/>
                </a:lnTo>
                <a:lnTo>
                  <a:pt x="32911" y="17446"/>
                </a:lnTo>
                <a:lnTo>
                  <a:pt x="32911" y="17404"/>
                </a:lnTo>
                <a:cubicBezTo>
                  <a:pt x="32911" y="17368"/>
                  <a:pt x="32909" y="17331"/>
                  <a:pt x="32907" y="17294"/>
                </a:cubicBezTo>
                <a:cubicBezTo>
                  <a:pt x="32907" y="17269"/>
                  <a:pt x="32906" y="17241"/>
                  <a:pt x="32906" y="17215"/>
                </a:cubicBezTo>
                <a:lnTo>
                  <a:pt x="32906" y="17191"/>
                </a:lnTo>
                <a:cubicBezTo>
                  <a:pt x="32906" y="17176"/>
                  <a:pt x="32904" y="17160"/>
                  <a:pt x="32904" y="17146"/>
                </a:cubicBezTo>
                <a:cubicBezTo>
                  <a:pt x="32901" y="17110"/>
                  <a:pt x="32900" y="17078"/>
                  <a:pt x="32898" y="17043"/>
                </a:cubicBezTo>
                <a:cubicBezTo>
                  <a:pt x="32897" y="17026"/>
                  <a:pt x="32897" y="17009"/>
                  <a:pt x="32897" y="16994"/>
                </a:cubicBezTo>
                <a:cubicBezTo>
                  <a:pt x="32897" y="16990"/>
                  <a:pt x="32897" y="16984"/>
                  <a:pt x="32894" y="16976"/>
                </a:cubicBezTo>
                <a:cubicBezTo>
                  <a:pt x="32892" y="16948"/>
                  <a:pt x="32891" y="16921"/>
                  <a:pt x="32886" y="16894"/>
                </a:cubicBezTo>
                <a:cubicBezTo>
                  <a:pt x="32883" y="16854"/>
                  <a:pt x="32882" y="16815"/>
                  <a:pt x="32878" y="16776"/>
                </a:cubicBezTo>
                <a:cubicBezTo>
                  <a:pt x="32878" y="16770"/>
                  <a:pt x="32876" y="16765"/>
                  <a:pt x="32876" y="16757"/>
                </a:cubicBezTo>
                <a:cubicBezTo>
                  <a:pt x="32875" y="16729"/>
                  <a:pt x="32870" y="16703"/>
                  <a:pt x="32867" y="16673"/>
                </a:cubicBezTo>
                <a:cubicBezTo>
                  <a:pt x="32863" y="16634"/>
                  <a:pt x="32860" y="16597"/>
                  <a:pt x="32854" y="16559"/>
                </a:cubicBezTo>
                <a:cubicBezTo>
                  <a:pt x="32853" y="16550"/>
                  <a:pt x="32853" y="16542"/>
                  <a:pt x="32850" y="16534"/>
                </a:cubicBezTo>
                <a:cubicBezTo>
                  <a:pt x="32847" y="16509"/>
                  <a:pt x="32842" y="16485"/>
                  <a:pt x="32841" y="16462"/>
                </a:cubicBezTo>
                <a:cubicBezTo>
                  <a:pt x="32835" y="16423"/>
                  <a:pt x="32831" y="16384"/>
                  <a:pt x="32825" y="16347"/>
                </a:cubicBezTo>
                <a:cubicBezTo>
                  <a:pt x="32823" y="16342"/>
                  <a:pt x="32823" y="16335"/>
                  <a:pt x="32823" y="16329"/>
                </a:cubicBezTo>
                <a:cubicBezTo>
                  <a:pt x="32823" y="16323"/>
                  <a:pt x="32820" y="16317"/>
                  <a:pt x="32820" y="16313"/>
                </a:cubicBezTo>
                <a:cubicBezTo>
                  <a:pt x="32817" y="16292"/>
                  <a:pt x="32813" y="16273"/>
                  <a:pt x="32811" y="16254"/>
                </a:cubicBezTo>
                <a:cubicBezTo>
                  <a:pt x="32806" y="16217"/>
                  <a:pt x="32798" y="16179"/>
                  <a:pt x="32794" y="16142"/>
                </a:cubicBezTo>
                <a:cubicBezTo>
                  <a:pt x="32789" y="16125"/>
                  <a:pt x="32788" y="16109"/>
                  <a:pt x="32783" y="16092"/>
                </a:cubicBezTo>
                <a:cubicBezTo>
                  <a:pt x="32782" y="16081"/>
                  <a:pt x="32779" y="16070"/>
                  <a:pt x="32776" y="16059"/>
                </a:cubicBezTo>
                <a:cubicBezTo>
                  <a:pt x="32776" y="16057"/>
                  <a:pt x="32775" y="16053"/>
                  <a:pt x="32775" y="16051"/>
                </a:cubicBezTo>
                <a:lnTo>
                  <a:pt x="32753" y="15941"/>
                </a:lnTo>
                <a:cubicBezTo>
                  <a:pt x="32748" y="15922"/>
                  <a:pt x="32744" y="15898"/>
                  <a:pt x="32739" y="15879"/>
                </a:cubicBezTo>
                <a:cubicBezTo>
                  <a:pt x="32738" y="15867"/>
                  <a:pt x="32733" y="15857"/>
                  <a:pt x="32732" y="15845"/>
                </a:cubicBezTo>
                <a:cubicBezTo>
                  <a:pt x="32725" y="15810"/>
                  <a:pt x="32716" y="15776"/>
                  <a:pt x="32708" y="15741"/>
                </a:cubicBezTo>
                <a:cubicBezTo>
                  <a:pt x="32703" y="15717"/>
                  <a:pt x="32697" y="15692"/>
                  <a:pt x="32689" y="15667"/>
                </a:cubicBezTo>
                <a:cubicBezTo>
                  <a:pt x="32688" y="15658"/>
                  <a:pt x="32686" y="15651"/>
                  <a:pt x="32683" y="15641"/>
                </a:cubicBezTo>
                <a:cubicBezTo>
                  <a:pt x="32673" y="15608"/>
                  <a:pt x="32664" y="15573"/>
                  <a:pt x="32656" y="15541"/>
                </a:cubicBezTo>
                <a:cubicBezTo>
                  <a:pt x="32648" y="15513"/>
                  <a:pt x="32641" y="15485"/>
                  <a:pt x="32633" y="15460"/>
                </a:cubicBezTo>
                <a:cubicBezTo>
                  <a:pt x="32631" y="15454"/>
                  <a:pt x="32629" y="15447"/>
                  <a:pt x="32628" y="15441"/>
                </a:cubicBezTo>
                <a:cubicBezTo>
                  <a:pt x="32619" y="15406"/>
                  <a:pt x="32607" y="15373"/>
                  <a:pt x="32597" y="15339"/>
                </a:cubicBezTo>
                <a:lnTo>
                  <a:pt x="32579" y="15285"/>
                </a:lnTo>
                <a:cubicBezTo>
                  <a:pt x="32717" y="15144"/>
                  <a:pt x="32873" y="15011"/>
                  <a:pt x="33048" y="14888"/>
                </a:cubicBezTo>
                <a:close/>
                <a:moveTo>
                  <a:pt x="16482" y="13202"/>
                </a:moveTo>
                <a:cubicBezTo>
                  <a:pt x="16505" y="13230"/>
                  <a:pt x="16529" y="13257"/>
                  <a:pt x="16551" y="13283"/>
                </a:cubicBezTo>
                <a:lnTo>
                  <a:pt x="16629" y="13371"/>
                </a:lnTo>
                <a:cubicBezTo>
                  <a:pt x="16663" y="13410"/>
                  <a:pt x="16697" y="13451"/>
                  <a:pt x="16732" y="13489"/>
                </a:cubicBezTo>
                <a:cubicBezTo>
                  <a:pt x="16757" y="13518"/>
                  <a:pt x="16785" y="13548"/>
                  <a:pt x="16810" y="13577"/>
                </a:cubicBezTo>
                <a:cubicBezTo>
                  <a:pt x="16844" y="13614"/>
                  <a:pt x="16876" y="13652"/>
                  <a:pt x="16910" y="13689"/>
                </a:cubicBezTo>
                <a:cubicBezTo>
                  <a:pt x="16935" y="13718"/>
                  <a:pt x="16963" y="13748"/>
                  <a:pt x="16988" y="13777"/>
                </a:cubicBezTo>
                <a:cubicBezTo>
                  <a:pt x="17022" y="13814"/>
                  <a:pt x="17055" y="13851"/>
                  <a:pt x="17086" y="13886"/>
                </a:cubicBezTo>
                <a:cubicBezTo>
                  <a:pt x="17113" y="13916"/>
                  <a:pt x="17139" y="13945"/>
                  <a:pt x="17164" y="13973"/>
                </a:cubicBezTo>
                <a:cubicBezTo>
                  <a:pt x="17197" y="14007"/>
                  <a:pt x="17229" y="14042"/>
                  <a:pt x="17260" y="14077"/>
                </a:cubicBezTo>
                <a:cubicBezTo>
                  <a:pt x="17288" y="14107"/>
                  <a:pt x="17314" y="14135"/>
                  <a:pt x="17341" y="14164"/>
                </a:cubicBezTo>
                <a:lnTo>
                  <a:pt x="17435" y="14263"/>
                </a:lnTo>
                <a:cubicBezTo>
                  <a:pt x="17463" y="14291"/>
                  <a:pt x="17488" y="14319"/>
                  <a:pt x="17514" y="14348"/>
                </a:cubicBezTo>
                <a:cubicBezTo>
                  <a:pt x="17545" y="14379"/>
                  <a:pt x="17575" y="14411"/>
                  <a:pt x="17606" y="14444"/>
                </a:cubicBezTo>
                <a:cubicBezTo>
                  <a:pt x="17632" y="14470"/>
                  <a:pt x="17660" y="14498"/>
                  <a:pt x="17685" y="14524"/>
                </a:cubicBezTo>
                <a:cubicBezTo>
                  <a:pt x="17708" y="14548"/>
                  <a:pt x="17731" y="14572"/>
                  <a:pt x="17756" y="14595"/>
                </a:cubicBezTo>
                <a:cubicBezTo>
                  <a:pt x="17720" y="14623"/>
                  <a:pt x="17685" y="14651"/>
                  <a:pt x="17653" y="14679"/>
                </a:cubicBezTo>
                <a:cubicBezTo>
                  <a:pt x="17611" y="14711"/>
                  <a:pt x="17572" y="14745"/>
                  <a:pt x="17530" y="14776"/>
                </a:cubicBezTo>
                <a:cubicBezTo>
                  <a:pt x="17488" y="14808"/>
                  <a:pt x="17448" y="14844"/>
                  <a:pt x="17407" y="14879"/>
                </a:cubicBezTo>
                <a:cubicBezTo>
                  <a:pt x="17367" y="14911"/>
                  <a:pt x="17326" y="14945"/>
                  <a:pt x="17288" y="14977"/>
                </a:cubicBezTo>
                <a:lnTo>
                  <a:pt x="17167" y="15083"/>
                </a:lnTo>
                <a:cubicBezTo>
                  <a:pt x="17127" y="15116"/>
                  <a:pt x="17088" y="15151"/>
                  <a:pt x="17050" y="15183"/>
                </a:cubicBezTo>
                <a:cubicBezTo>
                  <a:pt x="17008" y="15219"/>
                  <a:pt x="16970" y="15254"/>
                  <a:pt x="16929" y="15291"/>
                </a:cubicBezTo>
                <a:cubicBezTo>
                  <a:pt x="16891" y="15326"/>
                  <a:pt x="16852" y="15358"/>
                  <a:pt x="16814" y="15394"/>
                </a:cubicBezTo>
                <a:cubicBezTo>
                  <a:pt x="16773" y="15429"/>
                  <a:pt x="16735" y="15466"/>
                  <a:pt x="16697" y="15500"/>
                </a:cubicBezTo>
                <a:cubicBezTo>
                  <a:pt x="16657" y="15535"/>
                  <a:pt x="16619" y="15570"/>
                  <a:pt x="16582" y="15606"/>
                </a:cubicBezTo>
                <a:lnTo>
                  <a:pt x="16466" y="15716"/>
                </a:lnTo>
                <a:cubicBezTo>
                  <a:pt x="16429" y="15750"/>
                  <a:pt x="16391" y="15785"/>
                  <a:pt x="16354" y="15822"/>
                </a:cubicBezTo>
                <a:cubicBezTo>
                  <a:pt x="16316" y="15859"/>
                  <a:pt x="16277" y="15895"/>
                  <a:pt x="16241" y="15934"/>
                </a:cubicBezTo>
                <a:cubicBezTo>
                  <a:pt x="16204" y="15969"/>
                  <a:pt x="16167" y="16006"/>
                  <a:pt x="16130" y="16041"/>
                </a:cubicBezTo>
                <a:cubicBezTo>
                  <a:pt x="16091" y="16078"/>
                  <a:pt x="16054" y="16116"/>
                  <a:pt x="16017" y="16153"/>
                </a:cubicBezTo>
                <a:lnTo>
                  <a:pt x="15910" y="16262"/>
                </a:lnTo>
                <a:cubicBezTo>
                  <a:pt x="15873" y="16300"/>
                  <a:pt x="15836" y="16338"/>
                  <a:pt x="15799" y="16375"/>
                </a:cubicBezTo>
                <a:cubicBezTo>
                  <a:pt x="15764" y="16412"/>
                  <a:pt x="15727" y="16448"/>
                  <a:pt x="15692" y="16485"/>
                </a:cubicBezTo>
                <a:cubicBezTo>
                  <a:pt x="15655" y="16525"/>
                  <a:pt x="15620" y="16563"/>
                  <a:pt x="15583" y="16601"/>
                </a:cubicBezTo>
                <a:cubicBezTo>
                  <a:pt x="15549" y="16638"/>
                  <a:pt x="15514" y="16675"/>
                  <a:pt x="15480" y="16713"/>
                </a:cubicBezTo>
                <a:cubicBezTo>
                  <a:pt x="15446" y="16753"/>
                  <a:pt x="15409" y="16793"/>
                  <a:pt x="15374" y="16831"/>
                </a:cubicBezTo>
                <a:cubicBezTo>
                  <a:pt x="15340" y="16868"/>
                  <a:pt x="15307" y="16907"/>
                  <a:pt x="15273" y="16944"/>
                </a:cubicBezTo>
                <a:cubicBezTo>
                  <a:pt x="15237" y="16982"/>
                  <a:pt x="15204" y="17022"/>
                  <a:pt x="15168" y="17063"/>
                </a:cubicBezTo>
                <a:cubicBezTo>
                  <a:pt x="15134" y="17101"/>
                  <a:pt x="15102" y="17138"/>
                  <a:pt x="15068" y="17176"/>
                </a:cubicBezTo>
                <a:cubicBezTo>
                  <a:pt x="15034" y="17218"/>
                  <a:pt x="15001" y="17257"/>
                  <a:pt x="14965" y="17299"/>
                </a:cubicBezTo>
                <a:cubicBezTo>
                  <a:pt x="14933" y="17337"/>
                  <a:pt x="14902" y="17375"/>
                  <a:pt x="14868" y="17415"/>
                </a:cubicBezTo>
                <a:cubicBezTo>
                  <a:pt x="14836" y="17454"/>
                  <a:pt x="14801" y="17496"/>
                  <a:pt x="14767" y="17537"/>
                </a:cubicBezTo>
                <a:lnTo>
                  <a:pt x="14674" y="17653"/>
                </a:lnTo>
                <a:cubicBezTo>
                  <a:pt x="14640" y="17694"/>
                  <a:pt x="14608" y="17735"/>
                  <a:pt x="14574" y="17778"/>
                </a:cubicBezTo>
                <a:cubicBezTo>
                  <a:pt x="14543" y="17816"/>
                  <a:pt x="14512" y="17856"/>
                  <a:pt x="14483" y="17894"/>
                </a:cubicBezTo>
                <a:cubicBezTo>
                  <a:pt x="14449" y="17937"/>
                  <a:pt x="14418" y="17978"/>
                  <a:pt x="14384" y="18021"/>
                </a:cubicBezTo>
                <a:cubicBezTo>
                  <a:pt x="14355" y="18059"/>
                  <a:pt x="14324" y="18099"/>
                  <a:pt x="14295" y="18138"/>
                </a:cubicBezTo>
                <a:lnTo>
                  <a:pt x="14200" y="18265"/>
                </a:lnTo>
                <a:cubicBezTo>
                  <a:pt x="14171" y="18305"/>
                  <a:pt x="14142" y="18344"/>
                  <a:pt x="14115" y="18383"/>
                </a:cubicBezTo>
                <a:cubicBezTo>
                  <a:pt x="14083" y="18425"/>
                  <a:pt x="14053" y="18469"/>
                  <a:pt x="14022" y="18512"/>
                </a:cubicBezTo>
                <a:cubicBezTo>
                  <a:pt x="13995" y="18552"/>
                  <a:pt x="13965" y="18591"/>
                  <a:pt x="13939" y="18631"/>
                </a:cubicBezTo>
                <a:cubicBezTo>
                  <a:pt x="13906" y="18675"/>
                  <a:pt x="13877" y="18718"/>
                  <a:pt x="13847" y="18762"/>
                </a:cubicBezTo>
                <a:cubicBezTo>
                  <a:pt x="13821" y="18802"/>
                  <a:pt x="13793" y="18841"/>
                  <a:pt x="13765" y="18881"/>
                </a:cubicBezTo>
                <a:lnTo>
                  <a:pt x="13677" y="19014"/>
                </a:lnTo>
                <a:cubicBezTo>
                  <a:pt x="13652" y="19055"/>
                  <a:pt x="13624" y="19093"/>
                  <a:pt x="13597" y="19133"/>
                </a:cubicBezTo>
                <a:cubicBezTo>
                  <a:pt x="13568" y="19177"/>
                  <a:pt x="13541" y="19221"/>
                  <a:pt x="13512" y="19268"/>
                </a:cubicBezTo>
                <a:cubicBezTo>
                  <a:pt x="13486" y="19308"/>
                  <a:pt x="13461" y="19346"/>
                  <a:pt x="13434" y="19387"/>
                </a:cubicBezTo>
                <a:cubicBezTo>
                  <a:pt x="13416" y="19418"/>
                  <a:pt x="13396" y="19447"/>
                  <a:pt x="13377" y="19478"/>
                </a:cubicBezTo>
                <a:cubicBezTo>
                  <a:pt x="12934" y="19034"/>
                  <a:pt x="12403" y="18580"/>
                  <a:pt x="11821" y="18140"/>
                </a:cubicBezTo>
                <a:cubicBezTo>
                  <a:pt x="13188" y="16350"/>
                  <a:pt x="14753" y="14695"/>
                  <a:pt x="16482" y="13202"/>
                </a:cubicBezTo>
                <a:close/>
                <a:moveTo>
                  <a:pt x="17831" y="14674"/>
                </a:moveTo>
                <a:lnTo>
                  <a:pt x="17851" y="14695"/>
                </a:lnTo>
                <a:cubicBezTo>
                  <a:pt x="17870" y="14714"/>
                  <a:pt x="17891" y="14735"/>
                  <a:pt x="17910" y="14755"/>
                </a:cubicBezTo>
                <a:lnTo>
                  <a:pt x="17941" y="14786"/>
                </a:lnTo>
                <a:lnTo>
                  <a:pt x="18011" y="14857"/>
                </a:lnTo>
                <a:lnTo>
                  <a:pt x="18029" y="14875"/>
                </a:lnTo>
                <a:cubicBezTo>
                  <a:pt x="18059" y="14904"/>
                  <a:pt x="18086" y="14932"/>
                  <a:pt x="18116" y="14960"/>
                </a:cubicBezTo>
                <a:cubicBezTo>
                  <a:pt x="18123" y="14967"/>
                  <a:pt x="18131" y="14975"/>
                  <a:pt x="18138" y="14979"/>
                </a:cubicBezTo>
                <a:cubicBezTo>
                  <a:pt x="18159" y="15000"/>
                  <a:pt x="18181" y="15020"/>
                  <a:pt x="18200" y="15041"/>
                </a:cubicBezTo>
                <a:cubicBezTo>
                  <a:pt x="18204" y="15044"/>
                  <a:pt x="18207" y="15048"/>
                  <a:pt x="18213" y="15051"/>
                </a:cubicBezTo>
                <a:cubicBezTo>
                  <a:pt x="18147" y="15107"/>
                  <a:pt x="18082" y="15163"/>
                  <a:pt x="18016" y="15220"/>
                </a:cubicBezTo>
                <a:cubicBezTo>
                  <a:pt x="17985" y="15247"/>
                  <a:pt x="17956" y="15272"/>
                  <a:pt x="17925" y="15300"/>
                </a:cubicBezTo>
                <a:cubicBezTo>
                  <a:pt x="17919" y="15305"/>
                  <a:pt x="17913" y="15308"/>
                  <a:pt x="17909" y="15313"/>
                </a:cubicBezTo>
                <a:cubicBezTo>
                  <a:pt x="17801" y="15404"/>
                  <a:pt x="17697" y="15498"/>
                  <a:pt x="17592" y="15592"/>
                </a:cubicBezTo>
                <a:cubicBezTo>
                  <a:pt x="17585" y="15597"/>
                  <a:pt x="17579" y="15604"/>
                  <a:pt x="17572" y="15610"/>
                </a:cubicBezTo>
                <a:cubicBezTo>
                  <a:pt x="17539" y="15638"/>
                  <a:pt x="17508" y="15667"/>
                  <a:pt x="17478" y="15695"/>
                </a:cubicBezTo>
                <a:cubicBezTo>
                  <a:pt x="17405" y="15759"/>
                  <a:pt x="17336" y="15823"/>
                  <a:pt x="17264" y="15889"/>
                </a:cubicBezTo>
                <a:cubicBezTo>
                  <a:pt x="17251" y="15903"/>
                  <a:pt x="17236" y="15916"/>
                  <a:pt x="17223" y="15926"/>
                </a:cubicBezTo>
                <a:lnTo>
                  <a:pt x="17130" y="16014"/>
                </a:lnTo>
                <a:cubicBezTo>
                  <a:pt x="17067" y="16073"/>
                  <a:pt x="17005" y="16132"/>
                  <a:pt x="16942" y="16192"/>
                </a:cubicBezTo>
                <a:cubicBezTo>
                  <a:pt x="16922" y="16212"/>
                  <a:pt x="16902" y="16229"/>
                  <a:pt x="16883" y="16250"/>
                </a:cubicBezTo>
                <a:cubicBezTo>
                  <a:pt x="16858" y="16276"/>
                  <a:pt x="16832" y="16301"/>
                  <a:pt x="16804" y="16325"/>
                </a:cubicBezTo>
                <a:cubicBezTo>
                  <a:pt x="16744" y="16384"/>
                  <a:pt x="16683" y="16442"/>
                  <a:pt x="16624" y="16501"/>
                </a:cubicBezTo>
                <a:cubicBezTo>
                  <a:pt x="16598" y="16528"/>
                  <a:pt x="16573" y="16551"/>
                  <a:pt x="16549" y="16575"/>
                </a:cubicBezTo>
                <a:cubicBezTo>
                  <a:pt x="16529" y="16595"/>
                  <a:pt x="16510" y="16616"/>
                  <a:pt x="16491" y="16634"/>
                </a:cubicBezTo>
                <a:cubicBezTo>
                  <a:pt x="16429" y="16695"/>
                  <a:pt x="16367" y="16757"/>
                  <a:pt x="16307" y="16820"/>
                </a:cubicBezTo>
                <a:cubicBezTo>
                  <a:pt x="16277" y="16850"/>
                  <a:pt x="16248" y="16879"/>
                  <a:pt x="16220" y="16909"/>
                </a:cubicBezTo>
                <a:cubicBezTo>
                  <a:pt x="16207" y="16921"/>
                  <a:pt x="16193" y="16935"/>
                  <a:pt x="16182" y="16948"/>
                </a:cubicBezTo>
                <a:cubicBezTo>
                  <a:pt x="16113" y="17019"/>
                  <a:pt x="16046" y="17088"/>
                  <a:pt x="15980" y="17159"/>
                </a:cubicBezTo>
                <a:cubicBezTo>
                  <a:pt x="15954" y="17188"/>
                  <a:pt x="15924" y="17218"/>
                  <a:pt x="15896" y="17247"/>
                </a:cubicBezTo>
                <a:cubicBezTo>
                  <a:pt x="15890" y="17251"/>
                  <a:pt x="15885" y="17259"/>
                  <a:pt x="15877" y="17265"/>
                </a:cubicBezTo>
                <a:cubicBezTo>
                  <a:pt x="15780" y="17368"/>
                  <a:pt x="15683" y="17472"/>
                  <a:pt x="15587" y="17578"/>
                </a:cubicBezTo>
                <a:cubicBezTo>
                  <a:pt x="15583" y="17581"/>
                  <a:pt x="15582" y="17585"/>
                  <a:pt x="15579" y="17587"/>
                </a:cubicBezTo>
                <a:cubicBezTo>
                  <a:pt x="15557" y="17610"/>
                  <a:pt x="15535" y="17634"/>
                  <a:pt x="15514" y="17659"/>
                </a:cubicBezTo>
                <a:cubicBezTo>
                  <a:pt x="15440" y="17740"/>
                  <a:pt x="15367" y="17821"/>
                  <a:pt x="15295" y="17902"/>
                </a:cubicBezTo>
                <a:cubicBezTo>
                  <a:pt x="15286" y="17912"/>
                  <a:pt x="15277" y="17921"/>
                  <a:pt x="15267" y="17932"/>
                </a:cubicBezTo>
                <a:cubicBezTo>
                  <a:pt x="15240" y="17963"/>
                  <a:pt x="15214" y="17994"/>
                  <a:pt x="15186" y="18027"/>
                </a:cubicBezTo>
                <a:cubicBezTo>
                  <a:pt x="15126" y="18094"/>
                  <a:pt x="15067" y="18163"/>
                  <a:pt x="15006" y="18233"/>
                </a:cubicBezTo>
                <a:cubicBezTo>
                  <a:pt x="14992" y="18249"/>
                  <a:pt x="14977" y="18266"/>
                  <a:pt x="14961" y="18284"/>
                </a:cubicBezTo>
                <a:cubicBezTo>
                  <a:pt x="14936" y="18310"/>
                  <a:pt x="14912" y="18340"/>
                  <a:pt x="14889" y="18368"/>
                </a:cubicBezTo>
                <a:cubicBezTo>
                  <a:pt x="14831" y="18434"/>
                  <a:pt x="14777" y="18502"/>
                  <a:pt x="14720" y="18568"/>
                </a:cubicBezTo>
                <a:lnTo>
                  <a:pt x="14659" y="18640"/>
                </a:lnTo>
                <a:lnTo>
                  <a:pt x="14603" y="18706"/>
                </a:lnTo>
                <a:cubicBezTo>
                  <a:pt x="14546" y="18774"/>
                  <a:pt x="14492" y="18844"/>
                  <a:pt x="14434" y="18914"/>
                </a:cubicBezTo>
                <a:cubicBezTo>
                  <a:pt x="14411" y="18943"/>
                  <a:pt x="14387" y="18971"/>
                  <a:pt x="14365" y="19000"/>
                </a:cubicBezTo>
                <a:cubicBezTo>
                  <a:pt x="14352" y="19015"/>
                  <a:pt x="14340" y="19031"/>
                  <a:pt x="14328" y="19046"/>
                </a:cubicBezTo>
                <a:cubicBezTo>
                  <a:pt x="14267" y="19122"/>
                  <a:pt x="14206" y="19199"/>
                  <a:pt x="14147" y="19277"/>
                </a:cubicBezTo>
                <a:cubicBezTo>
                  <a:pt x="14124" y="19306"/>
                  <a:pt x="14100" y="19336"/>
                  <a:pt x="14078" y="19367"/>
                </a:cubicBezTo>
                <a:cubicBezTo>
                  <a:pt x="14072" y="19374"/>
                  <a:pt x="14065" y="19383"/>
                  <a:pt x="14059" y="19390"/>
                </a:cubicBezTo>
                <a:cubicBezTo>
                  <a:pt x="13971" y="19505"/>
                  <a:pt x="13883" y="19620"/>
                  <a:pt x="13797" y="19736"/>
                </a:cubicBezTo>
                <a:cubicBezTo>
                  <a:pt x="13768" y="19771"/>
                  <a:pt x="13742" y="19806"/>
                  <a:pt x="13715" y="19842"/>
                </a:cubicBezTo>
                <a:cubicBezTo>
                  <a:pt x="13633" y="19748"/>
                  <a:pt x="13544" y="19653"/>
                  <a:pt x="13449" y="19556"/>
                </a:cubicBezTo>
                <a:cubicBezTo>
                  <a:pt x="13456" y="19545"/>
                  <a:pt x="13462" y="19534"/>
                  <a:pt x="13469" y="19522"/>
                </a:cubicBezTo>
                <a:cubicBezTo>
                  <a:pt x="13497" y="19478"/>
                  <a:pt x="13525" y="19434"/>
                  <a:pt x="13555" y="19390"/>
                </a:cubicBezTo>
                <a:cubicBezTo>
                  <a:pt x="13580" y="19352"/>
                  <a:pt x="13603" y="19312"/>
                  <a:pt x="13630" y="19272"/>
                </a:cubicBezTo>
                <a:cubicBezTo>
                  <a:pt x="13659" y="19228"/>
                  <a:pt x="13689" y="19183"/>
                  <a:pt x="13718" y="19139"/>
                </a:cubicBezTo>
                <a:lnTo>
                  <a:pt x="13794" y="19022"/>
                </a:lnTo>
                <a:cubicBezTo>
                  <a:pt x="13824" y="18977"/>
                  <a:pt x="13856" y="18933"/>
                  <a:pt x="13887" y="18889"/>
                </a:cubicBezTo>
                <a:cubicBezTo>
                  <a:pt x="13912" y="18850"/>
                  <a:pt x="13939" y="18814"/>
                  <a:pt x="13964" y="18774"/>
                </a:cubicBezTo>
                <a:cubicBezTo>
                  <a:pt x="13996" y="18728"/>
                  <a:pt x="14027" y="18684"/>
                  <a:pt x="14059" y="18638"/>
                </a:cubicBezTo>
                <a:cubicBezTo>
                  <a:pt x="14086" y="18602"/>
                  <a:pt x="14114" y="18563"/>
                  <a:pt x="14139" y="18527"/>
                </a:cubicBezTo>
                <a:cubicBezTo>
                  <a:pt x="14172" y="18480"/>
                  <a:pt x="14205" y="18436"/>
                  <a:pt x="14239" y="18390"/>
                </a:cubicBezTo>
                <a:cubicBezTo>
                  <a:pt x="14265" y="18353"/>
                  <a:pt x="14292" y="18316"/>
                  <a:pt x="14320" y="18280"/>
                </a:cubicBezTo>
                <a:cubicBezTo>
                  <a:pt x="14352" y="18234"/>
                  <a:pt x="14387" y="18188"/>
                  <a:pt x="14423" y="18144"/>
                </a:cubicBezTo>
                <a:cubicBezTo>
                  <a:pt x="14449" y="18107"/>
                  <a:pt x="14475" y="18072"/>
                  <a:pt x="14503" y="18037"/>
                </a:cubicBezTo>
                <a:cubicBezTo>
                  <a:pt x="14537" y="17991"/>
                  <a:pt x="14574" y="17946"/>
                  <a:pt x="14609" y="17902"/>
                </a:cubicBezTo>
                <a:lnTo>
                  <a:pt x="14692" y="17796"/>
                </a:lnTo>
                <a:cubicBezTo>
                  <a:pt x="14728" y="17750"/>
                  <a:pt x="14765" y="17704"/>
                  <a:pt x="14802" y="17660"/>
                </a:cubicBezTo>
                <a:cubicBezTo>
                  <a:pt x="14830" y="17625"/>
                  <a:pt x="14858" y="17590"/>
                  <a:pt x="14887" y="17557"/>
                </a:cubicBezTo>
                <a:cubicBezTo>
                  <a:pt x="14924" y="17512"/>
                  <a:pt x="14962" y="17468"/>
                  <a:pt x="15001" y="17421"/>
                </a:cubicBezTo>
                <a:cubicBezTo>
                  <a:pt x="15030" y="17387"/>
                  <a:pt x="15058" y="17353"/>
                  <a:pt x="15087" y="17318"/>
                </a:cubicBezTo>
                <a:cubicBezTo>
                  <a:pt x="15126" y="17272"/>
                  <a:pt x="15165" y="17228"/>
                  <a:pt x="15205" y="17182"/>
                </a:cubicBezTo>
                <a:cubicBezTo>
                  <a:pt x="15234" y="17148"/>
                  <a:pt x="15264" y="17115"/>
                  <a:pt x="15293" y="17081"/>
                </a:cubicBezTo>
                <a:cubicBezTo>
                  <a:pt x="15334" y="17037"/>
                  <a:pt x="15373" y="16991"/>
                  <a:pt x="15412" y="16947"/>
                </a:cubicBezTo>
                <a:cubicBezTo>
                  <a:pt x="15442" y="16913"/>
                  <a:pt x="15471" y="16881"/>
                  <a:pt x="15504" y="16847"/>
                </a:cubicBezTo>
                <a:lnTo>
                  <a:pt x="15624" y="16715"/>
                </a:lnTo>
                <a:cubicBezTo>
                  <a:pt x="15655" y="16682"/>
                  <a:pt x="15685" y="16648"/>
                  <a:pt x="15717" y="16616"/>
                </a:cubicBezTo>
                <a:cubicBezTo>
                  <a:pt x="15757" y="16572"/>
                  <a:pt x="15799" y="16528"/>
                  <a:pt x="15842" y="16485"/>
                </a:cubicBezTo>
                <a:cubicBezTo>
                  <a:pt x="15873" y="16453"/>
                  <a:pt x="15904" y="16419"/>
                  <a:pt x="15935" y="16388"/>
                </a:cubicBezTo>
                <a:cubicBezTo>
                  <a:pt x="15977" y="16345"/>
                  <a:pt x="16020" y="16301"/>
                  <a:pt x="16063" y="16259"/>
                </a:cubicBezTo>
                <a:cubicBezTo>
                  <a:pt x="16095" y="16226"/>
                  <a:pt x="16126" y="16192"/>
                  <a:pt x="16160" y="16160"/>
                </a:cubicBezTo>
                <a:cubicBezTo>
                  <a:pt x="16201" y="16117"/>
                  <a:pt x="16243" y="16075"/>
                  <a:pt x="16288" y="16035"/>
                </a:cubicBezTo>
                <a:cubicBezTo>
                  <a:pt x="16321" y="16001"/>
                  <a:pt x="16354" y="15969"/>
                  <a:pt x="16388" y="15938"/>
                </a:cubicBezTo>
                <a:cubicBezTo>
                  <a:pt x="16429" y="15897"/>
                  <a:pt x="16473" y="15854"/>
                  <a:pt x="16516" y="15814"/>
                </a:cubicBezTo>
                <a:cubicBezTo>
                  <a:pt x="16551" y="15781"/>
                  <a:pt x="16583" y="15748"/>
                  <a:pt x="16619" y="15717"/>
                </a:cubicBezTo>
                <a:cubicBezTo>
                  <a:pt x="16661" y="15676"/>
                  <a:pt x="16705" y="15636"/>
                  <a:pt x="16749" y="15597"/>
                </a:cubicBezTo>
                <a:cubicBezTo>
                  <a:pt x="16773" y="15575"/>
                  <a:pt x="16798" y="15553"/>
                  <a:pt x="16819" y="15533"/>
                </a:cubicBezTo>
                <a:cubicBezTo>
                  <a:pt x="16832" y="15522"/>
                  <a:pt x="16844" y="15511"/>
                  <a:pt x="16855" y="15500"/>
                </a:cubicBezTo>
                <a:cubicBezTo>
                  <a:pt x="16898" y="15461"/>
                  <a:pt x="16942" y="15423"/>
                  <a:pt x="16986" y="15383"/>
                </a:cubicBezTo>
                <a:cubicBezTo>
                  <a:pt x="17007" y="15366"/>
                  <a:pt x="17029" y="15347"/>
                  <a:pt x="17050" y="15329"/>
                </a:cubicBezTo>
                <a:cubicBezTo>
                  <a:pt x="17066" y="15314"/>
                  <a:pt x="17080" y="15300"/>
                  <a:pt x="17097" y="15286"/>
                </a:cubicBezTo>
                <a:cubicBezTo>
                  <a:pt x="17139" y="15250"/>
                  <a:pt x="17183" y="15211"/>
                  <a:pt x="17227" y="15175"/>
                </a:cubicBezTo>
                <a:cubicBezTo>
                  <a:pt x="17253" y="15153"/>
                  <a:pt x="17280" y="15129"/>
                  <a:pt x="17307" y="15107"/>
                </a:cubicBezTo>
                <a:cubicBezTo>
                  <a:pt x="17319" y="15095"/>
                  <a:pt x="17330" y="15085"/>
                  <a:pt x="17344" y="15075"/>
                </a:cubicBezTo>
                <a:cubicBezTo>
                  <a:pt x="17385" y="15038"/>
                  <a:pt x="17429" y="15004"/>
                  <a:pt x="17472" y="14967"/>
                </a:cubicBezTo>
                <a:cubicBezTo>
                  <a:pt x="17485" y="14955"/>
                  <a:pt x="17498" y="14945"/>
                  <a:pt x="17513" y="14933"/>
                </a:cubicBezTo>
                <a:cubicBezTo>
                  <a:pt x="17539" y="14911"/>
                  <a:pt x="17566" y="14888"/>
                  <a:pt x="17594" y="14866"/>
                </a:cubicBezTo>
                <a:cubicBezTo>
                  <a:pt x="17635" y="14830"/>
                  <a:pt x="17678" y="14798"/>
                  <a:pt x="17722" y="14763"/>
                </a:cubicBezTo>
                <a:cubicBezTo>
                  <a:pt x="17758" y="14733"/>
                  <a:pt x="17794" y="14704"/>
                  <a:pt x="17831" y="14674"/>
                </a:cubicBezTo>
                <a:close/>
                <a:moveTo>
                  <a:pt x="7142" y="19042"/>
                </a:moveTo>
                <a:cubicBezTo>
                  <a:pt x="7189" y="19074"/>
                  <a:pt x="7237" y="19109"/>
                  <a:pt x="7284" y="19143"/>
                </a:cubicBezTo>
                <a:cubicBezTo>
                  <a:pt x="7112" y="19425"/>
                  <a:pt x="6943" y="19709"/>
                  <a:pt x="6778" y="19993"/>
                </a:cubicBezTo>
                <a:cubicBezTo>
                  <a:pt x="6828" y="19850"/>
                  <a:pt x="6880" y="19706"/>
                  <a:pt x="6936" y="19562"/>
                </a:cubicBezTo>
                <a:cubicBezTo>
                  <a:pt x="7002" y="19387"/>
                  <a:pt x="7070" y="19214"/>
                  <a:pt x="7142" y="19042"/>
                </a:cubicBezTo>
                <a:close/>
                <a:moveTo>
                  <a:pt x="34412" y="15591"/>
                </a:moveTo>
                <a:cubicBezTo>
                  <a:pt x="35078" y="16932"/>
                  <a:pt x="35274" y="18533"/>
                  <a:pt x="35053" y="20233"/>
                </a:cubicBezTo>
                <a:cubicBezTo>
                  <a:pt x="34356" y="19955"/>
                  <a:pt x="33726" y="19599"/>
                  <a:pt x="33209" y="19175"/>
                </a:cubicBezTo>
                <a:cubicBezTo>
                  <a:pt x="33210" y="19172"/>
                  <a:pt x="33213" y="19168"/>
                  <a:pt x="33214" y="19162"/>
                </a:cubicBezTo>
                <a:cubicBezTo>
                  <a:pt x="33260" y="19058"/>
                  <a:pt x="33306" y="18952"/>
                  <a:pt x="33350" y="18844"/>
                </a:cubicBezTo>
                <a:cubicBezTo>
                  <a:pt x="33356" y="18831"/>
                  <a:pt x="33362" y="18816"/>
                  <a:pt x="33366" y="18805"/>
                </a:cubicBezTo>
                <a:cubicBezTo>
                  <a:pt x="33413" y="18696"/>
                  <a:pt x="33457" y="18587"/>
                  <a:pt x="33501" y="18477"/>
                </a:cubicBezTo>
                <a:cubicBezTo>
                  <a:pt x="33504" y="18468"/>
                  <a:pt x="33509" y="18461"/>
                  <a:pt x="33512" y="18450"/>
                </a:cubicBezTo>
                <a:cubicBezTo>
                  <a:pt x="33557" y="18337"/>
                  <a:pt x="33601" y="18222"/>
                  <a:pt x="33644" y="18109"/>
                </a:cubicBezTo>
                <a:cubicBezTo>
                  <a:pt x="33966" y="17257"/>
                  <a:pt x="34222" y="16416"/>
                  <a:pt x="34412" y="15591"/>
                </a:cubicBezTo>
                <a:close/>
                <a:moveTo>
                  <a:pt x="42981" y="16035"/>
                </a:moveTo>
                <a:cubicBezTo>
                  <a:pt x="43694" y="16794"/>
                  <a:pt x="43972" y="17640"/>
                  <a:pt x="43767" y="18427"/>
                </a:cubicBezTo>
                <a:cubicBezTo>
                  <a:pt x="43564" y="19194"/>
                  <a:pt x="42921" y="19850"/>
                  <a:pt x="41954" y="20299"/>
                </a:cubicBezTo>
                <a:cubicBezTo>
                  <a:pt x="42446" y="18846"/>
                  <a:pt x="42788" y="17422"/>
                  <a:pt x="42981" y="16035"/>
                </a:cubicBezTo>
                <a:close/>
                <a:moveTo>
                  <a:pt x="37098" y="15125"/>
                </a:moveTo>
                <a:cubicBezTo>
                  <a:pt x="37161" y="15239"/>
                  <a:pt x="37224" y="15357"/>
                  <a:pt x="37283" y="15475"/>
                </a:cubicBezTo>
                <a:cubicBezTo>
                  <a:pt x="37062" y="16444"/>
                  <a:pt x="36764" y="17431"/>
                  <a:pt x="36386" y="18433"/>
                </a:cubicBezTo>
                <a:cubicBezTo>
                  <a:pt x="36136" y="19096"/>
                  <a:pt x="35855" y="19756"/>
                  <a:pt x="35541" y="20411"/>
                </a:cubicBezTo>
                <a:cubicBezTo>
                  <a:pt x="35421" y="20373"/>
                  <a:pt x="35297" y="20329"/>
                  <a:pt x="35174" y="20283"/>
                </a:cubicBezTo>
                <a:cubicBezTo>
                  <a:pt x="35424" y="18437"/>
                  <a:pt x="35187" y="16753"/>
                  <a:pt x="34459" y="15370"/>
                </a:cubicBezTo>
                <a:cubicBezTo>
                  <a:pt x="34463" y="15350"/>
                  <a:pt x="34468" y="15330"/>
                  <a:pt x="34472" y="15311"/>
                </a:cubicBezTo>
                <a:cubicBezTo>
                  <a:pt x="34482" y="15313"/>
                  <a:pt x="34494" y="15314"/>
                  <a:pt x="34504" y="15314"/>
                </a:cubicBezTo>
                <a:cubicBezTo>
                  <a:pt x="34525" y="15316"/>
                  <a:pt x="34544" y="15320"/>
                  <a:pt x="34563" y="15322"/>
                </a:cubicBezTo>
                <a:cubicBezTo>
                  <a:pt x="34584" y="15323"/>
                  <a:pt x="34604" y="15328"/>
                  <a:pt x="34625" y="15329"/>
                </a:cubicBezTo>
                <a:cubicBezTo>
                  <a:pt x="34644" y="15330"/>
                  <a:pt x="34665" y="15335"/>
                  <a:pt x="34685" y="15336"/>
                </a:cubicBezTo>
                <a:lnTo>
                  <a:pt x="34746" y="15342"/>
                </a:lnTo>
                <a:lnTo>
                  <a:pt x="34806" y="15348"/>
                </a:lnTo>
                <a:lnTo>
                  <a:pt x="34866" y="15353"/>
                </a:lnTo>
                <a:cubicBezTo>
                  <a:pt x="34887" y="15355"/>
                  <a:pt x="34909" y="15357"/>
                  <a:pt x="34929" y="15357"/>
                </a:cubicBezTo>
                <a:cubicBezTo>
                  <a:pt x="34950" y="15358"/>
                  <a:pt x="34968" y="15358"/>
                  <a:pt x="34988" y="15360"/>
                </a:cubicBezTo>
                <a:cubicBezTo>
                  <a:pt x="35010" y="15363"/>
                  <a:pt x="35032" y="15363"/>
                  <a:pt x="35053" y="15364"/>
                </a:cubicBezTo>
                <a:cubicBezTo>
                  <a:pt x="35071" y="15364"/>
                  <a:pt x="35091" y="15366"/>
                  <a:pt x="35112" y="15366"/>
                </a:cubicBezTo>
                <a:cubicBezTo>
                  <a:pt x="35134" y="15366"/>
                  <a:pt x="35156" y="15367"/>
                  <a:pt x="35178" y="15367"/>
                </a:cubicBezTo>
                <a:lnTo>
                  <a:pt x="35343" y="15367"/>
                </a:lnTo>
                <a:cubicBezTo>
                  <a:pt x="35377" y="15367"/>
                  <a:pt x="35410" y="15367"/>
                  <a:pt x="35444" y="15366"/>
                </a:cubicBezTo>
                <a:cubicBezTo>
                  <a:pt x="35459" y="15366"/>
                  <a:pt x="35474" y="15366"/>
                  <a:pt x="35488" y="15364"/>
                </a:cubicBezTo>
                <a:cubicBezTo>
                  <a:pt x="35519" y="15364"/>
                  <a:pt x="35550" y="15363"/>
                  <a:pt x="35584" y="15360"/>
                </a:cubicBezTo>
                <a:cubicBezTo>
                  <a:pt x="35600" y="15360"/>
                  <a:pt x="35615" y="15358"/>
                  <a:pt x="35631" y="15358"/>
                </a:cubicBezTo>
                <a:lnTo>
                  <a:pt x="35725" y="15353"/>
                </a:lnTo>
                <a:cubicBezTo>
                  <a:pt x="35740" y="15351"/>
                  <a:pt x="35758" y="15351"/>
                  <a:pt x="35772" y="15350"/>
                </a:cubicBezTo>
                <a:cubicBezTo>
                  <a:pt x="35805" y="15348"/>
                  <a:pt x="35838" y="15344"/>
                  <a:pt x="35869" y="15342"/>
                </a:cubicBezTo>
                <a:cubicBezTo>
                  <a:pt x="35884" y="15341"/>
                  <a:pt x="35896" y="15341"/>
                  <a:pt x="35911" y="15338"/>
                </a:cubicBezTo>
                <a:lnTo>
                  <a:pt x="36021" y="15328"/>
                </a:lnTo>
                <a:cubicBezTo>
                  <a:pt x="36033" y="15326"/>
                  <a:pt x="36041" y="15326"/>
                  <a:pt x="36053" y="15323"/>
                </a:cubicBezTo>
                <a:cubicBezTo>
                  <a:pt x="36149" y="15313"/>
                  <a:pt x="36246" y="15300"/>
                  <a:pt x="36343" y="15285"/>
                </a:cubicBezTo>
                <a:cubicBezTo>
                  <a:pt x="36347" y="15285"/>
                  <a:pt x="36350" y="15283"/>
                  <a:pt x="36355" y="15283"/>
                </a:cubicBezTo>
                <a:cubicBezTo>
                  <a:pt x="36399" y="15276"/>
                  <a:pt x="36440" y="15269"/>
                  <a:pt x="36484" y="15261"/>
                </a:cubicBezTo>
                <a:cubicBezTo>
                  <a:pt x="36496" y="15260"/>
                  <a:pt x="36509" y="15257"/>
                  <a:pt x="36520" y="15255"/>
                </a:cubicBezTo>
                <a:cubicBezTo>
                  <a:pt x="36556" y="15248"/>
                  <a:pt x="36592" y="15242"/>
                  <a:pt x="36628" y="15235"/>
                </a:cubicBezTo>
                <a:cubicBezTo>
                  <a:pt x="36643" y="15232"/>
                  <a:pt x="36656" y="15230"/>
                  <a:pt x="36671" y="15226"/>
                </a:cubicBezTo>
                <a:cubicBezTo>
                  <a:pt x="36703" y="15219"/>
                  <a:pt x="36739" y="15211"/>
                  <a:pt x="36771" y="15204"/>
                </a:cubicBezTo>
                <a:cubicBezTo>
                  <a:pt x="36786" y="15201"/>
                  <a:pt x="36800" y="15197"/>
                  <a:pt x="36815" y="15195"/>
                </a:cubicBezTo>
                <a:cubicBezTo>
                  <a:pt x="36849" y="15188"/>
                  <a:pt x="36884" y="15180"/>
                  <a:pt x="36917" y="15172"/>
                </a:cubicBezTo>
                <a:cubicBezTo>
                  <a:pt x="36931" y="15167"/>
                  <a:pt x="36946" y="15164"/>
                  <a:pt x="36959" y="15160"/>
                </a:cubicBezTo>
                <a:cubicBezTo>
                  <a:pt x="36995" y="15151"/>
                  <a:pt x="37031" y="15142"/>
                  <a:pt x="37065" y="15132"/>
                </a:cubicBezTo>
                <a:cubicBezTo>
                  <a:pt x="37077" y="15130"/>
                  <a:pt x="37086" y="15128"/>
                  <a:pt x="37098" y="15125"/>
                </a:cubicBezTo>
                <a:close/>
                <a:moveTo>
                  <a:pt x="32810" y="18949"/>
                </a:moveTo>
                <a:cubicBezTo>
                  <a:pt x="32898" y="19036"/>
                  <a:pt x="32992" y="19121"/>
                  <a:pt x="33089" y="19202"/>
                </a:cubicBezTo>
                <a:cubicBezTo>
                  <a:pt x="33082" y="19219"/>
                  <a:pt x="33075" y="19236"/>
                  <a:pt x="33066" y="19255"/>
                </a:cubicBezTo>
                <a:lnTo>
                  <a:pt x="33038" y="19315"/>
                </a:lnTo>
                <a:cubicBezTo>
                  <a:pt x="33003" y="19393"/>
                  <a:pt x="32967" y="19468"/>
                  <a:pt x="32934" y="19545"/>
                </a:cubicBezTo>
                <a:cubicBezTo>
                  <a:pt x="32926" y="19559"/>
                  <a:pt x="32920" y="19572"/>
                  <a:pt x="32913" y="19587"/>
                </a:cubicBezTo>
                <a:cubicBezTo>
                  <a:pt x="32872" y="19674"/>
                  <a:pt x="32832" y="19758"/>
                  <a:pt x="32791" y="19845"/>
                </a:cubicBezTo>
                <a:cubicBezTo>
                  <a:pt x="32781" y="19867"/>
                  <a:pt x="32772" y="19887"/>
                  <a:pt x="32760" y="19909"/>
                </a:cubicBezTo>
                <a:cubicBezTo>
                  <a:pt x="32717" y="19996"/>
                  <a:pt x="32676" y="20084"/>
                  <a:pt x="32632" y="20170"/>
                </a:cubicBezTo>
                <a:lnTo>
                  <a:pt x="32626" y="20181"/>
                </a:lnTo>
                <a:cubicBezTo>
                  <a:pt x="32583" y="20265"/>
                  <a:pt x="32539" y="20351"/>
                  <a:pt x="32497" y="20434"/>
                </a:cubicBezTo>
                <a:lnTo>
                  <a:pt x="32480" y="20468"/>
                </a:lnTo>
                <a:cubicBezTo>
                  <a:pt x="32489" y="20439"/>
                  <a:pt x="32500" y="20405"/>
                  <a:pt x="32508" y="20374"/>
                </a:cubicBezTo>
                <a:cubicBezTo>
                  <a:pt x="32517" y="20339"/>
                  <a:pt x="32526" y="20306"/>
                  <a:pt x="32536" y="20271"/>
                </a:cubicBezTo>
                <a:cubicBezTo>
                  <a:pt x="32538" y="20262"/>
                  <a:pt x="32541" y="20251"/>
                  <a:pt x="32542" y="20242"/>
                </a:cubicBezTo>
                <a:cubicBezTo>
                  <a:pt x="32545" y="20233"/>
                  <a:pt x="32548" y="20224"/>
                  <a:pt x="32550" y="20212"/>
                </a:cubicBezTo>
                <a:lnTo>
                  <a:pt x="32573" y="20124"/>
                </a:lnTo>
                <a:cubicBezTo>
                  <a:pt x="32579" y="20093"/>
                  <a:pt x="32589" y="20062"/>
                  <a:pt x="32597" y="20030"/>
                </a:cubicBezTo>
                <a:cubicBezTo>
                  <a:pt x="32600" y="20018"/>
                  <a:pt x="32601" y="20006"/>
                  <a:pt x="32606" y="19993"/>
                </a:cubicBezTo>
                <a:cubicBezTo>
                  <a:pt x="32613" y="19967"/>
                  <a:pt x="32619" y="19939"/>
                  <a:pt x="32626" y="19909"/>
                </a:cubicBezTo>
                <a:lnTo>
                  <a:pt x="32636" y="19859"/>
                </a:lnTo>
                <a:cubicBezTo>
                  <a:pt x="32642" y="19837"/>
                  <a:pt x="32648" y="19814"/>
                  <a:pt x="32653" y="19792"/>
                </a:cubicBezTo>
                <a:cubicBezTo>
                  <a:pt x="32657" y="19777"/>
                  <a:pt x="32658" y="19762"/>
                  <a:pt x="32663" y="19749"/>
                </a:cubicBezTo>
                <a:cubicBezTo>
                  <a:pt x="32670" y="19718"/>
                  <a:pt x="32676" y="19684"/>
                  <a:pt x="32683" y="19653"/>
                </a:cubicBezTo>
                <a:cubicBezTo>
                  <a:pt x="32689" y="19621"/>
                  <a:pt x="32697" y="19589"/>
                  <a:pt x="32703" y="19556"/>
                </a:cubicBezTo>
                <a:lnTo>
                  <a:pt x="32714" y="19500"/>
                </a:lnTo>
                <a:cubicBezTo>
                  <a:pt x="32720" y="19470"/>
                  <a:pt x="32728" y="19437"/>
                  <a:pt x="32732" y="19405"/>
                </a:cubicBezTo>
                <a:cubicBezTo>
                  <a:pt x="32738" y="19378"/>
                  <a:pt x="32744" y="19349"/>
                  <a:pt x="32750" y="19321"/>
                </a:cubicBezTo>
                <a:cubicBezTo>
                  <a:pt x="32753" y="19297"/>
                  <a:pt x="32757" y="19272"/>
                  <a:pt x="32761" y="19249"/>
                </a:cubicBezTo>
                <a:cubicBezTo>
                  <a:pt x="32767" y="19219"/>
                  <a:pt x="32772" y="19192"/>
                  <a:pt x="32776" y="19162"/>
                </a:cubicBezTo>
                <a:cubicBezTo>
                  <a:pt x="32781" y="19137"/>
                  <a:pt x="32786" y="19114"/>
                  <a:pt x="32789" y="19087"/>
                </a:cubicBezTo>
                <a:cubicBezTo>
                  <a:pt x="32795" y="19058"/>
                  <a:pt x="32798" y="19028"/>
                  <a:pt x="32803" y="18999"/>
                </a:cubicBezTo>
                <a:cubicBezTo>
                  <a:pt x="32804" y="18983"/>
                  <a:pt x="32808" y="18966"/>
                  <a:pt x="32810" y="18949"/>
                </a:cubicBezTo>
                <a:close/>
                <a:moveTo>
                  <a:pt x="9173" y="16548"/>
                </a:moveTo>
                <a:cubicBezTo>
                  <a:pt x="9838" y="16916"/>
                  <a:pt x="10504" y="17328"/>
                  <a:pt x="11126" y="17763"/>
                </a:cubicBezTo>
                <a:cubicBezTo>
                  <a:pt x="10578" y="18662"/>
                  <a:pt x="10114" y="19592"/>
                  <a:pt x="9750" y="20534"/>
                </a:cubicBezTo>
                <a:cubicBezTo>
                  <a:pt x="8960" y="20118"/>
                  <a:pt x="8160" y="19631"/>
                  <a:pt x="7417" y="19115"/>
                </a:cubicBezTo>
                <a:cubicBezTo>
                  <a:pt x="7932" y="18283"/>
                  <a:pt x="8490" y="17462"/>
                  <a:pt x="9094" y="16653"/>
                </a:cubicBezTo>
                <a:cubicBezTo>
                  <a:pt x="9119" y="16618"/>
                  <a:pt x="9147" y="16584"/>
                  <a:pt x="9173" y="16548"/>
                </a:cubicBezTo>
                <a:close/>
                <a:moveTo>
                  <a:pt x="40663" y="14544"/>
                </a:moveTo>
                <a:cubicBezTo>
                  <a:pt x="41543" y="14897"/>
                  <a:pt x="42319" y="15373"/>
                  <a:pt x="42893" y="15953"/>
                </a:cubicBezTo>
                <a:cubicBezTo>
                  <a:pt x="42700" y="17384"/>
                  <a:pt x="42343" y="18858"/>
                  <a:pt x="41829" y="20361"/>
                </a:cubicBezTo>
                <a:cubicBezTo>
                  <a:pt x="41619" y="20446"/>
                  <a:pt x="41388" y="20530"/>
                  <a:pt x="41145" y="20602"/>
                </a:cubicBezTo>
                <a:cubicBezTo>
                  <a:pt x="41145" y="20599"/>
                  <a:pt x="41145" y="20595"/>
                  <a:pt x="41148" y="20593"/>
                </a:cubicBezTo>
                <a:cubicBezTo>
                  <a:pt x="41150" y="20582"/>
                  <a:pt x="41151" y="20571"/>
                  <a:pt x="41151" y="20562"/>
                </a:cubicBezTo>
                <a:cubicBezTo>
                  <a:pt x="41163" y="20471"/>
                  <a:pt x="41173" y="20381"/>
                  <a:pt x="41182" y="20292"/>
                </a:cubicBezTo>
                <a:cubicBezTo>
                  <a:pt x="41185" y="20273"/>
                  <a:pt x="41187" y="20256"/>
                  <a:pt x="41188" y="20239"/>
                </a:cubicBezTo>
                <a:cubicBezTo>
                  <a:pt x="41197" y="20151"/>
                  <a:pt x="41207" y="20062"/>
                  <a:pt x="41215" y="19974"/>
                </a:cubicBezTo>
                <a:cubicBezTo>
                  <a:pt x="41216" y="19959"/>
                  <a:pt x="41216" y="19945"/>
                  <a:pt x="41217" y="19930"/>
                </a:cubicBezTo>
                <a:cubicBezTo>
                  <a:pt x="41225" y="19842"/>
                  <a:pt x="41232" y="19755"/>
                  <a:pt x="41238" y="19668"/>
                </a:cubicBezTo>
                <a:cubicBezTo>
                  <a:pt x="41238" y="19662"/>
                  <a:pt x="41238" y="19655"/>
                  <a:pt x="41240" y="19650"/>
                </a:cubicBezTo>
                <a:cubicBezTo>
                  <a:pt x="41244" y="19587"/>
                  <a:pt x="41247" y="19525"/>
                  <a:pt x="41251" y="19464"/>
                </a:cubicBezTo>
                <a:cubicBezTo>
                  <a:pt x="41253" y="19437"/>
                  <a:pt x="41253" y="19409"/>
                  <a:pt x="41254" y="19383"/>
                </a:cubicBezTo>
                <a:cubicBezTo>
                  <a:pt x="41254" y="19367"/>
                  <a:pt x="41256" y="19350"/>
                  <a:pt x="41256" y="19331"/>
                </a:cubicBezTo>
                <a:cubicBezTo>
                  <a:pt x="41260" y="19246"/>
                  <a:pt x="41262" y="19159"/>
                  <a:pt x="41263" y="19072"/>
                </a:cubicBezTo>
                <a:lnTo>
                  <a:pt x="41263" y="19027"/>
                </a:lnTo>
                <a:cubicBezTo>
                  <a:pt x="41266" y="18937"/>
                  <a:pt x="41266" y="18846"/>
                  <a:pt x="41266" y="18758"/>
                </a:cubicBezTo>
                <a:lnTo>
                  <a:pt x="41266" y="18756"/>
                </a:lnTo>
                <a:cubicBezTo>
                  <a:pt x="41266" y="18697"/>
                  <a:pt x="41266" y="18637"/>
                  <a:pt x="41263" y="18578"/>
                </a:cubicBezTo>
                <a:cubicBezTo>
                  <a:pt x="41263" y="18559"/>
                  <a:pt x="41263" y="18540"/>
                  <a:pt x="41262" y="18521"/>
                </a:cubicBezTo>
                <a:cubicBezTo>
                  <a:pt x="41262" y="18481"/>
                  <a:pt x="41260" y="18438"/>
                  <a:pt x="41260" y="18397"/>
                </a:cubicBezTo>
                <a:cubicBezTo>
                  <a:pt x="41260" y="18375"/>
                  <a:pt x="41259" y="18353"/>
                  <a:pt x="41259" y="18331"/>
                </a:cubicBezTo>
                <a:cubicBezTo>
                  <a:pt x="41256" y="18294"/>
                  <a:pt x="41256" y="18258"/>
                  <a:pt x="41254" y="18221"/>
                </a:cubicBezTo>
                <a:cubicBezTo>
                  <a:pt x="41253" y="18197"/>
                  <a:pt x="41253" y="18174"/>
                  <a:pt x="41251" y="18150"/>
                </a:cubicBezTo>
                <a:lnTo>
                  <a:pt x="41245" y="18044"/>
                </a:lnTo>
                <a:cubicBezTo>
                  <a:pt x="41244" y="18019"/>
                  <a:pt x="41241" y="17996"/>
                  <a:pt x="41240" y="17969"/>
                </a:cubicBezTo>
                <a:cubicBezTo>
                  <a:pt x="41238" y="17937"/>
                  <a:pt x="41237" y="17902"/>
                  <a:pt x="41232" y="17868"/>
                </a:cubicBezTo>
                <a:lnTo>
                  <a:pt x="41226" y="17791"/>
                </a:lnTo>
                <a:cubicBezTo>
                  <a:pt x="41225" y="17757"/>
                  <a:pt x="41222" y="17727"/>
                  <a:pt x="41219" y="17694"/>
                </a:cubicBezTo>
                <a:cubicBezTo>
                  <a:pt x="41217" y="17668"/>
                  <a:pt x="41215" y="17640"/>
                  <a:pt x="41212" y="17615"/>
                </a:cubicBezTo>
                <a:cubicBezTo>
                  <a:pt x="41209" y="17584"/>
                  <a:pt x="41207" y="17552"/>
                  <a:pt x="41203" y="17521"/>
                </a:cubicBezTo>
                <a:cubicBezTo>
                  <a:pt x="41201" y="17496"/>
                  <a:pt x="41197" y="17468"/>
                  <a:pt x="41194" y="17441"/>
                </a:cubicBezTo>
                <a:cubicBezTo>
                  <a:pt x="41190" y="17410"/>
                  <a:pt x="41187" y="17379"/>
                  <a:pt x="41182" y="17350"/>
                </a:cubicBezTo>
                <a:cubicBezTo>
                  <a:pt x="41179" y="17324"/>
                  <a:pt x="41175" y="17297"/>
                  <a:pt x="41173" y="17271"/>
                </a:cubicBezTo>
                <a:cubicBezTo>
                  <a:pt x="41170" y="17241"/>
                  <a:pt x="41166" y="17210"/>
                  <a:pt x="41163" y="17181"/>
                </a:cubicBezTo>
                <a:cubicBezTo>
                  <a:pt x="41159" y="17153"/>
                  <a:pt x="41156" y="17128"/>
                  <a:pt x="41151" y="17101"/>
                </a:cubicBezTo>
                <a:cubicBezTo>
                  <a:pt x="41148" y="17072"/>
                  <a:pt x="41144" y="17043"/>
                  <a:pt x="41138" y="17012"/>
                </a:cubicBezTo>
                <a:cubicBezTo>
                  <a:pt x="41135" y="16985"/>
                  <a:pt x="41131" y="16959"/>
                  <a:pt x="41126" y="16932"/>
                </a:cubicBezTo>
                <a:cubicBezTo>
                  <a:pt x="41122" y="16903"/>
                  <a:pt x="41116" y="16873"/>
                  <a:pt x="41112" y="16844"/>
                </a:cubicBezTo>
                <a:cubicBezTo>
                  <a:pt x="41107" y="16819"/>
                  <a:pt x="41101" y="16791"/>
                  <a:pt x="41098" y="16765"/>
                </a:cubicBezTo>
                <a:cubicBezTo>
                  <a:pt x="41092" y="16735"/>
                  <a:pt x="41090" y="16706"/>
                  <a:pt x="41084" y="16679"/>
                </a:cubicBezTo>
                <a:cubicBezTo>
                  <a:pt x="41078" y="16653"/>
                  <a:pt x="41075" y="16625"/>
                  <a:pt x="41069" y="16600"/>
                </a:cubicBezTo>
                <a:cubicBezTo>
                  <a:pt x="41063" y="16570"/>
                  <a:pt x="41057" y="16542"/>
                  <a:pt x="41053" y="16513"/>
                </a:cubicBezTo>
                <a:cubicBezTo>
                  <a:pt x="41047" y="16488"/>
                  <a:pt x="41041" y="16460"/>
                  <a:pt x="41035" y="16434"/>
                </a:cubicBezTo>
                <a:cubicBezTo>
                  <a:pt x="41031" y="16407"/>
                  <a:pt x="41025" y="16378"/>
                  <a:pt x="41019" y="16350"/>
                </a:cubicBezTo>
                <a:cubicBezTo>
                  <a:pt x="41013" y="16323"/>
                  <a:pt x="41009" y="16297"/>
                  <a:pt x="41001" y="16270"/>
                </a:cubicBezTo>
                <a:cubicBezTo>
                  <a:pt x="40995" y="16242"/>
                  <a:pt x="40988" y="16216"/>
                  <a:pt x="40982" y="16188"/>
                </a:cubicBezTo>
                <a:cubicBezTo>
                  <a:pt x="40976" y="16162"/>
                  <a:pt x="40969" y="16137"/>
                  <a:pt x="40964" y="16109"/>
                </a:cubicBezTo>
                <a:cubicBezTo>
                  <a:pt x="40957" y="16081"/>
                  <a:pt x="40951" y="16053"/>
                  <a:pt x="40944" y="16026"/>
                </a:cubicBezTo>
                <a:cubicBezTo>
                  <a:pt x="40937" y="16000"/>
                  <a:pt x="40931" y="15975"/>
                  <a:pt x="40923" y="15948"/>
                </a:cubicBezTo>
                <a:cubicBezTo>
                  <a:pt x="40916" y="15922"/>
                  <a:pt x="40909" y="15894"/>
                  <a:pt x="40903" y="15867"/>
                </a:cubicBezTo>
                <a:cubicBezTo>
                  <a:pt x="40895" y="15842"/>
                  <a:pt x="40888" y="15816"/>
                  <a:pt x="40884" y="15791"/>
                </a:cubicBezTo>
                <a:cubicBezTo>
                  <a:pt x="40876" y="15763"/>
                  <a:pt x="40869" y="15738"/>
                  <a:pt x="40862" y="15710"/>
                </a:cubicBezTo>
                <a:lnTo>
                  <a:pt x="40839" y="15632"/>
                </a:lnTo>
                <a:cubicBezTo>
                  <a:pt x="40832" y="15607"/>
                  <a:pt x="40825" y="15579"/>
                  <a:pt x="40814" y="15554"/>
                </a:cubicBezTo>
                <a:cubicBezTo>
                  <a:pt x="40807" y="15528"/>
                  <a:pt x="40798" y="15501"/>
                  <a:pt x="40791" y="15476"/>
                </a:cubicBezTo>
                <a:cubicBezTo>
                  <a:pt x="40784" y="15451"/>
                  <a:pt x="40775" y="15423"/>
                  <a:pt x="40767" y="15397"/>
                </a:cubicBezTo>
                <a:cubicBezTo>
                  <a:pt x="40760" y="15372"/>
                  <a:pt x="40751" y="15348"/>
                  <a:pt x="40744" y="15322"/>
                </a:cubicBezTo>
                <a:cubicBezTo>
                  <a:pt x="40734" y="15297"/>
                  <a:pt x="40726" y="15270"/>
                  <a:pt x="40717" y="15242"/>
                </a:cubicBezTo>
                <a:cubicBezTo>
                  <a:pt x="40709" y="15217"/>
                  <a:pt x="40701" y="15194"/>
                  <a:pt x="40692" y="15169"/>
                </a:cubicBezTo>
                <a:cubicBezTo>
                  <a:pt x="40682" y="15144"/>
                  <a:pt x="40673" y="15117"/>
                  <a:pt x="40664" y="15089"/>
                </a:cubicBezTo>
                <a:cubicBezTo>
                  <a:pt x="40656" y="15066"/>
                  <a:pt x="40645" y="15041"/>
                  <a:pt x="40636" y="15016"/>
                </a:cubicBezTo>
                <a:cubicBezTo>
                  <a:pt x="40628" y="14991"/>
                  <a:pt x="40619" y="14964"/>
                  <a:pt x="40607" y="14939"/>
                </a:cubicBezTo>
                <a:cubicBezTo>
                  <a:pt x="40607" y="14938"/>
                  <a:pt x="40606" y="14933"/>
                  <a:pt x="40606" y="14932"/>
                </a:cubicBezTo>
                <a:cubicBezTo>
                  <a:pt x="40626" y="14802"/>
                  <a:pt x="40645" y="14673"/>
                  <a:pt x="40663" y="14544"/>
                </a:cubicBezTo>
                <a:close/>
                <a:moveTo>
                  <a:pt x="11212" y="17822"/>
                </a:moveTo>
                <a:cubicBezTo>
                  <a:pt x="11370" y="17934"/>
                  <a:pt x="11526" y="18046"/>
                  <a:pt x="11679" y="18160"/>
                </a:cubicBezTo>
                <a:cubicBezTo>
                  <a:pt x="11618" y="18241"/>
                  <a:pt x="11556" y="18321"/>
                  <a:pt x="11495" y="18403"/>
                </a:cubicBezTo>
                <a:cubicBezTo>
                  <a:pt x="10945" y="19140"/>
                  <a:pt x="10436" y="19889"/>
                  <a:pt x="9964" y="20646"/>
                </a:cubicBezTo>
                <a:cubicBezTo>
                  <a:pt x="9923" y="20624"/>
                  <a:pt x="9880" y="20604"/>
                  <a:pt x="9841" y="20582"/>
                </a:cubicBezTo>
                <a:cubicBezTo>
                  <a:pt x="10197" y="19658"/>
                  <a:pt x="10657" y="18731"/>
                  <a:pt x="11212" y="17822"/>
                </a:cubicBezTo>
                <a:close/>
                <a:moveTo>
                  <a:pt x="37356" y="15620"/>
                </a:moveTo>
                <a:cubicBezTo>
                  <a:pt x="37876" y="16716"/>
                  <a:pt x="38140" y="17968"/>
                  <a:pt x="38142" y="19353"/>
                </a:cubicBezTo>
                <a:cubicBezTo>
                  <a:pt x="38142" y="19861"/>
                  <a:pt x="38107" y="20380"/>
                  <a:pt x="38039" y="20908"/>
                </a:cubicBezTo>
                <a:cubicBezTo>
                  <a:pt x="37218" y="20849"/>
                  <a:pt x="36402" y="20692"/>
                  <a:pt x="35641" y="20446"/>
                </a:cubicBezTo>
                <a:cubicBezTo>
                  <a:pt x="35952" y="19792"/>
                  <a:pt x="36233" y="19133"/>
                  <a:pt x="36483" y="18471"/>
                </a:cubicBezTo>
                <a:cubicBezTo>
                  <a:pt x="36848" y="17506"/>
                  <a:pt x="37140" y="16556"/>
                  <a:pt x="37356" y="15620"/>
                </a:cubicBezTo>
                <a:close/>
                <a:moveTo>
                  <a:pt x="40575" y="15122"/>
                </a:moveTo>
                <a:lnTo>
                  <a:pt x="40575" y="15123"/>
                </a:lnTo>
                <a:cubicBezTo>
                  <a:pt x="40584" y="15147"/>
                  <a:pt x="40591" y="15170"/>
                  <a:pt x="40600" y="15197"/>
                </a:cubicBezTo>
                <a:lnTo>
                  <a:pt x="40628" y="15273"/>
                </a:lnTo>
                <a:cubicBezTo>
                  <a:pt x="40635" y="15298"/>
                  <a:pt x="40644" y="15323"/>
                  <a:pt x="40651" y="15347"/>
                </a:cubicBezTo>
                <a:cubicBezTo>
                  <a:pt x="40660" y="15373"/>
                  <a:pt x="40667" y="15401"/>
                  <a:pt x="40676" y="15426"/>
                </a:cubicBezTo>
                <a:cubicBezTo>
                  <a:pt x="40684" y="15451"/>
                  <a:pt x="40691" y="15476"/>
                  <a:pt x="40701" y="15500"/>
                </a:cubicBezTo>
                <a:cubicBezTo>
                  <a:pt x="40709" y="15526"/>
                  <a:pt x="40717" y="15554"/>
                  <a:pt x="40725" y="15579"/>
                </a:cubicBezTo>
                <a:cubicBezTo>
                  <a:pt x="40732" y="15606"/>
                  <a:pt x="40739" y="15629"/>
                  <a:pt x="40747" y="15654"/>
                </a:cubicBezTo>
                <a:cubicBezTo>
                  <a:pt x="40754" y="15681"/>
                  <a:pt x="40762" y="15709"/>
                  <a:pt x="40770" y="15735"/>
                </a:cubicBezTo>
                <a:cubicBezTo>
                  <a:pt x="40778" y="15761"/>
                  <a:pt x="40785" y="15785"/>
                  <a:pt x="40791" y="15811"/>
                </a:cubicBezTo>
                <a:cubicBezTo>
                  <a:pt x="40798" y="15838"/>
                  <a:pt x="40806" y="15864"/>
                  <a:pt x="40813" y="15892"/>
                </a:cubicBezTo>
                <a:cubicBezTo>
                  <a:pt x="40820" y="15917"/>
                  <a:pt x="40826" y="15944"/>
                  <a:pt x="40834" y="15967"/>
                </a:cubicBezTo>
                <a:cubicBezTo>
                  <a:pt x="40841" y="15995"/>
                  <a:pt x="40848" y="16022"/>
                  <a:pt x="40853" y="16048"/>
                </a:cubicBezTo>
                <a:cubicBezTo>
                  <a:pt x="40859" y="16073"/>
                  <a:pt x="40866" y="16100"/>
                  <a:pt x="40872" y="16125"/>
                </a:cubicBezTo>
                <a:cubicBezTo>
                  <a:pt x="40879" y="16153"/>
                  <a:pt x="40885" y="16181"/>
                  <a:pt x="40892" y="16207"/>
                </a:cubicBezTo>
                <a:lnTo>
                  <a:pt x="40909" y="16285"/>
                </a:lnTo>
                <a:cubicBezTo>
                  <a:pt x="40914" y="16313"/>
                  <a:pt x="40922" y="16340"/>
                  <a:pt x="40926" y="16367"/>
                </a:cubicBezTo>
                <a:cubicBezTo>
                  <a:pt x="40932" y="16394"/>
                  <a:pt x="40938" y="16420"/>
                  <a:pt x="40944" y="16447"/>
                </a:cubicBezTo>
                <a:lnTo>
                  <a:pt x="40960" y="16529"/>
                </a:lnTo>
                <a:cubicBezTo>
                  <a:pt x="40966" y="16556"/>
                  <a:pt x="40970" y="16584"/>
                  <a:pt x="40975" y="16610"/>
                </a:cubicBezTo>
                <a:cubicBezTo>
                  <a:pt x="40981" y="16638"/>
                  <a:pt x="40985" y="16666"/>
                  <a:pt x="40989" y="16694"/>
                </a:cubicBezTo>
                <a:cubicBezTo>
                  <a:pt x="40995" y="16720"/>
                  <a:pt x="40998" y="16747"/>
                  <a:pt x="41004" y="16775"/>
                </a:cubicBezTo>
                <a:cubicBezTo>
                  <a:pt x="41010" y="16801"/>
                  <a:pt x="41013" y="16829"/>
                  <a:pt x="41019" y="16859"/>
                </a:cubicBezTo>
                <a:cubicBezTo>
                  <a:pt x="41022" y="16887"/>
                  <a:pt x="41028" y="16915"/>
                  <a:pt x="41032" y="16941"/>
                </a:cubicBezTo>
                <a:cubicBezTo>
                  <a:pt x="41035" y="16969"/>
                  <a:pt x="41041" y="16997"/>
                  <a:pt x="41044" y="17026"/>
                </a:cubicBezTo>
                <a:cubicBezTo>
                  <a:pt x="41048" y="17053"/>
                  <a:pt x="41051" y="17081"/>
                  <a:pt x="41056" y="17110"/>
                </a:cubicBezTo>
                <a:lnTo>
                  <a:pt x="41066" y="17193"/>
                </a:lnTo>
                <a:cubicBezTo>
                  <a:pt x="41070" y="17221"/>
                  <a:pt x="41073" y="17250"/>
                  <a:pt x="41078" y="17278"/>
                </a:cubicBezTo>
                <a:lnTo>
                  <a:pt x="41088" y="17360"/>
                </a:lnTo>
                <a:cubicBezTo>
                  <a:pt x="41092" y="17390"/>
                  <a:pt x="41094" y="17418"/>
                  <a:pt x="41098" y="17447"/>
                </a:cubicBezTo>
                <a:cubicBezTo>
                  <a:pt x="41101" y="17475"/>
                  <a:pt x="41103" y="17501"/>
                  <a:pt x="41107" y="17529"/>
                </a:cubicBezTo>
                <a:cubicBezTo>
                  <a:pt x="41110" y="17559"/>
                  <a:pt x="41113" y="17588"/>
                  <a:pt x="41116" y="17619"/>
                </a:cubicBezTo>
                <a:cubicBezTo>
                  <a:pt x="41117" y="17647"/>
                  <a:pt x="41122" y="17675"/>
                  <a:pt x="41123" y="17700"/>
                </a:cubicBezTo>
                <a:cubicBezTo>
                  <a:pt x="41125" y="17732"/>
                  <a:pt x="41129" y="17762"/>
                  <a:pt x="41131" y="17793"/>
                </a:cubicBezTo>
                <a:cubicBezTo>
                  <a:pt x="41132" y="17821"/>
                  <a:pt x="41135" y="17846"/>
                  <a:pt x="41137" y="17874"/>
                </a:cubicBezTo>
                <a:lnTo>
                  <a:pt x="41142" y="17968"/>
                </a:lnTo>
                <a:cubicBezTo>
                  <a:pt x="41144" y="17994"/>
                  <a:pt x="41145" y="18021"/>
                  <a:pt x="41147" y="18049"/>
                </a:cubicBezTo>
                <a:lnTo>
                  <a:pt x="41153" y="18147"/>
                </a:lnTo>
                <a:cubicBezTo>
                  <a:pt x="41154" y="18174"/>
                  <a:pt x="41154" y="18197"/>
                  <a:pt x="41157" y="18222"/>
                </a:cubicBezTo>
                <a:cubicBezTo>
                  <a:pt x="41159" y="18258"/>
                  <a:pt x="41159" y="18294"/>
                  <a:pt x="41160" y="18330"/>
                </a:cubicBezTo>
                <a:cubicBezTo>
                  <a:pt x="41160" y="18353"/>
                  <a:pt x="41162" y="18375"/>
                  <a:pt x="41162" y="18400"/>
                </a:cubicBezTo>
                <a:cubicBezTo>
                  <a:pt x="41165" y="18438"/>
                  <a:pt x="41165" y="18477"/>
                  <a:pt x="41165" y="18515"/>
                </a:cubicBezTo>
                <a:cubicBezTo>
                  <a:pt x="41165" y="18536"/>
                  <a:pt x="41166" y="18556"/>
                  <a:pt x="41166" y="18578"/>
                </a:cubicBezTo>
                <a:cubicBezTo>
                  <a:pt x="41166" y="18637"/>
                  <a:pt x="41167" y="18697"/>
                  <a:pt x="41167" y="18756"/>
                </a:cubicBezTo>
                <a:lnTo>
                  <a:pt x="41167" y="18927"/>
                </a:lnTo>
                <a:cubicBezTo>
                  <a:pt x="41167" y="18947"/>
                  <a:pt x="41167" y="18968"/>
                  <a:pt x="41166" y="18989"/>
                </a:cubicBezTo>
                <a:cubicBezTo>
                  <a:pt x="41166" y="19025"/>
                  <a:pt x="41165" y="19064"/>
                  <a:pt x="41165" y="19100"/>
                </a:cubicBezTo>
                <a:cubicBezTo>
                  <a:pt x="41165" y="19124"/>
                  <a:pt x="41162" y="19146"/>
                  <a:pt x="41162" y="19169"/>
                </a:cubicBezTo>
                <a:cubicBezTo>
                  <a:pt x="41160" y="19203"/>
                  <a:pt x="41160" y="19239"/>
                  <a:pt x="41159" y="19271"/>
                </a:cubicBezTo>
                <a:cubicBezTo>
                  <a:pt x="41157" y="19297"/>
                  <a:pt x="41157" y="19322"/>
                  <a:pt x="41154" y="19349"/>
                </a:cubicBezTo>
                <a:cubicBezTo>
                  <a:pt x="41153" y="19380"/>
                  <a:pt x="41153" y="19412"/>
                  <a:pt x="41151" y="19445"/>
                </a:cubicBezTo>
                <a:cubicBezTo>
                  <a:pt x="41150" y="19470"/>
                  <a:pt x="41147" y="19497"/>
                  <a:pt x="41147" y="19522"/>
                </a:cubicBezTo>
                <a:lnTo>
                  <a:pt x="41142" y="19617"/>
                </a:lnTo>
                <a:cubicBezTo>
                  <a:pt x="41140" y="19645"/>
                  <a:pt x="41138" y="19670"/>
                  <a:pt x="41137" y="19698"/>
                </a:cubicBezTo>
                <a:cubicBezTo>
                  <a:pt x="41135" y="19728"/>
                  <a:pt x="41132" y="19761"/>
                  <a:pt x="41129" y="19792"/>
                </a:cubicBezTo>
                <a:cubicBezTo>
                  <a:pt x="41128" y="19820"/>
                  <a:pt x="41125" y="19846"/>
                  <a:pt x="41122" y="19874"/>
                </a:cubicBezTo>
                <a:cubicBezTo>
                  <a:pt x="41120" y="19905"/>
                  <a:pt x="41116" y="19937"/>
                  <a:pt x="41115" y="19967"/>
                </a:cubicBezTo>
                <a:cubicBezTo>
                  <a:pt x="41113" y="19993"/>
                  <a:pt x="41109" y="20021"/>
                  <a:pt x="41107" y="20049"/>
                </a:cubicBezTo>
                <a:cubicBezTo>
                  <a:pt x="41103" y="20080"/>
                  <a:pt x="41101" y="20111"/>
                  <a:pt x="41098" y="20143"/>
                </a:cubicBezTo>
                <a:cubicBezTo>
                  <a:pt x="41095" y="20170"/>
                  <a:pt x="41092" y="20198"/>
                  <a:pt x="41088" y="20226"/>
                </a:cubicBezTo>
                <a:cubicBezTo>
                  <a:pt x="41085" y="20256"/>
                  <a:pt x="41081" y="20287"/>
                  <a:pt x="41079" y="20320"/>
                </a:cubicBezTo>
                <a:cubicBezTo>
                  <a:pt x="41076" y="20346"/>
                  <a:pt x="41073" y="20374"/>
                  <a:pt x="41070" y="20402"/>
                </a:cubicBezTo>
                <a:lnTo>
                  <a:pt x="41059" y="20496"/>
                </a:lnTo>
                <a:lnTo>
                  <a:pt x="41048" y="20579"/>
                </a:lnTo>
                <a:cubicBezTo>
                  <a:pt x="41047" y="20596"/>
                  <a:pt x="41042" y="20615"/>
                  <a:pt x="41041" y="20632"/>
                </a:cubicBezTo>
                <a:cubicBezTo>
                  <a:pt x="40335" y="20830"/>
                  <a:pt x="39572" y="20927"/>
                  <a:pt x="38796" y="20932"/>
                </a:cubicBezTo>
                <a:cubicBezTo>
                  <a:pt x="38995" y="20486"/>
                  <a:pt x="39177" y="20037"/>
                  <a:pt x="39348" y="19587"/>
                </a:cubicBezTo>
                <a:cubicBezTo>
                  <a:pt x="39922" y="18066"/>
                  <a:pt x="40332" y="16573"/>
                  <a:pt x="40575" y="15122"/>
                </a:cubicBezTo>
                <a:close/>
                <a:moveTo>
                  <a:pt x="39358" y="14130"/>
                </a:moveTo>
                <a:cubicBezTo>
                  <a:pt x="39673" y="14205"/>
                  <a:pt x="39980" y="14296"/>
                  <a:pt x="40276" y="14399"/>
                </a:cubicBezTo>
                <a:cubicBezTo>
                  <a:pt x="40288" y="14421"/>
                  <a:pt x="40297" y="14445"/>
                  <a:pt x="40307" y="14467"/>
                </a:cubicBezTo>
                <a:cubicBezTo>
                  <a:pt x="40319" y="14491"/>
                  <a:pt x="40329" y="14517"/>
                  <a:pt x="40341" y="14541"/>
                </a:cubicBezTo>
                <a:cubicBezTo>
                  <a:pt x="40351" y="14564"/>
                  <a:pt x="40361" y="14588"/>
                  <a:pt x="40372" y="14613"/>
                </a:cubicBezTo>
                <a:cubicBezTo>
                  <a:pt x="40383" y="14636"/>
                  <a:pt x="40394" y="14661"/>
                  <a:pt x="40403" y="14686"/>
                </a:cubicBezTo>
                <a:cubicBezTo>
                  <a:pt x="40413" y="14710"/>
                  <a:pt x="40423" y="14733"/>
                  <a:pt x="40432" y="14757"/>
                </a:cubicBezTo>
                <a:cubicBezTo>
                  <a:pt x="40444" y="14783"/>
                  <a:pt x="40453" y="14807"/>
                  <a:pt x="40461" y="14833"/>
                </a:cubicBezTo>
                <a:lnTo>
                  <a:pt x="40489" y="14904"/>
                </a:lnTo>
                <a:cubicBezTo>
                  <a:pt x="40495" y="14917"/>
                  <a:pt x="40498" y="14930"/>
                  <a:pt x="40504" y="14944"/>
                </a:cubicBezTo>
                <a:cubicBezTo>
                  <a:pt x="40267" y="16441"/>
                  <a:pt x="39850" y="17985"/>
                  <a:pt x="39254" y="19559"/>
                </a:cubicBezTo>
                <a:cubicBezTo>
                  <a:pt x="39079" y="20021"/>
                  <a:pt x="38892" y="20481"/>
                  <a:pt x="38689" y="20939"/>
                </a:cubicBezTo>
                <a:cubicBezTo>
                  <a:pt x="38508" y="20932"/>
                  <a:pt x="38321" y="20926"/>
                  <a:pt x="38136" y="20912"/>
                </a:cubicBezTo>
                <a:cubicBezTo>
                  <a:pt x="38204" y="20383"/>
                  <a:pt x="38239" y="19864"/>
                  <a:pt x="38239" y="19352"/>
                </a:cubicBezTo>
                <a:cubicBezTo>
                  <a:pt x="38237" y="17905"/>
                  <a:pt x="37952" y="16600"/>
                  <a:pt x="37392" y="15466"/>
                </a:cubicBezTo>
                <a:cubicBezTo>
                  <a:pt x="37424" y="15314"/>
                  <a:pt x="37458" y="15164"/>
                  <a:pt x="37487" y="15014"/>
                </a:cubicBezTo>
                <a:cubicBezTo>
                  <a:pt x="37505" y="15010"/>
                  <a:pt x="37524" y="15004"/>
                  <a:pt x="37542" y="14997"/>
                </a:cubicBezTo>
                <a:cubicBezTo>
                  <a:pt x="37552" y="14992"/>
                  <a:pt x="37559" y="14991"/>
                  <a:pt x="37568" y="14988"/>
                </a:cubicBezTo>
                <a:cubicBezTo>
                  <a:pt x="37606" y="14975"/>
                  <a:pt x="37645" y="14961"/>
                  <a:pt x="37684" y="14947"/>
                </a:cubicBezTo>
                <a:cubicBezTo>
                  <a:pt x="37696" y="14941"/>
                  <a:pt x="37711" y="14938"/>
                  <a:pt x="37724" y="14932"/>
                </a:cubicBezTo>
                <a:cubicBezTo>
                  <a:pt x="37758" y="14919"/>
                  <a:pt x="37792" y="14908"/>
                  <a:pt x="37826" y="14895"/>
                </a:cubicBezTo>
                <a:cubicBezTo>
                  <a:pt x="37840" y="14889"/>
                  <a:pt x="37857" y="14885"/>
                  <a:pt x="37871" y="14879"/>
                </a:cubicBezTo>
                <a:cubicBezTo>
                  <a:pt x="37905" y="14866"/>
                  <a:pt x="37936" y="14852"/>
                  <a:pt x="37968" y="14842"/>
                </a:cubicBezTo>
                <a:cubicBezTo>
                  <a:pt x="37984" y="14836"/>
                  <a:pt x="38001" y="14829"/>
                  <a:pt x="38017" y="14823"/>
                </a:cubicBezTo>
                <a:cubicBezTo>
                  <a:pt x="38049" y="14811"/>
                  <a:pt x="38082" y="14798"/>
                  <a:pt x="38114" y="14783"/>
                </a:cubicBezTo>
                <a:cubicBezTo>
                  <a:pt x="38129" y="14777"/>
                  <a:pt x="38143" y="14770"/>
                  <a:pt x="38160" y="14764"/>
                </a:cubicBezTo>
                <a:cubicBezTo>
                  <a:pt x="38193" y="14749"/>
                  <a:pt x="38229" y="14735"/>
                  <a:pt x="38261" y="14720"/>
                </a:cubicBezTo>
                <a:lnTo>
                  <a:pt x="38299" y="14704"/>
                </a:lnTo>
                <a:cubicBezTo>
                  <a:pt x="38342" y="14686"/>
                  <a:pt x="38383" y="14666"/>
                  <a:pt x="38423" y="14647"/>
                </a:cubicBezTo>
                <a:cubicBezTo>
                  <a:pt x="38429" y="14645"/>
                  <a:pt x="38435" y="14642"/>
                  <a:pt x="38438" y="14639"/>
                </a:cubicBezTo>
                <a:cubicBezTo>
                  <a:pt x="38486" y="14617"/>
                  <a:pt x="38533" y="14594"/>
                  <a:pt x="38579" y="14572"/>
                </a:cubicBezTo>
                <a:cubicBezTo>
                  <a:pt x="38585" y="14569"/>
                  <a:pt x="38590" y="14566"/>
                  <a:pt x="38598" y="14563"/>
                </a:cubicBezTo>
                <a:cubicBezTo>
                  <a:pt x="38638" y="14542"/>
                  <a:pt x="38677" y="14522"/>
                  <a:pt x="38717" y="14502"/>
                </a:cubicBezTo>
                <a:cubicBezTo>
                  <a:pt x="38732" y="14495"/>
                  <a:pt x="38745" y="14488"/>
                  <a:pt x="38760" y="14480"/>
                </a:cubicBezTo>
                <a:lnTo>
                  <a:pt x="38854" y="14430"/>
                </a:lnTo>
                <a:lnTo>
                  <a:pt x="38902" y="14402"/>
                </a:lnTo>
                <a:cubicBezTo>
                  <a:pt x="38932" y="14386"/>
                  <a:pt x="38960" y="14371"/>
                  <a:pt x="38989" y="14355"/>
                </a:cubicBezTo>
                <a:cubicBezTo>
                  <a:pt x="39005" y="14345"/>
                  <a:pt x="39024" y="14335"/>
                  <a:pt x="39041" y="14326"/>
                </a:cubicBezTo>
                <a:lnTo>
                  <a:pt x="39123" y="14276"/>
                </a:lnTo>
                <a:cubicBezTo>
                  <a:pt x="39142" y="14264"/>
                  <a:pt x="39158" y="14255"/>
                  <a:pt x="39177" y="14245"/>
                </a:cubicBezTo>
                <a:cubicBezTo>
                  <a:pt x="39204" y="14227"/>
                  <a:pt x="39232" y="14210"/>
                  <a:pt x="39260" y="14194"/>
                </a:cubicBezTo>
                <a:cubicBezTo>
                  <a:pt x="39276" y="14182"/>
                  <a:pt x="39292" y="14173"/>
                  <a:pt x="39310" y="14161"/>
                </a:cubicBezTo>
                <a:cubicBezTo>
                  <a:pt x="39326" y="14151"/>
                  <a:pt x="39342" y="14139"/>
                  <a:pt x="39358" y="14130"/>
                </a:cubicBezTo>
                <a:close/>
                <a:moveTo>
                  <a:pt x="18281" y="15107"/>
                </a:moveTo>
                <a:cubicBezTo>
                  <a:pt x="18288" y="15114"/>
                  <a:pt x="18295" y="15122"/>
                  <a:pt x="18303" y="15126"/>
                </a:cubicBezTo>
                <a:cubicBezTo>
                  <a:pt x="18312" y="15136"/>
                  <a:pt x="18322" y="15145"/>
                  <a:pt x="18331" y="15153"/>
                </a:cubicBezTo>
                <a:cubicBezTo>
                  <a:pt x="18344" y="15166"/>
                  <a:pt x="18356" y="15176"/>
                  <a:pt x="18369" y="15189"/>
                </a:cubicBezTo>
                <a:cubicBezTo>
                  <a:pt x="18379" y="15198"/>
                  <a:pt x="18388" y="15205"/>
                  <a:pt x="18397" y="15214"/>
                </a:cubicBezTo>
                <a:cubicBezTo>
                  <a:pt x="18410" y="15226"/>
                  <a:pt x="18422" y="15239"/>
                  <a:pt x="18435" y="15250"/>
                </a:cubicBezTo>
                <a:cubicBezTo>
                  <a:pt x="18445" y="15257"/>
                  <a:pt x="18453" y="15266"/>
                  <a:pt x="18462" y="15273"/>
                </a:cubicBezTo>
                <a:cubicBezTo>
                  <a:pt x="18475" y="15285"/>
                  <a:pt x="18487" y="15298"/>
                  <a:pt x="18500" y="15308"/>
                </a:cubicBezTo>
                <a:cubicBezTo>
                  <a:pt x="18507" y="15316"/>
                  <a:pt x="18516" y="15323"/>
                  <a:pt x="18523" y="15330"/>
                </a:cubicBezTo>
                <a:cubicBezTo>
                  <a:pt x="18537" y="15342"/>
                  <a:pt x="18550" y="15353"/>
                  <a:pt x="18563" y="15366"/>
                </a:cubicBezTo>
                <a:cubicBezTo>
                  <a:pt x="18569" y="15373"/>
                  <a:pt x="18576" y="15379"/>
                  <a:pt x="18585" y="15386"/>
                </a:cubicBezTo>
                <a:cubicBezTo>
                  <a:pt x="18597" y="15397"/>
                  <a:pt x="18612" y="15410"/>
                  <a:pt x="18625" y="15420"/>
                </a:cubicBezTo>
                <a:cubicBezTo>
                  <a:pt x="18631" y="15426"/>
                  <a:pt x="18638" y="15432"/>
                  <a:pt x="18644" y="15438"/>
                </a:cubicBezTo>
                <a:cubicBezTo>
                  <a:pt x="18659" y="15450"/>
                  <a:pt x="18673" y="15463"/>
                  <a:pt x="18688" y="15475"/>
                </a:cubicBezTo>
                <a:cubicBezTo>
                  <a:pt x="18691" y="15478"/>
                  <a:pt x="18697" y="15482"/>
                  <a:pt x="18700" y="15485"/>
                </a:cubicBezTo>
                <a:cubicBezTo>
                  <a:pt x="18719" y="15501"/>
                  <a:pt x="18737" y="15516"/>
                  <a:pt x="18756" y="15531"/>
                </a:cubicBezTo>
                <a:cubicBezTo>
                  <a:pt x="18813" y="15578"/>
                  <a:pt x="18866" y="15619"/>
                  <a:pt x="18918" y="15658"/>
                </a:cubicBezTo>
                <a:cubicBezTo>
                  <a:pt x="18919" y="15658"/>
                  <a:pt x="18919" y="15660"/>
                  <a:pt x="18920" y="15660"/>
                </a:cubicBezTo>
                <a:cubicBezTo>
                  <a:pt x="18938" y="15670"/>
                  <a:pt x="18953" y="15684"/>
                  <a:pt x="18968" y="15695"/>
                </a:cubicBezTo>
                <a:cubicBezTo>
                  <a:pt x="18969" y="15697"/>
                  <a:pt x="18972" y="15698"/>
                  <a:pt x="18975" y="15701"/>
                </a:cubicBezTo>
                <a:cubicBezTo>
                  <a:pt x="18990" y="15710"/>
                  <a:pt x="19001" y="15720"/>
                  <a:pt x="19015" y="15729"/>
                </a:cubicBezTo>
                <a:cubicBezTo>
                  <a:pt x="19019" y="15732"/>
                  <a:pt x="19020" y="15734"/>
                  <a:pt x="19023" y="15738"/>
                </a:cubicBezTo>
                <a:cubicBezTo>
                  <a:pt x="19037" y="15747"/>
                  <a:pt x="19050" y="15754"/>
                  <a:pt x="19060" y="15763"/>
                </a:cubicBezTo>
                <a:cubicBezTo>
                  <a:pt x="19065" y="15764"/>
                  <a:pt x="19068" y="15769"/>
                  <a:pt x="19072" y="15770"/>
                </a:cubicBezTo>
                <a:cubicBezTo>
                  <a:pt x="19079" y="15776"/>
                  <a:pt x="19087" y="15782"/>
                  <a:pt x="19094" y="15785"/>
                </a:cubicBezTo>
                <a:cubicBezTo>
                  <a:pt x="17232" y="17263"/>
                  <a:pt x="15648" y="19034"/>
                  <a:pt x="14459" y="20945"/>
                </a:cubicBezTo>
                <a:cubicBezTo>
                  <a:pt x="14349" y="20654"/>
                  <a:pt x="14118" y="20306"/>
                  <a:pt x="13783" y="19917"/>
                </a:cubicBezTo>
                <a:cubicBezTo>
                  <a:pt x="13812" y="19875"/>
                  <a:pt x="13843" y="19834"/>
                  <a:pt x="13874" y="19793"/>
                </a:cubicBezTo>
                <a:cubicBezTo>
                  <a:pt x="13961" y="19677"/>
                  <a:pt x="14049" y="19562"/>
                  <a:pt x="14137" y="19446"/>
                </a:cubicBezTo>
                <a:cubicBezTo>
                  <a:pt x="14167" y="19409"/>
                  <a:pt x="14196" y="19372"/>
                  <a:pt x="14224" y="19334"/>
                </a:cubicBezTo>
                <a:lnTo>
                  <a:pt x="14405" y="19102"/>
                </a:lnTo>
                <a:cubicBezTo>
                  <a:pt x="14440" y="19058"/>
                  <a:pt x="14475" y="19015"/>
                  <a:pt x="14511" y="18971"/>
                </a:cubicBezTo>
                <a:cubicBezTo>
                  <a:pt x="14567" y="18902"/>
                  <a:pt x="14624" y="18830"/>
                  <a:pt x="14681" y="18761"/>
                </a:cubicBezTo>
                <a:cubicBezTo>
                  <a:pt x="14718" y="18716"/>
                  <a:pt x="14755" y="18672"/>
                  <a:pt x="14792" y="18625"/>
                </a:cubicBezTo>
                <a:cubicBezTo>
                  <a:pt x="14849" y="18556"/>
                  <a:pt x="14906" y="18488"/>
                  <a:pt x="14965" y="18418"/>
                </a:cubicBezTo>
                <a:cubicBezTo>
                  <a:pt x="15002" y="18375"/>
                  <a:pt x="15039" y="18331"/>
                  <a:pt x="15076" y="18290"/>
                </a:cubicBezTo>
                <a:cubicBezTo>
                  <a:pt x="15139" y="18218"/>
                  <a:pt x="15201" y="18144"/>
                  <a:pt x="15264" y="18072"/>
                </a:cubicBezTo>
                <a:cubicBezTo>
                  <a:pt x="15296" y="18034"/>
                  <a:pt x="15330" y="17997"/>
                  <a:pt x="15364" y="17959"/>
                </a:cubicBezTo>
                <a:cubicBezTo>
                  <a:pt x="15443" y="17866"/>
                  <a:pt x="15524" y="17777"/>
                  <a:pt x="15608" y="17687"/>
                </a:cubicBezTo>
                <a:cubicBezTo>
                  <a:pt x="15624" y="17668"/>
                  <a:pt x="15639" y="17652"/>
                  <a:pt x="15655" y="17632"/>
                </a:cubicBezTo>
                <a:cubicBezTo>
                  <a:pt x="15752" y="17527"/>
                  <a:pt x="15852" y="17419"/>
                  <a:pt x="15954" y="17313"/>
                </a:cubicBezTo>
                <a:cubicBezTo>
                  <a:pt x="15983" y="17282"/>
                  <a:pt x="16014" y="17250"/>
                  <a:pt x="16043" y="17219"/>
                </a:cubicBezTo>
                <a:cubicBezTo>
                  <a:pt x="16113" y="17146"/>
                  <a:pt x="16185" y="17071"/>
                  <a:pt x="16257" y="16997"/>
                </a:cubicBezTo>
                <a:cubicBezTo>
                  <a:pt x="16295" y="16959"/>
                  <a:pt x="16335" y="16918"/>
                  <a:pt x="16373" y="16879"/>
                </a:cubicBezTo>
                <a:cubicBezTo>
                  <a:pt x="16436" y="16813"/>
                  <a:pt x="16501" y="16748"/>
                  <a:pt x="16567" y="16682"/>
                </a:cubicBezTo>
                <a:cubicBezTo>
                  <a:pt x="16608" y="16643"/>
                  <a:pt x="16651" y="16601"/>
                  <a:pt x="16691" y="16559"/>
                </a:cubicBezTo>
                <a:cubicBezTo>
                  <a:pt x="16755" y="16497"/>
                  <a:pt x="16820" y="16432"/>
                  <a:pt x="16886" y="16370"/>
                </a:cubicBezTo>
                <a:cubicBezTo>
                  <a:pt x="16926" y="16329"/>
                  <a:pt x="16969" y="16291"/>
                  <a:pt x="17011" y="16250"/>
                </a:cubicBezTo>
                <a:cubicBezTo>
                  <a:pt x="17079" y="16187"/>
                  <a:pt x="17147" y="16122"/>
                  <a:pt x="17217" y="16057"/>
                </a:cubicBezTo>
                <a:cubicBezTo>
                  <a:pt x="17255" y="16020"/>
                  <a:pt x="17294" y="15985"/>
                  <a:pt x="17332" y="15948"/>
                </a:cubicBezTo>
                <a:cubicBezTo>
                  <a:pt x="17413" y="15873"/>
                  <a:pt x="17497" y="15798"/>
                  <a:pt x="17579" y="15722"/>
                </a:cubicBezTo>
                <a:cubicBezTo>
                  <a:pt x="17604" y="15698"/>
                  <a:pt x="17631" y="15675"/>
                  <a:pt x="17657" y="15651"/>
                </a:cubicBezTo>
                <a:cubicBezTo>
                  <a:pt x="17766" y="15553"/>
                  <a:pt x="17876" y="15456"/>
                  <a:pt x="17986" y="15358"/>
                </a:cubicBezTo>
                <a:lnTo>
                  <a:pt x="18069" y="15286"/>
                </a:lnTo>
                <a:cubicBezTo>
                  <a:pt x="18139" y="15226"/>
                  <a:pt x="18209" y="15166"/>
                  <a:pt x="18281" y="15107"/>
                </a:cubicBezTo>
                <a:close/>
                <a:moveTo>
                  <a:pt x="9805" y="20674"/>
                </a:moveTo>
                <a:cubicBezTo>
                  <a:pt x="9842" y="20692"/>
                  <a:pt x="9879" y="20712"/>
                  <a:pt x="9916" y="20732"/>
                </a:cubicBezTo>
                <a:cubicBezTo>
                  <a:pt x="9807" y="20905"/>
                  <a:pt x="9702" y="21082"/>
                  <a:pt x="9600" y="21258"/>
                </a:cubicBezTo>
                <a:cubicBezTo>
                  <a:pt x="9661" y="21064"/>
                  <a:pt x="9732" y="20868"/>
                  <a:pt x="9805" y="20674"/>
                </a:cubicBezTo>
                <a:close/>
                <a:moveTo>
                  <a:pt x="19188" y="15844"/>
                </a:moveTo>
                <a:cubicBezTo>
                  <a:pt x="19190" y="15845"/>
                  <a:pt x="19193" y="15848"/>
                  <a:pt x="19194" y="15848"/>
                </a:cubicBezTo>
                <a:lnTo>
                  <a:pt x="19206" y="15853"/>
                </a:lnTo>
                <a:cubicBezTo>
                  <a:pt x="19215" y="15859"/>
                  <a:pt x="19226" y="15864"/>
                  <a:pt x="19235" y="15870"/>
                </a:cubicBezTo>
                <a:lnTo>
                  <a:pt x="19247" y="15875"/>
                </a:lnTo>
                <a:cubicBezTo>
                  <a:pt x="19256" y="15881"/>
                  <a:pt x="19265" y="15885"/>
                  <a:pt x="19273" y="15889"/>
                </a:cubicBezTo>
                <a:lnTo>
                  <a:pt x="19285" y="15895"/>
                </a:lnTo>
                <a:cubicBezTo>
                  <a:pt x="19294" y="15900"/>
                  <a:pt x="19301" y="15903"/>
                  <a:pt x="19310" y="15907"/>
                </a:cubicBezTo>
                <a:cubicBezTo>
                  <a:pt x="19315" y="15909"/>
                  <a:pt x="19318" y="15910"/>
                  <a:pt x="19322" y="15910"/>
                </a:cubicBezTo>
                <a:cubicBezTo>
                  <a:pt x="19331" y="15914"/>
                  <a:pt x="19338" y="15917"/>
                  <a:pt x="19346" y="15919"/>
                </a:cubicBezTo>
                <a:cubicBezTo>
                  <a:pt x="19350" y="15922"/>
                  <a:pt x="19353" y="15922"/>
                  <a:pt x="19357" y="15923"/>
                </a:cubicBezTo>
                <a:cubicBezTo>
                  <a:pt x="19365" y="15926"/>
                  <a:pt x="19372" y="15929"/>
                  <a:pt x="19381" y="15931"/>
                </a:cubicBezTo>
                <a:cubicBezTo>
                  <a:pt x="19384" y="15932"/>
                  <a:pt x="19388" y="15932"/>
                  <a:pt x="19390" y="15934"/>
                </a:cubicBezTo>
                <a:lnTo>
                  <a:pt x="19412" y="15939"/>
                </a:lnTo>
                <a:cubicBezTo>
                  <a:pt x="19416" y="15939"/>
                  <a:pt x="19418" y="15941"/>
                  <a:pt x="19421" y="15941"/>
                </a:cubicBezTo>
                <a:cubicBezTo>
                  <a:pt x="19424" y="15941"/>
                  <a:pt x="19424" y="15941"/>
                  <a:pt x="19425" y="15944"/>
                </a:cubicBezTo>
                <a:cubicBezTo>
                  <a:pt x="19396" y="15967"/>
                  <a:pt x="19366" y="15991"/>
                  <a:pt x="19335" y="16014"/>
                </a:cubicBezTo>
                <a:cubicBezTo>
                  <a:pt x="19093" y="16210"/>
                  <a:pt x="18818" y="16432"/>
                  <a:pt x="18612" y="16622"/>
                </a:cubicBezTo>
                <a:cubicBezTo>
                  <a:pt x="18529" y="16698"/>
                  <a:pt x="18438" y="16782"/>
                  <a:pt x="18342" y="16870"/>
                </a:cubicBezTo>
                <a:cubicBezTo>
                  <a:pt x="18331" y="16879"/>
                  <a:pt x="18320" y="16890"/>
                  <a:pt x="18309" y="16900"/>
                </a:cubicBezTo>
                <a:cubicBezTo>
                  <a:pt x="18134" y="17057"/>
                  <a:pt x="17963" y="17216"/>
                  <a:pt x="17803" y="17366"/>
                </a:cubicBezTo>
                <a:cubicBezTo>
                  <a:pt x="17791" y="17379"/>
                  <a:pt x="17778" y="17393"/>
                  <a:pt x="17764" y="17403"/>
                </a:cubicBezTo>
                <a:cubicBezTo>
                  <a:pt x="17754" y="17415"/>
                  <a:pt x="17742" y="17425"/>
                  <a:pt x="17732" y="17434"/>
                </a:cubicBezTo>
                <a:cubicBezTo>
                  <a:pt x="17722" y="17444"/>
                  <a:pt x="17711" y="17453"/>
                  <a:pt x="17703" y="17463"/>
                </a:cubicBezTo>
                <a:cubicBezTo>
                  <a:pt x="17344" y="17813"/>
                  <a:pt x="17080" y="18085"/>
                  <a:pt x="16901" y="18290"/>
                </a:cubicBezTo>
                <a:cubicBezTo>
                  <a:pt x="16898" y="18293"/>
                  <a:pt x="16895" y="18294"/>
                  <a:pt x="16894" y="18299"/>
                </a:cubicBezTo>
                <a:cubicBezTo>
                  <a:pt x="16439" y="18791"/>
                  <a:pt x="16148" y="19146"/>
                  <a:pt x="16132" y="19167"/>
                </a:cubicBezTo>
                <a:cubicBezTo>
                  <a:pt x="15942" y="19395"/>
                  <a:pt x="15696" y="19705"/>
                  <a:pt x="15498" y="19968"/>
                </a:cubicBezTo>
                <a:cubicBezTo>
                  <a:pt x="15498" y="19968"/>
                  <a:pt x="15498" y="19970"/>
                  <a:pt x="15496" y="19970"/>
                </a:cubicBezTo>
                <a:cubicBezTo>
                  <a:pt x="15477" y="19993"/>
                  <a:pt x="15461" y="20015"/>
                  <a:pt x="15445" y="20040"/>
                </a:cubicBezTo>
                <a:cubicBezTo>
                  <a:pt x="15440" y="20045"/>
                  <a:pt x="15434" y="20052"/>
                  <a:pt x="15430" y="20058"/>
                </a:cubicBezTo>
                <a:cubicBezTo>
                  <a:pt x="15242" y="20309"/>
                  <a:pt x="14970" y="20680"/>
                  <a:pt x="14783" y="20974"/>
                </a:cubicBezTo>
                <a:cubicBezTo>
                  <a:pt x="14703" y="21092"/>
                  <a:pt x="14626" y="21211"/>
                  <a:pt x="14551" y="21329"/>
                </a:cubicBezTo>
                <a:cubicBezTo>
                  <a:pt x="14549" y="21248"/>
                  <a:pt x="14536" y="21161"/>
                  <a:pt x="14508" y="21067"/>
                </a:cubicBezTo>
                <a:cubicBezTo>
                  <a:pt x="15676" y="19180"/>
                  <a:pt x="17261" y="17368"/>
                  <a:pt x="19188" y="15844"/>
                </a:cubicBezTo>
                <a:close/>
                <a:moveTo>
                  <a:pt x="11757" y="18219"/>
                </a:moveTo>
                <a:cubicBezTo>
                  <a:pt x="12344" y="18662"/>
                  <a:pt x="12880" y="19121"/>
                  <a:pt x="13322" y="19567"/>
                </a:cubicBezTo>
                <a:cubicBezTo>
                  <a:pt x="13306" y="19593"/>
                  <a:pt x="13291" y="19618"/>
                  <a:pt x="13274" y="19645"/>
                </a:cubicBezTo>
                <a:cubicBezTo>
                  <a:pt x="13247" y="19690"/>
                  <a:pt x="13219" y="19736"/>
                  <a:pt x="13194" y="19783"/>
                </a:cubicBezTo>
                <a:cubicBezTo>
                  <a:pt x="13171" y="19821"/>
                  <a:pt x="13147" y="19858"/>
                  <a:pt x="13125" y="19896"/>
                </a:cubicBezTo>
                <a:cubicBezTo>
                  <a:pt x="13124" y="19898"/>
                  <a:pt x="13124" y="19900"/>
                  <a:pt x="13122" y="19902"/>
                </a:cubicBezTo>
                <a:cubicBezTo>
                  <a:pt x="13094" y="19948"/>
                  <a:pt x="13068" y="19993"/>
                  <a:pt x="13043" y="20042"/>
                </a:cubicBezTo>
                <a:cubicBezTo>
                  <a:pt x="13021" y="20081"/>
                  <a:pt x="12997" y="20121"/>
                  <a:pt x="12975" y="20161"/>
                </a:cubicBezTo>
                <a:cubicBezTo>
                  <a:pt x="12949" y="20209"/>
                  <a:pt x="12924" y="20255"/>
                  <a:pt x="12897" y="20302"/>
                </a:cubicBezTo>
                <a:cubicBezTo>
                  <a:pt x="12875" y="20343"/>
                  <a:pt x="12853" y="20381"/>
                  <a:pt x="12833" y="20423"/>
                </a:cubicBezTo>
                <a:cubicBezTo>
                  <a:pt x="12808" y="20470"/>
                  <a:pt x="12784" y="20518"/>
                  <a:pt x="12758" y="20565"/>
                </a:cubicBezTo>
                <a:cubicBezTo>
                  <a:pt x="12737" y="20604"/>
                  <a:pt x="12715" y="20645"/>
                  <a:pt x="12696" y="20683"/>
                </a:cubicBezTo>
                <a:cubicBezTo>
                  <a:pt x="12671" y="20732"/>
                  <a:pt x="12646" y="20780"/>
                  <a:pt x="12622" y="20829"/>
                </a:cubicBezTo>
                <a:cubicBezTo>
                  <a:pt x="12602" y="20867"/>
                  <a:pt x="12581" y="20905"/>
                  <a:pt x="12563" y="20946"/>
                </a:cubicBezTo>
                <a:cubicBezTo>
                  <a:pt x="12538" y="20996"/>
                  <a:pt x="12515" y="21045"/>
                  <a:pt x="12491" y="21096"/>
                </a:cubicBezTo>
                <a:cubicBezTo>
                  <a:pt x="12472" y="21136"/>
                  <a:pt x="12455" y="21173"/>
                  <a:pt x="12435" y="21211"/>
                </a:cubicBezTo>
                <a:cubicBezTo>
                  <a:pt x="12412" y="21263"/>
                  <a:pt x="12388" y="21315"/>
                  <a:pt x="12365" y="21367"/>
                </a:cubicBezTo>
                <a:cubicBezTo>
                  <a:pt x="12347" y="21404"/>
                  <a:pt x="12331" y="21440"/>
                  <a:pt x="12315" y="21476"/>
                </a:cubicBezTo>
                <a:cubicBezTo>
                  <a:pt x="12294" y="21520"/>
                  <a:pt x="12277" y="21563"/>
                  <a:pt x="12257" y="21607"/>
                </a:cubicBezTo>
                <a:cubicBezTo>
                  <a:pt x="11581" y="21398"/>
                  <a:pt x="10825" y="21082"/>
                  <a:pt x="10053" y="20692"/>
                </a:cubicBezTo>
                <a:cubicBezTo>
                  <a:pt x="10520" y="19937"/>
                  <a:pt x="11028" y="19194"/>
                  <a:pt x="11573" y="18461"/>
                </a:cubicBezTo>
                <a:cubicBezTo>
                  <a:pt x="11634" y="18380"/>
                  <a:pt x="11696" y="18299"/>
                  <a:pt x="11757" y="18219"/>
                </a:cubicBezTo>
                <a:close/>
                <a:moveTo>
                  <a:pt x="13394" y="19645"/>
                </a:moveTo>
                <a:cubicBezTo>
                  <a:pt x="13489" y="19739"/>
                  <a:pt x="13574" y="19831"/>
                  <a:pt x="13655" y="19923"/>
                </a:cubicBezTo>
                <a:cubicBezTo>
                  <a:pt x="13628" y="19959"/>
                  <a:pt x="13602" y="19996"/>
                  <a:pt x="13574" y="20033"/>
                </a:cubicBezTo>
                <a:cubicBezTo>
                  <a:pt x="13565" y="20045"/>
                  <a:pt x="13555" y="20059"/>
                  <a:pt x="13544" y="20073"/>
                </a:cubicBezTo>
                <a:cubicBezTo>
                  <a:pt x="13477" y="20167"/>
                  <a:pt x="13411" y="20261"/>
                  <a:pt x="13343" y="20356"/>
                </a:cubicBezTo>
                <a:cubicBezTo>
                  <a:pt x="13330" y="20374"/>
                  <a:pt x="13316" y="20390"/>
                  <a:pt x="13306" y="20409"/>
                </a:cubicBezTo>
                <a:cubicBezTo>
                  <a:pt x="13241" y="20504"/>
                  <a:pt x="13175" y="20595"/>
                  <a:pt x="13113" y="20689"/>
                </a:cubicBezTo>
                <a:cubicBezTo>
                  <a:pt x="13102" y="20707"/>
                  <a:pt x="13088" y="20724"/>
                  <a:pt x="13078" y="20742"/>
                </a:cubicBezTo>
                <a:lnTo>
                  <a:pt x="12885" y="21029"/>
                </a:lnTo>
                <a:cubicBezTo>
                  <a:pt x="12878" y="21042"/>
                  <a:pt x="12868" y="21052"/>
                  <a:pt x="12860" y="21065"/>
                </a:cubicBezTo>
                <a:cubicBezTo>
                  <a:pt x="12799" y="21161"/>
                  <a:pt x="12734" y="21258"/>
                  <a:pt x="12674" y="21357"/>
                </a:cubicBezTo>
                <a:cubicBezTo>
                  <a:pt x="12669" y="21364"/>
                  <a:pt x="12665" y="21368"/>
                  <a:pt x="12660" y="21376"/>
                </a:cubicBezTo>
                <a:cubicBezTo>
                  <a:pt x="12599" y="21474"/>
                  <a:pt x="12537" y="21571"/>
                  <a:pt x="12477" y="21670"/>
                </a:cubicBezTo>
                <a:cubicBezTo>
                  <a:pt x="12435" y="21660"/>
                  <a:pt x="12396" y="21648"/>
                  <a:pt x="12354" y="21636"/>
                </a:cubicBezTo>
                <a:cubicBezTo>
                  <a:pt x="12366" y="21611"/>
                  <a:pt x="12375" y="21588"/>
                  <a:pt x="12387" y="21566"/>
                </a:cubicBezTo>
                <a:cubicBezTo>
                  <a:pt x="12404" y="21523"/>
                  <a:pt x="12424" y="21483"/>
                  <a:pt x="12444" y="21440"/>
                </a:cubicBezTo>
                <a:cubicBezTo>
                  <a:pt x="12463" y="21396"/>
                  <a:pt x="12482" y="21352"/>
                  <a:pt x="12503" y="21310"/>
                </a:cubicBezTo>
                <a:cubicBezTo>
                  <a:pt x="12522" y="21267"/>
                  <a:pt x="12541" y="21226"/>
                  <a:pt x="12562" y="21183"/>
                </a:cubicBezTo>
                <a:cubicBezTo>
                  <a:pt x="12581" y="21139"/>
                  <a:pt x="12602" y="21096"/>
                  <a:pt x="12624" y="21052"/>
                </a:cubicBezTo>
                <a:cubicBezTo>
                  <a:pt x="12644" y="21010"/>
                  <a:pt x="12666" y="20968"/>
                  <a:pt x="12687" y="20926"/>
                </a:cubicBezTo>
                <a:cubicBezTo>
                  <a:pt x="12709" y="20883"/>
                  <a:pt x="12728" y="20839"/>
                  <a:pt x="12750" y="20796"/>
                </a:cubicBezTo>
                <a:lnTo>
                  <a:pt x="12816" y="20670"/>
                </a:lnTo>
                <a:cubicBezTo>
                  <a:pt x="12838" y="20627"/>
                  <a:pt x="12860" y="20586"/>
                  <a:pt x="12883" y="20542"/>
                </a:cubicBezTo>
                <a:cubicBezTo>
                  <a:pt x="12905" y="20499"/>
                  <a:pt x="12930" y="20455"/>
                  <a:pt x="12953" y="20412"/>
                </a:cubicBezTo>
                <a:cubicBezTo>
                  <a:pt x="12975" y="20370"/>
                  <a:pt x="12999" y="20329"/>
                  <a:pt x="13021" y="20286"/>
                </a:cubicBezTo>
                <a:cubicBezTo>
                  <a:pt x="13044" y="20243"/>
                  <a:pt x="13069" y="20199"/>
                  <a:pt x="13094" y="20156"/>
                </a:cubicBezTo>
                <a:cubicBezTo>
                  <a:pt x="13118" y="20115"/>
                  <a:pt x="13140" y="20074"/>
                  <a:pt x="13165" y="20031"/>
                </a:cubicBezTo>
                <a:cubicBezTo>
                  <a:pt x="13190" y="19987"/>
                  <a:pt x="13216" y="19946"/>
                  <a:pt x="13240" y="19902"/>
                </a:cubicBezTo>
                <a:cubicBezTo>
                  <a:pt x="13263" y="19861"/>
                  <a:pt x="13287" y="19818"/>
                  <a:pt x="13312" y="19778"/>
                </a:cubicBezTo>
                <a:cubicBezTo>
                  <a:pt x="13341" y="19733"/>
                  <a:pt x="13368" y="19689"/>
                  <a:pt x="13394" y="19645"/>
                </a:cubicBezTo>
                <a:close/>
                <a:moveTo>
                  <a:pt x="35162" y="20380"/>
                </a:moveTo>
                <a:cubicBezTo>
                  <a:pt x="35274" y="20423"/>
                  <a:pt x="35390" y="20462"/>
                  <a:pt x="35505" y="20501"/>
                </a:cubicBezTo>
                <a:cubicBezTo>
                  <a:pt x="35312" y="20902"/>
                  <a:pt x="35110" y="21299"/>
                  <a:pt x="34894" y="21696"/>
                </a:cubicBezTo>
                <a:cubicBezTo>
                  <a:pt x="35010" y="21251"/>
                  <a:pt x="35099" y="20812"/>
                  <a:pt x="35162" y="20380"/>
                </a:cubicBezTo>
                <a:close/>
                <a:moveTo>
                  <a:pt x="14433" y="21190"/>
                </a:moveTo>
                <a:cubicBezTo>
                  <a:pt x="14464" y="21342"/>
                  <a:pt x="14450" y="21470"/>
                  <a:pt x="14398" y="21571"/>
                </a:cubicBezTo>
                <a:cubicBezTo>
                  <a:pt x="14387" y="21588"/>
                  <a:pt x="14375" y="21607"/>
                  <a:pt x="14365" y="21623"/>
                </a:cubicBezTo>
                <a:cubicBezTo>
                  <a:pt x="14302" y="21707"/>
                  <a:pt x="14203" y="21771"/>
                  <a:pt x="14072" y="21810"/>
                </a:cubicBezTo>
                <a:cubicBezTo>
                  <a:pt x="14187" y="21602"/>
                  <a:pt x="14308" y="21396"/>
                  <a:pt x="14433" y="21190"/>
                </a:cubicBezTo>
                <a:close/>
                <a:moveTo>
                  <a:pt x="13721" y="19996"/>
                </a:moveTo>
                <a:cubicBezTo>
                  <a:pt x="14071" y="20402"/>
                  <a:pt x="14299" y="20761"/>
                  <a:pt x="14396" y="21052"/>
                </a:cubicBezTo>
                <a:cubicBezTo>
                  <a:pt x="14236" y="21313"/>
                  <a:pt x="14084" y="21574"/>
                  <a:pt x="13940" y="21839"/>
                </a:cubicBezTo>
                <a:cubicBezTo>
                  <a:pt x="13856" y="21854"/>
                  <a:pt x="13761" y="21861"/>
                  <a:pt x="13657" y="21861"/>
                </a:cubicBezTo>
                <a:cubicBezTo>
                  <a:pt x="13367" y="21861"/>
                  <a:pt x="13004" y="21804"/>
                  <a:pt x="12577" y="21692"/>
                </a:cubicBezTo>
                <a:cubicBezTo>
                  <a:pt x="12581" y="21688"/>
                  <a:pt x="12585" y="21680"/>
                  <a:pt x="12591" y="21673"/>
                </a:cubicBezTo>
                <a:cubicBezTo>
                  <a:pt x="12613" y="21638"/>
                  <a:pt x="12632" y="21604"/>
                  <a:pt x="12655" y="21570"/>
                </a:cubicBezTo>
                <a:lnTo>
                  <a:pt x="12710" y="21482"/>
                </a:lnTo>
                <a:cubicBezTo>
                  <a:pt x="12732" y="21446"/>
                  <a:pt x="12755" y="21413"/>
                  <a:pt x="12775" y="21379"/>
                </a:cubicBezTo>
                <a:cubicBezTo>
                  <a:pt x="12793" y="21349"/>
                  <a:pt x="12812" y="21320"/>
                  <a:pt x="12831" y="21290"/>
                </a:cubicBezTo>
                <a:cubicBezTo>
                  <a:pt x="12853" y="21257"/>
                  <a:pt x="12875" y="21221"/>
                  <a:pt x="12897" y="21189"/>
                </a:cubicBezTo>
                <a:cubicBezTo>
                  <a:pt x="12916" y="21160"/>
                  <a:pt x="12937" y="21130"/>
                  <a:pt x="12955" y="21101"/>
                </a:cubicBezTo>
                <a:cubicBezTo>
                  <a:pt x="12977" y="21065"/>
                  <a:pt x="12999" y="21033"/>
                  <a:pt x="13022" y="20998"/>
                </a:cubicBezTo>
                <a:cubicBezTo>
                  <a:pt x="13041" y="20968"/>
                  <a:pt x="13062" y="20940"/>
                  <a:pt x="13080" y="20911"/>
                </a:cubicBezTo>
                <a:cubicBezTo>
                  <a:pt x="13103" y="20876"/>
                  <a:pt x="13125" y="20843"/>
                  <a:pt x="13150" y="20808"/>
                </a:cubicBezTo>
                <a:cubicBezTo>
                  <a:pt x="13168" y="20780"/>
                  <a:pt x="13188" y="20751"/>
                  <a:pt x="13206" y="20724"/>
                </a:cubicBezTo>
                <a:cubicBezTo>
                  <a:pt x="13231" y="20689"/>
                  <a:pt x="13255" y="20654"/>
                  <a:pt x="13278" y="20621"/>
                </a:cubicBezTo>
                <a:cubicBezTo>
                  <a:pt x="13297" y="20593"/>
                  <a:pt x="13316" y="20565"/>
                  <a:pt x="13337" y="20536"/>
                </a:cubicBezTo>
                <a:cubicBezTo>
                  <a:pt x="13361" y="20501"/>
                  <a:pt x="13387" y="20467"/>
                  <a:pt x="13411" y="20430"/>
                </a:cubicBezTo>
                <a:cubicBezTo>
                  <a:pt x="13430" y="20402"/>
                  <a:pt x="13449" y="20376"/>
                  <a:pt x="13468" y="20349"/>
                </a:cubicBezTo>
                <a:cubicBezTo>
                  <a:pt x="13493" y="20312"/>
                  <a:pt x="13521" y="20276"/>
                  <a:pt x="13547" y="20239"/>
                </a:cubicBezTo>
                <a:cubicBezTo>
                  <a:pt x="13565" y="20212"/>
                  <a:pt x="13581" y="20189"/>
                  <a:pt x="13600" y="20162"/>
                </a:cubicBezTo>
                <a:cubicBezTo>
                  <a:pt x="13630" y="20123"/>
                  <a:pt x="13659" y="20080"/>
                  <a:pt x="13690" y="20040"/>
                </a:cubicBezTo>
                <a:cubicBezTo>
                  <a:pt x="13702" y="20026"/>
                  <a:pt x="13711" y="20011"/>
                  <a:pt x="13721" y="19996"/>
                </a:cubicBezTo>
                <a:close/>
                <a:moveTo>
                  <a:pt x="31549" y="18234"/>
                </a:moveTo>
                <a:cubicBezTo>
                  <a:pt x="31251" y="19452"/>
                  <a:pt x="30758" y="20698"/>
                  <a:pt x="30090" y="21923"/>
                </a:cubicBezTo>
                <a:cubicBezTo>
                  <a:pt x="30009" y="21939"/>
                  <a:pt x="29937" y="21963"/>
                  <a:pt x="29876" y="21994"/>
                </a:cubicBezTo>
                <a:cubicBezTo>
                  <a:pt x="29883" y="21982"/>
                  <a:pt x="29889" y="21971"/>
                  <a:pt x="29890" y="21969"/>
                </a:cubicBezTo>
                <a:cubicBezTo>
                  <a:pt x="29892" y="21964"/>
                  <a:pt x="29895" y="21960"/>
                  <a:pt x="29898" y="21955"/>
                </a:cubicBezTo>
                <a:cubicBezTo>
                  <a:pt x="29902" y="21946"/>
                  <a:pt x="29906" y="21939"/>
                  <a:pt x="29912" y="21930"/>
                </a:cubicBezTo>
                <a:cubicBezTo>
                  <a:pt x="30067" y="21667"/>
                  <a:pt x="30254" y="21329"/>
                  <a:pt x="30387" y="21074"/>
                </a:cubicBezTo>
                <a:lnTo>
                  <a:pt x="30387" y="21073"/>
                </a:lnTo>
                <a:cubicBezTo>
                  <a:pt x="30390" y="21071"/>
                  <a:pt x="30390" y="21070"/>
                  <a:pt x="30392" y="21067"/>
                </a:cubicBezTo>
                <a:lnTo>
                  <a:pt x="30408" y="21035"/>
                </a:lnTo>
                <a:cubicBezTo>
                  <a:pt x="30436" y="20980"/>
                  <a:pt x="30465" y="20924"/>
                  <a:pt x="30495" y="20865"/>
                </a:cubicBezTo>
                <a:cubicBezTo>
                  <a:pt x="30607" y="20643"/>
                  <a:pt x="30729" y="20387"/>
                  <a:pt x="30824" y="20177"/>
                </a:cubicBezTo>
                <a:cubicBezTo>
                  <a:pt x="30840" y="20142"/>
                  <a:pt x="30857" y="20105"/>
                  <a:pt x="30873" y="20067"/>
                </a:cubicBezTo>
                <a:cubicBezTo>
                  <a:pt x="30986" y="19815"/>
                  <a:pt x="31116" y="19496"/>
                  <a:pt x="31207" y="19256"/>
                </a:cubicBezTo>
                <a:cubicBezTo>
                  <a:pt x="31208" y="19250"/>
                  <a:pt x="31210" y="19247"/>
                  <a:pt x="31211" y="19242"/>
                </a:cubicBezTo>
                <a:cubicBezTo>
                  <a:pt x="31296" y="19015"/>
                  <a:pt x="31401" y="18721"/>
                  <a:pt x="31474" y="18478"/>
                </a:cubicBezTo>
                <a:cubicBezTo>
                  <a:pt x="31483" y="18450"/>
                  <a:pt x="31491" y="18424"/>
                  <a:pt x="31498" y="18396"/>
                </a:cubicBezTo>
                <a:lnTo>
                  <a:pt x="31513" y="18352"/>
                </a:lnTo>
                <a:cubicBezTo>
                  <a:pt x="31524" y="18315"/>
                  <a:pt x="31538" y="18277"/>
                  <a:pt x="31549" y="18234"/>
                </a:cubicBezTo>
                <a:close/>
                <a:moveTo>
                  <a:pt x="31841" y="17338"/>
                </a:moveTo>
                <a:cubicBezTo>
                  <a:pt x="31952" y="17859"/>
                  <a:pt x="32251" y="18380"/>
                  <a:pt x="32720" y="18861"/>
                </a:cubicBezTo>
                <a:cubicBezTo>
                  <a:pt x="32716" y="18886"/>
                  <a:pt x="32713" y="18911"/>
                  <a:pt x="32708" y="18934"/>
                </a:cubicBezTo>
                <a:lnTo>
                  <a:pt x="32692" y="19044"/>
                </a:lnTo>
                <a:lnTo>
                  <a:pt x="32670" y="19177"/>
                </a:lnTo>
                <a:cubicBezTo>
                  <a:pt x="32664" y="19214"/>
                  <a:pt x="32658" y="19249"/>
                  <a:pt x="32651" y="19286"/>
                </a:cubicBezTo>
                <a:cubicBezTo>
                  <a:pt x="32642" y="19331"/>
                  <a:pt x="32635" y="19380"/>
                  <a:pt x="32626" y="19425"/>
                </a:cubicBezTo>
                <a:cubicBezTo>
                  <a:pt x="32620" y="19459"/>
                  <a:pt x="32613" y="19493"/>
                  <a:pt x="32607" y="19527"/>
                </a:cubicBezTo>
                <a:cubicBezTo>
                  <a:pt x="32597" y="19581"/>
                  <a:pt x="32583" y="19639"/>
                  <a:pt x="32573" y="19696"/>
                </a:cubicBezTo>
                <a:cubicBezTo>
                  <a:pt x="32567" y="19720"/>
                  <a:pt x="32561" y="19746"/>
                  <a:pt x="32555" y="19770"/>
                </a:cubicBezTo>
                <a:cubicBezTo>
                  <a:pt x="32538" y="19850"/>
                  <a:pt x="32519" y="19930"/>
                  <a:pt x="32500" y="20011"/>
                </a:cubicBezTo>
                <a:cubicBezTo>
                  <a:pt x="32492" y="20037"/>
                  <a:pt x="32485" y="20065"/>
                  <a:pt x="32479" y="20093"/>
                </a:cubicBezTo>
                <a:cubicBezTo>
                  <a:pt x="32466" y="20146"/>
                  <a:pt x="32451" y="20202"/>
                  <a:pt x="32436" y="20255"/>
                </a:cubicBezTo>
                <a:lnTo>
                  <a:pt x="32408" y="20354"/>
                </a:lnTo>
                <a:cubicBezTo>
                  <a:pt x="32397" y="20404"/>
                  <a:pt x="32382" y="20452"/>
                  <a:pt x="32369" y="20501"/>
                </a:cubicBezTo>
                <a:cubicBezTo>
                  <a:pt x="32360" y="20536"/>
                  <a:pt x="32348" y="20571"/>
                  <a:pt x="32338" y="20604"/>
                </a:cubicBezTo>
                <a:cubicBezTo>
                  <a:pt x="32323" y="20652"/>
                  <a:pt x="32310" y="20699"/>
                  <a:pt x="32295" y="20748"/>
                </a:cubicBezTo>
                <a:lnTo>
                  <a:pt x="32261" y="20852"/>
                </a:lnTo>
                <a:cubicBezTo>
                  <a:pt x="32251" y="20883"/>
                  <a:pt x="32242" y="20917"/>
                  <a:pt x="32230" y="20948"/>
                </a:cubicBezTo>
                <a:cubicBezTo>
                  <a:pt x="32217" y="20974"/>
                  <a:pt x="32202" y="20998"/>
                  <a:pt x="32191" y="21023"/>
                </a:cubicBezTo>
                <a:cubicBezTo>
                  <a:pt x="32170" y="21058"/>
                  <a:pt x="32151" y="21093"/>
                  <a:pt x="32132" y="21127"/>
                </a:cubicBezTo>
                <a:lnTo>
                  <a:pt x="32082" y="21217"/>
                </a:lnTo>
                <a:cubicBezTo>
                  <a:pt x="32060" y="21251"/>
                  <a:pt x="32041" y="21285"/>
                  <a:pt x="32022" y="21320"/>
                </a:cubicBezTo>
                <a:cubicBezTo>
                  <a:pt x="32004" y="21349"/>
                  <a:pt x="31986" y="21380"/>
                  <a:pt x="31970" y="21410"/>
                </a:cubicBezTo>
                <a:cubicBezTo>
                  <a:pt x="31949" y="21445"/>
                  <a:pt x="31930" y="21477"/>
                  <a:pt x="31911" y="21513"/>
                </a:cubicBezTo>
                <a:cubicBezTo>
                  <a:pt x="31894" y="21542"/>
                  <a:pt x="31876" y="21573"/>
                  <a:pt x="31860" y="21602"/>
                </a:cubicBezTo>
                <a:cubicBezTo>
                  <a:pt x="31839" y="21638"/>
                  <a:pt x="31819" y="21670"/>
                  <a:pt x="31798" y="21705"/>
                </a:cubicBezTo>
                <a:cubicBezTo>
                  <a:pt x="31780" y="21735"/>
                  <a:pt x="31764" y="21764"/>
                  <a:pt x="31745" y="21794"/>
                </a:cubicBezTo>
                <a:cubicBezTo>
                  <a:pt x="31724" y="21829"/>
                  <a:pt x="31705" y="21861"/>
                  <a:pt x="31685" y="21896"/>
                </a:cubicBezTo>
                <a:cubicBezTo>
                  <a:pt x="31666" y="21926"/>
                  <a:pt x="31649" y="21955"/>
                  <a:pt x="31632" y="21985"/>
                </a:cubicBezTo>
                <a:cubicBezTo>
                  <a:pt x="31614" y="22013"/>
                  <a:pt x="31598" y="22038"/>
                  <a:pt x="31582" y="22066"/>
                </a:cubicBezTo>
                <a:cubicBezTo>
                  <a:pt x="31140" y="21948"/>
                  <a:pt x="30762" y="21889"/>
                  <a:pt x="30456" y="21889"/>
                </a:cubicBezTo>
                <a:cubicBezTo>
                  <a:pt x="30373" y="21889"/>
                  <a:pt x="30294" y="21893"/>
                  <a:pt x="30221" y="21902"/>
                </a:cubicBezTo>
                <a:cubicBezTo>
                  <a:pt x="30576" y="21242"/>
                  <a:pt x="30885" y="20571"/>
                  <a:pt x="31141" y="19893"/>
                </a:cubicBezTo>
                <a:cubicBezTo>
                  <a:pt x="31470" y="19019"/>
                  <a:pt x="31702" y="18165"/>
                  <a:pt x="31841" y="17338"/>
                </a:cubicBezTo>
                <a:close/>
                <a:moveTo>
                  <a:pt x="32041" y="21482"/>
                </a:moveTo>
                <a:cubicBezTo>
                  <a:pt x="32038" y="21491"/>
                  <a:pt x="32033" y="21501"/>
                  <a:pt x="32030" y="21511"/>
                </a:cubicBezTo>
                <a:cubicBezTo>
                  <a:pt x="32013" y="21555"/>
                  <a:pt x="31997" y="21599"/>
                  <a:pt x="31979" y="21643"/>
                </a:cubicBezTo>
                <a:cubicBezTo>
                  <a:pt x="31961" y="21685"/>
                  <a:pt x="31947" y="21726"/>
                  <a:pt x="31930" y="21768"/>
                </a:cubicBezTo>
                <a:cubicBezTo>
                  <a:pt x="31914" y="21813"/>
                  <a:pt x="31895" y="21854"/>
                  <a:pt x="31877" y="21898"/>
                </a:cubicBezTo>
                <a:cubicBezTo>
                  <a:pt x="31861" y="21941"/>
                  <a:pt x="31844" y="21983"/>
                  <a:pt x="31826" y="22026"/>
                </a:cubicBezTo>
                <a:cubicBezTo>
                  <a:pt x="31813" y="22058"/>
                  <a:pt x="31798" y="22089"/>
                  <a:pt x="31785" y="22123"/>
                </a:cubicBezTo>
                <a:cubicBezTo>
                  <a:pt x="31751" y="22111"/>
                  <a:pt x="31714" y="22102"/>
                  <a:pt x="31679" y="22092"/>
                </a:cubicBezTo>
                <a:cubicBezTo>
                  <a:pt x="31730" y="22007"/>
                  <a:pt x="31782" y="21923"/>
                  <a:pt x="31832" y="21838"/>
                </a:cubicBezTo>
                <a:cubicBezTo>
                  <a:pt x="31841" y="21821"/>
                  <a:pt x="31851" y="21805"/>
                  <a:pt x="31861" y="21788"/>
                </a:cubicBezTo>
                <a:cubicBezTo>
                  <a:pt x="31917" y="21691"/>
                  <a:pt x="31976" y="21593"/>
                  <a:pt x="32032" y="21496"/>
                </a:cubicBezTo>
                <a:cubicBezTo>
                  <a:pt x="32035" y="21491"/>
                  <a:pt x="32038" y="21486"/>
                  <a:pt x="32041" y="21482"/>
                </a:cubicBezTo>
                <a:close/>
                <a:moveTo>
                  <a:pt x="12316" y="21724"/>
                </a:moveTo>
                <a:cubicBezTo>
                  <a:pt x="12352" y="21735"/>
                  <a:pt x="12388" y="21743"/>
                  <a:pt x="12424" y="21755"/>
                </a:cubicBezTo>
                <a:cubicBezTo>
                  <a:pt x="12372" y="21838"/>
                  <a:pt x="12322" y="21923"/>
                  <a:pt x="12272" y="22005"/>
                </a:cubicBezTo>
                <a:lnTo>
                  <a:pt x="12240" y="22060"/>
                </a:lnTo>
                <a:cubicBezTo>
                  <a:pt x="12182" y="22155"/>
                  <a:pt x="12125" y="22251"/>
                  <a:pt x="12071" y="22348"/>
                </a:cubicBezTo>
                <a:cubicBezTo>
                  <a:pt x="12066" y="22354"/>
                  <a:pt x="12063" y="22360"/>
                  <a:pt x="12060" y="22366"/>
                </a:cubicBezTo>
                <a:cubicBezTo>
                  <a:pt x="12065" y="22354"/>
                  <a:pt x="12068" y="22345"/>
                  <a:pt x="12072" y="22335"/>
                </a:cubicBezTo>
                <a:cubicBezTo>
                  <a:pt x="12088" y="22292"/>
                  <a:pt x="12103" y="22249"/>
                  <a:pt x="12121" y="22210"/>
                </a:cubicBezTo>
                <a:cubicBezTo>
                  <a:pt x="12137" y="22164"/>
                  <a:pt x="12153" y="22120"/>
                  <a:pt x="12171" y="22079"/>
                </a:cubicBezTo>
                <a:cubicBezTo>
                  <a:pt x="12188" y="22036"/>
                  <a:pt x="12204" y="21996"/>
                  <a:pt x="12222" y="21954"/>
                </a:cubicBezTo>
                <a:cubicBezTo>
                  <a:pt x="12241" y="21908"/>
                  <a:pt x="12257" y="21864"/>
                  <a:pt x="12277" y="21820"/>
                </a:cubicBezTo>
                <a:cubicBezTo>
                  <a:pt x="12290" y="21788"/>
                  <a:pt x="12304" y="21755"/>
                  <a:pt x="12316" y="21724"/>
                </a:cubicBezTo>
                <a:close/>
                <a:moveTo>
                  <a:pt x="30029" y="22035"/>
                </a:moveTo>
                <a:lnTo>
                  <a:pt x="30029" y="22035"/>
                </a:lnTo>
                <a:cubicBezTo>
                  <a:pt x="29914" y="22242"/>
                  <a:pt x="29793" y="22448"/>
                  <a:pt x="29668" y="22654"/>
                </a:cubicBezTo>
                <a:cubicBezTo>
                  <a:pt x="29637" y="22501"/>
                  <a:pt x="29651" y="22373"/>
                  <a:pt x="29708" y="22269"/>
                </a:cubicBezTo>
                <a:cubicBezTo>
                  <a:pt x="29715" y="22255"/>
                  <a:pt x="29723" y="22244"/>
                  <a:pt x="29730" y="22232"/>
                </a:cubicBezTo>
                <a:cubicBezTo>
                  <a:pt x="29793" y="22141"/>
                  <a:pt x="29893" y="22074"/>
                  <a:pt x="30029" y="22035"/>
                </a:cubicBezTo>
                <a:close/>
                <a:moveTo>
                  <a:pt x="6389" y="20898"/>
                </a:moveTo>
                <a:lnTo>
                  <a:pt x="6389" y="20898"/>
                </a:lnTo>
                <a:cubicBezTo>
                  <a:pt x="6205" y="21555"/>
                  <a:pt x="6066" y="22202"/>
                  <a:pt x="5981" y="22836"/>
                </a:cubicBezTo>
                <a:cubicBezTo>
                  <a:pt x="5805" y="22825"/>
                  <a:pt x="5630" y="22820"/>
                  <a:pt x="5453" y="22817"/>
                </a:cubicBezTo>
                <a:cubicBezTo>
                  <a:pt x="5738" y="22174"/>
                  <a:pt x="6050" y="21533"/>
                  <a:pt x="6389" y="20898"/>
                </a:cubicBezTo>
                <a:close/>
                <a:moveTo>
                  <a:pt x="38123" y="21011"/>
                </a:moveTo>
                <a:cubicBezTo>
                  <a:pt x="38299" y="21021"/>
                  <a:pt x="38474" y="21027"/>
                  <a:pt x="38651" y="21029"/>
                </a:cubicBezTo>
                <a:cubicBezTo>
                  <a:pt x="38364" y="21673"/>
                  <a:pt x="38054" y="22314"/>
                  <a:pt x="37714" y="22948"/>
                </a:cubicBezTo>
                <a:cubicBezTo>
                  <a:pt x="37899" y="22292"/>
                  <a:pt x="38035" y="21645"/>
                  <a:pt x="38123" y="21011"/>
                </a:cubicBezTo>
                <a:close/>
                <a:moveTo>
                  <a:pt x="33164" y="19268"/>
                </a:moveTo>
                <a:cubicBezTo>
                  <a:pt x="33691" y="19695"/>
                  <a:pt x="34331" y="20051"/>
                  <a:pt x="35034" y="20330"/>
                </a:cubicBezTo>
                <a:cubicBezTo>
                  <a:pt x="34952" y="20930"/>
                  <a:pt x="34818" y="21541"/>
                  <a:pt x="34635" y="22155"/>
                </a:cubicBezTo>
                <a:cubicBezTo>
                  <a:pt x="34466" y="22464"/>
                  <a:pt x="34287" y="22770"/>
                  <a:pt x="34100" y="23072"/>
                </a:cubicBezTo>
                <a:cubicBezTo>
                  <a:pt x="33325" y="22679"/>
                  <a:pt x="32566" y="22360"/>
                  <a:pt x="31883" y="22151"/>
                </a:cubicBezTo>
                <a:cubicBezTo>
                  <a:pt x="31888" y="22136"/>
                  <a:pt x="31897" y="22122"/>
                  <a:pt x="31904" y="22104"/>
                </a:cubicBezTo>
                <a:cubicBezTo>
                  <a:pt x="31929" y="22044"/>
                  <a:pt x="31952" y="21985"/>
                  <a:pt x="31977" y="21924"/>
                </a:cubicBezTo>
                <a:cubicBezTo>
                  <a:pt x="31988" y="21895"/>
                  <a:pt x="32001" y="21866"/>
                  <a:pt x="32014" y="21838"/>
                </a:cubicBezTo>
                <a:cubicBezTo>
                  <a:pt x="32048" y="21748"/>
                  <a:pt x="32083" y="21660"/>
                  <a:pt x="32119" y="21570"/>
                </a:cubicBezTo>
                <a:cubicBezTo>
                  <a:pt x="32148" y="21492"/>
                  <a:pt x="32176" y="21415"/>
                  <a:pt x="32202" y="21338"/>
                </a:cubicBezTo>
                <a:cubicBezTo>
                  <a:pt x="32207" y="21327"/>
                  <a:pt x="32210" y="21317"/>
                  <a:pt x="32214" y="21307"/>
                </a:cubicBezTo>
                <a:lnTo>
                  <a:pt x="32220" y="21290"/>
                </a:lnTo>
                <a:cubicBezTo>
                  <a:pt x="32245" y="21218"/>
                  <a:pt x="32269" y="21148"/>
                  <a:pt x="32294" y="21077"/>
                </a:cubicBezTo>
                <a:cubicBezTo>
                  <a:pt x="32297" y="21065"/>
                  <a:pt x="32301" y="21055"/>
                  <a:pt x="32304" y="21045"/>
                </a:cubicBezTo>
                <a:lnTo>
                  <a:pt x="32316" y="21012"/>
                </a:lnTo>
                <a:cubicBezTo>
                  <a:pt x="32320" y="20998"/>
                  <a:pt x="32326" y="20982"/>
                  <a:pt x="32330" y="20967"/>
                </a:cubicBezTo>
                <a:cubicBezTo>
                  <a:pt x="32332" y="20964"/>
                  <a:pt x="32332" y="20962"/>
                  <a:pt x="32333" y="20961"/>
                </a:cubicBezTo>
                <a:cubicBezTo>
                  <a:pt x="32394" y="20851"/>
                  <a:pt x="32453" y="20740"/>
                  <a:pt x="32510" y="20629"/>
                </a:cubicBezTo>
                <a:lnTo>
                  <a:pt x="32522" y="20607"/>
                </a:lnTo>
                <a:cubicBezTo>
                  <a:pt x="32578" y="20498"/>
                  <a:pt x="32633" y="20390"/>
                  <a:pt x="32686" y="20283"/>
                </a:cubicBezTo>
                <a:cubicBezTo>
                  <a:pt x="32692" y="20270"/>
                  <a:pt x="32700" y="20256"/>
                  <a:pt x="32706" y="20243"/>
                </a:cubicBezTo>
                <a:cubicBezTo>
                  <a:pt x="32742" y="20170"/>
                  <a:pt x="32779" y="20096"/>
                  <a:pt x="32813" y="20026"/>
                </a:cubicBezTo>
                <a:cubicBezTo>
                  <a:pt x="32828" y="19993"/>
                  <a:pt x="32845" y="19961"/>
                  <a:pt x="32860" y="19930"/>
                </a:cubicBezTo>
                <a:cubicBezTo>
                  <a:pt x="32867" y="19915"/>
                  <a:pt x="32875" y="19898"/>
                  <a:pt x="32882" y="19883"/>
                </a:cubicBezTo>
                <a:cubicBezTo>
                  <a:pt x="32931" y="19780"/>
                  <a:pt x="32981" y="19675"/>
                  <a:pt x="33029" y="19571"/>
                </a:cubicBezTo>
                <a:lnTo>
                  <a:pt x="33051" y="19521"/>
                </a:lnTo>
                <a:cubicBezTo>
                  <a:pt x="33089" y="19437"/>
                  <a:pt x="33128" y="19352"/>
                  <a:pt x="33164" y="19268"/>
                </a:cubicBezTo>
                <a:close/>
                <a:moveTo>
                  <a:pt x="5168" y="17396"/>
                </a:moveTo>
                <a:cubicBezTo>
                  <a:pt x="5693" y="17924"/>
                  <a:pt x="6343" y="18463"/>
                  <a:pt x="7058" y="18981"/>
                </a:cubicBezTo>
                <a:cubicBezTo>
                  <a:pt x="6983" y="19161"/>
                  <a:pt x="6911" y="19343"/>
                  <a:pt x="6842" y="19525"/>
                </a:cubicBezTo>
                <a:cubicBezTo>
                  <a:pt x="6725" y="19831"/>
                  <a:pt x="6621" y="20137"/>
                  <a:pt x="6525" y="20440"/>
                </a:cubicBezTo>
                <a:cubicBezTo>
                  <a:pt x="6091" y="21226"/>
                  <a:pt x="5697" y="22019"/>
                  <a:pt x="5344" y="22816"/>
                </a:cubicBezTo>
                <a:cubicBezTo>
                  <a:pt x="4559" y="22816"/>
                  <a:pt x="3787" y="22910"/>
                  <a:pt x="3072" y="23107"/>
                </a:cubicBezTo>
                <a:cubicBezTo>
                  <a:pt x="3235" y="21927"/>
                  <a:pt x="3544" y="20712"/>
                  <a:pt x="3993" y="19471"/>
                </a:cubicBezTo>
                <a:cubicBezTo>
                  <a:pt x="4356" y="18775"/>
                  <a:pt x="4747" y="18084"/>
                  <a:pt x="5168" y="17396"/>
                </a:cubicBezTo>
                <a:close/>
                <a:moveTo>
                  <a:pt x="34503" y="22589"/>
                </a:moveTo>
                <a:lnTo>
                  <a:pt x="34503" y="22589"/>
                </a:lnTo>
                <a:cubicBezTo>
                  <a:pt x="34441" y="22783"/>
                  <a:pt x="34371" y="22978"/>
                  <a:pt x="34297" y="23175"/>
                </a:cubicBezTo>
                <a:cubicBezTo>
                  <a:pt x="34260" y="23156"/>
                  <a:pt x="34223" y="23136"/>
                  <a:pt x="34187" y="23117"/>
                </a:cubicBezTo>
                <a:cubicBezTo>
                  <a:pt x="34296" y="22942"/>
                  <a:pt x="34400" y="22766"/>
                  <a:pt x="34503" y="22589"/>
                </a:cubicBezTo>
                <a:close/>
                <a:moveTo>
                  <a:pt x="3998" y="15591"/>
                </a:moveTo>
                <a:cubicBezTo>
                  <a:pt x="4004" y="15658"/>
                  <a:pt x="4018" y="15731"/>
                  <a:pt x="4040" y="15806"/>
                </a:cubicBezTo>
                <a:cubicBezTo>
                  <a:pt x="3006" y="17482"/>
                  <a:pt x="2154" y="19203"/>
                  <a:pt x="1498" y="20945"/>
                </a:cubicBezTo>
                <a:cubicBezTo>
                  <a:pt x="1204" y="21721"/>
                  <a:pt x="954" y="22491"/>
                  <a:pt x="748" y="23251"/>
                </a:cubicBezTo>
                <a:cubicBezTo>
                  <a:pt x="886" y="22695"/>
                  <a:pt x="1074" y="22073"/>
                  <a:pt x="1155" y="21805"/>
                </a:cubicBezTo>
                <a:cubicBezTo>
                  <a:pt x="1280" y="21398"/>
                  <a:pt x="1476" y="20827"/>
                  <a:pt x="1657" y="20346"/>
                </a:cubicBezTo>
                <a:cubicBezTo>
                  <a:pt x="1835" y="19875"/>
                  <a:pt x="2102" y="19228"/>
                  <a:pt x="2323" y="18734"/>
                </a:cubicBezTo>
                <a:cubicBezTo>
                  <a:pt x="2525" y="18287"/>
                  <a:pt x="2814" y="17662"/>
                  <a:pt x="3064" y="17210"/>
                </a:cubicBezTo>
                <a:cubicBezTo>
                  <a:pt x="3323" y="16741"/>
                  <a:pt x="3657" y="16166"/>
                  <a:pt x="3998" y="15591"/>
                </a:cubicBezTo>
                <a:close/>
                <a:moveTo>
                  <a:pt x="7365" y="19197"/>
                </a:moveTo>
                <a:cubicBezTo>
                  <a:pt x="8114" y="19718"/>
                  <a:pt x="8919" y="20206"/>
                  <a:pt x="9714" y="20626"/>
                </a:cubicBezTo>
                <a:lnTo>
                  <a:pt x="9710" y="20643"/>
                </a:lnTo>
                <a:cubicBezTo>
                  <a:pt x="9579" y="20986"/>
                  <a:pt x="9466" y="21327"/>
                  <a:pt x="9366" y="21666"/>
                </a:cubicBezTo>
                <a:cubicBezTo>
                  <a:pt x="9058" y="22211"/>
                  <a:pt x="8771" y="22761"/>
                  <a:pt x="8505" y="23313"/>
                </a:cubicBezTo>
                <a:cubicBezTo>
                  <a:pt x="7737" y="23064"/>
                  <a:pt x="6909" y="22903"/>
                  <a:pt x="6080" y="22844"/>
                </a:cubicBezTo>
                <a:cubicBezTo>
                  <a:pt x="6187" y="22073"/>
                  <a:pt x="6365" y="21285"/>
                  <a:pt x="6618" y="20481"/>
                </a:cubicBezTo>
                <a:cubicBezTo>
                  <a:pt x="6855" y="20051"/>
                  <a:pt x="7105" y="19622"/>
                  <a:pt x="7365" y="19197"/>
                </a:cubicBezTo>
                <a:close/>
                <a:moveTo>
                  <a:pt x="3667" y="20118"/>
                </a:moveTo>
                <a:lnTo>
                  <a:pt x="3667" y="20118"/>
                </a:lnTo>
                <a:cubicBezTo>
                  <a:pt x="3381" y="21012"/>
                  <a:pt x="3166" y="21891"/>
                  <a:pt x="3028" y="22751"/>
                </a:cubicBezTo>
                <a:cubicBezTo>
                  <a:pt x="3009" y="22875"/>
                  <a:pt x="2989" y="22997"/>
                  <a:pt x="2973" y="23117"/>
                </a:cubicBezTo>
                <a:cubicBezTo>
                  <a:pt x="2973" y="23123"/>
                  <a:pt x="2972" y="23131"/>
                  <a:pt x="2972" y="23136"/>
                </a:cubicBezTo>
                <a:cubicBezTo>
                  <a:pt x="2739" y="23204"/>
                  <a:pt x="2520" y="23281"/>
                  <a:pt x="2313" y="23367"/>
                </a:cubicBezTo>
                <a:cubicBezTo>
                  <a:pt x="2394" y="23132"/>
                  <a:pt x="2480" y="22897"/>
                  <a:pt x="2569" y="22660"/>
                </a:cubicBezTo>
                <a:cubicBezTo>
                  <a:pt x="2891" y="21807"/>
                  <a:pt x="3259" y="20960"/>
                  <a:pt x="3667" y="20118"/>
                </a:cubicBezTo>
                <a:close/>
                <a:moveTo>
                  <a:pt x="9249" y="22077"/>
                </a:moveTo>
                <a:cubicBezTo>
                  <a:pt x="9124" y="22550"/>
                  <a:pt x="9029" y="23019"/>
                  <a:pt x="8966" y="23476"/>
                </a:cubicBezTo>
                <a:cubicBezTo>
                  <a:pt x="8844" y="23431"/>
                  <a:pt x="8721" y="23386"/>
                  <a:pt x="8599" y="23345"/>
                </a:cubicBezTo>
                <a:cubicBezTo>
                  <a:pt x="8804" y="22920"/>
                  <a:pt x="9020" y="22497"/>
                  <a:pt x="9249" y="22077"/>
                </a:cubicBezTo>
                <a:close/>
                <a:moveTo>
                  <a:pt x="41790" y="20479"/>
                </a:moveTo>
                <a:lnTo>
                  <a:pt x="41790" y="20479"/>
                </a:lnTo>
                <a:cubicBezTo>
                  <a:pt x="41709" y="20714"/>
                  <a:pt x="41622" y="20949"/>
                  <a:pt x="41534" y="21188"/>
                </a:cubicBezTo>
                <a:cubicBezTo>
                  <a:pt x="41497" y="21285"/>
                  <a:pt x="41460" y="21382"/>
                  <a:pt x="41422" y="21479"/>
                </a:cubicBezTo>
                <a:cubicBezTo>
                  <a:pt x="41410" y="21511"/>
                  <a:pt x="41397" y="21541"/>
                  <a:pt x="41385" y="21571"/>
                </a:cubicBezTo>
                <a:cubicBezTo>
                  <a:pt x="41357" y="21639"/>
                  <a:pt x="41331" y="21707"/>
                  <a:pt x="41304" y="21776"/>
                </a:cubicBezTo>
                <a:cubicBezTo>
                  <a:pt x="41291" y="21808"/>
                  <a:pt x="41276" y="21844"/>
                  <a:pt x="41263" y="21876"/>
                </a:cubicBezTo>
                <a:cubicBezTo>
                  <a:pt x="41235" y="21946"/>
                  <a:pt x="41206" y="22014"/>
                  <a:pt x="41179" y="22085"/>
                </a:cubicBezTo>
                <a:cubicBezTo>
                  <a:pt x="41166" y="22114"/>
                  <a:pt x="41154" y="22144"/>
                  <a:pt x="41142" y="22170"/>
                </a:cubicBezTo>
                <a:cubicBezTo>
                  <a:pt x="41101" y="22269"/>
                  <a:pt x="41062" y="22364"/>
                  <a:pt x="41019" y="22458"/>
                </a:cubicBezTo>
                <a:cubicBezTo>
                  <a:pt x="41013" y="22470"/>
                  <a:pt x="41010" y="22480"/>
                  <a:pt x="41004" y="22491"/>
                </a:cubicBezTo>
                <a:cubicBezTo>
                  <a:pt x="40967" y="22576"/>
                  <a:pt x="40929" y="22663"/>
                  <a:pt x="40889" y="22748"/>
                </a:cubicBezTo>
                <a:cubicBezTo>
                  <a:pt x="40875" y="22779"/>
                  <a:pt x="40863" y="22810"/>
                  <a:pt x="40848" y="22841"/>
                </a:cubicBezTo>
                <a:cubicBezTo>
                  <a:pt x="40819" y="22907"/>
                  <a:pt x="40787" y="22976"/>
                  <a:pt x="40756" y="23042"/>
                </a:cubicBezTo>
                <a:cubicBezTo>
                  <a:pt x="40741" y="23075"/>
                  <a:pt x="40725" y="23108"/>
                  <a:pt x="40710" y="23141"/>
                </a:cubicBezTo>
                <a:lnTo>
                  <a:pt x="40610" y="23351"/>
                </a:lnTo>
                <a:cubicBezTo>
                  <a:pt x="40598" y="23378"/>
                  <a:pt x="40585" y="23404"/>
                  <a:pt x="40572" y="23432"/>
                </a:cubicBezTo>
                <a:lnTo>
                  <a:pt x="40444" y="23698"/>
                </a:lnTo>
                <a:lnTo>
                  <a:pt x="40444" y="23698"/>
                </a:lnTo>
                <a:cubicBezTo>
                  <a:pt x="40471" y="23611"/>
                  <a:pt x="40498" y="23525"/>
                  <a:pt x="40525" y="23438"/>
                </a:cubicBezTo>
                <a:cubicBezTo>
                  <a:pt x="40529" y="23419"/>
                  <a:pt x="40535" y="23401"/>
                  <a:pt x="40541" y="23384"/>
                </a:cubicBezTo>
                <a:cubicBezTo>
                  <a:pt x="40569" y="23292"/>
                  <a:pt x="40595" y="23200"/>
                  <a:pt x="40622" y="23107"/>
                </a:cubicBezTo>
                <a:cubicBezTo>
                  <a:pt x="40628" y="23088"/>
                  <a:pt x="40632" y="23070"/>
                  <a:pt x="40636" y="23053"/>
                </a:cubicBezTo>
                <a:cubicBezTo>
                  <a:pt x="40664" y="22957"/>
                  <a:pt x="40689" y="22863"/>
                  <a:pt x="40716" y="22769"/>
                </a:cubicBezTo>
                <a:cubicBezTo>
                  <a:pt x="40717" y="22764"/>
                  <a:pt x="40717" y="22758"/>
                  <a:pt x="40719" y="22755"/>
                </a:cubicBezTo>
                <a:lnTo>
                  <a:pt x="40791" y="22479"/>
                </a:lnTo>
                <a:cubicBezTo>
                  <a:pt x="40794" y="22463"/>
                  <a:pt x="40798" y="22447"/>
                  <a:pt x="40804" y="22430"/>
                </a:cubicBezTo>
                <a:cubicBezTo>
                  <a:pt x="40826" y="22338"/>
                  <a:pt x="40848" y="22248"/>
                  <a:pt x="40867" y="22155"/>
                </a:cubicBezTo>
                <a:cubicBezTo>
                  <a:pt x="40872" y="22138"/>
                  <a:pt x="40878" y="22119"/>
                  <a:pt x="40881" y="22101"/>
                </a:cubicBezTo>
                <a:cubicBezTo>
                  <a:pt x="40901" y="22008"/>
                  <a:pt x="40922" y="21916"/>
                  <a:pt x="40941" y="21823"/>
                </a:cubicBezTo>
                <a:lnTo>
                  <a:pt x="40947" y="21795"/>
                </a:lnTo>
                <a:cubicBezTo>
                  <a:pt x="40966" y="21707"/>
                  <a:pt x="40982" y="21618"/>
                  <a:pt x="40998" y="21530"/>
                </a:cubicBezTo>
                <a:cubicBezTo>
                  <a:pt x="41000" y="21516"/>
                  <a:pt x="41004" y="21504"/>
                  <a:pt x="41006" y="21489"/>
                </a:cubicBezTo>
                <a:cubicBezTo>
                  <a:pt x="41022" y="21398"/>
                  <a:pt x="41040" y="21308"/>
                  <a:pt x="41054" y="21217"/>
                </a:cubicBezTo>
                <a:cubicBezTo>
                  <a:pt x="41057" y="21198"/>
                  <a:pt x="41059" y="21180"/>
                  <a:pt x="41063" y="21161"/>
                </a:cubicBezTo>
                <a:cubicBezTo>
                  <a:pt x="41078" y="21071"/>
                  <a:pt x="41092" y="20980"/>
                  <a:pt x="41106" y="20890"/>
                </a:cubicBezTo>
                <a:cubicBezTo>
                  <a:pt x="41107" y="20879"/>
                  <a:pt x="41109" y="20865"/>
                  <a:pt x="41110" y="20854"/>
                </a:cubicBezTo>
                <a:cubicBezTo>
                  <a:pt x="41117" y="20807"/>
                  <a:pt x="41125" y="20758"/>
                  <a:pt x="41131" y="20711"/>
                </a:cubicBezTo>
                <a:cubicBezTo>
                  <a:pt x="41363" y="20643"/>
                  <a:pt x="41581" y="20565"/>
                  <a:pt x="41790" y="20479"/>
                </a:cubicBezTo>
                <a:close/>
                <a:moveTo>
                  <a:pt x="30445" y="21979"/>
                </a:moveTo>
                <a:cubicBezTo>
                  <a:pt x="30734" y="21979"/>
                  <a:pt x="31098" y="22035"/>
                  <a:pt x="31526" y="22148"/>
                </a:cubicBezTo>
                <a:cubicBezTo>
                  <a:pt x="31523" y="22160"/>
                  <a:pt x="31517" y="22167"/>
                  <a:pt x="31511" y="22174"/>
                </a:cubicBezTo>
                <a:cubicBezTo>
                  <a:pt x="31489" y="22210"/>
                  <a:pt x="31470" y="22242"/>
                  <a:pt x="31448" y="22277"/>
                </a:cubicBezTo>
                <a:cubicBezTo>
                  <a:pt x="31429" y="22307"/>
                  <a:pt x="31411" y="22336"/>
                  <a:pt x="31392" y="22364"/>
                </a:cubicBezTo>
                <a:cubicBezTo>
                  <a:pt x="31370" y="22398"/>
                  <a:pt x="31348" y="22433"/>
                  <a:pt x="31326" y="22467"/>
                </a:cubicBezTo>
                <a:cubicBezTo>
                  <a:pt x="31308" y="22495"/>
                  <a:pt x="31289" y="22523"/>
                  <a:pt x="31271" y="22552"/>
                </a:cubicBezTo>
                <a:cubicBezTo>
                  <a:pt x="31249" y="22588"/>
                  <a:pt x="31227" y="22623"/>
                  <a:pt x="31202" y="22657"/>
                </a:cubicBezTo>
                <a:cubicBezTo>
                  <a:pt x="31185" y="22685"/>
                  <a:pt x="31166" y="22714"/>
                  <a:pt x="31148" y="22742"/>
                </a:cubicBezTo>
                <a:cubicBezTo>
                  <a:pt x="31124" y="22778"/>
                  <a:pt x="31102" y="22811"/>
                  <a:pt x="31077" y="22847"/>
                </a:cubicBezTo>
                <a:cubicBezTo>
                  <a:pt x="31060" y="22875"/>
                  <a:pt x="31040" y="22903"/>
                  <a:pt x="31023" y="22932"/>
                </a:cubicBezTo>
                <a:cubicBezTo>
                  <a:pt x="30999" y="22966"/>
                  <a:pt x="30974" y="23001"/>
                  <a:pt x="30951" y="23038"/>
                </a:cubicBezTo>
                <a:lnTo>
                  <a:pt x="30896" y="23120"/>
                </a:lnTo>
                <a:cubicBezTo>
                  <a:pt x="30871" y="23156"/>
                  <a:pt x="30846" y="23192"/>
                  <a:pt x="30823" y="23228"/>
                </a:cubicBezTo>
                <a:cubicBezTo>
                  <a:pt x="30804" y="23256"/>
                  <a:pt x="30786" y="23281"/>
                  <a:pt x="30767" y="23308"/>
                </a:cubicBezTo>
                <a:cubicBezTo>
                  <a:pt x="30742" y="23345"/>
                  <a:pt x="30715" y="23382"/>
                  <a:pt x="30690" y="23417"/>
                </a:cubicBezTo>
                <a:lnTo>
                  <a:pt x="30635" y="23494"/>
                </a:lnTo>
                <a:cubicBezTo>
                  <a:pt x="30607" y="23532"/>
                  <a:pt x="30580" y="23572"/>
                  <a:pt x="30554" y="23609"/>
                </a:cubicBezTo>
                <a:cubicBezTo>
                  <a:pt x="30537" y="23632"/>
                  <a:pt x="30518" y="23656"/>
                  <a:pt x="30502" y="23679"/>
                </a:cubicBezTo>
                <a:cubicBezTo>
                  <a:pt x="30473" y="23722"/>
                  <a:pt x="30442" y="23764"/>
                  <a:pt x="30411" y="23804"/>
                </a:cubicBezTo>
                <a:cubicBezTo>
                  <a:pt x="30401" y="23817"/>
                  <a:pt x="30390" y="23832"/>
                  <a:pt x="30382" y="23845"/>
                </a:cubicBezTo>
                <a:cubicBezTo>
                  <a:pt x="30031" y="23439"/>
                  <a:pt x="29803" y="23081"/>
                  <a:pt x="29706" y="22788"/>
                </a:cubicBezTo>
                <a:cubicBezTo>
                  <a:pt x="29867" y="22529"/>
                  <a:pt x="30018" y="22266"/>
                  <a:pt x="30162" y="22001"/>
                </a:cubicBezTo>
                <a:cubicBezTo>
                  <a:pt x="30247" y="21987"/>
                  <a:pt x="30341" y="21979"/>
                  <a:pt x="30445" y="21979"/>
                </a:cubicBezTo>
                <a:close/>
                <a:moveTo>
                  <a:pt x="31629" y="22180"/>
                </a:moveTo>
                <a:cubicBezTo>
                  <a:pt x="31670" y="22191"/>
                  <a:pt x="31710" y="22201"/>
                  <a:pt x="31751" y="22214"/>
                </a:cubicBezTo>
                <a:cubicBezTo>
                  <a:pt x="31739" y="22239"/>
                  <a:pt x="31730" y="22261"/>
                  <a:pt x="31722" y="22285"/>
                </a:cubicBezTo>
                <a:cubicBezTo>
                  <a:pt x="31702" y="22327"/>
                  <a:pt x="31683" y="22372"/>
                  <a:pt x="31664" y="22413"/>
                </a:cubicBezTo>
                <a:cubicBezTo>
                  <a:pt x="31644" y="22455"/>
                  <a:pt x="31626" y="22500"/>
                  <a:pt x="31605" y="22542"/>
                </a:cubicBezTo>
                <a:cubicBezTo>
                  <a:pt x="31585" y="22585"/>
                  <a:pt x="31564" y="22626"/>
                  <a:pt x="31545" y="22670"/>
                </a:cubicBezTo>
                <a:cubicBezTo>
                  <a:pt x="31524" y="22713"/>
                  <a:pt x="31504" y="22757"/>
                  <a:pt x="31485" y="22800"/>
                </a:cubicBezTo>
                <a:cubicBezTo>
                  <a:pt x="31464" y="22842"/>
                  <a:pt x="31442" y="22883"/>
                  <a:pt x="31421" y="22928"/>
                </a:cubicBezTo>
                <a:cubicBezTo>
                  <a:pt x="31399" y="22970"/>
                  <a:pt x="31379" y="23014"/>
                  <a:pt x="31357" y="23057"/>
                </a:cubicBezTo>
                <a:cubicBezTo>
                  <a:pt x="31335" y="23100"/>
                  <a:pt x="31313" y="23141"/>
                  <a:pt x="31291" y="23185"/>
                </a:cubicBezTo>
                <a:lnTo>
                  <a:pt x="31224" y="23313"/>
                </a:lnTo>
                <a:cubicBezTo>
                  <a:pt x="31202" y="23354"/>
                  <a:pt x="31179" y="23398"/>
                  <a:pt x="31155" y="23441"/>
                </a:cubicBezTo>
                <a:cubicBezTo>
                  <a:pt x="31133" y="23484"/>
                  <a:pt x="31110" y="23526"/>
                  <a:pt x="31088" y="23567"/>
                </a:cubicBezTo>
                <a:cubicBezTo>
                  <a:pt x="31063" y="23610"/>
                  <a:pt x="31039" y="23654"/>
                  <a:pt x="31015" y="23697"/>
                </a:cubicBezTo>
                <a:cubicBezTo>
                  <a:pt x="30992" y="23739"/>
                  <a:pt x="30967" y="23781"/>
                  <a:pt x="30943" y="23822"/>
                </a:cubicBezTo>
                <a:cubicBezTo>
                  <a:pt x="30920" y="23864"/>
                  <a:pt x="30893" y="23909"/>
                  <a:pt x="30868" y="23950"/>
                </a:cubicBezTo>
                <a:cubicBezTo>
                  <a:pt x="30845" y="23992"/>
                  <a:pt x="30820" y="24034"/>
                  <a:pt x="30795" y="24075"/>
                </a:cubicBezTo>
                <a:cubicBezTo>
                  <a:pt x="30768" y="24119"/>
                  <a:pt x="30743" y="24162"/>
                  <a:pt x="30715" y="24204"/>
                </a:cubicBezTo>
                <a:cubicBezTo>
                  <a:pt x="30715" y="24206"/>
                  <a:pt x="30714" y="24206"/>
                  <a:pt x="30714" y="24207"/>
                </a:cubicBezTo>
                <a:cubicBezTo>
                  <a:pt x="30614" y="24109"/>
                  <a:pt x="30529" y="24015"/>
                  <a:pt x="30446" y="23925"/>
                </a:cubicBezTo>
                <a:cubicBezTo>
                  <a:pt x="30474" y="23887"/>
                  <a:pt x="30502" y="23847"/>
                  <a:pt x="30532" y="23809"/>
                </a:cubicBezTo>
                <a:cubicBezTo>
                  <a:pt x="30539" y="23798"/>
                  <a:pt x="30548" y="23787"/>
                  <a:pt x="30555" y="23775"/>
                </a:cubicBezTo>
                <a:cubicBezTo>
                  <a:pt x="30626" y="23681"/>
                  <a:pt x="30693" y="23582"/>
                  <a:pt x="30761" y="23486"/>
                </a:cubicBezTo>
                <a:cubicBezTo>
                  <a:pt x="30773" y="23472"/>
                  <a:pt x="30783" y="23456"/>
                  <a:pt x="30795" y="23441"/>
                </a:cubicBezTo>
                <a:lnTo>
                  <a:pt x="30993" y="23154"/>
                </a:lnTo>
                <a:cubicBezTo>
                  <a:pt x="31004" y="23139"/>
                  <a:pt x="31013" y="23125"/>
                  <a:pt x="31024" y="23110"/>
                </a:cubicBezTo>
                <a:cubicBezTo>
                  <a:pt x="31091" y="23013"/>
                  <a:pt x="31157" y="22913"/>
                  <a:pt x="31221" y="22816"/>
                </a:cubicBezTo>
                <a:cubicBezTo>
                  <a:pt x="31226" y="22807"/>
                  <a:pt x="31232" y="22798"/>
                  <a:pt x="31239" y="22788"/>
                </a:cubicBezTo>
                <a:cubicBezTo>
                  <a:pt x="31305" y="22688"/>
                  <a:pt x="31371" y="22588"/>
                  <a:pt x="31436" y="22486"/>
                </a:cubicBezTo>
                <a:cubicBezTo>
                  <a:pt x="31438" y="22483"/>
                  <a:pt x="31442" y="22479"/>
                  <a:pt x="31444" y="22476"/>
                </a:cubicBezTo>
                <a:cubicBezTo>
                  <a:pt x="31507" y="22376"/>
                  <a:pt x="31569" y="22279"/>
                  <a:pt x="31629" y="22180"/>
                </a:cubicBezTo>
                <a:close/>
                <a:moveTo>
                  <a:pt x="10001" y="20776"/>
                </a:moveTo>
                <a:cubicBezTo>
                  <a:pt x="10778" y="21167"/>
                  <a:pt x="11537" y="21486"/>
                  <a:pt x="12219" y="21696"/>
                </a:cubicBezTo>
                <a:cubicBezTo>
                  <a:pt x="12213" y="21711"/>
                  <a:pt x="12206" y="21726"/>
                  <a:pt x="12199" y="21742"/>
                </a:cubicBezTo>
                <a:cubicBezTo>
                  <a:pt x="12174" y="21802"/>
                  <a:pt x="12149" y="21861"/>
                  <a:pt x="12125" y="21923"/>
                </a:cubicBezTo>
                <a:cubicBezTo>
                  <a:pt x="12115" y="21952"/>
                  <a:pt x="12101" y="21982"/>
                  <a:pt x="12088" y="22008"/>
                </a:cubicBezTo>
                <a:cubicBezTo>
                  <a:pt x="12054" y="22099"/>
                  <a:pt x="12019" y="22188"/>
                  <a:pt x="11984" y="22277"/>
                </a:cubicBezTo>
                <a:cubicBezTo>
                  <a:pt x="11954" y="22354"/>
                  <a:pt x="11926" y="22432"/>
                  <a:pt x="11899" y="22508"/>
                </a:cubicBezTo>
                <a:cubicBezTo>
                  <a:pt x="11896" y="22520"/>
                  <a:pt x="11891" y="22529"/>
                  <a:pt x="11888" y="22541"/>
                </a:cubicBezTo>
                <a:lnTo>
                  <a:pt x="11882" y="22557"/>
                </a:lnTo>
                <a:cubicBezTo>
                  <a:pt x="11857" y="22629"/>
                  <a:pt x="11832" y="22698"/>
                  <a:pt x="11809" y="22770"/>
                </a:cubicBezTo>
                <a:cubicBezTo>
                  <a:pt x="11806" y="22780"/>
                  <a:pt x="11801" y="22789"/>
                  <a:pt x="11798" y="22801"/>
                </a:cubicBezTo>
                <a:cubicBezTo>
                  <a:pt x="11794" y="22811"/>
                  <a:pt x="11791" y="22823"/>
                  <a:pt x="11787" y="22832"/>
                </a:cubicBezTo>
                <a:cubicBezTo>
                  <a:pt x="11781" y="22848"/>
                  <a:pt x="11776" y="22863"/>
                  <a:pt x="11771" y="22880"/>
                </a:cubicBezTo>
                <a:cubicBezTo>
                  <a:pt x="11769" y="22882"/>
                  <a:pt x="11769" y="22883"/>
                  <a:pt x="11766" y="22885"/>
                </a:cubicBezTo>
                <a:cubicBezTo>
                  <a:pt x="11706" y="22995"/>
                  <a:pt x="11647" y="23106"/>
                  <a:pt x="11590" y="23216"/>
                </a:cubicBezTo>
                <a:cubicBezTo>
                  <a:pt x="11587" y="23223"/>
                  <a:pt x="11582" y="23231"/>
                  <a:pt x="11578" y="23238"/>
                </a:cubicBezTo>
                <a:cubicBezTo>
                  <a:pt x="11522" y="23345"/>
                  <a:pt x="11468" y="23454"/>
                  <a:pt x="11412" y="23560"/>
                </a:cubicBezTo>
                <a:cubicBezTo>
                  <a:pt x="11404" y="23573"/>
                  <a:pt x="11398" y="23586"/>
                  <a:pt x="11391" y="23601"/>
                </a:cubicBezTo>
                <a:lnTo>
                  <a:pt x="11237" y="23914"/>
                </a:lnTo>
                <a:cubicBezTo>
                  <a:pt x="11229" y="23932"/>
                  <a:pt x="11220" y="23948"/>
                  <a:pt x="11213" y="23963"/>
                </a:cubicBezTo>
                <a:cubicBezTo>
                  <a:pt x="11163" y="24066"/>
                  <a:pt x="11116" y="24169"/>
                  <a:pt x="11067" y="24273"/>
                </a:cubicBezTo>
                <a:cubicBezTo>
                  <a:pt x="11060" y="24290"/>
                  <a:pt x="11051" y="24309"/>
                  <a:pt x="11044" y="24325"/>
                </a:cubicBezTo>
                <a:cubicBezTo>
                  <a:pt x="11006" y="24410"/>
                  <a:pt x="10967" y="24493"/>
                  <a:pt x="10931" y="24576"/>
                </a:cubicBezTo>
                <a:cubicBezTo>
                  <a:pt x="10404" y="24150"/>
                  <a:pt x="9764" y="23794"/>
                  <a:pt x="9060" y="23514"/>
                </a:cubicBezTo>
                <a:cubicBezTo>
                  <a:pt x="9144" y="22914"/>
                  <a:pt x="9277" y="22304"/>
                  <a:pt x="9460" y="21689"/>
                </a:cubicBezTo>
                <a:cubicBezTo>
                  <a:pt x="9636" y="21382"/>
                  <a:pt x="9816" y="21077"/>
                  <a:pt x="10001" y="20776"/>
                </a:cubicBezTo>
                <a:close/>
                <a:moveTo>
                  <a:pt x="35599" y="20534"/>
                </a:moveTo>
                <a:cubicBezTo>
                  <a:pt x="36367" y="20783"/>
                  <a:pt x="37195" y="20942"/>
                  <a:pt x="38024" y="21004"/>
                </a:cubicBezTo>
                <a:cubicBezTo>
                  <a:pt x="37917" y="21773"/>
                  <a:pt x="37739" y="22563"/>
                  <a:pt x="37486" y="23366"/>
                </a:cubicBezTo>
                <a:cubicBezTo>
                  <a:pt x="37248" y="23795"/>
                  <a:pt x="37000" y="24225"/>
                  <a:pt x="36739" y="24648"/>
                </a:cubicBezTo>
                <a:cubicBezTo>
                  <a:pt x="35996" y="24132"/>
                  <a:pt x="35196" y="23645"/>
                  <a:pt x="34404" y="23229"/>
                </a:cubicBezTo>
                <a:lnTo>
                  <a:pt x="34421" y="23185"/>
                </a:lnTo>
                <a:cubicBezTo>
                  <a:pt x="34559" y="22822"/>
                  <a:pt x="34678" y="22461"/>
                  <a:pt x="34782" y="22104"/>
                </a:cubicBezTo>
                <a:cubicBezTo>
                  <a:pt x="35074" y="21585"/>
                  <a:pt x="35346" y="21062"/>
                  <a:pt x="35599" y="20534"/>
                </a:cubicBezTo>
                <a:close/>
                <a:moveTo>
                  <a:pt x="37324" y="23853"/>
                </a:moveTo>
                <a:cubicBezTo>
                  <a:pt x="37274" y="23997"/>
                  <a:pt x="37223" y="24140"/>
                  <a:pt x="37167" y="24285"/>
                </a:cubicBezTo>
                <a:cubicBezTo>
                  <a:pt x="37102" y="24460"/>
                  <a:pt x="37033" y="24632"/>
                  <a:pt x="36961" y="24806"/>
                </a:cubicBezTo>
                <a:cubicBezTo>
                  <a:pt x="36914" y="24772"/>
                  <a:pt x="36865" y="24737"/>
                  <a:pt x="36818" y="24704"/>
                </a:cubicBezTo>
                <a:cubicBezTo>
                  <a:pt x="36990" y="24420"/>
                  <a:pt x="37159" y="24138"/>
                  <a:pt x="37324" y="23853"/>
                </a:cubicBezTo>
                <a:close/>
                <a:moveTo>
                  <a:pt x="4084" y="15926"/>
                </a:moveTo>
                <a:cubicBezTo>
                  <a:pt x="4212" y="16260"/>
                  <a:pt x="4488" y="16662"/>
                  <a:pt x="4900" y="17113"/>
                </a:cubicBezTo>
                <a:cubicBezTo>
                  <a:pt x="4563" y="17791"/>
                  <a:pt x="4265" y="18475"/>
                  <a:pt x="4004" y="19165"/>
                </a:cubicBezTo>
                <a:cubicBezTo>
                  <a:pt x="3969" y="19255"/>
                  <a:pt x="3938" y="19345"/>
                  <a:pt x="3904" y="19434"/>
                </a:cubicBezTo>
                <a:cubicBezTo>
                  <a:pt x="3360" y="20489"/>
                  <a:pt x="2885" y="21552"/>
                  <a:pt x="2478" y="22626"/>
                </a:cubicBezTo>
                <a:cubicBezTo>
                  <a:pt x="2378" y="22892"/>
                  <a:pt x="2282" y="23157"/>
                  <a:pt x="2191" y="23423"/>
                </a:cubicBezTo>
                <a:cubicBezTo>
                  <a:pt x="1401" y="23773"/>
                  <a:pt x="811" y="24260"/>
                  <a:pt x="477" y="24832"/>
                </a:cubicBezTo>
                <a:cubicBezTo>
                  <a:pt x="726" y="23573"/>
                  <a:pt x="1098" y="22286"/>
                  <a:pt x="1592" y="20979"/>
                </a:cubicBezTo>
                <a:cubicBezTo>
                  <a:pt x="2238" y="19268"/>
                  <a:pt x="3072" y="17578"/>
                  <a:pt x="4084" y="15926"/>
                </a:cubicBezTo>
                <a:close/>
                <a:moveTo>
                  <a:pt x="11623" y="23378"/>
                </a:moveTo>
                <a:cubicBezTo>
                  <a:pt x="11613" y="23409"/>
                  <a:pt x="11603" y="23441"/>
                  <a:pt x="11594" y="23475"/>
                </a:cubicBezTo>
                <a:cubicBezTo>
                  <a:pt x="11585" y="23507"/>
                  <a:pt x="11576" y="23541"/>
                  <a:pt x="11566" y="23575"/>
                </a:cubicBezTo>
                <a:cubicBezTo>
                  <a:pt x="11565" y="23586"/>
                  <a:pt x="11562" y="23595"/>
                  <a:pt x="11557" y="23607"/>
                </a:cubicBezTo>
                <a:lnTo>
                  <a:pt x="11551" y="23628"/>
                </a:lnTo>
                <a:cubicBezTo>
                  <a:pt x="11543" y="23662"/>
                  <a:pt x="11535" y="23692"/>
                  <a:pt x="11528" y="23726"/>
                </a:cubicBezTo>
                <a:cubicBezTo>
                  <a:pt x="11520" y="23756"/>
                  <a:pt x="11512" y="23787"/>
                  <a:pt x="11504" y="23816"/>
                </a:cubicBezTo>
                <a:cubicBezTo>
                  <a:pt x="11500" y="23829"/>
                  <a:pt x="11498" y="23842"/>
                  <a:pt x="11495" y="23853"/>
                </a:cubicBezTo>
                <a:cubicBezTo>
                  <a:pt x="11488" y="23881"/>
                  <a:pt x="11482" y="23906"/>
                  <a:pt x="11476" y="23934"/>
                </a:cubicBezTo>
                <a:cubicBezTo>
                  <a:pt x="11470" y="23954"/>
                  <a:pt x="11468" y="23972"/>
                  <a:pt x="11463" y="23992"/>
                </a:cubicBezTo>
                <a:cubicBezTo>
                  <a:pt x="11459" y="24013"/>
                  <a:pt x="11454" y="24035"/>
                  <a:pt x="11448" y="24056"/>
                </a:cubicBezTo>
                <a:cubicBezTo>
                  <a:pt x="11445" y="24070"/>
                  <a:pt x="11444" y="24085"/>
                  <a:pt x="11440" y="24100"/>
                </a:cubicBezTo>
                <a:cubicBezTo>
                  <a:pt x="11432" y="24131"/>
                  <a:pt x="11426" y="24160"/>
                  <a:pt x="11419" y="24191"/>
                </a:cubicBezTo>
                <a:cubicBezTo>
                  <a:pt x="11412" y="24225"/>
                  <a:pt x="11404" y="24257"/>
                  <a:pt x="11400" y="24291"/>
                </a:cubicBezTo>
                <a:lnTo>
                  <a:pt x="11388" y="24345"/>
                </a:lnTo>
                <a:cubicBezTo>
                  <a:pt x="11382" y="24376"/>
                  <a:pt x="11375" y="24409"/>
                  <a:pt x="11370" y="24440"/>
                </a:cubicBezTo>
                <a:cubicBezTo>
                  <a:pt x="11365" y="24469"/>
                  <a:pt x="11359" y="24498"/>
                  <a:pt x="11353" y="24526"/>
                </a:cubicBezTo>
                <a:cubicBezTo>
                  <a:pt x="11350" y="24550"/>
                  <a:pt x="11345" y="24573"/>
                  <a:pt x="11341" y="24597"/>
                </a:cubicBezTo>
                <a:cubicBezTo>
                  <a:pt x="11335" y="24625"/>
                  <a:pt x="11331" y="24654"/>
                  <a:pt x="11326" y="24682"/>
                </a:cubicBezTo>
                <a:cubicBezTo>
                  <a:pt x="11322" y="24707"/>
                  <a:pt x="11316" y="24734"/>
                  <a:pt x="11313" y="24759"/>
                </a:cubicBezTo>
                <a:cubicBezTo>
                  <a:pt x="11307" y="24788"/>
                  <a:pt x="11304" y="24818"/>
                  <a:pt x="11300" y="24846"/>
                </a:cubicBezTo>
                <a:cubicBezTo>
                  <a:pt x="11298" y="24862"/>
                  <a:pt x="11294" y="24878"/>
                  <a:pt x="11293" y="24896"/>
                </a:cubicBezTo>
                <a:cubicBezTo>
                  <a:pt x="11204" y="24809"/>
                  <a:pt x="11110" y="24723"/>
                  <a:pt x="11013" y="24643"/>
                </a:cubicBezTo>
                <a:cubicBezTo>
                  <a:pt x="11020" y="24625"/>
                  <a:pt x="11029" y="24606"/>
                  <a:pt x="11037" y="24588"/>
                </a:cubicBezTo>
                <a:cubicBezTo>
                  <a:pt x="11044" y="24569"/>
                  <a:pt x="11053" y="24553"/>
                  <a:pt x="11060" y="24535"/>
                </a:cubicBezTo>
                <a:cubicBezTo>
                  <a:pt x="11097" y="24454"/>
                  <a:pt x="11132" y="24375"/>
                  <a:pt x="11170" y="24294"/>
                </a:cubicBezTo>
                <a:cubicBezTo>
                  <a:pt x="11176" y="24282"/>
                  <a:pt x="11182" y="24270"/>
                  <a:pt x="11188" y="24259"/>
                </a:cubicBezTo>
                <a:cubicBezTo>
                  <a:pt x="11228" y="24170"/>
                  <a:pt x="11270" y="24084"/>
                  <a:pt x="11310" y="23998"/>
                </a:cubicBezTo>
                <a:cubicBezTo>
                  <a:pt x="11320" y="23978"/>
                  <a:pt x="11329" y="23957"/>
                  <a:pt x="11340" y="23940"/>
                </a:cubicBezTo>
                <a:cubicBezTo>
                  <a:pt x="11382" y="23851"/>
                  <a:pt x="11426" y="23763"/>
                  <a:pt x="11470" y="23675"/>
                </a:cubicBezTo>
                <a:cubicBezTo>
                  <a:pt x="11472" y="23672"/>
                  <a:pt x="11472" y="23670"/>
                  <a:pt x="11475" y="23669"/>
                </a:cubicBezTo>
                <a:cubicBezTo>
                  <a:pt x="11516" y="23582"/>
                  <a:pt x="11562" y="23495"/>
                  <a:pt x="11607" y="23410"/>
                </a:cubicBezTo>
                <a:cubicBezTo>
                  <a:pt x="11613" y="23398"/>
                  <a:pt x="11618" y="23388"/>
                  <a:pt x="11623" y="23378"/>
                </a:cubicBezTo>
                <a:close/>
                <a:moveTo>
                  <a:pt x="14227" y="21852"/>
                </a:moveTo>
                <a:cubicBezTo>
                  <a:pt x="14221" y="21861"/>
                  <a:pt x="14218" y="21869"/>
                  <a:pt x="14212" y="21879"/>
                </a:cubicBezTo>
                <a:cubicBezTo>
                  <a:pt x="14211" y="21880"/>
                  <a:pt x="14211" y="21882"/>
                  <a:pt x="14209" y="21886"/>
                </a:cubicBezTo>
                <a:cubicBezTo>
                  <a:pt x="14203" y="21895"/>
                  <a:pt x="14196" y="21905"/>
                  <a:pt x="14190" y="21916"/>
                </a:cubicBezTo>
                <a:cubicBezTo>
                  <a:pt x="14036" y="22177"/>
                  <a:pt x="13849" y="22514"/>
                  <a:pt x="13717" y="22769"/>
                </a:cubicBezTo>
                <a:cubicBezTo>
                  <a:pt x="13717" y="22770"/>
                  <a:pt x="13714" y="22770"/>
                  <a:pt x="13714" y="22772"/>
                </a:cubicBezTo>
                <a:cubicBezTo>
                  <a:pt x="13714" y="22773"/>
                  <a:pt x="13712" y="22776"/>
                  <a:pt x="13712" y="22778"/>
                </a:cubicBezTo>
                <a:lnTo>
                  <a:pt x="13696" y="22810"/>
                </a:lnTo>
                <a:cubicBezTo>
                  <a:pt x="13569" y="23057"/>
                  <a:pt x="13409" y="23384"/>
                  <a:pt x="13287" y="23653"/>
                </a:cubicBezTo>
                <a:lnTo>
                  <a:pt x="13280" y="23667"/>
                </a:lnTo>
                <a:cubicBezTo>
                  <a:pt x="13078" y="24094"/>
                  <a:pt x="12749" y="24953"/>
                  <a:pt x="12630" y="25369"/>
                </a:cubicBezTo>
                <a:cubicBezTo>
                  <a:pt x="12625" y="25387"/>
                  <a:pt x="12621" y="25403"/>
                  <a:pt x="12615" y="25419"/>
                </a:cubicBezTo>
                <a:cubicBezTo>
                  <a:pt x="12603" y="25450"/>
                  <a:pt x="12596" y="25478"/>
                  <a:pt x="12591" y="25497"/>
                </a:cubicBezTo>
                <a:cubicBezTo>
                  <a:pt x="12580" y="25534"/>
                  <a:pt x="12566" y="25574"/>
                  <a:pt x="12555" y="25615"/>
                </a:cubicBezTo>
                <a:cubicBezTo>
                  <a:pt x="12852" y="24397"/>
                  <a:pt x="13344" y="23148"/>
                  <a:pt x="14012" y="21924"/>
                </a:cubicBezTo>
                <a:cubicBezTo>
                  <a:pt x="14093" y="21908"/>
                  <a:pt x="14164" y="21883"/>
                  <a:pt x="14227" y="21852"/>
                </a:cubicBezTo>
                <a:close/>
                <a:moveTo>
                  <a:pt x="31845" y="22241"/>
                </a:moveTo>
                <a:cubicBezTo>
                  <a:pt x="32522" y="22448"/>
                  <a:pt x="33276" y="22764"/>
                  <a:pt x="34048" y="23154"/>
                </a:cubicBezTo>
                <a:cubicBezTo>
                  <a:pt x="33582" y="23910"/>
                  <a:pt x="33075" y="24653"/>
                  <a:pt x="32529" y="25387"/>
                </a:cubicBezTo>
                <a:cubicBezTo>
                  <a:pt x="32467" y="25468"/>
                  <a:pt x="32407" y="25549"/>
                  <a:pt x="32345" y="25627"/>
                </a:cubicBezTo>
                <a:cubicBezTo>
                  <a:pt x="31758" y="25184"/>
                  <a:pt x="31223" y="24726"/>
                  <a:pt x="30780" y="24279"/>
                </a:cubicBezTo>
                <a:cubicBezTo>
                  <a:pt x="30796" y="24253"/>
                  <a:pt x="30811" y="24228"/>
                  <a:pt x="30827" y="24203"/>
                </a:cubicBezTo>
                <a:cubicBezTo>
                  <a:pt x="30855" y="24156"/>
                  <a:pt x="30883" y="24110"/>
                  <a:pt x="30908" y="24065"/>
                </a:cubicBezTo>
                <a:cubicBezTo>
                  <a:pt x="30932" y="24023"/>
                  <a:pt x="30957" y="23985"/>
                  <a:pt x="30980" y="23945"/>
                </a:cubicBezTo>
                <a:cubicBezTo>
                  <a:pt x="31008" y="23898"/>
                  <a:pt x="31033" y="23853"/>
                  <a:pt x="31060" y="23806"/>
                </a:cubicBezTo>
                <a:cubicBezTo>
                  <a:pt x="31082" y="23764"/>
                  <a:pt x="31105" y="23726"/>
                  <a:pt x="31127" y="23685"/>
                </a:cubicBezTo>
                <a:cubicBezTo>
                  <a:pt x="31152" y="23638"/>
                  <a:pt x="31179" y="23592"/>
                  <a:pt x="31205" y="23544"/>
                </a:cubicBezTo>
                <a:cubicBezTo>
                  <a:pt x="31227" y="23504"/>
                  <a:pt x="31249" y="23464"/>
                  <a:pt x="31268" y="23425"/>
                </a:cubicBezTo>
                <a:cubicBezTo>
                  <a:pt x="31295" y="23376"/>
                  <a:pt x="31318" y="23329"/>
                  <a:pt x="31345" y="23281"/>
                </a:cubicBezTo>
                <a:cubicBezTo>
                  <a:pt x="31364" y="23242"/>
                  <a:pt x="31386" y="23203"/>
                  <a:pt x="31407" y="23163"/>
                </a:cubicBezTo>
                <a:cubicBezTo>
                  <a:pt x="31430" y="23116"/>
                  <a:pt x="31457" y="23066"/>
                  <a:pt x="31480" y="23019"/>
                </a:cubicBezTo>
                <a:cubicBezTo>
                  <a:pt x="31501" y="22979"/>
                  <a:pt x="31521" y="22941"/>
                  <a:pt x="31539" y="22900"/>
                </a:cubicBezTo>
                <a:cubicBezTo>
                  <a:pt x="31563" y="22851"/>
                  <a:pt x="31588" y="22801"/>
                  <a:pt x="31611" y="22750"/>
                </a:cubicBezTo>
                <a:cubicBezTo>
                  <a:pt x="31629" y="22711"/>
                  <a:pt x="31648" y="22675"/>
                  <a:pt x="31666" y="22636"/>
                </a:cubicBezTo>
                <a:cubicBezTo>
                  <a:pt x="31691" y="22585"/>
                  <a:pt x="31714" y="22530"/>
                  <a:pt x="31738" y="22479"/>
                </a:cubicBezTo>
                <a:cubicBezTo>
                  <a:pt x="31754" y="22442"/>
                  <a:pt x="31770" y="22405"/>
                  <a:pt x="31788" y="22372"/>
                </a:cubicBezTo>
                <a:cubicBezTo>
                  <a:pt x="31808" y="22327"/>
                  <a:pt x="31826" y="22285"/>
                  <a:pt x="31845" y="22241"/>
                </a:cubicBezTo>
                <a:close/>
                <a:moveTo>
                  <a:pt x="34137" y="23200"/>
                </a:moveTo>
                <a:cubicBezTo>
                  <a:pt x="34179" y="23222"/>
                  <a:pt x="34222" y="23242"/>
                  <a:pt x="34262" y="23264"/>
                </a:cubicBezTo>
                <a:cubicBezTo>
                  <a:pt x="33906" y="24190"/>
                  <a:pt x="33445" y="25116"/>
                  <a:pt x="32891" y="26024"/>
                </a:cubicBezTo>
                <a:cubicBezTo>
                  <a:pt x="32732" y="25912"/>
                  <a:pt x="32576" y="25800"/>
                  <a:pt x="32423" y="25685"/>
                </a:cubicBezTo>
                <a:cubicBezTo>
                  <a:pt x="32483" y="25605"/>
                  <a:pt x="32547" y="25527"/>
                  <a:pt x="32607" y="25443"/>
                </a:cubicBezTo>
                <a:cubicBezTo>
                  <a:pt x="33157" y="24706"/>
                  <a:pt x="33666" y="23957"/>
                  <a:pt x="34137" y="23200"/>
                </a:cubicBezTo>
                <a:close/>
                <a:moveTo>
                  <a:pt x="41031" y="20739"/>
                </a:moveTo>
                <a:cubicBezTo>
                  <a:pt x="41031" y="20743"/>
                  <a:pt x="41028" y="20749"/>
                  <a:pt x="41028" y="20757"/>
                </a:cubicBezTo>
                <a:cubicBezTo>
                  <a:pt x="41025" y="20787"/>
                  <a:pt x="41019" y="20820"/>
                  <a:pt x="41016" y="20851"/>
                </a:cubicBezTo>
                <a:cubicBezTo>
                  <a:pt x="41012" y="20879"/>
                  <a:pt x="41006" y="20908"/>
                  <a:pt x="41003" y="20935"/>
                </a:cubicBezTo>
                <a:cubicBezTo>
                  <a:pt x="40997" y="20967"/>
                  <a:pt x="40994" y="20998"/>
                  <a:pt x="40988" y="21029"/>
                </a:cubicBezTo>
                <a:cubicBezTo>
                  <a:pt x="40984" y="21057"/>
                  <a:pt x="40979" y="21085"/>
                  <a:pt x="40975" y="21114"/>
                </a:cubicBezTo>
                <a:cubicBezTo>
                  <a:pt x="40969" y="21145"/>
                  <a:pt x="40963" y="21177"/>
                  <a:pt x="40959" y="21208"/>
                </a:cubicBezTo>
                <a:cubicBezTo>
                  <a:pt x="40953" y="21236"/>
                  <a:pt x="40950" y="21264"/>
                  <a:pt x="40944" y="21292"/>
                </a:cubicBezTo>
                <a:cubicBezTo>
                  <a:pt x="40938" y="21324"/>
                  <a:pt x="40932" y="21355"/>
                  <a:pt x="40928" y="21389"/>
                </a:cubicBezTo>
                <a:cubicBezTo>
                  <a:pt x="40922" y="21417"/>
                  <a:pt x="40917" y="21445"/>
                  <a:pt x="40913" y="21471"/>
                </a:cubicBezTo>
                <a:cubicBezTo>
                  <a:pt x="40907" y="21505"/>
                  <a:pt x="40900" y="21538"/>
                  <a:pt x="40894" y="21570"/>
                </a:cubicBezTo>
                <a:lnTo>
                  <a:pt x="40878" y="21652"/>
                </a:lnTo>
                <a:cubicBezTo>
                  <a:pt x="40870" y="21685"/>
                  <a:pt x="40864" y="21718"/>
                  <a:pt x="40857" y="21751"/>
                </a:cubicBezTo>
                <a:cubicBezTo>
                  <a:pt x="40851" y="21779"/>
                  <a:pt x="40847" y="21805"/>
                  <a:pt x="40841" y="21832"/>
                </a:cubicBezTo>
                <a:cubicBezTo>
                  <a:pt x="40834" y="21867"/>
                  <a:pt x="40826" y="21901"/>
                  <a:pt x="40819" y="21935"/>
                </a:cubicBezTo>
                <a:cubicBezTo>
                  <a:pt x="40813" y="21961"/>
                  <a:pt x="40807" y="21986"/>
                  <a:pt x="40803" y="22014"/>
                </a:cubicBezTo>
                <a:cubicBezTo>
                  <a:pt x="40795" y="22049"/>
                  <a:pt x="40785" y="22086"/>
                  <a:pt x="40778" y="22122"/>
                </a:cubicBezTo>
                <a:cubicBezTo>
                  <a:pt x="40773" y="22147"/>
                  <a:pt x="40767" y="22170"/>
                  <a:pt x="40762" y="22197"/>
                </a:cubicBezTo>
                <a:lnTo>
                  <a:pt x="40734" y="22313"/>
                </a:lnTo>
                <a:cubicBezTo>
                  <a:pt x="40729" y="22335"/>
                  <a:pt x="40723" y="22357"/>
                  <a:pt x="40717" y="22380"/>
                </a:cubicBezTo>
                <a:cubicBezTo>
                  <a:pt x="40707" y="22427"/>
                  <a:pt x="40694" y="22477"/>
                  <a:pt x="40681" y="22526"/>
                </a:cubicBezTo>
                <a:cubicBezTo>
                  <a:pt x="40678" y="22538"/>
                  <a:pt x="40675" y="22551"/>
                  <a:pt x="40672" y="22563"/>
                </a:cubicBezTo>
                <a:cubicBezTo>
                  <a:pt x="40657" y="22623"/>
                  <a:pt x="40641" y="22683"/>
                  <a:pt x="40623" y="22747"/>
                </a:cubicBezTo>
                <a:cubicBezTo>
                  <a:pt x="40619" y="22763"/>
                  <a:pt x="40614" y="22780"/>
                  <a:pt x="40609" y="22798"/>
                </a:cubicBezTo>
                <a:cubicBezTo>
                  <a:pt x="40598" y="22842"/>
                  <a:pt x="40585" y="22886"/>
                  <a:pt x="40575" y="22930"/>
                </a:cubicBezTo>
                <a:cubicBezTo>
                  <a:pt x="40567" y="22954"/>
                  <a:pt x="40561" y="22978"/>
                  <a:pt x="40554" y="23001"/>
                </a:cubicBezTo>
                <a:cubicBezTo>
                  <a:pt x="40542" y="23038"/>
                  <a:pt x="40534" y="23078"/>
                  <a:pt x="40523" y="23114"/>
                </a:cubicBezTo>
                <a:cubicBezTo>
                  <a:pt x="40516" y="23139"/>
                  <a:pt x="40509" y="23167"/>
                  <a:pt x="40498" y="23192"/>
                </a:cubicBezTo>
                <a:cubicBezTo>
                  <a:pt x="40488" y="23228"/>
                  <a:pt x="40479" y="23263"/>
                  <a:pt x="40467" y="23300"/>
                </a:cubicBezTo>
                <a:cubicBezTo>
                  <a:pt x="40460" y="23328"/>
                  <a:pt x="40451" y="23354"/>
                  <a:pt x="40442" y="23382"/>
                </a:cubicBezTo>
                <a:cubicBezTo>
                  <a:pt x="40431" y="23417"/>
                  <a:pt x="40422" y="23450"/>
                  <a:pt x="40410" y="23485"/>
                </a:cubicBezTo>
                <a:cubicBezTo>
                  <a:pt x="40401" y="23513"/>
                  <a:pt x="40392" y="23542"/>
                  <a:pt x="40383" y="23570"/>
                </a:cubicBezTo>
                <a:cubicBezTo>
                  <a:pt x="40372" y="23603"/>
                  <a:pt x="40363" y="23637"/>
                  <a:pt x="40351" y="23669"/>
                </a:cubicBezTo>
                <a:lnTo>
                  <a:pt x="40325" y="23757"/>
                </a:lnTo>
                <a:lnTo>
                  <a:pt x="40291" y="23857"/>
                </a:lnTo>
                <a:cubicBezTo>
                  <a:pt x="40282" y="23887"/>
                  <a:pt x="40270" y="23916"/>
                  <a:pt x="40261" y="23945"/>
                </a:cubicBezTo>
                <a:cubicBezTo>
                  <a:pt x="40251" y="23978"/>
                  <a:pt x="40239" y="24009"/>
                  <a:pt x="40229" y="24042"/>
                </a:cubicBezTo>
                <a:cubicBezTo>
                  <a:pt x="40217" y="24072"/>
                  <a:pt x="40208" y="24103"/>
                  <a:pt x="40197" y="24132"/>
                </a:cubicBezTo>
                <a:cubicBezTo>
                  <a:pt x="40186" y="24163"/>
                  <a:pt x="40175" y="24197"/>
                  <a:pt x="40164" y="24228"/>
                </a:cubicBezTo>
                <a:cubicBezTo>
                  <a:pt x="40153" y="24257"/>
                  <a:pt x="40142" y="24288"/>
                  <a:pt x="40131" y="24318"/>
                </a:cubicBezTo>
                <a:cubicBezTo>
                  <a:pt x="40123" y="24337"/>
                  <a:pt x="40119" y="24354"/>
                  <a:pt x="40111" y="24373"/>
                </a:cubicBezTo>
                <a:cubicBezTo>
                  <a:pt x="40105" y="24387"/>
                  <a:pt x="40098" y="24397"/>
                  <a:pt x="40092" y="24410"/>
                </a:cubicBezTo>
                <a:cubicBezTo>
                  <a:pt x="40057" y="24478"/>
                  <a:pt x="40020" y="24546"/>
                  <a:pt x="39986" y="24615"/>
                </a:cubicBezTo>
                <a:cubicBezTo>
                  <a:pt x="39973" y="24638"/>
                  <a:pt x="39960" y="24663"/>
                  <a:pt x="39947" y="24688"/>
                </a:cubicBezTo>
                <a:cubicBezTo>
                  <a:pt x="39894" y="24781"/>
                  <a:pt x="39844" y="24874"/>
                  <a:pt x="39792" y="24968"/>
                </a:cubicBezTo>
                <a:cubicBezTo>
                  <a:pt x="39783" y="24985"/>
                  <a:pt x="39773" y="25001"/>
                  <a:pt x="39763" y="25021"/>
                </a:cubicBezTo>
                <a:cubicBezTo>
                  <a:pt x="39723" y="25096"/>
                  <a:pt x="39680" y="25169"/>
                  <a:pt x="39639" y="25244"/>
                </a:cubicBezTo>
                <a:cubicBezTo>
                  <a:pt x="39623" y="25277"/>
                  <a:pt x="39605" y="25307"/>
                  <a:pt x="39586" y="25338"/>
                </a:cubicBezTo>
                <a:cubicBezTo>
                  <a:pt x="39552" y="25402"/>
                  <a:pt x="39517" y="25462"/>
                  <a:pt x="39482" y="25524"/>
                </a:cubicBezTo>
                <a:cubicBezTo>
                  <a:pt x="39463" y="25557"/>
                  <a:pt x="39444" y="25590"/>
                  <a:pt x="39424" y="25625"/>
                </a:cubicBezTo>
                <a:cubicBezTo>
                  <a:pt x="39389" y="25685"/>
                  <a:pt x="39352" y="25749"/>
                  <a:pt x="39319" y="25809"/>
                </a:cubicBezTo>
                <a:lnTo>
                  <a:pt x="39263" y="25903"/>
                </a:lnTo>
                <a:cubicBezTo>
                  <a:pt x="39222" y="25975"/>
                  <a:pt x="39176" y="26049"/>
                  <a:pt x="39135" y="26119"/>
                </a:cubicBezTo>
                <a:cubicBezTo>
                  <a:pt x="39123" y="26140"/>
                  <a:pt x="39113" y="26159"/>
                  <a:pt x="39099" y="26178"/>
                </a:cubicBezTo>
                <a:cubicBezTo>
                  <a:pt x="39045" y="26271"/>
                  <a:pt x="38989" y="26361"/>
                  <a:pt x="38935" y="26450"/>
                </a:cubicBezTo>
                <a:cubicBezTo>
                  <a:pt x="38410" y="25924"/>
                  <a:pt x="37759" y="25382"/>
                  <a:pt x="37045" y="24866"/>
                </a:cubicBezTo>
                <a:cubicBezTo>
                  <a:pt x="37120" y="24685"/>
                  <a:pt x="37192" y="24504"/>
                  <a:pt x="37261" y="24322"/>
                </a:cubicBezTo>
                <a:cubicBezTo>
                  <a:pt x="37377" y="24015"/>
                  <a:pt x="37481" y="23710"/>
                  <a:pt x="37577" y="23406"/>
                </a:cubicBezTo>
                <a:cubicBezTo>
                  <a:pt x="38011" y="22622"/>
                  <a:pt x="38405" y="21829"/>
                  <a:pt x="38758" y="21030"/>
                </a:cubicBezTo>
                <a:cubicBezTo>
                  <a:pt x="39542" y="21030"/>
                  <a:pt x="40314" y="20937"/>
                  <a:pt x="41031" y="20739"/>
                </a:cubicBezTo>
                <a:close/>
                <a:moveTo>
                  <a:pt x="12521" y="21783"/>
                </a:moveTo>
                <a:cubicBezTo>
                  <a:pt x="12962" y="21901"/>
                  <a:pt x="13343" y="21960"/>
                  <a:pt x="13647" y="21960"/>
                </a:cubicBezTo>
                <a:cubicBezTo>
                  <a:pt x="13730" y="21960"/>
                  <a:pt x="13809" y="21955"/>
                  <a:pt x="13881" y="21946"/>
                </a:cubicBezTo>
                <a:lnTo>
                  <a:pt x="13881" y="21946"/>
                </a:lnTo>
                <a:cubicBezTo>
                  <a:pt x="13527" y="22607"/>
                  <a:pt x="13218" y="23278"/>
                  <a:pt x="12962" y="23956"/>
                </a:cubicBezTo>
                <a:cubicBezTo>
                  <a:pt x="12632" y="24829"/>
                  <a:pt x="12399" y="25684"/>
                  <a:pt x="12262" y="26509"/>
                </a:cubicBezTo>
                <a:cubicBezTo>
                  <a:pt x="12149" y="25990"/>
                  <a:pt x="11851" y="25469"/>
                  <a:pt x="11382" y="24987"/>
                </a:cubicBezTo>
                <a:cubicBezTo>
                  <a:pt x="11387" y="24962"/>
                  <a:pt x="11390" y="24935"/>
                  <a:pt x="11394" y="24912"/>
                </a:cubicBezTo>
                <a:cubicBezTo>
                  <a:pt x="11398" y="24876"/>
                  <a:pt x="11404" y="24840"/>
                  <a:pt x="11410" y="24806"/>
                </a:cubicBezTo>
                <a:cubicBezTo>
                  <a:pt x="11418" y="24759"/>
                  <a:pt x="11425" y="24715"/>
                  <a:pt x="11432" y="24669"/>
                </a:cubicBezTo>
                <a:cubicBezTo>
                  <a:pt x="11438" y="24634"/>
                  <a:pt x="11444" y="24600"/>
                  <a:pt x="11451" y="24565"/>
                </a:cubicBezTo>
                <a:cubicBezTo>
                  <a:pt x="11460" y="24516"/>
                  <a:pt x="11469" y="24468"/>
                  <a:pt x="11478" y="24419"/>
                </a:cubicBezTo>
                <a:cubicBezTo>
                  <a:pt x="11484" y="24388"/>
                  <a:pt x="11490" y="24354"/>
                  <a:pt x="11497" y="24323"/>
                </a:cubicBezTo>
                <a:cubicBezTo>
                  <a:pt x="11507" y="24265"/>
                  <a:pt x="11520" y="24206"/>
                  <a:pt x="11534" y="24145"/>
                </a:cubicBezTo>
                <a:cubicBezTo>
                  <a:pt x="11540" y="24123"/>
                  <a:pt x="11543" y="24103"/>
                  <a:pt x="11547" y="24081"/>
                </a:cubicBezTo>
                <a:cubicBezTo>
                  <a:pt x="11565" y="24000"/>
                  <a:pt x="11584" y="23919"/>
                  <a:pt x="11603" y="23839"/>
                </a:cubicBezTo>
                <a:cubicBezTo>
                  <a:pt x="11609" y="23814"/>
                  <a:pt x="11616" y="23788"/>
                  <a:pt x="11623" y="23763"/>
                </a:cubicBezTo>
                <a:cubicBezTo>
                  <a:pt x="11638" y="23707"/>
                  <a:pt x="11651" y="23651"/>
                  <a:pt x="11666" y="23595"/>
                </a:cubicBezTo>
                <a:cubicBezTo>
                  <a:pt x="11675" y="23564"/>
                  <a:pt x="11684" y="23531"/>
                  <a:pt x="11691" y="23498"/>
                </a:cubicBezTo>
                <a:cubicBezTo>
                  <a:pt x="11704" y="23448"/>
                  <a:pt x="11719" y="23398"/>
                  <a:pt x="11734" y="23350"/>
                </a:cubicBezTo>
                <a:cubicBezTo>
                  <a:pt x="11743" y="23314"/>
                  <a:pt x="11754" y="23281"/>
                  <a:pt x="11765" y="23247"/>
                </a:cubicBezTo>
                <a:cubicBezTo>
                  <a:pt x="11779" y="23198"/>
                  <a:pt x="11793" y="23151"/>
                  <a:pt x="11809" y="23103"/>
                </a:cubicBezTo>
                <a:lnTo>
                  <a:pt x="11843" y="22998"/>
                </a:lnTo>
                <a:cubicBezTo>
                  <a:pt x="11853" y="22964"/>
                  <a:pt x="11863" y="22933"/>
                  <a:pt x="11874" y="22901"/>
                </a:cubicBezTo>
                <a:cubicBezTo>
                  <a:pt x="11887" y="22879"/>
                  <a:pt x="11897" y="22857"/>
                  <a:pt x="11910" y="22835"/>
                </a:cubicBezTo>
                <a:cubicBezTo>
                  <a:pt x="11932" y="22795"/>
                  <a:pt x="11953" y="22757"/>
                  <a:pt x="11975" y="22719"/>
                </a:cubicBezTo>
                <a:cubicBezTo>
                  <a:pt x="11990" y="22691"/>
                  <a:pt x="12006" y="22663"/>
                  <a:pt x="12021" y="22636"/>
                </a:cubicBezTo>
                <a:lnTo>
                  <a:pt x="12081" y="22526"/>
                </a:lnTo>
                <a:cubicBezTo>
                  <a:pt x="12097" y="22498"/>
                  <a:pt x="12115" y="22469"/>
                  <a:pt x="12129" y="22441"/>
                </a:cubicBezTo>
                <a:cubicBezTo>
                  <a:pt x="12150" y="22404"/>
                  <a:pt x="12169" y="22369"/>
                  <a:pt x="12191" y="22335"/>
                </a:cubicBezTo>
                <a:cubicBezTo>
                  <a:pt x="12207" y="22305"/>
                  <a:pt x="12225" y="22277"/>
                  <a:pt x="12241" y="22248"/>
                </a:cubicBezTo>
                <a:cubicBezTo>
                  <a:pt x="12262" y="22213"/>
                  <a:pt x="12282" y="22177"/>
                  <a:pt x="12304" y="22144"/>
                </a:cubicBezTo>
                <a:cubicBezTo>
                  <a:pt x="12321" y="22114"/>
                  <a:pt x="12338" y="22085"/>
                  <a:pt x="12354" y="22057"/>
                </a:cubicBezTo>
                <a:cubicBezTo>
                  <a:pt x="12375" y="22021"/>
                  <a:pt x="12397" y="21986"/>
                  <a:pt x="12418" y="21952"/>
                </a:cubicBezTo>
                <a:cubicBezTo>
                  <a:pt x="12435" y="21923"/>
                  <a:pt x="12453" y="21894"/>
                  <a:pt x="12471" y="21864"/>
                </a:cubicBezTo>
                <a:cubicBezTo>
                  <a:pt x="12487" y="21836"/>
                  <a:pt x="12505" y="21808"/>
                  <a:pt x="12521" y="21783"/>
                </a:cubicBezTo>
                <a:close/>
                <a:moveTo>
                  <a:pt x="39823" y="25117"/>
                </a:moveTo>
                <a:lnTo>
                  <a:pt x="39823" y="25117"/>
                </a:lnTo>
                <a:cubicBezTo>
                  <a:pt x="39820" y="25124"/>
                  <a:pt x="39817" y="25132"/>
                  <a:pt x="39814" y="25138"/>
                </a:cubicBezTo>
                <a:cubicBezTo>
                  <a:pt x="39773" y="25243"/>
                  <a:pt x="39730" y="25346"/>
                  <a:pt x="39686" y="25449"/>
                </a:cubicBezTo>
                <a:cubicBezTo>
                  <a:pt x="39680" y="25463"/>
                  <a:pt x="39673" y="25477"/>
                  <a:pt x="39667" y="25491"/>
                </a:cubicBezTo>
                <a:lnTo>
                  <a:pt x="39530" y="25810"/>
                </a:lnTo>
                <a:cubicBezTo>
                  <a:pt x="39526" y="25821"/>
                  <a:pt x="39523" y="25828"/>
                  <a:pt x="39519" y="25835"/>
                </a:cubicBezTo>
                <a:cubicBezTo>
                  <a:pt x="39469" y="25946"/>
                  <a:pt x="39420" y="26056"/>
                  <a:pt x="39369" y="26163"/>
                </a:cubicBezTo>
                <a:cubicBezTo>
                  <a:pt x="39366" y="26166"/>
                  <a:pt x="39366" y="26168"/>
                  <a:pt x="39364" y="26169"/>
                </a:cubicBezTo>
                <a:lnTo>
                  <a:pt x="39210" y="26494"/>
                </a:lnTo>
                <a:lnTo>
                  <a:pt x="39194" y="26528"/>
                </a:lnTo>
                <a:cubicBezTo>
                  <a:pt x="39173" y="26568"/>
                  <a:pt x="39152" y="26611"/>
                  <a:pt x="39133" y="26652"/>
                </a:cubicBezTo>
                <a:cubicBezTo>
                  <a:pt x="39091" y="26611"/>
                  <a:pt x="39048" y="26566"/>
                  <a:pt x="39004" y="26522"/>
                </a:cubicBezTo>
                <a:cubicBezTo>
                  <a:pt x="39023" y="26493"/>
                  <a:pt x="39039" y="26465"/>
                  <a:pt x="39057" y="26436"/>
                </a:cubicBezTo>
                <a:cubicBezTo>
                  <a:pt x="39079" y="26399"/>
                  <a:pt x="39104" y="26361"/>
                  <a:pt x="39126" y="26324"/>
                </a:cubicBezTo>
                <a:lnTo>
                  <a:pt x="39208" y="26186"/>
                </a:lnTo>
                <a:cubicBezTo>
                  <a:pt x="39230" y="26147"/>
                  <a:pt x="39254" y="26111"/>
                  <a:pt x="39276" y="26072"/>
                </a:cubicBezTo>
                <a:cubicBezTo>
                  <a:pt x="39304" y="26027"/>
                  <a:pt x="39329" y="25980"/>
                  <a:pt x="39357" y="25935"/>
                </a:cubicBezTo>
                <a:cubicBezTo>
                  <a:pt x="39379" y="25897"/>
                  <a:pt x="39401" y="25859"/>
                  <a:pt x="39424" y="25821"/>
                </a:cubicBezTo>
                <a:cubicBezTo>
                  <a:pt x="39451" y="25774"/>
                  <a:pt x="39479" y="25730"/>
                  <a:pt x="39504" y="25684"/>
                </a:cubicBezTo>
                <a:lnTo>
                  <a:pt x="39570" y="25568"/>
                </a:lnTo>
                <a:cubicBezTo>
                  <a:pt x="39597" y="25522"/>
                  <a:pt x="39622" y="25478"/>
                  <a:pt x="39648" y="25432"/>
                </a:cubicBezTo>
                <a:cubicBezTo>
                  <a:pt x="39670" y="25394"/>
                  <a:pt x="39692" y="25354"/>
                  <a:pt x="39714" y="25315"/>
                </a:cubicBezTo>
                <a:cubicBezTo>
                  <a:pt x="39739" y="25269"/>
                  <a:pt x="39763" y="25225"/>
                  <a:pt x="39789" y="25178"/>
                </a:cubicBezTo>
                <a:cubicBezTo>
                  <a:pt x="39799" y="25157"/>
                  <a:pt x="39812" y="25137"/>
                  <a:pt x="39823" y="25117"/>
                </a:cubicBezTo>
                <a:close/>
                <a:moveTo>
                  <a:pt x="34369" y="23320"/>
                </a:moveTo>
                <a:cubicBezTo>
                  <a:pt x="35156" y="23734"/>
                  <a:pt x="35950" y="24217"/>
                  <a:pt x="36687" y="24729"/>
                </a:cubicBezTo>
                <a:cubicBezTo>
                  <a:pt x="36172" y="25565"/>
                  <a:pt x="35612" y="26384"/>
                  <a:pt x="35009" y="27193"/>
                </a:cubicBezTo>
                <a:cubicBezTo>
                  <a:pt x="34982" y="27228"/>
                  <a:pt x="34956" y="27264"/>
                  <a:pt x="34929" y="27299"/>
                </a:cubicBezTo>
                <a:cubicBezTo>
                  <a:pt x="34268" y="26933"/>
                  <a:pt x="33606" y="26522"/>
                  <a:pt x="32986" y="26090"/>
                </a:cubicBezTo>
                <a:cubicBezTo>
                  <a:pt x="33538" y="25191"/>
                  <a:pt x="34001" y="24263"/>
                  <a:pt x="34369" y="23320"/>
                </a:cubicBezTo>
                <a:close/>
                <a:moveTo>
                  <a:pt x="36767" y="24788"/>
                </a:moveTo>
                <a:cubicBezTo>
                  <a:pt x="36818" y="24825"/>
                  <a:pt x="36871" y="24862"/>
                  <a:pt x="36923" y="24899"/>
                </a:cubicBezTo>
                <a:cubicBezTo>
                  <a:pt x="36536" y="25822"/>
                  <a:pt x="36068" y="26730"/>
                  <a:pt x="35525" y="27615"/>
                </a:cubicBezTo>
                <a:cubicBezTo>
                  <a:pt x="35358" y="27528"/>
                  <a:pt x="35187" y="27439"/>
                  <a:pt x="35018" y="27346"/>
                </a:cubicBezTo>
                <a:cubicBezTo>
                  <a:pt x="35041" y="27315"/>
                  <a:pt x="35066" y="27284"/>
                  <a:pt x="35087" y="27252"/>
                </a:cubicBezTo>
                <a:cubicBezTo>
                  <a:pt x="35690" y="26443"/>
                  <a:pt x="36252" y="25622"/>
                  <a:pt x="36767" y="24788"/>
                </a:cubicBezTo>
                <a:close/>
                <a:moveTo>
                  <a:pt x="2148" y="23550"/>
                </a:moveTo>
                <a:lnTo>
                  <a:pt x="2148" y="23550"/>
                </a:lnTo>
                <a:cubicBezTo>
                  <a:pt x="1657" y="25001"/>
                  <a:pt x="1314" y="26427"/>
                  <a:pt x="1121" y="27814"/>
                </a:cubicBezTo>
                <a:cubicBezTo>
                  <a:pt x="598" y="27255"/>
                  <a:pt x="309" y="26649"/>
                  <a:pt x="274" y="26056"/>
                </a:cubicBezTo>
                <a:cubicBezTo>
                  <a:pt x="312" y="25772"/>
                  <a:pt x="357" y="25487"/>
                  <a:pt x="408" y="25203"/>
                </a:cubicBezTo>
                <a:cubicBezTo>
                  <a:pt x="665" y="24529"/>
                  <a:pt x="1276" y="23956"/>
                  <a:pt x="2148" y="23550"/>
                </a:cubicBezTo>
                <a:close/>
                <a:moveTo>
                  <a:pt x="29553" y="22513"/>
                </a:moveTo>
                <a:cubicBezTo>
                  <a:pt x="29555" y="22594"/>
                  <a:pt x="29568" y="22680"/>
                  <a:pt x="29596" y="22772"/>
                </a:cubicBezTo>
                <a:cubicBezTo>
                  <a:pt x="28427" y="24668"/>
                  <a:pt x="26840" y="26478"/>
                  <a:pt x="24914" y="28002"/>
                </a:cubicBezTo>
                <a:cubicBezTo>
                  <a:pt x="24913" y="28001"/>
                  <a:pt x="24910" y="27999"/>
                  <a:pt x="24907" y="27999"/>
                </a:cubicBezTo>
                <a:cubicBezTo>
                  <a:pt x="24903" y="27995"/>
                  <a:pt x="24897" y="27993"/>
                  <a:pt x="24892" y="27990"/>
                </a:cubicBezTo>
                <a:cubicBezTo>
                  <a:pt x="24883" y="27984"/>
                  <a:pt x="24873" y="27979"/>
                  <a:pt x="24863" y="27976"/>
                </a:cubicBezTo>
                <a:cubicBezTo>
                  <a:pt x="24858" y="27973"/>
                  <a:pt x="24854" y="27970"/>
                  <a:pt x="24848" y="27968"/>
                </a:cubicBezTo>
                <a:cubicBezTo>
                  <a:pt x="24838" y="27962"/>
                  <a:pt x="24829" y="27956"/>
                  <a:pt x="24817" y="27954"/>
                </a:cubicBezTo>
                <a:cubicBezTo>
                  <a:pt x="24814" y="27951"/>
                  <a:pt x="24811" y="27949"/>
                  <a:pt x="24808" y="27949"/>
                </a:cubicBezTo>
                <a:lnTo>
                  <a:pt x="24770" y="27933"/>
                </a:lnTo>
                <a:cubicBezTo>
                  <a:pt x="24766" y="27931"/>
                  <a:pt x="24764" y="27931"/>
                  <a:pt x="24760" y="27929"/>
                </a:cubicBezTo>
                <a:cubicBezTo>
                  <a:pt x="24751" y="27926"/>
                  <a:pt x="24742" y="27921"/>
                  <a:pt x="24733" y="27920"/>
                </a:cubicBezTo>
                <a:cubicBezTo>
                  <a:pt x="24729" y="27918"/>
                  <a:pt x="24723" y="27917"/>
                  <a:pt x="24720" y="27917"/>
                </a:cubicBezTo>
                <a:cubicBezTo>
                  <a:pt x="24713" y="27914"/>
                  <a:pt x="24705" y="27911"/>
                  <a:pt x="24698" y="27909"/>
                </a:cubicBezTo>
                <a:cubicBezTo>
                  <a:pt x="24694" y="27906"/>
                  <a:pt x="24688" y="27906"/>
                  <a:pt x="24685" y="27905"/>
                </a:cubicBezTo>
                <a:cubicBezTo>
                  <a:pt x="24685" y="27902"/>
                  <a:pt x="24683" y="27902"/>
                  <a:pt x="24682" y="27899"/>
                </a:cubicBezTo>
                <a:cubicBezTo>
                  <a:pt x="24711" y="27876"/>
                  <a:pt x="24741" y="27852"/>
                  <a:pt x="24772" y="27826"/>
                </a:cubicBezTo>
                <a:cubicBezTo>
                  <a:pt x="25014" y="27631"/>
                  <a:pt x="25288" y="27411"/>
                  <a:pt x="25494" y="27220"/>
                </a:cubicBezTo>
                <a:cubicBezTo>
                  <a:pt x="25576" y="27142"/>
                  <a:pt x="25669" y="27058"/>
                  <a:pt x="25764" y="26971"/>
                </a:cubicBezTo>
                <a:cubicBezTo>
                  <a:pt x="25948" y="26803"/>
                  <a:pt x="26138" y="26630"/>
                  <a:pt x="26301" y="26475"/>
                </a:cubicBezTo>
                <a:lnTo>
                  <a:pt x="26307" y="26469"/>
                </a:lnTo>
                <a:lnTo>
                  <a:pt x="26315" y="26462"/>
                </a:lnTo>
                <a:cubicBezTo>
                  <a:pt x="26334" y="26441"/>
                  <a:pt x="26356" y="26421"/>
                  <a:pt x="26375" y="26403"/>
                </a:cubicBezTo>
                <a:cubicBezTo>
                  <a:pt x="26420" y="26359"/>
                  <a:pt x="26465" y="26315"/>
                  <a:pt x="26507" y="26272"/>
                </a:cubicBezTo>
                <a:cubicBezTo>
                  <a:pt x="26810" y="25972"/>
                  <a:pt x="27040" y="25735"/>
                  <a:pt x="27202" y="25552"/>
                </a:cubicBezTo>
                <a:lnTo>
                  <a:pt x="27204" y="25550"/>
                </a:lnTo>
                <a:lnTo>
                  <a:pt x="27206" y="25549"/>
                </a:lnTo>
                <a:cubicBezTo>
                  <a:pt x="27263" y="25484"/>
                  <a:pt x="27324" y="25416"/>
                  <a:pt x="27385" y="25346"/>
                </a:cubicBezTo>
                <a:cubicBezTo>
                  <a:pt x="27532" y="25181"/>
                  <a:pt x="27696" y="24999"/>
                  <a:pt x="27840" y="24831"/>
                </a:cubicBezTo>
                <a:cubicBezTo>
                  <a:pt x="27888" y="24776"/>
                  <a:pt x="27933" y="24722"/>
                  <a:pt x="27974" y="24673"/>
                </a:cubicBezTo>
                <a:cubicBezTo>
                  <a:pt x="27985" y="24659"/>
                  <a:pt x="27997" y="24646"/>
                  <a:pt x="28009" y="24631"/>
                </a:cubicBezTo>
                <a:cubicBezTo>
                  <a:pt x="28010" y="24629"/>
                  <a:pt x="28010" y="24626"/>
                  <a:pt x="28013" y="24625"/>
                </a:cubicBezTo>
                <a:cubicBezTo>
                  <a:pt x="28018" y="24618"/>
                  <a:pt x="28024" y="24612"/>
                  <a:pt x="28030" y="24604"/>
                </a:cubicBezTo>
                <a:lnTo>
                  <a:pt x="28056" y="24572"/>
                </a:lnTo>
                <a:cubicBezTo>
                  <a:pt x="28253" y="24331"/>
                  <a:pt x="28491" y="24028"/>
                  <a:pt x="28675" y="23784"/>
                </a:cubicBezTo>
                <a:cubicBezTo>
                  <a:pt x="28678" y="23779"/>
                  <a:pt x="28680" y="23776"/>
                  <a:pt x="28684" y="23772"/>
                </a:cubicBezTo>
                <a:cubicBezTo>
                  <a:pt x="28684" y="23772"/>
                  <a:pt x="28684" y="23770"/>
                  <a:pt x="28686" y="23770"/>
                </a:cubicBezTo>
                <a:lnTo>
                  <a:pt x="28686" y="23769"/>
                </a:lnTo>
                <a:cubicBezTo>
                  <a:pt x="28742" y="23695"/>
                  <a:pt x="28796" y="23622"/>
                  <a:pt x="28847" y="23548"/>
                </a:cubicBezTo>
                <a:lnTo>
                  <a:pt x="28849" y="23545"/>
                </a:lnTo>
                <a:cubicBezTo>
                  <a:pt x="28905" y="23470"/>
                  <a:pt x="28958" y="23395"/>
                  <a:pt x="29009" y="23322"/>
                </a:cubicBezTo>
                <a:cubicBezTo>
                  <a:pt x="29011" y="23320"/>
                  <a:pt x="29011" y="23317"/>
                  <a:pt x="29014" y="23317"/>
                </a:cubicBezTo>
                <a:cubicBezTo>
                  <a:pt x="29228" y="23013"/>
                  <a:pt x="29412" y="22735"/>
                  <a:pt x="29553" y="22513"/>
                </a:cubicBezTo>
                <a:close/>
                <a:moveTo>
                  <a:pt x="6065" y="22939"/>
                </a:moveTo>
                <a:cubicBezTo>
                  <a:pt x="6886" y="22998"/>
                  <a:pt x="7702" y="23154"/>
                  <a:pt x="8463" y="23401"/>
                </a:cubicBezTo>
                <a:cubicBezTo>
                  <a:pt x="8152" y="24056"/>
                  <a:pt x="7871" y="24713"/>
                  <a:pt x="7621" y="25375"/>
                </a:cubicBezTo>
                <a:cubicBezTo>
                  <a:pt x="7256" y="26340"/>
                  <a:pt x="6964" y="27292"/>
                  <a:pt x="6748" y="28227"/>
                </a:cubicBezTo>
                <a:cubicBezTo>
                  <a:pt x="6228" y="27131"/>
                  <a:pt x="5964" y="25880"/>
                  <a:pt x="5962" y="24493"/>
                </a:cubicBezTo>
                <a:cubicBezTo>
                  <a:pt x="5962" y="23985"/>
                  <a:pt x="5997" y="23467"/>
                  <a:pt x="6065" y="22939"/>
                </a:cubicBezTo>
                <a:close/>
                <a:moveTo>
                  <a:pt x="43718" y="18841"/>
                </a:moveTo>
                <a:lnTo>
                  <a:pt x="43718" y="18841"/>
                </a:lnTo>
                <a:cubicBezTo>
                  <a:pt x="43711" y="18868"/>
                  <a:pt x="43708" y="18890"/>
                  <a:pt x="43703" y="18915"/>
                </a:cubicBezTo>
                <a:cubicBezTo>
                  <a:pt x="43614" y="19393"/>
                  <a:pt x="43481" y="20070"/>
                  <a:pt x="43358" y="20579"/>
                </a:cubicBezTo>
                <a:cubicBezTo>
                  <a:pt x="43261" y="20982"/>
                  <a:pt x="43100" y="21557"/>
                  <a:pt x="42950" y="22042"/>
                </a:cubicBezTo>
                <a:cubicBezTo>
                  <a:pt x="42807" y="22498"/>
                  <a:pt x="42591" y="23123"/>
                  <a:pt x="42396" y="23632"/>
                </a:cubicBezTo>
                <a:cubicBezTo>
                  <a:pt x="42154" y="24266"/>
                  <a:pt x="41947" y="24763"/>
                  <a:pt x="41781" y="25110"/>
                </a:cubicBezTo>
                <a:cubicBezTo>
                  <a:pt x="41712" y="25250"/>
                  <a:pt x="41643" y="25403"/>
                  <a:pt x="41566" y="25565"/>
                </a:cubicBezTo>
                <a:cubicBezTo>
                  <a:pt x="41393" y="25940"/>
                  <a:pt x="41212" y="26328"/>
                  <a:pt x="41040" y="26637"/>
                </a:cubicBezTo>
                <a:cubicBezTo>
                  <a:pt x="40770" y="27120"/>
                  <a:pt x="40439" y="27692"/>
                  <a:pt x="40103" y="28255"/>
                </a:cubicBezTo>
                <a:cubicBezTo>
                  <a:pt x="40073" y="27870"/>
                  <a:pt x="39767" y="27350"/>
                  <a:pt x="39204" y="26734"/>
                </a:cubicBezTo>
                <a:cubicBezTo>
                  <a:pt x="39541" y="26056"/>
                  <a:pt x="39838" y="25372"/>
                  <a:pt x="40100" y="24682"/>
                </a:cubicBezTo>
                <a:cubicBezTo>
                  <a:pt x="40129" y="24601"/>
                  <a:pt x="40160" y="24522"/>
                  <a:pt x="40188" y="24441"/>
                </a:cubicBezTo>
                <a:cubicBezTo>
                  <a:pt x="40191" y="24432"/>
                  <a:pt x="40195" y="24420"/>
                  <a:pt x="40198" y="24412"/>
                </a:cubicBezTo>
                <a:lnTo>
                  <a:pt x="40222" y="24368"/>
                </a:lnTo>
                <a:cubicBezTo>
                  <a:pt x="40278" y="24257"/>
                  <a:pt x="40335" y="24145"/>
                  <a:pt x="40391" y="24035"/>
                </a:cubicBezTo>
                <a:cubicBezTo>
                  <a:pt x="40394" y="24028"/>
                  <a:pt x="40398" y="24019"/>
                  <a:pt x="40403" y="24012"/>
                </a:cubicBezTo>
                <a:cubicBezTo>
                  <a:pt x="40461" y="23895"/>
                  <a:pt x="40519" y="23778"/>
                  <a:pt x="40576" y="23660"/>
                </a:cubicBezTo>
                <a:cubicBezTo>
                  <a:pt x="40589" y="23634"/>
                  <a:pt x="40601" y="23607"/>
                  <a:pt x="40614" y="23581"/>
                </a:cubicBezTo>
                <a:cubicBezTo>
                  <a:pt x="40670" y="23464"/>
                  <a:pt x="40725" y="23350"/>
                  <a:pt x="40781" y="23232"/>
                </a:cubicBezTo>
                <a:cubicBezTo>
                  <a:pt x="40785" y="23219"/>
                  <a:pt x="40792" y="23206"/>
                  <a:pt x="40798" y="23191"/>
                </a:cubicBezTo>
                <a:cubicBezTo>
                  <a:pt x="40848" y="23082"/>
                  <a:pt x="40898" y="22976"/>
                  <a:pt x="40945" y="22867"/>
                </a:cubicBezTo>
                <a:cubicBezTo>
                  <a:pt x="40957" y="22844"/>
                  <a:pt x="40967" y="22820"/>
                  <a:pt x="40979" y="22794"/>
                </a:cubicBezTo>
                <a:cubicBezTo>
                  <a:pt x="41031" y="22677"/>
                  <a:pt x="41082" y="22563"/>
                  <a:pt x="41131" y="22447"/>
                </a:cubicBezTo>
                <a:cubicBezTo>
                  <a:pt x="41141" y="22425"/>
                  <a:pt x="41150" y="22402"/>
                  <a:pt x="41160" y="22379"/>
                </a:cubicBezTo>
                <a:cubicBezTo>
                  <a:pt x="41207" y="22272"/>
                  <a:pt x="41251" y="22166"/>
                  <a:pt x="41295" y="22058"/>
                </a:cubicBezTo>
                <a:cubicBezTo>
                  <a:pt x="41303" y="22042"/>
                  <a:pt x="41309" y="22023"/>
                  <a:pt x="41318" y="22007"/>
                </a:cubicBezTo>
                <a:cubicBezTo>
                  <a:pt x="41365" y="21889"/>
                  <a:pt x="41413" y="21773"/>
                  <a:pt x="41459" y="21655"/>
                </a:cubicBezTo>
                <a:cubicBezTo>
                  <a:pt x="41469" y="21630"/>
                  <a:pt x="41479" y="21602"/>
                  <a:pt x="41490" y="21577"/>
                </a:cubicBezTo>
                <a:cubicBezTo>
                  <a:pt x="41538" y="21457"/>
                  <a:pt x="41584" y="21338"/>
                  <a:pt x="41628" y="21218"/>
                </a:cubicBezTo>
                <a:cubicBezTo>
                  <a:pt x="41729" y="20952"/>
                  <a:pt x="41822" y="20687"/>
                  <a:pt x="41915" y="20423"/>
                </a:cubicBezTo>
                <a:cubicBezTo>
                  <a:pt x="42782" y="20036"/>
                  <a:pt x="43409" y="19486"/>
                  <a:pt x="43718" y="18841"/>
                </a:cubicBezTo>
                <a:close/>
                <a:moveTo>
                  <a:pt x="9051" y="23616"/>
                </a:moveTo>
                <a:cubicBezTo>
                  <a:pt x="9748" y="23892"/>
                  <a:pt x="10376" y="24250"/>
                  <a:pt x="10895" y="24673"/>
                </a:cubicBezTo>
                <a:cubicBezTo>
                  <a:pt x="10892" y="24675"/>
                  <a:pt x="10889" y="24681"/>
                  <a:pt x="10888" y="24685"/>
                </a:cubicBezTo>
                <a:cubicBezTo>
                  <a:pt x="10842" y="24791"/>
                  <a:pt x="10797" y="24896"/>
                  <a:pt x="10753" y="25001"/>
                </a:cubicBezTo>
                <a:cubicBezTo>
                  <a:pt x="10747" y="25016"/>
                  <a:pt x="10741" y="25029"/>
                  <a:pt x="10735" y="25044"/>
                </a:cubicBezTo>
                <a:cubicBezTo>
                  <a:pt x="10689" y="25153"/>
                  <a:pt x="10645" y="25262"/>
                  <a:pt x="10603" y="25369"/>
                </a:cubicBezTo>
                <a:lnTo>
                  <a:pt x="10592" y="25397"/>
                </a:lnTo>
                <a:cubicBezTo>
                  <a:pt x="10547" y="25510"/>
                  <a:pt x="10503" y="25625"/>
                  <a:pt x="10460" y="25740"/>
                </a:cubicBezTo>
                <a:cubicBezTo>
                  <a:pt x="10192" y="26447"/>
                  <a:pt x="9970" y="27147"/>
                  <a:pt x="9794" y="27837"/>
                </a:cubicBezTo>
                <a:cubicBezTo>
                  <a:pt x="9757" y="27977"/>
                  <a:pt x="9725" y="28118"/>
                  <a:pt x="9692" y="28258"/>
                </a:cubicBezTo>
                <a:cubicBezTo>
                  <a:pt x="9026" y="26917"/>
                  <a:pt x="8830" y="25316"/>
                  <a:pt x="9051" y="23616"/>
                </a:cubicBezTo>
                <a:close/>
                <a:moveTo>
                  <a:pt x="24633" y="27998"/>
                </a:moveTo>
                <a:cubicBezTo>
                  <a:pt x="24638" y="27998"/>
                  <a:pt x="24641" y="27999"/>
                  <a:pt x="24647" y="27999"/>
                </a:cubicBezTo>
                <a:cubicBezTo>
                  <a:pt x="24648" y="27999"/>
                  <a:pt x="24650" y="27999"/>
                  <a:pt x="24654" y="28001"/>
                </a:cubicBezTo>
                <a:cubicBezTo>
                  <a:pt x="24657" y="28001"/>
                  <a:pt x="24663" y="28002"/>
                  <a:pt x="24667" y="28005"/>
                </a:cubicBezTo>
                <a:cubicBezTo>
                  <a:pt x="24669" y="28005"/>
                  <a:pt x="24672" y="28006"/>
                  <a:pt x="24675" y="28006"/>
                </a:cubicBezTo>
                <a:cubicBezTo>
                  <a:pt x="24674" y="28001"/>
                  <a:pt x="24676" y="27999"/>
                  <a:pt x="24679" y="27999"/>
                </a:cubicBezTo>
                <a:cubicBezTo>
                  <a:pt x="24680" y="27999"/>
                  <a:pt x="24683" y="28000"/>
                  <a:pt x="24685" y="28001"/>
                </a:cubicBezTo>
                <a:cubicBezTo>
                  <a:pt x="24686" y="28001"/>
                  <a:pt x="24689" y="28002"/>
                  <a:pt x="24691" y="28002"/>
                </a:cubicBezTo>
                <a:cubicBezTo>
                  <a:pt x="24698" y="28005"/>
                  <a:pt x="24705" y="28008"/>
                  <a:pt x="24714" y="28012"/>
                </a:cubicBezTo>
                <a:cubicBezTo>
                  <a:pt x="24716" y="28012"/>
                  <a:pt x="24717" y="28014"/>
                  <a:pt x="24720" y="28014"/>
                </a:cubicBezTo>
                <a:cubicBezTo>
                  <a:pt x="24727" y="28015"/>
                  <a:pt x="24732" y="28020"/>
                  <a:pt x="24739" y="28023"/>
                </a:cubicBezTo>
                <a:cubicBezTo>
                  <a:pt x="24744" y="28024"/>
                  <a:pt x="24745" y="28024"/>
                  <a:pt x="24750" y="28027"/>
                </a:cubicBezTo>
                <a:cubicBezTo>
                  <a:pt x="24754" y="28029"/>
                  <a:pt x="24761" y="28031"/>
                  <a:pt x="24767" y="28036"/>
                </a:cubicBezTo>
                <a:cubicBezTo>
                  <a:pt x="24772" y="28037"/>
                  <a:pt x="24775" y="28039"/>
                  <a:pt x="24776" y="28042"/>
                </a:cubicBezTo>
                <a:cubicBezTo>
                  <a:pt x="24782" y="28045"/>
                  <a:pt x="24789" y="28046"/>
                  <a:pt x="24797" y="28051"/>
                </a:cubicBezTo>
                <a:cubicBezTo>
                  <a:pt x="24801" y="28052"/>
                  <a:pt x="24803" y="28054"/>
                  <a:pt x="24805" y="28056"/>
                </a:cubicBezTo>
                <a:cubicBezTo>
                  <a:pt x="24816" y="28059"/>
                  <a:pt x="24823" y="28065"/>
                  <a:pt x="24832" y="28071"/>
                </a:cubicBezTo>
                <a:cubicBezTo>
                  <a:pt x="24832" y="28071"/>
                  <a:pt x="24833" y="28071"/>
                  <a:pt x="24833" y="28073"/>
                </a:cubicBezTo>
                <a:cubicBezTo>
                  <a:pt x="24742" y="28145"/>
                  <a:pt x="24650" y="28214"/>
                  <a:pt x="24558" y="28284"/>
                </a:cubicBezTo>
                <a:cubicBezTo>
                  <a:pt x="24555" y="28277"/>
                  <a:pt x="24554" y="28270"/>
                  <a:pt x="24552" y="28264"/>
                </a:cubicBezTo>
                <a:cubicBezTo>
                  <a:pt x="24551" y="28258"/>
                  <a:pt x="24551" y="28255"/>
                  <a:pt x="24548" y="28249"/>
                </a:cubicBezTo>
                <a:cubicBezTo>
                  <a:pt x="24547" y="28242"/>
                  <a:pt x="24545" y="28234"/>
                  <a:pt x="24544" y="28229"/>
                </a:cubicBezTo>
                <a:cubicBezTo>
                  <a:pt x="24541" y="28226"/>
                  <a:pt x="24541" y="28220"/>
                  <a:pt x="24541" y="28215"/>
                </a:cubicBezTo>
                <a:cubicBezTo>
                  <a:pt x="24539" y="28211"/>
                  <a:pt x="24539" y="28204"/>
                  <a:pt x="24538" y="28198"/>
                </a:cubicBezTo>
                <a:cubicBezTo>
                  <a:pt x="24538" y="28193"/>
                  <a:pt x="24536" y="28190"/>
                  <a:pt x="24536" y="28186"/>
                </a:cubicBezTo>
                <a:cubicBezTo>
                  <a:pt x="24533" y="28181"/>
                  <a:pt x="24533" y="28176"/>
                  <a:pt x="24533" y="28170"/>
                </a:cubicBezTo>
                <a:cubicBezTo>
                  <a:pt x="24533" y="28167"/>
                  <a:pt x="24533" y="28162"/>
                  <a:pt x="24532" y="28159"/>
                </a:cubicBezTo>
                <a:cubicBezTo>
                  <a:pt x="24532" y="28154"/>
                  <a:pt x="24530" y="28148"/>
                  <a:pt x="24530" y="28145"/>
                </a:cubicBezTo>
                <a:lnTo>
                  <a:pt x="24530" y="28134"/>
                </a:lnTo>
                <a:lnTo>
                  <a:pt x="24530" y="28123"/>
                </a:lnTo>
                <a:lnTo>
                  <a:pt x="24530" y="28115"/>
                </a:lnTo>
                <a:lnTo>
                  <a:pt x="24530" y="28102"/>
                </a:lnTo>
                <a:lnTo>
                  <a:pt x="24530" y="28095"/>
                </a:lnTo>
                <a:lnTo>
                  <a:pt x="24530" y="28083"/>
                </a:lnTo>
                <a:lnTo>
                  <a:pt x="24530" y="28079"/>
                </a:lnTo>
                <a:cubicBezTo>
                  <a:pt x="24530" y="28074"/>
                  <a:pt x="24530" y="28071"/>
                  <a:pt x="24532" y="28068"/>
                </a:cubicBezTo>
                <a:cubicBezTo>
                  <a:pt x="24532" y="28067"/>
                  <a:pt x="24532" y="28065"/>
                  <a:pt x="24533" y="28064"/>
                </a:cubicBezTo>
                <a:cubicBezTo>
                  <a:pt x="24533" y="28059"/>
                  <a:pt x="24536" y="28058"/>
                  <a:pt x="24536" y="28056"/>
                </a:cubicBezTo>
                <a:cubicBezTo>
                  <a:pt x="24536" y="28054"/>
                  <a:pt x="24536" y="28052"/>
                  <a:pt x="24538" y="28052"/>
                </a:cubicBezTo>
                <a:cubicBezTo>
                  <a:pt x="24538" y="28051"/>
                  <a:pt x="24539" y="28046"/>
                  <a:pt x="24539" y="28045"/>
                </a:cubicBezTo>
                <a:cubicBezTo>
                  <a:pt x="24539" y="28043"/>
                  <a:pt x="24539" y="28043"/>
                  <a:pt x="24541" y="28042"/>
                </a:cubicBezTo>
                <a:cubicBezTo>
                  <a:pt x="24541" y="28039"/>
                  <a:pt x="24544" y="28037"/>
                  <a:pt x="24544" y="28036"/>
                </a:cubicBezTo>
                <a:cubicBezTo>
                  <a:pt x="24544" y="28034"/>
                  <a:pt x="24545" y="28034"/>
                  <a:pt x="24545" y="28031"/>
                </a:cubicBezTo>
                <a:cubicBezTo>
                  <a:pt x="24545" y="28030"/>
                  <a:pt x="24547" y="28029"/>
                  <a:pt x="24547" y="28029"/>
                </a:cubicBezTo>
                <a:cubicBezTo>
                  <a:pt x="24547" y="28027"/>
                  <a:pt x="24550" y="28027"/>
                  <a:pt x="24550" y="28027"/>
                </a:cubicBezTo>
                <a:cubicBezTo>
                  <a:pt x="24550" y="28024"/>
                  <a:pt x="24551" y="28024"/>
                  <a:pt x="24551" y="28023"/>
                </a:cubicBezTo>
                <a:lnTo>
                  <a:pt x="24552" y="28021"/>
                </a:lnTo>
                <a:cubicBezTo>
                  <a:pt x="24552" y="28020"/>
                  <a:pt x="24554" y="28020"/>
                  <a:pt x="24554" y="28017"/>
                </a:cubicBezTo>
                <a:lnTo>
                  <a:pt x="24557" y="28015"/>
                </a:lnTo>
                <a:lnTo>
                  <a:pt x="24558" y="28014"/>
                </a:lnTo>
                <a:lnTo>
                  <a:pt x="24560" y="28012"/>
                </a:lnTo>
                <a:cubicBezTo>
                  <a:pt x="24573" y="28002"/>
                  <a:pt x="24589" y="27998"/>
                  <a:pt x="24611" y="27998"/>
                </a:cubicBezTo>
                <a:close/>
                <a:moveTo>
                  <a:pt x="11372" y="25116"/>
                </a:moveTo>
                <a:cubicBezTo>
                  <a:pt x="11890" y="25669"/>
                  <a:pt x="12177" y="26266"/>
                  <a:pt x="12215" y="26855"/>
                </a:cubicBezTo>
                <a:cubicBezTo>
                  <a:pt x="12184" y="27086"/>
                  <a:pt x="12160" y="27314"/>
                  <a:pt x="12144" y="27539"/>
                </a:cubicBezTo>
                <a:cubicBezTo>
                  <a:pt x="12049" y="27880"/>
                  <a:pt x="11865" y="28198"/>
                  <a:pt x="11604" y="28484"/>
                </a:cubicBezTo>
                <a:cubicBezTo>
                  <a:pt x="11596" y="28451"/>
                  <a:pt x="11585" y="28420"/>
                  <a:pt x="11575" y="28387"/>
                </a:cubicBezTo>
                <a:cubicBezTo>
                  <a:pt x="11575" y="28384"/>
                  <a:pt x="11575" y="28384"/>
                  <a:pt x="11573" y="28383"/>
                </a:cubicBezTo>
                <a:cubicBezTo>
                  <a:pt x="11565" y="28348"/>
                  <a:pt x="11556" y="28318"/>
                  <a:pt x="11548" y="28289"/>
                </a:cubicBezTo>
                <a:cubicBezTo>
                  <a:pt x="11537" y="28249"/>
                  <a:pt x="11526" y="28211"/>
                  <a:pt x="11516" y="28170"/>
                </a:cubicBezTo>
                <a:cubicBezTo>
                  <a:pt x="11509" y="28140"/>
                  <a:pt x="11503" y="28111"/>
                  <a:pt x="11494" y="28080"/>
                </a:cubicBezTo>
                <a:cubicBezTo>
                  <a:pt x="11485" y="28039"/>
                  <a:pt x="11476" y="27999"/>
                  <a:pt x="11468" y="27956"/>
                </a:cubicBezTo>
                <a:cubicBezTo>
                  <a:pt x="11460" y="27927"/>
                  <a:pt x="11454" y="27898"/>
                  <a:pt x="11448" y="27868"/>
                </a:cubicBezTo>
                <a:cubicBezTo>
                  <a:pt x="11440" y="27826"/>
                  <a:pt x="11432" y="27784"/>
                  <a:pt x="11425" y="27742"/>
                </a:cubicBezTo>
                <a:cubicBezTo>
                  <a:pt x="11419" y="27712"/>
                  <a:pt x="11413" y="27684"/>
                  <a:pt x="11409" y="27655"/>
                </a:cubicBezTo>
                <a:cubicBezTo>
                  <a:pt x="11401" y="27611"/>
                  <a:pt x="11394" y="27565"/>
                  <a:pt x="11387" y="27520"/>
                </a:cubicBezTo>
                <a:cubicBezTo>
                  <a:pt x="11382" y="27492"/>
                  <a:pt x="11376" y="27465"/>
                  <a:pt x="11373" y="27439"/>
                </a:cubicBezTo>
                <a:cubicBezTo>
                  <a:pt x="11366" y="27386"/>
                  <a:pt x="11360" y="27336"/>
                  <a:pt x="11353" y="27284"/>
                </a:cubicBezTo>
                <a:cubicBezTo>
                  <a:pt x="11351" y="27262"/>
                  <a:pt x="11347" y="27242"/>
                  <a:pt x="11345" y="27220"/>
                </a:cubicBezTo>
                <a:cubicBezTo>
                  <a:pt x="11337" y="27146"/>
                  <a:pt x="11329" y="27072"/>
                  <a:pt x="11323" y="26997"/>
                </a:cubicBezTo>
                <a:cubicBezTo>
                  <a:pt x="11323" y="26990"/>
                  <a:pt x="11323" y="26981"/>
                  <a:pt x="11322" y="26977"/>
                </a:cubicBezTo>
                <a:cubicBezTo>
                  <a:pt x="11316" y="26909"/>
                  <a:pt x="11310" y="26843"/>
                  <a:pt x="11307" y="26774"/>
                </a:cubicBezTo>
                <a:cubicBezTo>
                  <a:pt x="11306" y="26749"/>
                  <a:pt x="11306" y="26722"/>
                  <a:pt x="11303" y="26697"/>
                </a:cubicBezTo>
                <a:cubicBezTo>
                  <a:pt x="11301" y="26647"/>
                  <a:pt x="11298" y="26600"/>
                  <a:pt x="11298" y="26550"/>
                </a:cubicBezTo>
                <a:cubicBezTo>
                  <a:pt x="11298" y="26519"/>
                  <a:pt x="11295" y="26487"/>
                  <a:pt x="11295" y="26458"/>
                </a:cubicBezTo>
                <a:cubicBezTo>
                  <a:pt x="11295" y="26414"/>
                  <a:pt x="11294" y="26368"/>
                  <a:pt x="11294" y="26324"/>
                </a:cubicBezTo>
                <a:lnTo>
                  <a:pt x="11294" y="26225"/>
                </a:lnTo>
                <a:cubicBezTo>
                  <a:pt x="11294" y="26181"/>
                  <a:pt x="11294" y="26138"/>
                  <a:pt x="11295" y="26094"/>
                </a:cubicBezTo>
                <a:cubicBezTo>
                  <a:pt x="11295" y="26059"/>
                  <a:pt x="11298" y="26027"/>
                  <a:pt x="11300" y="25991"/>
                </a:cubicBezTo>
                <a:cubicBezTo>
                  <a:pt x="11301" y="25949"/>
                  <a:pt x="11303" y="25905"/>
                  <a:pt x="11306" y="25862"/>
                </a:cubicBezTo>
                <a:lnTo>
                  <a:pt x="11310" y="25757"/>
                </a:lnTo>
                <a:cubicBezTo>
                  <a:pt x="11313" y="25715"/>
                  <a:pt x="11316" y="25674"/>
                  <a:pt x="11320" y="25630"/>
                </a:cubicBezTo>
                <a:cubicBezTo>
                  <a:pt x="11322" y="25594"/>
                  <a:pt x="11325" y="25557"/>
                  <a:pt x="11329" y="25522"/>
                </a:cubicBezTo>
                <a:cubicBezTo>
                  <a:pt x="11332" y="25480"/>
                  <a:pt x="11337" y="25435"/>
                  <a:pt x="11340" y="25394"/>
                </a:cubicBezTo>
                <a:cubicBezTo>
                  <a:pt x="11344" y="25357"/>
                  <a:pt x="11347" y="25322"/>
                  <a:pt x="11351" y="25285"/>
                </a:cubicBezTo>
                <a:cubicBezTo>
                  <a:pt x="11357" y="25243"/>
                  <a:pt x="11360" y="25199"/>
                  <a:pt x="11366" y="25154"/>
                </a:cubicBezTo>
                <a:lnTo>
                  <a:pt x="11372" y="25116"/>
                </a:lnTo>
                <a:close/>
                <a:moveTo>
                  <a:pt x="37005" y="24957"/>
                </a:moveTo>
                <a:cubicBezTo>
                  <a:pt x="37715" y="25472"/>
                  <a:pt x="38361" y="26012"/>
                  <a:pt x="38880" y="26536"/>
                </a:cubicBezTo>
                <a:cubicBezTo>
                  <a:pt x="38842" y="26597"/>
                  <a:pt x="38802" y="26662"/>
                  <a:pt x="38763" y="26725"/>
                </a:cubicBezTo>
                <a:cubicBezTo>
                  <a:pt x="38743" y="26756"/>
                  <a:pt x="38723" y="26787"/>
                  <a:pt x="38704" y="26818"/>
                </a:cubicBezTo>
                <a:lnTo>
                  <a:pt x="38589" y="27000"/>
                </a:lnTo>
                <a:cubicBezTo>
                  <a:pt x="38568" y="27034"/>
                  <a:pt x="38546" y="27067"/>
                  <a:pt x="38526" y="27097"/>
                </a:cubicBezTo>
                <a:cubicBezTo>
                  <a:pt x="38486" y="27161"/>
                  <a:pt x="38445" y="27221"/>
                  <a:pt x="38407" y="27284"/>
                </a:cubicBezTo>
                <a:cubicBezTo>
                  <a:pt x="38386" y="27314"/>
                  <a:pt x="38368" y="27343"/>
                  <a:pt x="38348" y="27373"/>
                </a:cubicBezTo>
                <a:cubicBezTo>
                  <a:pt x="38296" y="27450"/>
                  <a:pt x="38245" y="27528"/>
                  <a:pt x="38192" y="27608"/>
                </a:cubicBezTo>
                <a:cubicBezTo>
                  <a:pt x="38185" y="27620"/>
                  <a:pt x="38174" y="27631"/>
                  <a:pt x="38167" y="27645"/>
                </a:cubicBezTo>
                <a:cubicBezTo>
                  <a:pt x="38107" y="27734"/>
                  <a:pt x="38046" y="27824"/>
                  <a:pt x="37983" y="27914"/>
                </a:cubicBezTo>
                <a:cubicBezTo>
                  <a:pt x="37965" y="27940"/>
                  <a:pt x="37946" y="27965"/>
                  <a:pt x="37930" y="27993"/>
                </a:cubicBezTo>
                <a:cubicBezTo>
                  <a:pt x="37886" y="28058"/>
                  <a:pt x="37842" y="28123"/>
                  <a:pt x="37798" y="28184"/>
                </a:cubicBezTo>
                <a:cubicBezTo>
                  <a:pt x="37776" y="28215"/>
                  <a:pt x="37752" y="28249"/>
                  <a:pt x="37730" y="28280"/>
                </a:cubicBezTo>
                <a:cubicBezTo>
                  <a:pt x="37687" y="28339"/>
                  <a:pt x="37648" y="28398"/>
                  <a:pt x="37605" y="28457"/>
                </a:cubicBezTo>
                <a:cubicBezTo>
                  <a:pt x="37596" y="28470"/>
                  <a:pt x="37589" y="28480"/>
                  <a:pt x="37579" y="28493"/>
                </a:cubicBezTo>
                <a:cubicBezTo>
                  <a:pt x="36964" y="28289"/>
                  <a:pt x="36296" y="28002"/>
                  <a:pt x="35613" y="27659"/>
                </a:cubicBezTo>
                <a:cubicBezTo>
                  <a:pt x="36152" y="26780"/>
                  <a:pt x="36620" y="25875"/>
                  <a:pt x="37005" y="24957"/>
                </a:cubicBezTo>
                <a:close/>
                <a:moveTo>
                  <a:pt x="9730" y="28537"/>
                </a:moveTo>
                <a:cubicBezTo>
                  <a:pt x="9733" y="28543"/>
                  <a:pt x="9735" y="28549"/>
                  <a:pt x="9739" y="28552"/>
                </a:cubicBezTo>
                <a:cubicBezTo>
                  <a:pt x="9738" y="28552"/>
                  <a:pt x="9733" y="28552"/>
                  <a:pt x="9732" y="28551"/>
                </a:cubicBezTo>
                <a:lnTo>
                  <a:pt x="9728" y="28551"/>
                </a:lnTo>
                <a:cubicBezTo>
                  <a:pt x="9728" y="28546"/>
                  <a:pt x="9730" y="28542"/>
                  <a:pt x="9730" y="28537"/>
                </a:cubicBezTo>
                <a:close/>
                <a:moveTo>
                  <a:pt x="38951" y="26611"/>
                </a:moveTo>
                <a:cubicBezTo>
                  <a:pt x="38996" y="26659"/>
                  <a:pt x="39041" y="26705"/>
                  <a:pt x="39085" y="26752"/>
                </a:cubicBezTo>
                <a:cubicBezTo>
                  <a:pt x="39070" y="26784"/>
                  <a:pt x="39054" y="26815"/>
                  <a:pt x="39039" y="26846"/>
                </a:cubicBezTo>
                <a:cubicBezTo>
                  <a:pt x="39032" y="26861"/>
                  <a:pt x="39021" y="26877"/>
                  <a:pt x="39014" y="26892"/>
                </a:cubicBezTo>
                <a:cubicBezTo>
                  <a:pt x="38963" y="26993"/>
                  <a:pt x="38911" y="27095"/>
                  <a:pt x="38858" y="27196"/>
                </a:cubicBezTo>
                <a:cubicBezTo>
                  <a:pt x="38849" y="27212"/>
                  <a:pt x="38841" y="27230"/>
                  <a:pt x="38830" y="27247"/>
                </a:cubicBezTo>
                <a:cubicBezTo>
                  <a:pt x="38777" y="27348"/>
                  <a:pt x="38724" y="27448"/>
                  <a:pt x="38668" y="27549"/>
                </a:cubicBezTo>
                <a:cubicBezTo>
                  <a:pt x="38660" y="27565"/>
                  <a:pt x="38651" y="27581"/>
                  <a:pt x="38642" y="27596"/>
                </a:cubicBezTo>
                <a:cubicBezTo>
                  <a:pt x="38586" y="27698"/>
                  <a:pt x="38529" y="27801"/>
                  <a:pt x="38470" y="27902"/>
                </a:cubicBezTo>
                <a:lnTo>
                  <a:pt x="38448" y="27940"/>
                </a:lnTo>
                <a:cubicBezTo>
                  <a:pt x="38388" y="28045"/>
                  <a:pt x="38327" y="28149"/>
                  <a:pt x="38264" y="28255"/>
                </a:cubicBezTo>
                <a:cubicBezTo>
                  <a:pt x="38261" y="28259"/>
                  <a:pt x="38260" y="28265"/>
                  <a:pt x="38255" y="28271"/>
                </a:cubicBezTo>
                <a:cubicBezTo>
                  <a:pt x="38193" y="28376"/>
                  <a:pt x="38130" y="28483"/>
                  <a:pt x="38065" y="28587"/>
                </a:cubicBezTo>
                <a:cubicBezTo>
                  <a:pt x="38062" y="28595"/>
                  <a:pt x="38057" y="28602"/>
                  <a:pt x="38054" y="28610"/>
                </a:cubicBezTo>
                <a:cubicBezTo>
                  <a:pt x="38048" y="28618"/>
                  <a:pt x="38040" y="28629"/>
                  <a:pt x="38035" y="28639"/>
                </a:cubicBezTo>
                <a:cubicBezTo>
                  <a:pt x="37917" y="28604"/>
                  <a:pt x="37798" y="28567"/>
                  <a:pt x="37673" y="28527"/>
                </a:cubicBezTo>
                <a:cubicBezTo>
                  <a:pt x="37698" y="28490"/>
                  <a:pt x="37724" y="28455"/>
                  <a:pt x="37751" y="28418"/>
                </a:cubicBezTo>
                <a:cubicBezTo>
                  <a:pt x="37774" y="28384"/>
                  <a:pt x="37796" y="28352"/>
                  <a:pt x="37820" y="28318"/>
                </a:cubicBezTo>
                <a:cubicBezTo>
                  <a:pt x="37855" y="28271"/>
                  <a:pt x="37887" y="28221"/>
                  <a:pt x="37923" y="28174"/>
                </a:cubicBezTo>
                <a:cubicBezTo>
                  <a:pt x="37946" y="28139"/>
                  <a:pt x="37971" y="28105"/>
                  <a:pt x="37995" y="28071"/>
                </a:cubicBezTo>
                <a:lnTo>
                  <a:pt x="38093" y="27927"/>
                </a:lnTo>
                <a:lnTo>
                  <a:pt x="38165" y="27823"/>
                </a:lnTo>
                <a:cubicBezTo>
                  <a:pt x="38196" y="27774"/>
                  <a:pt x="38230" y="27728"/>
                  <a:pt x="38261" y="27681"/>
                </a:cubicBezTo>
                <a:cubicBezTo>
                  <a:pt x="38285" y="27645"/>
                  <a:pt x="38310" y="27609"/>
                  <a:pt x="38333" y="27573"/>
                </a:cubicBezTo>
                <a:cubicBezTo>
                  <a:pt x="38364" y="27527"/>
                  <a:pt x="38395" y="27478"/>
                  <a:pt x="38426" y="27433"/>
                </a:cubicBezTo>
                <a:cubicBezTo>
                  <a:pt x="38451" y="27396"/>
                  <a:pt x="38474" y="27361"/>
                  <a:pt x="38498" y="27324"/>
                </a:cubicBezTo>
                <a:cubicBezTo>
                  <a:pt x="38530" y="27278"/>
                  <a:pt x="38558" y="27230"/>
                  <a:pt x="38588" y="27184"/>
                </a:cubicBezTo>
                <a:cubicBezTo>
                  <a:pt x="38613" y="27147"/>
                  <a:pt x="38636" y="27111"/>
                  <a:pt x="38658" y="27074"/>
                </a:cubicBezTo>
                <a:lnTo>
                  <a:pt x="38746" y="26936"/>
                </a:lnTo>
                <a:cubicBezTo>
                  <a:pt x="38770" y="26899"/>
                  <a:pt x="38792" y="26862"/>
                  <a:pt x="38816" y="26825"/>
                </a:cubicBezTo>
                <a:cubicBezTo>
                  <a:pt x="38845" y="26780"/>
                  <a:pt x="38874" y="26734"/>
                  <a:pt x="38902" y="26689"/>
                </a:cubicBezTo>
                <a:cubicBezTo>
                  <a:pt x="38919" y="26662"/>
                  <a:pt x="38933" y="26637"/>
                  <a:pt x="38951" y="26611"/>
                </a:cubicBezTo>
                <a:close/>
                <a:moveTo>
                  <a:pt x="8557" y="23429"/>
                </a:moveTo>
                <a:cubicBezTo>
                  <a:pt x="8691" y="23476"/>
                  <a:pt x="8821" y="23523"/>
                  <a:pt x="8952" y="23573"/>
                </a:cubicBezTo>
                <a:cubicBezTo>
                  <a:pt x="8713" y="25387"/>
                  <a:pt x="8948" y="27043"/>
                  <a:pt x="9658" y="28405"/>
                </a:cubicBezTo>
                <a:cubicBezTo>
                  <a:pt x="9650" y="28449"/>
                  <a:pt x="9639" y="28492"/>
                  <a:pt x="9630" y="28536"/>
                </a:cubicBezTo>
                <a:cubicBezTo>
                  <a:pt x="9622" y="28535"/>
                  <a:pt x="9614" y="28535"/>
                  <a:pt x="9605" y="28532"/>
                </a:cubicBezTo>
                <a:lnTo>
                  <a:pt x="9527" y="28521"/>
                </a:lnTo>
                <a:lnTo>
                  <a:pt x="9477" y="28515"/>
                </a:lnTo>
                <a:cubicBezTo>
                  <a:pt x="9452" y="28512"/>
                  <a:pt x="9426" y="28509"/>
                  <a:pt x="9401" y="28507"/>
                </a:cubicBezTo>
                <a:lnTo>
                  <a:pt x="9351" y="28501"/>
                </a:lnTo>
                <a:cubicBezTo>
                  <a:pt x="9324" y="28499"/>
                  <a:pt x="9298" y="28495"/>
                  <a:pt x="9272" y="28493"/>
                </a:cubicBezTo>
                <a:cubicBezTo>
                  <a:pt x="9255" y="28492"/>
                  <a:pt x="9239" y="28492"/>
                  <a:pt x="9222" y="28490"/>
                </a:cubicBezTo>
                <a:cubicBezTo>
                  <a:pt x="9195" y="28487"/>
                  <a:pt x="9169" y="28486"/>
                  <a:pt x="9141" y="28484"/>
                </a:cubicBezTo>
                <a:cubicBezTo>
                  <a:pt x="9124" y="28483"/>
                  <a:pt x="9108" y="28483"/>
                  <a:pt x="9094" y="28483"/>
                </a:cubicBezTo>
                <a:cubicBezTo>
                  <a:pt x="9066" y="28480"/>
                  <a:pt x="9038" y="28480"/>
                  <a:pt x="9011" y="28479"/>
                </a:cubicBezTo>
                <a:cubicBezTo>
                  <a:pt x="8994" y="28479"/>
                  <a:pt x="8979" y="28477"/>
                  <a:pt x="8963" y="28477"/>
                </a:cubicBezTo>
                <a:cubicBezTo>
                  <a:pt x="8935" y="28477"/>
                  <a:pt x="8905" y="28476"/>
                  <a:pt x="8879" y="28476"/>
                </a:cubicBezTo>
                <a:lnTo>
                  <a:pt x="8699" y="28476"/>
                </a:lnTo>
                <a:cubicBezTo>
                  <a:pt x="8668" y="28476"/>
                  <a:pt x="8638" y="28477"/>
                  <a:pt x="8608" y="28477"/>
                </a:cubicBezTo>
                <a:cubicBezTo>
                  <a:pt x="8595" y="28477"/>
                  <a:pt x="8582" y="28477"/>
                  <a:pt x="8567" y="28479"/>
                </a:cubicBezTo>
                <a:cubicBezTo>
                  <a:pt x="8535" y="28480"/>
                  <a:pt x="8501" y="28480"/>
                  <a:pt x="8468" y="28483"/>
                </a:cubicBezTo>
                <a:cubicBezTo>
                  <a:pt x="8457" y="28483"/>
                  <a:pt x="8446" y="28484"/>
                  <a:pt x="8433" y="28484"/>
                </a:cubicBezTo>
                <a:cubicBezTo>
                  <a:pt x="8396" y="28486"/>
                  <a:pt x="8360" y="28487"/>
                  <a:pt x="8323" y="28492"/>
                </a:cubicBezTo>
                <a:cubicBezTo>
                  <a:pt x="8315" y="28492"/>
                  <a:pt x="8308" y="28493"/>
                  <a:pt x="8299" y="28493"/>
                </a:cubicBezTo>
                <a:cubicBezTo>
                  <a:pt x="8120" y="28507"/>
                  <a:pt x="7937" y="28529"/>
                  <a:pt x="7755" y="28557"/>
                </a:cubicBezTo>
                <a:cubicBezTo>
                  <a:pt x="7748" y="28558"/>
                  <a:pt x="7740" y="28558"/>
                  <a:pt x="7733" y="28560"/>
                </a:cubicBezTo>
                <a:cubicBezTo>
                  <a:pt x="7696" y="28565"/>
                  <a:pt x="7658" y="28573"/>
                  <a:pt x="7621" y="28579"/>
                </a:cubicBezTo>
                <a:cubicBezTo>
                  <a:pt x="7609" y="28580"/>
                  <a:pt x="7596" y="28582"/>
                  <a:pt x="7586" y="28583"/>
                </a:cubicBezTo>
                <a:cubicBezTo>
                  <a:pt x="7552" y="28589"/>
                  <a:pt x="7520" y="28596"/>
                  <a:pt x="7484" y="28602"/>
                </a:cubicBezTo>
                <a:cubicBezTo>
                  <a:pt x="7470" y="28604"/>
                  <a:pt x="7456" y="28608"/>
                  <a:pt x="7442" y="28611"/>
                </a:cubicBezTo>
                <a:cubicBezTo>
                  <a:pt x="7411" y="28617"/>
                  <a:pt x="7380" y="28624"/>
                  <a:pt x="7349" y="28632"/>
                </a:cubicBezTo>
                <a:cubicBezTo>
                  <a:pt x="7334" y="28635"/>
                  <a:pt x="7317" y="28639"/>
                  <a:pt x="7302" y="28642"/>
                </a:cubicBezTo>
                <a:cubicBezTo>
                  <a:pt x="7273" y="28649"/>
                  <a:pt x="7242" y="28655"/>
                  <a:pt x="7212" y="28662"/>
                </a:cubicBezTo>
                <a:cubicBezTo>
                  <a:pt x="7196" y="28665"/>
                  <a:pt x="7181" y="28670"/>
                  <a:pt x="7165" y="28673"/>
                </a:cubicBezTo>
                <a:lnTo>
                  <a:pt x="7077" y="28695"/>
                </a:lnTo>
                <a:cubicBezTo>
                  <a:pt x="7059" y="28699"/>
                  <a:pt x="7043" y="28705"/>
                  <a:pt x="7027" y="28708"/>
                </a:cubicBezTo>
                <a:cubicBezTo>
                  <a:pt x="7018" y="28710"/>
                  <a:pt x="7008" y="28712"/>
                  <a:pt x="7000" y="28715"/>
                </a:cubicBezTo>
                <a:cubicBezTo>
                  <a:pt x="6937" y="28602"/>
                  <a:pt x="6874" y="28484"/>
                  <a:pt x="6815" y="28367"/>
                </a:cubicBezTo>
                <a:cubicBezTo>
                  <a:pt x="7036" y="27398"/>
                  <a:pt x="7334" y="26411"/>
                  <a:pt x="7712" y="25407"/>
                </a:cubicBezTo>
                <a:cubicBezTo>
                  <a:pt x="7962" y="24744"/>
                  <a:pt x="8243" y="24084"/>
                  <a:pt x="8557" y="23429"/>
                </a:cubicBezTo>
                <a:close/>
                <a:moveTo>
                  <a:pt x="5306" y="22911"/>
                </a:moveTo>
                <a:lnTo>
                  <a:pt x="5306" y="22911"/>
                </a:lnTo>
                <a:cubicBezTo>
                  <a:pt x="5107" y="23360"/>
                  <a:pt x="4925" y="23809"/>
                  <a:pt x="4754" y="24259"/>
                </a:cubicBezTo>
                <a:cubicBezTo>
                  <a:pt x="4181" y="25780"/>
                  <a:pt x="3770" y="27272"/>
                  <a:pt x="3528" y="28726"/>
                </a:cubicBezTo>
                <a:lnTo>
                  <a:pt x="3528" y="28723"/>
                </a:lnTo>
                <a:cubicBezTo>
                  <a:pt x="3519" y="28699"/>
                  <a:pt x="3512" y="28676"/>
                  <a:pt x="3503" y="28649"/>
                </a:cubicBezTo>
                <a:cubicBezTo>
                  <a:pt x="3492" y="28624"/>
                  <a:pt x="3484" y="28598"/>
                  <a:pt x="3475" y="28571"/>
                </a:cubicBezTo>
                <a:cubicBezTo>
                  <a:pt x="3467" y="28546"/>
                  <a:pt x="3459" y="28521"/>
                  <a:pt x="3451" y="28498"/>
                </a:cubicBezTo>
                <a:cubicBezTo>
                  <a:pt x="3442" y="28471"/>
                  <a:pt x="3435" y="28443"/>
                  <a:pt x="3425" y="28418"/>
                </a:cubicBezTo>
                <a:cubicBezTo>
                  <a:pt x="3417" y="28395"/>
                  <a:pt x="3410" y="28368"/>
                  <a:pt x="3403" y="28345"/>
                </a:cubicBezTo>
                <a:cubicBezTo>
                  <a:pt x="3395" y="28318"/>
                  <a:pt x="3387" y="28292"/>
                  <a:pt x="3379" y="28264"/>
                </a:cubicBezTo>
                <a:cubicBezTo>
                  <a:pt x="3372" y="28240"/>
                  <a:pt x="3364" y="28214"/>
                  <a:pt x="3357" y="28189"/>
                </a:cubicBezTo>
                <a:cubicBezTo>
                  <a:pt x="3350" y="28161"/>
                  <a:pt x="3341" y="28134"/>
                  <a:pt x="3334" y="28108"/>
                </a:cubicBezTo>
                <a:cubicBezTo>
                  <a:pt x="3326" y="28081"/>
                  <a:pt x="3319" y="28058"/>
                  <a:pt x="3313" y="28031"/>
                </a:cubicBezTo>
                <a:cubicBezTo>
                  <a:pt x="3306" y="28005"/>
                  <a:pt x="3298" y="27979"/>
                  <a:pt x="3291" y="27951"/>
                </a:cubicBezTo>
                <a:cubicBezTo>
                  <a:pt x="3284" y="27926"/>
                  <a:pt x="3278" y="27899"/>
                  <a:pt x="3270" y="27876"/>
                </a:cubicBezTo>
                <a:cubicBezTo>
                  <a:pt x="3263" y="27848"/>
                  <a:pt x="3256" y="27821"/>
                  <a:pt x="3250" y="27795"/>
                </a:cubicBezTo>
                <a:cubicBezTo>
                  <a:pt x="3245" y="27770"/>
                  <a:pt x="3238" y="27743"/>
                  <a:pt x="3232" y="27718"/>
                </a:cubicBezTo>
                <a:cubicBezTo>
                  <a:pt x="3225" y="27690"/>
                  <a:pt x="3219" y="27662"/>
                  <a:pt x="3212" y="27634"/>
                </a:cubicBezTo>
                <a:lnTo>
                  <a:pt x="3195" y="27558"/>
                </a:lnTo>
                <a:cubicBezTo>
                  <a:pt x="3189" y="27530"/>
                  <a:pt x="3182" y="27502"/>
                  <a:pt x="3176" y="27475"/>
                </a:cubicBezTo>
                <a:cubicBezTo>
                  <a:pt x="3172" y="27449"/>
                  <a:pt x="3166" y="27421"/>
                  <a:pt x="3160" y="27396"/>
                </a:cubicBezTo>
                <a:lnTo>
                  <a:pt x="3144" y="27314"/>
                </a:lnTo>
                <a:cubicBezTo>
                  <a:pt x="3138" y="27287"/>
                  <a:pt x="3132" y="27259"/>
                  <a:pt x="3129" y="27233"/>
                </a:cubicBezTo>
                <a:cubicBezTo>
                  <a:pt x="3123" y="27205"/>
                  <a:pt x="3119" y="27177"/>
                  <a:pt x="3114" y="27149"/>
                </a:cubicBezTo>
                <a:cubicBezTo>
                  <a:pt x="3109" y="27122"/>
                  <a:pt x="3106" y="27096"/>
                  <a:pt x="3100" y="27068"/>
                </a:cubicBezTo>
                <a:cubicBezTo>
                  <a:pt x="3094" y="27042"/>
                  <a:pt x="3091" y="27014"/>
                  <a:pt x="3085" y="26986"/>
                </a:cubicBezTo>
                <a:cubicBezTo>
                  <a:pt x="3082" y="26958"/>
                  <a:pt x="3076" y="26931"/>
                  <a:pt x="3072" y="26905"/>
                </a:cubicBezTo>
                <a:cubicBezTo>
                  <a:pt x="3069" y="26877"/>
                  <a:pt x="3063" y="26850"/>
                  <a:pt x="3060" y="26821"/>
                </a:cubicBezTo>
                <a:lnTo>
                  <a:pt x="3048" y="26737"/>
                </a:lnTo>
                <a:cubicBezTo>
                  <a:pt x="3045" y="26711"/>
                  <a:pt x="3041" y="26683"/>
                  <a:pt x="3038" y="26653"/>
                </a:cubicBezTo>
                <a:cubicBezTo>
                  <a:pt x="3034" y="26625"/>
                  <a:pt x="3031" y="26596"/>
                  <a:pt x="3026" y="26566"/>
                </a:cubicBezTo>
                <a:lnTo>
                  <a:pt x="3014" y="26484"/>
                </a:lnTo>
                <a:cubicBezTo>
                  <a:pt x="3011" y="26455"/>
                  <a:pt x="3009" y="26425"/>
                  <a:pt x="3006" y="26396"/>
                </a:cubicBezTo>
                <a:cubicBezTo>
                  <a:pt x="3003" y="26368"/>
                  <a:pt x="3001" y="26340"/>
                  <a:pt x="2997" y="26313"/>
                </a:cubicBezTo>
                <a:cubicBezTo>
                  <a:pt x="2992" y="26284"/>
                  <a:pt x="2991" y="26252"/>
                  <a:pt x="2988" y="26222"/>
                </a:cubicBezTo>
                <a:cubicBezTo>
                  <a:pt x="2985" y="26196"/>
                  <a:pt x="2982" y="26168"/>
                  <a:pt x="2981" y="26141"/>
                </a:cubicBezTo>
                <a:cubicBezTo>
                  <a:pt x="2978" y="26111"/>
                  <a:pt x="2975" y="26081"/>
                  <a:pt x="2973" y="26050"/>
                </a:cubicBezTo>
                <a:cubicBezTo>
                  <a:pt x="2972" y="26022"/>
                  <a:pt x="2969" y="25997"/>
                  <a:pt x="2967" y="25969"/>
                </a:cubicBezTo>
                <a:cubicBezTo>
                  <a:pt x="2966" y="25938"/>
                  <a:pt x="2964" y="25906"/>
                  <a:pt x="2961" y="25874"/>
                </a:cubicBezTo>
                <a:cubicBezTo>
                  <a:pt x="2960" y="25847"/>
                  <a:pt x="2959" y="25821"/>
                  <a:pt x="2957" y="25794"/>
                </a:cubicBezTo>
                <a:lnTo>
                  <a:pt x="2951" y="25694"/>
                </a:lnTo>
                <a:cubicBezTo>
                  <a:pt x="2950" y="25669"/>
                  <a:pt x="2950" y="25646"/>
                  <a:pt x="2947" y="25619"/>
                </a:cubicBezTo>
                <a:cubicBezTo>
                  <a:pt x="2945" y="25584"/>
                  <a:pt x="2945" y="25547"/>
                  <a:pt x="2944" y="25513"/>
                </a:cubicBezTo>
                <a:cubicBezTo>
                  <a:pt x="2944" y="25488"/>
                  <a:pt x="2942" y="25466"/>
                  <a:pt x="2942" y="25443"/>
                </a:cubicBezTo>
                <a:cubicBezTo>
                  <a:pt x="2939" y="25403"/>
                  <a:pt x="2939" y="25362"/>
                  <a:pt x="2939" y="25322"/>
                </a:cubicBezTo>
                <a:cubicBezTo>
                  <a:pt x="2939" y="25303"/>
                  <a:pt x="2938" y="25285"/>
                  <a:pt x="2938" y="25266"/>
                </a:cubicBezTo>
                <a:cubicBezTo>
                  <a:pt x="2938" y="25207"/>
                  <a:pt x="2936" y="25147"/>
                  <a:pt x="2936" y="25088"/>
                </a:cubicBezTo>
                <a:cubicBezTo>
                  <a:pt x="2936" y="24473"/>
                  <a:pt x="2976" y="23848"/>
                  <a:pt x="3061" y="23211"/>
                </a:cubicBezTo>
                <a:cubicBezTo>
                  <a:pt x="3768" y="23013"/>
                  <a:pt x="4529" y="22916"/>
                  <a:pt x="5306" y="22911"/>
                </a:cubicBezTo>
                <a:close/>
                <a:moveTo>
                  <a:pt x="29640" y="22898"/>
                </a:moveTo>
                <a:cubicBezTo>
                  <a:pt x="29753" y="23192"/>
                  <a:pt x="29983" y="23542"/>
                  <a:pt x="30320" y="23931"/>
                </a:cubicBezTo>
                <a:cubicBezTo>
                  <a:pt x="30290" y="23970"/>
                  <a:pt x="30259" y="24013"/>
                  <a:pt x="30229" y="24053"/>
                </a:cubicBezTo>
                <a:cubicBezTo>
                  <a:pt x="30142" y="24169"/>
                  <a:pt x="30054" y="24285"/>
                  <a:pt x="29965" y="24401"/>
                </a:cubicBezTo>
                <a:cubicBezTo>
                  <a:pt x="29936" y="24438"/>
                  <a:pt x="29906" y="24476"/>
                  <a:pt x="29877" y="24513"/>
                </a:cubicBezTo>
                <a:lnTo>
                  <a:pt x="29695" y="24744"/>
                </a:lnTo>
                <a:cubicBezTo>
                  <a:pt x="29661" y="24788"/>
                  <a:pt x="29626" y="24831"/>
                  <a:pt x="29590" y="24875"/>
                </a:cubicBezTo>
                <a:lnTo>
                  <a:pt x="29420" y="25085"/>
                </a:lnTo>
                <a:cubicBezTo>
                  <a:pt x="29383" y="25129"/>
                  <a:pt x="29346" y="25175"/>
                  <a:pt x="29309" y="25219"/>
                </a:cubicBezTo>
                <a:cubicBezTo>
                  <a:pt x="29252" y="25288"/>
                  <a:pt x="29193" y="25357"/>
                  <a:pt x="29136" y="25425"/>
                </a:cubicBezTo>
                <a:cubicBezTo>
                  <a:pt x="29099" y="25469"/>
                  <a:pt x="29062" y="25512"/>
                  <a:pt x="29025" y="25556"/>
                </a:cubicBezTo>
                <a:lnTo>
                  <a:pt x="28839" y="25771"/>
                </a:lnTo>
                <a:cubicBezTo>
                  <a:pt x="28805" y="25809"/>
                  <a:pt x="28769" y="25847"/>
                  <a:pt x="28737" y="25887"/>
                </a:cubicBezTo>
                <a:cubicBezTo>
                  <a:pt x="28656" y="25977"/>
                  <a:pt x="28577" y="26066"/>
                  <a:pt x="28494" y="26155"/>
                </a:cubicBezTo>
                <a:lnTo>
                  <a:pt x="28444" y="26211"/>
                </a:lnTo>
                <a:cubicBezTo>
                  <a:pt x="28347" y="26316"/>
                  <a:pt x="28247" y="26424"/>
                  <a:pt x="28149" y="26530"/>
                </a:cubicBezTo>
                <a:cubicBezTo>
                  <a:pt x="28118" y="26564"/>
                  <a:pt x="28088" y="26594"/>
                  <a:pt x="28056" y="26625"/>
                </a:cubicBezTo>
                <a:cubicBezTo>
                  <a:pt x="27987" y="26699"/>
                  <a:pt x="27916" y="26772"/>
                  <a:pt x="27846" y="26846"/>
                </a:cubicBezTo>
                <a:cubicBezTo>
                  <a:pt x="27806" y="26887"/>
                  <a:pt x="27768" y="26925"/>
                  <a:pt x="27730" y="26965"/>
                </a:cubicBezTo>
                <a:cubicBezTo>
                  <a:pt x="27665" y="27030"/>
                  <a:pt x="27600" y="27096"/>
                  <a:pt x="27537" y="27161"/>
                </a:cubicBezTo>
                <a:cubicBezTo>
                  <a:pt x="27494" y="27200"/>
                  <a:pt x="27453" y="27243"/>
                  <a:pt x="27412" y="27284"/>
                </a:cubicBezTo>
                <a:lnTo>
                  <a:pt x="27218" y="27471"/>
                </a:lnTo>
                <a:cubicBezTo>
                  <a:pt x="27177" y="27511"/>
                  <a:pt x="27135" y="27552"/>
                  <a:pt x="27094" y="27592"/>
                </a:cubicBezTo>
                <a:lnTo>
                  <a:pt x="26890" y="27786"/>
                </a:lnTo>
                <a:cubicBezTo>
                  <a:pt x="26850" y="27823"/>
                  <a:pt x="26812" y="27859"/>
                  <a:pt x="26772" y="27896"/>
                </a:cubicBezTo>
                <a:cubicBezTo>
                  <a:pt x="26691" y="27971"/>
                  <a:pt x="26610" y="28045"/>
                  <a:pt x="26528" y="28118"/>
                </a:cubicBezTo>
                <a:cubicBezTo>
                  <a:pt x="26500" y="28142"/>
                  <a:pt x="26473" y="28168"/>
                  <a:pt x="26447" y="28192"/>
                </a:cubicBezTo>
                <a:cubicBezTo>
                  <a:pt x="26338" y="28289"/>
                  <a:pt x="26228" y="28386"/>
                  <a:pt x="26117" y="28482"/>
                </a:cubicBezTo>
                <a:cubicBezTo>
                  <a:pt x="26090" y="28507"/>
                  <a:pt x="26060" y="28532"/>
                  <a:pt x="26031" y="28555"/>
                </a:cubicBezTo>
                <a:cubicBezTo>
                  <a:pt x="25962" y="28617"/>
                  <a:pt x="25892" y="28676"/>
                  <a:pt x="25823" y="28735"/>
                </a:cubicBezTo>
                <a:cubicBezTo>
                  <a:pt x="25816" y="28727"/>
                  <a:pt x="25807" y="28720"/>
                  <a:pt x="25800" y="28712"/>
                </a:cubicBezTo>
                <a:cubicBezTo>
                  <a:pt x="25792" y="28707"/>
                  <a:pt x="25787" y="28699"/>
                  <a:pt x="25779" y="28693"/>
                </a:cubicBezTo>
                <a:lnTo>
                  <a:pt x="25723" y="28639"/>
                </a:lnTo>
                <a:cubicBezTo>
                  <a:pt x="25719" y="28633"/>
                  <a:pt x="25713" y="28627"/>
                  <a:pt x="25707" y="28624"/>
                </a:cubicBezTo>
                <a:cubicBezTo>
                  <a:pt x="25657" y="28580"/>
                  <a:pt x="25610" y="28536"/>
                  <a:pt x="25564" y="28495"/>
                </a:cubicBezTo>
                <a:cubicBezTo>
                  <a:pt x="25560" y="28492"/>
                  <a:pt x="25557" y="28489"/>
                  <a:pt x="25553" y="28486"/>
                </a:cubicBezTo>
                <a:cubicBezTo>
                  <a:pt x="25535" y="28470"/>
                  <a:pt x="25514" y="28452"/>
                  <a:pt x="25495" y="28436"/>
                </a:cubicBezTo>
                <a:cubicBezTo>
                  <a:pt x="25491" y="28432"/>
                  <a:pt x="25482" y="28426"/>
                  <a:pt x="25478" y="28421"/>
                </a:cubicBezTo>
                <a:cubicBezTo>
                  <a:pt x="25461" y="28407"/>
                  <a:pt x="25444" y="28395"/>
                  <a:pt x="25429" y="28382"/>
                </a:cubicBezTo>
                <a:cubicBezTo>
                  <a:pt x="25425" y="28376"/>
                  <a:pt x="25416" y="28370"/>
                  <a:pt x="25411" y="28367"/>
                </a:cubicBezTo>
                <a:cubicBezTo>
                  <a:pt x="25395" y="28352"/>
                  <a:pt x="25378" y="28339"/>
                  <a:pt x="25361" y="28326"/>
                </a:cubicBezTo>
                <a:cubicBezTo>
                  <a:pt x="25357" y="28323"/>
                  <a:pt x="25353" y="28318"/>
                  <a:pt x="25348" y="28315"/>
                </a:cubicBezTo>
                <a:cubicBezTo>
                  <a:pt x="25306" y="28282"/>
                  <a:pt x="25267" y="28249"/>
                  <a:pt x="25229" y="28220"/>
                </a:cubicBezTo>
                <a:cubicBezTo>
                  <a:pt x="25225" y="28215"/>
                  <a:pt x="25220" y="28212"/>
                  <a:pt x="25216" y="28208"/>
                </a:cubicBezTo>
                <a:cubicBezTo>
                  <a:pt x="25201" y="28198"/>
                  <a:pt x="25186" y="28186"/>
                  <a:pt x="25173" y="28176"/>
                </a:cubicBezTo>
                <a:cubicBezTo>
                  <a:pt x="25169" y="28171"/>
                  <a:pt x="25163" y="28167"/>
                  <a:pt x="25157" y="28162"/>
                </a:cubicBezTo>
                <a:lnTo>
                  <a:pt x="25119" y="28134"/>
                </a:lnTo>
                <a:lnTo>
                  <a:pt x="25103" y="28124"/>
                </a:lnTo>
                <a:cubicBezTo>
                  <a:pt x="25089" y="28115"/>
                  <a:pt x="25075" y="28105"/>
                  <a:pt x="25061" y="28096"/>
                </a:cubicBezTo>
                <a:cubicBezTo>
                  <a:pt x="25058" y="28095"/>
                  <a:pt x="25054" y="28090"/>
                  <a:pt x="25051" y="28089"/>
                </a:cubicBezTo>
                <a:cubicBezTo>
                  <a:pt x="25036" y="28079"/>
                  <a:pt x="25019" y="28068"/>
                  <a:pt x="25004" y="28058"/>
                </a:cubicBezTo>
                <a:cubicBezTo>
                  <a:pt x="26868" y="26580"/>
                  <a:pt x="28450" y="24809"/>
                  <a:pt x="29640" y="22898"/>
                </a:cubicBezTo>
                <a:close/>
                <a:moveTo>
                  <a:pt x="6783" y="28520"/>
                </a:moveTo>
                <a:cubicBezTo>
                  <a:pt x="6823" y="28595"/>
                  <a:pt x="6864" y="28670"/>
                  <a:pt x="6906" y="28745"/>
                </a:cubicBezTo>
                <a:cubicBezTo>
                  <a:pt x="6902" y="28748"/>
                  <a:pt x="6896" y="28748"/>
                  <a:pt x="6893" y="28749"/>
                </a:cubicBezTo>
                <a:cubicBezTo>
                  <a:pt x="6865" y="28757"/>
                  <a:pt x="6836" y="28765"/>
                  <a:pt x="6808" y="28773"/>
                </a:cubicBezTo>
                <a:cubicBezTo>
                  <a:pt x="6790" y="28779"/>
                  <a:pt x="6774" y="28785"/>
                  <a:pt x="6755" y="28789"/>
                </a:cubicBezTo>
                <a:cubicBezTo>
                  <a:pt x="6745" y="28793"/>
                  <a:pt x="6734" y="28795"/>
                  <a:pt x="6724" y="28799"/>
                </a:cubicBezTo>
                <a:cubicBezTo>
                  <a:pt x="6742" y="28705"/>
                  <a:pt x="6762" y="28611"/>
                  <a:pt x="6783" y="28520"/>
                </a:cubicBezTo>
                <a:close/>
                <a:moveTo>
                  <a:pt x="39157" y="26828"/>
                </a:moveTo>
                <a:cubicBezTo>
                  <a:pt x="39780" y="27515"/>
                  <a:pt x="40075" y="28081"/>
                  <a:pt x="39994" y="28434"/>
                </a:cubicBezTo>
                <a:cubicBezTo>
                  <a:pt x="39947" y="28509"/>
                  <a:pt x="39903" y="28586"/>
                  <a:pt x="39857" y="28661"/>
                </a:cubicBezTo>
                <a:cubicBezTo>
                  <a:pt x="39725" y="28775"/>
                  <a:pt x="39508" y="28832"/>
                  <a:pt x="39216" y="28832"/>
                </a:cubicBezTo>
                <a:cubicBezTo>
                  <a:pt x="38926" y="28832"/>
                  <a:pt x="38563" y="28775"/>
                  <a:pt x="38135" y="28662"/>
                </a:cubicBezTo>
                <a:cubicBezTo>
                  <a:pt x="38505" y="28058"/>
                  <a:pt x="38846" y="27446"/>
                  <a:pt x="39157" y="26828"/>
                </a:cubicBezTo>
                <a:close/>
                <a:moveTo>
                  <a:pt x="10973" y="24740"/>
                </a:moveTo>
                <a:cubicBezTo>
                  <a:pt x="11079" y="24825"/>
                  <a:pt x="11181" y="24919"/>
                  <a:pt x="11276" y="25016"/>
                </a:cubicBezTo>
                <a:cubicBezTo>
                  <a:pt x="11272" y="25043"/>
                  <a:pt x="11270" y="25066"/>
                  <a:pt x="11268" y="25090"/>
                </a:cubicBezTo>
                <a:cubicBezTo>
                  <a:pt x="11268" y="25094"/>
                  <a:pt x="11268" y="25096"/>
                  <a:pt x="11265" y="25100"/>
                </a:cubicBezTo>
                <a:cubicBezTo>
                  <a:pt x="11263" y="25119"/>
                  <a:pt x="11260" y="25138"/>
                  <a:pt x="11257" y="25159"/>
                </a:cubicBezTo>
                <a:cubicBezTo>
                  <a:pt x="11256" y="25178"/>
                  <a:pt x="11253" y="25200"/>
                  <a:pt x="11250" y="25221"/>
                </a:cubicBezTo>
                <a:cubicBezTo>
                  <a:pt x="11247" y="25254"/>
                  <a:pt x="11243" y="25288"/>
                  <a:pt x="11240" y="25322"/>
                </a:cubicBezTo>
                <a:cubicBezTo>
                  <a:pt x="11238" y="25346"/>
                  <a:pt x="11234" y="25372"/>
                  <a:pt x="11232" y="25396"/>
                </a:cubicBezTo>
                <a:cubicBezTo>
                  <a:pt x="11231" y="25409"/>
                  <a:pt x="11231" y="25419"/>
                  <a:pt x="11228" y="25432"/>
                </a:cubicBezTo>
                <a:cubicBezTo>
                  <a:pt x="11228" y="25438"/>
                  <a:pt x="11226" y="25446"/>
                  <a:pt x="11226" y="25450"/>
                </a:cubicBezTo>
                <a:cubicBezTo>
                  <a:pt x="11222" y="25484"/>
                  <a:pt x="11220" y="25519"/>
                  <a:pt x="11217" y="25552"/>
                </a:cubicBezTo>
                <a:lnTo>
                  <a:pt x="11212" y="25630"/>
                </a:lnTo>
                <a:cubicBezTo>
                  <a:pt x="11210" y="25649"/>
                  <a:pt x="11210" y="25669"/>
                  <a:pt x="11209" y="25687"/>
                </a:cubicBezTo>
                <a:lnTo>
                  <a:pt x="11203" y="25777"/>
                </a:lnTo>
                <a:cubicBezTo>
                  <a:pt x="11201" y="25803"/>
                  <a:pt x="11198" y="25831"/>
                  <a:pt x="11198" y="25859"/>
                </a:cubicBezTo>
                <a:cubicBezTo>
                  <a:pt x="11197" y="25881"/>
                  <a:pt x="11197" y="25903"/>
                  <a:pt x="11195" y="25927"/>
                </a:cubicBezTo>
                <a:cubicBezTo>
                  <a:pt x="11192" y="25950"/>
                  <a:pt x="11192" y="25974"/>
                  <a:pt x="11192" y="26000"/>
                </a:cubicBezTo>
                <a:cubicBezTo>
                  <a:pt x="11191" y="26030"/>
                  <a:pt x="11191" y="26060"/>
                  <a:pt x="11191" y="26090"/>
                </a:cubicBezTo>
                <a:cubicBezTo>
                  <a:pt x="11191" y="26115"/>
                  <a:pt x="11190" y="26140"/>
                  <a:pt x="11190" y="26163"/>
                </a:cubicBezTo>
                <a:lnTo>
                  <a:pt x="11190" y="26221"/>
                </a:lnTo>
                <a:lnTo>
                  <a:pt x="11190" y="26319"/>
                </a:lnTo>
                <a:lnTo>
                  <a:pt x="11190" y="26399"/>
                </a:lnTo>
                <a:lnTo>
                  <a:pt x="11190" y="26441"/>
                </a:lnTo>
                <a:cubicBezTo>
                  <a:pt x="11190" y="26480"/>
                  <a:pt x="11191" y="26516"/>
                  <a:pt x="11192" y="26556"/>
                </a:cubicBezTo>
                <a:cubicBezTo>
                  <a:pt x="11192" y="26581"/>
                  <a:pt x="11195" y="26605"/>
                  <a:pt x="11195" y="26631"/>
                </a:cubicBezTo>
                <a:lnTo>
                  <a:pt x="11195" y="26656"/>
                </a:lnTo>
                <a:cubicBezTo>
                  <a:pt x="11195" y="26671"/>
                  <a:pt x="11197" y="26684"/>
                  <a:pt x="11197" y="26699"/>
                </a:cubicBezTo>
                <a:cubicBezTo>
                  <a:pt x="11198" y="26736"/>
                  <a:pt x="11201" y="26772"/>
                  <a:pt x="11203" y="26811"/>
                </a:cubicBezTo>
                <a:cubicBezTo>
                  <a:pt x="11203" y="26825"/>
                  <a:pt x="11204" y="26839"/>
                  <a:pt x="11204" y="26853"/>
                </a:cubicBezTo>
                <a:cubicBezTo>
                  <a:pt x="11204" y="26859"/>
                  <a:pt x="11204" y="26867"/>
                  <a:pt x="11206" y="26872"/>
                </a:cubicBezTo>
                <a:cubicBezTo>
                  <a:pt x="11209" y="26899"/>
                  <a:pt x="11210" y="26925"/>
                  <a:pt x="11213" y="26953"/>
                </a:cubicBezTo>
                <a:cubicBezTo>
                  <a:pt x="11217" y="26993"/>
                  <a:pt x="11219" y="27034"/>
                  <a:pt x="11222" y="27072"/>
                </a:cubicBezTo>
                <a:cubicBezTo>
                  <a:pt x="11222" y="27078"/>
                  <a:pt x="11225" y="27083"/>
                  <a:pt x="11225" y="27089"/>
                </a:cubicBezTo>
                <a:cubicBezTo>
                  <a:pt x="11226" y="27117"/>
                  <a:pt x="11229" y="27145"/>
                  <a:pt x="11234" y="27171"/>
                </a:cubicBezTo>
                <a:cubicBezTo>
                  <a:pt x="11238" y="27211"/>
                  <a:pt x="11241" y="27249"/>
                  <a:pt x="11247" y="27287"/>
                </a:cubicBezTo>
                <a:cubicBezTo>
                  <a:pt x="11248" y="27295"/>
                  <a:pt x="11248" y="27303"/>
                  <a:pt x="11250" y="27311"/>
                </a:cubicBezTo>
                <a:cubicBezTo>
                  <a:pt x="11254" y="27336"/>
                  <a:pt x="11257" y="27359"/>
                  <a:pt x="11260" y="27383"/>
                </a:cubicBezTo>
                <a:lnTo>
                  <a:pt x="11276" y="27499"/>
                </a:lnTo>
                <a:cubicBezTo>
                  <a:pt x="11278" y="27508"/>
                  <a:pt x="11278" y="27520"/>
                  <a:pt x="11279" y="27528"/>
                </a:cubicBezTo>
                <a:lnTo>
                  <a:pt x="11279" y="27534"/>
                </a:lnTo>
                <a:cubicBezTo>
                  <a:pt x="11284" y="27553"/>
                  <a:pt x="11287" y="27573"/>
                  <a:pt x="11290" y="27593"/>
                </a:cubicBezTo>
                <a:cubicBezTo>
                  <a:pt x="11294" y="27630"/>
                  <a:pt x="11301" y="27668"/>
                  <a:pt x="11307" y="27705"/>
                </a:cubicBezTo>
                <a:cubicBezTo>
                  <a:pt x="11312" y="27721"/>
                  <a:pt x="11313" y="27737"/>
                  <a:pt x="11316" y="27755"/>
                </a:cubicBezTo>
                <a:cubicBezTo>
                  <a:pt x="11319" y="27764"/>
                  <a:pt x="11320" y="27771"/>
                  <a:pt x="11322" y="27780"/>
                </a:cubicBezTo>
                <a:cubicBezTo>
                  <a:pt x="11323" y="27786"/>
                  <a:pt x="11323" y="27792"/>
                  <a:pt x="11326" y="27796"/>
                </a:cubicBezTo>
                <a:lnTo>
                  <a:pt x="11348" y="27906"/>
                </a:lnTo>
                <a:cubicBezTo>
                  <a:pt x="11351" y="27927"/>
                  <a:pt x="11357" y="27949"/>
                  <a:pt x="11360" y="27970"/>
                </a:cubicBezTo>
                <a:cubicBezTo>
                  <a:pt x="11363" y="27980"/>
                  <a:pt x="11366" y="27992"/>
                  <a:pt x="11368" y="28002"/>
                </a:cubicBezTo>
                <a:cubicBezTo>
                  <a:pt x="11375" y="28037"/>
                  <a:pt x="11385" y="28073"/>
                  <a:pt x="11393" y="28108"/>
                </a:cubicBezTo>
                <a:cubicBezTo>
                  <a:pt x="11397" y="28131"/>
                  <a:pt x="11403" y="28156"/>
                  <a:pt x="11410" y="28181"/>
                </a:cubicBezTo>
                <a:cubicBezTo>
                  <a:pt x="11412" y="28190"/>
                  <a:pt x="11415" y="28198"/>
                  <a:pt x="11418" y="28207"/>
                </a:cubicBezTo>
                <a:cubicBezTo>
                  <a:pt x="11426" y="28240"/>
                  <a:pt x="11437" y="28274"/>
                  <a:pt x="11445" y="28308"/>
                </a:cubicBezTo>
                <a:lnTo>
                  <a:pt x="11468" y="28390"/>
                </a:lnTo>
                <a:cubicBezTo>
                  <a:pt x="11469" y="28396"/>
                  <a:pt x="11470" y="28402"/>
                  <a:pt x="11473" y="28409"/>
                </a:cubicBezTo>
                <a:cubicBezTo>
                  <a:pt x="11482" y="28443"/>
                  <a:pt x="11493" y="28477"/>
                  <a:pt x="11504" y="28509"/>
                </a:cubicBezTo>
                <a:lnTo>
                  <a:pt x="11520" y="28565"/>
                </a:lnTo>
                <a:cubicBezTo>
                  <a:pt x="11382" y="28707"/>
                  <a:pt x="11226" y="28839"/>
                  <a:pt x="11051" y="28963"/>
                </a:cubicBezTo>
                <a:cubicBezTo>
                  <a:pt x="11029" y="28951"/>
                  <a:pt x="11007" y="28942"/>
                  <a:pt x="10984" y="28932"/>
                </a:cubicBezTo>
                <a:cubicBezTo>
                  <a:pt x="10973" y="28926"/>
                  <a:pt x="10960" y="28920"/>
                  <a:pt x="10948" y="28914"/>
                </a:cubicBezTo>
                <a:cubicBezTo>
                  <a:pt x="10919" y="28902"/>
                  <a:pt x="10892" y="28889"/>
                  <a:pt x="10863" y="28876"/>
                </a:cubicBezTo>
                <a:cubicBezTo>
                  <a:pt x="10856" y="28873"/>
                  <a:pt x="10848" y="28868"/>
                  <a:pt x="10838" y="28867"/>
                </a:cubicBezTo>
                <a:cubicBezTo>
                  <a:pt x="10763" y="28836"/>
                  <a:pt x="10688" y="28807"/>
                  <a:pt x="10613" y="28779"/>
                </a:cubicBezTo>
                <a:lnTo>
                  <a:pt x="10595" y="28773"/>
                </a:lnTo>
                <a:cubicBezTo>
                  <a:pt x="10563" y="28762"/>
                  <a:pt x="10532" y="28751"/>
                  <a:pt x="10498" y="28740"/>
                </a:cubicBezTo>
                <a:lnTo>
                  <a:pt x="10466" y="28729"/>
                </a:lnTo>
                <a:cubicBezTo>
                  <a:pt x="10438" y="28720"/>
                  <a:pt x="10410" y="28711"/>
                  <a:pt x="10381" y="28704"/>
                </a:cubicBezTo>
                <a:lnTo>
                  <a:pt x="10342" y="28692"/>
                </a:lnTo>
                <a:cubicBezTo>
                  <a:pt x="10316" y="28685"/>
                  <a:pt x="10289" y="28677"/>
                  <a:pt x="10263" y="28670"/>
                </a:cubicBezTo>
                <a:cubicBezTo>
                  <a:pt x="10248" y="28667"/>
                  <a:pt x="10235" y="28662"/>
                  <a:pt x="10220" y="28660"/>
                </a:cubicBezTo>
                <a:cubicBezTo>
                  <a:pt x="10195" y="28652"/>
                  <a:pt x="10169" y="28646"/>
                  <a:pt x="10144" y="28639"/>
                </a:cubicBezTo>
                <a:lnTo>
                  <a:pt x="10100" y="28627"/>
                </a:lnTo>
                <a:cubicBezTo>
                  <a:pt x="10073" y="28623"/>
                  <a:pt x="10048" y="28615"/>
                  <a:pt x="10025" y="28610"/>
                </a:cubicBezTo>
                <a:cubicBezTo>
                  <a:pt x="10010" y="28605"/>
                  <a:pt x="9992" y="28602"/>
                  <a:pt x="9978" y="28601"/>
                </a:cubicBezTo>
                <a:cubicBezTo>
                  <a:pt x="9953" y="28595"/>
                  <a:pt x="9929" y="28589"/>
                  <a:pt x="9903" y="28586"/>
                </a:cubicBezTo>
                <a:cubicBezTo>
                  <a:pt x="9889" y="28583"/>
                  <a:pt x="9875" y="28580"/>
                  <a:pt x="9863" y="28579"/>
                </a:cubicBezTo>
                <a:cubicBezTo>
                  <a:pt x="9828" y="28517"/>
                  <a:pt x="9794" y="28457"/>
                  <a:pt x="9761" y="28396"/>
                </a:cubicBezTo>
                <a:cubicBezTo>
                  <a:pt x="9814" y="28156"/>
                  <a:pt x="9873" y="27917"/>
                  <a:pt x="9938" y="27674"/>
                </a:cubicBezTo>
                <a:cubicBezTo>
                  <a:pt x="10106" y="27049"/>
                  <a:pt x="10308" y="26414"/>
                  <a:pt x="10550" y="25774"/>
                </a:cubicBezTo>
                <a:cubicBezTo>
                  <a:pt x="10584" y="25684"/>
                  <a:pt x="10617" y="25594"/>
                  <a:pt x="10653" y="25506"/>
                </a:cubicBezTo>
                <a:cubicBezTo>
                  <a:pt x="10660" y="25485"/>
                  <a:pt x="10669" y="25465"/>
                  <a:pt x="10676" y="25446"/>
                </a:cubicBezTo>
                <a:cubicBezTo>
                  <a:pt x="10712" y="25357"/>
                  <a:pt x="10747" y="25269"/>
                  <a:pt x="10784" y="25182"/>
                </a:cubicBezTo>
                <a:lnTo>
                  <a:pt x="10800" y="25144"/>
                </a:lnTo>
                <a:cubicBezTo>
                  <a:pt x="10834" y="25065"/>
                  <a:pt x="10866" y="24984"/>
                  <a:pt x="10901" y="24904"/>
                </a:cubicBezTo>
                <a:cubicBezTo>
                  <a:pt x="10909" y="24887"/>
                  <a:pt x="10916" y="24869"/>
                  <a:pt x="10923" y="24851"/>
                </a:cubicBezTo>
                <a:cubicBezTo>
                  <a:pt x="10940" y="24815"/>
                  <a:pt x="10956" y="24776"/>
                  <a:pt x="10973" y="24740"/>
                </a:cubicBezTo>
                <a:close/>
                <a:moveTo>
                  <a:pt x="30390" y="24009"/>
                </a:moveTo>
                <a:cubicBezTo>
                  <a:pt x="30473" y="24103"/>
                  <a:pt x="30561" y="24197"/>
                  <a:pt x="30657" y="24294"/>
                </a:cubicBezTo>
                <a:cubicBezTo>
                  <a:pt x="30649" y="24306"/>
                  <a:pt x="30643" y="24316"/>
                  <a:pt x="30636" y="24328"/>
                </a:cubicBezTo>
                <a:cubicBezTo>
                  <a:pt x="30608" y="24372"/>
                  <a:pt x="30582" y="24413"/>
                  <a:pt x="30554" y="24457"/>
                </a:cubicBezTo>
                <a:cubicBezTo>
                  <a:pt x="30527" y="24498"/>
                  <a:pt x="30502" y="24538"/>
                  <a:pt x="30476" y="24578"/>
                </a:cubicBezTo>
                <a:cubicBezTo>
                  <a:pt x="30449" y="24622"/>
                  <a:pt x="30420" y="24666"/>
                  <a:pt x="30390" y="24710"/>
                </a:cubicBezTo>
                <a:cubicBezTo>
                  <a:pt x="30364" y="24750"/>
                  <a:pt x="30339" y="24788"/>
                  <a:pt x="30311" y="24829"/>
                </a:cubicBezTo>
                <a:cubicBezTo>
                  <a:pt x="30282" y="24874"/>
                  <a:pt x="30252" y="24918"/>
                  <a:pt x="30221" y="24962"/>
                </a:cubicBezTo>
                <a:cubicBezTo>
                  <a:pt x="30195" y="25000"/>
                  <a:pt x="30167" y="25038"/>
                  <a:pt x="30142" y="25078"/>
                </a:cubicBezTo>
                <a:lnTo>
                  <a:pt x="30048" y="25210"/>
                </a:lnTo>
                <a:cubicBezTo>
                  <a:pt x="30020" y="25249"/>
                  <a:pt x="29995" y="25287"/>
                  <a:pt x="29967" y="25324"/>
                </a:cubicBezTo>
                <a:cubicBezTo>
                  <a:pt x="29936" y="25368"/>
                  <a:pt x="29902" y="25412"/>
                  <a:pt x="29870" y="25457"/>
                </a:cubicBezTo>
                <a:cubicBezTo>
                  <a:pt x="29842" y="25494"/>
                  <a:pt x="29814" y="25534"/>
                  <a:pt x="29787" y="25571"/>
                </a:cubicBezTo>
                <a:cubicBezTo>
                  <a:pt x="29753" y="25615"/>
                  <a:pt x="29718" y="25660"/>
                  <a:pt x="29686" y="25705"/>
                </a:cubicBezTo>
                <a:lnTo>
                  <a:pt x="29603" y="25815"/>
                </a:lnTo>
                <a:cubicBezTo>
                  <a:pt x="29568" y="25859"/>
                  <a:pt x="29533" y="25905"/>
                  <a:pt x="29498" y="25949"/>
                </a:cubicBezTo>
                <a:cubicBezTo>
                  <a:pt x="29471" y="25985"/>
                  <a:pt x="29442" y="26021"/>
                  <a:pt x="29414" y="26058"/>
                </a:cubicBezTo>
                <a:cubicBezTo>
                  <a:pt x="29378" y="26102"/>
                  <a:pt x="29342" y="26147"/>
                  <a:pt x="29305" y="26191"/>
                </a:cubicBezTo>
                <a:cubicBezTo>
                  <a:pt x="29275" y="26227"/>
                  <a:pt x="29247" y="26263"/>
                  <a:pt x="29218" y="26299"/>
                </a:cubicBezTo>
                <a:cubicBezTo>
                  <a:pt x="29181" y="26343"/>
                  <a:pt x="29145" y="26389"/>
                  <a:pt x="29106" y="26433"/>
                </a:cubicBezTo>
                <a:lnTo>
                  <a:pt x="29018" y="26537"/>
                </a:lnTo>
                <a:cubicBezTo>
                  <a:pt x="28980" y="26581"/>
                  <a:pt x="28942" y="26627"/>
                  <a:pt x="28902" y="26671"/>
                </a:cubicBezTo>
                <a:cubicBezTo>
                  <a:pt x="28872" y="26706"/>
                  <a:pt x="28843" y="26740"/>
                  <a:pt x="28814" y="26772"/>
                </a:cubicBezTo>
                <a:cubicBezTo>
                  <a:pt x="28775" y="26817"/>
                  <a:pt x="28736" y="26861"/>
                  <a:pt x="28694" y="26906"/>
                </a:cubicBezTo>
                <a:cubicBezTo>
                  <a:pt x="28665" y="26940"/>
                  <a:pt x="28634" y="26975"/>
                  <a:pt x="28605" y="27008"/>
                </a:cubicBezTo>
                <a:lnTo>
                  <a:pt x="28483" y="27140"/>
                </a:lnTo>
                <a:cubicBezTo>
                  <a:pt x="28452" y="27174"/>
                  <a:pt x="28422" y="27206"/>
                  <a:pt x="28391" y="27240"/>
                </a:cubicBezTo>
                <a:cubicBezTo>
                  <a:pt x="28350" y="27284"/>
                  <a:pt x="28309" y="27325"/>
                  <a:pt x="28266" y="27370"/>
                </a:cubicBezTo>
                <a:lnTo>
                  <a:pt x="28172" y="27470"/>
                </a:lnTo>
                <a:cubicBezTo>
                  <a:pt x="28130" y="27514"/>
                  <a:pt x="28088" y="27556"/>
                  <a:pt x="28046" y="27598"/>
                </a:cubicBezTo>
                <a:cubicBezTo>
                  <a:pt x="28015" y="27631"/>
                  <a:pt x="27981" y="27662"/>
                  <a:pt x="27950" y="27696"/>
                </a:cubicBezTo>
                <a:cubicBezTo>
                  <a:pt x="27908" y="27737"/>
                  <a:pt x="27863" y="27780"/>
                  <a:pt x="27821" y="27823"/>
                </a:cubicBezTo>
                <a:cubicBezTo>
                  <a:pt x="27788" y="27855"/>
                  <a:pt x="27755" y="27887"/>
                  <a:pt x="27722" y="27920"/>
                </a:cubicBezTo>
                <a:cubicBezTo>
                  <a:pt x="27678" y="27962"/>
                  <a:pt x="27635" y="28002"/>
                  <a:pt x="27591" y="28045"/>
                </a:cubicBezTo>
                <a:cubicBezTo>
                  <a:pt x="27559" y="28076"/>
                  <a:pt x="27524" y="28109"/>
                  <a:pt x="27490" y="28140"/>
                </a:cubicBezTo>
                <a:lnTo>
                  <a:pt x="27357" y="28262"/>
                </a:lnTo>
                <a:cubicBezTo>
                  <a:pt x="27324" y="28293"/>
                  <a:pt x="27288" y="28326"/>
                  <a:pt x="27253" y="28358"/>
                </a:cubicBezTo>
                <a:cubicBezTo>
                  <a:pt x="27209" y="28398"/>
                  <a:pt x="27165" y="28436"/>
                  <a:pt x="27119" y="28477"/>
                </a:cubicBezTo>
                <a:cubicBezTo>
                  <a:pt x="27082" y="28508"/>
                  <a:pt x="27047" y="28542"/>
                  <a:pt x="27010" y="28573"/>
                </a:cubicBezTo>
                <a:cubicBezTo>
                  <a:pt x="26966" y="28611"/>
                  <a:pt x="26922" y="28649"/>
                  <a:pt x="26876" y="28689"/>
                </a:cubicBezTo>
                <a:cubicBezTo>
                  <a:pt x="26840" y="28720"/>
                  <a:pt x="26801" y="28752"/>
                  <a:pt x="26765" y="28785"/>
                </a:cubicBezTo>
                <a:cubicBezTo>
                  <a:pt x="26721" y="28821"/>
                  <a:pt x="26676" y="28858"/>
                  <a:pt x="26629" y="28896"/>
                </a:cubicBezTo>
                <a:cubicBezTo>
                  <a:pt x="26591" y="28929"/>
                  <a:pt x="26553" y="28961"/>
                  <a:pt x="26515" y="28993"/>
                </a:cubicBezTo>
                <a:cubicBezTo>
                  <a:pt x="26470" y="29030"/>
                  <a:pt x="26426" y="29065"/>
                  <a:pt x="26382" y="29101"/>
                </a:cubicBezTo>
                <a:cubicBezTo>
                  <a:pt x="26347" y="29127"/>
                  <a:pt x="26312" y="29157"/>
                  <a:pt x="26276" y="29185"/>
                </a:cubicBezTo>
                <a:cubicBezTo>
                  <a:pt x="26267" y="29174"/>
                  <a:pt x="26257" y="29164"/>
                  <a:pt x="26247" y="29155"/>
                </a:cubicBezTo>
                <a:lnTo>
                  <a:pt x="26198" y="29105"/>
                </a:lnTo>
                <a:lnTo>
                  <a:pt x="26154" y="29061"/>
                </a:lnTo>
                <a:lnTo>
                  <a:pt x="26104" y="29013"/>
                </a:lnTo>
                <a:cubicBezTo>
                  <a:pt x="26090" y="28998"/>
                  <a:pt x="26075" y="28985"/>
                  <a:pt x="26062" y="28970"/>
                </a:cubicBezTo>
                <a:cubicBezTo>
                  <a:pt x="26045" y="28955"/>
                  <a:pt x="26031" y="28939"/>
                  <a:pt x="26015" y="28924"/>
                </a:cubicBezTo>
                <a:cubicBezTo>
                  <a:pt x="26000" y="28910"/>
                  <a:pt x="25985" y="28895"/>
                  <a:pt x="25970" y="28882"/>
                </a:cubicBezTo>
                <a:cubicBezTo>
                  <a:pt x="25956" y="28867"/>
                  <a:pt x="25941" y="28854"/>
                  <a:pt x="25928" y="28840"/>
                </a:cubicBezTo>
                <a:cubicBezTo>
                  <a:pt x="25919" y="28832"/>
                  <a:pt x="25907" y="28821"/>
                  <a:pt x="25897" y="28811"/>
                </a:cubicBezTo>
                <a:cubicBezTo>
                  <a:pt x="25960" y="28748"/>
                  <a:pt x="26025" y="28692"/>
                  <a:pt x="26090" y="28635"/>
                </a:cubicBezTo>
                <a:cubicBezTo>
                  <a:pt x="26120" y="28608"/>
                  <a:pt x="26154" y="28580"/>
                  <a:pt x="26185" y="28554"/>
                </a:cubicBezTo>
                <a:cubicBezTo>
                  <a:pt x="26191" y="28551"/>
                  <a:pt x="26197" y="28545"/>
                  <a:pt x="26201" y="28542"/>
                </a:cubicBezTo>
                <a:cubicBezTo>
                  <a:pt x="26309" y="28449"/>
                  <a:pt x="26413" y="28355"/>
                  <a:pt x="26518" y="28262"/>
                </a:cubicBezTo>
                <a:cubicBezTo>
                  <a:pt x="26525" y="28257"/>
                  <a:pt x="26531" y="28249"/>
                  <a:pt x="26538" y="28243"/>
                </a:cubicBezTo>
                <a:cubicBezTo>
                  <a:pt x="26569" y="28215"/>
                  <a:pt x="26601" y="28186"/>
                  <a:pt x="26632" y="28159"/>
                </a:cubicBezTo>
                <a:cubicBezTo>
                  <a:pt x="26704" y="28095"/>
                  <a:pt x="26773" y="28030"/>
                  <a:pt x="26844" y="27965"/>
                </a:cubicBezTo>
                <a:cubicBezTo>
                  <a:pt x="26859" y="27954"/>
                  <a:pt x="26871" y="27940"/>
                  <a:pt x="26885" y="27927"/>
                </a:cubicBezTo>
                <a:cubicBezTo>
                  <a:pt x="26918" y="27898"/>
                  <a:pt x="26947" y="27868"/>
                  <a:pt x="26978" y="27840"/>
                </a:cubicBezTo>
                <a:cubicBezTo>
                  <a:pt x="27040" y="27781"/>
                  <a:pt x="27103" y="27723"/>
                  <a:pt x="27165" y="27662"/>
                </a:cubicBezTo>
                <a:cubicBezTo>
                  <a:pt x="27185" y="27645"/>
                  <a:pt x="27206" y="27624"/>
                  <a:pt x="27227" y="27605"/>
                </a:cubicBezTo>
                <a:cubicBezTo>
                  <a:pt x="27252" y="27580"/>
                  <a:pt x="27278" y="27556"/>
                  <a:pt x="27303" y="27530"/>
                </a:cubicBezTo>
                <a:cubicBezTo>
                  <a:pt x="27363" y="27471"/>
                  <a:pt x="27425" y="27412"/>
                  <a:pt x="27484" y="27353"/>
                </a:cubicBezTo>
                <a:cubicBezTo>
                  <a:pt x="27509" y="27328"/>
                  <a:pt x="27535" y="27303"/>
                  <a:pt x="27560" y="27278"/>
                </a:cubicBezTo>
                <a:lnTo>
                  <a:pt x="27619" y="27220"/>
                </a:lnTo>
                <a:cubicBezTo>
                  <a:pt x="27680" y="27159"/>
                  <a:pt x="27741" y="27096"/>
                  <a:pt x="27802" y="27036"/>
                </a:cubicBezTo>
                <a:cubicBezTo>
                  <a:pt x="27831" y="27006"/>
                  <a:pt x="27860" y="26977"/>
                  <a:pt x="27890" y="26946"/>
                </a:cubicBezTo>
                <a:lnTo>
                  <a:pt x="27928" y="26906"/>
                </a:lnTo>
                <a:cubicBezTo>
                  <a:pt x="27994" y="26837"/>
                  <a:pt x="28062" y="26769"/>
                  <a:pt x="28128" y="26699"/>
                </a:cubicBezTo>
                <a:cubicBezTo>
                  <a:pt x="28158" y="26669"/>
                  <a:pt x="28186" y="26640"/>
                  <a:pt x="28215" y="26609"/>
                </a:cubicBezTo>
                <a:cubicBezTo>
                  <a:pt x="28221" y="26603"/>
                  <a:pt x="28227" y="26596"/>
                  <a:pt x="28231" y="26590"/>
                </a:cubicBezTo>
                <a:cubicBezTo>
                  <a:pt x="28330" y="26487"/>
                  <a:pt x="28427" y="26383"/>
                  <a:pt x="28522" y="26278"/>
                </a:cubicBezTo>
                <a:cubicBezTo>
                  <a:pt x="28525" y="26274"/>
                  <a:pt x="28530" y="26271"/>
                  <a:pt x="28531" y="26266"/>
                </a:cubicBezTo>
                <a:cubicBezTo>
                  <a:pt x="28552" y="26244"/>
                  <a:pt x="28572" y="26221"/>
                  <a:pt x="28594" y="26199"/>
                </a:cubicBezTo>
                <a:cubicBezTo>
                  <a:pt x="28668" y="26118"/>
                  <a:pt x="28742" y="26035"/>
                  <a:pt x="28815" y="25953"/>
                </a:cubicBezTo>
                <a:cubicBezTo>
                  <a:pt x="28824" y="25941"/>
                  <a:pt x="28834" y="25931"/>
                  <a:pt x="28844" y="25919"/>
                </a:cubicBezTo>
                <a:cubicBezTo>
                  <a:pt x="28869" y="25890"/>
                  <a:pt x="28897" y="25859"/>
                  <a:pt x="28922" y="25830"/>
                </a:cubicBezTo>
                <a:cubicBezTo>
                  <a:pt x="28983" y="25759"/>
                  <a:pt x="29045" y="25691"/>
                  <a:pt x="29103" y="25622"/>
                </a:cubicBezTo>
                <a:cubicBezTo>
                  <a:pt x="29118" y="25603"/>
                  <a:pt x="29134" y="25587"/>
                  <a:pt x="29149" y="25568"/>
                </a:cubicBezTo>
                <a:cubicBezTo>
                  <a:pt x="29172" y="25541"/>
                  <a:pt x="29195" y="25513"/>
                  <a:pt x="29218" y="25485"/>
                </a:cubicBezTo>
                <a:cubicBezTo>
                  <a:pt x="29275" y="25419"/>
                  <a:pt x="29333" y="25352"/>
                  <a:pt x="29387" y="25284"/>
                </a:cubicBezTo>
                <a:cubicBezTo>
                  <a:pt x="29408" y="25259"/>
                  <a:pt x="29428" y="25235"/>
                  <a:pt x="29449" y="25210"/>
                </a:cubicBezTo>
                <a:cubicBezTo>
                  <a:pt x="29467" y="25188"/>
                  <a:pt x="29483" y="25166"/>
                  <a:pt x="29502" y="25146"/>
                </a:cubicBezTo>
                <a:cubicBezTo>
                  <a:pt x="29559" y="25078"/>
                  <a:pt x="29614" y="25007"/>
                  <a:pt x="29670" y="24940"/>
                </a:cubicBezTo>
                <a:cubicBezTo>
                  <a:pt x="29693" y="24910"/>
                  <a:pt x="29718" y="24881"/>
                  <a:pt x="29743" y="24850"/>
                </a:cubicBezTo>
                <a:cubicBezTo>
                  <a:pt x="29753" y="24835"/>
                  <a:pt x="29767" y="24821"/>
                  <a:pt x="29777" y="24806"/>
                </a:cubicBezTo>
                <a:cubicBezTo>
                  <a:pt x="29836" y="24729"/>
                  <a:pt x="29898" y="24654"/>
                  <a:pt x="29956" y="24579"/>
                </a:cubicBezTo>
                <a:cubicBezTo>
                  <a:pt x="29987" y="24541"/>
                  <a:pt x="30017" y="24500"/>
                  <a:pt x="30048" y="24462"/>
                </a:cubicBezTo>
                <a:cubicBezTo>
                  <a:pt x="30133" y="24353"/>
                  <a:pt x="30215" y="24243"/>
                  <a:pt x="30296" y="24134"/>
                </a:cubicBezTo>
                <a:cubicBezTo>
                  <a:pt x="30299" y="24129"/>
                  <a:pt x="30305" y="24122"/>
                  <a:pt x="30311" y="24116"/>
                </a:cubicBezTo>
                <a:cubicBezTo>
                  <a:pt x="30336" y="24081"/>
                  <a:pt x="30364" y="24044"/>
                  <a:pt x="30390" y="24009"/>
                </a:cubicBezTo>
                <a:close/>
                <a:moveTo>
                  <a:pt x="2957" y="23244"/>
                </a:moveTo>
                <a:lnTo>
                  <a:pt x="2957" y="23244"/>
                </a:lnTo>
                <a:cubicBezTo>
                  <a:pt x="2945" y="23323"/>
                  <a:pt x="2936" y="23404"/>
                  <a:pt x="2928" y="23484"/>
                </a:cubicBezTo>
                <a:cubicBezTo>
                  <a:pt x="2864" y="24028"/>
                  <a:pt x="2835" y="24565"/>
                  <a:pt x="2835" y="25093"/>
                </a:cubicBezTo>
                <a:cubicBezTo>
                  <a:pt x="2835" y="25153"/>
                  <a:pt x="2835" y="25213"/>
                  <a:pt x="2836" y="25272"/>
                </a:cubicBezTo>
                <a:cubicBezTo>
                  <a:pt x="2836" y="25299"/>
                  <a:pt x="2839" y="25324"/>
                  <a:pt x="2839" y="25350"/>
                </a:cubicBezTo>
                <a:cubicBezTo>
                  <a:pt x="2839" y="25384"/>
                  <a:pt x="2841" y="25418"/>
                  <a:pt x="2841" y="25453"/>
                </a:cubicBezTo>
                <a:cubicBezTo>
                  <a:pt x="2841" y="25482"/>
                  <a:pt x="2842" y="25510"/>
                  <a:pt x="2844" y="25541"/>
                </a:cubicBezTo>
                <a:cubicBezTo>
                  <a:pt x="2847" y="25571"/>
                  <a:pt x="2847" y="25602"/>
                  <a:pt x="2848" y="25631"/>
                </a:cubicBezTo>
                <a:cubicBezTo>
                  <a:pt x="2850" y="25662"/>
                  <a:pt x="2851" y="25691"/>
                  <a:pt x="2851" y="25722"/>
                </a:cubicBezTo>
                <a:cubicBezTo>
                  <a:pt x="2854" y="25750"/>
                  <a:pt x="2854" y="25780"/>
                  <a:pt x="2856" y="25808"/>
                </a:cubicBezTo>
                <a:lnTo>
                  <a:pt x="2861" y="25902"/>
                </a:lnTo>
                <a:cubicBezTo>
                  <a:pt x="2863" y="25928"/>
                  <a:pt x="2864" y="25956"/>
                  <a:pt x="2866" y="25983"/>
                </a:cubicBezTo>
                <a:cubicBezTo>
                  <a:pt x="2869" y="26013"/>
                  <a:pt x="2872" y="26044"/>
                  <a:pt x="2873" y="26075"/>
                </a:cubicBezTo>
                <a:cubicBezTo>
                  <a:pt x="2876" y="26103"/>
                  <a:pt x="2878" y="26130"/>
                  <a:pt x="2881" y="26156"/>
                </a:cubicBezTo>
                <a:cubicBezTo>
                  <a:pt x="2884" y="26188"/>
                  <a:pt x="2886" y="26219"/>
                  <a:pt x="2891" y="26250"/>
                </a:cubicBezTo>
                <a:cubicBezTo>
                  <a:pt x="2892" y="26277"/>
                  <a:pt x="2895" y="26303"/>
                  <a:pt x="2898" y="26330"/>
                </a:cubicBezTo>
                <a:lnTo>
                  <a:pt x="2909" y="26424"/>
                </a:lnTo>
                <a:cubicBezTo>
                  <a:pt x="2913" y="26449"/>
                  <a:pt x="2914" y="26475"/>
                  <a:pt x="2917" y="26500"/>
                </a:cubicBezTo>
                <a:lnTo>
                  <a:pt x="2929" y="26594"/>
                </a:lnTo>
                <a:cubicBezTo>
                  <a:pt x="2932" y="26619"/>
                  <a:pt x="2935" y="26646"/>
                  <a:pt x="2938" y="26671"/>
                </a:cubicBezTo>
                <a:cubicBezTo>
                  <a:pt x="2942" y="26702"/>
                  <a:pt x="2947" y="26734"/>
                  <a:pt x="2951" y="26764"/>
                </a:cubicBezTo>
                <a:lnTo>
                  <a:pt x="2961" y="26840"/>
                </a:lnTo>
                <a:cubicBezTo>
                  <a:pt x="2966" y="26871"/>
                  <a:pt x="2972" y="26900"/>
                  <a:pt x="2976" y="26930"/>
                </a:cubicBezTo>
                <a:cubicBezTo>
                  <a:pt x="2981" y="26956"/>
                  <a:pt x="2984" y="26981"/>
                  <a:pt x="2989" y="27008"/>
                </a:cubicBezTo>
                <a:cubicBezTo>
                  <a:pt x="2995" y="27037"/>
                  <a:pt x="3001" y="27068"/>
                  <a:pt x="3004" y="27097"/>
                </a:cubicBezTo>
                <a:cubicBezTo>
                  <a:pt x="3009" y="27124"/>
                  <a:pt x="3013" y="27149"/>
                  <a:pt x="3017" y="27175"/>
                </a:cubicBezTo>
                <a:lnTo>
                  <a:pt x="3034" y="27264"/>
                </a:lnTo>
                <a:cubicBezTo>
                  <a:pt x="3039" y="27289"/>
                  <a:pt x="3042" y="27315"/>
                  <a:pt x="3048" y="27339"/>
                </a:cubicBezTo>
                <a:cubicBezTo>
                  <a:pt x="3054" y="27368"/>
                  <a:pt x="3060" y="27398"/>
                  <a:pt x="3067" y="27427"/>
                </a:cubicBezTo>
                <a:cubicBezTo>
                  <a:pt x="3072" y="27452"/>
                  <a:pt x="3078" y="27477"/>
                  <a:pt x="3082" y="27502"/>
                </a:cubicBezTo>
                <a:cubicBezTo>
                  <a:pt x="3086" y="27531"/>
                  <a:pt x="3094" y="27561"/>
                  <a:pt x="3100" y="27589"/>
                </a:cubicBezTo>
                <a:cubicBezTo>
                  <a:pt x="3106" y="27614"/>
                  <a:pt x="3112" y="27639"/>
                  <a:pt x="3116" y="27664"/>
                </a:cubicBezTo>
                <a:cubicBezTo>
                  <a:pt x="3123" y="27693"/>
                  <a:pt x="3129" y="27721"/>
                  <a:pt x="3137" y="27749"/>
                </a:cubicBezTo>
                <a:cubicBezTo>
                  <a:pt x="3142" y="27774"/>
                  <a:pt x="3150" y="27801"/>
                  <a:pt x="3156" y="27824"/>
                </a:cubicBezTo>
                <a:cubicBezTo>
                  <a:pt x="3163" y="27852"/>
                  <a:pt x="3170" y="27878"/>
                  <a:pt x="3178" y="27908"/>
                </a:cubicBezTo>
                <a:cubicBezTo>
                  <a:pt x="3185" y="27934"/>
                  <a:pt x="3189" y="27959"/>
                  <a:pt x="3197" y="27984"/>
                </a:cubicBezTo>
                <a:lnTo>
                  <a:pt x="3219" y="28067"/>
                </a:lnTo>
                <a:cubicBezTo>
                  <a:pt x="3226" y="28092"/>
                  <a:pt x="3234" y="28118"/>
                  <a:pt x="3239" y="28143"/>
                </a:cubicBezTo>
                <a:cubicBezTo>
                  <a:pt x="3247" y="28171"/>
                  <a:pt x="3254" y="28198"/>
                  <a:pt x="3263" y="28224"/>
                </a:cubicBezTo>
                <a:lnTo>
                  <a:pt x="3285" y="28302"/>
                </a:lnTo>
                <a:cubicBezTo>
                  <a:pt x="3292" y="28327"/>
                  <a:pt x="3303" y="28355"/>
                  <a:pt x="3310" y="28382"/>
                </a:cubicBezTo>
                <a:cubicBezTo>
                  <a:pt x="3317" y="28407"/>
                  <a:pt x="3326" y="28433"/>
                  <a:pt x="3334" y="28458"/>
                </a:cubicBezTo>
                <a:cubicBezTo>
                  <a:pt x="3342" y="28484"/>
                  <a:pt x="3350" y="28509"/>
                  <a:pt x="3359" y="28536"/>
                </a:cubicBezTo>
                <a:cubicBezTo>
                  <a:pt x="3369" y="28561"/>
                  <a:pt x="3376" y="28587"/>
                  <a:pt x="3385" y="28612"/>
                </a:cubicBezTo>
                <a:cubicBezTo>
                  <a:pt x="3394" y="28639"/>
                  <a:pt x="3401" y="28662"/>
                  <a:pt x="3410" y="28687"/>
                </a:cubicBezTo>
                <a:lnTo>
                  <a:pt x="3438" y="28765"/>
                </a:lnTo>
                <a:cubicBezTo>
                  <a:pt x="3447" y="28789"/>
                  <a:pt x="3457" y="28815"/>
                  <a:pt x="3466" y="28839"/>
                </a:cubicBezTo>
                <a:lnTo>
                  <a:pt x="3494" y="28915"/>
                </a:lnTo>
                <a:cubicBezTo>
                  <a:pt x="3495" y="28918"/>
                  <a:pt x="3495" y="28921"/>
                  <a:pt x="3495" y="28923"/>
                </a:cubicBezTo>
                <a:cubicBezTo>
                  <a:pt x="3475" y="29052"/>
                  <a:pt x="3454" y="29183"/>
                  <a:pt x="3438" y="29311"/>
                </a:cubicBezTo>
                <a:cubicBezTo>
                  <a:pt x="2557" y="28958"/>
                  <a:pt x="1782" y="28482"/>
                  <a:pt x="1208" y="27904"/>
                </a:cubicBezTo>
                <a:cubicBezTo>
                  <a:pt x="1401" y="26471"/>
                  <a:pt x="1758" y="24999"/>
                  <a:pt x="2270" y="23494"/>
                </a:cubicBezTo>
                <a:cubicBezTo>
                  <a:pt x="2483" y="23401"/>
                  <a:pt x="2714" y="23316"/>
                  <a:pt x="2957" y="23244"/>
                </a:cubicBezTo>
                <a:close/>
                <a:moveTo>
                  <a:pt x="9928" y="28686"/>
                </a:moveTo>
                <a:lnTo>
                  <a:pt x="9928" y="28686"/>
                </a:lnTo>
                <a:cubicBezTo>
                  <a:pt x="9941" y="28689"/>
                  <a:pt x="9954" y="28692"/>
                  <a:pt x="9967" y="28693"/>
                </a:cubicBezTo>
                <a:cubicBezTo>
                  <a:pt x="9970" y="28693"/>
                  <a:pt x="9976" y="28696"/>
                  <a:pt x="9980" y="28696"/>
                </a:cubicBezTo>
                <a:cubicBezTo>
                  <a:pt x="10019" y="28705"/>
                  <a:pt x="10057" y="28712"/>
                  <a:pt x="10095" y="28721"/>
                </a:cubicBezTo>
                <a:cubicBezTo>
                  <a:pt x="10098" y="28721"/>
                  <a:pt x="10100" y="28721"/>
                  <a:pt x="10101" y="28723"/>
                </a:cubicBezTo>
                <a:cubicBezTo>
                  <a:pt x="10142" y="28733"/>
                  <a:pt x="10181" y="28743"/>
                  <a:pt x="10220" y="28755"/>
                </a:cubicBezTo>
                <a:cubicBezTo>
                  <a:pt x="10479" y="28826"/>
                  <a:pt x="10728" y="28917"/>
                  <a:pt x="10962" y="29024"/>
                </a:cubicBezTo>
                <a:cubicBezTo>
                  <a:pt x="10787" y="29142"/>
                  <a:pt x="10595" y="29249"/>
                  <a:pt x="10389" y="29348"/>
                </a:cubicBezTo>
                <a:cubicBezTo>
                  <a:pt x="10222" y="29141"/>
                  <a:pt x="10069" y="28920"/>
                  <a:pt x="9928" y="28686"/>
                </a:cubicBezTo>
                <a:close/>
                <a:moveTo>
                  <a:pt x="24922" y="28123"/>
                </a:moveTo>
                <a:lnTo>
                  <a:pt x="24938" y="28133"/>
                </a:lnTo>
                <a:cubicBezTo>
                  <a:pt x="24942" y="28137"/>
                  <a:pt x="24948" y="28139"/>
                  <a:pt x="24951" y="28142"/>
                </a:cubicBezTo>
                <a:cubicBezTo>
                  <a:pt x="24961" y="28148"/>
                  <a:pt x="24970" y="28154"/>
                  <a:pt x="24979" y="28161"/>
                </a:cubicBezTo>
                <a:cubicBezTo>
                  <a:pt x="24983" y="28162"/>
                  <a:pt x="24986" y="28167"/>
                  <a:pt x="24991" y="28168"/>
                </a:cubicBezTo>
                <a:cubicBezTo>
                  <a:pt x="25003" y="28177"/>
                  <a:pt x="25016" y="28186"/>
                  <a:pt x="25030" y="28196"/>
                </a:cubicBezTo>
                <a:lnTo>
                  <a:pt x="25032" y="28198"/>
                </a:lnTo>
                <a:lnTo>
                  <a:pt x="25072" y="28226"/>
                </a:lnTo>
                <a:cubicBezTo>
                  <a:pt x="25075" y="28229"/>
                  <a:pt x="25081" y="28233"/>
                  <a:pt x="25083" y="28236"/>
                </a:cubicBezTo>
                <a:cubicBezTo>
                  <a:pt x="25094" y="28243"/>
                  <a:pt x="25104" y="28251"/>
                  <a:pt x="25116" y="28258"/>
                </a:cubicBezTo>
                <a:lnTo>
                  <a:pt x="25132" y="28268"/>
                </a:lnTo>
                <a:cubicBezTo>
                  <a:pt x="25142" y="28277"/>
                  <a:pt x="25153" y="28286"/>
                  <a:pt x="25163" y="28293"/>
                </a:cubicBezTo>
                <a:cubicBezTo>
                  <a:pt x="25169" y="28296"/>
                  <a:pt x="25175" y="28301"/>
                  <a:pt x="25179" y="28305"/>
                </a:cubicBezTo>
                <a:cubicBezTo>
                  <a:pt x="25192" y="28315"/>
                  <a:pt x="25206" y="28326"/>
                  <a:pt x="25216" y="28334"/>
                </a:cubicBezTo>
                <a:cubicBezTo>
                  <a:pt x="25220" y="28339"/>
                  <a:pt x="25223" y="28340"/>
                  <a:pt x="25228" y="28345"/>
                </a:cubicBezTo>
                <a:cubicBezTo>
                  <a:pt x="25244" y="28357"/>
                  <a:pt x="25260" y="28371"/>
                  <a:pt x="25279" y="28384"/>
                </a:cubicBezTo>
                <a:cubicBezTo>
                  <a:pt x="25282" y="28386"/>
                  <a:pt x="25285" y="28390"/>
                  <a:pt x="25288" y="28392"/>
                </a:cubicBezTo>
                <a:cubicBezTo>
                  <a:pt x="25303" y="28404"/>
                  <a:pt x="25316" y="28415"/>
                  <a:pt x="25331" y="28427"/>
                </a:cubicBezTo>
                <a:cubicBezTo>
                  <a:pt x="25336" y="28433"/>
                  <a:pt x="25341" y="28436"/>
                  <a:pt x="25347" y="28442"/>
                </a:cubicBezTo>
                <a:lnTo>
                  <a:pt x="25385" y="28476"/>
                </a:lnTo>
                <a:cubicBezTo>
                  <a:pt x="25391" y="28480"/>
                  <a:pt x="25398" y="28486"/>
                  <a:pt x="25404" y="28490"/>
                </a:cubicBezTo>
                <a:cubicBezTo>
                  <a:pt x="25417" y="28501"/>
                  <a:pt x="25432" y="28514"/>
                  <a:pt x="25447" y="28524"/>
                </a:cubicBezTo>
                <a:cubicBezTo>
                  <a:pt x="25451" y="28529"/>
                  <a:pt x="25457" y="28535"/>
                  <a:pt x="25463" y="28537"/>
                </a:cubicBezTo>
                <a:cubicBezTo>
                  <a:pt x="25501" y="28573"/>
                  <a:pt x="25542" y="28608"/>
                  <a:pt x="25584" y="28646"/>
                </a:cubicBezTo>
                <a:lnTo>
                  <a:pt x="25597" y="28660"/>
                </a:lnTo>
                <a:cubicBezTo>
                  <a:pt x="25613" y="28674"/>
                  <a:pt x="25631" y="28689"/>
                  <a:pt x="25647" y="28705"/>
                </a:cubicBezTo>
                <a:cubicBezTo>
                  <a:pt x="25653" y="28711"/>
                  <a:pt x="25660" y="28715"/>
                  <a:pt x="25664" y="28721"/>
                </a:cubicBezTo>
                <a:cubicBezTo>
                  <a:pt x="25682" y="28736"/>
                  <a:pt x="25698" y="28751"/>
                  <a:pt x="25713" y="28765"/>
                </a:cubicBezTo>
                <a:cubicBezTo>
                  <a:pt x="25719" y="28771"/>
                  <a:pt x="25726" y="28777"/>
                  <a:pt x="25731" y="28782"/>
                </a:cubicBezTo>
                <a:lnTo>
                  <a:pt x="25745" y="28796"/>
                </a:lnTo>
                <a:cubicBezTo>
                  <a:pt x="25631" y="28895"/>
                  <a:pt x="25513" y="28992"/>
                  <a:pt x="25395" y="29088"/>
                </a:cubicBezTo>
                <a:cubicBezTo>
                  <a:pt x="25356" y="29118"/>
                  <a:pt x="25317" y="29149"/>
                  <a:pt x="25278" y="29182"/>
                </a:cubicBezTo>
                <a:cubicBezTo>
                  <a:pt x="25206" y="29241"/>
                  <a:pt x="25132" y="29296"/>
                  <a:pt x="25060" y="29355"/>
                </a:cubicBezTo>
                <a:cubicBezTo>
                  <a:pt x="25054" y="29346"/>
                  <a:pt x="25050" y="29338"/>
                  <a:pt x="25045" y="29329"/>
                </a:cubicBezTo>
                <a:cubicBezTo>
                  <a:pt x="25035" y="29308"/>
                  <a:pt x="25023" y="29289"/>
                  <a:pt x="25013" y="29271"/>
                </a:cubicBezTo>
                <a:cubicBezTo>
                  <a:pt x="25003" y="29255"/>
                  <a:pt x="24994" y="29241"/>
                  <a:pt x="24986" y="29226"/>
                </a:cubicBezTo>
                <a:cubicBezTo>
                  <a:pt x="24976" y="29207"/>
                  <a:pt x="24966" y="29189"/>
                  <a:pt x="24955" y="29170"/>
                </a:cubicBezTo>
                <a:cubicBezTo>
                  <a:pt x="24948" y="29155"/>
                  <a:pt x="24939" y="29141"/>
                  <a:pt x="24932" y="29126"/>
                </a:cubicBezTo>
                <a:cubicBezTo>
                  <a:pt x="24922" y="29108"/>
                  <a:pt x="24913" y="29090"/>
                  <a:pt x="24904" y="29074"/>
                </a:cubicBezTo>
                <a:cubicBezTo>
                  <a:pt x="24897" y="29060"/>
                  <a:pt x="24889" y="29046"/>
                  <a:pt x="24882" y="29035"/>
                </a:cubicBezTo>
                <a:cubicBezTo>
                  <a:pt x="24873" y="29017"/>
                  <a:pt x="24863" y="29001"/>
                  <a:pt x="24855" y="28985"/>
                </a:cubicBezTo>
                <a:cubicBezTo>
                  <a:pt x="24848" y="28971"/>
                  <a:pt x="24844" y="28958"/>
                  <a:pt x="24836" y="28946"/>
                </a:cubicBezTo>
                <a:cubicBezTo>
                  <a:pt x="24829" y="28929"/>
                  <a:pt x="24819" y="28914"/>
                  <a:pt x="24811" y="28898"/>
                </a:cubicBezTo>
                <a:cubicBezTo>
                  <a:pt x="24807" y="28885"/>
                  <a:pt x="24801" y="28874"/>
                  <a:pt x="24794" y="28863"/>
                </a:cubicBezTo>
                <a:lnTo>
                  <a:pt x="24772" y="28818"/>
                </a:lnTo>
                <a:lnTo>
                  <a:pt x="24755" y="28786"/>
                </a:lnTo>
                <a:cubicBezTo>
                  <a:pt x="24748" y="28771"/>
                  <a:pt x="24742" y="28757"/>
                  <a:pt x="24735" y="28743"/>
                </a:cubicBezTo>
                <a:cubicBezTo>
                  <a:pt x="24729" y="28733"/>
                  <a:pt x="24726" y="28723"/>
                  <a:pt x="24720" y="28712"/>
                </a:cubicBezTo>
                <a:cubicBezTo>
                  <a:pt x="24714" y="28699"/>
                  <a:pt x="24707" y="28685"/>
                  <a:pt x="24701" y="28671"/>
                </a:cubicBezTo>
                <a:cubicBezTo>
                  <a:pt x="24698" y="28662"/>
                  <a:pt x="24692" y="28654"/>
                  <a:pt x="24689" y="28642"/>
                </a:cubicBezTo>
                <a:cubicBezTo>
                  <a:pt x="24683" y="28630"/>
                  <a:pt x="24677" y="28617"/>
                  <a:pt x="24672" y="28605"/>
                </a:cubicBezTo>
                <a:cubicBezTo>
                  <a:pt x="24669" y="28596"/>
                  <a:pt x="24664" y="28587"/>
                  <a:pt x="24661" y="28580"/>
                </a:cubicBezTo>
                <a:cubicBezTo>
                  <a:pt x="24655" y="28567"/>
                  <a:pt x="24650" y="28557"/>
                  <a:pt x="24647" y="28545"/>
                </a:cubicBezTo>
                <a:cubicBezTo>
                  <a:pt x="24642" y="28536"/>
                  <a:pt x="24639" y="28529"/>
                  <a:pt x="24638" y="28521"/>
                </a:cubicBezTo>
                <a:cubicBezTo>
                  <a:pt x="24633" y="28509"/>
                  <a:pt x="24627" y="28499"/>
                  <a:pt x="24625" y="28487"/>
                </a:cubicBezTo>
                <a:cubicBezTo>
                  <a:pt x="24620" y="28480"/>
                  <a:pt x="24619" y="28473"/>
                  <a:pt x="24616" y="28465"/>
                </a:cubicBezTo>
                <a:cubicBezTo>
                  <a:pt x="24611" y="28455"/>
                  <a:pt x="24608" y="28446"/>
                  <a:pt x="24604" y="28434"/>
                </a:cubicBezTo>
                <a:cubicBezTo>
                  <a:pt x="24602" y="28427"/>
                  <a:pt x="24598" y="28420"/>
                  <a:pt x="24597" y="28414"/>
                </a:cubicBezTo>
                <a:cubicBezTo>
                  <a:pt x="24594" y="28405"/>
                  <a:pt x="24589" y="28396"/>
                  <a:pt x="24588" y="28384"/>
                </a:cubicBezTo>
                <a:cubicBezTo>
                  <a:pt x="24588" y="28383"/>
                  <a:pt x="24586" y="28382"/>
                  <a:pt x="24586" y="28380"/>
                </a:cubicBezTo>
                <a:cubicBezTo>
                  <a:pt x="24700" y="28295"/>
                  <a:pt x="24811" y="28208"/>
                  <a:pt x="24922" y="28123"/>
                </a:cubicBezTo>
                <a:close/>
                <a:moveTo>
                  <a:pt x="3569" y="29105"/>
                </a:moveTo>
                <a:cubicBezTo>
                  <a:pt x="3572" y="29117"/>
                  <a:pt x="3578" y="29127"/>
                  <a:pt x="3582" y="29138"/>
                </a:cubicBezTo>
                <a:cubicBezTo>
                  <a:pt x="3592" y="29163"/>
                  <a:pt x="3601" y="29189"/>
                  <a:pt x="3613" y="29214"/>
                </a:cubicBezTo>
                <a:cubicBezTo>
                  <a:pt x="3622" y="29238"/>
                  <a:pt x="3634" y="29260"/>
                  <a:pt x="3642" y="29285"/>
                </a:cubicBezTo>
                <a:lnTo>
                  <a:pt x="3675" y="29361"/>
                </a:lnTo>
                <a:cubicBezTo>
                  <a:pt x="3682" y="29376"/>
                  <a:pt x="3690" y="29392"/>
                  <a:pt x="3697" y="29410"/>
                </a:cubicBezTo>
                <a:cubicBezTo>
                  <a:pt x="3642" y="29389"/>
                  <a:pt x="3590" y="29368"/>
                  <a:pt x="3534" y="29348"/>
                </a:cubicBezTo>
                <a:cubicBezTo>
                  <a:pt x="3545" y="29267"/>
                  <a:pt x="3556" y="29186"/>
                  <a:pt x="3569" y="29105"/>
                </a:cubicBezTo>
                <a:close/>
                <a:moveTo>
                  <a:pt x="11559" y="28668"/>
                </a:moveTo>
                <a:cubicBezTo>
                  <a:pt x="11566" y="28689"/>
                  <a:pt x="11572" y="28708"/>
                  <a:pt x="11579" y="28729"/>
                </a:cubicBezTo>
                <a:cubicBezTo>
                  <a:pt x="11585" y="28743"/>
                  <a:pt x="11588" y="28757"/>
                  <a:pt x="11594" y="28771"/>
                </a:cubicBezTo>
                <a:cubicBezTo>
                  <a:pt x="11598" y="28780"/>
                  <a:pt x="11601" y="28789"/>
                  <a:pt x="11603" y="28799"/>
                </a:cubicBezTo>
                <a:cubicBezTo>
                  <a:pt x="11613" y="28823"/>
                  <a:pt x="11619" y="28846"/>
                  <a:pt x="11629" y="28868"/>
                </a:cubicBezTo>
                <a:cubicBezTo>
                  <a:pt x="11640" y="28898"/>
                  <a:pt x="11650" y="28926"/>
                  <a:pt x="11662" y="28955"/>
                </a:cubicBezTo>
                <a:cubicBezTo>
                  <a:pt x="11668" y="28968"/>
                  <a:pt x="11673" y="28980"/>
                  <a:pt x="11676" y="28993"/>
                </a:cubicBezTo>
                <a:cubicBezTo>
                  <a:pt x="11685" y="29017"/>
                  <a:pt x="11696" y="29042"/>
                  <a:pt x="11706" y="29064"/>
                </a:cubicBezTo>
                <a:cubicBezTo>
                  <a:pt x="11718" y="29088"/>
                  <a:pt x="11726" y="29113"/>
                  <a:pt x="11737" y="29138"/>
                </a:cubicBezTo>
                <a:lnTo>
                  <a:pt x="11760" y="29186"/>
                </a:lnTo>
                <a:cubicBezTo>
                  <a:pt x="11769" y="29208"/>
                  <a:pt x="11778" y="29229"/>
                  <a:pt x="11790" y="29251"/>
                </a:cubicBezTo>
                <a:cubicBezTo>
                  <a:pt x="11798" y="29273"/>
                  <a:pt x="11809" y="29295"/>
                  <a:pt x="11819" y="29317"/>
                </a:cubicBezTo>
                <a:cubicBezTo>
                  <a:pt x="11828" y="29338"/>
                  <a:pt x="11837" y="29358"/>
                  <a:pt x="11849" y="29377"/>
                </a:cubicBezTo>
                <a:cubicBezTo>
                  <a:pt x="11857" y="29396"/>
                  <a:pt x="11866" y="29417"/>
                  <a:pt x="11875" y="29435"/>
                </a:cubicBezTo>
                <a:cubicBezTo>
                  <a:pt x="11885" y="29451"/>
                  <a:pt x="11893" y="29469"/>
                  <a:pt x="11901" y="29486"/>
                </a:cubicBezTo>
                <a:lnTo>
                  <a:pt x="11872" y="29457"/>
                </a:lnTo>
                <a:lnTo>
                  <a:pt x="11901" y="29508"/>
                </a:lnTo>
                <a:cubicBezTo>
                  <a:pt x="11900" y="29507"/>
                  <a:pt x="11897" y="29507"/>
                  <a:pt x="11897" y="29505"/>
                </a:cubicBezTo>
                <a:cubicBezTo>
                  <a:pt x="11884" y="29494"/>
                  <a:pt x="11871" y="29480"/>
                  <a:pt x="11856" y="29470"/>
                </a:cubicBezTo>
                <a:cubicBezTo>
                  <a:pt x="11838" y="29457"/>
                  <a:pt x="11822" y="29442"/>
                  <a:pt x="11806" y="29429"/>
                </a:cubicBezTo>
                <a:cubicBezTo>
                  <a:pt x="11791" y="29418"/>
                  <a:pt x="11778" y="29407"/>
                  <a:pt x="11763" y="29396"/>
                </a:cubicBezTo>
                <a:cubicBezTo>
                  <a:pt x="11747" y="29383"/>
                  <a:pt x="11731" y="29370"/>
                  <a:pt x="11712" y="29358"/>
                </a:cubicBezTo>
                <a:cubicBezTo>
                  <a:pt x="11697" y="29346"/>
                  <a:pt x="11682" y="29336"/>
                  <a:pt x="11669" y="29326"/>
                </a:cubicBezTo>
                <a:cubicBezTo>
                  <a:pt x="11653" y="29314"/>
                  <a:pt x="11635" y="29301"/>
                  <a:pt x="11618" y="29289"/>
                </a:cubicBezTo>
                <a:cubicBezTo>
                  <a:pt x="11603" y="29279"/>
                  <a:pt x="11588" y="29270"/>
                  <a:pt x="11573" y="29260"/>
                </a:cubicBezTo>
                <a:cubicBezTo>
                  <a:pt x="11556" y="29248"/>
                  <a:pt x="11537" y="29236"/>
                  <a:pt x="11520" y="29223"/>
                </a:cubicBezTo>
                <a:cubicBezTo>
                  <a:pt x="11506" y="29214"/>
                  <a:pt x="11491" y="29205"/>
                  <a:pt x="11476" y="29193"/>
                </a:cubicBezTo>
                <a:cubicBezTo>
                  <a:pt x="11459" y="29183"/>
                  <a:pt x="11440" y="29170"/>
                  <a:pt x="11419" y="29160"/>
                </a:cubicBezTo>
                <a:lnTo>
                  <a:pt x="11375" y="29132"/>
                </a:lnTo>
                <a:cubicBezTo>
                  <a:pt x="11356" y="29120"/>
                  <a:pt x="11337" y="29110"/>
                  <a:pt x="11316" y="29096"/>
                </a:cubicBezTo>
                <a:cubicBezTo>
                  <a:pt x="11301" y="29088"/>
                  <a:pt x="11287" y="29080"/>
                  <a:pt x="11272" y="29071"/>
                </a:cubicBezTo>
                <a:lnTo>
                  <a:pt x="11212" y="29038"/>
                </a:lnTo>
                <a:cubicBezTo>
                  <a:pt x="11197" y="29030"/>
                  <a:pt x="11184" y="29023"/>
                  <a:pt x="11169" y="29015"/>
                </a:cubicBezTo>
                <a:cubicBezTo>
                  <a:pt x="11166" y="29014"/>
                  <a:pt x="11162" y="29013"/>
                  <a:pt x="11157" y="29008"/>
                </a:cubicBezTo>
                <a:cubicBezTo>
                  <a:pt x="11301" y="28904"/>
                  <a:pt x="11438" y="28787"/>
                  <a:pt x="11559" y="28668"/>
                </a:cubicBezTo>
                <a:close/>
                <a:moveTo>
                  <a:pt x="9707" y="28646"/>
                </a:moveTo>
                <a:cubicBezTo>
                  <a:pt x="9717" y="28648"/>
                  <a:pt x="9726" y="28648"/>
                  <a:pt x="9733" y="28649"/>
                </a:cubicBezTo>
                <a:cubicBezTo>
                  <a:pt x="9755" y="28654"/>
                  <a:pt x="9778" y="28657"/>
                  <a:pt x="9798" y="28661"/>
                </a:cubicBezTo>
                <a:cubicBezTo>
                  <a:pt x="9948" y="28920"/>
                  <a:pt x="10116" y="29163"/>
                  <a:pt x="10298" y="29391"/>
                </a:cubicBezTo>
                <a:cubicBezTo>
                  <a:pt x="10061" y="29499"/>
                  <a:pt x="9804" y="29595"/>
                  <a:pt x="9529" y="29677"/>
                </a:cubicBezTo>
                <a:cubicBezTo>
                  <a:pt x="9577" y="29338"/>
                  <a:pt x="9636" y="28993"/>
                  <a:pt x="9707" y="28646"/>
                </a:cubicBezTo>
                <a:close/>
                <a:moveTo>
                  <a:pt x="5410" y="22913"/>
                </a:moveTo>
                <a:cubicBezTo>
                  <a:pt x="5597" y="22916"/>
                  <a:pt x="5783" y="22920"/>
                  <a:pt x="5968" y="22933"/>
                </a:cubicBezTo>
                <a:cubicBezTo>
                  <a:pt x="5900" y="23463"/>
                  <a:pt x="5865" y="23984"/>
                  <a:pt x="5865" y="24494"/>
                </a:cubicBezTo>
                <a:cubicBezTo>
                  <a:pt x="5866" y="25941"/>
                  <a:pt x="6152" y="27247"/>
                  <a:pt x="6712" y="28382"/>
                </a:cubicBezTo>
                <a:cubicBezTo>
                  <a:pt x="6680" y="28532"/>
                  <a:pt x="6646" y="28683"/>
                  <a:pt x="6617" y="28832"/>
                </a:cubicBezTo>
                <a:cubicBezTo>
                  <a:pt x="6589" y="28840"/>
                  <a:pt x="6562" y="28851"/>
                  <a:pt x="6536" y="28860"/>
                </a:cubicBezTo>
                <a:cubicBezTo>
                  <a:pt x="6518" y="28865"/>
                  <a:pt x="6502" y="28870"/>
                  <a:pt x="6483" y="28877"/>
                </a:cubicBezTo>
                <a:cubicBezTo>
                  <a:pt x="6455" y="28888"/>
                  <a:pt x="6428" y="28896"/>
                  <a:pt x="6400" y="28907"/>
                </a:cubicBezTo>
                <a:cubicBezTo>
                  <a:pt x="6381" y="28913"/>
                  <a:pt x="6365" y="28920"/>
                  <a:pt x="6347" y="28926"/>
                </a:cubicBezTo>
                <a:cubicBezTo>
                  <a:pt x="6319" y="28935"/>
                  <a:pt x="6292" y="28946"/>
                  <a:pt x="6264" y="28957"/>
                </a:cubicBezTo>
                <a:cubicBezTo>
                  <a:pt x="6246" y="28964"/>
                  <a:pt x="6230" y="28970"/>
                  <a:pt x="6211" y="28977"/>
                </a:cubicBezTo>
                <a:cubicBezTo>
                  <a:pt x="6183" y="28988"/>
                  <a:pt x="6156" y="28999"/>
                  <a:pt x="6130" y="29008"/>
                </a:cubicBezTo>
                <a:cubicBezTo>
                  <a:pt x="6112" y="29015"/>
                  <a:pt x="6094" y="29023"/>
                  <a:pt x="6077" y="29030"/>
                </a:cubicBezTo>
                <a:lnTo>
                  <a:pt x="5994" y="29063"/>
                </a:lnTo>
                <a:cubicBezTo>
                  <a:pt x="5975" y="29070"/>
                  <a:pt x="5959" y="29077"/>
                  <a:pt x="5943" y="29085"/>
                </a:cubicBezTo>
                <a:cubicBezTo>
                  <a:pt x="5915" y="29096"/>
                  <a:pt x="5887" y="29110"/>
                  <a:pt x="5859" y="29121"/>
                </a:cubicBezTo>
                <a:cubicBezTo>
                  <a:pt x="5843" y="29129"/>
                  <a:pt x="5827" y="29136"/>
                  <a:pt x="5808" y="29143"/>
                </a:cubicBezTo>
                <a:cubicBezTo>
                  <a:pt x="5781" y="29157"/>
                  <a:pt x="5752" y="29170"/>
                  <a:pt x="5724" y="29183"/>
                </a:cubicBezTo>
                <a:lnTo>
                  <a:pt x="5674" y="29205"/>
                </a:lnTo>
                <a:cubicBezTo>
                  <a:pt x="5644" y="29217"/>
                  <a:pt x="5616" y="29232"/>
                  <a:pt x="5587" y="29246"/>
                </a:cubicBezTo>
                <a:cubicBezTo>
                  <a:pt x="5572" y="29254"/>
                  <a:pt x="5556" y="29261"/>
                  <a:pt x="5541" y="29268"/>
                </a:cubicBezTo>
                <a:cubicBezTo>
                  <a:pt x="5510" y="29283"/>
                  <a:pt x="5481" y="29301"/>
                  <a:pt x="5450" y="29316"/>
                </a:cubicBezTo>
                <a:cubicBezTo>
                  <a:pt x="5437" y="29323"/>
                  <a:pt x="5424" y="29327"/>
                  <a:pt x="5409" y="29335"/>
                </a:cubicBezTo>
                <a:lnTo>
                  <a:pt x="5305" y="29391"/>
                </a:lnTo>
                <a:cubicBezTo>
                  <a:pt x="5294" y="29393"/>
                  <a:pt x="5288" y="29399"/>
                  <a:pt x="5278" y="29404"/>
                </a:cubicBezTo>
                <a:cubicBezTo>
                  <a:pt x="5190" y="29451"/>
                  <a:pt x="5105" y="29501"/>
                  <a:pt x="5018" y="29551"/>
                </a:cubicBezTo>
                <a:cubicBezTo>
                  <a:pt x="5007" y="29555"/>
                  <a:pt x="4997" y="29563"/>
                  <a:pt x="4988" y="29569"/>
                </a:cubicBezTo>
                <a:cubicBezTo>
                  <a:pt x="4955" y="29589"/>
                  <a:pt x="4924" y="29607"/>
                  <a:pt x="4890" y="29627"/>
                </a:cubicBezTo>
                <a:lnTo>
                  <a:pt x="4847" y="29655"/>
                </a:lnTo>
                <a:cubicBezTo>
                  <a:pt x="4819" y="29671"/>
                  <a:pt x="4791" y="29691"/>
                  <a:pt x="4763" y="29707"/>
                </a:cubicBezTo>
                <a:cubicBezTo>
                  <a:pt x="4756" y="29710"/>
                  <a:pt x="4749" y="29716"/>
                  <a:pt x="4741" y="29721"/>
                </a:cubicBezTo>
                <a:cubicBezTo>
                  <a:pt x="4426" y="29646"/>
                  <a:pt x="4121" y="29555"/>
                  <a:pt x="3823" y="29452"/>
                </a:cubicBezTo>
                <a:cubicBezTo>
                  <a:pt x="3813" y="29430"/>
                  <a:pt x="3804" y="29408"/>
                  <a:pt x="3793" y="29385"/>
                </a:cubicBezTo>
                <a:cubicBezTo>
                  <a:pt x="3782" y="29361"/>
                  <a:pt x="3770" y="29335"/>
                  <a:pt x="3760" y="29311"/>
                </a:cubicBezTo>
                <a:cubicBezTo>
                  <a:pt x="3748" y="29288"/>
                  <a:pt x="3740" y="29264"/>
                  <a:pt x="3731" y="29242"/>
                </a:cubicBezTo>
                <a:cubicBezTo>
                  <a:pt x="3719" y="29216"/>
                  <a:pt x="3709" y="29192"/>
                  <a:pt x="3698" y="29166"/>
                </a:cubicBezTo>
                <a:cubicBezTo>
                  <a:pt x="3690" y="29142"/>
                  <a:pt x="3679" y="29118"/>
                  <a:pt x="3669" y="29095"/>
                </a:cubicBezTo>
                <a:cubicBezTo>
                  <a:pt x="3659" y="29068"/>
                  <a:pt x="3650" y="29045"/>
                  <a:pt x="3638" y="29018"/>
                </a:cubicBezTo>
                <a:lnTo>
                  <a:pt x="3610" y="28948"/>
                </a:lnTo>
                <a:cubicBezTo>
                  <a:pt x="3606" y="28935"/>
                  <a:pt x="3601" y="28921"/>
                  <a:pt x="3595" y="28908"/>
                </a:cubicBezTo>
                <a:cubicBezTo>
                  <a:pt x="3834" y="27411"/>
                  <a:pt x="4250" y="25866"/>
                  <a:pt x="4846" y="24293"/>
                </a:cubicBezTo>
                <a:cubicBezTo>
                  <a:pt x="5021" y="23831"/>
                  <a:pt x="5209" y="23370"/>
                  <a:pt x="5410" y="22913"/>
                </a:cubicBezTo>
                <a:close/>
                <a:moveTo>
                  <a:pt x="10363" y="29471"/>
                </a:moveTo>
                <a:cubicBezTo>
                  <a:pt x="10438" y="29564"/>
                  <a:pt x="10516" y="29652"/>
                  <a:pt x="10597" y="29738"/>
                </a:cubicBezTo>
                <a:cubicBezTo>
                  <a:pt x="10586" y="29736"/>
                  <a:pt x="10575" y="29736"/>
                  <a:pt x="10566" y="29735"/>
                </a:cubicBezTo>
                <a:lnTo>
                  <a:pt x="10564" y="29735"/>
                </a:lnTo>
                <a:cubicBezTo>
                  <a:pt x="10526" y="29730"/>
                  <a:pt x="10486" y="29727"/>
                  <a:pt x="10450" y="29726"/>
                </a:cubicBezTo>
                <a:cubicBezTo>
                  <a:pt x="10441" y="29726"/>
                  <a:pt x="10432" y="29723"/>
                  <a:pt x="10423" y="29723"/>
                </a:cubicBezTo>
                <a:cubicBezTo>
                  <a:pt x="10394" y="29721"/>
                  <a:pt x="10361" y="29720"/>
                  <a:pt x="10331" y="29719"/>
                </a:cubicBezTo>
                <a:cubicBezTo>
                  <a:pt x="10320" y="29719"/>
                  <a:pt x="10308" y="29716"/>
                  <a:pt x="10298" y="29716"/>
                </a:cubicBezTo>
                <a:cubicBezTo>
                  <a:pt x="10269" y="29714"/>
                  <a:pt x="10236" y="29714"/>
                  <a:pt x="10206" y="29713"/>
                </a:cubicBezTo>
                <a:lnTo>
                  <a:pt x="10176" y="29713"/>
                </a:lnTo>
                <a:cubicBezTo>
                  <a:pt x="10151" y="29713"/>
                  <a:pt x="10126" y="29712"/>
                  <a:pt x="10101" y="29712"/>
                </a:cubicBezTo>
                <a:cubicBezTo>
                  <a:pt x="10088" y="29712"/>
                  <a:pt x="10076" y="29712"/>
                  <a:pt x="10063" y="29713"/>
                </a:cubicBezTo>
                <a:lnTo>
                  <a:pt x="10057" y="29713"/>
                </a:lnTo>
                <a:cubicBezTo>
                  <a:pt x="10014" y="29713"/>
                  <a:pt x="9975" y="29714"/>
                  <a:pt x="9932" y="29714"/>
                </a:cubicBezTo>
                <a:lnTo>
                  <a:pt x="9910" y="29714"/>
                </a:lnTo>
                <a:cubicBezTo>
                  <a:pt x="9876" y="29716"/>
                  <a:pt x="9844" y="29716"/>
                  <a:pt x="9810" y="29719"/>
                </a:cubicBezTo>
                <a:cubicBezTo>
                  <a:pt x="9798" y="29719"/>
                  <a:pt x="9786" y="29720"/>
                  <a:pt x="9773" y="29720"/>
                </a:cubicBezTo>
                <a:cubicBezTo>
                  <a:pt x="9754" y="29721"/>
                  <a:pt x="9735" y="29721"/>
                  <a:pt x="9714" y="29723"/>
                </a:cubicBezTo>
                <a:cubicBezTo>
                  <a:pt x="9941" y="29649"/>
                  <a:pt x="10158" y="29566"/>
                  <a:pt x="10363" y="29471"/>
                </a:cubicBezTo>
                <a:close/>
                <a:moveTo>
                  <a:pt x="25822" y="28867"/>
                </a:moveTo>
                <a:lnTo>
                  <a:pt x="25838" y="28883"/>
                </a:lnTo>
                <a:cubicBezTo>
                  <a:pt x="25859" y="28904"/>
                  <a:pt x="25881" y="28924"/>
                  <a:pt x="25903" y="28943"/>
                </a:cubicBezTo>
                <a:cubicBezTo>
                  <a:pt x="25913" y="28955"/>
                  <a:pt x="25925" y="28964"/>
                  <a:pt x="25935" y="28976"/>
                </a:cubicBezTo>
                <a:cubicBezTo>
                  <a:pt x="25957" y="28995"/>
                  <a:pt x="25979" y="29017"/>
                  <a:pt x="26001" y="29039"/>
                </a:cubicBezTo>
                <a:lnTo>
                  <a:pt x="26029" y="29067"/>
                </a:lnTo>
                <a:cubicBezTo>
                  <a:pt x="26060" y="29096"/>
                  <a:pt x="26090" y="29127"/>
                  <a:pt x="26123" y="29160"/>
                </a:cubicBezTo>
                <a:lnTo>
                  <a:pt x="26154" y="29191"/>
                </a:lnTo>
                <a:cubicBezTo>
                  <a:pt x="26170" y="29207"/>
                  <a:pt x="26185" y="29223"/>
                  <a:pt x="26201" y="29241"/>
                </a:cubicBezTo>
                <a:cubicBezTo>
                  <a:pt x="26150" y="29280"/>
                  <a:pt x="26097" y="29321"/>
                  <a:pt x="26045" y="29361"/>
                </a:cubicBezTo>
                <a:cubicBezTo>
                  <a:pt x="26029" y="29374"/>
                  <a:pt x="26013" y="29388"/>
                  <a:pt x="25995" y="29398"/>
                </a:cubicBezTo>
                <a:cubicBezTo>
                  <a:pt x="25935" y="29444"/>
                  <a:pt x="25873" y="29492"/>
                  <a:pt x="25812" y="29538"/>
                </a:cubicBezTo>
                <a:cubicBezTo>
                  <a:pt x="25810" y="29539"/>
                  <a:pt x="25807" y="29542"/>
                  <a:pt x="25804" y="29544"/>
                </a:cubicBezTo>
                <a:cubicBezTo>
                  <a:pt x="25801" y="29545"/>
                  <a:pt x="25797" y="29549"/>
                  <a:pt x="25795" y="29551"/>
                </a:cubicBezTo>
                <a:cubicBezTo>
                  <a:pt x="25723" y="29604"/>
                  <a:pt x="25650" y="29657"/>
                  <a:pt x="25579" y="29708"/>
                </a:cubicBezTo>
                <a:cubicBezTo>
                  <a:pt x="25576" y="29711"/>
                  <a:pt x="25573" y="29713"/>
                  <a:pt x="25572" y="29714"/>
                </a:cubicBezTo>
                <a:cubicBezTo>
                  <a:pt x="25503" y="29764"/>
                  <a:pt x="25435" y="29811"/>
                  <a:pt x="25366" y="29860"/>
                </a:cubicBezTo>
                <a:cubicBezTo>
                  <a:pt x="25273" y="29716"/>
                  <a:pt x="25191" y="29576"/>
                  <a:pt x="25113" y="29444"/>
                </a:cubicBezTo>
                <a:lnTo>
                  <a:pt x="25285" y="29307"/>
                </a:lnTo>
                <a:cubicBezTo>
                  <a:pt x="25339" y="29263"/>
                  <a:pt x="25397" y="29218"/>
                  <a:pt x="25451" y="29171"/>
                </a:cubicBezTo>
                <a:cubicBezTo>
                  <a:pt x="25457" y="29168"/>
                  <a:pt x="25461" y="29164"/>
                  <a:pt x="25466" y="29160"/>
                </a:cubicBezTo>
                <a:cubicBezTo>
                  <a:pt x="25526" y="29110"/>
                  <a:pt x="25588" y="29058"/>
                  <a:pt x="25648" y="29008"/>
                </a:cubicBezTo>
                <a:cubicBezTo>
                  <a:pt x="25706" y="28963"/>
                  <a:pt x="25763" y="28914"/>
                  <a:pt x="25817" y="28868"/>
                </a:cubicBezTo>
                <a:cubicBezTo>
                  <a:pt x="25819" y="28868"/>
                  <a:pt x="25819" y="28867"/>
                  <a:pt x="25822" y="28867"/>
                </a:cubicBezTo>
                <a:close/>
                <a:moveTo>
                  <a:pt x="12124" y="27870"/>
                </a:moveTo>
                <a:lnTo>
                  <a:pt x="12124" y="27870"/>
                </a:lnTo>
                <a:cubicBezTo>
                  <a:pt x="12099" y="28573"/>
                  <a:pt x="12147" y="29243"/>
                  <a:pt x="12275" y="29877"/>
                </a:cubicBezTo>
                <a:cubicBezTo>
                  <a:pt x="12271" y="29872"/>
                  <a:pt x="12265" y="29869"/>
                  <a:pt x="12262" y="29863"/>
                </a:cubicBezTo>
                <a:lnTo>
                  <a:pt x="12250" y="29852"/>
                </a:lnTo>
                <a:lnTo>
                  <a:pt x="12247" y="29848"/>
                </a:lnTo>
                <a:cubicBezTo>
                  <a:pt x="12240" y="29841"/>
                  <a:pt x="12232" y="29832"/>
                  <a:pt x="12225" y="29824"/>
                </a:cubicBezTo>
                <a:cubicBezTo>
                  <a:pt x="12221" y="29822"/>
                  <a:pt x="12218" y="29816"/>
                  <a:pt x="12212" y="29811"/>
                </a:cubicBezTo>
                <a:cubicBezTo>
                  <a:pt x="12190" y="29788"/>
                  <a:pt x="12166" y="29763"/>
                  <a:pt x="12141" y="29738"/>
                </a:cubicBezTo>
                <a:lnTo>
                  <a:pt x="12140" y="29736"/>
                </a:lnTo>
                <a:cubicBezTo>
                  <a:pt x="12124" y="29708"/>
                  <a:pt x="12109" y="29682"/>
                  <a:pt x="12094" y="29654"/>
                </a:cubicBezTo>
                <a:cubicBezTo>
                  <a:pt x="12075" y="29620"/>
                  <a:pt x="12057" y="29588"/>
                  <a:pt x="12038" y="29552"/>
                </a:cubicBezTo>
                <a:cubicBezTo>
                  <a:pt x="12031" y="29538"/>
                  <a:pt x="12024" y="29523"/>
                  <a:pt x="12015" y="29507"/>
                </a:cubicBezTo>
                <a:lnTo>
                  <a:pt x="11987" y="29451"/>
                </a:lnTo>
                <a:cubicBezTo>
                  <a:pt x="11974" y="29421"/>
                  <a:pt x="11957" y="29392"/>
                  <a:pt x="11944" y="29366"/>
                </a:cubicBezTo>
                <a:cubicBezTo>
                  <a:pt x="11932" y="29343"/>
                  <a:pt x="11924" y="29321"/>
                  <a:pt x="11912" y="29299"/>
                </a:cubicBezTo>
                <a:cubicBezTo>
                  <a:pt x="11909" y="29282"/>
                  <a:pt x="11901" y="29264"/>
                  <a:pt x="11893" y="29248"/>
                </a:cubicBezTo>
                <a:cubicBezTo>
                  <a:pt x="11881" y="29223"/>
                  <a:pt x="11871" y="29199"/>
                  <a:pt x="11859" y="29174"/>
                </a:cubicBezTo>
                <a:cubicBezTo>
                  <a:pt x="11849" y="29149"/>
                  <a:pt x="11837" y="29124"/>
                  <a:pt x="11828" y="29098"/>
                </a:cubicBezTo>
                <a:cubicBezTo>
                  <a:pt x="11819" y="29076"/>
                  <a:pt x="11809" y="29057"/>
                  <a:pt x="11801" y="29035"/>
                </a:cubicBezTo>
                <a:cubicBezTo>
                  <a:pt x="11794" y="29015"/>
                  <a:pt x="11785" y="28998"/>
                  <a:pt x="11778" y="28979"/>
                </a:cubicBezTo>
                <a:cubicBezTo>
                  <a:pt x="11768" y="28954"/>
                  <a:pt x="11757" y="28926"/>
                  <a:pt x="11747" y="28899"/>
                </a:cubicBezTo>
                <a:cubicBezTo>
                  <a:pt x="11738" y="28874"/>
                  <a:pt x="11726" y="28846"/>
                  <a:pt x="11718" y="28820"/>
                </a:cubicBezTo>
                <a:cubicBezTo>
                  <a:pt x="11712" y="28808"/>
                  <a:pt x="11709" y="28795"/>
                  <a:pt x="11703" y="28782"/>
                </a:cubicBezTo>
                <a:cubicBezTo>
                  <a:pt x="11694" y="28755"/>
                  <a:pt x="11682" y="28727"/>
                  <a:pt x="11673" y="28699"/>
                </a:cubicBezTo>
                <a:cubicBezTo>
                  <a:pt x="11662" y="28668"/>
                  <a:pt x="11651" y="28635"/>
                  <a:pt x="11643" y="28604"/>
                </a:cubicBezTo>
                <a:cubicBezTo>
                  <a:pt x="11640" y="28598"/>
                  <a:pt x="11638" y="28593"/>
                  <a:pt x="11637" y="28589"/>
                </a:cubicBezTo>
                <a:cubicBezTo>
                  <a:pt x="11846" y="28367"/>
                  <a:pt x="12010" y="28126"/>
                  <a:pt x="12124" y="27870"/>
                </a:cubicBezTo>
                <a:close/>
                <a:moveTo>
                  <a:pt x="6595" y="28936"/>
                </a:moveTo>
                <a:cubicBezTo>
                  <a:pt x="6527" y="29286"/>
                  <a:pt x="6470" y="29633"/>
                  <a:pt x="6422" y="29977"/>
                </a:cubicBezTo>
                <a:cubicBezTo>
                  <a:pt x="5900" y="29944"/>
                  <a:pt x="5381" y="29867"/>
                  <a:pt x="4877" y="29752"/>
                </a:cubicBezTo>
                <a:cubicBezTo>
                  <a:pt x="4878" y="29751"/>
                  <a:pt x="4881" y="29749"/>
                  <a:pt x="4884" y="29748"/>
                </a:cubicBezTo>
                <a:cubicBezTo>
                  <a:pt x="4906" y="29732"/>
                  <a:pt x="4930" y="29719"/>
                  <a:pt x="4952" y="29705"/>
                </a:cubicBezTo>
                <a:cubicBezTo>
                  <a:pt x="4972" y="29692"/>
                  <a:pt x="4991" y="29680"/>
                  <a:pt x="5010" y="29669"/>
                </a:cubicBezTo>
                <a:cubicBezTo>
                  <a:pt x="5034" y="29654"/>
                  <a:pt x="5056" y="29641"/>
                  <a:pt x="5080" y="29626"/>
                </a:cubicBezTo>
                <a:cubicBezTo>
                  <a:pt x="5100" y="29614"/>
                  <a:pt x="5119" y="29604"/>
                  <a:pt x="5138" y="29591"/>
                </a:cubicBezTo>
                <a:cubicBezTo>
                  <a:pt x="5163" y="29577"/>
                  <a:pt x="5187" y="29563"/>
                  <a:pt x="5210" y="29551"/>
                </a:cubicBezTo>
                <a:cubicBezTo>
                  <a:pt x="5231" y="29539"/>
                  <a:pt x="5249" y="29529"/>
                  <a:pt x="5269" y="29517"/>
                </a:cubicBezTo>
                <a:cubicBezTo>
                  <a:pt x="5293" y="29504"/>
                  <a:pt x="5318" y="29492"/>
                  <a:pt x="5341" y="29477"/>
                </a:cubicBezTo>
                <a:cubicBezTo>
                  <a:pt x="5362" y="29466"/>
                  <a:pt x="5380" y="29457"/>
                  <a:pt x="5400" y="29445"/>
                </a:cubicBezTo>
                <a:cubicBezTo>
                  <a:pt x="5424" y="29433"/>
                  <a:pt x="5447" y="29420"/>
                  <a:pt x="5474" y="29407"/>
                </a:cubicBezTo>
                <a:cubicBezTo>
                  <a:pt x="5491" y="29398"/>
                  <a:pt x="5512" y="29388"/>
                  <a:pt x="5533" y="29377"/>
                </a:cubicBezTo>
                <a:cubicBezTo>
                  <a:pt x="5556" y="29366"/>
                  <a:pt x="5583" y="29352"/>
                  <a:pt x="5606" y="29341"/>
                </a:cubicBezTo>
                <a:cubicBezTo>
                  <a:pt x="5624" y="29332"/>
                  <a:pt x="5644" y="29323"/>
                  <a:pt x="5663" y="29314"/>
                </a:cubicBezTo>
                <a:cubicBezTo>
                  <a:pt x="5688" y="29301"/>
                  <a:pt x="5712" y="29289"/>
                  <a:pt x="5738" y="29277"/>
                </a:cubicBezTo>
                <a:cubicBezTo>
                  <a:pt x="5756" y="29267"/>
                  <a:pt x="5777" y="29258"/>
                  <a:pt x="5796" y="29251"/>
                </a:cubicBezTo>
                <a:cubicBezTo>
                  <a:pt x="5821" y="29241"/>
                  <a:pt x="5844" y="29227"/>
                  <a:pt x="5871" y="29216"/>
                </a:cubicBezTo>
                <a:cubicBezTo>
                  <a:pt x="5889" y="29207"/>
                  <a:pt x="5909" y="29199"/>
                  <a:pt x="5928" y="29191"/>
                </a:cubicBezTo>
                <a:lnTo>
                  <a:pt x="6005" y="29157"/>
                </a:lnTo>
                <a:cubicBezTo>
                  <a:pt x="6024" y="29149"/>
                  <a:pt x="6043" y="29141"/>
                  <a:pt x="6062" y="29133"/>
                </a:cubicBezTo>
                <a:cubicBezTo>
                  <a:pt x="6087" y="29121"/>
                  <a:pt x="6114" y="29111"/>
                  <a:pt x="6139" y="29102"/>
                </a:cubicBezTo>
                <a:cubicBezTo>
                  <a:pt x="6159" y="29095"/>
                  <a:pt x="6178" y="29088"/>
                  <a:pt x="6197" y="29080"/>
                </a:cubicBezTo>
                <a:cubicBezTo>
                  <a:pt x="6224" y="29070"/>
                  <a:pt x="6249" y="29060"/>
                  <a:pt x="6275" y="29051"/>
                </a:cubicBezTo>
                <a:cubicBezTo>
                  <a:pt x="6296" y="29043"/>
                  <a:pt x="6314" y="29036"/>
                  <a:pt x="6334" y="29029"/>
                </a:cubicBezTo>
                <a:lnTo>
                  <a:pt x="6411" y="29001"/>
                </a:lnTo>
                <a:cubicBezTo>
                  <a:pt x="6431" y="28993"/>
                  <a:pt x="6450" y="28986"/>
                  <a:pt x="6470" y="28980"/>
                </a:cubicBezTo>
                <a:lnTo>
                  <a:pt x="6547" y="28954"/>
                </a:lnTo>
                <a:cubicBezTo>
                  <a:pt x="6564" y="28948"/>
                  <a:pt x="6580" y="28942"/>
                  <a:pt x="6595" y="28936"/>
                </a:cubicBezTo>
                <a:close/>
                <a:moveTo>
                  <a:pt x="8839" y="28574"/>
                </a:moveTo>
                <a:cubicBezTo>
                  <a:pt x="8867" y="28574"/>
                  <a:pt x="8895" y="28574"/>
                  <a:pt x="8923" y="28576"/>
                </a:cubicBezTo>
                <a:cubicBezTo>
                  <a:pt x="8939" y="28576"/>
                  <a:pt x="8954" y="28576"/>
                  <a:pt x="8970" y="28579"/>
                </a:cubicBezTo>
                <a:cubicBezTo>
                  <a:pt x="8999" y="28579"/>
                  <a:pt x="9027" y="28580"/>
                  <a:pt x="9057" y="28582"/>
                </a:cubicBezTo>
                <a:cubicBezTo>
                  <a:pt x="9071" y="28582"/>
                  <a:pt x="9086" y="28583"/>
                  <a:pt x="9101" y="28583"/>
                </a:cubicBezTo>
                <a:lnTo>
                  <a:pt x="9189" y="28589"/>
                </a:lnTo>
                <a:cubicBezTo>
                  <a:pt x="9202" y="28589"/>
                  <a:pt x="9217" y="28590"/>
                  <a:pt x="9229" y="28590"/>
                </a:cubicBezTo>
                <a:cubicBezTo>
                  <a:pt x="9260" y="28592"/>
                  <a:pt x="9291" y="28596"/>
                  <a:pt x="9320" y="28598"/>
                </a:cubicBezTo>
                <a:cubicBezTo>
                  <a:pt x="9333" y="28599"/>
                  <a:pt x="9345" y="28599"/>
                  <a:pt x="9357" y="28602"/>
                </a:cubicBezTo>
                <a:cubicBezTo>
                  <a:pt x="9388" y="28605"/>
                  <a:pt x="9419" y="28610"/>
                  <a:pt x="9450" y="28611"/>
                </a:cubicBezTo>
                <a:cubicBezTo>
                  <a:pt x="9461" y="28612"/>
                  <a:pt x="9473" y="28612"/>
                  <a:pt x="9483" y="28614"/>
                </a:cubicBezTo>
                <a:cubicBezTo>
                  <a:pt x="9516" y="28618"/>
                  <a:pt x="9548" y="28621"/>
                  <a:pt x="9580" y="28627"/>
                </a:cubicBezTo>
                <a:cubicBezTo>
                  <a:pt x="9589" y="28629"/>
                  <a:pt x="9601" y="28629"/>
                  <a:pt x="9610" y="28632"/>
                </a:cubicBezTo>
                <a:lnTo>
                  <a:pt x="9611" y="28632"/>
                </a:lnTo>
                <a:cubicBezTo>
                  <a:pt x="9536" y="28993"/>
                  <a:pt x="9476" y="29352"/>
                  <a:pt x="9427" y="29708"/>
                </a:cubicBezTo>
                <a:cubicBezTo>
                  <a:pt x="8709" y="29911"/>
                  <a:pt x="7932" y="30008"/>
                  <a:pt x="7143" y="30008"/>
                </a:cubicBezTo>
                <a:cubicBezTo>
                  <a:pt x="6936" y="30008"/>
                  <a:pt x="6728" y="30001"/>
                  <a:pt x="6520" y="29988"/>
                </a:cubicBezTo>
                <a:cubicBezTo>
                  <a:pt x="6570" y="29630"/>
                  <a:pt x="6630" y="29270"/>
                  <a:pt x="6702" y="28905"/>
                </a:cubicBezTo>
                <a:cubicBezTo>
                  <a:pt x="6715" y="28902"/>
                  <a:pt x="6728" y="28896"/>
                  <a:pt x="6742" y="28892"/>
                </a:cubicBezTo>
                <a:cubicBezTo>
                  <a:pt x="6768" y="28885"/>
                  <a:pt x="6793" y="28876"/>
                  <a:pt x="6820" y="28868"/>
                </a:cubicBezTo>
                <a:lnTo>
                  <a:pt x="6880" y="28852"/>
                </a:lnTo>
                <a:cubicBezTo>
                  <a:pt x="6906" y="28845"/>
                  <a:pt x="6931" y="28838"/>
                  <a:pt x="6955" y="28830"/>
                </a:cubicBezTo>
                <a:lnTo>
                  <a:pt x="7017" y="28814"/>
                </a:lnTo>
                <a:cubicBezTo>
                  <a:pt x="7042" y="28807"/>
                  <a:pt x="7065" y="28801"/>
                  <a:pt x="7092" y="28793"/>
                </a:cubicBezTo>
                <a:cubicBezTo>
                  <a:pt x="7112" y="28787"/>
                  <a:pt x="7131" y="28782"/>
                  <a:pt x="7153" y="28779"/>
                </a:cubicBezTo>
                <a:cubicBezTo>
                  <a:pt x="7177" y="28773"/>
                  <a:pt x="7203" y="28765"/>
                  <a:pt x="7227" y="28760"/>
                </a:cubicBezTo>
                <a:cubicBezTo>
                  <a:pt x="7248" y="28755"/>
                  <a:pt x="7270" y="28751"/>
                  <a:pt x="7290" y="28745"/>
                </a:cubicBezTo>
                <a:cubicBezTo>
                  <a:pt x="7314" y="28739"/>
                  <a:pt x="7340" y="28735"/>
                  <a:pt x="7364" y="28729"/>
                </a:cubicBezTo>
                <a:cubicBezTo>
                  <a:pt x="7386" y="28723"/>
                  <a:pt x="7405" y="28720"/>
                  <a:pt x="7427" y="28715"/>
                </a:cubicBezTo>
                <a:cubicBezTo>
                  <a:pt x="7452" y="28710"/>
                  <a:pt x="7476" y="28707"/>
                  <a:pt x="7499" y="28701"/>
                </a:cubicBezTo>
                <a:cubicBezTo>
                  <a:pt x="7521" y="28698"/>
                  <a:pt x="7542" y="28693"/>
                  <a:pt x="7564" y="28689"/>
                </a:cubicBezTo>
                <a:cubicBezTo>
                  <a:pt x="7587" y="28685"/>
                  <a:pt x="7611" y="28679"/>
                  <a:pt x="7636" y="28676"/>
                </a:cubicBezTo>
                <a:lnTo>
                  <a:pt x="7702" y="28664"/>
                </a:lnTo>
                <a:cubicBezTo>
                  <a:pt x="7726" y="28661"/>
                  <a:pt x="7748" y="28657"/>
                  <a:pt x="7771" y="28654"/>
                </a:cubicBezTo>
                <a:cubicBezTo>
                  <a:pt x="7793" y="28649"/>
                  <a:pt x="7817" y="28646"/>
                  <a:pt x="7839" y="28645"/>
                </a:cubicBezTo>
                <a:cubicBezTo>
                  <a:pt x="7862" y="28640"/>
                  <a:pt x="7886" y="28637"/>
                  <a:pt x="7908" y="28635"/>
                </a:cubicBezTo>
                <a:cubicBezTo>
                  <a:pt x="7930" y="28632"/>
                  <a:pt x="7954" y="28630"/>
                  <a:pt x="7976" y="28626"/>
                </a:cubicBezTo>
                <a:cubicBezTo>
                  <a:pt x="7998" y="28623"/>
                  <a:pt x="8020" y="28620"/>
                  <a:pt x="8042" y="28618"/>
                </a:cubicBezTo>
                <a:cubicBezTo>
                  <a:pt x="8065" y="28617"/>
                  <a:pt x="8090" y="28612"/>
                  <a:pt x="8112" y="28611"/>
                </a:cubicBezTo>
                <a:cubicBezTo>
                  <a:pt x="8135" y="28610"/>
                  <a:pt x="8154" y="28605"/>
                  <a:pt x="8176" y="28604"/>
                </a:cubicBezTo>
                <a:lnTo>
                  <a:pt x="8248" y="28598"/>
                </a:lnTo>
                <a:cubicBezTo>
                  <a:pt x="8268" y="28596"/>
                  <a:pt x="8290" y="28595"/>
                  <a:pt x="8310" y="28592"/>
                </a:cubicBezTo>
                <a:cubicBezTo>
                  <a:pt x="8335" y="28590"/>
                  <a:pt x="8360" y="28589"/>
                  <a:pt x="8383" y="28587"/>
                </a:cubicBezTo>
                <a:cubicBezTo>
                  <a:pt x="8404" y="28585"/>
                  <a:pt x="8424" y="28585"/>
                  <a:pt x="8445" y="28583"/>
                </a:cubicBezTo>
                <a:cubicBezTo>
                  <a:pt x="8470" y="28582"/>
                  <a:pt x="8496" y="28582"/>
                  <a:pt x="8520" y="28580"/>
                </a:cubicBezTo>
                <a:cubicBezTo>
                  <a:pt x="8538" y="28580"/>
                  <a:pt x="8558" y="28579"/>
                  <a:pt x="8577" y="28579"/>
                </a:cubicBezTo>
                <a:cubicBezTo>
                  <a:pt x="8602" y="28579"/>
                  <a:pt x="8629" y="28576"/>
                  <a:pt x="8654" y="28576"/>
                </a:cubicBezTo>
                <a:cubicBezTo>
                  <a:pt x="8673" y="28576"/>
                  <a:pt x="8691" y="28574"/>
                  <a:pt x="8710" y="28574"/>
                </a:cubicBezTo>
                <a:close/>
                <a:moveTo>
                  <a:pt x="3881" y="29574"/>
                </a:moveTo>
                <a:lnTo>
                  <a:pt x="3881" y="29574"/>
                </a:lnTo>
                <a:cubicBezTo>
                  <a:pt x="4126" y="29657"/>
                  <a:pt x="4378" y="29730"/>
                  <a:pt x="4631" y="29794"/>
                </a:cubicBezTo>
                <a:cubicBezTo>
                  <a:pt x="4615" y="29804"/>
                  <a:pt x="4600" y="29816"/>
                  <a:pt x="4584" y="29824"/>
                </a:cubicBezTo>
                <a:lnTo>
                  <a:pt x="4512" y="29874"/>
                </a:lnTo>
                <a:lnTo>
                  <a:pt x="4457" y="29913"/>
                </a:lnTo>
                <a:cubicBezTo>
                  <a:pt x="4432" y="29929"/>
                  <a:pt x="4410" y="29945"/>
                  <a:pt x="4387" y="29963"/>
                </a:cubicBezTo>
                <a:cubicBezTo>
                  <a:pt x="4369" y="29974"/>
                  <a:pt x="4350" y="29989"/>
                  <a:pt x="4332" y="30002"/>
                </a:cubicBezTo>
                <a:cubicBezTo>
                  <a:pt x="4310" y="30019"/>
                  <a:pt x="4288" y="30036"/>
                  <a:pt x="4263" y="30052"/>
                </a:cubicBezTo>
                <a:cubicBezTo>
                  <a:pt x="4246" y="30067"/>
                  <a:pt x="4226" y="30080"/>
                  <a:pt x="4209" y="30095"/>
                </a:cubicBezTo>
                <a:cubicBezTo>
                  <a:pt x="4194" y="30105"/>
                  <a:pt x="4181" y="30117"/>
                  <a:pt x="4166" y="30126"/>
                </a:cubicBezTo>
                <a:cubicBezTo>
                  <a:pt x="4159" y="30111"/>
                  <a:pt x="4150" y="30097"/>
                  <a:pt x="4143" y="30082"/>
                </a:cubicBezTo>
                <a:cubicBezTo>
                  <a:pt x="4129" y="30060"/>
                  <a:pt x="4116" y="30036"/>
                  <a:pt x="4104" y="30014"/>
                </a:cubicBezTo>
                <a:cubicBezTo>
                  <a:pt x="4094" y="29994"/>
                  <a:pt x="4084" y="29972"/>
                  <a:pt x="4071" y="29948"/>
                </a:cubicBezTo>
                <a:cubicBezTo>
                  <a:pt x="4057" y="29923"/>
                  <a:pt x="4047" y="29902"/>
                  <a:pt x="4034" y="29877"/>
                </a:cubicBezTo>
                <a:cubicBezTo>
                  <a:pt x="4021" y="29855"/>
                  <a:pt x="4010" y="29832"/>
                  <a:pt x="3998" y="29810"/>
                </a:cubicBezTo>
                <a:cubicBezTo>
                  <a:pt x="3987" y="29786"/>
                  <a:pt x="3975" y="29764"/>
                  <a:pt x="3962" y="29739"/>
                </a:cubicBezTo>
                <a:cubicBezTo>
                  <a:pt x="3951" y="29716"/>
                  <a:pt x="3940" y="29694"/>
                  <a:pt x="3928" y="29670"/>
                </a:cubicBezTo>
                <a:cubicBezTo>
                  <a:pt x="3916" y="29646"/>
                  <a:pt x="3903" y="29621"/>
                  <a:pt x="3893" y="29598"/>
                </a:cubicBezTo>
                <a:cubicBezTo>
                  <a:pt x="3888" y="29591"/>
                  <a:pt x="3885" y="29582"/>
                  <a:pt x="3881" y="29574"/>
                </a:cubicBezTo>
                <a:close/>
                <a:moveTo>
                  <a:pt x="11063" y="29074"/>
                </a:moveTo>
                <a:cubicBezTo>
                  <a:pt x="11260" y="29174"/>
                  <a:pt x="11447" y="29288"/>
                  <a:pt x="11623" y="29417"/>
                </a:cubicBezTo>
                <a:cubicBezTo>
                  <a:pt x="11628" y="29420"/>
                  <a:pt x="11631" y="29421"/>
                  <a:pt x="11635" y="29426"/>
                </a:cubicBezTo>
                <a:cubicBezTo>
                  <a:pt x="11662" y="29446"/>
                  <a:pt x="11690" y="29466"/>
                  <a:pt x="11716" y="29488"/>
                </a:cubicBezTo>
                <a:cubicBezTo>
                  <a:pt x="11723" y="29494"/>
                  <a:pt x="11729" y="29501"/>
                  <a:pt x="11738" y="29507"/>
                </a:cubicBezTo>
                <a:cubicBezTo>
                  <a:pt x="11760" y="29524"/>
                  <a:pt x="11784" y="29544"/>
                  <a:pt x="11806" y="29561"/>
                </a:cubicBezTo>
                <a:cubicBezTo>
                  <a:pt x="11815" y="29571"/>
                  <a:pt x="11826" y="29579"/>
                  <a:pt x="11835" y="29588"/>
                </a:cubicBezTo>
                <a:cubicBezTo>
                  <a:pt x="11856" y="29604"/>
                  <a:pt x="11875" y="29620"/>
                  <a:pt x="11894" y="29639"/>
                </a:cubicBezTo>
                <a:cubicBezTo>
                  <a:pt x="11904" y="29649"/>
                  <a:pt x="11916" y="29660"/>
                  <a:pt x="11929" y="29670"/>
                </a:cubicBezTo>
                <a:cubicBezTo>
                  <a:pt x="11946" y="29686"/>
                  <a:pt x="11963" y="29701"/>
                  <a:pt x="11981" y="29719"/>
                </a:cubicBezTo>
                <a:cubicBezTo>
                  <a:pt x="11993" y="29730"/>
                  <a:pt x="12006" y="29744"/>
                  <a:pt x="12019" y="29755"/>
                </a:cubicBezTo>
                <a:cubicBezTo>
                  <a:pt x="12034" y="29770"/>
                  <a:pt x="12049" y="29782"/>
                  <a:pt x="12063" y="29797"/>
                </a:cubicBezTo>
                <a:cubicBezTo>
                  <a:pt x="12069" y="29807"/>
                  <a:pt x="12074" y="29816"/>
                  <a:pt x="12079" y="29823"/>
                </a:cubicBezTo>
                <a:cubicBezTo>
                  <a:pt x="12099" y="29855"/>
                  <a:pt x="12118" y="29889"/>
                  <a:pt x="12138" y="29920"/>
                </a:cubicBezTo>
                <a:cubicBezTo>
                  <a:pt x="12143" y="29926"/>
                  <a:pt x="12146" y="29933"/>
                  <a:pt x="12150" y="29939"/>
                </a:cubicBezTo>
                <a:cubicBezTo>
                  <a:pt x="12152" y="29942"/>
                  <a:pt x="12154" y="29947"/>
                  <a:pt x="12157" y="29951"/>
                </a:cubicBezTo>
                <a:cubicBezTo>
                  <a:pt x="12162" y="29961"/>
                  <a:pt x="12169" y="29972"/>
                  <a:pt x="12175" y="29980"/>
                </a:cubicBezTo>
                <a:cubicBezTo>
                  <a:pt x="12190" y="30002"/>
                  <a:pt x="12203" y="30024"/>
                  <a:pt x="12218" y="30047"/>
                </a:cubicBezTo>
                <a:cubicBezTo>
                  <a:pt x="12225" y="30060"/>
                  <a:pt x="12234" y="30072"/>
                  <a:pt x="12241" y="30083"/>
                </a:cubicBezTo>
                <a:cubicBezTo>
                  <a:pt x="12247" y="30091"/>
                  <a:pt x="12253" y="30101"/>
                  <a:pt x="12257" y="30108"/>
                </a:cubicBezTo>
                <a:cubicBezTo>
                  <a:pt x="12262" y="30113"/>
                  <a:pt x="12268" y="30120"/>
                  <a:pt x="12271" y="30126"/>
                </a:cubicBezTo>
                <a:cubicBezTo>
                  <a:pt x="12279" y="30141"/>
                  <a:pt x="12291" y="30155"/>
                  <a:pt x="12300" y="30170"/>
                </a:cubicBezTo>
                <a:cubicBezTo>
                  <a:pt x="12312" y="30186"/>
                  <a:pt x="12324" y="30205"/>
                  <a:pt x="12337" y="30222"/>
                </a:cubicBezTo>
                <a:cubicBezTo>
                  <a:pt x="12338" y="30223"/>
                  <a:pt x="12338" y="30226"/>
                  <a:pt x="12341" y="30227"/>
                </a:cubicBezTo>
                <a:lnTo>
                  <a:pt x="12352" y="30244"/>
                </a:lnTo>
                <a:cubicBezTo>
                  <a:pt x="12353" y="30248"/>
                  <a:pt x="12356" y="30251"/>
                  <a:pt x="12359" y="30252"/>
                </a:cubicBezTo>
                <a:cubicBezTo>
                  <a:pt x="12368" y="30288"/>
                  <a:pt x="12378" y="30322"/>
                  <a:pt x="12387" y="30355"/>
                </a:cubicBezTo>
                <a:cubicBezTo>
                  <a:pt x="12382" y="30353"/>
                  <a:pt x="12378" y="30351"/>
                  <a:pt x="12372" y="30347"/>
                </a:cubicBezTo>
                <a:cubicBezTo>
                  <a:pt x="12363" y="30341"/>
                  <a:pt x="12352" y="30333"/>
                  <a:pt x="12343" y="30329"/>
                </a:cubicBezTo>
                <a:cubicBezTo>
                  <a:pt x="12321" y="30314"/>
                  <a:pt x="12297" y="30300"/>
                  <a:pt x="12272" y="30286"/>
                </a:cubicBezTo>
                <a:cubicBezTo>
                  <a:pt x="12265" y="30282"/>
                  <a:pt x="12257" y="30277"/>
                  <a:pt x="12250" y="30273"/>
                </a:cubicBezTo>
                <a:cubicBezTo>
                  <a:pt x="12219" y="30255"/>
                  <a:pt x="12188" y="30236"/>
                  <a:pt x="12157" y="30220"/>
                </a:cubicBezTo>
                <a:cubicBezTo>
                  <a:pt x="12153" y="30219"/>
                  <a:pt x="12147" y="30216"/>
                  <a:pt x="12144" y="30213"/>
                </a:cubicBezTo>
                <a:lnTo>
                  <a:pt x="12062" y="30169"/>
                </a:lnTo>
                <a:cubicBezTo>
                  <a:pt x="12051" y="30163"/>
                  <a:pt x="12041" y="30160"/>
                  <a:pt x="12032" y="30154"/>
                </a:cubicBezTo>
                <a:cubicBezTo>
                  <a:pt x="12010" y="30142"/>
                  <a:pt x="11985" y="30132"/>
                  <a:pt x="11963" y="30120"/>
                </a:cubicBezTo>
                <a:cubicBezTo>
                  <a:pt x="11953" y="30116"/>
                  <a:pt x="11941" y="30110"/>
                  <a:pt x="11932" y="30105"/>
                </a:cubicBezTo>
                <a:cubicBezTo>
                  <a:pt x="11909" y="30095"/>
                  <a:pt x="11887" y="30083"/>
                  <a:pt x="11863" y="30073"/>
                </a:cubicBezTo>
                <a:cubicBezTo>
                  <a:pt x="11853" y="30069"/>
                  <a:pt x="11843" y="30064"/>
                  <a:pt x="11834" y="30060"/>
                </a:cubicBezTo>
                <a:cubicBezTo>
                  <a:pt x="11803" y="30047"/>
                  <a:pt x="11773" y="30035"/>
                  <a:pt x="11746" y="30023"/>
                </a:cubicBezTo>
                <a:cubicBezTo>
                  <a:pt x="11741" y="30022"/>
                  <a:pt x="11738" y="30020"/>
                  <a:pt x="11734" y="30020"/>
                </a:cubicBezTo>
                <a:cubicBezTo>
                  <a:pt x="11698" y="30005"/>
                  <a:pt x="11665" y="29992"/>
                  <a:pt x="11629" y="29979"/>
                </a:cubicBezTo>
                <a:cubicBezTo>
                  <a:pt x="11623" y="29977"/>
                  <a:pt x="11616" y="29973"/>
                  <a:pt x="11609" y="29972"/>
                </a:cubicBezTo>
                <a:cubicBezTo>
                  <a:pt x="11581" y="29961"/>
                  <a:pt x="11551" y="29951"/>
                  <a:pt x="11523" y="29942"/>
                </a:cubicBezTo>
                <a:cubicBezTo>
                  <a:pt x="11515" y="29939"/>
                  <a:pt x="11504" y="29935"/>
                  <a:pt x="11493" y="29932"/>
                </a:cubicBezTo>
                <a:cubicBezTo>
                  <a:pt x="11468" y="29922"/>
                  <a:pt x="11441" y="29914"/>
                  <a:pt x="11416" y="29907"/>
                </a:cubicBezTo>
                <a:cubicBezTo>
                  <a:pt x="11404" y="29904"/>
                  <a:pt x="11395" y="29899"/>
                  <a:pt x="11384" y="29898"/>
                </a:cubicBezTo>
                <a:cubicBezTo>
                  <a:pt x="11357" y="29891"/>
                  <a:pt x="11329" y="29882"/>
                  <a:pt x="11301" y="29874"/>
                </a:cubicBezTo>
                <a:cubicBezTo>
                  <a:pt x="11294" y="29873"/>
                  <a:pt x="11285" y="29869"/>
                  <a:pt x="11278" y="29867"/>
                </a:cubicBezTo>
                <a:cubicBezTo>
                  <a:pt x="11204" y="29847"/>
                  <a:pt x="11131" y="29830"/>
                  <a:pt x="11056" y="29814"/>
                </a:cubicBezTo>
                <a:cubicBezTo>
                  <a:pt x="11048" y="29811"/>
                  <a:pt x="11038" y="29810"/>
                  <a:pt x="11031" y="29808"/>
                </a:cubicBezTo>
                <a:cubicBezTo>
                  <a:pt x="11001" y="29802"/>
                  <a:pt x="10972" y="29795"/>
                  <a:pt x="10942" y="29789"/>
                </a:cubicBezTo>
                <a:cubicBezTo>
                  <a:pt x="10932" y="29788"/>
                  <a:pt x="10923" y="29786"/>
                  <a:pt x="10912" y="29785"/>
                </a:cubicBezTo>
                <a:cubicBezTo>
                  <a:pt x="10884" y="29779"/>
                  <a:pt x="10854" y="29774"/>
                  <a:pt x="10828" y="29769"/>
                </a:cubicBezTo>
                <a:cubicBezTo>
                  <a:pt x="10817" y="29767"/>
                  <a:pt x="10807" y="29766"/>
                  <a:pt x="10798" y="29764"/>
                </a:cubicBezTo>
                <a:cubicBezTo>
                  <a:pt x="10781" y="29761"/>
                  <a:pt x="10764" y="29758"/>
                  <a:pt x="10748" y="29757"/>
                </a:cubicBezTo>
                <a:cubicBezTo>
                  <a:pt x="10650" y="29652"/>
                  <a:pt x="10550" y="29542"/>
                  <a:pt x="10454" y="29427"/>
                </a:cubicBezTo>
                <a:cubicBezTo>
                  <a:pt x="10675" y="29321"/>
                  <a:pt x="10879" y="29204"/>
                  <a:pt x="11063" y="29074"/>
                </a:cubicBezTo>
                <a:close/>
                <a:moveTo>
                  <a:pt x="30732" y="24369"/>
                </a:moveTo>
                <a:cubicBezTo>
                  <a:pt x="31176" y="24815"/>
                  <a:pt x="31707" y="25269"/>
                  <a:pt x="32289" y="25707"/>
                </a:cubicBezTo>
                <a:cubicBezTo>
                  <a:pt x="30918" y="27499"/>
                  <a:pt x="29353" y="29155"/>
                  <a:pt x="27625" y="30647"/>
                </a:cubicBezTo>
                <a:cubicBezTo>
                  <a:pt x="27602" y="30619"/>
                  <a:pt x="27580" y="30591"/>
                  <a:pt x="27555" y="30566"/>
                </a:cubicBezTo>
                <a:cubicBezTo>
                  <a:pt x="27524" y="30532"/>
                  <a:pt x="27496" y="30501"/>
                  <a:pt x="27471" y="30470"/>
                </a:cubicBezTo>
                <a:cubicBezTo>
                  <a:pt x="27437" y="30432"/>
                  <a:pt x="27404" y="30395"/>
                  <a:pt x="27371" y="30358"/>
                </a:cubicBezTo>
                <a:lnTo>
                  <a:pt x="27288" y="30264"/>
                </a:lnTo>
                <a:cubicBezTo>
                  <a:pt x="27257" y="30227"/>
                  <a:pt x="27224" y="30192"/>
                  <a:pt x="27193" y="30155"/>
                </a:cubicBezTo>
                <a:cubicBezTo>
                  <a:pt x="27165" y="30125"/>
                  <a:pt x="27137" y="30095"/>
                  <a:pt x="27110" y="30064"/>
                </a:cubicBezTo>
                <a:lnTo>
                  <a:pt x="27016" y="29958"/>
                </a:lnTo>
                <a:cubicBezTo>
                  <a:pt x="26988" y="29929"/>
                  <a:pt x="26960" y="29898"/>
                  <a:pt x="26934" y="29869"/>
                </a:cubicBezTo>
                <a:cubicBezTo>
                  <a:pt x="26901" y="29833"/>
                  <a:pt x="26871" y="29801"/>
                  <a:pt x="26840" y="29767"/>
                </a:cubicBezTo>
                <a:cubicBezTo>
                  <a:pt x="26812" y="29738"/>
                  <a:pt x="26787" y="29708"/>
                  <a:pt x="26759" y="29682"/>
                </a:cubicBezTo>
                <a:cubicBezTo>
                  <a:pt x="26728" y="29648"/>
                  <a:pt x="26698" y="29616"/>
                  <a:pt x="26666" y="29582"/>
                </a:cubicBezTo>
                <a:cubicBezTo>
                  <a:pt x="26640" y="29552"/>
                  <a:pt x="26613" y="29524"/>
                  <a:pt x="26585" y="29498"/>
                </a:cubicBezTo>
                <a:cubicBezTo>
                  <a:pt x="26556" y="29466"/>
                  <a:pt x="26525" y="29435"/>
                  <a:pt x="26495" y="29404"/>
                </a:cubicBezTo>
                <a:cubicBezTo>
                  <a:pt x="26469" y="29376"/>
                  <a:pt x="26443" y="29348"/>
                  <a:pt x="26418" y="29321"/>
                </a:cubicBezTo>
                <a:cubicBezTo>
                  <a:pt x="26395" y="29296"/>
                  <a:pt x="26370" y="29273"/>
                  <a:pt x="26348" y="29249"/>
                </a:cubicBezTo>
                <a:cubicBezTo>
                  <a:pt x="26385" y="29221"/>
                  <a:pt x="26420" y="29192"/>
                  <a:pt x="26456" y="29163"/>
                </a:cubicBezTo>
                <a:cubicBezTo>
                  <a:pt x="26494" y="29132"/>
                  <a:pt x="26534" y="29101"/>
                  <a:pt x="26573" y="29067"/>
                </a:cubicBezTo>
                <a:lnTo>
                  <a:pt x="26700" y="28963"/>
                </a:lnTo>
                <a:cubicBezTo>
                  <a:pt x="26738" y="28929"/>
                  <a:pt x="26776" y="28898"/>
                  <a:pt x="26816" y="28865"/>
                </a:cubicBezTo>
                <a:cubicBezTo>
                  <a:pt x="26857" y="28830"/>
                  <a:pt x="26899" y="28793"/>
                  <a:pt x="26941" y="28758"/>
                </a:cubicBezTo>
                <a:cubicBezTo>
                  <a:pt x="26979" y="28726"/>
                  <a:pt x="27018" y="28692"/>
                  <a:pt x="27054" y="28660"/>
                </a:cubicBezTo>
                <a:cubicBezTo>
                  <a:pt x="27096" y="28623"/>
                  <a:pt x="27137" y="28587"/>
                  <a:pt x="27178" y="28551"/>
                </a:cubicBezTo>
                <a:cubicBezTo>
                  <a:pt x="27216" y="28517"/>
                  <a:pt x="27253" y="28484"/>
                  <a:pt x="27291" y="28449"/>
                </a:cubicBezTo>
                <a:lnTo>
                  <a:pt x="27413" y="28339"/>
                </a:lnTo>
                <a:cubicBezTo>
                  <a:pt x="27450" y="28304"/>
                  <a:pt x="27488" y="28271"/>
                  <a:pt x="27525" y="28236"/>
                </a:cubicBezTo>
                <a:cubicBezTo>
                  <a:pt x="27566" y="28199"/>
                  <a:pt x="27605" y="28161"/>
                  <a:pt x="27646" y="28124"/>
                </a:cubicBezTo>
                <a:cubicBezTo>
                  <a:pt x="27682" y="28089"/>
                  <a:pt x="27719" y="28054"/>
                  <a:pt x="27756" y="28021"/>
                </a:cubicBezTo>
                <a:cubicBezTo>
                  <a:pt x="27794" y="27984"/>
                  <a:pt x="27833" y="27946"/>
                  <a:pt x="27871" y="27906"/>
                </a:cubicBezTo>
                <a:cubicBezTo>
                  <a:pt x="27908" y="27873"/>
                  <a:pt x="27943" y="27837"/>
                  <a:pt x="27980" y="27802"/>
                </a:cubicBezTo>
                <a:cubicBezTo>
                  <a:pt x="28018" y="27764"/>
                  <a:pt x="28055" y="27726"/>
                  <a:pt x="28093" y="27689"/>
                </a:cubicBezTo>
                <a:lnTo>
                  <a:pt x="28200" y="27581"/>
                </a:lnTo>
                <a:cubicBezTo>
                  <a:pt x="28238" y="27543"/>
                  <a:pt x="28275" y="27505"/>
                  <a:pt x="28312" y="27465"/>
                </a:cubicBezTo>
                <a:cubicBezTo>
                  <a:pt x="28347" y="27428"/>
                  <a:pt x="28383" y="27395"/>
                  <a:pt x="28418" y="27358"/>
                </a:cubicBezTo>
                <a:cubicBezTo>
                  <a:pt x="28455" y="27318"/>
                  <a:pt x="28491" y="27278"/>
                  <a:pt x="28528" y="27240"/>
                </a:cubicBezTo>
                <a:cubicBezTo>
                  <a:pt x="28562" y="27203"/>
                  <a:pt x="28596" y="27167"/>
                  <a:pt x="28631" y="27130"/>
                </a:cubicBezTo>
                <a:cubicBezTo>
                  <a:pt x="28668" y="27089"/>
                  <a:pt x="28702" y="27050"/>
                  <a:pt x="28739" y="27009"/>
                </a:cubicBezTo>
                <a:cubicBezTo>
                  <a:pt x="28772" y="26972"/>
                  <a:pt x="28808" y="26936"/>
                  <a:pt x="28840" y="26899"/>
                </a:cubicBezTo>
                <a:lnTo>
                  <a:pt x="28944" y="26778"/>
                </a:lnTo>
                <a:cubicBezTo>
                  <a:pt x="28978" y="26742"/>
                  <a:pt x="29011" y="26703"/>
                  <a:pt x="29045" y="26666"/>
                </a:cubicBezTo>
                <a:cubicBezTo>
                  <a:pt x="29080" y="26625"/>
                  <a:pt x="29112" y="26586"/>
                  <a:pt x="29147" y="26544"/>
                </a:cubicBezTo>
                <a:cubicBezTo>
                  <a:pt x="29178" y="26506"/>
                  <a:pt x="29212" y="26469"/>
                  <a:pt x="29243" y="26431"/>
                </a:cubicBezTo>
                <a:cubicBezTo>
                  <a:pt x="29278" y="26390"/>
                  <a:pt x="29311" y="26347"/>
                  <a:pt x="29345" y="26308"/>
                </a:cubicBezTo>
                <a:cubicBezTo>
                  <a:pt x="29375" y="26269"/>
                  <a:pt x="29406" y="26233"/>
                  <a:pt x="29437" y="26193"/>
                </a:cubicBezTo>
                <a:cubicBezTo>
                  <a:pt x="29471" y="26152"/>
                  <a:pt x="29503" y="26111"/>
                  <a:pt x="29537" y="26068"/>
                </a:cubicBezTo>
                <a:cubicBezTo>
                  <a:pt x="29568" y="26030"/>
                  <a:pt x="29598" y="25991"/>
                  <a:pt x="29628" y="25953"/>
                </a:cubicBezTo>
                <a:cubicBezTo>
                  <a:pt x="29662" y="25910"/>
                  <a:pt x="29693" y="25868"/>
                  <a:pt x="29727" y="25825"/>
                </a:cubicBezTo>
                <a:lnTo>
                  <a:pt x="29815" y="25710"/>
                </a:lnTo>
                <a:cubicBezTo>
                  <a:pt x="29846" y="25668"/>
                  <a:pt x="29877" y="25625"/>
                  <a:pt x="29911" y="25581"/>
                </a:cubicBezTo>
                <a:cubicBezTo>
                  <a:pt x="29940" y="25543"/>
                  <a:pt x="29970" y="25505"/>
                  <a:pt x="29996" y="25463"/>
                </a:cubicBezTo>
                <a:cubicBezTo>
                  <a:pt x="30029" y="25421"/>
                  <a:pt x="30059" y="25377"/>
                  <a:pt x="30089" y="25335"/>
                </a:cubicBezTo>
                <a:cubicBezTo>
                  <a:pt x="30117" y="25296"/>
                  <a:pt x="30146" y="25256"/>
                  <a:pt x="30173" y="25218"/>
                </a:cubicBezTo>
                <a:cubicBezTo>
                  <a:pt x="30205" y="25174"/>
                  <a:pt x="30234" y="25131"/>
                  <a:pt x="30264" y="25087"/>
                </a:cubicBezTo>
                <a:cubicBezTo>
                  <a:pt x="30290" y="25046"/>
                  <a:pt x="30318" y="25007"/>
                  <a:pt x="30345" y="24968"/>
                </a:cubicBezTo>
                <a:lnTo>
                  <a:pt x="30433" y="24835"/>
                </a:lnTo>
                <a:cubicBezTo>
                  <a:pt x="30458" y="24794"/>
                  <a:pt x="30486" y="24756"/>
                  <a:pt x="30511" y="24715"/>
                </a:cubicBezTo>
                <a:cubicBezTo>
                  <a:pt x="30540" y="24671"/>
                  <a:pt x="30568" y="24625"/>
                  <a:pt x="30598" y="24581"/>
                </a:cubicBezTo>
                <a:cubicBezTo>
                  <a:pt x="30624" y="24541"/>
                  <a:pt x="30649" y="24501"/>
                  <a:pt x="30676" y="24462"/>
                </a:cubicBezTo>
                <a:cubicBezTo>
                  <a:pt x="30693" y="24431"/>
                  <a:pt x="30714" y="24401"/>
                  <a:pt x="30732" y="24369"/>
                </a:cubicBezTo>
                <a:close/>
                <a:moveTo>
                  <a:pt x="3523" y="29446"/>
                </a:moveTo>
                <a:cubicBezTo>
                  <a:pt x="3600" y="29476"/>
                  <a:pt x="3676" y="29505"/>
                  <a:pt x="3754" y="29532"/>
                </a:cubicBezTo>
                <a:cubicBezTo>
                  <a:pt x="3762" y="29546"/>
                  <a:pt x="3768" y="29560"/>
                  <a:pt x="3775" y="29574"/>
                </a:cubicBezTo>
                <a:cubicBezTo>
                  <a:pt x="3788" y="29601"/>
                  <a:pt x="3798" y="29626"/>
                  <a:pt x="3812" y="29652"/>
                </a:cubicBezTo>
                <a:lnTo>
                  <a:pt x="3844" y="29719"/>
                </a:lnTo>
                <a:lnTo>
                  <a:pt x="3884" y="29795"/>
                </a:lnTo>
                <a:cubicBezTo>
                  <a:pt x="3894" y="29817"/>
                  <a:pt x="3906" y="29838"/>
                  <a:pt x="3916" y="29860"/>
                </a:cubicBezTo>
                <a:cubicBezTo>
                  <a:pt x="3929" y="29885"/>
                  <a:pt x="3941" y="29911"/>
                  <a:pt x="3957" y="29936"/>
                </a:cubicBezTo>
                <a:cubicBezTo>
                  <a:pt x="3968" y="29958"/>
                  <a:pt x="3979" y="29979"/>
                  <a:pt x="3990" y="29999"/>
                </a:cubicBezTo>
                <a:cubicBezTo>
                  <a:pt x="4003" y="30024"/>
                  <a:pt x="4018" y="30051"/>
                  <a:pt x="4031" y="30075"/>
                </a:cubicBezTo>
                <a:cubicBezTo>
                  <a:pt x="4041" y="30095"/>
                  <a:pt x="4054" y="30114"/>
                  <a:pt x="4065" y="30136"/>
                </a:cubicBezTo>
                <a:cubicBezTo>
                  <a:pt x="4071" y="30152"/>
                  <a:pt x="4081" y="30172"/>
                  <a:pt x="4093" y="30191"/>
                </a:cubicBezTo>
                <a:cubicBezTo>
                  <a:pt x="3841" y="30391"/>
                  <a:pt x="3607" y="30603"/>
                  <a:pt x="3392" y="30823"/>
                </a:cubicBezTo>
                <a:cubicBezTo>
                  <a:pt x="3417" y="30369"/>
                  <a:pt x="3460" y="29910"/>
                  <a:pt x="3523" y="29446"/>
                </a:cubicBezTo>
                <a:close/>
                <a:moveTo>
                  <a:pt x="8149" y="30052"/>
                </a:moveTo>
                <a:cubicBezTo>
                  <a:pt x="8142" y="30054"/>
                  <a:pt x="8136" y="30058"/>
                  <a:pt x="8129" y="30060"/>
                </a:cubicBezTo>
                <a:cubicBezTo>
                  <a:pt x="8107" y="30067"/>
                  <a:pt x="8086" y="30075"/>
                  <a:pt x="8064" y="30082"/>
                </a:cubicBezTo>
                <a:cubicBezTo>
                  <a:pt x="8042" y="30089"/>
                  <a:pt x="8020" y="30098"/>
                  <a:pt x="7996" y="30107"/>
                </a:cubicBezTo>
                <a:cubicBezTo>
                  <a:pt x="7974" y="30116"/>
                  <a:pt x="7954" y="30125"/>
                  <a:pt x="7932" y="30132"/>
                </a:cubicBezTo>
                <a:cubicBezTo>
                  <a:pt x="7909" y="30141"/>
                  <a:pt x="7887" y="30150"/>
                  <a:pt x="7864" y="30160"/>
                </a:cubicBezTo>
                <a:cubicBezTo>
                  <a:pt x="7843" y="30169"/>
                  <a:pt x="7821" y="30176"/>
                  <a:pt x="7801" y="30185"/>
                </a:cubicBezTo>
                <a:cubicBezTo>
                  <a:pt x="7779" y="30194"/>
                  <a:pt x="7755" y="30204"/>
                  <a:pt x="7733" y="30214"/>
                </a:cubicBezTo>
                <a:cubicBezTo>
                  <a:pt x="7712" y="30223"/>
                  <a:pt x="7692" y="30230"/>
                  <a:pt x="7670" y="30241"/>
                </a:cubicBezTo>
                <a:cubicBezTo>
                  <a:pt x="7648" y="30250"/>
                  <a:pt x="7624" y="30260"/>
                  <a:pt x="7602" y="30270"/>
                </a:cubicBezTo>
                <a:lnTo>
                  <a:pt x="7542" y="30297"/>
                </a:lnTo>
                <a:cubicBezTo>
                  <a:pt x="7520" y="30308"/>
                  <a:pt x="7496" y="30319"/>
                  <a:pt x="7474" y="30327"/>
                </a:cubicBezTo>
                <a:cubicBezTo>
                  <a:pt x="7454" y="30338"/>
                  <a:pt x="7433" y="30347"/>
                  <a:pt x="7412" y="30357"/>
                </a:cubicBezTo>
                <a:cubicBezTo>
                  <a:pt x="7390" y="30369"/>
                  <a:pt x="7367" y="30379"/>
                  <a:pt x="7345" y="30391"/>
                </a:cubicBezTo>
                <a:cubicBezTo>
                  <a:pt x="7324" y="30400"/>
                  <a:pt x="7305" y="30411"/>
                  <a:pt x="7284" y="30420"/>
                </a:cubicBezTo>
                <a:cubicBezTo>
                  <a:pt x="7262" y="30430"/>
                  <a:pt x="7240" y="30444"/>
                  <a:pt x="7217" y="30455"/>
                </a:cubicBezTo>
                <a:cubicBezTo>
                  <a:pt x="7196" y="30466"/>
                  <a:pt x="7176" y="30475"/>
                  <a:pt x="7158" y="30486"/>
                </a:cubicBezTo>
                <a:cubicBezTo>
                  <a:pt x="7136" y="30497"/>
                  <a:pt x="7114" y="30510"/>
                  <a:pt x="7092" y="30523"/>
                </a:cubicBezTo>
                <a:cubicBezTo>
                  <a:pt x="7071" y="30533"/>
                  <a:pt x="7051" y="30545"/>
                  <a:pt x="7033" y="30557"/>
                </a:cubicBezTo>
                <a:lnTo>
                  <a:pt x="6967" y="30595"/>
                </a:lnTo>
                <a:cubicBezTo>
                  <a:pt x="6946" y="30605"/>
                  <a:pt x="6927" y="30617"/>
                  <a:pt x="6908" y="30628"/>
                </a:cubicBezTo>
                <a:lnTo>
                  <a:pt x="6842" y="30667"/>
                </a:lnTo>
                <a:cubicBezTo>
                  <a:pt x="6821" y="30678"/>
                  <a:pt x="6802" y="30691"/>
                  <a:pt x="6783" y="30701"/>
                </a:cubicBezTo>
                <a:cubicBezTo>
                  <a:pt x="6761" y="30714"/>
                  <a:pt x="6739" y="30729"/>
                  <a:pt x="6718" y="30742"/>
                </a:cubicBezTo>
                <a:cubicBezTo>
                  <a:pt x="6697" y="30754"/>
                  <a:pt x="6680" y="30766"/>
                  <a:pt x="6659" y="30779"/>
                </a:cubicBezTo>
                <a:cubicBezTo>
                  <a:pt x="6637" y="30791"/>
                  <a:pt x="6617" y="30806"/>
                  <a:pt x="6595" y="30822"/>
                </a:cubicBezTo>
                <a:cubicBezTo>
                  <a:pt x="6574" y="30833"/>
                  <a:pt x="6556" y="30847"/>
                  <a:pt x="6537" y="30860"/>
                </a:cubicBezTo>
                <a:cubicBezTo>
                  <a:pt x="6515" y="30875"/>
                  <a:pt x="6496" y="30889"/>
                  <a:pt x="6474" y="30903"/>
                </a:cubicBezTo>
                <a:cubicBezTo>
                  <a:pt x="6455" y="30914"/>
                  <a:pt x="6434" y="30928"/>
                  <a:pt x="6417" y="30941"/>
                </a:cubicBezTo>
                <a:cubicBezTo>
                  <a:pt x="6417" y="30941"/>
                  <a:pt x="6415" y="30941"/>
                  <a:pt x="6415" y="30942"/>
                </a:cubicBezTo>
                <a:lnTo>
                  <a:pt x="6415" y="30942"/>
                </a:lnTo>
                <a:cubicBezTo>
                  <a:pt x="6439" y="30655"/>
                  <a:pt x="6470" y="30370"/>
                  <a:pt x="6506" y="30086"/>
                </a:cubicBezTo>
                <a:cubicBezTo>
                  <a:pt x="6718" y="30098"/>
                  <a:pt x="6928" y="30105"/>
                  <a:pt x="7139" y="30105"/>
                </a:cubicBezTo>
                <a:cubicBezTo>
                  <a:pt x="7480" y="30105"/>
                  <a:pt x="7815" y="30088"/>
                  <a:pt x="8149" y="30052"/>
                </a:cubicBezTo>
                <a:close/>
                <a:moveTo>
                  <a:pt x="10867" y="29876"/>
                </a:moveTo>
                <a:lnTo>
                  <a:pt x="10867" y="29876"/>
                </a:lnTo>
                <a:cubicBezTo>
                  <a:pt x="11448" y="29973"/>
                  <a:pt x="11976" y="30186"/>
                  <a:pt x="12427" y="30505"/>
                </a:cubicBezTo>
                <a:cubicBezTo>
                  <a:pt x="12478" y="30683"/>
                  <a:pt x="12540" y="30860"/>
                  <a:pt x="12603" y="31031"/>
                </a:cubicBezTo>
                <a:cubicBezTo>
                  <a:pt x="11947" y="30742"/>
                  <a:pt x="11365" y="30354"/>
                  <a:pt x="10867" y="29876"/>
                </a:cubicBezTo>
                <a:close/>
                <a:moveTo>
                  <a:pt x="12562" y="30603"/>
                </a:moveTo>
                <a:lnTo>
                  <a:pt x="12562" y="30603"/>
                </a:lnTo>
                <a:cubicBezTo>
                  <a:pt x="12616" y="30645"/>
                  <a:pt x="12668" y="30689"/>
                  <a:pt x="12719" y="30733"/>
                </a:cubicBezTo>
                <a:cubicBezTo>
                  <a:pt x="12721" y="30738"/>
                  <a:pt x="12725" y="30744"/>
                  <a:pt x="12728" y="30750"/>
                </a:cubicBezTo>
                <a:cubicBezTo>
                  <a:pt x="12734" y="30760"/>
                  <a:pt x="12740" y="30773"/>
                  <a:pt x="12746" y="30785"/>
                </a:cubicBezTo>
                <a:cubicBezTo>
                  <a:pt x="12755" y="30803"/>
                  <a:pt x="12762" y="30822"/>
                  <a:pt x="12769" y="30839"/>
                </a:cubicBezTo>
                <a:cubicBezTo>
                  <a:pt x="12774" y="30853"/>
                  <a:pt x="12780" y="30863"/>
                  <a:pt x="12784" y="30876"/>
                </a:cubicBezTo>
                <a:lnTo>
                  <a:pt x="12806" y="30932"/>
                </a:lnTo>
                <a:cubicBezTo>
                  <a:pt x="12810" y="30944"/>
                  <a:pt x="12815" y="30957"/>
                  <a:pt x="12821" y="30970"/>
                </a:cubicBezTo>
                <a:cubicBezTo>
                  <a:pt x="12828" y="30988"/>
                  <a:pt x="12835" y="31007"/>
                  <a:pt x="12840" y="31023"/>
                </a:cubicBezTo>
                <a:cubicBezTo>
                  <a:pt x="12846" y="31036"/>
                  <a:pt x="12850" y="31050"/>
                  <a:pt x="12853" y="31061"/>
                </a:cubicBezTo>
                <a:cubicBezTo>
                  <a:pt x="12859" y="31081"/>
                  <a:pt x="12866" y="31098"/>
                  <a:pt x="12872" y="31117"/>
                </a:cubicBezTo>
                <a:cubicBezTo>
                  <a:pt x="12874" y="31125"/>
                  <a:pt x="12877" y="31134"/>
                  <a:pt x="12880" y="31141"/>
                </a:cubicBezTo>
                <a:cubicBezTo>
                  <a:pt x="12828" y="31120"/>
                  <a:pt x="12778" y="31103"/>
                  <a:pt x="12728" y="31081"/>
                </a:cubicBezTo>
                <a:cubicBezTo>
                  <a:pt x="12668" y="30926"/>
                  <a:pt x="12612" y="30766"/>
                  <a:pt x="12562" y="30603"/>
                </a:cubicBezTo>
                <a:close/>
                <a:moveTo>
                  <a:pt x="24429" y="28106"/>
                </a:moveTo>
                <a:lnTo>
                  <a:pt x="24429" y="28120"/>
                </a:lnTo>
                <a:lnTo>
                  <a:pt x="24429" y="28134"/>
                </a:lnTo>
                <a:cubicBezTo>
                  <a:pt x="24429" y="28140"/>
                  <a:pt x="24432" y="28146"/>
                  <a:pt x="24432" y="28151"/>
                </a:cubicBezTo>
                <a:cubicBezTo>
                  <a:pt x="24432" y="28156"/>
                  <a:pt x="24433" y="28162"/>
                  <a:pt x="24433" y="28168"/>
                </a:cubicBezTo>
                <a:cubicBezTo>
                  <a:pt x="24433" y="28174"/>
                  <a:pt x="24435" y="28180"/>
                  <a:pt x="24436" y="28186"/>
                </a:cubicBezTo>
                <a:cubicBezTo>
                  <a:pt x="24439" y="28192"/>
                  <a:pt x="24439" y="28199"/>
                  <a:pt x="24441" y="28205"/>
                </a:cubicBezTo>
                <a:cubicBezTo>
                  <a:pt x="24442" y="28212"/>
                  <a:pt x="24442" y="28217"/>
                  <a:pt x="24444" y="28224"/>
                </a:cubicBezTo>
                <a:cubicBezTo>
                  <a:pt x="24447" y="28232"/>
                  <a:pt x="24447" y="28237"/>
                  <a:pt x="24448" y="28245"/>
                </a:cubicBezTo>
                <a:lnTo>
                  <a:pt x="24454" y="28267"/>
                </a:lnTo>
                <a:lnTo>
                  <a:pt x="24458" y="28289"/>
                </a:lnTo>
                <a:cubicBezTo>
                  <a:pt x="24461" y="28296"/>
                  <a:pt x="24463" y="28305"/>
                  <a:pt x="24466" y="28312"/>
                </a:cubicBezTo>
                <a:cubicBezTo>
                  <a:pt x="24469" y="28323"/>
                  <a:pt x="24470" y="28330"/>
                  <a:pt x="24473" y="28339"/>
                </a:cubicBezTo>
                <a:cubicBezTo>
                  <a:pt x="24472" y="28339"/>
                  <a:pt x="24472" y="28340"/>
                  <a:pt x="24473" y="28343"/>
                </a:cubicBezTo>
                <a:cubicBezTo>
                  <a:pt x="22690" y="29676"/>
                  <a:pt x="20796" y="30633"/>
                  <a:pt x="18956" y="31163"/>
                </a:cubicBezTo>
                <a:cubicBezTo>
                  <a:pt x="18925" y="31160"/>
                  <a:pt x="18894" y="31157"/>
                  <a:pt x="18862" y="31156"/>
                </a:cubicBezTo>
                <a:cubicBezTo>
                  <a:pt x="18907" y="31141"/>
                  <a:pt x="18956" y="31125"/>
                  <a:pt x="19001" y="31109"/>
                </a:cubicBezTo>
                <a:cubicBezTo>
                  <a:pt x="19263" y="31020"/>
                  <a:pt x="19487" y="30935"/>
                  <a:pt x="19646" y="30873"/>
                </a:cubicBezTo>
                <a:cubicBezTo>
                  <a:pt x="19662" y="30866"/>
                  <a:pt x="19679" y="30860"/>
                  <a:pt x="19697" y="30853"/>
                </a:cubicBezTo>
                <a:lnTo>
                  <a:pt x="19699" y="30853"/>
                </a:lnTo>
                <a:cubicBezTo>
                  <a:pt x="19759" y="30829"/>
                  <a:pt x="19818" y="30804"/>
                  <a:pt x="19875" y="30781"/>
                </a:cubicBezTo>
                <a:cubicBezTo>
                  <a:pt x="20080" y="30697"/>
                  <a:pt x="20324" y="30589"/>
                  <a:pt x="20541" y="30491"/>
                </a:cubicBezTo>
                <a:cubicBezTo>
                  <a:pt x="20612" y="30457"/>
                  <a:pt x="20681" y="30426"/>
                  <a:pt x="20743" y="30397"/>
                </a:cubicBezTo>
                <a:cubicBezTo>
                  <a:pt x="20747" y="30395"/>
                  <a:pt x="20750" y="30392"/>
                  <a:pt x="20756" y="30391"/>
                </a:cubicBezTo>
                <a:cubicBezTo>
                  <a:pt x="20766" y="30385"/>
                  <a:pt x="20780" y="30380"/>
                  <a:pt x="20791" y="30375"/>
                </a:cubicBezTo>
                <a:lnTo>
                  <a:pt x="20824" y="30357"/>
                </a:lnTo>
                <a:cubicBezTo>
                  <a:pt x="20828" y="30355"/>
                  <a:pt x="20830" y="30354"/>
                  <a:pt x="20833" y="30354"/>
                </a:cubicBezTo>
                <a:cubicBezTo>
                  <a:pt x="21008" y="30270"/>
                  <a:pt x="21211" y="30164"/>
                  <a:pt x="21403" y="30061"/>
                </a:cubicBezTo>
                <a:cubicBezTo>
                  <a:pt x="21428" y="30050"/>
                  <a:pt x="21453" y="30036"/>
                  <a:pt x="21478" y="30023"/>
                </a:cubicBezTo>
                <a:cubicBezTo>
                  <a:pt x="21543" y="29989"/>
                  <a:pt x="21605" y="29957"/>
                  <a:pt x="21662" y="29926"/>
                </a:cubicBezTo>
                <a:cubicBezTo>
                  <a:pt x="21787" y="29861"/>
                  <a:pt x="21936" y="29776"/>
                  <a:pt x="22109" y="29676"/>
                </a:cubicBezTo>
                <a:cubicBezTo>
                  <a:pt x="22303" y="29561"/>
                  <a:pt x="22499" y="29441"/>
                  <a:pt x="22655" y="29343"/>
                </a:cubicBezTo>
                <a:cubicBezTo>
                  <a:pt x="22671" y="29332"/>
                  <a:pt x="22690" y="29321"/>
                  <a:pt x="22707" y="29310"/>
                </a:cubicBezTo>
                <a:cubicBezTo>
                  <a:pt x="22711" y="29308"/>
                  <a:pt x="22712" y="29307"/>
                  <a:pt x="22715" y="29304"/>
                </a:cubicBezTo>
                <a:cubicBezTo>
                  <a:pt x="22884" y="29195"/>
                  <a:pt x="23076" y="29068"/>
                  <a:pt x="23264" y="28942"/>
                </a:cubicBezTo>
                <a:cubicBezTo>
                  <a:pt x="23276" y="28933"/>
                  <a:pt x="23289" y="28923"/>
                  <a:pt x="23302" y="28915"/>
                </a:cubicBezTo>
                <a:cubicBezTo>
                  <a:pt x="23404" y="28848"/>
                  <a:pt x="23501" y="28782"/>
                  <a:pt x="23591" y="28723"/>
                </a:cubicBezTo>
                <a:cubicBezTo>
                  <a:pt x="23845" y="28554"/>
                  <a:pt x="24164" y="28318"/>
                  <a:pt x="24429" y="28106"/>
                </a:cubicBezTo>
                <a:close/>
                <a:moveTo>
                  <a:pt x="12903" y="30904"/>
                </a:moveTo>
                <a:cubicBezTo>
                  <a:pt x="12908" y="30907"/>
                  <a:pt x="12910" y="30910"/>
                  <a:pt x="12912" y="30913"/>
                </a:cubicBezTo>
                <a:cubicBezTo>
                  <a:pt x="12940" y="30941"/>
                  <a:pt x="12966" y="30969"/>
                  <a:pt x="12993" y="30998"/>
                </a:cubicBezTo>
                <a:cubicBezTo>
                  <a:pt x="13003" y="31007"/>
                  <a:pt x="13012" y="31017"/>
                  <a:pt x="13021" y="31029"/>
                </a:cubicBezTo>
                <a:cubicBezTo>
                  <a:pt x="13037" y="31047"/>
                  <a:pt x="13053" y="31066"/>
                  <a:pt x="13071" y="31086"/>
                </a:cubicBezTo>
                <a:cubicBezTo>
                  <a:pt x="13081" y="31098"/>
                  <a:pt x="13091" y="31110"/>
                  <a:pt x="13102" y="31123"/>
                </a:cubicBezTo>
                <a:cubicBezTo>
                  <a:pt x="13116" y="31139"/>
                  <a:pt x="13131" y="31157"/>
                  <a:pt x="13146" y="31175"/>
                </a:cubicBezTo>
                <a:cubicBezTo>
                  <a:pt x="13158" y="31186"/>
                  <a:pt x="13166" y="31201"/>
                  <a:pt x="13177" y="31214"/>
                </a:cubicBezTo>
                <a:cubicBezTo>
                  <a:pt x="13188" y="31229"/>
                  <a:pt x="13199" y="31244"/>
                  <a:pt x="13211" y="31257"/>
                </a:cubicBezTo>
                <a:cubicBezTo>
                  <a:pt x="13138" y="31236"/>
                  <a:pt x="13069" y="31213"/>
                  <a:pt x="12999" y="31186"/>
                </a:cubicBezTo>
                <a:lnTo>
                  <a:pt x="12999" y="31185"/>
                </a:lnTo>
                <a:cubicBezTo>
                  <a:pt x="12991" y="31160"/>
                  <a:pt x="12984" y="31135"/>
                  <a:pt x="12975" y="31110"/>
                </a:cubicBezTo>
                <a:cubicBezTo>
                  <a:pt x="12974" y="31104"/>
                  <a:pt x="12971" y="31097"/>
                  <a:pt x="12969" y="31091"/>
                </a:cubicBezTo>
                <a:cubicBezTo>
                  <a:pt x="12959" y="31060"/>
                  <a:pt x="12949" y="31029"/>
                  <a:pt x="12938" y="31000"/>
                </a:cubicBezTo>
                <a:lnTo>
                  <a:pt x="12933" y="30984"/>
                </a:lnTo>
                <a:cubicBezTo>
                  <a:pt x="12924" y="30957"/>
                  <a:pt x="12915" y="30933"/>
                  <a:pt x="12905" y="30907"/>
                </a:cubicBezTo>
                <a:cubicBezTo>
                  <a:pt x="12905" y="30906"/>
                  <a:pt x="12905" y="30906"/>
                  <a:pt x="12903" y="30904"/>
                </a:cubicBezTo>
                <a:close/>
                <a:moveTo>
                  <a:pt x="32364" y="25765"/>
                </a:moveTo>
                <a:cubicBezTo>
                  <a:pt x="32519" y="25881"/>
                  <a:pt x="32678" y="25994"/>
                  <a:pt x="32839" y="26109"/>
                </a:cubicBezTo>
                <a:cubicBezTo>
                  <a:pt x="31673" y="27993"/>
                  <a:pt x="30096" y="29792"/>
                  <a:pt x="28183" y="31309"/>
                </a:cubicBezTo>
                <a:cubicBezTo>
                  <a:pt x="28155" y="31273"/>
                  <a:pt x="28125" y="31241"/>
                  <a:pt x="28097" y="31206"/>
                </a:cubicBezTo>
                <a:cubicBezTo>
                  <a:pt x="28072" y="31175"/>
                  <a:pt x="28046" y="31145"/>
                  <a:pt x="28022" y="31116"/>
                </a:cubicBezTo>
                <a:cubicBezTo>
                  <a:pt x="27987" y="31073"/>
                  <a:pt x="27952" y="31031"/>
                  <a:pt x="27915" y="30988"/>
                </a:cubicBezTo>
                <a:cubicBezTo>
                  <a:pt x="27890" y="30957"/>
                  <a:pt x="27862" y="30926"/>
                  <a:pt x="27837" y="30897"/>
                </a:cubicBezTo>
                <a:cubicBezTo>
                  <a:pt x="27802" y="30856"/>
                  <a:pt x="27768" y="30816"/>
                  <a:pt x="27734" y="30775"/>
                </a:cubicBezTo>
                <a:cubicBezTo>
                  <a:pt x="27716" y="30757"/>
                  <a:pt x="27702" y="30738"/>
                  <a:pt x="27685" y="30720"/>
                </a:cubicBezTo>
                <a:cubicBezTo>
                  <a:pt x="29420" y="29221"/>
                  <a:pt x="30989" y="27561"/>
                  <a:pt x="32364" y="25765"/>
                </a:cubicBezTo>
                <a:close/>
                <a:moveTo>
                  <a:pt x="18603" y="31259"/>
                </a:moveTo>
                <a:lnTo>
                  <a:pt x="18603" y="31259"/>
                </a:lnTo>
                <a:cubicBezTo>
                  <a:pt x="18485" y="31289"/>
                  <a:pt x="18367" y="31317"/>
                  <a:pt x="18250" y="31345"/>
                </a:cubicBezTo>
                <a:cubicBezTo>
                  <a:pt x="18270" y="31338"/>
                  <a:pt x="18292" y="31329"/>
                  <a:pt x="18312" y="31323"/>
                </a:cubicBezTo>
                <a:cubicBezTo>
                  <a:pt x="18314" y="31323"/>
                  <a:pt x="18314" y="31323"/>
                  <a:pt x="18316" y="31322"/>
                </a:cubicBezTo>
                <a:cubicBezTo>
                  <a:pt x="18351" y="31312"/>
                  <a:pt x="18388" y="31301"/>
                  <a:pt x="18426" y="31289"/>
                </a:cubicBezTo>
                <a:cubicBezTo>
                  <a:pt x="18484" y="31278"/>
                  <a:pt x="18542" y="31266"/>
                  <a:pt x="18603" y="31259"/>
                </a:cubicBezTo>
                <a:close/>
                <a:moveTo>
                  <a:pt x="13031" y="31303"/>
                </a:moveTo>
                <a:cubicBezTo>
                  <a:pt x="13084" y="31322"/>
                  <a:pt x="13136" y="31339"/>
                  <a:pt x="13188" y="31356"/>
                </a:cubicBezTo>
                <a:cubicBezTo>
                  <a:pt x="13140" y="31359"/>
                  <a:pt x="13094" y="31360"/>
                  <a:pt x="13047" y="31366"/>
                </a:cubicBezTo>
                <a:cubicBezTo>
                  <a:pt x="13043" y="31348"/>
                  <a:pt x="13037" y="31332"/>
                  <a:pt x="13034" y="31314"/>
                </a:cubicBezTo>
                <a:cubicBezTo>
                  <a:pt x="13034" y="31310"/>
                  <a:pt x="13031" y="31307"/>
                  <a:pt x="13031" y="31303"/>
                </a:cubicBezTo>
                <a:close/>
                <a:moveTo>
                  <a:pt x="12785" y="31210"/>
                </a:moveTo>
                <a:lnTo>
                  <a:pt x="12785" y="31210"/>
                </a:lnTo>
                <a:cubicBezTo>
                  <a:pt x="12828" y="31228"/>
                  <a:pt x="12872" y="31245"/>
                  <a:pt x="12918" y="31263"/>
                </a:cubicBezTo>
                <a:cubicBezTo>
                  <a:pt x="12922" y="31278"/>
                  <a:pt x="12927" y="31294"/>
                  <a:pt x="12931" y="31309"/>
                </a:cubicBezTo>
                <a:cubicBezTo>
                  <a:pt x="12934" y="31320"/>
                  <a:pt x="12938" y="31334"/>
                  <a:pt x="12940" y="31347"/>
                </a:cubicBezTo>
                <a:cubicBezTo>
                  <a:pt x="12941" y="31356"/>
                  <a:pt x="12944" y="31366"/>
                  <a:pt x="12947" y="31375"/>
                </a:cubicBezTo>
                <a:cubicBezTo>
                  <a:pt x="12943" y="31375"/>
                  <a:pt x="12938" y="31375"/>
                  <a:pt x="12934" y="31376"/>
                </a:cubicBezTo>
                <a:cubicBezTo>
                  <a:pt x="12910" y="31378"/>
                  <a:pt x="12887" y="31382"/>
                  <a:pt x="12863" y="31385"/>
                </a:cubicBezTo>
                <a:cubicBezTo>
                  <a:pt x="12837" y="31329"/>
                  <a:pt x="12812" y="31269"/>
                  <a:pt x="12785" y="31210"/>
                </a:cubicBezTo>
                <a:close/>
                <a:moveTo>
                  <a:pt x="26266" y="29310"/>
                </a:moveTo>
                <a:cubicBezTo>
                  <a:pt x="26290" y="29336"/>
                  <a:pt x="26316" y="29360"/>
                  <a:pt x="26340" y="29385"/>
                </a:cubicBezTo>
                <a:cubicBezTo>
                  <a:pt x="26366" y="29413"/>
                  <a:pt x="26391" y="29439"/>
                  <a:pt x="26419" y="29466"/>
                </a:cubicBezTo>
                <a:cubicBezTo>
                  <a:pt x="26450" y="29498"/>
                  <a:pt x="26479" y="29530"/>
                  <a:pt x="26510" y="29564"/>
                </a:cubicBezTo>
                <a:cubicBezTo>
                  <a:pt x="26537" y="29591"/>
                  <a:pt x="26562" y="29619"/>
                  <a:pt x="26590" y="29646"/>
                </a:cubicBezTo>
                <a:cubicBezTo>
                  <a:pt x="26621" y="29679"/>
                  <a:pt x="26653" y="29714"/>
                  <a:pt x="26684" y="29748"/>
                </a:cubicBezTo>
                <a:cubicBezTo>
                  <a:pt x="26709" y="29774"/>
                  <a:pt x="26735" y="29802"/>
                  <a:pt x="26763" y="29832"/>
                </a:cubicBezTo>
                <a:cubicBezTo>
                  <a:pt x="26796" y="29867"/>
                  <a:pt x="26826" y="29902"/>
                  <a:pt x="26860" y="29939"/>
                </a:cubicBezTo>
                <a:cubicBezTo>
                  <a:pt x="26885" y="29966"/>
                  <a:pt x="26912" y="29995"/>
                  <a:pt x="26937" y="30023"/>
                </a:cubicBezTo>
                <a:cubicBezTo>
                  <a:pt x="26971" y="30060"/>
                  <a:pt x="27003" y="30097"/>
                  <a:pt x="27038" y="30135"/>
                </a:cubicBezTo>
                <a:cubicBezTo>
                  <a:pt x="27065" y="30163"/>
                  <a:pt x="27090" y="30192"/>
                  <a:pt x="27116" y="30220"/>
                </a:cubicBezTo>
                <a:cubicBezTo>
                  <a:pt x="27150" y="30258"/>
                  <a:pt x="27185" y="30297"/>
                  <a:pt x="27221" y="30338"/>
                </a:cubicBezTo>
                <a:cubicBezTo>
                  <a:pt x="27246" y="30366"/>
                  <a:pt x="27271" y="30392"/>
                  <a:pt x="27296" y="30422"/>
                </a:cubicBezTo>
                <a:cubicBezTo>
                  <a:pt x="27331" y="30463"/>
                  <a:pt x="27366" y="30503"/>
                  <a:pt x="27403" y="30544"/>
                </a:cubicBezTo>
                <a:cubicBezTo>
                  <a:pt x="27428" y="30572"/>
                  <a:pt x="27452" y="30601"/>
                  <a:pt x="27478" y="30628"/>
                </a:cubicBezTo>
                <a:lnTo>
                  <a:pt x="27550" y="30711"/>
                </a:lnTo>
                <a:cubicBezTo>
                  <a:pt x="27209" y="31001"/>
                  <a:pt x="26866" y="31287"/>
                  <a:pt x="26515" y="31566"/>
                </a:cubicBezTo>
                <a:cubicBezTo>
                  <a:pt x="26104" y="30995"/>
                  <a:pt x="25731" y="30444"/>
                  <a:pt x="25419" y="29947"/>
                </a:cubicBezTo>
                <a:cubicBezTo>
                  <a:pt x="25436" y="29927"/>
                  <a:pt x="25459" y="29913"/>
                  <a:pt x="25481" y="29897"/>
                </a:cubicBezTo>
                <a:cubicBezTo>
                  <a:pt x="25503" y="29880"/>
                  <a:pt x="25525" y="29866"/>
                  <a:pt x="25547" y="29848"/>
                </a:cubicBezTo>
                <a:cubicBezTo>
                  <a:pt x="25579" y="29826"/>
                  <a:pt x="25611" y="29802"/>
                  <a:pt x="25642" y="29780"/>
                </a:cubicBezTo>
                <a:cubicBezTo>
                  <a:pt x="25667" y="29764"/>
                  <a:pt x="25691" y="29745"/>
                  <a:pt x="25714" y="29727"/>
                </a:cubicBezTo>
                <a:cubicBezTo>
                  <a:pt x="25744" y="29705"/>
                  <a:pt x="25773" y="29683"/>
                  <a:pt x="25804" y="29663"/>
                </a:cubicBezTo>
                <a:cubicBezTo>
                  <a:pt x="25817" y="29654"/>
                  <a:pt x="25832" y="29642"/>
                  <a:pt x="25845" y="29633"/>
                </a:cubicBezTo>
                <a:cubicBezTo>
                  <a:pt x="25856" y="29626"/>
                  <a:pt x="25867" y="29617"/>
                  <a:pt x="25878" y="29608"/>
                </a:cubicBezTo>
                <a:cubicBezTo>
                  <a:pt x="25907" y="29586"/>
                  <a:pt x="25937" y="29564"/>
                  <a:pt x="25964" y="29544"/>
                </a:cubicBezTo>
                <a:cubicBezTo>
                  <a:pt x="25988" y="29524"/>
                  <a:pt x="26015" y="29507"/>
                  <a:pt x="26038" y="29486"/>
                </a:cubicBezTo>
                <a:cubicBezTo>
                  <a:pt x="26042" y="29483"/>
                  <a:pt x="26047" y="29479"/>
                  <a:pt x="26051" y="29476"/>
                </a:cubicBezTo>
                <a:cubicBezTo>
                  <a:pt x="26065" y="29466"/>
                  <a:pt x="26076" y="29455"/>
                  <a:pt x="26090" y="29446"/>
                </a:cubicBezTo>
                <a:cubicBezTo>
                  <a:pt x="26101" y="29436"/>
                  <a:pt x="26113" y="29427"/>
                  <a:pt x="26125" y="29420"/>
                </a:cubicBezTo>
                <a:cubicBezTo>
                  <a:pt x="26148" y="29402"/>
                  <a:pt x="26175" y="29382"/>
                  <a:pt x="26198" y="29363"/>
                </a:cubicBezTo>
                <a:cubicBezTo>
                  <a:pt x="26220" y="29345"/>
                  <a:pt x="26244" y="29329"/>
                  <a:pt x="26266" y="29310"/>
                </a:cubicBezTo>
                <a:close/>
                <a:moveTo>
                  <a:pt x="28386" y="12212"/>
                </a:moveTo>
                <a:cubicBezTo>
                  <a:pt x="28599" y="12212"/>
                  <a:pt x="28835" y="12220"/>
                  <a:pt x="29034" y="12231"/>
                </a:cubicBezTo>
                <a:cubicBezTo>
                  <a:pt x="29222" y="12249"/>
                  <a:pt x="29436" y="12270"/>
                  <a:pt x="29603" y="12300"/>
                </a:cubicBezTo>
                <a:cubicBezTo>
                  <a:pt x="29642" y="12308"/>
                  <a:pt x="29684" y="12317"/>
                  <a:pt x="29730" y="12327"/>
                </a:cubicBezTo>
                <a:cubicBezTo>
                  <a:pt x="29751" y="12331"/>
                  <a:pt x="29770" y="12336"/>
                  <a:pt x="29792" y="12342"/>
                </a:cubicBezTo>
                <a:cubicBezTo>
                  <a:pt x="29814" y="12346"/>
                  <a:pt x="29839" y="12352"/>
                  <a:pt x="29862" y="12358"/>
                </a:cubicBezTo>
                <a:cubicBezTo>
                  <a:pt x="29873" y="12359"/>
                  <a:pt x="29883" y="12364"/>
                  <a:pt x="29893" y="12365"/>
                </a:cubicBezTo>
                <a:cubicBezTo>
                  <a:pt x="29939" y="12378"/>
                  <a:pt x="29986" y="12390"/>
                  <a:pt x="30033" y="12402"/>
                </a:cubicBezTo>
                <a:cubicBezTo>
                  <a:pt x="30142" y="12434"/>
                  <a:pt x="30287" y="12486"/>
                  <a:pt x="30412" y="12536"/>
                </a:cubicBezTo>
                <a:cubicBezTo>
                  <a:pt x="30557" y="12596"/>
                  <a:pt x="30652" y="12652"/>
                  <a:pt x="30762" y="12718"/>
                </a:cubicBezTo>
                <a:cubicBezTo>
                  <a:pt x="30773" y="12724"/>
                  <a:pt x="30783" y="12731"/>
                  <a:pt x="30795" y="12739"/>
                </a:cubicBezTo>
                <a:cubicBezTo>
                  <a:pt x="30804" y="12746"/>
                  <a:pt x="30814" y="12751"/>
                  <a:pt x="30826" y="12758"/>
                </a:cubicBezTo>
                <a:cubicBezTo>
                  <a:pt x="30861" y="12783"/>
                  <a:pt x="30898" y="12812"/>
                  <a:pt x="30935" y="12837"/>
                </a:cubicBezTo>
                <a:cubicBezTo>
                  <a:pt x="30993" y="12886"/>
                  <a:pt x="31060" y="12945"/>
                  <a:pt x="31111" y="12992"/>
                </a:cubicBezTo>
                <a:lnTo>
                  <a:pt x="31126" y="13007"/>
                </a:lnTo>
                <a:cubicBezTo>
                  <a:pt x="31192" y="13080"/>
                  <a:pt x="31266" y="13170"/>
                  <a:pt x="31317" y="13236"/>
                </a:cubicBezTo>
                <a:cubicBezTo>
                  <a:pt x="31342" y="13273"/>
                  <a:pt x="31370" y="13314"/>
                  <a:pt x="31398" y="13360"/>
                </a:cubicBezTo>
                <a:cubicBezTo>
                  <a:pt x="31413" y="13387"/>
                  <a:pt x="31427" y="13412"/>
                  <a:pt x="31444" y="13440"/>
                </a:cubicBezTo>
                <a:cubicBezTo>
                  <a:pt x="31457" y="13464"/>
                  <a:pt x="31469" y="13489"/>
                  <a:pt x="31480" y="13511"/>
                </a:cubicBezTo>
                <a:cubicBezTo>
                  <a:pt x="31527" y="13602"/>
                  <a:pt x="31576" y="13710"/>
                  <a:pt x="31608" y="13799"/>
                </a:cubicBezTo>
                <a:cubicBezTo>
                  <a:pt x="31614" y="13815"/>
                  <a:pt x="31621" y="13832"/>
                  <a:pt x="31627" y="13851"/>
                </a:cubicBezTo>
                <a:cubicBezTo>
                  <a:pt x="31629" y="13854"/>
                  <a:pt x="31629" y="13858"/>
                  <a:pt x="31630" y="13861"/>
                </a:cubicBezTo>
                <a:cubicBezTo>
                  <a:pt x="31633" y="13868"/>
                  <a:pt x="31636" y="13876"/>
                  <a:pt x="31638" y="13883"/>
                </a:cubicBezTo>
                <a:cubicBezTo>
                  <a:pt x="31638" y="13886"/>
                  <a:pt x="31641" y="13888"/>
                  <a:pt x="31641" y="13891"/>
                </a:cubicBezTo>
                <a:cubicBezTo>
                  <a:pt x="31686" y="14027"/>
                  <a:pt x="31726" y="14176"/>
                  <a:pt x="31744" y="14242"/>
                </a:cubicBezTo>
                <a:cubicBezTo>
                  <a:pt x="31745" y="14246"/>
                  <a:pt x="31745" y="14249"/>
                  <a:pt x="31747" y="14254"/>
                </a:cubicBezTo>
                <a:cubicBezTo>
                  <a:pt x="31774" y="14371"/>
                  <a:pt x="31797" y="14492"/>
                  <a:pt x="31813" y="14597"/>
                </a:cubicBezTo>
                <a:cubicBezTo>
                  <a:pt x="31824" y="14667"/>
                  <a:pt x="31833" y="14739"/>
                  <a:pt x="31841" y="14808"/>
                </a:cubicBezTo>
                <a:cubicBezTo>
                  <a:pt x="31844" y="14851"/>
                  <a:pt x="31849" y="14895"/>
                  <a:pt x="31854" y="14941"/>
                </a:cubicBezTo>
                <a:cubicBezTo>
                  <a:pt x="31863" y="15063"/>
                  <a:pt x="31870" y="15185"/>
                  <a:pt x="31873" y="15308"/>
                </a:cubicBezTo>
                <a:cubicBezTo>
                  <a:pt x="31877" y="15594"/>
                  <a:pt x="31866" y="15911"/>
                  <a:pt x="31851" y="16122"/>
                </a:cubicBezTo>
                <a:lnTo>
                  <a:pt x="31847" y="16182"/>
                </a:lnTo>
                <a:cubicBezTo>
                  <a:pt x="31844" y="16206"/>
                  <a:pt x="31842" y="16228"/>
                  <a:pt x="31839" y="16251"/>
                </a:cubicBezTo>
                <a:cubicBezTo>
                  <a:pt x="31836" y="16263"/>
                  <a:pt x="31836" y="16273"/>
                  <a:pt x="31835" y="16287"/>
                </a:cubicBezTo>
                <a:lnTo>
                  <a:pt x="31835" y="16292"/>
                </a:lnTo>
                <a:cubicBezTo>
                  <a:pt x="31817" y="16470"/>
                  <a:pt x="31785" y="16668"/>
                  <a:pt x="31761" y="16835"/>
                </a:cubicBezTo>
                <a:lnTo>
                  <a:pt x="31755" y="16873"/>
                </a:lnTo>
                <a:cubicBezTo>
                  <a:pt x="31717" y="17096"/>
                  <a:pt x="31666" y="17357"/>
                  <a:pt x="31619" y="17568"/>
                </a:cubicBezTo>
                <a:cubicBezTo>
                  <a:pt x="31608" y="17610"/>
                  <a:pt x="31598" y="17654"/>
                  <a:pt x="31586" y="17699"/>
                </a:cubicBezTo>
                <a:cubicBezTo>
                  <a:pt x="31548" y="17871"/>
                  <a:pt x="31480" y="18116"/>
                  <a:pt x="31405" y="18366"/>
                </a:cubicBezTo>
                <a:cubicBezTo>
                  <a:pt x="31354" y="18527"/>
                  <a:pt x="31232" y="18902"/>
                  <a:pt x="31118" y="19211"/>
                </a:cubicBezTo>
                <a:cubicBezTo>
                  <a:pt x="31107" y="19242"/>
                  <a:pt x="31096" y="19271"/>
                  <a:pt x="31085" y="19299"/>
                </a:cubicBezTo>
                <a:cubicBezTo>
                  <a:pt x="31001" y="19520"/>
                  <a:pt x="30886" y="19795"/>
                  <a:pt x="30786" y="20023"/>
                </a:cubicBezTo>
                <a:cubicBezTo>
                  <a:pt x="30780" y="20036"/>
                  <a:pt x="30774" y="20051"/>
                  <a:pt x="30767" y="20064"/>
                </a:cubicBezTo>
                <a:cubicBezTo>
                  <a:pt x="30673" y="20276"/>
                  <a:pt x="30548" y="20536"/>
                  <a:pt x="30433" y="20770"/>
                </a:cubicBezTo>
                <a:cubicBezTo>
                  <a:pt x="30386" y="20861"/>
                  <a:pt x="30342" y="20949"/>
                  <a:pt x="30299" y="21029"/>
                </a:cubicBezTo>
                <a:cubicBezTo>
                  <a:pt x="30156" y="21305"/>
                  <a:pt x="29952" y="21660"/>
                  <a:pt x="29811" y="21908"/>
                </a:cubicBezTo>
                <a:cubicBezTo>
                  <a:pt x="29545" y="22358"/>
                  <a:pt x="29246" y="22817"/>
                  <a:pt x="28933" y="23263"/>
                </a:cubicBezTo>
                <a:cubicBezTo>
                  <a:pt x="28825" y="23413"/>
                  <a:pt x="28717" y="23563"/>
                  <a:pt x="28608" y="23710"/>
                </a:cubicBezTo>
                <a:cubicBezTo>
                  <a:pt x="28399" y="23991"/>
                  <a:pt x="28113" y="24351"/>
                  <a:pt x="27899" y="24610"/>
                </a:cubicBezTo>
                <a:cubicBezTo>
                  <a:pt x="27891" y="24619"/>
                  <a:pt x="27883" y="24631"/>
                  <a:pt x="27872" y="24640"/>
                </a:cubicBezTo>
                <a:cubicBezTo>
                  <a:pt x="27860" y="24656"/>
                  <a:pt x="27846" y="24671"/>
                  <a:pt x="27833" y="24688"/>
                </a:cubicBezTo>
                <a:cubicBezTo>
                  <a:pt x="27825" y="24697"/>
                  <a:pt x="27818" y="24706"/>
                  <a:pt x="27810" y="24713"/>
                </a:cubicBezTo>
                <a:cubicBezTo>
                  <a:pt x="27796" y="24732"/>
                  <a:pt x="27781" y="24748"/>
                  <a:pt x="27765" y="24766"/>
                </a:cubicBezTo>
                <a:lnTo>
                  <a:pt x="27703" y="24838"/>
                </a:lnTo>
                <a:cubicBezTo>
                  <a:pt x="27702" y="24843"/>
                  <a:pt x="27699" y="24844"/>
                  <a:pt x="27696" y="24847"/>
                </a:cubicBezTo>
                <a:cubicBezTo>
                  <a:pt x="27577" y="24985"/>
                  <a:pt x="27449" y="25129"/>
                  <a:pt x="27331" y="25263"/>
                </a:cubicBezTo>
                <a:cubicBezTo>
                  <a:pt x="27262" y="25340"/>
                  <a:pt x="27197" y="25413"/>
                  <a:pt x="27135" y="25484"/>
                </a:cubicBezTo>
                <a:cubicBezTo>
                  <a:pt x="27134" y="25485"/>
                  <a:pt x="27132" y="25487"/>
                  <a:pt x="27132" y="25490"/>
                </a:cubicBezTo>
                <a:cubicBezTo>
                  <a:pt x="26949" y="25699"/>
                  <a:pt x="26671" y="25984"/>
                  <a:pt x="26309" y="26337"/>
                </a:cubicBezTo>
                <a:cubicBezTo>
                  <a:pt x="26132" y="26509"/>
                  <a:pt x="25912" y="26711"/>
                  <a:pt x="25698" y="26903"/>
                </a:cubicBezTo>
                <a:cubicBezTo>
                  <a:pt x="25603" y="26992"/>
                  <a:pt x="25509" y="27075"/>
                  <a:pt x="25426" y="27152"/>
                </a:cubicBezTo>
                <a:cubicBezTo>
                  <a:pt x="25411" y="27167"/>
                  <a:pt x="25394" y="27178"/>
                  <a:pt x="25379" y="27193"/>
                </a:cubicBezTo>
                <a:cubicBezTo>
                  <a:pt x="25370" y="27200"/>
                  <a:pt x="25363" y="27208"/>
                  <a:pt x="25354" y="27215"/>
                </a:cubicBezTo>
                <a:cubicBezTo>
                  <a:pt x="25183" y="27368"/>
                  <a:pt x="24979" y="27531"/>
                  <a:pt x="24780" y="27692"/>
                </a:cubicBezTo>
                <a:cubicBezTo>
                  <a:pt x="24679" y="27774"/>
                  <a:pt x="24583" y="27852"/>
                  <a:pt x="24495" y="27924"/>
                </a:cubicBezTo>
                <a:cubicBezTo>
                  <a:pt x="24492" y="27926"/>
                  <a:pt x="24489" y="27929"/>
                  <a:pt x="24486" y="27931"/>
                </a:cubicBezTo>
                <a:lnTo>
                  <a:pt x="24485" y="27933"/>
                </a:lnTo>
                <a:lnTo>
                  <a:pt x="24482" y="27934"/>
                </a:lnTo>
                <a:cubicBezTo>
                  <a:pt x="24179" y="28181"/>
                  <a:pt x="23816" y="28454"/>
                  <a:pt x="23551" y="28630"/>
                </a:cubicBezTo>
                <a:cubicBezTo>
                  <a:pt x="23463" y="28689"/>
                  <a:pt x="23367" y="28752"/>
                  <a:pt x="23267" y="28821"/>
                </a:cubicBezTo>
                <a:cubicBezTo>
                  <a:pt x="23220" y="28852"/>
                  <a:pt x="23171" y="28885"/>
                  <a:pt x="23124" y="28918"/>
                </a:cubicBezTo>
                <a:cubicBezTo>
                  <a:pt x="22965" y="29024"/>
                  <a:pt x="22805" y="29132"/>
                  <a:pt x="22662" y="29223"/>
                </a:cubicBezTo>
                <a:cubicBezTo>
                  <a:pt x="22656" y="29227"/>
                  <a:pt x="22651" y="29230"/>
                  <a:pt x="22643" y="29235"/>
                </a:cubicBezTo>
                <a:cubicBezTo>
                  <a:pt x="22624" y="29248"/>
                  <a:pt x="22602" y="29260"/>
                  <a:pt x="22581" y="29273"/>
                </a:cubicBezTo>
                <a:cubicBezTo>
                  <a:pt x="22389" y="29395"/>
                  <a:pt x="22214" y="29499"/>
                  <a:pt x="22058" y="29591"/>
                </a:cubicBezTo>
                <a:cubicBezTo>
                  <a:pt x="21920" y="29671"/>
                  <a:pt x="21781" y="29751"/>
                  <a:pt x="21658" y="29816"/>
                </a:cubicBezTo>
                <a:lnTo>
                  <a:pt x="21522" y="29888"/>
                </a:lnTo>
                <a:cubicBezTo>
                  <a:pt x="21467" y="29917"/>
                  <a:pt x="21411" y="29947"/>
                  <a:pt x="21352" y="29977"/>
                </a:cubicBezTo>
                <a:cubicBezTo>
                  <a:pt x="21165" y="30075"/>
                  <a:pt x="20965" y="30177"/>
                  <a:pt x="20790" y="30264"/>
                </a:cubicBezTo>
                <a:cubicBezTo>
                  <a:pt x="20783" y="30267"/>
                  <a:pt x="20775" y="30272"/>
                  <a:pt x="20771" y="30275"/>
                </a:cubicBezTo>
                <a:cubicBezTo>
                  <a:pt x="20752" y="30285"/>
                  <a:pt x="20736" y="30292"/>
                  <a:pt x="20716" y="30301"/>
                </a:cubicBezTo>
                <a:cubicBezTo>
                  <a:pt x="20638" y="30338"/>
                  <a:pt x="20550" y="30380"/>
                  <a:pt x="20458" y="30420"/>
                </a:cubicBezTo>
                <a:cubicBezTo>
                  <a:pt x="20222" y="30528"/>
                  <a:pt x="19959" y="30641"/>
                  <a:pt x="19746" y="30728"/>
                </a:cubicBezTo>
                <a:cubicBezTo>
                  <a:pt x="19729" y="30735"/>
                  <a:pt x="19712" y="30742"/>
                  <a:pt x="19691" y="30750"/>
                </a:cubicBezTo>
                <a:cubicBezTo>
                  <a:pt x="19677" y="30756"/>
                  <a:pt x="19662" y="30763"/>
                  <a:pt x="19646" y="30767"/>
                </a:cubicBezTo>
                <a:cubicBezTo>
                  <a:pt x="19634" y="30772"/>
                  <a:pt x="19625" y="30775"/>
                  <a:pt x="19613" y="30781"/>
                </a:cubicBezTo>
                <a:cubicBezTo>
                  <a:pt x="19406" y="30861"/>
                  <a:pt x="19187" y="30941"/>
                  <a:pt x="18973" y="31014"/>
                </a:cubicBezTo>
                <a:cubicBezTo>
                  <a:pt x="18790" y="31076"/>
                  <a:pt x="18587" y="31141"/>
                  <a:pt x="18373" y="31204"/>
                </a:cubicBezTo>
                <a:lnTo>
                  <a:pt x="18317" y="31220"/>
                </a:lnTo>
                <a:cubicBezTo>
                  <a:pt x="18278" y="31231"/>
                  <a:pt x="18237" y="31242"/>
                  <a:pt x="18194" y="31256"/>
                </a:cubicBezTo>
                <a:cubicBezTo>
                  <a:pt x="18178" y="31259"/>
                  <a:pt x="18162" y="31264"/>
                  <a:pt x="18145" y="31267"/>
                </a:cubicBezTo>
                <a:cubicBezTo>
                  <a:pt x="17985" y="31309"/>
                  <a:pt x="17781" y="31360"/>
                  <a:pt x="17594" y="31403"/>
                </a:cubicBezTo>
                <a:cubicBezTo>
                  <a:pt x="17182" y="31492"/>
                  <a:pt x="16874" y="31539"/>
                  <a:pt x="16616" y="31572"/>
                </a:cubicBezTo>
                <a:lnTo>
                  <a:pt x="16586" y="31575"/>
                </a:lnTo>
                <a:cubicBezTo>
                  <a:pt x="16396" y="31595"/>
                  <a:pt x="16167" y="31619"/>
                  <a:pt x="15971" y="31631"/>
                </a:cubicBezTo>
                <a:cubicBezTo>
                  <a:pt x="15958" y="31631"/>
                  <a:pt x="15943" y="31632"/>
                  <a:pt x="15932" y="31632"/>
                </a:cubicBezTo>
                <a:cubicBezTo>
                  <a:pt x="15907" y="31634"/>
                  <a:pt x="15885" y="31634"/>
                  <a:pt x="15863" y="31634"/>
                </a:cubicBezTo>
                <a:cubicBezTo>
                  <a:pt x="15805" y="31635"/>
                  <a:pt x="15744" y="31636"/>
                  <a:pt x="15682" y="31636"/>
                </a:cubicBezTo>
                <a:cubicBezTo>
                  <a:pt x="15478" y="31636"/>
                  <a:pt x="15256" y="31629"/>
                  <a:pt x="15065" y="31617"/>
                </a:cubicBezTo>
                <a:cubicBezTo>
                  <a:pt x="14877" y="31598"/>
                  <a:pt x="14664" y="31579"/>
                  <a:pt x="14498" y="31547"/>
                </a:cubicBezTo>
                <a:cubicBezTo>
                  <a:pt x="14461" y="31539"/>
                  <a:pt x="14418" y="31532"/>
                  <a:pt x="14374" y="31522"/>
                </a:cubicBezTo>
                <a:cubicBezTo>
                  <a:pt x="14289" y="31501"/>
                  <a:pt x="14222" y="31485"/>
                  <a:pt x="14168" y="31472"/>
                </a:cubicBezTo>
                <a:cubicBezTo>
                  <a:pt x="14133" y="31463"/>
                  <a:pt x="14096" y="31451"/>
                  <a:pt x="14061" y="31444"/>
                </a:cubicBezTo>
                <a:cubicBezTo>
                  <a:pt x="14022" y="31434"/>
                  <a:pt x="13986" y="31422"/>
                  <a:pt x="13949" y="31410"/>
                </a:cubicBezTo>
                <a:cubicBezTo>
                  <a:pt x="13881" y="31385"/>
                  <a:pt x="13808" y="31357"/>
                  <a:pt x="13689" y="31312"/>
                </a:cubicBezTo>
                <a:cubicBezTo>
                  <a:pt x="13543" y="31251"/>
                  <a:pt x="13447" y="31195"/>
                  <a:pt x="13337" y="31129"/>
                </a:cubicBezTo>
                <a:cubicBezTo>
                  <a:pt x="13328" y="31125"/>
                  <a:pt x="13316" y="31117"/>
                  <a:pt x="13306" y="31110"/>
                </a:cubicBezTo>
                <a:cubicBezTo>
                  <a:pt x="13296" y="31104"/>
                  <a:pt x="13286" y="31097"/>
                  <a:pt x="13274" y="31089"/>
                </a:cubicBezTo>
                <a:cubicBezTo>
                  <a:pt x="13240" y="31066"/>
                  <a:pt x="13200" y="31036"/>
                  <a:pt x="13166" y="31009"/>
                </a:cubicBezTo>
                <a:cubicBezTo>
                  <a:pt x="13108" y="30961"/>
                  <a:pt x="13041" y="30901"/>
                  <a:pt x="12991" y="30856"/>
                </a:cubicBezTo>
                <a:lnTo>
                  <a:pt x="12977" y="30841"/>
                </a:lnTo>
                <a:cubicBezTo>
                  <a:pt x="12928" y="30788"/>
                  <a:pt x="12877" y="30728"/>
                  <a:pt x="12833" y="30670"/>
                </a:cubicBezTo>
                <a:cubicBezTo>
                  <a:pt x="12785" y="30604"/>
                  <a:pt x="12732" y="30525"/>
                  <a:pt x="12688" y="30453"/>
                </a:cubicBezTo>
                <a:cubicBezTo>
                  <a:pt x="12682" y="30442"/>
                  <a:pt x="12677" y="30433"/>
                  <a:pt x="12669" y="30422"/>
                </a:cubicBezTo>
                <a:cubicBezTo>
                  <a:pt x="12612" y="30311"/>
                  <a:pt x="12544" y="30166"/>
                  <a:pt x="12494" y="30052"/>
                </a:cubicBezTo>
                <a:cubicBezTo>
                  <a:pt x="12493" y="30045"/>
                  <a:pt x="12490" y="30038"/>
                  <a:pt x="12487" y="30032"/>
                </a:cubicBezTo>
                <a:cubicBezTo>
                  <a:pt x="12427" y="29864"/>
                  <a:pt x="12368" y="29646"/>
                  <a:pt x="12335" y="29508"/>
                </a:cubicBezTo>
                <a:cubicBezTo>
                  <a:pt x="12316" y="29429"/>
                  <a:pt x="12300" y="29332"/>
                  <a:pt x="12284" y="29213"/>
                </a:cubicBezTo>
                <a:cubicBezTo>
                  <a:pt x="12269" y="29098"/>
                  <a:pt x="12254" y="28967"/>
                  <a:pt x="12243" y="28849"/>
                </a:cubicBezTo>
                <a:cubicBezTo>
                  <a:pt x="12235" y="28735"/>
                  <a:pt x="12228" y="28617"/>
                  <a:pt x="12225" y="28499"/>
                </a:cubicBezTo>
                <a:lnTo>
                  <a:pt x="12225" y="28374"/>
                </a:lnTo>
                <a:cubicBezTo>
                  <a:pt x="12225" y="28324"/>
                  <a:pt x="12225" y="28276"/>
                  <a:pt x="12222" y="28232"/>
                </a:cubicBezTo>
                <a:cubicBezTo>
                  <a:pt x="12227" y="28045"/>
                  <a:pt x="12235" y="27864"/>
                  <a:pt x="12250" y="27702"/>
                </a:cubicBezTo>
                <a:cubicBezTo>
                  <a:pt x="12254" y="27655"/>
                  <a:pt x="12259" y="27605"/>
                  <a:pt x="12265" y="27552"/>
                </a:cubicBezTo>
                <a:cubicBezTo>
                  <a:pt x="12306" y="27153"/>
                  <a:pt x="12406" y="26636"/>
                  <a:pt x="12484" y="26272"/>
                </a:cubicBezTo>
                <a:cubicBezTo>
                  <a:pt x="12502" y="26191"/>
                  <a:pt x="12522" y="26108"/>
                  <a:pt x="12544" y="26022"/>
                </a:cubicBezTo>
                <a:cubicBezTo>
                  <a:pt x="12582" y="25877"/>
                  <a:pt x="12630" y="25722"/>
                  <a:pt x="12669" y="25581"/>
                </a:cubicBezTo>
                <a:cubicBezTo>
                  <a:pt x="12682" y="25535"/>
                  <a:pt x="12696" y="25491"/>
                  <a:pt x="12707" y="25449"/>
                </a:cubicBezTo>
                <a:cubicBezTo>
                  <a:pt x="12765" y="25272"/>
                  <a:pt x="12881" y="24916"/>
                  <a:pt x="12990" y="24625"/>
                </a:cubicBezTo>
                <a:cubicBezTo>
                  <a:pt x="13083" y="24376"/>
                  <a:pt x="13221" y="24038"/>
                  <a:pt x="13336" y="23785"/>
                </a:cubicBezTo>
                <a:cubicBezTo>
                  <a:pt x="13347" y="23756"/>
                  <a:pt x="13362" y="23725"/>
                  <a:pt x="13375" y="23692"/>
                </a:cubicBezTo>
                <a:lnTo>
                  <a:pt x="13431" y="23578"/>
                </a:lnTo>
                <a:cubicBezTo>
                  <a:pt x="13550" y="23325"/>
                  <a:pt x="13684" y="23042"/>
                  <a:pt x="13800" y="22820"/>
                </a:cubicBezTo>
                <a:cubicBezTo>
                  <a:pt x="13800" y="22817"/>
                  <a:pt x="13802" y="22817"/>
                  <a:pt x="13802" y="22816"/>
                </a:cubicBezTo>
                <a:cubicBezTo>
                  <a:pt x="13897" y="22632"/>
                  <a:pt x="14022" y="22411"/>
                  <a:pt x="14142" y="22199"/>
                </a:cubicBezTo>
                <a:cubicBezTo>
                  <a:pt x="14196" y="22107"/>
                  <a:pt x="14248" y="22014"/>
                  <a:pt x="14293" y="21932"/>
                </a:cubicBezTo>
                <a:cubicBezTo>
                  <a:pt x="14375" y="21792"/>
                  <a:pt x="14461" y="21652"/>
                  <a:pt x="14551" y="21511"/>
                </a:cubicBezTo>
                <a:cubicBezTo>
                  <a:pt x="14596" y="21439"/>
                  <a:pt x="14645" y="21365"/>
                  <a:pt x="14692" y="21293"/>
                </a:cubicBezTo>
                <a:cubicBezTo>
                  <a:pt x="14751" y="21204"/>
                  <a:pt x="14808" y="21115"/>
                  <a:pt x="14859" y="21036"/>
                </a:cubicBezTo>
                <a:cubicBezTo>
                  <a:pt x="14859" y="21035"/>
                  <a:pt x="14861" y="21035"/>
                  <a:pt x="14861" y="21033"/>
                </a:cubicBezTo>
                <a:cubicBezTo>
                  <a:pt x="15065" y="20727"/>
                  <a:pt x="15279" y="20426"/>
                  <a:pt x="15495" y="20136"/>
                </a:cubicBezTo>
                <a:cubicBezTo>
                  <a:pt x="15505" y="20124"/>
                  <a:pt x="15514" y="20111"/>
                  <a:pt x="15521" y="20101"/>
                </a:cubicBezTo>
                <a:cubicBezTo>
                  <a:pt x="15536" y="20080"/>
                  <a:pt x="15552" y="20059"/>
                  <a:pt x="15567" y="20037"/>
                </a:cubicBezTo>
                <a:cubicBezTo>
                  <a:pt x="15568" y="20036"/>
                  <a:pt x="15571" y="20034"/>
                  <a:pt x="15571" y="20031"/>
                </a:cubicBezTo>
                <a:cubicBezTo>
                  <a:pt x="15733" y="19821"/>
                  <a:pt x="15927" y="19578"/>
                  <a:pt x="16102" y="19361"/>
                </a:cubicBezTo>
                <a:lnTo>
                  <a:pt x="16204" y="19234"/>
                </a:lnTo>
                <a:cubicBezTo>
                  <a:pt x="16367" y="19037"/>
                  <a:pt x="16582" y="18796"/>
                  <a:pt x="16772" y="18583"/>
                </a:cubicBezTo>
                <a:cubicBezTo>
                  <a:pt x="16838" y="18509"/>
                  <a:pt x="16902" y="18438"/>
                  <a:pt x="16958" y="18372"/>
                </a:cubicBezTo>
                <a:cubicBezTo>
                  <a:pt x="17197" y="18115"/>
                  <a:pt x="17478" y="17822"/>
                  <a:pt x="17786" y="17519"/>
                </a:cubicBezTo>
                <a:lnTo>
                  <a:pt x="17792" y="17513"/>
                </a:lnTo>
                <a:cubicBezTo>
                  <a:pt x="17800" y="17506"/>
                  <a:pt x="17807" y="17499"/>
                  <a:pt x="17814" y="17493"/>
                </a:cubicBezTo>
                <a:cubicBezTo>
                  <a:pt x="17832" y="17475"/>
                  <a:pt x="17851" y="17456"/>
                  <a:pt x="17870" y="17438"/>
                </a:cubicBezTo>
                <a:cubicBezTo>
                  <a:pt x="18013" y="17301"/>
                  <a:pt x="18175" y="17153"/>
                  <a:pt x="18337" y="17006"/>
                </a:cubicBezTo>
                <a:cubicBezTo>
                  <a:pt x="18782" y="16603"/>
                  <a:pt x="19260" y="16198"/>
                  <a:pt x="19604" y="15923"/>
                </a:cubicBezTo>
                <a:cubicBezTo>
                  <a:pt x="19609" y="15919"/>
                  <a:pt x="19612" y="15917"/>
                  <a:pt x="19618" y="15913"/>
                </a:cubicBezTo>
                <a:cubicBezTo>
                  <a:pt x="19794" y="15770"/>
                  <a:pt x="20028" y="15589"/>
                  <a:pt x="20258" y="15423"/>
                </a:cubicBezTo>
                <a:lnTo>
                  <a:pt x="20259" y="15420"/>
                </a:lnTo>
                <a:cubicBezTo>
                  <a:pt x="20268" y="15413"/>
                  <a:pt x="20280" y="15406"/>
                  <a:pt x="20288" y="15401"/>
                </a:cubicBezTo>
                <a:cubicBezTo>
                  <a:pt x="20383" y="15333"/>
                  <a:pt x="20472" y="15270"/>
                  <a:pt x="20552" y="15217"/>
                </a:cubicBezTo>
                <a:cubicBezTo>
                  <a:pt x="20638" y="15158"/>
                  <a:pt x="20734" y="15094"/>
                  <a:pt x="20833" y="15027"/>
                </a:cubicBezTo>
                <a:cubicBezTo>
                  <a:pt x="20853" y="15013"/>
                  <a:pt x="20874" y="15000"/>
                  <a:pt x="20896" y="14985"/>
                </a:cubicBezTo>
                <a:cubicBezTo>
                  <a:pt x="21081" y="14860"/>
                  <a:pt x="21268" y="14733"/>
                  <a:pt x="21437" y="14624"/>
                </a:cubicBezTo>
                <a:cubicBezTo>
                  <a:pt x="21447" y="14619"/>
                  <a:pt x="21455" y="14614"/>
                  <a:pt x="21464" y="14608"/>
                </a:cubicBezTo>
                <a:cubicBezTo>
                  <a:pt x="21481" y="14597"/>
                  <a:pt x="21500" y="14586"/>
                  <a:pt x="21517" y="14574"/>
                </a:cubicBezTo>
                <a:cubicBezTo>
                  <a:pt x="21518" y="14573"/>
                  <a:pt x="21521" y="14573"/>
                  <a:pt x="21522" y="14572"/>
                </a:cubicBezTo>
                <a:cubicBezTo>
                  <a:pt x="21714" y="14452"/>
                  <a:pt x="21884" y="14346"/>
                  <a:pt x="22039" y="14257"/>
                </a:cubicBezTo>
                <a:cubicBezTo>
                  <a:pt x="22177" y="14176"/>
                  <a:pt x="22317" y="14096"/>
                  <a:pt x="22440" y="14030"/>
                </a:cubicBezTo>
                <a:lnTo>
                  <a:pt x="22576" y="13960"/>
                </a:lnTo>
                <a:cubicBezTo>
                  <a:pt x="22631" y="13930"/>
                  <a:pt x="22687" y="13901"/>
                  <a:pt x="22745" y="13871"/>
                </a:cubicBezTo>
                <a:cubicBezTo>
                  <a:pt x="22934" y="13771"/>
                  <a:pt x="23135" y="13667"/>
                  <a:pt x="23313" y="13580"/>
                </a:cubicBezTo>
                <a:cubicBezTo>
                  <a:pt x="23317" y="13579"/>
                  <a:pt x="23320" y="13577"/>
                  <a:pt x="23323" y="13574"/>
                </a:cubicBezTo>
                <a:cubicBezTo>
                  <a:pt x="23346" y="13564"/>
                  <a:pt x="23368" y="13552"/>
                  <a:pt x="23390" y="13542"/>
                </a:cubicBezTo>
                <a:cubicBezTo>
                  <a:pt x="23458" y="13508"/>
                  <a:pt x="23533" y="13476"/>
                  <a:pt x="23611" y="13439"/>
                </a:cubicBezTo>
                <a:lnTo>
                  <a:pt x="23621" y="13433"/>
                </a:lnTo>
                <a:lnTo>
                  <a:pt x="23633" y="13427"/>
                </a:lnTo>
                <a:cubicBezTo>
                  <a:pt x="23869" y="13321"/>
                  <a:pt x="24135" y="13205"/>
                  <a:pt x="24352" y="13117"/>
                </a:cubicBezTo>
                <a:cubicBezTo>
                  <a:pt x="24374" y="13108"/>
                  <a:pt x="24398" y="13099"/>
                  <a:pt x="24426" y="13087"/>
                </a:cubicBezTo>
                <a:cubicBezTo>
                  <a:pt x="24430" y="13086"/>
                  <a:pt x="24438" y="13082"/>
                  <a:pt x="24444" y="13080"/>
                </a:cubicBezTo>
                <a:cubicBezTo>
                  <a:pt x="24458" y="13074"/>
                  <a:pt x="24473" y="13070"/>
                  <a:pt x="24488" y="13062"/>
                </a:cubicBezTo>
                <a:cubicBezTo>
                  <a:pt x="24692" y="12983"/>
                  <a:pt x="24908" y="12904"/>
                  <a:pt x="25120" y="12831"/>
                </a:cubicBezTo>
                <a:cubicBezTo>
                  <a:pt x="25306" y="12770"/>
                  <a:pt x="25510" y="12704"/>
                  <a:pt x="25725" y="12640"/>
                </a:cubicBezTo>
                <a:cubicBezTo>
                  <a:pt x="25745" y="12636"/>
                  <a:pt x="25766" y="12630"/>
                  <a:pt x="25787" y="12623"/>
                </a:cubicBezTo>
                <a:cubicBezTo>
                  <a:pt x="25826" y="12611"/>
                  <a:pt x="25864" y="12601"/>
                  <a:pt x="25906" y="12589"/>
                </a:cubicBezTo>
                <a:cubicBezTo>
                  <a:pt x="25922" y="12586"/>
                  <a:pt x="25938" y="12580"/>
                  <a:pt x="25953" y="12577"/>
                </a:cubicBezTo>
                <a:cubicBezTo>
                  <a:pt x="26113" y="12536"/>
                  <a:pt x="26319" y="12484"/>
                  <a:pt x="26504" y="12442"/>
                </a:cubicBezTo>
                <a:cubicBezTo>
                  <a:pt x="26613" y="12418"/>
                  <a:pt x="26715" y="12398"/>
                  <a:pt x="26810" y="12380"/>
                </a:cubicBezTo>
                <a:lnTo>
                  <a:pt x="26816" y="12380"/>
                </a:lnTo>
                <a:cubicBezTo>
                  <a:pt x="27078" y="12328"/>
                  <a:pt x="27294" y="12299"/>
                  <a:pt x="27482" y="12275"/>
                </a:cubicBezTo>
                <a:lnTo>
                  <a:pt x="27515" y="12271"/>
                </a:lnTo>
                <a:cubicBezTo>
                  <a:pt x="27703" y="12250"/>
                  <a:pt x="27931" y="12227"/>
                  <a:pt x="28127" y="12218"/>
                </a:cubicBezTo>
                <a:cubicBezTo>
                  <a:pt x="28141" y="12218"/>
                  <a:pt x="28156" y="12217"/>
                  <a:pt x="28171" y="12217"/>
                </a:cubicBezTo>
                <a:lnTo>
                  <a:pt x="28193" y="12217"/>
                </a:lnTo>
                <a:cubicBezTo>
                  <a:pt x="28208" y="12217"/>
                  <a:pt x="28222" y="12214"/>
                  <a:pt x="28237" y="12214"/>
                </a:cubicBezTo>
                <a:cubicBezTo>
                  <a:pt x="28285" y="12213"/>
                  <a:pt x="28335" y="12212"/>
                  <a:pt x="28386" y="12212"/>
                </a:cubicBezTo>
                <a:close/>
                <a:moveTo>
                  <a:pt x="12969" y="31472"/>
                </a:moveTo>
                <a:cubicBezTo>
                  <a:pt x="12971" y="31478"/>
                  <a:pt x="12971" y="31485"/>
                  <a:pt x="12974" y="31491"/>
                </a:cubicBezTo>
                <a:cubicBezTo>
                  <a:pt x="12975" y="31500"/>
                  <a:pt x="12977" y="31510"/>
                  <a:pt x="12978" y="31520"/>
                </a:cubicBezTo>
                <a:cubicBezTo>
                  <a:pt x="12980" y="31528"/>
                  <a:pt x="12983" y="31535"/>
                  <a:pt x="12983" y="31541"/>
                </a:cubicBezTo>
                <a:cubicBezTo>
                  <a:pt x="12984" y="31554"/>
                  <a:pt x="12987" y="31567"/>
                  <a:pt x="12990" y="31582"/>
                </a:cubicBezTo>
                <a:cubicBezTo>
                  <a:pt x="12994" y="31607"/>
                  <a:pt x="12999" y="31635"/>
                  <a:pt x="13003" y="31662"/>
                </a:cubicBezTo>
                <a:cubicBezTo>
                  <a:pt x="13003" y="31665"/>
                  <a:pt x="13005" y="31667"/>
                  <a:pt x="13005" y="31670"/>
                </a:cubicBezTo>
                <a:cubicBezTo>
                  <a:pt x="13006" y="31678"/>
                  <a:pt x="13006" y="31684"/>
                  <a:pt x="13008" y="31691"/>
                </a:cubicBezTo>
                <a:cubicBezTo>
                  <a:pt x="12971" y="31620"/>
                  <a:pt x="12937" y="31551"/>
                  <a:pt x="12903" y="31479"/>
                </a:cubicBezTo>
                <a:cubicBezTo>
                  <a:pt x="12918" y="31478"/>
                  <a:pt x="12931" y="31476"/>
                  <a:pt x="12943" y="31473"/>
                </a:cubicBezTo>
                <a:cubicBezTo>
                  <a:pt x="12953" y="31472"/>
                  <a:pt x="12960" y="31472"/>
                  <a:pt x="12969" y="31472"/>
                </a:cubicBezTo>
                <a:close/>
                <a:moveTo>
                  <a:pt x="4772" y="29829"/>
                </a:moveTo>
                <a:cubicBezTo>
                  <a:pt x="5309" y="29955"/>
                  <a:pt x="5864" y="30039"/>
                  <a:pt x="6418" y="30080"/>
                </a:cubicBezTo>
                <a:cubicBezTo>
                  <a:pt x="6378" y="30395"/>
                  <a:pt x="6344" y="30706"/>
                  <a:pt x="6321" y="31014"/>
                </a:cubicBezTo>
                <a:cubicBezTo>
                  <a:pt x="6306" y="31016"/>
                  <a:pt x="6303" y="31020"/>
                  <a:pt x="6297" y="31023"/>
                </a:cubicBezTo>
                <a:lnTo>
                  <a:pt x="6237" y="31067"/>
                </a:lnTo>
                <a:cubicBezTo>
                  <a:pt x="6218" y="31082"/>
                  <a:pt x="6197" y="31095"/>
                  <a:pt x="6180" y="31110"/>
                </a:cubicBezTo>
                <a:cubicBezTo>
                  <a:pt x="6159" y="31125"/>
                  <a:pt x="6139" y="31141"/>
                  <a:pt x="6119" y="31156"/>
                </a:cubicBezTo>
                <a:cubicBezTo>
                  <a:pt x="6100" y="31170"/>
                  <a:pt x="6080" y="31185"/>
                  <a:pt x="6062" y="31200"/>
                </a:cubicBezTo>
                <a:cubicBezTo>
                  <a:pt x="6041" y="31214"/>
                  <a:pt x="6021" y="31231"/>
                  <a:pt x="6003" y="31248"/>
                </a:cubicBezTo>
                <a:cubicBezTo>
                  <a:pt x="5984" y="31263"/>
                  <a:pt x="5964" y="31278"/>
                  <a:pt x="5946" y="31294"/>
                </a:cubicBezTo>
                <a:cubicBezTo>
                  <a:pt x="5925" y="31310"/>
                  <a:pt x="5908" y="31325"/>
                  <a:pt x="5887" y="31341"/>
                </a:cubicBezTo>
                <a:cubicBezTo>
                  <a:pt x="5868" y="31356"/>
                  <a:pt x="5850" y="31373"/>
                  <a:pt x="5830" y="31388"/>
                </a:cubicBezTo>
                <a:cubicBezTo>
                  <a:pt x="5812" y="31404"/>
                  <a:pt x="5791" y="31420"/>
                  <a:pt x="5772" y="31437"/>
                </a:cubicBezTo>
                <a:cubicBezTo>
                  <a:pt x="5755" y="31454"/>
                  <a:pt x="5736" y="31467"/>
                  <a:pt x="5718" y="31485"/>
                </a:cubicBezTo>
                <a:cubicBezTo>
                  <a:pt x="5699" y="31501"/>
                  <a:pt x="5680" y="31517"/>
                  <a:pt x="5661" y="31534"/>
                </a:cubicBezTo>
                <a:lnTo>
                  <a:pt x="5606" y="31584"/>
                </a:lnTo>
                <a:cubicBezTo>
                  <a:pt x="5587" y="31600"/>
                  <a:pt x="5569" y="31617"/>
                  <a:pt x="5550" y="31635"/>
                </a:cubicBezTo>
                <a:cubicBezTo>
                  <a:pt x="5533" y="31651"/>
                  <a:pt x="5513" y="31670"/>
                  <a:pt x="5496" y="31687"/>
                </a:cubicBezTo>
                <a:cubicBezTo>
                  <a:pt x="5477" y="31704"/>
                  <a:pt x="5459" y="31722"/>
                  <a:pt x="5440" y="31738"/>
                </a:cubicBezTo>
                <a:cubicBezTo>
                  <a:pt x="5427" y="31750"/>
                  <a:pt x="5416" y="31763"/>
                  <a:pt x="5403" y="31773"/>
                </a:cubicBezTo>
                <a:cubicBezTo>
                  <a:pt x="5383" y="31753"/>
                  <a:pt x="5363" y="31731"/>
                  <a:pt x="5343" y="31709"/>
                </a:cubicBezTo>
                <a:lnTo>
                  <a:pt x="5324" y="31691"/>
                </a:lnTo>
                <a:cubicBezTo>
                  <a:pt x="5306" y="31672"/>
                  <a:pt x="5287" y="31653"/>
                  <a:pt x="5271" y="31634"/>
                </a:cubicBezTo>
                <a:cubicBezTo>
                  <a:pt x="5247" y="31609"/>
                  <a:pt x="5221" y="31581"/>
                  <a:pt x="5197" y="31553"/>
                </a:cubicBezTo>
                <a:cubicBezTo>
                  <a:pt x="5182" y="31537"/>
                  <a:pt x="5168" y="31520"/>
                  <a:pt x="5155" y="31506"/>
                </a:cubicBezTo>
                <a:cubicBezTo>
                  <a:pt x="5141" y="31488"/>
                  <a:pt x="5125" y="31472"/>
                  <a:pt x="5113" y="31457"/>
                </a:cubicBezTo>
                <a:cubicBezTo>
                  <a:pt x="5091" y="31432"/>
                  <a:pt x="5069" y="31407"/>
                  <a:pt x="5049" y="31382"/>
                </a:cubicBezTo>
                <a:lnTo>
                  <a:pt x="4988" y="31310"/>
                </a:lnTo>
                <a:cubicBezTo>
                  <a:pt x="4980" y="31297"/>
                  <a:pt x="4968" y="31287"/>
                  <a:pt x="4959" y="31273"/>
                </a:cubicBezTo>
                <a:cubicBezTo>
                  <a:pt x="4938" y="31250"/>
                  <a:pt x="4921" y="31226"/>
                  <a:pt x="4900" y="31200"/>
                </a:cubicBezTo>
                <a:cubicBezTo>
                  <a:pt x="4871" y="31163"/>
                  <a:pt x="4841" y="31125"/>
                  <a:pt x="4812" y="31086"/>
                </a:cubicBezTo>
                <a:cubicBezTo>
                  <a:pt x="4810" y="31084"/>
                  <a:pt x="4810" y="31082"/>
                  <a:pt x="4807" y="31082"/>
                </a:cubicBezTo>
                <a:lnTo>
                  <a:pt x="4753" y="31010"/>
                </a:lnTo>
                <a:cubicBezTo>
                  <a:pt x="4719" y="30966"/>
                  <a:pt x="4687" y="30922"/>
                  <a:pt x="4656" y="30878"/>
                </a:cubicBezTo>
                <a:cubicBezTo>
                  <a:pt x="4641" y="30858"/>
                  <a:pt x="4627" y="30839"/>
                  <a:pt x="4613" y="30819"/>
                </a:cubicBezTo>
                <a:lnTo>
                  <a:pt x="4579" y="30770"/>
                </a:lnTo>
                <a:cubicBezTo>
                  <a:pt x="4554" y="30731"/>
                  <a:pt x="4526" y="30694"/>
                  <a:pt x="4501" y="30656"/>
                </a:cubicBezTo>
                <a:lnTo>
                  <a:pt x="4479" y="30623"/>
                </a:lnTo>
                <a:cubicBezTo>
                  <a:pt x="4460" y="30597"/>
                  <a:pt x="4444" y="30569"/>
                  <a:pt x="4428" y="30542"/>
                </a:cubicBezTo>
                <a:cubicBezTo>
                  <a:pt x="4400" y="30500"/>
                  <a:pt x="4372" y="30457"/>
                  <a:pt x="4347" y="30414"/>
                </a:cubicBezTo>
                <a:cubicBezTo>
                  <a:pt x="4326" y="30383"/>
                  <a:pt x="4307" y="30353"/>
                  <a:pt x="4290" y="30322"/>
                </a:cubicBezTo>
                <a:cubicBezTo>
                  <a:pt x="4269" y="30286"/>
                  <a:pt x="4247" y="30251"/>
                  <a:pt x="4226" y="30216"/>
                </a:cubicBezTo>
                <a:cubicBezTo>
                  <a:pt x="4241" y="30205"/>
                  <a:pt x="4256" y="30194"/>
                  <a:pt x="4271" y="30182"/>
                </a:cubicBezTo>
                <a:cubicBezTo>
                  <a:pt x="4291" y="30167"/>
                  <a:pt x="4312" y="30150"/>
                  <a:pt x="4332" y="30135"/>
                </a:cubicBezTo>
                <a:cubicBezTo>
                  <a:pt x="4351" y="30120"/>
                  <a:pt x="4372" y="30105"/>
                  <a:pt x="4393" y="30089"/>
                </a:cubicBezTo>
                <a:cubicBezTo>
                  <a:pt x="4413" y="30075"/>
                  <a:pt x="4435" y="30058"/>
                  <a:pt x="4454" y="30044"/>
                </a:cubicBezTo>
                <a:cubicBezTo>
                  <a:pt x="4475" y="30029"/>
                  <a:pt x="4496" y="30014"/>
                  <a:pt x="4516" y="30001"/>
                </a:cubicBezTo>
                <a:cubicBezTo>
                  <a:pt x="4538" y="29986"/>
                  <a:pt x="4557" y="29972"/>
                  <a:pt x="4579" y="29955"/>
                </a:cubicBezTo>
                <a:cubicBezTo>
                  <a:pt x="4600" y="29941"/>
                  <a:pt x="4621" y="29927"/>
                  <a:pt x="4640" y="29914"/>
                </a:cubicBezTo>
                <a:lnTo>
                  <a:pt x="4706" y="29870"/>
                </a:lnTo>
                <a:lnTo>
                  <a:pt x="4768" y="29832"/>
                </a:lnTo>
                <a:cubicBezTo>
                  <a:pt x="4769" y="29830"/>
                  <a:pt x="4771" y="29830"/>
                  <a:pt x="4772" y="29829"/>
                </a:cubicBezTo>
                <a:close/>
                <a:moveTo>
                  <a:pt x="25035" y="29505"/>
                </a:moveTo>
                <a:cubicBezTo>
                  <a:pt x="25111" y="29638"/>
                  <a:pt x="25192" y="29773"/>
                  <a:pt x="25281" y="29914"/>
                </a:cubicBezTo>
                <a:cubicBezTo>
                  <a:pt x="25000" y="30110"/>
                  <a:pt x="24714" y="30295"/>
                  <a:pt x="24427" y="30470"/>
                </a:cubicBezTo>
                <a:cubicBezTo>
                  <a:pt x="23439" y="31075"/>
                  <a:pt x="22421" y="31560"/>
                  <a:pt x="21412" y="31915"/>
                </a:cubicBezTo>
                <a:cubicBezTo>
                  <a:pt x="22246" y="31454"/>
                  <a:pt x="23071" y="30936"/>
                  <a:pt x="23877" y="30367"/>
                </a:cubicBezTo>
                <a:cubicBezTo>
                  <a:pt x="23913" y="30344"/>
                  <a:pt x="23948" y="30317"/>
                  <a:pt x="23983" y="30294"/>
                </a:cubicBezTo>
                <a:cubicBezTo>
                  <a:pt x="24035" y="30257"/>
                  <a:pt x="24088" y="30220"/>
                  <a:pt x="24139" y="30182"/>
                </a:cubicBezTo>
                <a:cubicBezTo>
                  <a:pt x="24207" y="30132"/>
                  <a:pt x="24277" y="30082"/>
                  <a:pt x="24345" y="30030"/>
                </a:cubicBezTo>
                <a:cubicBezTo>
                  <a:pt x="24385" y="30001"/>
                  <a:pt x="24424" y="29972"/>
                  <a:pt x="24464" y="29942"/>
                </a:cubicBezTo>
                <a:cubicBezTo>
                  <a:pt x="24544" y="29883"/>
                  <a:pt x="24623" y="29824"/>
                  <a:pt x="24700" y="29764"/>
                </a:cubicBezTo>
                <a:cubicBezTo>
                  <a:pt x="24729" y="29742"/>
                  <a:pt x="24758" y="29720"/>
                  <a:pt x="24786" y="29698"/>
                </a:cubicBezTo>
                <a:lnTo>
                  <a:pt x="25035" y="29505"/>
                </a:lnTo>
                <a:close/>
                <a:moveTo>
                  <a:pt x="24505" y="28440"/>
                </a:moveTo>
                <a:cubicBezTo>
                  <a:pt x="24507" y="28443"/>
                  <a:pt x="24507" y="28446"/>
                  <a:pt x="24508" y="28449"/>
                </a:cubicBezTo>
                <a:cubicBezTo>
                  <a:pt x="24513" y="28458"/>
                  <a:pt x="24516" y="28468"/>
                  <a:pt x="24520" y="28479"/>
                </a:cubicBezTo>
                <a:cubicBezTo>
                  <a:pt x="24523" y="28490"/>
                  <a:pt x="24527" y="28501"/>
                  <a:pt x="24532" y="28512"/>
                </a:cubicBezTo>
                <a:cubicBezTo>
                  <a:pt x="24536" y="28521"/>
                  <a:pt x="24539" y="28532"/>
                  <a:pt x="24545" y="28543"/>
                </a:cubicBezTo>
                <a:cubicBezTo>
                  <a:pt x="24551" y="28557"/>
                  <a:pt x="24554" y="28567"/>
                  <a:pt x="24560" y="28580"/>
                </a:cubicBezTo>
                <a:cubicBezTo>
                  <a:pt x="24564" y="28590"/>
                  <a:pt x="24569" y="28602"/>
                  <a:pt x="24575" y="28612"/>
                </a:cubicBezTo>
                <a:cubicBezTo>
                  <a:pt x="24580" y="28626"/>
                  <a:pt x="24586" y="28639"/>
                  <a:pt x="24591" y="28654"/>
                </a:cubicBezTo>
                <a:cubicBezTo>
                  <a:pt x="24597" y="28664"/>
                  <a:pt x="24602" y="28677"/>
                  <a:pt x="24605" y="28689"/>
                </a:cubicBezTo>
                <a:cubicBezTo>
                  <a:pt x="24611" y="28704"/>
                  <a:pt x="24619" y="28715"/>
                  <a:pt x="24626" y="28730"/>
                </a:cubicBezTo>
                <a:cubicBezTo>
                  <a:pt x="24632" y="28743"/>
                  <a:pt x="24638" y="28755"/>
                  <a:pt x="24642" y="28767"/>
                </a:cubicBezTo>
                <a:cubicBezTo>
                  <a:pt x="24650" y="28782"/>
                  <a:pt x="24657" y="28799"/>
                  <a:pt x="24664" y="28814"/>
                </a:cubicBezTo>
                <a:cubicBezTo>
                  <a:pt x="24670" y="28826"/>
                  <a:pt x="24677" y="28839"/>
                  <a:pt x="24683" y="28852"/>
                </a:cubicBezTo>
                <a:cubicBezTo>
                  <a:pt x="24691" y="28868"/>
                  <a:pt x="24700" y="28885"/>
                  <a:pt x="24707" y="28902"/>
                </a:cubicBezTo>
                <a:cubicBezTo>
                  <a:pt x="24714" y="28914"/>
                  <a:pt x="24722" y="28929"/>
                  <a:pt x="24727" y="28942"/>
                </a:cubicBezTo>
                <a:cubicBezTo>
                  <a:pt x="24736" y="28961"/>
                  <a:pt x="24745" y="28977"/>
                  <a:pt x="24755" y="28995"/>
                </a:cubicBezTo>
                <a:lnTo>
                  <a:pt x="24778" y="29039"/>
                </a:lnTo>
                <a:cubicBezTo>
                  <a:pt x="24786" y="29058"/>
                  <a:pt x="24797" y="29079"/>
                  <a:pt x="24808" y="29096"/>
                </a:cubicBezTo>
                <a:cubicBezTo>
                  <a:pt x="24816" y="29111"/>
                  <a:pt x="24825" y="29126"/>
                  <a:pt x="24832" y="29142"/>
                </a:cubicBezTo>
                <a:cubicBezTo>
                  <a:pt x="24844" y="29163"/>
                  <a:pt x="24854" y="29183"/>
                  <a:pt x="24866" y="29205"/>
                </a:cubicBezTo>
                <a:cubicBezTo>
                  <a:pt x="24875" y="29221"/>
                  <a:pt x="24883" y="29236"/>
                  <a:pt x="24891" y="29252"/>
                </a:cubicBezTo>
                <a:cubicBezTo>
                  <a:pt x="24904" y="29274"/>
                  <a:pt x="24914" y="29296"/>
                  <a:pt x="24928" y="29318"/>
                </a:cubicBezTo>
                <a:lnTo>
                  <a:pt x="24955" y="29368"/>
                </a:lnTo>
                <a:lnTo>
                  <a:pt x="24983" y="29418"/>
                </a:lnTo>
                <a:lnTo>
                  <a:pt x="24707" y="29633"/>
                </a:lnTo>
                <a:cubicBezTo>
                  <a:pt x="24676" y="29657"/>
                  <a:pt x="24647" y="29679"/>
                  <a:pt x="24616" y="29702"/>
                </a:cubicBezTo>
                <a:cubicBezTo>
                  <a:pt x="24547" y="29755"/>
                  <a:pt x="24480" y="29804"/>
                  <a:pt x="24413" y="29855"/>
                </a:cubicBezTo>
                <a:cubicBezTo>
                  <a:pt x="24369" y="29889"/>
                  <a:pt x="24326" y="29920"/>
                  <a:pt x="24282" y="29954"/>
                </a:cubicBezTo>
                <a:cubicBezTo>
                  <a:pt x="24229" y="29992"/>
                  <a:pt x="24177" y="30030"/>
                  <a:pt x="24124" y="30069"/>
                </a:cubicBezTo>
                <a:cubicBezTo>
                  <a:pt x="23913" y="30223"/>
                  <a:pt x="23699" y="30373"/>
                  <a:pt x="23486" y="30520"/>
                </a:cubicBezTo>
                <a:cubicBezTo>
                  <a:pt x="23474" y="30528"/>
                  <a:pt x="23464" y="30536"/>
                  <a:pt x="23451" y="30544"/>
                </a:cubicBezTo>
                <a:cubicBezTo>
                  <a:pt x="22604" y="31120"/>
                  <a:pt x="21739" y="31640"/>
                  <a:pt x="20872" y="32094"/>
                </a:cubicBezTo>
                <a:cubicBezTo>
                  <a:pt x="20809" y="32112"/>
                  <a:pt x="20749" y="32131"/>
                  <a:pt x="20686" y="32148"/>
                </a:cubicBezTo>
                <a:cubicBezTo>
                  <a:pt x="20182" y="31635"/>
                  <a:pt x="19666" y="31316"/>
                  <a:pt x="19173" y="31200"/>
                </a:cubicBezTo>
                <a:cubicBezTo>
                  <a:pt x="20956" y="30660"/>
                  <a:pt x="22782" y="29723"/>
                  <a:pt x="24505" y="28440"/>
                </a:cubicBezTo>
                <a:close/>
                <a:moveTo>
                  <a:pt x="27610" y="30781"/>
                </a:moveTo>
                <a:cubicBezTo>
                  <a:pt x="27625" y="30800"/>
                  <a:pt x="27641" y="30816"/>
                  <a:pt x="27656" y="30833"/>
                </a:cubicBezTo>
                <a:cubicBezTo>
                  <a:pt x="27693" y="30876"/>
                  <a:pt x="27730" y="30920"/>
                  <a:pt x="27766" y="30964"/>
                </a:cubicBezTo>
                <a:lnTo>
                  <a:pt x="27838" y="31047"/>
                </a:lnTo>
                <a:cubicBezTo>
                  <a:pt x="27877" y="31094"/>
                  <a:pt x="27915" y="31139"/>
                  <a:pt x="27953" y="31184"/>
                </a:cubicBezTo>
                <a:cubicBezTo>
                  <a:pt x="27977" y="31209"/>
                  <a:pt x="27997" y="31236"/>
                  <a:pt x="28019" y="31263"/>
                </a:cubicBezTo>
                <a:cubicBezTo>
                  <a:pt x="28047" y="31295"/>
                  <a:pt x="28077" y="31331"/>
                  <a:pt x="28105" y="31366"/>
                </a:cubicBezTo>
                <a:cubicBezTo>
                  <a:pt x="27732" y="31657"/>
                  <a:pt x="27354" y="31934"/>
                  <a:pt x="26974" y="32191"/>
                </a:cubicBezTo>
                <a:cubicBezTo>
                  <a:pt x="26837" y="32009"/>
                  <a:pt x="26700" y="31825"/>
                  <a:pt x="26568" y="31641"/>
                </a:cubicBezTo>
                <a:cubicBezTo>
                  <a:pt x="26922" y="31362"/>
                  <a:pt x="27268" y="31075"/>
                  <a:pt x="27610" y="30781"/>
                </a:cubicBezTo>
                <a:close/>
                <a:moveTo>
                  <a:pt x="13799" y="31523"/>
                </a:moveTo>
                <a:lnTo>
                  <a:pt x="13799" y="31523"/>
                </a:lnTo>
                <a:cubicBezTo>
                  <a:pt x="13892" y="31545"/>
                  <a:pt x="13987" y="31566"/>
                  <a:pt x="14086" y="31584"/>
                </a:cubicBezTo>
                <a:cubicBezTo>
                  <a:pt x="14174" y="31601"/>
                  <a:pt x="14264" y="31617"/>
                  <a:pt x="14353" y="31631"/>
                </a:cubicBezTo>
                <a:cubicBezTo>
                  <a:pt x="14736" y="31773"/>
                  <a:pt x="15092" y="31991"/>
                  <a:pt x="15412" y="32285"/>
                </a:cubicBezTo>
                <a:lnTo>
                  <a:pt x="15358" y="32268"/>
                </a:lnTo>
                <a:cubicBezTo>
                  <a:pt x="15336" y="32260"/>
                  <a:pt x="15314" y="32256"/>
                  <a:pt x="15292" y="32248"/>
                </a:cubicBezTo>
                <a:lnTo>
                  <a:pt x="15176" y="32209"/>
                </a:lnTo>
                <a:cubicBezTo>
                  <a:pt x="15159" y="32204"/>
                  <a:pt x="15140" y="32198"/>
                  <a:pt x="15123" y="32191"/>
                </a:cubicBezTo>
                <a:lnTo>
                  <a:pt x="14956" y="32131"/>
                </a:lnTo>
                <a:cubicBezTo>
                  <a:pt x="14946" y="32126"/>
                  <a:pt x="14937" y="32120"/>
                  <a:pt x="14926" y="32118"/>
                </a:cubicBezTo>
                <a:cubicBezTo>
                  <a:pt x="14881" y="32101"/>
                  <a:pt x="14837" y="32082"/>
                  <a:pt x="14793" y="32065"/>
                </a:cubicBezTo>
                <a:cubicBezTo>
                  <a:pt x="14776" y="32057"/>
                  <a:pt x="14755" y="32047"/>
                  <a:pt x="14736" y="32038"/>
                </a:cubicBezTo>
                <a:cubicBezTo>
                  <a:pt x="14702" y="32023"/>
                  <a:pt x="14668" y="32009"/>
                  <a:pt x="14633" y="31993"/>
                </a:cubicBezTo>
                <a:cubicBezTo>
                  <a:pt x="14612" y="31984"/>
                  <a:pt x="14592" y="31973"/>
                  <a:pt x="14571" y="31963"/>
                </a:cubicBezTo>
                <a:cubicBezTo>
                  <a:pt x="14539" y="31948"/>
                  <a:pt x="14506" y="31932"/>
                  <a:pt x="14475" y="31918"/>
                </a:cubicBezTo>
                <a:cubicBezTo>
                  <a:pt x="14455" y="31906"/>
                  <a:pt x="14433" y="31897"/>
                  <a:pt x="14412" y="31885"/>
                </a:cubicBezTo>
                <a:cubicBezTo>
                  <a:pt x="14381" y="31869"/>
                  <a:pt x="14350" y="31853"/>
                  <a:pt x="14317" y="31837"/>
                </a:cubicBezTo>
                <a:cubicBezTo>
                  <a:pt x="14296" y="31825"/>
                  <a:pt x="14278" y="31816"/>
                  <a:pt x="14258" y="31804"/>
                </a:cubicBezTo>
                <a:cubicBezTo>
                  <a:pt x="14225" y="31787"/>
                  <a:pt x="14190" y="31767"/>
                  <a:pt x="14156" y="31748"/>
                </a:cubicBezTo>
                <a:cubicBezTo>
                  <a:pt x="14140" y="31738"/>
                  <a:pt x="14124" y="31729"/>
                  <a:pt x="14109" y="31720"/>
                </a:cubicBezTo>
                <a:cubicBezTo>
                  <a:pt x="14059" y="31691"/>
                  <a:pt x="14012" y="31663"/>
                  <a:pt x="13964" y="31632"/>
                </a:cubicBezTo>
                <a:cubicBezTo>
                  <a:pt x="13964" y="31632"/>
                  <a:pt x="13962" y="31632"/>
                  <a:pt x="13962" y="31631"/>
                </a:cubicBezTo>
                <a:cubicBezTo>
                  <a:pt x="13914" y="31601"/>
                  <a:pt x="13867" y="31569"/>
                  <a:pt x="13821" y="31538"/>
                </a:cubicBezTo>
                <a:cubicBezTo>
                  <a:pt x="13814" y="31532"/>
                  <a:pt x="13806" y="31529"/>
                  <a:pt x="13799" y="31523"/>
                </a:cubicBezTo>
                <a:close/>
                <a:moveTo>
                  <a:pt x="6302" y="31139"/>
                </a:moveTo>
                <a:lnTo>
                  <a:pt x="6302" y="31139"/>
                </a:lnTo>
                <a:cubicBezTo>
                  <a:pt x="6277" y="31516"/>
                  <a:pt x="6264" y="31891"/>
                  <a:pt x="6264" y="32260"/>
                </a:cubicBezTo>
                <a:cubicBezTo>
                  <a:pt x="6264" y="32356"/>
                  <a:pt x="6267" y="32450"/>
                  <a:pt x="6268" y="32544"/>
                </a:cubicBezTo>
                <a:cubicBezTo>
                  <a:pt x="6262" y="32538"/>
                  <a:pt x="6255" y="32535"/>
                  <a:pt x="6249" y="32529"/>
                </a:cubicBezTo>
                <a:cubicBezTo>
                  <a:pt x="6212" y="32501"/>
                  <a:pt x="6178" y="32472"/>
                  <a:pt x="6143" y="32444"/>
                </a:cubicBezTo>
                <a:cubicBezTo>
                  <a:pt x="6112" y="32421"/>
                  <a:pt x="6080" y="32396"/>
                  <a:pt x="6050" y="32371"/>
                </a:cubicBezTo>
                <a:cubicBezTo>
                  <a:pt x="6041" y="32363"/>
                  <a:pt x="6033" y="32354"/>
                  <a:pt x="6021" y="32347"/>
                </a:cubicBezTo>
                <a:cubicBezTo>
                  <a:pt x="5994" y="32323"/>
                  <a:pt x="5966" y="32300"/>
                  <a:pt x="5939" y="32276"/>
                </a:cubicBezTo>
                <a:cubicBezTo>
                  <a:pt x="5915" y="32257"/>
                  <a:pt x="5893" y="32237"/>
                  <a:pt x="5869" y="32219"/>
                </a:cubicBezTo>
                <a:cubicBezTo>
                  <a:pt x="5850" y="32201"/>
                  <a:pt x="5830" y="32185"/>
                  <a:pt x="5812" y="32169"/>
                </a:cubicBezTo>
                <a:cubicBezTo>
                  <a:pt x="5788" y="32147"/>
                  <a:pt x="5763" y="32125"/>
                  <a:pt x="5740" y="32104"/>
                </a:cubicBezTo>
                <a:cubicBezTo>
                  <a:pt x="5724" y="32090"/>
                  <a:pt x="5709" y="32075"/>
                  <a:pt x="5693" y="32060"/>
                </a:cubicBezTo>
                <a:cubicBezTo>
                  <a:pt x="5671" y="32040"/>
                  <a:pt x="5649" y="32018"/>
                  <a:pt x="5624" y="31998"/>
                </a:cubicBezTo>
                <a:cubicBezTo>
                  <a:pt x="5599" y="31973"/>
                  <a:pt x="5572" y="31948"/>
                  <a:pt x="5547" y="31922"/>
                </a:cubicBezTo>
                <a:lnTo>
                  <a:pt x="5515" y="31891"/>
                </a:lnTo>
                <a:lnTo>
                  <a:pt x="5472" y="31847"/>
                </a:lnTo>
                <a:cubicBezTo>
                  <a:pt x="5484" y="31837"/>
                  <a:pt x="5496" y="31823"/>
                  <a:pt x="5509" y="31812"/>
                </a:cubicBezTo>
                <a:cubicBezTo>
                  <a:pt x="5527" y="31795"/>
                  <a:pt x="5543" y="31778"/>
                  <a:pt x="5562" y="31760"/>
                </a:cubicBezTo>
                <a:cubicBezTo>
                  <a:pt x="5580" y="31744"/>
                  <a:pt x="5599" y="31725"/>
                  <a:pt x="5616" y="31709"/>
                </a:cubicBezTo>
                <a:cubicBezTo>
                  <a:pt x="5636" y="31692"/>
                  <a:pt x="5652" y="31676"/>
                  <a:pt x="5669" y="31660"/>
                </a:cubicBezTo>
                <a:cubicBezTo>
                  <a:pt x="5688" y="31642"/>
                  <a:pt x="5709" y="31625"/>
                  <a:pt x="5727" y="31607"/>
                </a:cubicBezTo>
                <a:cubicBezTo>
                  <a:pt x="5746" y="31591"/>
                  <a:pt x="5762" y="31576"/>
                  <a:pt x="5780" y="31560"/>
                </a:cubicBezTo>
                <a:cubicBezTo>
                  <a:pt x="5800" y="31544"/>
                  <a:pt x="5819" y="31526"/>
                  <a:pt x="5840" y="31510"/>
                </a:cubicBezTo>
                <a:cubicBezTo>
                  <a:pt x="5858" y="31495"/>
                  <a:pt x="5874" y="31479"/>
                  <a:pt x="5893" y="31464"/>
                </a:cubicBezTo>
                <a:lnTo>
                  <a:pt x="5953" y="31414"/>
                </a:lnTo>
                <a:cubicBezTo>
                  <a:pt x="5971" y="31400"/>
                  <a:pt x="5989" y="31385"/>
                  <a:pt x="6006" y="31370"/>
                </a:cubicBezTo>
                <a:lnTo>
                  <a:pt x="6066" y="31322"/>
                </a:lnTo>
                <a:cubicBezTo>
                  <a:pt x="6086" y="31307"/>
                  <a:pt x="6102" y="31294"/>
                  <a:pt x="6121" y="31279"/>
                </a:cubicBezTo>
                <a:cubicBezTo>
                  <a:pt x="6140" y="31263"/>
                  <a:pt x="6162" y="31248"/>
                  <a:pt x="6183" y="31231"/>
                </a:cubicBezTo>
                <a:cubicBezTo>
                  <a:pt x="6202" y="31219"/>
                  <a:pt x="6218" y="31204"/>
                  <a:pt x="6236" y="31191"/>
                </a:cubicBezTo>
                <a:cubicBezTo>
                  <a:pt x="6256" y="31175"/>
                  <a:pt x="6278" y="31160"/>
                  <a:pt x="6299" y="31142"/>
                </a:cubicBezTo>
                <a:lnTo>
                  <a:pt x="6302" y="31139"/>
                </a:lnTo>
                <a:close/>
                <a:moveTo>
                  <a:pt x="17722" y="31554"/>
                </a:moveTo>
                <a:cubicBezTo>
                  <a:pt x="17444" y="31797"/>
                  <a:pt x="17216" y="32143"/>
                  <a:pt x="17045" y="32581"/>
                </a:cubicBezTo>
                <a:cubicBezTo>
                  <a:pt x="17036" y="32581"/>
                  <a:pt x="17027" y="32579"/>
                  <a:pt x="17019" y="32579"/>
                </a:cubicBezTo>
                <a:cubicBezTo>
                  <a:pt x="16977" y="32575"/>
                  <a:pt x="16938" y="32574"/>
                  <a:pt x="16897" y="32569"/>
                </a:cubicBezTo>
                <a:cubicBezTo>
                  <a:pt x="16872" y="32568"/>
                  <a:pt x="16845" y="32565"/>
                  <a:pt x="16819" y="32562"/>
                </a:cubicBezTo>
                <a:cubicBezTo>
                  <a:pt x="16780" y="32559"/>
                  <a:pt x="16741" y="32554"/>
                  <a:pt x="16701" y="32550"/>
                </a:cubicBezTo>
                <a:cubicBezTo>
                  <a:pt x="16676" y="32546"/>
                  <a:pt x="16652" y="32544"/>
                  <a:pt x="16626" y="32540"/>
                </a:cubicBezTo>
                <a:cubicBezTo>
                  <a:pt x="16586" y="32535"/>
                  <a:pt x="16546" y="32529"/>
                  <a:pt x="16507" y="32524"/>
                </a:cubicBezTo>
                <a:cubicBezTo>
                  <a:pt x="16483" y="32521"/>
                  <a:pt x="16461" y="32518"/>
                  <a:pt x="16436" y="32515"/>
                </a:cubicBezTo>
                <a:cubicBezTo>
                  <a:pt x="16391" y="32507"/>
                  <a:pt x="16345" y="32500"/>
                  <a:pt x="16301" y="32493"/>
                </a:cubicBezTo>
                <a:cubicBezTo>
                  <a:pt x="16285" y="32491"/>
                  <a:pt x="16268" y="32487"/>
                  <a:pt x="16251" y="32485"/>
                </a:cubicBezTo>
                <a:cubicBezTo>
                  <a:pt x="16191" y="32473"/>
                  <a:pt x="16130" y="32463"/>
                  <a:pt x="16068" y="32450"/>
                </a:cubicBezTo>
                <a:cubicBezTo>
                  <a:pt x="16052" y="32447"/>
                  <a:pt x="16036" y="32443"/>
                  <a:pt x="16021" y="32440"/>
                </a:cubicBezTo>
                <a:lnTo>
                  <a:pt x="15889" y="32412"/>
                </a:lnTo>
                <a:lnTo>
                  <a:pt x="15823" y="32396"/>
                </a:lnTo>
                <a:cubicBezTo>
                  <a:pt x="15786" y="32385"/>
                  <a:pt x="15748" y="32376"/>
                  <a:pt x="15711" y="32368"/>
                </a:cubicBezTo>
                <a:cubicBezTo>
                  <a:pt x="15686" y="32362"/>
                  <a:pt x="15662" y="32354"/>
                  <a:pt x="15639" y="32348"/>
                </a:cubicBezTo>
                <a:cubicBezTo>
                  <a:pt x="15630" y="32347"/>
                  <a:pt x="15623" y="32344"/>
                  <a:pt x="15612" y="32341"/>
                </a:cubicBezTo>
                <a:cubicBezTo>
                  <a:pt x="15339" y="32066"/>
                  <a:pt x="15039" y="31845"/>
                  <a:pt x="14718" y="31684"/>
                </a:cubicBezTo>
                <a:lnTo>
                  <a:pt x="14718" y="31684"/>
                </a:lnTo>
                <a:cubicBezTo>
                  <a:pt x="14862" y="31700"/>
                  <a:pt x="15012" y="31713"/>
                  <a:pt x="15161" y="31722"/>
                </a:cubicBezTo>
                <a:cubicBezTo>
                  <a:pt x="15236" y="31729"/>
                  <a:pt x="15320" y="31734"/>
                  <a:pt x="15405" y="31734"/>
                </a:cubicBezTo>
                <a:cubicBezTo>
                  <a:pt x="15520" y="31737"/>
                  <a:pt x="15635" y="31741"/>
                  <a:pt x="15751" y="31741"/>
                </a:cubicBezTo>
                <a:cubicBezTo>
                  <a:pt x="16391" y="31741"/>
                  <a:pt x="17050" y="31678"/>
                  <a:pt x="17722" y="31554"/>
                </a:cubicBezTo>
                <a:close/>
                <a:moveTo>
                  <a:pt x="18959" y="31260"/>
                </a:moveTo>
                <a:cubicBezTo>
                  <a:pt x="19476" y="31323"/>
                  <a:pt x="20031" y="31635"/>
                  <a:pt x="20580" y="32175"/>
                </a:cubicBezTo>
                <a:cubicBezTo>
                  <a:pt x="19980" y="32346"/>
                  <a:pt x="19387" y="32465"/>
                  <a:pt x="18801" y="32535"/>
                </a:cubicBezTo>
                <a:cubicBezTo>
                  <a:pt x="18732" y="32544"/>
                  <a:pt x="18660" y="32551"/>
                  <a:pt x="18590" y="32557"/>
                </a:cubicBezTo>
                <a:lnTo>
                  <a:pt x="18523" y="32562"/>
                </a:lnTo>
                <a:cubicBezTo>
                  <a:pt x="18476" y="32566"/>
                  <a:pt x="18428" y="32572"/>
                  <a:pt x="18381" y="32575"/>
                </a:cubicBezTo>
                <a:lnTo>
                  <a:pt x="18303" y="32581"/>
                </a:lnTo>
                <a:cubicBezTo>
                  <a:pt x="18259" y="32584"/>
                  <a:pt x="18216" y="32587"/>
                  <a:pt x="18172" y="32588"/>
                </a:cubicBezTo>
                <a:cubicBezTo>
                  <a:pt x="18145" y="32590"/>
                  <a:pt x="18119" y="32591"/>
                  <a:pt x="18091" y="32591"/>
                </a:cubicBezTo>
                <a:cubicBezTo>
                  <a:pt x="18050" y="32594"/>
                  <a:pt x="18006" y="32596"/>
                  <a:pt x="17963" y="32597"/>
                </a:cubicBezTo>
                <a:cubicBezTo>
                  <a:pt x="17938" y="32597"/>
                  <a:pt x="17911" y="32599"/>
                  <a:pt x="17885" y="32599"/>
                </a:cubicBezTo>
                <a:cubicBezTo>
                  <a:pt x="17841" y="32601"/>
                  <a:pt x="17795" y="32601"/>
                  <a:pt x="17751" y="32601"/>
                </a:cubicBezTo>
                <a:lnTo>
                  <a:pt x="17683" y="32601"/>
                </a:lnTo>
                <a:cubicBezTo>
                  <a:pt x="17626" y="32601"/>
                  <a:pt x="17572" y="32601"/>
                  <a:pt x="17514" y="32599"/>
                </a:cubicBezTo>
                <a:lnTo>
                  <a:pt x="17483" y="32599"/>
                </a:lnTo>
                <a:lnTo>
                  <a:pt x="17285" y="32594"/>
                </a:lnTo>
                <a:cubicBezTo>
                  <a:pt x="17264" y="32594"/>
                  <a:pt x="17245" y="32591"/>
                  <a:pt x="17227" y="32590"/>
                </a:cubicBezTo>
                <a:cubicBezTo>
                  <a:pt x="17201" y="32588"/>
                  <a:pt x="17176" y="32587"/>
                  <a:pt x="17150" y="32587"/>
                </a:cubicBezTo>
                <a:cubicBezTo>
                  <a:pt x="17347" y="32104"/>
                  <a:pt x="17613" y="31737"/>
                  <a:pt x="17936" y="31510"/>
                </a:cubicBezTo>
                <a:cubicBezTo>
                  <a:pt x="18275" y="31442"/>
                  <a:pt x="18617" y="31359"/>
                  <a:pt x="18959" y="31260"/>
                </a:cubicBezTo>
                <a:close/>
                <a:moveTo>
                  <a:pt x="13344" y="31451"/>
                </a:moveTo>
                <a:cubicBezTo>
                  <a:pt x="13344" y="31454"/>
                  <a:pt x="13346" y="31454"/>
                  <a:pt x="13346" y="31456"/>
                </a:cubicBezTo>
                <a:lnTo>
                  <a:pt x="13374" y="31500"/>
                </a:lnTo>
                <a:cubicBezTo>
                  <a:pt x="13386" y="31517"/>
                  <a:pt x="13396" y="31535"/>
                  <a:pt x="13408" y="31553"/>
                </a:cubicBezTo>
                <a:cubicBezTo>
                  <a:pt x="13416" y="31567"/>
                  <a:pt x="13425" y="31582"/>
                  <a:pt x="13433" y="31598"/>
                </a:cubicBezTo>
                <a:cubicBezTo>
                  <a:pt x="13444" y="31617"/>
                  <a:pt x="13455" y="31635"/>
                  <a:pt x="13464" y="31653"/>
                </a:cubicBezTo>
                <a:cubicBezTo>
                  <a:pt x="13474" y="31667"/>
                  <a:pt x="13481" y="31684"/>
                  <a:pt x="13489" y="31698"/>
                </a:cubicBezTo>
                <a:cubicBezTo>
                  <a:pt x="13497" y="31716"/>
                  <a:pt x="13508" y="31735"/>
                  <a:pt x="13518" y="31753"/>
                </a:cubicBezTo>
                <a:cubicBezTo>
                  <a:pt x="13525" y="31767"/>
                  <a:pt x="13531" y="31785"/>
                  <a:pt x="13541" y="31800"/>
                </a:cubicBezTo>
                <a:cubicBezTo>
                  <a:pt x="13550" y="31817"/>
                  <a:pt x="13559" y="31838"/>
                  <a:pt x="13568" y="31856"/>
                </a:cubicBezTo>
                <a:cubicBezTo>
                  <a:pt x="13575" y="31870"/>
                  <a:pt x="13583" y="31888"/>
                  <a:pt x="13591" y="31903"/>
                </a:cubicBezTo>
                <a:cubicBezTo>
                  <a:pt x="13600" y="31922"/>
                  <a:pt x="13609" y="31941"/>
                  <a:pt x="13618" y="31962"/>
                </a:cubicBezTo>
                <a:cubicBezTo>
                  <a:pt x="13625" y="31976"/>
                  <a:pt x="13631" y="31993"/>
                  <a:pt x="13639" y="32007"/>
                </a:cubicBezTo>
                <a:cubicBezTo>
                  <a:pt x="13647" y="32028"/>
                  <a:pt x="13655" y="32047"/>
                  <a:pt x="13665" y="32068"/>
                </a:cubicBezTo>
                <a:cubicBezTo>
                  <a:pt x="13669" y="32082"/>
                  <a:pt x="13677" y="32098"/>
                  <a:pt x="13683" y="32113"/>
                </a:cubicBezTo>
                <a:cubicBezTo>
                  <a:pt x="13690" y="32134"/>
                  <a:pt x="13699" y="32154"/>
                  <a:pt x="13706" y="32175"/>
                </a:cubicBezTo>
                <a:cubicBezTo>
                  <a:pt x="13712" y="32190"/>
                  <a:pt x="13718" y="32206"/>
                  <a:pt x="13722" y="32222"/>
                </a:cubicBezTo>
                <a:cubicBezTo>
                  <a:pt x="13730" y="32243"/>
                  <a:pt x="13737" y="32265"/>
                  <a:pt x="13746" y="32285"/>
                </a:cubicBezTo>
                <a:cubicBezTo>
                  <a:pt x="13750" y="32300"/>
                  <a:pt x="13756" y="32316"/>
                  <a:pt x="13759" y="32332"/>
                </a:cubicBezTo>
                <a:cubicBezTo>
                  <a:pt x="13767" y="32354"/>
                  <a:pt x="13774" y="32375"/>
                  <a:pt x="13780" y="32397"/>
                </a:cubicBezTo>
                <a:cubicBezTo>
                  <a:pt x="13786" y="32413"/>
                  <a:pt x="13789" y="32428"/>
                  <a:pt x="13794" y="32444"/>
                </a:cubicBezTo>
                <a:cubicBezTo>
                  <a:pt x="13800" y="32466"/>
                  <a:pt x="13808" y="32487"/>
                  <a:pt x="13814" y="32509"/>
                </a:cubicBezTo>
                <a:cubicBezTo>
                  <a:pt x="13817" y="32524"/>
                  <a:pt x="13821" y="32540"/>
                  <a:pt x="13825" y="32557"/>
                </a:cubicBezTo>
                <a:lnTo>
                  <a:pt x="13843" y="32624"/>
                </a:lnTo>
                <a:cubicBezTo>
                  <a:pt x="13846" y="32638"/>
                  <a:pt x="13850" y="32654"/>
                  <a:pt x="13853" y="32669"/>
                </a:cubicBezTo>
                <a:cubicBezTo>
                  <a:pt x="13859" y="32691"/>
                  <a:pt x="13865" y="32715"/>
                  <a:pt x="13868" y="32737"/>
                </a:cubicBezTo>
                <a:cubicBezTo>
                  <a:pt x="13872" y="32751"/>
                  <a:pt x="13874" y="32768"/>
                  <a:pt x="13877" y="32782"/>
                </a:cubicBezTo>
                <a:cubicBezTo>
                  <a:pt x="13883" y="32807"/>
                  <a:pt x="13887" y="32828"/>
                  <a:pt x="13890" y="32853"/>
                </a:cubicBezTo>
                <a:cubicBezTo>
                  <a:pt x="13894" y="32868"/>
                  <a:pt x="13896" y="32884"/>
                  <a:pt x="13897" y="32899"/>
                </a:cubicBezTo>
                <a:cubicBezTo>
                  <a:pt x="13902" y="32922"/>
                  <a:pt x="13906" y="32947"/>
                  <a:pt x="13911" y="32971"/>
                </a:cubicBezTo>
                <a:cubicBezTo>
                  <a:pt x="13911" y="32972"/>
                  <a:pt x="13911" y="32974"/>
                  <a:pt x="13912" y="32978"/>
                </a:cubicBezTo>
                <a:cubicBezTo>
                  <a:pt x="13616" y="32662"/>
                  <a:pt x="13358" y="32309"/>
                  <a:pt x="13133" y="31922"/>
                </a:cubicBezTo>
                <a:cubicBezTo>
                  <a:pt x="13125" y="31832"/>
                  <a:pt x="13115" y="31742"/>
                  <a:pt x="13100" y="31654"/>
                </a:cubicBezTo>
                <a:cubicBezTo>
                  <a:pt x="13099" y="31642"/>
                  <a:pt x="13096" y="31631"/>
                  <a:pt x="13094" y="31619"/>
                </a:cubicBezTo>
                <a:cubicBezTo>
                  <a:pt x="13093" y="31612"/>
                  <a:pt x="13093" y="31606"/>
                  <a:pt x="13091" y="31598"/>
                </a:cubicBezTo>
                <a:cubicBezTo>
                  <a:pt x="13091" y="31594"/>
                  <a:pt x="13088" y="31590"/>
                  <a:pt x="13088" y="31584"/>
                </a:cubicBezTo>
                <a:cubicBezTo>
                  <a:pt x="13087" y="31578"/>
                  <a:pt x="13087" y="31573"/>
                  <a:pt x="13086" y="31569"/>
                </a:cubicBezTo>
                <a:cubicBezTo>
                  <a:pt x="13081" y="31551"/>
                  <a:pt x="13078" y="31532"/>
                  <a:pt x="13074" y="31513"/>
                </a:cubicBezTo>
                <a:cubicBezTo>
                  <a:pt x="13072" y="31500"/>
                  <a:pt x="13069" y="31487"/>
                  <a:pt x="13066" y="31473"/>
                </a:cubicBezTo>
                <a:cubicBezTo>
                  <a:pt x="13066" y="31470"/>
                  <a:pt x="13065" y="31467"/>
                  <a:pt x="13065" y="31464"/>
                </a:cubicBezTo>
                <a:cubicBezTo>
                  <a:pt x="13161" y="31456"/>
                  <a:pt x="13255" y="31451"/>
                  <a:pt x="13344" y="31451"/>
                </a:cubicBezTo>
                <a:close/>
                <a:moveTo>
                  <a:pt x="32936" y="26175"/>
                </a:moveTo>
                <a:cubicBezTo>
                  <a:pt x="33556" y="26605"/>
                  <a:pt x="34213" y="27014"/>
                  <a:pt x="34872" y="27377"/>
                </a:cubicBezTo>
                <a:cubicBezTo>
                  <a:pt x="33317" y="29435"/>
                  <a:pt x="31530" y="31332"/>
                  <a:pt x="29548" y="33034"/>
                </a:cubicBezTo>
                <a:cubicBezTo>
                  <a:pt x="29543" y="33027"/>
                  <a:pt x="29534" y="33018"/>
                  <a:pt x="29530" y="33010"/>
                </a:cubicBezTo>
                <a:lnTo>
                  <a:pt x="29408" y="32852"/>
                </a:lnTo>
                <a:cubicBezTo>
                  <a:pt x="29392" y="32829"/>
                  <a:pt x="29374" y="32804"/>
                  <a:pt x="29356" y="32782"/>
                </a:cubicBezTo>
                <a:cubicBezTo>
                  <a:pt x="29311" y="32722"/>
                  <a:pt x="29265" y="32663"/>
                  <a:pt x="29220" y="32603"/>
                </a:cubicBezTo>
                <a:cubicBezTo>
                  <a:pt x="29206" y="32587"/>
                  <a:pt x="29193" y="32569"/>
                  <a:pt x="29183" y="32554"/>
                </a:cubicBezTo>
                <a:cubicBezTo>
                  <a:pt x="29065" y="32403"/>
                  <a:pt x="28944" y="32250"/>
                  <a:pt x="28824" y="32098"/>
                </a:cubicBezTo>
                <a:cubicBezTo>
                  <a:pt x="28817" y="32088"/>
                  <a:pt x="28808" y="32079"/>
                  <a:pt x="28800" y="32068"/>
                </a:cubicBezTo>
                <a:cubicBezTo>
                  <a:pt x="28749" y="32001"/>
                  <a:pt x="28694" y="31937"/>
                  <a:pt x="28643" y="31873"/>
                </a:cubicBezTo>
                <a:lnTo>
                  <a:pt x="28594" y="31812"/>
                </a:lnTo>
                <a:cubicBezTo>
                  <a:pt x="28550" y="31757"/>
                  <a:pt x="28506" y="31704"/>
                  <a:pt x="28461" y="31648"/>
                </a:cubicBezTo>
                <a:cubicBezTo>
                  <a:pt x="28441" y="31623"/>
                  <a:pt x="28419" y="31597"/>
                  <a:pt x="28399" y="31572"/>
                </a:cubicBezTo>
                <a:cubicBezTo>
                  <a:pt x="28361" y="31523"/>
                  <a:pt x="28319" y="31473"/>
                  <a:pt x="28280" y="31426"/>
                </a:cubicBezTo>
                <a:cubicBezTo>
                  <a:pt x="28271" y="31414"/>
                  <a:pt x="28261" y="31404"/>
                  <a:pt x="28253" y="31392"/>
                </a:cubicBezTo>
                <a:cubicBezTo>
                  <a:pt x="30136" y="29899"/>
                  <a:pt x="31738" y="28109"/>
                  <a:pt x="32936" y="26175"/>
                </a:cubicBezTo>
                <a:close/>
                <a:moveTo>
                  <a:pt x="10080" y="29811"/>
                </a:moveTo>
                <a:cubicBezTo>
                  <a:pt x="10192" y="29811"/>
                  <a:pt x="10303" y="29815"/>
                  <a:pt x="10411" y="29823"/>
                </a:cubicBezTo>
                <a:cubicBezTo>
                  <a:pt x="10511" y="29830"/>
                  <a:pt x="10609" y="29839"/>
                  <a:pt x="10706" y="29852"/>
                </a:cubicBezTo>
                <a:cubicBezTo>
                  <a:pt x="11251" y="30405"/>
                  <a:pt x="11906" y="30845"/>
                  <a:pt x="12655" y="31159"/>
                </a:cubicBezTo>
                <a:cubicBezTo>
                  <a:pt x="12688" y="31239"/>
                  <a:pt x="12722" y="31320"/>
                  <a:pt x="12759" y="31401"/>
                </a:cubicBezTo>
                <a:cubicBezTo>
                  <a:pt x="11572" y="31595"/>
                  <a:pt x="10431" y="32384"/>
                  <a:pt x="9550" y="33612"/>
                </a:cubicBezTo>
                <a:cubicBezTo>
                  <a:pt x="9545" y="33596"/>
                  <a:pt x="9544" y="33578"/>
                  <a:pt x="9541" y="33562"/>
                </a:cubicBezTo>
                <a:cubicBezTo>
                  <a:pt x="9535" y="33531"/>
                  <a:pt x="9532" y="33503"/>
                  <a:pt x="9527" y="33474"/>
                </a:cubicBezTo>
                <a:cubicBezTo>
                  <a:pt x="9523" y="33449"/>
                  <a:pt x="9519" y="33421"/>
                  <a:pt x="9514" y="33396"/>
                </a:cubicBezTo>
                <a:cubicBezTo>
                  <a:pt x="9511" y="33366"/>
                  <a:pt x="9507" y="33337"/>
                  <a:pt x="9501" y="33306"/>
                </a:cubicBezTo>
                <a:cubicBezTo>
                  <a:pt x="9498" y="33281"/>
                  <a:pt x="9494" y="33253"/>
                  <a:pt x="9491" y="33228"/>
                </a:cubicBezTo>
                <a:lnTo>
                  <a:pt x="9479" y="33140"/>
                </a:lnTo>
                <a:cubicBezTo>
                  <a:pt x="9476" y="33113"/>
                  <a:pt x="9472" y="33085"/>
                  <a:pt x="9470" y="33060"/>
                </a:cubicBezTo>
                <a:cubicBezTo>
                  <a:pt x="9467" y="33031"/>
                  <a:pt x="9463" y="33000"/>
                  <a:pt x="9461" y="32971"/>
                </a:cubicBezTo>
                <a:cubicBezTo>
                  <a:pt x="9457" y="32944"/>
                  <a:pt x="9455" y="32916"/>
                  <a:pt x="9452" y="32891"/>
                </a:cubicBezTo>
                <a:cubicBezTo>
                  <a:pt x="9448" y="32862"/>
                  <a:pt x="9447" y="32831"/>
                  <a:pt x="9442" y="32799"/>
                </a:cubicBezTo>
                <a:cubicBezTo>
                  <a:pt x="9441" y="32772"/>
                  <a:pt x="9438" y="32746"/>
                  <a:pt x="9435" y="32718"/>
                </a:cubicBezTo>
                <a:cubicBezTo>
                  <a:pt x="9433" y="32687"/>
                  <a:pt x="9430" y="32656"/>
                  <a:pt x="9427" y="32625"/>
                </a:cubicBezTo>
                <a:cubicBezTo>
                  <a:pt x="9426" y="32599"/>
                  <a:pt x="9424" y="32571"/>
                  <a:pt x="9423" y="32546"/>
                </a:cubicBezTo>
                <a:cubicBezTo>
                  <a:pt x="9420" y="32515"/>
                  <a:pt x="9419" y="32481"/>
                  <a:pt x="9417" y="32450"/>
                </a:cubicBezTo>
                <a:lnTo>
                  <a:pt x="9411" y="32372"/>
                </a:lnTo>
                <a:lnTo>
                  <a:pt x="9407" y="32273"/>
                </a:lnTo>
                <a:cubicBezTo>
                  <a:pt x="9404" y="32247"/>
                  <a:pt x="9404" y="32223"/>
                  <a:pt x="9402" y="32198"/>
                </a:cubicBezTo>
                <a:cubicBezTo>
                  <a:pt x="9401" y="32163"/>
                  <a:pt x="9401" y="32128"/>
                  <a:pt x="9399" y="32095"/>
                </a:cubicBezTo>
                <a:cubicBezTo>
                  <a:pt x="9399" y="32070"/>
                  <a:pt x="9397" y="32047"/>
                  <a:pt x="9397" y="32022"/>
                </a:cubicBezTo>
                <a:cubicBezTo>
                  <a:pt x="9395" y="31982"/>
                  <a:pt x="9395" y="31943"/>
                  <a:pt x="9395" y="31904"/>
                </a:cubicBezTo>
                <a:cubicBezTo>
                  <a:pt x="9395" y="31884"/>
                  <a:pt x="9394" y="31863"/>
                  <a:pt x="9394" y="31842"/>
                </a:cubicBezTo>
                <a:cubicBezTo>
                  <a:pt x="9394" y="31784"/>
                  <a:pt x="9391" y="31725"/>
                  <a:pt x="9391" y="31669"/>
                </a:cubicBezTo>
                <a:lnTo>
                  <a:pt x="9391" y="31665"/>
                </a:lnTo>
                <a:cubicBezTo>
                  <a:pt x="9391" y="31069"/>
                  <a:pt x="9430" y="30460"/>
                  <a:pt x="9508" y="29842"/>
                </a:cubicBezTo>
                <a:cubicBezTo>
                  <a:pt x="9703" y="29822"/>
                  <a:pt x="9894" y="29811"/>
                  <a:pt x="10080" y="29811"/>
                </a:cubicBezTo>
                <a:close/>
                <a:moveTo>
                  <a:pt x="20413" y="32323"/>
                </a:moveTo>
                <a:lnTo>
                  <a:pt x="20413" y="32323"/>
                </a:lnTo>
                <a:cubicBezTo>
                  <a:pt x="19293" y="32878"/>
                  <a:pt x="18167" y="33330"/>
                  <a:pt x="17051" y="33665"/>
                </a:cubicBezTo>
                <a:cubicBezTo>
                  <a:pt x="16985" y="33685"/>
                  <a:pt x="16920" y="33705"/>
                  <a:pt x="16854" y="33722"/>
                </a:cubicBezTo>
                <a:cubicBezTo>
                  <a:pt x="16911" y="33340"/>
                  <a:pt x="17000" y="32991"/>
                  <a:pt x="17114" y="32685"/>
                </a:cubicBezTo>
                <a:cubicBezTo>
                  <a:pt x="17166" y="32690"/>
                  <a:pt x="17214" y="32691"/>
                  <a:pt x="17266" y="32693"/>
                </a:cubicBezTo>
                <a:cubicBezTo>
                  <a:pt x="17276" y="32693"/>
                  <a:pt x="17286" y="32693"/>
                  <a:pt x="17295" y="32694"/>
                </a:cubicBezTo>
                <a:cubicBezTo>
                  <a:pt x="17332" y="32697"/>
                  <a:pt x="17372" y="32699"/>
                  <a:pt x="17410" y="32699"/>
                </a:cubicBezTo>
                <a:cubicBezTo>
                  <a:pt x="17423" y="32699"/>
                  <a:pt x="17438" y="32699"/>
                  <a:pt x="17450" y="32700"/>
                </a:cubicBezTo>
                <a:cubicBezTo>
                  <a:pt x="17485" y="32700"/>
                  <a:pt x="17520" y="32701"/>
                  <a:pt x="17556" y="32701"/>
                </a:cubicBezTo>
                <a:lnTo>
                  <a:pt x="17747" y="32701"/>
                </a:lnTo>
                <a:cubicBezTo>
                  <a:pt x="17783" y="32701"/>
                  <a:pt x="17820" y="32700"/>
                  <a:pt x="17857" y="32700"/>
                </a:cubicBezTo>
                <a:lnTo>
                  <a:pt x="17891" y="32700"/>
                </a:lnTo>
                <a:cubicBezTo>
                  <a:pt x="17935" y="32699"/>
                  <a:pt x="17979" y="32699"/>
                  <a:pt x="18023" y="32697"/>
                </a:cubicBezTo>
                <a:lnTo>
                  <a:pt x="18038" y="32697"/>
                </a:lnTo>
                <a:cubicBezTo>
                  <a:pt x="18139" y="32693"/>
                  <a:pt x="18241" y="32687"/>
                  <a:pt x="18342" y="32679"/>
                </a:cubicBezTo>
                <a:cubicBezTo>
                  <a:pt x="18347" y="32679"/>
                  <a:pt x="18353" y="32679"/>
                  <a:pt x="18359" y="32678"/>
                </a:cubicBezTo>
                <a:lnTo>
                  <a:pt x="18491" y="32668"/>
                </a:lnTo>
                <a:cubicBezTo>
                  <a:pt x="18501" y="32665"/>
                  <a:pt x="18513" y="32665"/>
                  <a:pt x="18523" y="32663"/>
                </a:cubicBezTo>
                <a:cubicBezTo>
                  <a:pt x="18563" y="32660"/>
                  <a:pt x="18603" y="32656"/>
                  <a:pt x="18641" y="32653"/>
                </a:cubicBezTo>
                <a:cubicBezTo>
                  <a:pt x="18654" y="32650"/>
                  <a:pt x="18666" y="32650"/>
                  <a:pt x="18678" y="32649"/>
                </a:cubicBezTo>
                <a:cubicBezTo>
                  <a:pt x="18717" y="32646"/>
                  <a:pt x="18756" y="32640"/>
                  <a:pt x="18795" y="32635"/>
                </a:cubicBezTo>
                <a:cubicBezTo>
                  <a:pt x="18807" y="32634"/>
                  <a:pt x="18820" y="32634"/>
                  <a:pt x="18831" y="32632"/>
                </a:cubicBezTo>
                <a:cubicBezTo>
                  <a:pt x="18873" y="32626"/>
                  <a:pt x="18913" y="32621"/>
                  <a:pt x="18956" y="32616"/>
                </a:cubicBezTo>
                <a:cubicBezTo>
                  <a:pt x="18965" y="32613"/>
                  <a:pt x="18973" y="32613"/>
                  <a:pt x="18981" y="32612"/>
                </a:cubicBezTo>
                <a:cubicBezTo>
                  <a:pt x="19135" y="32591"/>
                  <a:pt x="19293" y="32568"/>
                  <a:pt x="19449" y="32538"/>
                </a:cubicBezTo>
                <a:cubicBezTo>
                  <a:pt x="19451" y="32538"/>
                  <a:pt x="19456" y="32537"/>
                  <a:pt x="19459" y="32537"/>
                </a:cubicBezTo>
                <a:cubicBezTo>
                  <a:pt x="19507" y="32528"/>
                  <a:pt x="19553" y="32521"/>
                  <a:pt x="19601" y="32510"/>
                </a:cubicBezTo>
                <a:lnTo>
                  <a:pt x="19629" y="32506"/>
                </a:lnTo>
                <a:cubicBezTo>
                  <a:pt x="19671" y="32499"/>
                  <a:pt x="19713" y="32488"/>
                  <a:pt x="19756" y="32479"/>
                </a:cubicBezTo>
                <a:cubicBezTo>
                  <a:pt x="19766" y="32478"/>
                  <a:pt x="19778" y="32476"/>
                  <a:pt x="19788" y="32472"/>
                </a:cubicBezTo>
                <a:cubicBezTo>
                  <a:pt x="19831" y="32463"/>
                  <a:pt x="19871" y="32454"/>
                  <a:pt x="19913" y="32444"/>
                </a:cubicBezTo>
                <a:cubicBezTo>
                  <a:pt x="19925" y="32443"/>
                  <a:pt x="19934" y="32441"/>
                  <a:pt x="19944" y="32437"/>
                </a:cubicBezTo>
                <a:cubicBezTo>
                  <a:pt x="19988" y="32428"/>
                  <a:pt x="20032" y="32418"/>
                  <a:pt x="20080" y="32406"/>
                </a:cubicBezTo>
                <a:lnTo>
                  <a:pt x="20102" y="32400"/>
                </a:lnTo>
                <a:cubicBezTo>
                  <a:pt x="20206" y="32376"/>
                  <a:pt x="20310" y="32351"/>
                  <a:pt x="20413" y="32323"/>
                </a:cubicBezTo>
                <a:close/>
                <a:moveTo>
                  <a:pt x="34959" y="27425"/>
                </a:moveTo>
                <a:cubicBezTo>
                  <a:pt x="35132" y="27520"/>
                  <a:pt x="35305" y="27611"/>
                  <a:pt x="35475" y="27699"/>
                </a:cubicBezTo>
                <a:cubicBezTo>
                  <a:pt x="34093" y="29935"/>
                  <a:pt x="32242" y="32007"/>
                  <a:pt x="30062" y="33734"/>
                </a:cubicBezTo>
                <a:cubicBezTo>
                  <a:pt x="30052" y="33719"/>
                  <a:pt x="30043" y="33706"/>
                  <a:pt x="30031" y="33691"/>
                </a:cubicBezTo>
                <a:cubicBezTo>
                  <a:pt x="29999" y="33647"/>
                  <a:pt x="29965" y="33600"/>
                  <a:pt x="29933" y="33556"/>
                </a:cubicBezTo>
                <a:cubicBezTo>
                  <a:pt x="29911" y="33527"/>
                  <a:pt x="29889" y="33496"/>
                  <a:pt x="29867" y="33466"/>
                </a:cubicBezTo>
                <a:cubicBezTo>
                  <a:pt x="29831" y="33421"/>
                  <a:pt x="29796" y="33372"/>
                  <a:pt x="29764" y="33327"/>
                </a:cubicBezTo>
                <a:cubicBezTo>
                  <a:pt x="29742" y="33297"/>
                  <a:pt x="29721" y="33269"/>
                  <a:pt x="29699" y="33241"/>
                </a:cubicBezTo>
                <a:cubicBezTo>
                  <a:pt x="29668" y="33199"/>
                  <a:pt x="29636" y="33157"/>
                  <a:pt x="29605" y="33115"/>
                </a:cubicBezTo>
                <a:cubicBezTo>
                  <a:pt x="31599" y="31403"/>
                  <a:pt x="33394" y="29495"/>
                  <a:pt x="34959" y="27425"/>
                </a:cubicBezTo>
                <a:close/>
                <a:moveTo>
                  <a:pt x="15742" y="32479"/>
                </a:moveTo>
                <a:lnTo>
                  <a:pt x="15742" y="32479"/>
                </a:lnTo>
                <a:cubicBezTo>
                  <a:pt x="15771" y="32487"/>
                  <a:pt x="15801" y="32494"/>
                  <a:pt x="15829" y="32500"/>
                </a:cubicBezTo>
                <a:cubicBezTo>
                  <a:pt x="15846" y="32503"/>
                  <a:pt x="15867" y="32509"/>
                  <a:pt x="15886" y="32512"/>
                </a:cubicBezTo>
                <a:cubicBezTo>
                  <a:pt x="15955" y="32529"/>
                  <a:pt x="16027" y="32544"/>
                  <a:pt x="16099" y="32556"/>
                </a:cubicBezTo>
                <a:cubicBezTo>
                  <a:pt x="16143" y="32566"/>
                  <a:pt x="16189" y="32574"/>
                  <a:pt x="16233" y="32581"/>
                </a:cubicBezTo>
                <a:cubicBezTo>
                  <a:pt x="16248" y="32582"/>
                  <a:pt x="16261" y="32587"/>
                  <a:pt x="16276" y="32588"/>
                </a:cubicBezTo>
                <a:cubicBezTo>
                  <a:pt x="16307" y="32594"/>
                  <a:pt x="16338" y="32599"/>
                  <a:pt x="16369" y="32603"/>
                </a:cubicBezTo>
                <a:cubicBezTo>
                  <a:pt x="16386" y="32604"/>
                  <a:pt x="16402" y="32609"/>
                  <a:pt x="16419" y="32610"/>
                </a:cubicBezTo>
                <a:cubicBezTo>
                  <a:pt x="16448" y="32613"/>
                  <a:pt x="16477" y="32619"/>
                  <a:pt x="16507" y="32624"/>
                </a:cubicBezTo>
                <a:cubicBezTo>
                  <a:pt x="16523" y="32625"/>
                  <a:pt x="16542" y="32628"/>
                  <a:pt x="16558" y="32631"/>
                </a:cubicBezTo>
                <a:lnTo>
                  <a:pt x="16647" y="32641"/>
                </a:lnTo>
                <a:cubicBezTo>
                  <a:pt x="16663" y="32643"/>
                  <a:pt x="16682" y="32644"/>
                  <a:pt x="16698" y="32647"/>
                </a:cubicBezTo>
                <a:cubicBezTo>
                  <a:pt x="16729" y="32650"/>
                  <a:pt x="16758" y="32654"/>
                  <a:pt x="16789" y="32656"/>
                </a:cubicBezTo>
                <a:cubicBezTo>
                  <a:pt x="16804" y="32657"/>
                  <a:pt x="16822" y="32660"/>
                  <a:pt x="16836" y="32662"/>
                </a:cubicBezTo>
                <a:cubicBezTo>
                  <a:pt x="16870" y="32665"/>
                  <a:pt x="16907" y="32669"/>
                  <a:pt x="16942" y="32671"/>
                </a:cubicBezTo>
                <a:cubicBezTo>
                  <a:pt x="16954" y="32671"/>
                  <a:pt x="16964" y="32672"/>
                  <a:pt x="16976" y="32675"/>
                </a:cubicBezTo>
                <a:cubicBezTo>
                  <a:pt x="16985" y="32675"/>
                  <a:pt x="16994" y="32676"/>
                  <a:pt x="17005" y="32676"/>
                </a:cubicBezTo>
                <a:cubicBezTo>
                  <a:pt x="16891" y="32993"/>
                  <a:pt x="16804" y="33355"/>
                  <a:pt x="16749" y="33756"/>
                </a:cubicBezTo>
                <a:cubicBezTo>
                  <a:pt x="16689" y="33775"/>
                  <a:pt x="16626" y="33793"/>
                  <a:pt x="16563" y="33809"/>
                </a:cubicBezTo>
                <a:cubicBezTo>
                  <a:pt x="16357" y="33309"/>
                  <a:pt x="16085" y="32859"/>
                  <a:pt x="15742" y="32479"/>
                </a:cubicBezTo>
                <a:close/>
                <a:moveTo>
                  <a:pt x="28166" y="31444"/>
                </a:moveTo>
                <a:cubicBezTo>
                  <a:pt x="28178" y="31459"/>
                  <a:pt x="28190" y="31472"/>
                  <a:pt x="28202" y="31487"/>
                </a:cubicBezTo>
                <a:cubicBezTo>
                  <a:pt x="28244" y="31538"/>
                  <a:pt x="28287" y="31590"/>
                  <a:pt x="28328" y="31642"/>
                </a:cubicBezTo>
                <a:lnTo>
                  <a:pt x="28384" y="31709"/>
                </a:lnTo>
                <a:cubicBezTo>
                  <a:pt x="28428" y="31765"/>
                  <a:pt x="28472" y="31819"/>
                  <a:pt x="28518" y="31875"/>
                </a:cubicBezTo>
                <a:cubicBezTo>
                  <a:pt x="28534" y="31895"/>
                  <a:pt x="28549" y="31913"/>
                  <a:pt x="28566" y="31934"/>
                </a:cubicBezTo>
                <a:lnTo>
                  <a:pt x="28715" y="32120"/>
                </a:lnTo>
                <a:cubicBezTo>
                  <a:pt x="28725" y="32134"/>
                  <a:pt x="28736" y="32147"/>
                  <a:pt x="28746" y="32159"/>
                </a:cubicBezTo>
                <a:cubicBezTo>
                  <a:pt x="28865" y="32310"/>
                  <a:pt x="28986" y="32463"/>
                  <a:pt x="29103" y="32616"/>
                </a:cubicBezTo>
                <a:cubicBezTo>
                  <a:pt x="29112" y="32628"/>
                  <a:pt x="29122" y="32641"/>
                  <a:pt x="29133" y="32654"/>
                </a:cubicBezTo>
                <a:cubicBezTo>
                  <a:pt x="29183" y="32716"/>
                  <a:pt x="29230" y="32781"/>
                  <a:pt x="29277" y="32844"/>
                </a:cubicBezTo>
                <a:cubicBezTo>
                  <a:pt x="29296" y="32868"/>
                  <a:pt x="29314" y="32891"/>
                  <a:pt x="29333" y="32918"/>
                </a:cubicBezTo>
                <a:cubicBezTo>
                  <a:pt x="29371" y="32969"/>
                  <a:pt x="29412" y="33021"/>
                  <a:pt x="29450" y="33072"/>
                </a:cubicBezTo>
                <a:cubicBezTo>
                  <a:pt x="29458" y="33081"/>
                  <a:pt x="29465" y="33090"/>
                  <a:pt x="29473" y="33102"/>
                </a:cubicBezTo>
                <a:cubicBezTo>
                  <a:pt x="29117" y="33405"/>
                  <a:pt x="28753" y="33702"/>
                  <a:pt x="28386" y="33994"/>
                </a:cubicBezTo>
                <a:cubicBezTo>
                  <a:pt x="27924" y="33435"/>
                  <a:pt x="27466" y="32853"/>
                  <a:pt x="27032" y="32276"/>
                </a:cubicBezTo>
                <a:cubicBezTo>
                  <a:pt x="27415" y="32013"/>
                  <a:pt x="27794" y="31737"/>
                  <a:pt x="28166" y="31444"/>
                </a:cubicBezTo>
                <a:close/>
                <a:moveTo>
                  <a:pt x="9410" y="29852"/>
                </a:moveTo>
                <a:cubicBezTo>
                  <a:pt x="9333" y="30466"/>
                  <a:pt x="9294" y="31072"/>
                  <a:pt x="9294" y="31663"/>
                </a:cubicBezTo>
                <a:cubicBezTo>
                  <a:pt x="9294" y="31723"/>
                  <a:pt x="9294" y="31784"/>
                  <a:pt x="9297" y="31844"/>
                </a:cubicBezTo>
                <a:cubicBezTo>
                  <a:pt x="9297" y="31862"/>
                  <a:pt x="9297" y="31878"/>
                  <a:pt x="9298" y="31897"/>
                </a:cubicBezTo>
                <a:cubicBezTo>
                  <a:pt x="9298" y="31940"/>
                  <a:pt x="9299" y="31981"/>
                  <a:pt x="9301" y="32023"/>
                </a:cubicBezTo>
                <a:cubicBezTo>
                  <a:pt x="9301" y="32044"/>
                  <a:pt x="9304" y="32066"/>
                  <a:pt x="9304" y="32087"/>
                </a:cubicBezTo>
                <a:cubicBezTo>
                  <a:pt x="9305" y="32125"/>
                  <a:pt x="9305" y="32163"/>
                  <a:pt x="9307" y="32201"/>
                </a:cubicBezTo>
                <a:cubicBezTo>
                  <a:pt x="9308" y="32226"/>
                  <a:pt x="9308" y="32248"/>
                  <a:pt x="9311" y="32271"/>
                </a:cubicBezTo>
                <a:cubicBezTo>
                  <a:pt x="9313" y="32307"/>
                  <a:pt x="9314" y="32341"/>
                  <a:pt x="9316" y="32378"/>
                </a:cubicBezTo>
                <a:cubicBezTo>
                  <a:pt x="9319" y="32404"/>
                  <a:pt x="9320" y="32428"/>
                  <a:pt x="9322" y="32454"/>
                </a:cubicBezTo>
                <a:cubicBezTo>
                  <a:pt x="9323" y="32487"/>
                  <a:pt x="9326" y="32521"/>
                  <a:pt x="9329" y="32553"/>
                </a:cubicBezTo>
                <a:cubicBezTo>
                  <a:pt x="9330" y="32579"/>
                  <a:pt x="9333" y="32606"/>
                  <a:pt x="9335" y="32632"/>
                </a:cubicBezTo>
                <a:cubicBezTo>
                  <a:pt x="9336" y="32663"/>
                  <a:pt x="9341" y="32697"/>
                  <a:pt x="9342" y="32728"/>
                </a:cubicBezTo>
                <a:cubicBezTo>
                  <a:pt x="9344" y="32756"/>
                  <a:pt x="9348" y="32781"/>
                  <a:pt x="9349" y="32809"/>
                </a:cubicBezTo>
                <a:cubicBezTo>
                  <a:pt x="9352" y="32840"/>
                  <a:pt x="9355" y="32871"/>
                  <a:pt x="9358" y="32900"/>
                </a:cubicBezTo>
                <a:cubicBezTo>
                  <a:pt x="9363" y="32928"/>
                  <a:pt x="9364" y="32956"/>
                  <a:pt x="9367" y="32984"/>
                </a:cubicBezTo>
                <a:cubicBezTo>
                  <a:pt x="9372" y="33013"/>
                  <a:pt x="9373" y="33044"/>
                  <a:pt x="9377" y="33074"/>
                </a:cubicBezTo>
                <a:cubicBezTo>
                  <a:pt x="9380" y="33102"/>
                  <a:pt x="9385" y="33128"/>
                  <a:pt x="9388" y="33157"/>
                </a:cubicBezTo>
                <a:cubicBezTo>
                  <a:pt x="9392" y="33187"/>
                  <a:pt x="9395" y="33215"/>
                  <a:pt x="9399" y="33244"/>
                </a:cubicBezTo>
                <a:cubicBezTo>
                  <a:pt x="9402" y="33274"/>
                  <a:pt x="9407" y="33302"/>
                  <a:pt x="9410" y="33330"/>
                </a:cubicBezTo>
                <a:lnTo>
                  <a:pt x="9422" y="33412"/>
                </a:lnTo>
                <a:cubicBezTo>
                  <a:pt x="9424" y="33441"/>
                  <a:pt x="9430" y="33469"/>
                  <a:pt x="9433" y="33496"/>
                </a:cubicBezTo>
                <a:cubicBezTo>
                  <a:pt x="9438" y="33524"/>
                  <a:pt x="9444" y="33552"/>
                  <a:pt x="9447" y="33580"/>
                </a:cubicBezTo>
                <a:cubicBezTo>
                  <a:pt x="9452" y="33609"/>
                  <a:pt x="9455" y="33635"/>
                  <a:pt x="9461" y="33665"/>
                </a:cubicBezTo>
                <a:cubicBezTo>
                  <a:pt x="9466" y="33685"/>
                  <a:pt x="9469" y="33703"/>
                  <a:pt x="9470" y="33724"/>
                </a:cubicBezTo>
                <a:cubicBezTo>
                  <a:pt x="9407" y="33818"/>
                  <a:pt x="9344" y="33913"/>
                  <a:pt x="9282" y="34011"/>
                </a:cubicBezTo>
                <a:cubicBezTo>
                  <a:pt x="9242" y="34000"/>
                  <a:pt x="9202" y="33990"/>
                  <a:pt x="9164" y="33980"/>
                </a:cubicBezTo>
                <a:cubicBezTo>
                  <a:pt x="9114" y="33965"/>
                  <a:pt x="9064" y="33950"/>
                  <a:pt x="9014" y="33934"/>
                </a:cubicBezTo>
                <a:cubicBezTo>
                  <a:pt x="8974" y="33921"/>
                  <a:pt x="8933" y="33909"/>
                  <a:pt x="8894" y="33897"/>
                </a:cubicBezTo>
                <a:cubicBezTo>
                  <a:pt x="8844" y="33880"/>
                  <a:pt x="8796" y="33863"/>
                  <a:pt x="8746" y="33847"/>
                </a:cubicBezTo>
                <a:cubicBezTo>
                  <a:pt x="8705" y="33834"/>
                  <a:pt x="8667" y="33821"/>
                  <a:pt x="8627" y="33808"/>
                </a:cubicBezTo>
                <a:cubicBezTo>
                  <a:pt x="8579" y="33790"/>
                  <a:pt x="8532" y="33772"/>
                  <a:pt x="8483" y="33753"/>
                </a:cubicBezTo>
                <a:cubicBezTo>
                  <a:pt x="8445" y="33738"/>
                  <a:pt x="8404" y="33727"/>
                  <a:pt x="8365" y="33709"/>
                </a:cubicBezTo>
                <a:cubicBezTo>
                  <a:pt x="8318" y="33691"/>
                  <a:pt x="8271" y="33672"/>
                  <a:pt x="8224" y="33653"/>
                </a:cubicBezTo>
                <a:cubicBezTo>
                  <a:pt x="8186" y="33637"/>
                  <a:pt x="8146" y="33621"/>
                  <a:pt x="8108" y="33606"/>
                </a:cubicBezTo>
                <a:lnTo>
                  <a:pt x="7970" y="33546"/>
                </a:lnTo>
                <a:cubicBezTo>
                  <a:pt x="7932" y="33530"/>
                  <a:pt x="7895" y="33512"/>
                  <a:pt x="7857" y="33496"/>
                </a:cubicBezTo>
                <a:cubicBezTo>
                  <a:pt x="7812" y="33477"/>
                  <a:pt x="7767" y="33453"/>
                  <a:pt x="7723" y="33433"/>
                </a:cubicBezTo>
                <a:cubicBezTo>
                  <a:pt x="7686" y="33413"/>
                  <a:pt x="7646" y="33397"/>
                  <a:pt x="7609" y="33378"/>
                </a:cubicBezTo>
                <a:cubicBezTo>
                  <a:pt x="7565" y="33356"/>
                  <a:pt x="7524" y="33334"/>
                  <a:pt x="7480" y="33312"/>
                </a:cubicBezTo>
                <a:cubicBezTo>
                  <a:pt x="7443" y="33294"/>
                  <a:pt x="7406" y="33274"/>
                  <a:pt x="7370" y="33256"/>
                </a:cubicBezTo>
                <a:cubicBezTo>
                  <a:pt x="7327" y="33234"/>
                  <a:pt x="7284" y="33209"/>
                  <a:pt x="7245" y="33185"/>
                </a:cubicBezTo>
                <a:lnTo>
                  <a:pt x="7134" y="33125"/>
                </a:lnTo>
                <a:cubicBezTo>
                  <a:pt x="7093" y="33100"/>
                  <a:pt x="7053" y="33077"/>
                  <a:pt x="7012" y="33052"/>
                </a:cubicBezTo>
                <a:cubicBezTo>
                  <a:pt x="6975" y="33029"/>
                  <a:pt x="6940" y="33009"/>
                  <a:pt x="6903" y="32987"/>
                </a:cubicBezTo>
                <a:cubicBezTo>
                  <a:pt x="6864" y="32963"/>
                  <a:pt x="6825" y="32935"/>
                  <a:pt x="6786" y="32912"/>
                </a:cubicBezTo>
                <a:cubicBezTo>
                  <a:pt x="6752" y="32890"/>
                  <a:pt x="6715" y="32865"/>
                  <a:pt x="6680" y="32841"/>
                </a:cubicBezTo>
                <a:cubicBezTo>
                  <a:pt x="6642" y="32816"/>
                  <a:pt x="6602" y="32788"/>
                  <a:pt x="6565" y="32762"/>
                </a:cubicBezTo>
                <a:cubicBezTo>
                  <a:pt x="6531" y="32738"/>
                  <a:pt x="6496" y="32715"/>
                  <a:pt x="6461" y="32688"/>
                </a:cubicBezTo>
                <a:cubicBezTo>
                  <a:pt x="6430" y="32665"/>
                  <a:pt x="6399" y="32643"/>
                  <a:pt x="6365" y="32619"/>
                </a:cubicBezTo>
                <a:cubicBezTo>
                  <a:pt x="6362" y="32501"/>
                  <a:pt x="6359" y="32382"/>
                  <a:pt x="6359" y="32260"/>
                </a:cubicBezTo>
                <a:cubicBezTo>
                  <a:pt x="6361" y="31867"/>
                  <a:pt x="6377" y="31469"/>
                  <a:pt x="6406" y="31066"/>
                </a:cubicBezTo>
                <a:cubicBezTo>
                  <a:pt x="6409" y="31064"/>
                  <a:pt x="6414" y="31060"/>
                  <a:pt x="6417" y="31059"/>
                </a:cubicBezTo>
                <a:cubicBezTo>
                  <a:pt x="6436" y="31045"/>
                  <a:pt x="6452" y="31032"/>
                  <a:pt x="6470" y="31022"/>
                </a:cubicBezTo>
                <a:cubicBezTo>
                  <a:pt x="6492" y="31007"/>
                  <a:pt x="6514" y="30991"/>
                  <a:pt x="6536" y="30976"/>
                </a:cubicBezTo>
                <a:cubicBezTo>
                  <a:pt x="6555" y="30964"/>
                  <a:pt x="6571" y="30951"/>
                  <a:pt x="6590" y="30941"/>
                </a:cubicBezTo>
                <a:cubicBezTo>
                  <a:pt x="6612" y="30926"/>
                  <a:pt x="6636" y="30911"/>
                  <a:pt x="6658" y="30897"/>
                </a:cubicBezTo>
                <a:cubicBezTo>
                  <a:pt x="6675" y="30885"/>
                  <a:pt x="6693" y="30875"/>
                  <a:pt x="6711" y="30861"/>
                </a:cubicBezTo>
                <a:cubicBezTo>
                  <a:pt x="6734" y="30847"/>
                  <a:pt x="6756" y="30832"/>
                  <a:pt x="6781" y="30817"/>
                </a:cubicBezTo>
                <a:cubicBezTo>
                  <a:pt x="6798" y="30806"/>
                  <a:pt x="6815" y="30795"/>
                  <a:pt x="6833" y="30783"/>
                </a:cubicBezTo>
                <a:cubicBezTo>
                  <a:pt x="6856" y="30769"/>
                  <a:pt x="6880" y="30757"/>
                  <a:pt x="6902" y="30742"/>
                </a:cubicBezTo>
                <a:cubicBezTo>
                  <a:pt x="6918" y="30731"/>
                  <a:pt x="6937" y="30722"/>
                  <a:pt x="6953" y="30710"/>
                </a:cubicBezTo>
                <a:cubicBezTo>
                  <a:pt x="6977" y="30695"/>
                  <a:pt x="7000" y="30683"/>
                  <a:pt x="7026" y="30670"/>
                </a:cubicBezTo>
                <a:cubicBezTo>
                  <a:pt x="7042" y="30661"/>
                  <a:pt x="7059" y="30650"/>
                  <a:pt x="7077" y="30641"/>
                </a:cubicBezTo>
                <a:cubicBezTo>
                  <a:pt x="7101" y="30628"/>
                  <a:pt x="7124" y="30613"/>
                  <a:pt x="7151" y="30601"/>
                </a:cubicBezTo>
                <a:cubicBezTo>
                  <a:pt x="7167" y="30591"/>
                  <a:pt x="7184" y="30582"/>
                  <a:pt x="7202" y="30573"/>
                </a:cubicBezTo>
                <a:cubicBezTo>
                  <a:pt x="7226" y="30560"/>
                  <a:pt x="7251" y="30547"/>
                  <a:pt x="7276" y="30535"/>
                </a:cubicBezTo>
                <a:cubicBezTo>
                  <a:pt x="7292" y="30525"/>
                  <a:pt x="7308" y="30516"/>
                  <a:pt x="7327" y="30508"/>
                </a:cubicBezTo>
                <a:cubicBezTo>
                  <a:pt x="7352" y="30495"/>
                  <a:pt x="7376" y="30483"/>
                  <a:pt x="7402" y="30472"/>
                </a:cubicBezTo>
                <a:cubicBezTo>
                  <a:pt x="7418" y="30463"/>
                  <a:pt x="7434" y="30455"/>
                  <a:pt x="7454" y="30447"/>
                </a:cubicBezTo>
                <a:cubicBezTo>
                  <a:pt x="7479" y="30433"/>
                  <a:pt x="7505" y="30422"/>
                  <a:pt x="7530" y="30410"/>
                </a:cubicBezTo>
                <a:cubicBezTo>
                  <a:pt x="7548" y="30401"/>
                  <a:pt x="7564" y="30392"/>
                  <a:pt x="7580" y="30385"/>
                </a:cubicBezTo>
                <a:cubicBezTo>
                  <a:pt x="7606" y="30375"/>
                  <a:pt x="7632" y="30361"/>
                  <a:pt x="7658" y="30350"/>
                </a:cubicBezTo>
                <a:lnTo>
                  <a:pt x="7707" y="30327"/>
                </a:lnTo>
                <a:cubicBezTo>
                  <a:pt x="7733" y="30317"/>
                  <a:pt x="7758" y="30307"/>
                  <a:pt x="7786" y="30295"/>
                </a:cubicBezTo>
                <a:cubicBezTo>
                  <a:pt x="7802" y="30288"/>
                  <a:pt x="7820" y="30280"/>
                  <a:pt x="7836" y="30275"/>
                </a:cubicBezTo>
                <a:cubicBezTo>
                  <a:pt x="7861" y="30264"/>
                  <a:pt x="7889" y="30254"/>
                  <a:pt x="7915" y="30244"/>
                </a:cubicBezTo>
                <a:cubicBezTo>
                  <a:pt x="7932" y="30236"/>
                  <a:pt x="7948" y="30230"/>
                  <a:pt x="7964" y="30223"/>
                </a:cubicBezTo>
                <a:cubicBezTo>
                  <a:pt x="7990" y="30213"/>
                  <a:pt x="8018" y="30204"/>
                  <a:pt x="8043" y="30194"/>
                </a:cubicBezTo>
                <a:cubicBezTo>
                  <a:pt x="8060" y="30189"/>
                  <a:pt x="8077" y="30182"/>
                  <a:pt x="8093" y="30176"/>
                </a:cubicBezTo>
                <a:cubicBezTo>
                  <a:pt x="8121" y="30167"/>
                  <a:pt x="8146" y="30157"/>
                  <a:pt x="8174" y="30148"/>
                </a:cubicBezTo>
                <a:lnTo>
                  <a:pt x="8224" y="30132"/>
                </a:lnTo>
                <a:cubicBezTo>
                  <a:pt x="8251" y="30123"/>
                  <a:pt x="8277" y="30113"/>
                  <a:pt x="8305" y="30105"/>
                </a:cubicBezTo>
                <a:lnTo>
                  <a:pt x="8354" y="30089"/>
                </a:lnTo>
                <a:cubicBezTo>
                  <a:pt x="8382" y="30080"/>
                  <a:pt x="8410" y="30073"/>
                  <a:pt x="8438" y="30063"/>
                </a:cubicBezTo>
                <a:cubicBezTo>
                  <a:pt x="8454" y="30058"/>
                  <a:pt x="8470" y="30054"/>
                  <a:pt x="8488" y="30048"/>
                </a:cubicBezTo>
                <a:cubicBezTo>
                  <a:pt x="8514" y="30041"/>
                  <a:pt x="8542" y="30032"/>
                  <a:pt x="8570" y="30024"/>
                </a:cubicBezTo>
                <a:cubicBezTo>
                  <a:pt x="8586" y="30022"/>
                  <a:pt x="8601" y="30016"/>
                  <a:pt x="8617" y="30011"/>
                </a:cubicBezTo>
                <a:lnTo>
                  <a:pt x="8701" y="29989"/>
                </a:lnTo>
                <a:cubicBezTo>
                  <a:pt x="8717" y="29986"/>
                  <a:pt x="8733" y="29980"/>
                  <a:pt x="8748" y="29977"/>
                </a:cubicBezTo>
                <a:cubicBezTo>
                  <a:pt x="8776" y="29970"/>
                  <a:pt x="8804" y="29964"/>
                  <a:pt x="8833" y="29957"/>
                </a:cubicBezTo>
                <a:cubicBezTo>
                  <a:pt x="8849" y="29954"/>
                  <a:pt x="8864" y="29949"/>
                  <a:pt x="8880" y="29947"/>
                </a:cubicBezTo>
                <a:cubicBezTo>
                  <a:pt x="8908" y="29941"/>
                  <a:pt x="8938" y="29933"/>
                  <a:pt x="8966" y="29927"/>
                </a:cubicBezTo>
                <a:cubicBezTo>
                  <a:pt x="8980" y="29924"/>
                  <a:pt x="8996" y="29920"/>
                  <a:pt x="9011" y="29919"/>
                </a:cubicBezTo>
                <a:lnTo>
                  <a:pt x="9099" y="29902"/>
                </a:lnTo>
                <a:cubicBezTo>
                  <a:pt x="9114" y="29899"/>
                  <a:pt x="9129" y="29897"/>
                  <a:pt x="9144" y="29892"/>
                </a:cubicBezTo>
                <a:cubicBezTo>
                  <a:pt x="9176" y="29886"/>
                  <a:pt x="9208" y="29882"/>
                  <a:pt x="9241" y="29876"/>
                </a:cubicBezTo>
                <a:cubicBezTo>
                  <a:pt x="9252" y="29874"/>
                  <a:pt x="9263" y="29873"/>
                  <a:pt x="9276" y="29870"/>
                </a:cubicBezTo>
                <a:cubicBezTo>
                  <a:pt x="9320" y="29863"/>
                  <a:pt x="9364" y="29858"/>
                  <a:pt x="9408" y="29852"/>
                </a:cubicBezTo>
                <a:close/>
                <a:moveTo>
                  <a:pt x="9497" y="33862"/>
                </a:moveTo>
                <a:cubicBezTo>
                  <a:pt x="9500" y="33878"/>
                  <a:pt x="9501" y="33896"/>
                  <a:pt x="9505" y="33912"/>
                </a:cubicBezTo>
                <a:cubicBezTo>
                  <a:pt x="9511" y="33941"/>
                  <a:pt x="9517" y="33968"/>
                  <a:pt x="9523" y="33997"/>
                </a:cubicBezTo>
                <a:lnTo>
                  <a:pt x="9541" y="34075"/>
                </a:lnTo>
                <a:cubicBezTo>
                  <a:pt x="9536" y="34075"/>
                  <a:pt x="9539" y="34077"/>
                  <a:pt x="9539" y="34080"/>
                </a:cubicBezTo>
                <a:cubicBezTo>
                  <a:pt x="9505" y="34072"/>
                  <a:pt x="9473" y="34062"/>
                  <a:pt x="9439" y="34055"/>
                </a:cubicBezTo>
                <a:cubicBezTo>
                  <a:pt x="9419" y="34050"/>
                  <a:pt x="9401" y="34044"/>
                  <a:pt x="9380" y="34039"/>
                </a:cubicBezTo>
                <a:cubicBezTo>
                  <a:pt x="9419" y="33978"/>
                  <a:pt x="9455" y="33919"/>
                  <a:pt x="9497" y="33862"/>
                </a:cubicBezTo>
                <a:close/>
                <a:moveTo>
                  <a:pt x="13464" y="31456"/>
                </a:moveTo>
                <a:cubicBezTo>
                  <a:pt x="13489" y="31457"/>
                  <a:pt x="13512" y="31457"/>
                  <a:pt x="13536" y="31459"/>
                </a:cubicBezTo>
                <a:lnTo>
                  <a:pt x="13540" y="31459"/>
                </a:lnTo>
                <a:lnTo>
                  <a:pt x="13544" y="31464"/>
                </a:lnTo>
                <a:cubicBezTo>
                  <a:pt x="13556" y="31473"/>
                  <a:pt x="13566" y="31481"/>
                  <a:pt x="13580" y="31491"/>
                </a:cubicBezTo>
                <a:cubicBezTo>
                  <a:pt x="13633" y="31529"/>
                  <a:pt x="13687" y="31567"/>
                  <a:pt x="13742" y="31604"/>
                </a:cubicBezTo>
                <a:cubicBezTo>
                  <a:pt x="13750" y="31612"/>
                  <a:pt x="13762" y="31617"/>
                  <a:pt x="13771" y="31625"/>
                </a:cubicBezTo>
                <a:cubicBezTo>
                  <a:pt x="13817" y="31656"/>
                  <a:pt x="13865" y="31687"/>
                  <a:pt x="13912" y="31716"/>
                </a:cubicBezTo>
                <a:cubicBezTo>
                  <a:pt x="13927" y="31726"/>
                  <a:pt x="13940" y="31735"/>
                  <a:pt x="13955" y="31742"/>
                </a:cubicBezTo>
                <a:cubicBezTo>
                  <a:pt x="14012" y="31778"/>
                  <a:pt x="14070" y="31812"/>
                  <a:pt x="14128" y="31845"/>
                </a:cubicBezTo>
                <a:cubicBezTo>
                  <a:pt x="14131" y="31847"/>
                  <a:pt x="14136" y="31848"/>
                  <a:pt x="14139" y="31853"/>
                </a:cubicBezTo>
                <a:cubicBezTo>
                  <a:pt x="14195" y="31884"/>
                  <a:pt x="14249" y="31913"/>
                  <a:pt x="14305" y="31943"/>
                </a:cubicBezTo>
                <a:cubicBezTo>
                  <a:pt x="14320" y="31950"/>
                  <a:pt x="14336" y="31959"/>
                  <a:pt x="14350" y="31966"/>
                </a:cubicBezTo>
                <a:cubicBezTo>
                  <a:pt x="14405" y="31994"/>
                  <a:pt x="14461" y="32022"/>
                  <a:pt x="14515" y="32047"/>
                </a:cubicBezTo>
                <a:cubicBezTo>
                  <a:pt x="14521" y="32051"/>
                  <a:pt x="14527" y="32053"/>
                  <a:pt x="14534" y="32057"/>
                </a:cubicBezTo>
                <a:cubicBezTo>
                  <a:pt x="14595" y="32087"/>
                  <a:pt x="14658" y="32113"/>
                  <a:pt x="14720" y="32140"/>
                </a:cubicBezTo>
                <a:cubicBezTo>
                  <a:pt x="14736" y="32147"/>
                  <a:pt x="14751" y="32153"/>
                  <a:pt x="14768" y="32160"/>
                </a:cubicBezTo>
                <a:cubicBezTo>
                  <a:pt x="14820" y="32182"/>
                  <a:pt x="14873" y="32201"/>
                  <a:pt x="14926" y="32223"/>
                </a:cubicBezTo>
                <a:cubicBezTo>
                  <a:pt x="14939" y="32229"/>
                  <a:pt x="14952" y="32235"/>
                  <a:pt x="14964" y="32238"/>
                </a:cubicBezTo>
                <a:cubicBezTo>
                  <a:pt x="15029" y="32263"/>
                  <a:pt x="15093" y="32287"/>
                  <a:pt x="15159" y="32309"/>
                </a:cubicBezTo>
                <a:cubicBezTo>
                  <a:pt x="15174" y="32315"/>
                  <a:pt x="15189" y="32318"/>
                  <a:pt x="15204" y="32323"/>
                </a:cubicBezTo>
                <a:cubicBezTo>
                  <a:pt x="15257" y="32341"/>
                  <a:pt x="15312" y="32359"/>
                  <a:pt x="15365" y="32375"/>
                </a:cubicBezTo>
                <a:cubicBezTo>
                  <a:pt x="15382" y="32381"/>
                  <a:pt x="15398" y="32385"/>
                  <a:pt x="15415" y="32390"/>
                </a:cubicBezTo>
                <a:cubicBezTo>
                  <a:pt x="15464" y="32404"/>
                  <a:pt x="15514" y="32419"/>
                  <a:pt x="15565" y="32432"/>
                </a:cubicBezTo>
                <a:cubicBezTo>
                  <a:pt x="15946" y="32822"/>
                  <a:pt x="16246" y="33297"/>
                  <a:pt x="16469" y="33833"/>
                </a:cubicBezTo>
                <a:cubicBezTo>
                  <a:pt x="16096" y="33933"/>
                  <a:pt x="15726" y="34021"/>
                  <a:pt x="15358" y="34094"/>
                </a:cubicBezTo>
                <a:cubicBezTo>
                  <a:pt x="14864" y="33824"/>
                  <a:pt x="14420" y="33487"/>
                  <a:pt x="14030" y="33094"/>
                </a:cubicBezTo>
                <a:cubicBezTo>
                  <a:pt x="14028" y="33082"/>
                  <a:pt x="14028" y="33072"/>
                  <a:pt x="14027" y="33062"/>
                </a:cubicBezTo>
                <a:cubicBezTo>
                  <a:pt x="14021" y="33024"/>
                  <a:pt x="14015" y="32987"/>
                  <a:pt x="14009" y="32949"/>
                </a:cubicBezTo>
                <a:lnTo>
                  <a:pt x="14005" y="32915"/>
                </a:lnTo>
                <a:cubicBezTo>
                  <a:pt x="14000" y="32888"/>
                  <a:pt x="13996" y="32860"/>
                  <a:pt x="13990" y="32834"/>
                </a:cubicBezTo>
                <a:cubicBezTo>
                  <a:pt x="13986" y="32819"/>
                  <a:pt x="13984" y="32803"/>
                  <a:pt x="13981" y="32788"/>
                </a:cubicBezTo>
                <a:cubicBezTo>
                  <a:pt x="13977" y="32766"/>
                  <a:pt x="13971" y="32744"/>
                  <a:pt x="13968" y="32722"/>
                </a:cubicBezTo>
                <a:lnTo>
                  <a:pt x="13956" y="32672"/>
                </a:lnTo>
                <a:cubicBezTo>
                  <a:pt x="13952" y="32653"/>
                  <a:pt x="13947" y="32631"/>
                  <a:pt x="13942" y="32610"/>
                </a:cubicBezTo>
                <a:cubicBezTo>
                  <a:pt x="13939" y="32594"/>
                  <a:pt x="13933" y="32576"/>
                  <a:pt x="13930" y="32559"/>
                </a:cubicBezTo>
                <a:lnTo>
                  <a:pt x="13912" y="32499"/>
                </a:lnTo>
                <a:cubicBezTo>
                  <a:pt x="13908" y="32481"/>
                  <a:pt x="13903" y="32463"/>
                  <a:pt x="13897" y="32447"/>
                </a:cubicBezTo>
                <a:cubicBezTo>
                  <a:pt x="13893" y="32426"/>
                  <a:pt x="13887" y="32407"/>
                  <a:pt x="13881" y="32388"/>
                </a:cubicBezTo>
                <a:cubicBezTo>
                  <a:pt x="13875" y="32371"/>
                  <a:pt x="13871" y="32354"/>
                  <a:pt x="13867" y="32337"/>
                </a:cubicBezTo>
                <a:cubicBezTo>
                  <a:pt x="13861" y="32316"/>
                  <a:pt x="13853" y="32297"/>
                  <a:pt x="13849" y="32278"/>
                </a:cubicBezTo>
                <a:lnTo>
                  <a:pt x="13831" y="32228"/>
                </a:lnTo>
                <a:cubicBezTo>
                  <a:pt x="13824" y="32207"/>
                  <a:pt x="13819" y="32190"/>
                  <a:pt x="13812" y="32169"/>
                </a:cubicBezTo>
                <a:cubicBezTo>
                  <a:pt x="13806" y="32153"/>
                  <a:pt x="13800" y="32135"/>
                  <a:pt x="13793" y="32120"/>
                </a:cubicBezTo>
                <a:cubicBezTo>
                  <a:pt x="13786" y="32101"/>
                  <a:pt x="13778" y="32082"/>
                  <a:pt x="13769" y="32062"/>
                </a:cubicBezTo>
                <a:cubicBezTo>
                  <a:pt x="13764" y="32047"/>
                  <a:pt x="13756" y="32031"/>
                  <a:pt x="13750" y="32016"/>
                </a:cubicBezTo>
                <a:cubicBezTo>
                  <a:pt x="13742" y="31994"/>
                  <a:pt x="13733" y="31973"/>
                  <a:pt x="13724" y="31951"/>
                </a:cubicBezTo>
                <a:cubicBezTo>
                  <a:pt x="13718" y="31940"/>
                  <a:pt x="13712" y="31925"/>
                  <a:pt x="13706" y="31912"/>
                </a:cubicBezTo>
                <a:cubicBezTo>
                  <a:pt x="13692" y="31878"/>
                  <a:pt x="13675" y="31845"/>
                  <a:pt x="13661" y="31812"/>
                </a:cubicBezTo>
                <a:lnTo>
                  <a:pt x="13644" y="31779"/>
                </a:lnTo>
                <a:lnTo>
                  <a:pt x="13611" y="31713"/>
                </a:lnTo>
                <a:cubicBezTo>
                  <a:pt x="13603" y="31698"/>
                  <a:pt x="13596" y="31685"/>
                  <a:pt x="13589" y="31670"/>
                </a:cubicBezTo>
                <a:cubicBezTo>
                  <a:pt x="13578" y="31653"/>
                  <a:pt x="13569" y="31632"/>
                  <a:pt x="13558" y="31613"/>
                </a:cubicBezTo>
                <a:cubicBezTo>
                  <a:pt x="13549" y="31598"/>
                  <a:pt x="13541" y="31584"/>
                  <a:pt x="13533" y="31569"/>
                </a:cubicBezTo>
                <a:cubicBezTo>
                  <a:pt x="13521" y="31551"/>
                  <a:pt x="13512" y="31535"/>
                  <a:pt x="13500" y="31516"/>
                </a:cubicBezTo>
                <a:lnTo>
                  <a:pt x="13474" y="31472"/>
                </a:lnTo>
                <a:cubicBezTo>
                  <a:pt x="13469" y="31466"/>
                  <a:pt x="13468" y="31462"/>
                  <a:pt x="13464" y="31456"/>
                </a:cubicBezTo>
                <a:close/>
                <a:moveTo>
                  <a:pt x="3281" y="31084"/>
                </a:moveTo>
                <a:lnTo>
                  <a:pt x="3281" y="31084"/>
                </a:lnTo>
                <a:cubicBezTo>
                  <a:pt x="3269" y="31334"/>
                  <a:pt x="3263" y="31582"/>
                  <a:pt x="3266" y="31829"/>
                </a:cubicBezTo>
                <a:cubicBezTo>
                  <a:pt x="3267" y="32624"/>
                  <a:pt x="3325" y="33388"/>
                  <a:pt x="3437" y="34124"/>
                </a:cubicBezTo>
                <a:cubicBezTo>
                  <a:pt x="3001" y="33640"/>
                  <a:pt x="2611" y="33109"/>
                  <a:pt x="2275" y="32528"/>
                </a:cubicBezTo>
                <a:cubicBezTo>
                  <a:pt x="2526" y="32025"/>
                  <a:pt x="2864" y="31538"/>
                  <a:pt x="3281" y="31084"/>
                </a:cubicBezTo>
                <a:close/>
                <a:moveTo>
                  <a:pt x="16739" y="33863"/>
                </a:moveTo>
                <a:lnTo>
                  <a:pt x="16739" y="33863"/>
                </a:lnTo>
                <a:cubicBezTo>
                  <a:pt x="16726" y="33974"/>
                  <a:pt x="16714" y="34084"/>
                  <a:pt x="16705" y="34197"/>
                </a:cubicBezTo>
                <a:cubicBezTo>
                  <a:pt x="16673" y="34096"/>
                  <a:pt x="16638" y="33999"/>
                  <a:pt x="16599" y="33900"/>
                </a:cubicBezTo>
                <a:cubicBezTo>
                  <a:pt x="16616" y="33897"/>
                  <a:pt x="16632" y="33891"/>
                  <a:pt x="16648" y="33888"/>
                </a:cubicBezTo>
                <a:cubicBezTo>
                  <a:pt x="16677" y="33881"/>
                  <a:pt x="16707" y="33871"/>
                  <a:pt x="16739" y="33863"/>
                </a:cubicBezTo>
                <a:close/>
                <a:moveTo>
                  <a:pt x="14050" y="33250"/>
                </a:moveTo>
                <a:lnTo>
                  <a:pt x="14050" y="33250"/>
                </a:lnTo>
                <a:cubicBezTo>
                  <a:pt x="14398" y="33587"/>
                  <a:pt x="14786" y="33878"/>
                  <a:pt x="15212" y="34125"/>
                </a:cubicBezTo>
                <a:cubicBezTo>
                  <a:pt x="14818" y="34200"/>
                  <a:pt x="14427" y="34261"/>
                  <a:pt x="14039" y="34308"/>
                </a:cubicBezTo>
                <a:lnTo>
                  <a:pt x="14034" y="34308"/>
                </a:lnTo>
                <a:cubicBezTo>
                  <a:pt x="14037" y="34271"/>
                  <a:pt x="14043" y="34231"/>
                  <a:pt x="14046" y="34194"/>
                </a:cubicBezTo>
                <a:cubicBezTo>
                  <a:pt x="14049" y="34184"/>
                  <a:pt x="14049" y="34175"/>
                  <a:pt x="14049" y="34164"/>
                </a:cubicBezTo>
                <a:cubicBezTo>
                  <a:pt x="14052" y="34133"/>
                  <a:pt x="14053" y="34103"/>
                  <a:pt x="14056" y="34072"/>
                </a:cubicBezTo>
                <a:cubicBezTo>
                  <a:pt x="14058" y="34058"/>
                  <a:pt x="14058" y="34040"/>
                  <a:pt x="14059" y="34025"/>
                </a:cubicBezTo>
                <a:cubicBezTo>
                  <a:pt x="14062" y="34000"/>
                  <a:pt x="14064" y="33977"/>
                  <a:pt x="14064" y="33950"/>
                </a:cubicBezTo>
                <a:cubicBezTo>
                  <a:pt x="14064" y="33934"/>
                  <a:pt x="14065" y="33918"/>
                  <a:pt x="14065" y="33899"/>
                </a:cubicBezTo>
                <a:cubicBezTo>
                  <a:pt x="14067" y="33875"/>
                  <a:pt x="14067" y="33852"/>
                  <a:pt x="14067" y="33830"/>
                </a:cubicBezTo>
                <a:cubicBezTo>
                  <a:pt x="14067" y="33811"/>
                  <a:pt x="14067" y="33794"/>
                  <a:pt x="14070" y="33775"/>
                </a:cubicBezTo>
                <a:lnTo>
                  <a:pt x="14070" y="33708"/>
                </a:lnTo>
                <a:cubicBezTo>
                  <a:pt x="14067" y="33690"/>
                  <a:pt x="14067" y="33672"/>
                  <a:pt x="14067" y="33655"/>
                </a:cubicBezTo>
                <a:lnTo>
                  <a:pt x="14067" y="33587"/>
                </a:lnTo>
                <a:cubicBezTo>
                  <a:pt x="14067" y="33568"/>
                  <a:pt x="14067" y="33552"/>
                  <a:pt x="14065" y="33533"/>
                </a:cubicBezTo>
                <a:cubicBezTo>
                  <a:pt x="14065" y="33510"/>
                  <a:pt x="14064" y="33488"/>
                  <a:pt x="14064" y="33466"/>
                </a:cubicBezTo>
                <a:cubicBezTo>
                  <a:pt x="14064" y="33449"/>
                  <a:pt x="14061" y="33433"/>
                  <a:pt x="14061" y="33413"/>
                </a:cubicBezTo>
                <a:cubicBezTo>
                  <a:pt x="14059" y="33391"/>
                  <a:pt x="14059" y="33369"/>
                  <a:pt x="14058" y="33347"/>
                </a:cubicBezTo>
                <a:cubicBezTo>
                  <a:pt x="14056" y="33331"/>
                  <a:pt x="14056" y="33312"/>
                  <a:pt x="14053" y="33296"/>
                </a:cubicBezTo>
                <a:cubicBezTo>
                  <a:pt x="14052" y="33281"/>
                  <a:pt x="14052" y="33265"/>
                  <a:pt x="14050" y="33250"/>
                </a:cubicBezTo>
                <a:close/>
                <a:moveTo>
                  <a:pt x="26491" y="31704"/>
                </a:moveTo>
                <a:cubicBezTo>
                  <a:pt x="26621" y="31884"/>
                  <a:pt x="26756" y="32066"/>
                  <a:pt x="26891" y="32250"/>
                </a:cubicBezTo>
                <a:cubicBezTo>
                  <a:pt x="25441" y="33222"/>
                  <a:pt x="23938" y="33949"/>
                  <a:pt x="22462" y="34402"/>
                </a:cubicBezTo>
                <a:cubicBezTo>
                  <a:pt x="23832" y="33634"/>
                  <a:pt x="25182" y="32731"/>
                  <a:pt x="26491" y="31704"/>
                </a:cubicBezTo>
                <a:close/>
                <a:moveTo>
                  <a:pt x="12796" y="31488"/>
                </a:moveTo>
                <a:cubicBezTo>
                  <a:pt x="12869" y="31642"/>
                  <a:pt x="12947" y="31795"/>
                  <a:pt x="13034" y="31943"/>
                </a:cubicBezTo>
                <a:lnTo>
                  <a:pt x="13038" y="32015"/>
                </a:lnTo>
                <a:cubicBezTo>
                  <a:pt x="13038" y="32020"/>
                  <a:pt x="13038" y="32023"/>
                  <a:pt x="13041" y="32029"/>
                </a:cubicBezTo>
                <a:lnTo>
                  <a:pt x="13046" y="32140"/>
                </a:lnTo>
                <a:lnTo>
                  <a:pt x="13046" y="32172"/>
                </a:lnTo>
                <a:lnTo>
                  <a:pt x="13046" y="32253"/>
                </a:lnTo>
                <a:lnTo>
                  <a:pt x="13046" y="32293"/>
                </a:lnTo>
                <a:cubicBezTo>
                  <a:pt x="13046" y="32318"/>
                  <a:pt x="13046" y="32346"/>
                  <a:pt x="13044" y="32371"/>
                </a:cubicBezTo>
                <a:cubicBezTo>
                  <a:pt x="13044" y="32382"/>
                  <a:pt x="13044" y="32396"/>
                  <a:pt x="13043" y="32406"/>
                </a:cubicBezTo>
                <a:cubicBezTo>
                  <a:pt x="13041" y="32444"/>
                  <a:pt x="13038" y="32481"/>
                  <a:pt x="13037" y="32521"/>
                </a:cubicBezTo>
                <a:cubicBezTo>
                  <a:pt x="13034" y="32568"/>
                  <a:pt x="13030" y="32613"/>
                  <a:pt x="13027" y="32662"/>
                </a:cubicBezTo>
                <a:cubicBezTo>
                  <a:pt x="13024" y="32678"/>
                  <a:pt x="13022" y="32693"/>
                  <a:pt x="13021" y="32709"/>
                </a:cubicBezTo>
                <a:lnTo>
                  <a:pt x="13009" y="32803"/>
                </a:lnTo>
                <a:cubicBezTo>
                  <a:pt x="13008" y="32824"/>
                  <a:pt x="13005" y="32841"/>
                  <a:pt x="13000" y="32862"/>
                </a:cubicBezTo>
                <a:cubicBezTo>
                  <a:pt x="12997" y="32890"/>
                  <a:pt x="12993" y="32918"/>
                  <a:pt x="12987" y="32944"/>
                </a:cubicBezTo>
                <a:cubicBezTo>
                  <a:pt x="12984" y="32965"/>
                  <a:pt x="12980" y="32987"/>
                  <a:pt x="12977" y="33007"/>
                </a:cubicBezTo>
                <a:cubicBezTo>
                  <a:pt x="12972" y="33032"/>
                  <a:pt x="12968" y="33060"/>
                  <a:pt x="12962" y="33087"/>
                </a:cubicBezTo>
                <a:cubicBezTo>
                  <a:pt x="12958" y="33109"/>
                  <a:pt x="12953" y="33131"/>
                  <a:pt x="12947" y="33153"/>
                </a:cubicBezTo>
                <a:cubicBezTo>
                  <a:pt x="12943" y="33168"/>
                  <a:pt x="12941" y="33182"/>
                  <a:pt x="12938" y="33199"/>
                </a:cubicBezTo>
                <a:cubicBezTo>
                  <a:pt x="12935" y="33206"/>
                  <a:pt x="12934" y="33213"/>
                  <a:pt x="12934" y="33219"/>
                </a:cubicBezTo>
                <a:cubicBezTo>
                  <a:pt x="12933" y="33230"/>
                  <a:pt x="12928" y="33241"/>
                  <a:pt x="12927" y="33253"/>
                </a:cubicBezTo>
                <a:cubicBezTo>
                  <a:pt x="12921" y="33278"/>
                  <a:pt x="12916" y="33300"/>
                  <a:pt x="12910" y="33324"/>
                </a:cubicBezTo>
                <a:cubicBezTo>
                  <a:pt x="12906" y="33334"/>
                  <a:pt x="12905" y="33346"/>
                  <a:pt x="12902" y="33359"/>
                </a:cubicBezTo>
                <a:cubicBezTo>
                  <a:pt x="12896" y="33382"/>
                  <a:pt x="12888" y="33405"/>
                  <a:pt x="12883" y="33428"/>
                </a:cubicBezTo>
                <a:cubicBezTo>
                  <a:pt x="12880" y="33440"/>
                  <a:pt x="12875" y="33450"/>
                  <a:pt x="12874" y="33463"/>
                </a:cubicBezTo>
                <a:cubicBezTo>
                  <a:pt x="12866" y="33487"/>
                  <a:pt x="12860" y="33509"/>
                  <a:pt x="12853" y="33533"/>
                </a:cubicBezTo>
                <a:cubicBezTo>
                  <a:pt x="12850" y="33544"/>
                  <a:pt x="12846" y="33555"/>
                  <a:pt x="12843" y="33568"/>
                </a:cubicBezTo>
                <a:cubicBezTo>
                  <a:pt x="12835" y="33591"/>
                  <a:pt x="12828" y="33613"/>
                  <a:pt x="12821" y="33638"/>
                </a:cubicBezTo>
                <a:cubicBezTo>
                  <a:pt x="12816" y="33649"/>
                  <a:pt x="12813" y="33660"/>
                  <a:pt x="12809" y="33672"/>
                </a:cubicBezTo>
                <a:cubicBezTo>
                  <a:pt x="12802" y="33697"/>
                  <a:pt x="12794" y="33719"/>
                  <a:pt x="12785" y="33743"/>
                </a:cubicBezTo>
                <a:cubicBezTo>
                  <a:pt x="12781" y="33753"/>
                  <a:pt x="12778" y="33765"/>
                  <a:pt x="12772" y="33778"/>
                </a:cubicBezTo>
                <a:cubicBezTo>
                  <a:pt x="12765" y="33802"/>
                  <a:pt x="12756" y="33824"/>
                  <a:pt x="12749" y="33847"/>
                </a:cubicBezTo>
                <a:cubicBezTo>
                  <a:pt x="12744" y="33859"/>
                  <a:pt x="12740" y="33869"/>
                  <a:pt x="12735" y="33883"/>
                </a:cubicBezTo>
                <a:cubicBezTo>
                  <a:pt x="12727" y="33906"/>
                  <a:pt x="12719" y="33928"/>
                  <a:pt x="12710" y="33952"/>
                </a:cubicBezTo>
                <a:cubicBezTo>
                  <a:pt x="12706" y="33963"/>
                  <a:pt x="12700" y="33977"/>
                  <a:pt x="12696" y="33987"/>
                </a:cubicBezTo>
                <a:cubicBezTo>
                  <a:pt x="12685" y="34009"/>
                  <a:pt x="12677" y="34033"/>
                  <a:pt x="12668" y="34055"/>
                </a:cubicBezTo>
                <a:cubicBezTo>
                  <a:pt x="12662" y="34066"/>
                  <a:pt x="12659" y="34080"/>
                  <a:pt x="12653" y="34090"/>
                </a:cubicBezTo>
                <a:cubicBezTo>
                  <a:pt x="12644" y="34112"/>
                  <a:pt x="12634" y="34136"/>
                  <a:pt x="12624" y="34158"/>
                </a:cubicBezTo>
                <a:cubicBezTo>
                  <a:pt x="12618" y="34169"/>
                  <a:pt x="12612" y="34183"/>
                  <a:pt x="12609" y="34193"/>
                </a:cubicBezTo>
                <a:cubicBezTo>
                  <a:pt x="12597" y="34215"/>
                  <a:pt x="12588" y="34239"/>
                  <a:pt x="12578" y="34261"/>
                </a:cubicBezTo>
                <a:cubicBezTo>
                  <a:pt x="12572" y="34272"/>
                  <a:pt x="12566" y="34286"/>
                  <a:pt x="12560" y="34296"/>
                </a:cubicBezTo>
                <a:cubicBezTo>
                  <a:pt x="12550" y="34318"/>
                  <a:pt x="12538" y="34340"/>
                  <a:pt x="12530" y="34364"/>
                </a:cubicBezTo>
                <a:cubicBezTo>
                  <a:pt x="12524" y="34375"/>
                  <a:pt x="12519" y="34389"/>
                  <a:pt x="12513" y="34399"/>
                </a:cubicBezTo>
                <a:cubicBezTo>
                  <a:pt x="12512" y="34403"/>
                  <a:pt x="12509" y="34405"/>
                  <a:pt x="12507" y="34408"/>
                </a:cubicBezTo>
                <a:cubicBezTo>
                  <a:pt x="12499" y="34407"/>
                  <a:pt x="12490" y="34407"/>
                  <a:pt x="12479" y="34407"/>
                </a:cubicBezTo>
                <a:cubicBezTo>
                  <a:pt x="12459" y="34407"/>
                  <a:pt x="12435" y="34408"/>
                  <a:pt x="12412" y="34408"/>
                </a:cubicBezTo>
                <a:cubicBezTo>
                  <a:pt x="12362" y="34408"/>
                  <a:pt x="12313" y="34408"/>
                  <a:pt x="12263" y="34406"/>
                </a:cubicBezTo>
                <a:cubicBezTo>
                  <a:pt x="12207" y="34406"/>
                  <a:pt x="12153" y="34406"/>
                  <a:pt x="12097" y="34405"/>
                </a:cubicBezTo>
                <a:cubicBezTo>
                  <a:pt x="12047" y="34403"/>
                  <a:pt x="11997" y="34400"/>
                  <a:pt x="11946" y="34399"/>
                </a:cubicBezTo>
                <a:cubicBezTo>
                  <a:pt x="11893" y="34397"/>
                  <a:pt x="11838" y="34397"/>
                  <a:pt x="11787" y="34393"/>
                </a:cubicBezTo>
                <a:cubicBezTo>
                  <a:pt x="11735" y="34392"/>
                  <a:pt x="11684" y="34389"/>
                  <a:pt x="11632" y="34384"/>
                </a:cubicBezTo>
                <a:cubicBezTo>
                  <a:pt x="11581" y="34381"/>
                  <a:pt x="11532" y="34378"/>
                  <a:pt x="11481" y="34375"/>
                </a:cubicBezTo>
                <a:cubicBezTo>
                  <a:pt x="11426" y="34371"/>
                  <a:pt x="11375" y="34367"/>
                  <a:pt x="11322" y="34362"/>
                </a:cubicBezTo>
                <a:cubicBezTo>
                  <a:pt x="11275" y="34359"/>
                  <a:pt x="11225" y="34355"/>
                  <a:pt x="11176" y="34352"/>
                </a:cubicBezTo>
                <a:lnTo>
                  <a:pt x="11017" y="34334"/>
                </a:lnTo>
                <a:cubicBezTo>
                  <a:pt x="10969" y="34330"/>
                  <a:pt x="10923" y="34325"/>
                  <a:pt x="10875" y="34319"/>
                </a:cubicBezTo>
                <a:cubicBezTo>
                  <a:pt x="10822" y="34315"/>
                  <a:pt x="10769" y="34305"/>
                  <a:pt x="10714" y="34300"/>
                </a:cubicBezTo>
                <a:cubicBezTo>
                  <a:pt x="10669" y="34294"/>
                  <a:pt x="10623" y="34289"/>
                  <a:pt x="10579" y="34281"/>
                </a:cubicBezTo>
                <a:cubicBezTo>
                  <a:pt x="10526" y="34274"/>
                  <a:pt x="10475" y="34265"/>
                  <a:pt x="10420" y="34256"/>
                </a:cubicBezTo>
                <a:cubicBezTo>
                  <a:pt x="10376" y="34249"/>
                  <a:pt x="10331" y="34243"/>
                  <a:pt x="10286" y="34234"/>
                </a:cubicBezTo>
                <a:cubicBezTo>
                  <a:pt x="10233" y="34224"/>
                  <a:pt x="10182" y="34214"/>
                  <a:pt x="10129" y="34205"/>
                </a:cubicBezTo>
                <a:cubicBezTo>
                  <a:pt x="10085" y="34197"/>
                  <a:pt x="10042" y="34187"/>
                  <a:pt x="9998" y="34180"/>
                </a:cubicBezTo>
                <a:cubicBezTo>
                  <a:pt x="9945" y="34169"/>
                  <a:pt x="9894" y="34158"/>
                  <a:pt x="9842" y="34147"/>
                </a:cubicBezTo>
                <a:lnTo>
                  <a:pt x="9714" y="34119"/>
                </a:lnTo>
                <a:cubicBezTo>
                  <a:pt x="9691" y="34114"/>
                  <a:pt x="9667" y="34109"/>
                  <a:pt x="9641" y="34102"/>
                </a:cubicBezTo>
                <a:cubicBezTo>
                  <a:pt x="9638" y="34083"/>
                  <a:pt x="9633" y="34065"/>
                  <a:pt x="9629" y="34046"/>
                </a:cubicBezTo>
                <a:lnTo>
                  <a:pt x="9611" y="33963"/>
                </a:lnTo>
                <a:cubicBezTo>
                  <a:pt x="9607" y="33937"/>
                  <a:pt x="9601" y="33911"/>
                  <a:pt x="9595" y="33884"/>
                </a:cubicBezTo>
                <a:lnTo>
                  <a:pt x="9579" y="33802"/>
                </a:lnTo>
                <a:cubicBezTo>
                  <a:pt x="9575" y="33781"/>
                  <a:pt x="9572" y="33763"/>
                  <a:pt x="9567" y="33743"/>
                </a:cubicBezTo>
                <a:cubicBezTo>
                  <a:pt x="10447" y="32481"/>
                  <a:pt x="11601" y="31672"/>
                  <a:pt x="12796" y="31488"/>
                </a:cubicBezTo>
                <a:close/>
                <a:moveTo>
                  <a:pt x="13147" y="32132"/>
                </a:moveTo>
                <a:cubicBezTo>
                  <a:pt x="13378" y="32501"/>
                  <a:pt x="13640" y="32840"/>
                  <a:pt x="13939" y="33143"/>
                </a:cubicBezTo>
                <a:cubicBezTo>
                  <a:pt x="13940" y="33165"/>
                  <a:pt x="13945" y="33185"/>
                  <a:pt x="13946" y="33207"/>
                </a:cubicBezTo>
                <a:cubicBezTo>
                  <a:pt x="13947" y="33222"/>
                  <a:pt x="13947" y="33238"/>
                  <a:pt x="13949" y="33253"/>
                </a:cubicBezTo>
                <a:cubicBezTo>
                  <a:pt x="13952" y="33277"/>
                  <a:pt x="13955" y="33303"/>
                  <a:pt x="13956" y="33327"/>
                </a:cubicBezTo>
                <a:cubicBezTo>
                  <a:pt x="13959" y="33341"/>
                  <a:pt x="13959" y="33357"/>
                  <a:pt x="13961" y="33372"/>
                </a:cubicBezTo>
                <a:cubicBezTo>
                  <a:pt x="13962" y="33399"/>
                  <a:pt x="13964" y="33422"/>
                  <a:pt x="13967" y="33449"/>
                </a:cubicBezTo>
                <a:cubicBezTo>
                  <a:pt x="13967" y="33463"/>
                  <a:pt x="13968" y="33480"/>
                  <a:pt x="13968" y="33494"/>
                </a:cubicBezTo>
                <a:cubicBezTo>
                  <a:pt x="13970" y="33519"/>
                  <a:pt x="13970" y="33546"/>
                  <a:pt x="13970" y="33571"/>
                </a:cubicBezTo>
                <a:lnTo>
                  <a:pt x="13970" y="33618"/>
                </a:lnTo>
                <a:lnTo>
                  <a:pt x="13970" y="33694"/>
                </a:lnTo>
                <a:lnTo>
                  <a:pt x="13970" y="33740"/>
                </a:lnTo>
                <a:cubicBezTo>
                  <a:pt x="13970" y="33766"/>
                  <a:pt x="13970" y="33791"/>
                  <a:pt x="13968" y="33819"/>
                </a:cubicBezTo>
                <a:cubicBezTo>
                  <a:pt x="13968" y="33834"/>
                  <a:pt x="13967" y="33849"/>
                  <a:pt x="13967" y="33863"/>
                </a:cubicBezTo>
                <a:cubicBezTo>
                  <a:pt x="13967" y="33890"/>
                  <a:pt x="13964" y="33916"/>
                  <a:pt x="13962" y="33943"/>
                </a:cubicBezTo>
                <a:cubicBezTo>
                  <a:pt x="13962" y="33958"/>
                  <a:pt x="13961" y="33972"/>
                  <a:pt x="13961" y="33987"/>
                </a:cubicBezTo>
                <a:cubicBezTo>
                  <a:pt x="13959" y="34015"/>
                  <a:pt x="13956" y="34040"/>
                  <a:pt x="13955" y="34068"/>
                </a:cubicBezTo>
                <a:cubicBezTo>
                  <a:pt x="13953" y="34083"/>
                  <a:pt x="13953" y="34097"/>
                  <a:pt x="13952" y="34112"/>
                </a:cubicBezTo>
                <a:cubicBezTo>
                  <a:pt x="13949" y="34140"/>
                  <a:pt x="13947" y="34165"/>
                  <a:pt x="13945" y="34193"/>
                </a:cubicBezTo>
                <a:cubicBezTo>
                  <a:pt x="13942" y="34208"/>
                  <a:pt x="13940" y="34222"/>
                  <a:pt x="13939" y="34239"/>
                </a:cubicBezTo>
                <a:cubicBezTo>
                  <a:pt x="13934" y="34266"/>
                  <a:pt x="13933" y="34291"/>
                  <a:pt x="13930" y="34319"/>
                </a:cubicBezTo>
                <a:lnTo>
                  <a:pt x="13930" y="34321"/>
                </a:lnTo>
                <a:cubicBezTo>
                  <a:pt x="13853" y="34331"/>
                  <a:pt x="13778" y="34339"/>
                  <a:pt x="13703" y="34346"/>
                </a:cubicBezTo>
                <a:cubicBezTo>
                  <a:pt x="13672" y="34349"/>
                  <a:pt x="13640" y="34352"/>
                  <a:pt x="13608" y="34353"/>
                </a:cubicBezTo>
                <a:cubicBezTo>
                  <a:pt x="13530" y="34361"/>
                  <a:pt x="13452" y="34368"/>
                  <a:pt x="13374" y="34372"/>
                </a:cubicBezTo>
                <a:cubicBezTo>
                  <a:pt x="13336" y="34377"/>
                  <a:pt x="13297" y="34378"/>
                  <a:pt x="13256" y="34381"/>
                </a:cubicBezTo>
                <a:cubicBezTo>
                  <a:pt x="13187" y="34384"/>
                  <a:pt x="13118" y="34390"/>
                  <a:pt x="13049" y="34393"/>
                </a:cubicBezTo>
                <a:cubicBezTo>
                  <a:pt x="13005" y="34394"/>
                  <a:pt x="12960" y="34397"/>
                  <a:pt x="12918" y="34399"/>
                </a:cubicBezTo>
                <a:cubicBezTo>
                  <a:pt x="12853" y="34400"/>
                  <a:pt x="12791" y="34405"/>
                  <a:pt x="12728" y="34406"/>
                </a:cubicBezTo>
                <a:cubicBezTo>
                  <a:pt x="12696" y="34408"/>
                  <a:pt x="12662" y="34408"/>
                  <a:pt x="12628" y="34408"/>
                </a:cubicBezTo>
                <a:cubicBezTo>
                  <a:pt x="12632" y="34399"/>
                  <a:pt x="12635" y="34393"/>
                  <a:pt x="12638" y="34389"/>
                </a:cubicBezTo>
                <a:cubicBezTo>
                  <a:pt x="12650" y="34367"/>
                  <a:pt x="12659" y="34344"/>
                  <a:pt x="12669" y="34319"/>
                </a:cubicBezTo>
                <a:lnTo>
                  <a:pt x="12703" y="34249"/>
                </a:lnTo>
                <a:cubicBezTo>
                  <a:pt x="12713" y="34227"/>
                  <a:pt x="12724" y="34202"/>
                  <a:pt x="12732" y="34180"/>
                </a:cubicBezTo>
                <a:cubicBezTo>
                  <a:pt x="12743" y="34156"/>
                  <a:pt x="12755" y="34133"/>
                  <a:pt x="12763" y="34109"/>
                </a:cubicBezTo>
                <a:cubicBezTo>
                  <a:pt x="12772" y="34084"/>
                  <a:pt x="12783" y="34062"/>
                  <a:pt x="12791" y="34039"/>
                </a:cubicBezTo>
                <a:cubicBezTo>
                  <a:pt x="12800" y="34015"/>
                  <a:pt x="12812" y="33991"/>
                  <a:pt x="12821" y="33966"/>
                </a:cubicBezTo>
                <a:cubicBezTo>
                  <a:pt x="12830" y="33943"/>
                  <a:pt x="12837" y="33919"/>
                  <a:pt x="12846" y="33897"/>
                </a:cubicBezTo>
                <a:cubicBezTo>
                  <a:pt x="12856" y="33872"/>
                  <a:pt x="12865" y="33849"/>
                  <a:pt x="12872" y="33825"/>
                </a:cubicBezTo>
                <a:cubicBezTo>
                  <a:pt x="12881" y="33802"/>
                  <a:pt x="12888" y="33777"/>
                  <a:pt x="12896" y="33753"/>
                </a:cubicBezTo>
                <a:cubicBezTo>
                  <a:pt x="12903" y="33730"/>
                  <a:pt x="12912" y="33706"/>
                  <a:pt x="12919" y="33681"/>
                </a:cubicBezTo>
                <a:cubicBezTo>
                  <a:pt x="12927" y="33658"/>
                  <a:pt x="12934" y="33634"/>
                  <a:pt x="12941" y="33608"/>
                </a:cubicBezTo>
                <a:cubicBezTo>
                  <a:pt x="12949" y="33584"/>
                  <a:pt x="12956" y="33562"/>
                  <a:pt x="12963" y="33538"/>
                </a:cubicBezTo>
                <a:cubicBezTo>
                  <a:pt x="12971" y="33515"/>
                  <a:pt x="12977" y="33488"/>
                  <a:pt x="12984" y="33465"/>
                </a:cubicBezTo>
                <a:cubicBezTo>
                  <a:pt x="12990" y="33441"/>
                  <a:pt x="12997" y="33419"/>
                  <a:pt x="13003" y="33394"/>
                </a:cubicBezTo>
                <a:cubicBezTo>
                  <a:pt x="13010" y="33369"/>
                  <a:pt x="13015" y="33343"/>
                  <a:pt x="13021" y="33319"/>
                </a:cubicBezTo>
                <a:cubicBezTo>
                  <a:pt x="13027" y="33297"/>
                  <a:pt x="13033" y="33275"/>
                  <a:pt x="13037" y="33252"/>
                </a:cubicBezTo>
                <a:cubicBezTo>
                  <a:pt x="13043" y="33230"/>
                  <a:pt x="13047" y="33207"/>
                  <a:pt x="13050" y="33187"/>
                </a:cubicBezTo>
                <a:cubicBezTo>
                  <a:pt x="13056" y="33165"/>
                  <a:pt x="13059" y="33143"/>
                  <a:pt x="13065" y="33121"/>
                </a:cubicBezTo>
                <a:cubicBezTo>
                  <a:pt x="13065" y="33118"/>
                  <a:pt x="13066" y="33113"/>
                  <a:pt x="13066" y="33107"/>
                </a:cubicBezTo>
                <a:cubicBezTo>
                  <a:pt x="13069" y="33103"/>
                  <a:pt x="13069" y="33097"/>
                  <a:pt x="13071" y="33091"/>
                </a:cubicBezTo>
                <a:cubicBezTo>
                  <a:pt x="13086" y="33010"/>
                  <a:pt x="13100" y="32931"/>
                  <a:pt x="13111" y="32850"/>
                </a:cubicBezTo>
                <a:lnTo>
                  <a:pt x="13111" y="32847"/>
                </a:lnTo>
                <a:cubicBezTo>
                  <a:pt x="13115" y="32818"/>
                  <a:pt x="13118" y="32787"/>
                  <a:pt x="13122" y="32757"/>
                </a:cubicBezTo>
                <a:cubicBezTo>
                  <a:pt x="13122" y="32753"/>
                  <a:pt x="13122" y="32751"/>
                  <a:pt x="13124" y="32747"/>
                </a:cubicBezTo>
                <a:cubicBezTo>
                  <a:pt x="13128" y="32718"/>
                  <a:pt x="13130" y="32690"/>
                  <a:pt x="13133" y="32659"/>
                </a:cubicBezTo>
                <a:lnTo>
                  <a:pt x="13133" y="32650"/>
                </a:lnTo>
                <a:cubicBezTo>
                  <a:pt x="13136" y="32621"/>
                  <a:pt x="13138" y="32591"/>
                  <a:pt x="13140" y="32562"/>
                </a:cubicBezTo>
                <a:lnTo>
                  <a:pt x="13140" y="32554"/>
                </a:lnTo>
                <a:cubicBezTo>
                  <a:pt x="13143" y="32524"/>
                  <a:pt x="13144" y="32494"/>
                  <a:pt x="13146" y="32465"/>
                </a:cubicBezTo>
                <a:lnTo>
                  <a:pt x="13146" y="32463"/>
                </a:lnTo>
                <a:cubicBezTo>
                  <a:pt x="13152" y="32353"/>
                  <a:pt x="13152" y="32243"/>
                  <a:pt x="13147" y="32132"/>
                </a:cubicBezTo>
                <a:close/>
                <a:moveTo>
                  <a:pt x="25339" y="30001"/>
                </a:moveTo>
                <a:cubicBezTo>
                  <a:pt x="25651" y="30501"/>
                  <a:pt x="26026" y="31053"/>
                  <a:pt x="26438" y="31625"/>
                </a:cubicBezTo>
                <a:cubicBezTo>
                  <a:pt x="25070" y="32700"/>
                  <a:pt x="23657" y="33637"/>
                  <a:pt x="22227" y="34427"/>
                </a:cubicBezTo>
                <a:cubicBezTo>
                  <a:pt x="21823" y="33581"/>
                  <a:pt x="21336" y="32827"/>
                  <a:pt x="20787" y="32248"/>
                </a:cubicBezTo>
                <a:cubicBezTo>
                  <a:pt x="20828" y="32228"/>
                  <a:pt x="20869" y="32206"/>
                  <a:pt x="20911" y="32185"/>
                </a:cubicBezTo>
                <a:cubicBezTo>
                  <a:pt x="21072" y="32135"/>
                  <a:pt x="21234" y="32082"/>
                  <a:pt x="21396" y="32028"/>
                </a:cubicBezTo>
                <a:cubicBezTo>
                  <a:pt x="21397" y="32028"/>
                  <a:pt x="21399" y="32025"/>
                  <a:pt x="21399" y="32025"/>
                </a:cubicBezTo>
                <a:cubicBezTo>
                  <a:pt x="21443" y="32010"/>
                  <a:pt x="21490" y="31994"/>
                  <a:pt x="21534" y="31978"/>
                </a:cubicBezTo>
                <a:lnTo>
                  <a:pt x="21567" y="31966"/>
                </a:lnTo>
                <a:cubicBezTo>
                  <a:pt x="21608" y="31951"/>
                  <a:pt x="21646" y="31937"/>
                  <a:pt x="21686" y="31922"/>
                </a:cubicBezTo>
                <a:cubicBezTo>
                  <a:pt x="21702" y="31918"/>
                  <a:pt x="21720" y="31912"/>
                  <a:pt x="21734" y="31904"/>
                </a:cubicBezTo>
                <a:cubicBezTo>
                  <a:pt x="21771" y="31890"/>
                  <a:pt x="21808" y="31876"/>
                  <a:pt x="21845" y="31862"/>
                </a:cubicBezTo>
                <a:cubicBezTo>
                  <a:pt x="21862" y="31854"/>
                  <a:pt x="21883" y="31847"/>
                  <a:pt x="21902" y="31840"/>
                </a:cubicBezTo>
                <a:cubicBezTo>
                  <a:pt x="21936" y="31826"/>
                  <a:pt x="21971" y="31812"/>
                  <a:pt x="22008" y="31797"/>
                </a:cubicBezTo>
                <a:cubicBezTo>
                  <a:pt x="22028" y="31790"/>
                  <a:pt x="22049" y="31781"/>
                  <a:pt x="22070" y="31773"/>
                </a:cubicBezTo>
                <a:cubicBezTo>
                  <a:pt x="22105" y="31760"/>
                  <a:pt x="22139" y="31745"/>
                  <a:pt x="22173" y="31731"/>
                </a:cubicBezTo>
                <a:lnTo>
                  <a:pt x="22240" y="31704"/>
                </a:lnTo>
                <a:cubicBezTo>
                  <a:pt x="22273" y="31688"/>
                  <a:pt x="22306" y="31676"/>
                  <a:pt x="22339" y="31662"/>
                </a:cubicBezTo>
                <a:cubicBezTo>
                  <a:pt x="22361" y="31651"/>
                  <a:pt x="22384" y="31641"/>
                  <a:pt x="22406" y="31632"/>
                </a:cubicBezTo>
                <a:cubicBezTo>
                  <a:pt x="22440" y="31617"/>
                  <a:pt x="22471" y="31604"/>
                  <a:pt x="22504" y="31590"/>
                </a:cubicBezTo>
                <a:cubicBezTo>
                  <a:pt x="22529" y="31578"/>
                  <a:pt x="22552" y="31569"/>
                  <a:pt x="22576" y="31559"/>
                </a:cubicBezTo>
                <a:cubicBezTo>
                  <a:pt x="22608" y="31544"/>
                  <a:pt x="22640" y="31529"/>
                  <a:pt x="22671" y="31516"/>
                </a:cubicBezTo>
                <a:cubicBezTo>
                  <a:pt x="22695" y="31504"/>
                  <a:pt x="22720" y="31494"/>
                  <a:pt x="22745" y="31482"/>
                </a:cubicBezTo>
                <a:lnTo>
                  <a:pt x="22839" y="31438"/>
                </a:lnTo>
                <a:cubicBezTo>
                  <a:pt x="22865" y="31428"/>
                  <a:pt x="22889" y="31414"/>
                  <a:pt x="22914" y="31404"/>
                </a:cubicBezTo>
                <a:cubicBezTo>
                  <a:pt x="22946" y="31389"/>
                  <a:pt x="22976" y="31375"/>
                  <a:pt x="23007" y="31360"/>
                </a:cubicBezTo>
                <a:cubicBezTo>
                  <a:pt x="23032" y="31347"/>
                  <a:pt x="23058" y="31335"/>
                  <a:pt x="23082" y="31323"/>
                </a:cubicBezTo>
                <a:cubicBezTo>
                  <a:pt x="23111" y="31309"/>
                  <a:pt x="23142" y="31294"/>
                  <a:pt x="23171" y="31279"/>
                </a:cubicBezTo>
                <a:lnTo>
                  <a:pt x="23249" y="31239"/>
                </a:lnTo>
                <a:cubicBezTo>
                  <a:pt x="23279" y="31225"/>
                  <a:pt x="23310" y="31210"/>
                  <a:pt x="23339" y="31194"/>
                </a:cubicBezTo>
                <a:cubicBezTo>
                  <a:pt x="23365" y="31181"/>
                  <a:pt x="23390" y="31169"/>
                  <a:pt x="23417" y="31154"/>
                </a:cubicBezTo>
                <a:cubicBezTo>
                  <a:pt x="23446" y="31139"/>
                  <a:pt x="23476" y="31122"/>
                  <a:pt x="23505" y="31107"/>
                </a:cubicBezTo>
                <a:cubicBezTo>
                  <a:pt x="23530" y="31095"/>
                  <a:pt x="23557" y="31081"/>
                  <a:pt x="23583" y="31066"/>
                </a:cubicBezTo>
                <a:cubicBezTo>
                  <a:pt x="23613" y="31048"/>
                  <a:pt x="23642" y="31034"/>
                  <a:pt x="23671" y="31017"/>
                </a:cubicBezTo>
                <a:cubicBezTo>
                  <a:pt x="23698" y="31003"/>
                  <a:pt x="23724" y="30989"/>
                  <a:pt x="23751" y="30975"/>
                </a:cubicBezTo>
                <a:cubicBezTo>
                  <a:pt x="23780" y="30959"/>
                  <a:pt x="23810" y="30944"/>
                  <a:pt x="23839" y="30928"/>
                </a:cubicBezTo>
                <a:cubicBezTo>
                  <a:pt x="23864" y="30913"/>
                  <a:pt x="23892" y="30898"/>
                  <a:pt x="23919" y="30883"/>
                </a:cubicBezTo>
                <a:cubicBezTo>
                  <a:pt x="23948" y="30867"/>
                  <a:pt x="23974" y="30850"/>
                  <a:pt x="24004" y="30833"/>
                </a:cubicBezTo>
                <a:cubicBezTo>
                  <a:pt x="24030" y="30819"/>
                  <a:pt x="24058" y="30803"/>
                  <a:pt x="24083" y="30788"/>
                </a:cubicBezTo>
                <a:cubicBezTo>
                  <a:pt x="24113" y="30772"/>
                  <a:pt x="24141" y="30754"/>
                  <a:pt x="24170" y="30738"/>
                </a:cubicBezTo>
                <a:cubicBezTo>
                  <a:pt x="24198" y="30723"/>
                  <a:pt x="24223" y="30707"/>
                  <a:pt x="24251" y="30691"/>
                </a:cubicBezTo>
                <a:cubicBezTo>
                  <a:pt x="24279" y="30673"/>
                  <a:pt x="24308" y="30657"/>
                  <a:pt x="24335" y="30641"/>
                </a:cubicBezTo>
                <a:cubicBezTo>
                  <a:pt x="24363" y="30625"/>
                  <a:pt x="24389" y="30607"/>
                  <a:pt x="24416" y="30591"/>
                </a:cubicBezTo>
                <a:cubicBezTo>
                  <a:pt x="24444" y="30575"/>
                  <a:pt x="24473" y="30558"/>
                  <a:pt x="24501" y="30539"/>
                </a:cubicBezTo>
                <a:cubicBezTo>
                  <a:pt x="24529" y="30523"/>
                  <a:pt x="24554" y="30507"/>
                  <a:pt x="24582" y="30491"/>
                </a:cubicBezTo>
                <a:cubicBezTo>
                  <a:pt x="24610" y="30473"/>
                  <a:pt x="24636" y="30455"/>
                  <a:pt x="24666" y="30438"/>
                </a:cubicBezTo>
                <a:cubicBezTo>
                  <a:pt x="24694" y="30422"/>
                  <a:pt x="24722" y="30404"/>
                  <a:pt x="24750" y="30386"/>
                </a:cubicBezTo>
                <a:cubicBezTo>
                  <a:pt x="24776" y="30370"/>
                  <a:pt x="24804" y="30353"/>
                  <a:pt x="24832" y="30335"/>
                </a:cubicBezTo>
                <a:cubicBezTo>
                  <a:pt x="24860" y="30317"/>
                  <a:pt x="24886" y="30298"/>
                  <a:pt x="24916" y="30280"/>
                </a:cubicBezTo>
                <a:cubicBezTo>
                  <a:pt x="24944" y="30264"/>
                  <a:pt x="24970" y="30245"/>
                  <a:pt x="24997" y="30229"/>
                </a:cubicBezTo>
                <a:cubicBezTo>
                  <a:pt x="25026" y="30210"/>
                  <a:pt x="25054" y="30191"/>
                  <a:pt x="25083" y="30172"/>
                </a:cubicBezTo>
                <a:cubicBezTo>
                  <a:pt x="25110" y="30155"/>
                  <a:pt x="25135" y="30136"/>
                  <a:pt x="25161" y="30120"/>
                </a:cubicBezTo>
                <a:lnTo>
                  <a:pt x="25260" y="30054"/>
                </a:lnTo>
                <a:cubicBezTo>
                  <a:pt x="25282" y="30039"/>
                  <a:pt x="25303" y="30024"/>
                  <a:pt x="25325" y="30010"/>
                </a:cubicBezTo>
                <a:cubicBezTo>
                  <a:pt x="25331" y="30007"/>
                  <a:pt x="25333" y="30002"/>
                  <a:pt x="25339" y="30001"/>
                </a:cubicBezTo>
                <a:close/>
                <a:moveTo>
                  <a:pt x="29531" y="33177"/>
                </a:moveTo>
                <a:cubicBezTo>
                  <a:pt x="29561" y="33216"/>
                  <a:pt x="29592" y="33256"/>
                  <a:pt x="29621" y="33296"/>
                </a:cubicBezTo>
                <a:cubicBezTo>
                  <a:pt x="29648" y="33330"/>
                  <a:pt x="29671" y="33363"/>
                  <a:pt x="29698" y="33397"/>
                </a:cubicBezTo>
                <a:cubicBezTo>
                  <a:pt x="29728" y="33440"/>
                  <a:pt x="29759" y="33480"/>
                  <a:pt x="29789" y="33522"/>
                </a:cubicBezTo>
                <a:cubicBezTo>
                  <a:pt x="29815" y="33558"/>
                  <a:pt x="29840" y="33594"/>
                  <a:pt x="29868" y="33628"/>
                </a:cubicBezTo>
                <a:cubicBezTo>
                  <a:pt x="29898" y="33668"/>
                  <a:pt x="29926" y="33708"/>
                  <a:pt x="29955" y="33746"/>
                </a:cubicBezTo>
                <a:cubicBezTo>
                  <a:pt x="29965" y="33761"/>
                  <a:pt x="29977" y="33778"/>
                  <a:pt x="29987" y="33793"/>
                </a:cubicBezTo>
                <a:cubicBezTo>
                  <a:pt x="29628" y="34074"/>
                  <a:pt x="29265" y="34342"/>
                  <a:pt x="28899" y="34597"/>
                </a:cubicBezTo>
                <a:cubicBezTo>
                  <a:pt x="28749" y="34425"/>
                  <a:pt x="28597" y="34246"/>
                  <a:pt x="28449" y="34066"/>
                </a:cubicBezTo>
                <a:cubicBezTo>
                  <a:pt x="28817" y="33775"/>
                  <a:pt x="29177" y="33480"/>
                  <a:pt x="29531" y="33177"/>
                </a:cubicBezTo>
                <a:close/>
                <a:moveTo>
                  <a:pt x="230" y="26427"/>
                </a:moveTo>
                <a:cubicBezTo>
                  <a:pt x="346" y="26943"/>
                  <a:pt x="642" y="27458"/>
                  <a:pt x="1107" y="27936"/>
                </a:cubicBezTo>
                <a:cubicBezTo>
                  <a:pt x="993" y="28792"/>
                  <a:pt x="936" y="29632"/>
                  <a:pt x="938" y="30454"/>
                </a:cubicBezTo>
                <a:cubicBezTo>
                  <a:pt x="939" y="31948"/>
                  <a:pt x="1133" y="33346"/>
                  <a:pt x="1516" y="34634"/>
                </a:cubicBezTo>
                <a:cubicBezTo>
                  <a:pt x="679" y="33046"/>
                  <a:pt x="211" y="31228"/>
                  <a:pt x="123" y="29214"/>
                </a:cubicBezTo>
                <a:cubicBezTo>
                  <a:pt x="114" y="28951"/>
                  <a:pt x="109" y="28679"/>
                  <a:pt x="108" y="28414"/>
                </a:cubicBezTo>
                <a:cubicBezTo>
                  <a:pt x="112" y="27764"/>
                  <a:pt x="151" y="27100"/>
                  <a:pt x="230" y="26427"/>
                </a:cubicBezTo>
                <a:close/>
                <a:moveTo>
                  <a:pt x="16502" y="33928"/>
                </a:moveTo>
                <a:cubicBezTo>
                  <a:pt x="16573" y="34106"/>
                  <a:pt x="16633" y="34290"/>
                  <a:pt x="16686" y="34480"/>
                </a:cubicBezTo>
                <a:cubicBezTo>
                  <a:pt x="16685" y="34536"/>
                  <a:pt x="16683" y="34589"/>
                  <a:pt x="16682" y="34643"/>
                </a:cubicBezTo>
                <a:cubicBezTo>
                  <a:pt x="16260" y="34521"/>
                  <a:pt x="15863" y="34362"/>
                  <a:pt x="15493" y="34169"/>
                </a:cubicBezTo>
                <a:cubicBezTo>
                  <a:pt x="15683" y="34128"/>
                  <a:pt x="15871" y="34087"/>
                  <a:pt x="16060" y="34040"/>
                </a:cubicBezTo>
                <a:cubicBezTo>
                  <a:pt x="16071" y="34039"/>
                  <a:pt x="16082" y="34036"/>
                  <a:pt x="16093" y="34033"/>
                </a:cubicBezTo>
                <a:cubicBezTo>
                  <a:pt x="16182" y="34011"/>
                  <a:pt x="16270" y="33988"/>
                  <a:pt x="16355" y="33966"/>
                </a:cubicBezTo>
                <a:cubicBezTo>
                  <a:pt x="16395" y="33956"/>
                  <a:pt x="16435" y="33947"/>
                  <a:pt x="16473" y="33936"/>
                </a:cubicBezTo>
                <a:cubicBezTo>
                  <a:pt x="16483" y="33934"/>
                  <a:pt x="16494" y="33930"/>
                  <a:pt x="16502" y="33928"/>
                </a:cubicBezTo>
                <a:close/>
                <a:moveTo>
                  <a:pt x="1192" y="28024"/>
                </a:moveTo>
                <a:cubicBezTo>
                  <a:pt x="1774" y="28593"/>
                  <a:pt x="2550" y="29061"/>
                  <a:pt x="3425" y="29410"/>
                </a:cubicBezTo>
                <a:cubicBezTo>
                  <a:pt x="3357" y="29922"/>
                  <a:pt x="3312" y="30429"/>
                  <a:pt x="3285" y="30932"/>
                </a:cubicBezTo>
                <a:cubicBezTo>
                  <a:pt x="2225" y="32059"/>
                  <a:pt x="1638" y="33397"/>
                  <a:pt x="1617" y="34647"/>
                </a:cubicBezTo>
                <a:cubicBezTo>
                  <a:pt x="1232" y="33356"/>
                  <a:pt x="1035" y="31956"/>
                  <a:pt x="1033" y="30455"/>
                </a:cubicBezTo>
                <a:cubicBezTo>
                  <a:pt x="1032" y="29661"/>
                  <a:pt x="1085" y="28851"/>
                  <a:pt x="1192" y="28024"/>
                </a:cubicBezTo>
                <a:close/>
                <a:moveTo>
                  <a:pt x="20697" y="32293"/>
                </a:moveTo>
                <a:cubicBezTo>
                  <a:pt x="21249" y="32869"/>
                  <a:pt x="21736" y="33624"/>
                  <a:pt x="22136" y="34469"/>
                </a:cubicBezTo>
                <a:cubicBezTo>
                  <a:pt x="22103" y="34487"/>
                  <a:pt x="22070" y="34506"/>
                  <a:pt x="22037" y="34522"/>
                </a:cubicBezTo>
                <a:cubicBezTo>
                  <a:pt x="21000" y="34809"/>
                  <a:pt x="19980" y="34957"/>
                  <a:pt x="19008" y="34957"/>
                </a:cubicBezTo>
                <a:cubicBezTo>
                  <a:pt x="18440" y="34957"/>
                  <a:pt x="17890" y="34907"/>
                  <a:pt x="17361" y="34805"/>
                </a:cubicBezTo>
                <a:cubicBezTo>
                  <a:pt x="17185" y="34771"/>
                  <a:pt x="17011" y="34731"/>
                  <a:pt x="16842" y="34686"/>
                </a:cubicBezTo>
                <a:cubicBezTo>
                  <a:pt x="16824" y="34614"/>
                  <a:pt x="16807" y="34543"/>
                  <a:pt x="16786" y="34471"/>
                </a:cubicBezTo>
                <a:cubicBezTo>
                  <a:pt x="16795" y="34253"/>
                  <a:pt x="16814" y="34040"/>
                  <a:pt x="16839" y="33833"/>
                </a:cubicBezTo>
                <a:cubicBezTo>
                  <a:pt x="16860" y="33827"/>
                  <a:pt x="16880" y="33819"/>
                  <a:pt x="16901" y="33815"/>
                </a:cubicBezTo>
                <a:cubicBezTo>
                  <a:pt x="17144" y="33744"/>
                  <a:pt x="17386" y="33668"/>
                  <a:pt x="17629" y="33587"/>
                </a:cubicBezTo>
                <a:cubicBezTo>
                  <a:pt x="17632" y="33584"/>
                  <a:pt x="17633" y="33584"/>
                  <a:pt x="17638" y="33583"/>
                </a:cubicBezTo>
                <a:cubicBezTo>
                  <a:pt x="18259" y="33375"/>
                  <a:pt x="18884" y="33134"/>
                  <a:pt x="19512" y="32856"/>
                </a:cubicBezTo>
                <a:cubicBezTo>
                  <a:pt x="19909" y="32682"/>
                  <a:pt x="20303" y="32493"/>
                  <a:pt x="20697" y="32293"/>
                </a:cubicBezTo>
                <a:close/>
                <a:moveTo>
                  <a:pt x="35566" y="27745"/>
                </a:moveTo>
                <a:cubicBezTo>
                  <a:pt x="36243" y="28087"/>
                  <a:pt x="36908" y="28374"/>
                  <a:pt x="37520" y="28580"/>
                </a:cubicBezTo>
                <a:cubicBezTo>
                  <a:pt x="37481" y="28633"/>
                  <a:pt x="37443" y="28689"/>
                  <a:pt x="37402" y="28742"/>
                </a:cubicBezTo>
                <a:cubicBezTo>
                  <a:pt x="37383" y="28770"/>
                  <a:pt x="37362" y="28799"/>
                  <a:pt x="37340" y="28826"/>
                </a:cubicBezTo>
                <a:cubicBezTo>
                  <a:pt x="37276" y="28914"/>
                  <a:pt x="37209" y="29005"/>
                  <a:pt x="37143" y="29093"/>
                </a:cubicBezTo>
                <a:cubicBezTo>
                  <a:pt x="37083" y="29174"/>
                  <a:pt x="37020" y="29257"/>
                  <a:pt x="36959" y="29338"/>
                </a:cubicBezTo>
                <a:cubicBezTo>
                  <a:pt x="36931" y="29374"/>
                  <a:pt x="36905" y="29411"/>
                  <a:pt x="36875" y="29446"/>
                </a:cubicBezTo>
                <a:cubicBezTo>
                  <a:pt x="36840" y="29491"/>
                  <a:pt x="36806" y="29536"/>
                  <a:pt x="36771" y="29580"/>
                </a:cubicBezTo>
                <a:cubicBezTo>
                  <a:pt x="36742" y="29619"/>
                  <a:pt x="36712" y="29655"/>
                  <a:pt x="36684" y="29694"/>
                </a:cubicBezTo>
                <a:cubicBezTo>
                  <a:pt x="36650" y="29736"/>
                  <a:pt x="36618" y="29779"/>
                  <a:pt x="36584" y="29823"/>
                </a:cubicBezTo>
                <a:cubicBezTo>
                  <a:pt x="36553" y="29861"/>
                  <a:pt x="36524" y="29899"/>
                  <a:pt x="36493" y="29939"/>
                </a:cubicBezTo>
                <a:cubicBezTo>
                  <a:pt x="36459" y="29980"/>
                  <a:pt x="36427" y="30022"/>
                  <a:pt x="36393" y="30064"/>
                </a:cubicBezTo>
                <a:cubicBezTo>
                  <a:pt x="36362" y="30102"/>
                  <a:pt x="36331" y="30141"/>
                  <a:pt x="36302" y="30179"/>
                </a:cubicBezTo>
                <a:cubicBezTo>
                  <a:pt x="36268" y="30220"/>
                  <a:pt x="36236" y="30263"/>
                  <a:pt x="36202" y="30302"/>
                </a:cubicBezTo>
                <a:cubicBezTo>
                  <a:pt x="36172" y="30339"/>
                  <a:pt x="36141" y="30376"/>
                  <a:pt x="36112" y="30413"/>
                </a:cubicBezTo>
                <a:lnTo>
                  <a:pt x="36008" y="30539"/>
                </a:lnTo>
                <a:cubicBezTo>
                  <a:pt x="35978" y="30576"/>
                  <a:pt x="35946" y="30611"/>
                  <a:pt x="35916" y="30648"/>
                </a:cubicBezTo>
                <a:cubicBezTo>
                  <a:pt x="35883" y="30691"/>
                  <a:pt x="35846" y="30733"/>
                  <a:pt x="35811" y="30778"/>
                </a:cubicBezTo>
                <a:lnTo>
                  <a:pt x="35722" y="30882"/>
                </a:lnTo>
                <a:cubicBezTo>
                  <a:pt x="35686" y="30925"/>
                  <a:pt x="35649" y="30969"/>
                  <a:pt x="35612" y="31010"/>
                </a:cubicBezTo>
                <a:cubicBezTo>
                  <a:pt x="35583" y="31044"/>
                  <a:pt x="35553" y="31079"/>
                  <a:pt x="35524" y="31111"/>
                </a:cubicBezTo>
                <a:cubicBezTo>
                  <a:pt x="35485" y="31156"/>
                  <a:pt x="35449" y="31200"/>
                  <a:pt x="35409" y="31244"/>
                </a:cubicBezTo>
                <a:cubicBezTo>
                  <a:pt x="35380" y="31278"/>
                  <a:pt x="35353" y="31310"/>
                  <a:pt x="35324" y="31341"/>
                </a:cubicBezTo>
                <a:lnTo>
                  <a:pt x="35207" y="31473"/>
                </a:lnTo>
                <a:cubicBezTo>
                  <a:pt x="35180" y="31506"/>
                  <a:pt x="35150" y="31537"/>
                  <a:pt x="35122" y="31569"/>
                </a:cubicBezTo>
                <a:cubicBezTo>
                  <a:pt x="35082" y="31616"/>
                  <a:pt x="35041" y="31660"/>
                  <a:pt x="35003" y="31704"/>
                </a:cubicBezTo>
                <a:cubicBezTo>
                  <a:pt x="34975" y="31735"/>
                  <a:pt x="34949" y="31765"/>
                  <a:pt x="34921" y="31795"/>
                </a:cubicBezTo>
                <a:cubicBezTo>
                  <a:pt x="34879" y="31841"/>
                  <a:pt x="34838" y="31888"/>
                  <a:pt x="34797" y="31932"/>
                </a:cubicBezTo>
                <a:cubicBezTo>
                  <a:pt x="34769" y="31962"/>
                  <a:pt x="34743" y="31993"/>
                  <a:pt x="34715" y="32022"/>
                </a:cubicBezTo>
                <a:cubicBezTo>
                  <a:pt x="34672" y="32068"/>
                  <a:pt x="34629" y="32113"/>
                  <a:pt x="34590" y="32157"/>
                </a:cubicBezTo>
                <a:cubicBezTo>
                  <a:pt x="34562" y="32187"/>
                  <a:pt x="34532" y="32219"/>
                  <a:pt x="34504" y="32248"/>
                </a:cubicBezTo>
                <a:cubicBezTo>
                  <a:pt x="34463" y="32293"/>
                  <a:pt x="34421" y="32338"/>
                  <a:pt x="34378" y="32382"/>
                </a:cubicBezTo>
                <a:cubicBezTo>
                  <a:pt x="34350" y="32412"/>
                  <a:pt x="34321" y="32441"/>
                  <a:pt x="34294" y="32471"/>
                </a:cubicBezTo>
                <a:cubicBezTo>
                  <a:pt x="34251" y="32515"/>
                  <a:pt x="34209" y="32560"/>
                  <a:pt x="34165" y="32604"/>
                </a:cubicBezTo>
                <a:cubicBezTo>
                  <a:pt x="34137" y="32634"/>
                  <a:pt x="34107" y="32663"/>
                  <a:pt x="34081" y="32691"/>
                </a:cubicBezTo>
                <a:cubicBezTo>
                  <a:pt x="34037" y="32735"/>
                  <a:pt x="33994" y="32781"/>
                  <a:pt x="33950" y="32825"/>
                </a:cubicBezTo>
                <a:cubicBezTo>
                  <a:pt x="33922" y="32854"/>
                  <a:pt x="33893" y="32882"/>
                  <a:pt x="33865" y="32912"/>
                </a:cubicBezTo>
                <a:cubicBezTo>
                  <a:pt x="33820" y="32956"/>
                  <a:pt x="33776" y="33002"/>
                  <a:pt x="33732" y="33046"/>
                </a:cubicBezTo>
                <a:cubicBezTo>
                  <a:pt x="33706" y="33075"/>
                  <a:pt x="33676" y="33103"/>
                  <a:pt x="33645" y="33132"/>
                </a:cubicBezTo>
                <a:lnTo>
                  <a:pt x="33513" y="33265"/>
                </a:lnTo>
                <a:cubicBezTo>
                  <a:pt x="33484" y="33294"/>
                  <a:pt x="33454" y="33322"/>
                  <a:pt x="33428" y="33352"/>
                </a:cubicBezTo>
                <a:cubicBezTo>
                  <a:pt x="33384" y="33396"/>
                  <a:pt x="33339" y="33440"/>
                  <a:pt x="33295" y="33481"/>
                </a:cubicBezTo>
                <a:cubicBezTo>
                  <a:pt x="33266" y="33509"/>
                  <a:pt x="33237" y="33538"/>
                  <a:pt x="33207" y="33566"/>
                </a:cubicBezTo>
                <a:cubicBezTo>
                  <a:pt x="33163" y="33610"/>
                  <a:pt x="33116" y="33653"/>
                  <a:pt x="33072" y="33697"/>
                </a:cubicBezTo>
                <a:cubicBezTo>
                  <a:pt x="33042" y="33727"/>
                  <a:pt x="33013" y="33753"/>
                  <a:pt x="32982" y="33781"/>
                </a:cubicBezTo>
                <a:cubicBezTo>
                  <a:pt x="32938" y="33824"/>
                  <a:pt x="32892" y="33866"/>
                  <a:pt x="32848" y="33911"/>
                </a:cubicBezTo>
                <a:cubicBezTo>
                  <a:pt x="32817" y="33940"/>
                  <a:pt x="32788" y="33966"/>
                  <a:pt x="32757" y="33996"/>
                </a:cubicBezTo>
                <a:cubicBezTo>
                  <a:pt x="32713" y="34039"/>
                  <a:pt x="32669" y="34080"/>
                  <a:pt x="32622" y="34121"/>
                </a:cubicBezTo>
                <a:cubicBezTo>
                  <a:pt x="32591" y="34150"/>
                  <a:pt x="32560" y="34180"/>
                  <a:pt x="32526" y="34209"/>
                </a:cubicBezTo>
                <a:lnTo>
                  <a:pt x="32394" y="34331"/>
                </a:lnTo>
                <a:cubicBezTo>
                  <a:pt x="32361" y="34361"/>
                  <a:pt x="32328" y="34390"/>
                  <a:pt x="32297" y="34419"/>
                </a:cubicBezTo>
                <a:cubicBezTo>
                  <a:pt x="32252" y="34459"/>
                  <a:pt x="32208" y="34499"/>
                  <a:pt x="32166" y="34539"/>
                </a:cubicBezTo>
                <a:cubicBezTo>
                  <a:pt x="32133" y="34568"/>
                  <a:pt x="32100" y="34597"/>
                  <a:pt x="32067" y="34628"/>
                </a:cubicBezTo>
                <a:cubicBezTo>
                  <a:pt x="32023" y="34668"/>
                  <a:pt x="31980" y="34706"/>
                  <a:pt x="31936" y="34745"/>
                </a:cubicBezTo>
                <a:cubicBezTo>
                  <a:pt x="31901" y="34775"/>
                  <a:pt x="31867" y="34805"/>
                  <a:pt x="31833" y="34837"/>
                </a:cubicBezTo>
                <a:cubicBezTo>
                  <a:pt x="31791" y="34875"/>
                  <a:pt x="31747" y="34912"/>
                  <a:pt x="31704" y="34950"/>
                </a:cubicBezTo>
                <a:cubicBezTo>
                  <a:pt x="31670" y="34981"/>
                  <a:pt x="31633" y="35014"/>
                  <a:pt x="31598" y="35045"/>
                </a:cubicBezTo>
                <a:lnTo>
                  <a:pt x="31471" y="35155"/>
                </a:lnTo>
                <a:lnTo>
                  <a:pt x="31361" y="35249"/>
                </a:lnTo>
                <a:cubicBezTo>
                  <a:pt x="31318" y="35283"/>
                  <a:pt x="31279" y="35320"/>
                  <a:pt x="31236" y="35355"/>
                </a:cubicBezTo>
                <a:cubicBezTo>
                  <a:pt x="31223" y="35367"/>
                  <a:pt x="31208" y="35377"/>
                  <a:pt x="31195" y="35390"/>
                </a:cubicBezTo>
                <a:cubicBezTo>
                  <a:pt x="31173" y="35356"/>
                  <a:pt x="31151" y="35323"/>
                  <a:pt x="31132" y="35287"/>
                </a:cubicBezTo>
                <a:cubicBezTo>
                  <a:pt x="31104" y="35253"/>
                  <a:pt x="31085" y="35223"/>
                  <a:pt x="31065" y="35192"/>
                </a:cubicBezTo>
                <a:cubicBezTo>
                  <a:pt x="31040" y="35156"/>
                  <a:pt x="31018" y="35120"/>
                  <a:pt x="30995" y="35083"/>
                </a:cubicBezTo>
                <a:cubicBezTo>
                  <a:pt x="30974" y="35052"/>
                  <a:pt x="30955" y="35021"/>
                  <a:pt x="30933" y="34987"/>
                </a:cubicBezTo>
                <a:cubicBezTo>
                  <a:pt x="30908" y="34950"/>
                  <a:pt x="30883" y="34912"/>
                  <a:pt x="30860" y="34875"/>
                </a:cubicBezTo>
                <a:cubicBezTo>
                  <a:pt x="30838" y="34845"/>
                  <a:pt x="30817" y="34811"/>
                  <a:pt x="30795" y="34780"/>
                </a:cubicBezTo>
                <a:cubicBezTo>
                  <a:pt x="30768" y="34742"/>
                  <a:pt x="30743" y="34702"/>
                  <a:pt x="30715" y="34664"/>
                </a:cubicBezTo>
                <a:cubicBezTo>
                  <a:pt x="30693" y="34633"/>
                  <a:pt x="30673" y="34599"/>
                  <a:pt x="30651" y="34568"/>
                </a:cubicBezTo>
                <a:cubicBezTo>
                  <a:pt x="30624" y="34530"/>
                  <a:pt x="30596" y="34489"/>
                  <a:pt x="30570" y="34449"/>
                </a:cubicBezTo>
                <a:cubicBezTo>
                  <a:pt x="30548" y="34418"/>
                  <a:pt x="30526" y="34384"/>
                  <a:pt x="30504" y="34353"/>
                </a:cubicBezTo>
                <a:cubicBezTo>
                  <a:pt x="30477" y="34312"/>
                  <a:pt x="30448" y="34272"/>
                  <a:pt x="30420" y="34231"/>
                </a:cubicBezTo>
                <a:cubicBezTo>
                  <a:pt x="30398" y="34200"/>
                  <a:pt x="30376" y="34168"/>
                  <a:pt x="30352" y="34136"/>
                </a:cubicBezTo>
                <a:cubicBezTo>
                  <a:pt x="30323" y="34094"/>
                  <a:pt x="30293" y="34053"/>
                  <a:pt x="30264" y="34011"/>
                </a:cubicBezTo>
                <a:cubicBezTo>
                  <a:pt x="30242" y="33980"/>
                  <a:pt x="30220" y="33947"/>
                  <a:pt x="30195" y="33915"/>
                </a:cubicBezTo>
                <a:cubicBezTo>
                  <a:pt x="30171" y="33883"/>
                  <a:pt x="30148" y="33847"/>
                  <a:pt x="30124" y="33815"/>
                </a:cubicBezTo>
                <a:cubicBezTo>
                  <a:pt x="32316" y="32081"/>
                  <a:pt x="34176" y="29995"/>
                  <a:pt x="35566" y="27745"/>
                </a:cubicBezTo>
                <a:close/>
                <a:moveTo>
                  <a:pt x="765" y="33163"/>
                </a:moveTo>
                <a:cubicBezTo>
                  <a:pt x="999" y="33827"/>
                  <a:pt x="1289" y="34458"/>
                  <a:pt x="1633" y="35055"/>
                </a:cubicBezTo>
                <a:cubicBezTo>
                  <a:pt x="1648" y="35227"/>
                  <a:pt x="1673" y="35396"/>
                  <a:pt x="1710" y="35561"/>
                </a:cubicBezTo>
                <a:cubicBezTo>
                  <a:pt x="1524" y="35175"/>
                  <a:pt x="1342" y="34780"/>
                  <a:pt x="1195" y="34440"/>
                </a:cubicBezTo>
                <a:cubicBezTo>
                  <a:pt x="1060" y="34121"/>
                  <a:pt x="918" y="33672"/>
                  <a:pt x="818" y="33346"/>
                </a:cubicBezTo>
                <a:lnTo>
                  <a:pt x="813" y="33325"/>
                </a:lnTo>
                <a:cubicBezTo>
                  <a:pt x="796" y="33274"/>
                  <a:pt x="782" y="33219"/>
                  <a:pt x="765" y="33163"/>
                </a:cubicBezTo>
                <a:close/>
                <a:moveTo>
                  <a:pt x="13917" y="34421"/>
                </a:moveTo>
                <a:cubicBezTo>
                  <a:pt x="13915" y="34428"/>
                  <a:pt x="13915" y="34436"/>
                  <a:pt x="13912" y="34443"/>
                </a:cubicBezTo>
                <a:cubicBezTo>
                  <a:pt x="13911" y="34458"/>
                  <a:pt x="13909" y="34472"/>
                  <a:pt x="13905" y="34487"/>
                </a:cubicBezTo>
                <a:cubicBezTo>
                  <a:pt x="13902" y="34515"/>
                  <a:pt x="13896" y="34543"/>
                  <a:pt x="13893" y="34569"/>
                </a:cubicBezTo>
                <a:cubicBezTo>
                  <a:pt x="13890" y="34584"/>
                  <a:pt x="13887" y="34599"/>
                  <a:pt x="13886" y="34614"/>
                </a:cubicBezTo>
                <a:cubicBezTo>
                  <a:pt x="13880" y="34642"/>
                  <a:pt x="13875" y="34670"/>
                  <a:pt x="13871" y="34697"/>
                </a:cubicBezTo>
                <a:cubicBezTo>
                  <a:pt x="13867" y="34712"/>
                  <a:pt x="13865" y="34727"/>
                  <a:pt x="13861" y="34742"/>
                </a:cubicBezTo>
                <a:lnTo>
                  <a:pt x="13844" y="34824"/>
                </a:lnTo>
                <a:cubicBezTo>
                  <a:pt x="13842" y="34839"/>
                  <a:pt x="13837" y="34853"/>
                  <a:pt x="13836" y="34868"/>
                </a:cubicBezTo>
                <a:cubicBezTo>
                  <a:pt x="13830" y="34896"/>
                  <a:pt x="13822" y="34922"/>
                  <a:pt x="13817" y="34950"/>
                </a:cubicBezTo>
                <a:lnTo>
                  <a:pt x="13806" y="34995"/>
                </a:lnTo>
                <a:cubicBezTo>
                  <a:pt x="13799" y="35023"/>
                  <a:pt x="13793" y="35050"/>
                  <a:pt x="13786" y="35077"/>
                </a:cubicBezTo>
                <a:cubicBezTo>
                  <a:pt x="13783" y="35092"/>
                  <a:pt x="13778" y="35106"/>
                  <a:pt x="13772" y="35121"/>
                </a:cubicBezTo>
                <a:lnTo>
                  <a:pt x="13750" y="35205"/>
                </a:lnTo>
                <a:cubicBezTo>
                  <a:pt x="13747" y="35220"/>
                  <a:pt x="13742" y="35234"/>
                  <a:pt x="13737" y="35249"/>
                </a:cubicBezTo>
                <a:cubicBezTo>
                  <a:pt x="13730" y="35276"/>
                  <a:pt x="13721" y="35303"/>
                  <a:pt x="13714" y="35331"/>
                </a:cubicBezTo>
                <a:cubicBezTo>
                  <a:pt x="13709" y="35346"/>
                  <a:pt x="13705" y="35361"/>
                  <a:pt x="13699" y="35377"/>
                </a:cubicBezTo>
                <a:cubicBezTo>
                  <a:pt x="13690" y="35405"/>
                  <a:pt x="13683" y="35433"/>
                  <a:pt x="13674" y="35459"/>
                </a:cubicBezTo>
                <a:cubicBezTo>
                  <a:pt x="13668" y="35474"/>
                  <a:pt x="13662" y="35489"/>
                  <a:pt x="13659" y="35506"/>
                </a:cubicBezTo>
                <a:lnTo>
                  <a:pt x="13631" y="35589"/>
                </a:lnTo>
                <a:cubicBezTo>
                  <a:pt x="13625" y="35604"/>
                  <a:pt x="13621" y="35620"/>
                  <a:pt x="13615" y="35634"/>
                </a:cubicBezTo>
                <a:cubicBezTo>
                  <a:pt x="13606" y="35662"/>
                  <a:pt x="13594" y="35690"/>
                  <a:pt x="13586" y="35717"/>
                </a:cubicBezTo>
                <a:cubicBezTo>
                  <a:pt x="13584" y="35723"/>
                  <a:pt x="13581" y="35729"/>
                  <a:pt x="13578" y="35736"/>
                </a:cubicBezTo>
                <a:cubicBezTo>
                  <a:pt x="13225" y="35368"/>
                  <a:pt x="12912" y="34958"/>
                  <a:pt x="12644" y="34506"/>
                </a:cubicBezTo>
                <a:cubicBezTo>
                  <a:pt x="13062" y="34494"/>
                  <a:pt x="13486" y="34467"/>
                  <a:pt x="13917" y="34421"/>
                </a:cubicBezTo>
                <a:close/>
                <a:moveTo>
                  <a:pt x="37612" y="28610"/>
                </a:moveTo>
                <a:cubicBezTo>
                  <a:pt x="37737" y="28649"/>
                  <a:pt x="37861" y="28689"/>
                  <a:pt x="37980" y="28721"/>
                </a:cubicBezTo>
                <a:cubicBezTo>
                  <a:pt x="37939" y="28786"/>
                  <a:pt x="37901" y="28851"/>
                  <a:pt x="37861" y="28914"/>
                </a:cubicBezTo>
                <a:cubicBezTo>
                  <a:pt x="37851" y="28927"/>
                  <a:pt x="37843" y="28942"/>
                  <a:pt x="37834" y="28955"/>
                </a:cubicBezTo>
                <a:cubicBezTo>
                  <a:pt x="37773" y="29054"/>
                  <a:pt x="37708" y="29154"/>
                  <a:pt x="37642" y="29252"/>
                </a:cubicBezTo>
                <a:cubicBezTo>
                  <a:pt x="37630" y="29270"/>
                  <a:pt x="37620" y="29286"/>
                  <a:pt x="37611" y="29302"/>
                </a:cubicBezTo>
                <a:cubicBezTo>
                  <a:pt x="37546" y="29399"/>
                  <a:pt x="37481" y="29498"/>
                  <a:pt x="37415" y="29595"/>
                </a:cubicBezTo>
                <a:lnTo>
                  <a:pt x="37383" y="29645"/>
                </a:lnTo>
                <a:cubicBezTo>
                  <a:pt x="37317" y="29742"/>
                  <a:pt x="37248" y="29839"/>
                  <a:pt x="37180" y="29936"/>
                </a:cubicBezTo>
                <a:cubicBezTo>
                  <a:pt x="37170" y="29951"/>
                  <a:pt x="37159" y="29966"/>
                  <a:pt x="37149" y="29980"/>
                </a:cubicBezTo>
                <a:cubicBezTo>
                  <a:pt x="37078" y="30080"/>
                  <a:pt x="37008" y="30182"/>
                  <a:pt x="36936" y="30280"/>
                </a:cubicBezTo>
                <a:cubicBezTo>
                  <a:pt x="36928" y="30289"/>
                  <a:pt x="36921" y="30301"/>
                  <a:pt x="36914" y="30310"/>
                </a:cubicBezTo>
                <a:cubicBezTo>
                  <a:pt x="36839" y="30414"/>
                  <a:pt x="36761" y="30520"/>
                  <a:pt x="36684" y="30623"/>
                </a:cubicBezTo>
                <a:cubicBezTo>
                  <a:pt x="36592" y="30745"/>
                  <a:pt x="36497" y="30869"/>
                  <a:pt x="36405" y="30991"/>
                </a:cubicBezTo>
                <a:cubicBezTo>
                  <a:pt x="36371" y="31035"/>
                  <a:pt x="36336" y="31076"/>
                  <a:pt x="36302" y="31120"/>
                </a:cubicBezTo>
                <a:cubicBezTo>
                  <a:pt x="36240" y="31198"/>
                  <a:pt x="36180" y="31278"/>
                  <a:pt x="36118" y="31354"/>
                </a:cubicBezTo>
                <a:cubicBezTo>
                  <a:pt x="36077" y="31406"/>
                  <a:pt x="36034" y="31457"/>
                  <a:pt x="35993" y="31507"/>
                </a:cubicBezTo>
                <a:cubicBezTo>
                  <a:pt x="35937" y="31575"/>
                  <a:pt x="35883" y="31645"/>
                  <a:pt x="35825" y="31713"/>
                </a:cubicBezTo>
                <a:cubicBezTo>
                  <a:pt x="35781" y="31766"/>
                  <a:pt x="35736" y="31819"/>
                  <a:pt x="35691" y="31873"/>
                </a:cubicBezTo>
                <a:cubicBezTo>
                  <a:pt x="35636" y="31937"/>
                  <a:pt x="35583" y="32003"/>
                  <a:pt x="35527" y="32068"/>
                </a:cubicBezTo>
                <a:cubicBezTo>
                  <a:pt x="35481" y="32123"/>
                  <a:pt x="35434" y="32176"/>
                  <a:pt x="35387" y="32229"/>
                </a:cubicBezTo>
                <a:cubicBezTo>
                  <a:pt x="35333" y="32293"/>
                  <a:pt x="35280" y="32356"/>
                  <a:pt x="35224" y="32419"/>
                </a:cubicBezTo>
                <a:cubicBezTo>
                  <a:pt x="35177" y="32473"/>
                  <a:pt x="35127" y="32528"/>
                  <a:pt x="35078" y="32582"/>
                </a:cubicBezTo>
                <a:cubicBezTo>
                  <a:pt x="35024" y="32643"/>
                  <a:pt x="34971" y="32704"/>
                  <a:pt x="34915" y="32765"/>
                </a:cubicBezTo>
                <a:cubicBezTo>
                  <a:pt x="34865" y="32819"/>
                  <a:pt x="34813" y="32874"/>
                  <a:pt x="34765" y="32928"/>
                </a:cubicBezTo>
                <a:cubicBezTo>
                  <a:pt x="34709" y="32987"/>
                  <a:pt x="34654" y="33047"/>
                  <a:pt x="34599" y="33106"/>
                </a:cubicBezTo>
                <a:cubicBezTo>
                  <a:pt x="34547" y="33162"/>
                  <a:pt x="34496" y="33215"/>
                  <a:pt x="34444" y="33268"/>
                </a:cubicBezTo>
                <a:cubicBezTo>
                  <a:pt x="34390" y="33327"/>
                  <a:pt x="34334" y="33384"/>
                  <a:pt x="34276" y="33443"/>
                </a:cubicBezTo>
                <a:cubicBezTo>
                  <a:pt x="34225" y="33496"/>
                  <a:pt x="34172" y="33550"/>
                  <a:pt x="34119" y="33603"/>
                </a:cubicBezTo>
                <a:cubicBezTo>
                  <a:pt x="34062" y="33660"/>
                  <a:pt x="34007" y="33716"/>
                  <a:pt x="33950" y="33774"/>
                </a:cubicBezTo>
                <a:cubicBezTo>
                  <a:pt x="33897" y="33827"/>
                  <a:pt x="33843" y="33878"/>
                  <a:pt x="33788" y="33933"/>
                </a:cubicBezTo>
                <a:cubicBezTo>
                  <a:pt x="33731" y="33988"/>
                  <a:pt x="33673" y="34044"/>
                  <a:pt x="33615" y="34102"/>
                </a:cubicBezTo>
                <a:cubicBezTo>
                  <a:pt x="33560" y="34153"/>
                  <a:pt x="33507" y="34205"/>
                  <a:pt x="33451" y="34258"/>
                </a:cubicBezTo>
                <a:cubicBezTo>
                  <a:pt x="33392" y="34312"/>
                  <a:pt x="33335" y="34368"/>
                  <a:pt x="33276" y="34422"/>
                </a:cubicBezTo>
                <a:cubicBezTo>
                  <a:pt x="33222" y="34474"/>
                  <a:pt x="33164" y="34525"/>
                  <a:pt x="33110" y="34575"/>
                </a:cubicBezTo>
                <a:cubicBezTo>
                  <a:pt x="33051" y="34628"/>
                  <a:pt x="32992" y="34684"/>
                  <a:pt x="32931" y="34737"/>
                </a:cubicBezTo>
                <a:cubicBezTo>
                  <a:pt x="32875" y="34789"/>
                  <a:pt x="32817" y="34839"/>
                  <a:pt x="32761" y="34889"/>
                </a:cubicBezTo>
                <a:cubicBezTo>
                  <a:pt x="32701" y="34942"/>
                  <a:pt x="32642" y="34995"/>
                  <a:pt x="32582" y="35048"/>
                </a:cubicBezTo>
                <a:cubicBezTo>
                  <a:pt x="32525" y="35098"/>
                  <a:pt x="32466" y="35148"/>
                  <a:pt x="32408" y="35198"/>
                </a:cubicBezTo>
                <a:cubicBezTo>
                  <a:pt x="32348" y="35249"/>
                  <a:pt x="32288" y="35302"/>
                  <a:pt x="32225" y="35353"/>
                </a:cubicBezTo>
                <a:cubicBezTo>
                  <a:pt x="32166" y="35403"/>
                  <a:pt x="32107" y="35451"/>
                  <a:pt x="32051" y="35499"/>
                </a:cubicBezTo>
                <a:cubicBezTo>
                  <a:pt x="31988" y="35551"/>
                  <a:pt x="31927" y="35602"/>
                  <a:pt x="31864" y="35654"/>
                </a:cubicBezTo>
                <a:cubicBezTo>
                  <a:pt x="31805" y="35701"/>
                  <a:pt x="31745" y="35749"/>
                  <a:pt x="31686" y="35796"/>
                </a:cubicBezTo>
                <a:lnTo>
                  <a:pt x="31521" y="35929"/>
                </a:lnTo>
                <a:cubicBezTo>
                  <a:pt x="31508" y="35907"/>
                  <a:pt x="31494" y="35883"/>
                  <a:pt x="31480" y="35861"/>
                </a:cubicBezTo>
                <a:cubicBezTo>
                  <a:pt x="31460" y="35831"/>
                  <a:pt x="31444" y="35802"/>
                  <a:pt x="31426" y="35773"/>
                </a:cubicBezTo>
                <a:cubicBezTo>
                  <a:pt x="31407" y="35742"/>
                  <a:pt x="31386" y="35708"/>
                  <a:pt x="31366" y="35676"/>
                </a:cubicBezTo>
                <a:cubicBezTo>
                  <a:pt x="31348" y="35646"/>
                  <a:pt x="31329" y="35614"/>
                  <a:pt x="31311" y="35583"/>
                </a:cubicBezTo>
                <a:cubicBezTo>
                  <a:pt x="31291" y="35549"/>
                  <a:pt x="31268" y="35515"/>
                  <a:pt x="31249" y="35481"/>
                </a:cubicBezTo>
                <a:cubicBezTo>
                  <a:pt x="31246" y="35478"/>
                  <a:pt x="31245" y="35474"/>
                  <a:pt x="31242" y="35471"/>
                </a:cubicBezTo>
                <a:cubicBezTo>
                  <a:pt x="31260" y="35455"/>
                  <a:pt x="31279" y="35440"/>
                  <a:pt x="31296" y="35423"/>
                </a:cubicBezTo>
                <a:cubicBezTo>
                  <a:pt x="31338" y="35390"/>
                  <a:pt x="31376" y="35356"/>
                  <a:pt x="31414" y="35323"/>
                </a:cubicBezTo>
                <a:cubicBezTo>
                  <a:pt x="31455" y="35289"/>
                  <a:pt x="31494" y="35253"/>
                  <a:pt x="31532" y="35221"/>
                </a:cubicBezTo>
                <a:cubicBezTo>
                  <a:pt x="31570" y="35187"/>
                  <a:pt x="31610" y="35155"/>
                  <a:pt x="31648" y="35120"/>
                </a:cubicBezTo>
                <a:cubicBezTo>
                  <a:pt x="31688" y="35084"/>
                  <a:pt x="31726" y="35052"/>
                  <a:pt x="31767" y="35017"/>
                </a:cubicBezTo>
                <a:cubicBezTo>
                  <a:pt x="31805" y="34984"/>
                  <a:pt x="31842" y="34950"/>
                  <a:pt x="31880" y="34918"/>
                </a:cubicBezTo>
                <a:cubicBezTo>
                  <a:pt x="31922" y="34883"/>
                  <a:pt x="31960" y="34847"/>
                  <a:pt x="32001" y="34812"/>
                </a:cubicBezTo>
                <a:cubicBezTo>
                  <a:pt x="32038" y="34780"/>
                  <a:pt x="32076" y="34746"/>
                  <a:pt x="32113" y="34712"/>
                </a:cubicBezTo>
                <a:cubicBezTo>
                  <a:pt x="32154" y="34677"/>
                  <a:pt x="32192" y="34640"/>
                  <a:pt x="32232" y="34605"/>
                </a:cubicBezTo>
                <a:lnTo>
                  <a:pt x="32342" y="34506"/>
                </a:lnTo>
                <a:lnTo>
                  <a:pt x="32464" y="34396"/>
                </a:lnTo>
                <a:cubicBezTo>
                  <a:pt x="32500" y="34362"/>
                  <a:pt x="32533" y="34331"/>
                  <a:pt x="32569" y="34297"/>
                </a:cubicBezTo>
                <a:cubicBezTo>
                  <a:pt x="32610" y="34259"/>
                  <a:pt x="32651" y="34222"/>
                  <a:pt x="32692" y="34184"/>
                </a:cubicBezTo>
                <a:cubicBezTo>
                  <a:pt x="32728" y="34150"/>
                  <a:pt x="32761" y="34119"/>
                  <a:pt x="32795" y="34087"/>
                </a:cubicBezTo>
                <a:cubicBezTo>
                  <a:pt x="32835" y="34047"/>
                  <a:pt x="32878" y="34009"/>
                  <a:pt x="32919" y="33971"/>
                </a:cubicBezTo>
                <a:cubicBezTo>
                  <a:pt x="32953" y="33937"/>
                  <a:pt x="32986" y="33906"/>
                  <a:pt x="33022" y="33872"/>
                </a:cubicBezTo>
                <a:lnTo>
                  <a:pt x="33142" y="33758"/>
                </a:lnTo>
                <a:cubicBezTo>
                  <a:pt x="33176" y="33725"/>
                  <a:pt x="33209" y="33693"/>
                  <a:pt x="33242" y="33659"/>
                </a:cubicBezTo>
                <a:cubicBezTo>
                  <a:pt x="33282" y="33619"/>
                  <a:pt x="33325" y="33581"/>
                  <a:pt x="33364" y="33540"/>
                </a:cubicBezTo>
                <a:cubicBezTo>
                  <a:pt x="33398" y="33509"/>
                  <a:pt x="33429" y="33475"/>
                  <a:pt x="33463" y="33444"/>
                </a:cubicBezTo>
                <a:cubicBezTo>
                  <a:pt x="33503" y="33405"/>
                  <a:pt x="33545" y="33363"/>
                  <a:pt x="33585" y="33324"/>
                </a:cubicBezTo>
                <a:lnTo>
                  <a:pt x="33681" y="33228"/>
                </a:lnTo>
                <a:lnTo>
                  <a:pt x="33804" y="33105"/>
                </a:lnTo>
                <a:lnTo>
                  <a:pt x="33898" y="33010"/>
                </a:lnTo>
                <a:cubicBezTo>
                  <a:pt x="33938" y="32968"/>
                  <a:pt x="33981" y="32927"/>
                  <a:pt x="34022" y="32885"/>
                </a:cubicBezTo>
                <a:cubicBezTo>
                  <a:pt x="34053" y="32854"/>
                  <a:pt x="34082" y="32824"/>
                  <a:pt x="34113" y="32791"/>
                </a:cubicBezTo>
                <a:cubicBezTo>
                  <a:pt x="34154" y="32750"/>
                  <a:pt x="34196" y="32707"/>
                  <a:pt x="34237" y="32663"/>
                </a:cubicBezTo>
                <a:cubicBezTo>
                  <a:pt x="34266" y="32632"/>
                  <a:pt x="34297" y="32600"/>
                  <a:pt x="34326" y="32569"/>
                </a:cubicBezTo>
                <a:cubicBezTo>
                  <a:pt x="34368" y="32526"/>
                  <a:pt x="34409" y="32484"/>
                  <a:pt x="34450" y="32441"/>
                </a:cubicBezTo>
                <a:cubicBezTo>
                  <a:pt x="34479" y="32410"/>
                  <a:pt x="34510" y="32376"/>
                  <a:pt x="34540" y="32346"/>
                </a:cubicBezTo>
                <a:cubicBezTo>
                  <a:pt x="34581" y="32303"/>
                  <a:pt x="34621" y="32259"/>
                  <a:pt x="34662" y="32216"/>
                </a:cubicBezTo>
                <a:cubicBezTo>
                  <a:pt x="34691" y="32185"/>
                  <a:pt x="34721" y="32153"/>
                  <a:pt x="34750" y="32120"/>
                </a:cubicBezTo>
                <a:cubicBezTo>
                  <a:pt x="34790" y="32076"/>
                  <a:pt x="34831" y="32035"/>
                  <a:pt x="34871" y="31991"/>
                </a:cubicBezTo>
                <a:cubicBezTo>
                  <a:pt x="34900" y="31959"/>
                  <a:pt x="34928" y="31926"/>
                  <a:pt x="34957" y="31895"/>
                </a:cubicBezTo>
                <a:cubicBezTo>
                  <a:pt x="34997" y="31851"/>
                  <a:pt x="35038" y="31807"/>
                  <a:pt x="35077" y="31763"/>
                </a:cubicBezTo>
                <a:cubicBezTo>
                  <a:pt x="35105" y="31731"/>
                  <a:pt x="35134" y="31698"/>
                  <a:pt x="35162" y="31667"/>
                </a:cubicBezTo>
                <a:cubicBezTo>
                  <a:pt x="35202" y="31623"/>
                  <a:pt x="35243" y="31576"/>
                  <a:pt x="35281" y="31532"/>
                </a:cubicBezTo>
                <a:lnTo>
                  <a:pt x="35363" y="31439"/>
                </a:lnTo>
                <a:cubicBezTo>
                  <a:pt x="35405" y="31392"/>
                  <a:pt x="35444" y="31347"/>
                  <a:pt x="35483" y="31301"/>
                </a:cubicBezTo>
                <a:cubicBezTo>
                  <a:pt x="35510" y="31270"/>
                  <a:pt x="35538" y="31236"/>
                  <a:pt x="35566" y="31206"/>
                </a:cubicBezTo>
                <a:cubicBezTo>
                  <a:pt x="35606" y="31160"/>
                  <a:pt x="35644" y="31113"/>
                  <a:pt x="35686" y="31067"/>
                </a:cubicBezTo>
                <a:cubicBezTo>
                  <a:pt x="35713" y="31036"/>
                  <a:pt x="35738" y="31003"/>
                  <a:pt x="35766" y="30972"/>
                </a:cubicBezTo>
                <a:cubicBezTo>
                  <a:pt x="35805" y="30926"/>
                  <a:pt x="35846" y="30881"/>
                  <a:pt x="35884" y="30832"/>
                </a:cubicBezTo>
                <a:cubicBezTo>
                  <a:pt x="35912" y="30800"/>
                  <a:pt x="35937" y="30767"/>
                  <a:pt x="35965" y="30735"/>
                </a:cubicBezTo>
                <a:cubicBezTo>
                  <a:pt x="36003" y="30689"/>
                  <a:pt x="36041" y="30642"/>
                  <a:pt x="36081" y="30595"/>
                </a:cubicBezTo>
                <a:cubicBezTo>
                  <a:pt x="36108" y="30561"/>
                  <a:pt x="36136" y="30528"/>
                  <a:pt x="36165" y="30492"/>
                </a:cubicBezTo>
                <a:cubicBezTo>
                  <a:pt x="36202" y="30447"/>
                  <a:pt x="36239" y="30403"/>
                  <a:pt x="36275" y="30355"/>
                </a:cubicBezTo>
                <a:cubicBezTo>
                  <a:pt x="36303" y="30322"/>
                  <a:pt x="36331" y="30286"/>
                  <a:pt x="36361" y="30252"/>
                </a:cubicBezTo>
                <a:cubicBezTo>
                  <a:pt x="36397" y="30207"/>
                  <a:pt x="36434" y="30163"/>
                  <a:pt x="36468" y="30117"/>
                </a:cubicBezTo>
                <a:cubicBezTo>
                  <a:pt x="36497" y="30080"/>
                  <a:pt x="36527" y="30044"/>
                  <a:pt x="36556" y="30005"/>
                </a:cubicBezTo>
                <a:cubicBezTo>
                  <a:pt x="36592" y="29963"/>
                  <a:pt x="36625" y="29919"/>
                  <a:pt x="36659" y="29876"/>
                </a:cubicBezTo>
                <a:cubicBezTo>
                  <a:pt x="36692" y="29838"/>
                  <a:pt x="36721" y="29799"/>
                  <a:pt x="36750" y="29760"/>
                </a:cubicBezTo>
                <a:cubicBezTo>
                  <a:pt x="36783" y="29719"/>
                  <a:pt x="36817" y="29676"/>
                  <a:pt x="36848" y="29635"/>
                </a:cubicBezTo>
                <a:cubicBezTo>
                  <a:pt x="36883" y="29589"/>
                  <a:pt x="36920" y="29542"/>
                  <a:pt x="36953" y="29495"/>
                </a:cubicBezTo>
                <a:cubicBezTo>
                  <a:pt x="36980" y="29461"/>
                  <a:pt x="37008" y="29426"/>
                  <a:pt x="37033" y="29391"/>
                </a:cubicBezTo>
                <a:cubicBezTo>
                  <a:pt x="37096" y="29310"/>
                  <a:pt x="37156" y="29227"/>
                  <a:pt x="37217" y="29146"/>
                </a:cubicBezTo>
                <a:cubicBezTo>
                  <a:pt x="37277" y="29065"/>
                  <a:pt x="37336" y="28985"/>
                  <a:pt x="37398" y="28904"/>
                </a:cubicBezTo>
                <a:cubicBezTo>
                  <a:pt x="37415" y="28877"/>
                  <a:pt x="37434" y="28852"/>
                  <a:pt x="37454" y="28826"/>
                </a:cubicBezTo>
                <a:lnTo>
                  <a:pt x="37576" y="28661"/>
                </a:lnTo>
                <a:cubicBezTo>
                  <a:pt x="37589" y="28645"/>
                  <a:pt x="37599" y="28626"/>
                  <a:pt x="37612" y="28610"/>
                </a:cubicBezTo>
                <a:close/>
                <a:moveTo>
                  <a:pt x="30042" y="33874"/>
                </a:moveTo>
                <a:cubicBezTo>
                  <a:pt x="30067" y="33906"/>
                  <a:pt x="30090" y="33937"/>
                  <a:pt x="30112" y="33971"/>
                </a:cubicBezTo>
                <a:cubicBezTo>
                  <a:pt x="30137" y="34008"/>
                  <a:pt x="30164" y="34044"/>
                  <a:pt x="30192" y="34081"/>
                </a:cubicBezTo>
                <a:lnTo>
                  <a:pt x="30268" y="34191"/>
                </a:lnTo>
                <a:cubicBezTo>
                  <a:pt x="30295" y="34228"/>
                  <a:pt x="30320" y="34265"/>
                  <a:pt x="30346" y="34303"/>
                </a:cubicBezTo>
                <a:cubicBezTo>
                  <a:pt x="30371" y="34339"/>
                  <a:pt x="30396" y="34375"/>
                  <a:pt x="30421" y="34411"/>
                </a:cubicBezTo>
                <a:cubicBezTo>
                  <a:pt x="30446" y="34447"/>
                  <a:pt x="30473" y="34484"/>
                  <a:pt x="30496" y="34521"/>
                </a:cubicBezTo>
                <a:lnTo>
                  <a:pt x="30568" y="34625"/>
                </a:lnTo>
                <a:cubicBezTo>
                  <a:pt x="30593" y="34662"/>
                  <a:pt x="30618" y="34699"/>
                  <a:pt x="30643" y="34736"/>
                </a:cubicBezTo>
                <a:cubicBezTo>
                  <a:pt x="30665" y="34768"/>
                  <a:pt x="30690" y="34803"/>
                  <a:pt x="30712" y="34837"/>
                </a:cubicBezTo>
                <a:cubicBezTo>
                  <a:pt x="30736" y="34874"/>
                  <a:pt x="30761" y="34911"/>
                  <a:pt x="30786" y="34948"/>
                </a:cubicBezTo>
                <a:cubicBezTo>
                  <a:pt x="30808" y="34980"/>
                  <a:pt x="30830" y="35014"/>
                  <a:pt x="30849" y="35045"/>
                </a:cubicBezTo>
                <a:cubicBezTo>
                  <a:pt x="30874" y="35081"/>
                  <a:pt x="30898" y="35117"/>
                  <a:pt x="30920" y="35153"/>
                </a:cubicBezTo>
                <a:cubicBezTo>
                  <a:pt x="30940" y="35184"/>
                  <a:pt x="30961" y="35217"/>
                  <a:pt x="30982" y="35249"/>
                </a:cubicBezTo>
                <a:lnTo>
                  <a:pt x="31048" y="35353"/>
                </a:lnTo>
                <a:lnTo>
                  <a:pt x="31108" y="35448"/>
                </a:lnTo>
                <a:cubicBezTo>
                  <a:pt x="31111" y="35449"/>
                  <a:pt x="31111" y="35451"/>
                  <a:pt x="31113" y="35455"/>
                </a:cubicBezTo>
                <a:cubicBezTo>
                  <a:pt x="31071" y="35487"/>
                  <a:pt x="31032" y="35523"/>
                  <a:pt x="30992" y="35555"/>
                </a:cubicBezTo>
                <a:lnTo>
                  <a:pt x="30870" y="35655"/>
                </a:lnTo>
                <a:cubicBezTo>
                  <a:pt x="30832" y="35687"/>
                  <a:pt x="30790" y="35720"/>
                  <a:pt x="30752" y="35752"/>
                </a:cubicBezTo>
                <a:cubicBezTo>
                  <a:pt x="30710" y="35787"/>
                  <a:pt x="30667" y="35820"/>
                  <a:pt x="30627" y="35854"/>
                </a:cubicBezTo>
                <a:lnTo>
                  <a:pt x="30511" y="35948"/>
                </a:lnTo>
                <a:cubicBezTo>
                  <a:pt x="30467" y="35982"/>
                  <a:pt x="30426" y="36017"/>
                  <a:pt x="30382" y="36052"/>
                </a:cubicBezTo>
                <a:cubicBezTo>
                  <a:pt x="30348" y="36077"/>
                  <a:pt x="30317" y="36104"/>
                  <a:pt x="30283" y="36129"/>
                </a:cubicBezTo>
                <a:cubicBezTo>
                  <a:pt x="29864" y="35701"/>
                  <a:pt x="29415" y="35208"/>
                  <a:pt x="28959" y="34677"/>
                </a:cubicBezTo>
                <a:cubicBezTo>
                  <a:pt x="29325" y="34419"/>
                  <a:pt x="29686" y="34153"/>
                  <a:pt x="30042" y="33874"/>
                </a:cubicBezTo>
                <a:close/>
                <a:moveTo>
                  <a:pt x="16779" y="34849"/>
                </a:moveTo>
                <a:lnTo>
                  <a:pt x="16779" y="34849"/>
                </a:lnTo>
                <a:cubicBezTo>
                  <a:pt x="16891" y="35381"/>
                  <a:pt x="16941" y="35945"/>
                  <a:pt x="16926" y="36523"/>
                </a:cubicBezTo>
                <a:cubicBezTo>
                  <a:pt x="16830" y="35957"/>
                  <a:pt x="16780" y="35392"/>
                  <a:pt x="16779" y="34849"/>
                </a:cubicBezTo>
                <a:close/>
                <a:moveTo>
                  <a:pt x="31164" y="35533"/>
                </a:moveTo>
                <a:cubicBezTo>
                  <a:pt x="31166" y="35537"/>
                  <a:pt x="31170" y="35540"/>
                  <a:pt x="31171" y="35545"/>
                </a:cubicBezTo>
                <a:cubicBezTo>
                  <a:pt x="31189" y="35576"/>
                  <a:pt x="31210" y="35605"/>
                  <a:pt x="31229" y="35636"/>
                </a:cubicBezTo>
                <a:lnTo>
                  <a:pt x="31289" y="35736"/>
                </a:lnTo>
                <a:cubicBezTo>
                  <a:pt x="31307" y="35765"/>
                  <a:pt x="31326" y="35795"/>
                  <a:pt x="31342" y="35824"/>
                </a:cubicBezTo>
                <a:cubicBezTo>
                  <a:pt x="31363" y="35857"/>
                  <a:pt x="31380" y="35889"/>
                  <a:pt x="31399" y="35920"/>
                </a:cubicBezTo>
                <a:cubicBezTo>
                  <a:pt x="31413" y="35943"/>
                  <a:pt x="31427" y="35965"/>
                  <a:pt x="31439" y="35989"/>
                </a:cubicBezTo>
                <a:cubicBezTo>
                  <a:pt x="31351" y="36058"/>
                  <a:pt x="31266" y="36127"/>
                  <a:pt x="31177" y="36193"/>
                </a:cubicBezTo>
                <a:cubicBezTo>
                  <a:pt x="31173" y="36198"/>
                  <a:pt x="31167" y="36201"/>
                  <a:pt x="31164" y="36205"/>
                </a:cubicBezTo>
                <a:cubicBezTo>
                  <a:pt x="31138" y="36224"/>
                  <a:pt x="31111" y="36245"/>
                  <a:pt x="31085" y="36265"/>
                </a:cubicBezTo>
                <a:cubicBezTo>
                  <a:pt x="31015" y="36318"/>
                  <a:pt x="30945" y="36371"/>
                  <a:pt x="30876" y="36423"/>
                </a:cubicBezTo>
                <a:cubicBezTo>
                  <a:pt x="30849" y="36442"/>
                  <a:pt x="30824" y="36463"/>
                  <a:pt x="30798" y="36480"/>
                </a:cubicBezTo>
                <a:lnTo>
                  <a:pt x="30760" y="36508"/>
                </a:lnTo>
                <a:cubicBezTo>
                  <a:pt x="30743" y="36521"/>
                  <a:pt x="30726" y="36532"/>
                  <a:pt x="30710" y="36543"/>
                </a:cubicBezTo>
                <a:cubicBezTo>
                  <a:pt x="30702" y="36538"/>
                  <a:pt x="30696" y="36530"/>
                  <a:pt x="30689" y="36524"/>
                </a:cubicBezTo>
                <a:cubicBezTo>
                  <a:pt x="30667" y="36507"/>
                  <a:pt x="30646" y="36485"/>
                  <a:pt x="30621" y="36463"/>
                </a:cubicBezTo>
                <a:cubicBezTo>
                  <a:pt x="30611" y="36451"/>
                  <a:pt x="30599" y="36440"/>
                  <a:pt x="30587" y="36429"/>
                </a:cubicBezTo>
                <a:cubicBezTo>
                  <a:pt x="30567" y="36411"/>
                  <a:pt x="30548" y="36390"/>
                  <a:pt x="30527" y="36371"/>
                </a:cubicBezTo>
                <a:lnTo>
                  <a:pt x="30487" y="36332"/>
                </a:lnTo>
                <a:lnTo>
                  <a:pt x="30432" y="36276"/>
                </a:lnTo>
                <a:lnTo>
                  <a:pt x="30386" y="36230"/>
                </a:lnTo>
                <a:lnTo>
                  <a:pt x="30351" y="36195"/>
                </a:lnTo>
                <a:lnTo>
                  <a:pt x="30457" y="36112"/>
                </a:lnTo>
                <a:cubicBezTo>
                  <a:pt x="30495" y="36082"/>
                  <a:pt x="30533" y="36051"/>
                  <a:pt x="30574" y="36018"/>
                </a:cubicBezTo>
                <a:cubicBezTo>
                  <a:pt x="30615" y="35986"/>
                  <a:pt x="30657" y="35951"/>
                  <a:pt x="30699" y="35918"/>
                </a:cubicBezTo>
                <a:cubicBezTo>
                  <a:pt x="30737" y="35886"/>
                  <a:pt x="30777" y="35854"/>
                  <a:pt x="30817" y="35823"/>
                </a:cubicBezTo>
                <a:cubicBezTo>
                  <a:pt x="30857" y="35789"/>
                  <a:pt x="30898" y="35756"/>
                  <a:pt x="30938" y="35721"/>
                </a:cubicBezTo>
                <a:cubicBezTo>
                  <a:pt x="30979" y="35687"/>
                  <a:pt x="31017" y="35656"/>
                  <a:pt x="31057" y="35624"/>
                </a:cubicBezTo>
                <a:cubicBezTo>
                  <a:pt x="31092" y="35595"/>
                  <a:pt x="31129" y="35565"/>
                  <a:pt x="31164" y="35533"/>
                </a:cubicBezTo>
                <a:close/>
                <a:moveTo>
                  <a:pt x="4143" y="30275"/>
                </a:moveTo>
                <a:cubicBezTo>
                  <a:pt x="4156" y="30295"/>
                  <a:pt x="4168" y="30316"/>
                  <a:pt x="4179" y="30336"/>
                </a:cubicBezTo>
                <a:cubicBezTo>
                  <a:pt x="4200" y="30370"/>
                  <a:pt x="4219" y="30405"/>
                  <a:pt x="4241" y="30441"/>
                </a:cubicBezTo>
                <a:cubicBezTo>
                  <a:pt x="4248" y="30451"/>
                  <a:pt x="4254" y="30461"/>
                  <a:pt x="4262" y="30472"/>
                </a:cubicBezTo>
                <a:cubicBezTo>
                  <a:pt x="4276" y="30495"/>
                  <a:pt x="4293" y="30520"/>
                  <a:pt x="4307" y="30545"/>
                </a:cubicBezTo>
                <a:cubicBezTo>
                  <a:pt x="4329" y="30582"/>
                  <a:pt x="4354" y="30617"/>
                  <a:pt x="4378" y="30653"/>
                </a:cubicBezTo>
                <a:cubicBezTo>
                  <a:pt x="4385" y="30664"/>
                  <a:pt x="4394" y="30678"/>
                  <a:pt x="4401" y="30689"/>
                </a:cubicBezTo>
                <a:cubicBezTo>
                  <a:pt x="4415" y="30708"/>
                  <a:pt x="4426" y="30728"/>
                  <a:pt x="4443" y="30748"/>
                </a:cubicBezTo>
                <a:cubicBezTo>
                  <a:pt x="4468" y="30785"/>
                  <a:pt x="4493" y="30823"/>
                  <a:pt x="4519" y="30860"/>
                </a:cubicBezTo>
                <a:cubicBezTo>
                  <a:pt x="4528" y="30875"/>
                  <a:pt x="4540" y="30888"/>
                  <a:pt x="4549" y="30903"/>
                </a:cubicBezTo>
                <a:cubicBezTo>
                  <a:pt x="4560" y="30917"/>
                  <a:pt x="4571" y="30932"/>
                  <a:pt x="4582" y="30948"/>
                </a:cubicBezTo>
                <a:cubicBezTo>
                  <a:pt x="4609" y="30986"/>
                  <a:pt x="4637" y="31025"/>
                  <a:pt x="4666" y="31061"/>
                </a:cubicBezTo>
                <a:cubicBezTo>
                  <a:pt x="4678" y="31076"/>
                  <a:pt x="4690" y="31092"/>
                  <a:pt x="4702" y="31109"/>
                </a:cubicBezTo>
                <a:cubicBezTo>
                  <a:pt x="4710" y="31119"/>
                  <a:pt x="4719" y="31129"/>
                  <a:pt x="4727" y="31142"/>
                </a:cubicBezTo>
                <a:cubicBezTo>
                  <a:pt x="4756" y="31182"/>
                  <a:pt x="4787" y="31220"/>
                  <a:pt x="4819" y="31259"/>
                </a:cubicBezTo>
                <a:cubicBezTo>
                  <a:pt x="4832" y="31275"/>
                  <a:pt x="4847" y="31294"/>
                  <a:pt x="4859" y="31310"/>
                </a:cubicBezTo>
                <a:cubicBezTo>
                  <a:pt x="4866" y="31317"/>
                  <a:pt x="4872" y="31326"/>
                  <a:pt x="4879" y="31334"/>
                </a:cubicBezTo>
                <a:cubicBezTo>
                  <a:pt x="4913" y="31375"/>
                  <a:pt x="4946" y="31413"/>
                  <a:pt x="4980" y="31451"/>
                </a:cubicBezTo>
                <a:cubicBezTo>
                  <a:pt x="4994" y="31470"/>
                  <a:pt x="5009" y="31488"/>
                  <a:pt x="5025" y="31506"/>
                </a:cubicBezTo>
                <a:cubicBezTo>
                  <a:pt x="5028" y="31510"/>
                  <a:pt x="5034" y="31514"/>
                  <a:pt x="5038" y="31520"/>
                </a:cubicBezTo>
                <a:cubicBezTo>
                  <a:pt x="5075" y="31564"/>
                  <a:pt x="5113" y="31606"/>
                  <a:pt x="5152" y="31648"/>
                </a:cubicBezTo>
                <a:cubicBezTo>
                  <a:pt x="5166" y="31663"/>
                  <a:pt x="5180" y="31679"/>
                  <a:pt x="5194" y="31694"/>
                </a:cubicBezTo>
                <a:cubicBezTo>
                  <a:pt x="5207" y="31709"/>
                  <a:pt x="5222" y="31723"/>
                  <a:pt x="5237" y="31738"/>
                </a:cubicBezTo>
                <a:lnTo>
                  <a:pt x="5335" y="31844"/>
                </a:lnTo>
                <a:lnTo>
                  <a:pt x="5371" y="31878"/>
                </a:lnTo>
                <a:lnTo>
                  <a:pt x="5405" y="31913"/>
                </a:lnTo>
                <a:cubicBezTo>
                  <a:pt x="5425" y="31934"/>
                  <a:pt x="5446" y="31951"/>
                  <a:pt x="5465" y="31972"/>
                </a:cubicBezTo>
                <a:lnTo>
                  <a:pt x="5519" y="32028"/>
                </a:lnTo>
                <a:lnTo>
                  <a:pt x="5608" y="32110"/>
                </a:lnTo>
                <a:cubicBezTo>
                  <a:pt x="5636" y="32135"/>
                  <a:pt x="5661" y="32160"/>
                  <a:pt x="5688" y="32185"/>
                </a:cubicBezTo>
                <a:cubicBezTo>
                  <a:pt x="5706" y="32201"/>
                  <a:pt x="5727" y="32219"/>
                  <a:pt x="5746" y="32237"/>
                </a:cubicBezTo>
                <a:cubicBezTo>
                  <a:pt x="5784" y="32272"/>
                  <a:pt x="5822" y="32307"/>
                  <a:pt x="5864" y="32340"/>
                </a:cubicBezTo>
                <a:cubicBezTo>
                  <a:pt x="5868" y="32346"/>
                  <a:pt x="5874" y="32348"/>
                  <a:pt x="5880" y="32354"/>
                </a:cubicBezTo>
                <a:cubicBezTo>
                  <a:pt x="6008" y="32465"/>
                  <a:pt x="6140" y="32569"/>
                  <a:pt x="6277" y="32672"/>
                </a:cubicBezTo>
                <a:cubicBezTo>
                  <a:pt x="6318" y="34077"/>
                  <a:pt x="6555" y="35378"/>
                  <a:pt x="6984" y="36568"/>
                </a:cubicBezTo>
                <a:cubicBezTo>
                  <a:pt x="5652" y="36033"/>
                  <a:pt x="4500" y="35253"/>
                  <a:pt x="3562" y="34256"/>
                </a:cubicBezTo>
                <a:cubicBezTo>
                  <a:pt x="3428" y="33478"/>
                  <a:pt x="3363" y="32669"/>
                  <a:pt x="3363" y="31826"/>
                </a:cubicBezTo>
                <a:cubicBezTo>
                  <a:pt x="3363" y="31544"/>
                  <a:pt x="3370" y="31259"/>
                  <a:pt x="3384" y="30972"/>
                </a:cubicBezTo>
                <a:cubicBezTo>
                  <a:pt x="3615" y="30729"/>
                  <a:pt x="3866" y="30495"/>
                  <a:pt x="4143" y="30275"/>
                </a:cubicBezTo>
                <a:close/>
                <a:moveTo>
                  <a:pt x="21674" y="34721"/>
                </a:moveTo>
                <a:lnTo>
                  <a:pt x="21674" y="34721"/>
                </a:lnTo>
                <a:cubicBezTo>
                  <a:pt x="20125" y="35531"/>
                  <a:pt x="18563" y="36170"/>
                  <a:pt x="17022" y="36621"/>
                </a:cubicBezTo>
                <a:cubicBezTo>
                  <a:pt x="17044" y="35989"/>
                  <a:pt x="16992" y="35371"/>
                  <a:pt x="16867" y="34795"/>
                </a:cubicBezTo>
                <a:lnTo>
                  <a:pt x="16867" y="34795"/>
                </a:lnTo>
                <a:cubicBezTo>
                  <a:pt x="17023" y="34834"/>
                  <a:pt x="17182" y="34871"/>
                  <a:pt x="17345" y="34903"/>
                </a:cubicBezTo>
                <a:cubicBezTo>
                  <a:pt x="17879" y="35006"/>
                  <a:pt x="18435" y="35055"/>
                  <a:pt x="19007" y="35055"/>
                </a:cubicBezTo>
                <a:cubicBezTo>
                  <a:pt x="19866" y="35055"/>
                  <a:pt x="20762" y="34942"/>
                  <a:pt x="21674" y="34721"/>
                </a:cubicBezTo>
                <a:close/>
                <a:moveTo>
                  <a:pt x="1789" y="35465"/>
                </a:moveTo>
                <a:lnTo>
                  <a:pt x="1789" y="35465"/>
                </a:lnTo>
                <a:cubicBezTo>
                  <a:pt x="1939" y="35870"/>
                  <a:pt x="2111" y="36261"/>
                  <a:pt x="2303" y="36642"/>
                </a:cubicBezTo>
                <a:cubicBezTo>
                  <a:pt x="2261" y="36585"/>
                  <a:pt x="2219" y="36532"/>
                  <a:pt x="2173" y="36485"/>
                </a:cubicBezTo>
                <a:cubicBezTo>
                  <a:pt x="2129" y="36401"/>
                  <a:pt x="2085" y="36315"/>
                  <a:pt x="2038" y="36223"/>
                </a:cubicBezTo>
                <a:cubicBezTo>
                  <a:pt x="1925" y="35980"/>
                  <a:pt x="1842" y="35727"/>
                  <a:pt x="1789" y="35465"/>
                </a:cubicBezTo>
                <a:close/>
                <a:moveTo>
                  <a:pt x="9660" y="34208"/>
                </a:moveTo>
                <a:lnTo>
                  <a:pt x="9660" y="34208"/>
                </a:lnTo>
                <a:cubicBezTo>
                  <a:pt x="9786" y="34237"/>
                  <a:pt x="9916" y="34265"/>
                  <a:pt x="10045" y="34290"/>
                </a:cubicBezTo>
                <a:cubicBezTo>
                  <a:pt x="10784" y="34431"/>
                  <a:pt x="11553" y="34502"/>
                  <a:pt x="12344" y="34502"/>
                </a:cubicBezTo>
                <a:cubicBezTo>
                  <a:pt x="12375" y="34506"/>
                  <a:pt x="12401" y="34507"/>
                  <a:pt x="12426" y="34507"/>
                </a:cubicBezTo>
                <a:cubicBezTo>
                  <a:pt x="12439" y="34507"/>
                  <a:pt x="12451" y="34507"/>
                  <a:pt x="12463" y="34506"/>
                </a:cubicBezTo>
                <a:lnTo>
                  <a:pt x="12463" y="34506"/>
                </a:lnTo>
                <a:cubicBezTo>
                  <a:pt x="12453" y="34525"/>
                  <a:pt x="12444" y="34544"/>
                  <a:pt x="12432" y="34565"/>
                </a:cubicBezTo>
                <a:cubicBezTo>
                  <a:pt x="12427" y="34575"/>
                  <a:pt x="12419" y="34589"/>
                  <a:pt x="12415" y="34599"/>
                </a:cubicBezTo>
                <a:cubicBezTo>
                  <a:pt x="12402" y="34621"/>
                  <a:pt x="12390" y="34643"/>
                  <a:pt x="12378" y="34665"/>
                </a:cubicBezTo>
                <a:cubicBezTo>
                  <a:pt x="12371" y="34677"/>
                  <a:pt x="12365" y="34690"/>
                  <a:pt x="12357" y="34700"/>
                </a:cubicBezTo>
                <a:cubicBezTo>
                  <a:pt x="12344" y="34722"/>
                  <a:pt x="12334" y="34745"/>
                  <a:pt x="12321" y="34765"/>
                </a:cubicBezTo>
                <a:cubicBezTo>
                  <a:pt x="12313" y="34777"/>
                  <a:pt x="12306" y="34789"/>
                  <a:pt x="12299" y="34802"/>
                </a:cubicBezTo>
                <a:cubicBezTo>
                  <a:pt x="12285" y="34824"/>
                  <a:pt x="12272" y="34845"/>
                  <a:pt x="12259" y="34867"/>
                </a:cubicBezTo>
                <a:cubicBezTo>
                  <a:pt x="12252" y="34878"/>
                  <a:pt x="12244" y="34890"/>
                  <a:pt x="12237" y="34903"/>
                </a:cubicBezTo>
                <a:cubicBezTo>
                  <a:pt x="12225" y="34922"/>
                  <a:pt x="12212" y="34945"/>
                  <a:pt x="12197" y="34965"/>
                </a:cubicBezTo>
                <a:cubicBezTo>
                  <a:pt x="12190" y="34978"/>
                  <a:pt x="12181" y="34989"/>
                  <a:pt x="12174" y="35002"/>
                </a:cubicBezTo>
                <a:cubicBezTo>
                  <a:pt x="12160" y="35023"/>
                  <a:pt x="12146" y="35045"/>
                  <a:pt x="12132" y="35065"/>
                </a:cubicBezTo>
                <a:cubicBezTo>
                  <a:pt x="12125" y="35077"/>
                  <a:pt x="12116" y="35090"/>
                  <a:pt x="12107" y="35102"/>
                </a:cubicBezTo>
                <a:cubicBezTo>
                  <a:pt x="12093" y="35121"/>
                  <a:pt x="12079" y="35142"/>
                  <a:pt x="12065" y="35162"/>
                </a:cubicBezTo>
                <a:cubicBezTo>
                  <a:pt x="12056" y="35175"/>
                  <a:pt x="12046" y="35187"/>
                  <a:pt x="12038" y="35200"/>
                </a:cubicBezTo>
                <a:cubicBezTo>
                  <a:pt x="12024" y="35221"/>
                  <a:pt x="12012" y="35242"/>
                  <a:pt x="11997" y="35261"/>
                </a:cubicBezTo>
                <a:lnTo>
                  <a:pt x="11969" y="35301"/>
                </a:lnTo>
                <a:cubicBezTo>
                  <a:pt x="11954" y="35320"/>
                  <a:pt x="11940" y="35340"/>
                  <a:pt x="11925" y="35359"/>
                </a:cubicBezTo>
                <a:cubicBezTo>
                  <a:pt x="11916" y="35371"/>
                  <a:pt x="11907" y="35384"/>
                  <a:pt x="11896" y="35398"/>
                </a:cubicBezTo>
                <a:cubicBezTo>
                  <a:pt x="11881" y="35418"/>
                  <a:pt x="11866" y="35436"/>
                  <a:pt x="11851" y="35456"/>
                </a:cubicBezTo>
                <a:cubicBezTo>
                  <a:pt x="11843" y="35468"/>
                  <a:pt x="11831" y="35481"/>
                  <a:pt x="11822" y="35495"/>
                </a:cubicBezTo>
                <a:cubicBezTo>
                  <a:pt x="11807" y="35512"/>
                  <a:pt x="11793" y="35533"/>
                  <a:pt x="11776" y="35552"/>
                </a:cubicBezTo>
                <a:cubicBezTo>
                  <a:pt x="11765" y="35564"/>
                  <a:pt x="11754" y="35577"/>
                  <a:pt x="11744" y="35590"/>
                </a:cubicBezTo>
                <a:cubicBezTo>
                  <a:pt x="11729" y="35608"/>
                  <a:pt x="11713" y="35627"/>
                  <a:pt x="11698" y="35645"/>
                </a:cubicBezTo>
                <a:cubicBezTo>
                  <a:pt x="11688" y="35658"/>
                  <a:pt x="11676" y="35671"/>
                  <a:pt x="11666" y="35686"/>
                </a:cubicBezTo>
                <a:cubicBezTo>
                  <a:pt x="11651" y="35704"/>
                  <a:pt x="11634" y="35723"/>
                  <a:pt x="11619" y="35740"/>
                </a:cubicBezTo>
                <a:cubicBezTo>
                  <a:pt x="11609" y="35754"/>
                  <a:pt x="11596" y="35768"/>
                  <a:pt x="11585" y="35781"/>
                </a:cubicBezTo>
                <a:cubicBezTo>
                  <a:pt x="11571" y="35799"/>
                  <a:pt x="11553" y="35817"/>
                  <a:pt x="11537" y="35834"/>
                </a:cubicBezTo>
                <a:cubicBezTo>
                  <a:pt x="11523" y="35848"/>
                  <a:pt x="11513" y="35862"/>
                  <a:pt x="11500" y="35876"/>
                </a:cubicBezTo>
                <a:cubicBezTo>
                  <a:pt x="11484" y="35893"/>
                  <a:pt x="11469" y="35909"/>
                  <a:pt x="11453" y="35927"/>
                </a:cubicBezTo>
                <a:cubicBezTo>
                  <a:pt x="11440" y="35939"/>
                  <a:pt x="11426" y="35954"/>
                  <a:pt x="11413" y="35967"/>
                </a:cubicBezTo>
                <a:cubicBezTo>
                  <a:pt x="11397" y="35983"/>
                  <a:pt x="11382" y="36002"/>
                  <a:pt x="11366" y="36018"/>
                </a:cubicBezTo>
                <a:cubicBezTo>
                  <a:pt x="11353" y="36032"/>
                  <a:pt x="11340" y="36046"/>
                  <a:pt x="11328" y="36059"/>
                </a:cubicBezTo>
                <a:lnTo>
                  <a:pt x="11278" y="36108"/>
                </a:lnTo>
                <a:cubicBezTo>
                  <a:pt x="11265" y="36123"/>
                  <a:pt x="11250" y="36136"/>
                  <a:pt x="11235" y="36151"/>
                </a:cubicBezTo>
                <a:cubicBezTo>
                  <a:pt x="11219" y="36167"/>
                  <a:pt x="11203" y="36182"/>
                  <a:pt x="11185" y="36199"/>
                </a:cubicBezTo>
                <a:cubicBezTo>
                  <a:pt x="11170" y="36214"/>
                  <a:pt x="11156" y="36226"/>
                  <a:pt x="11141" y="36240"/>
                </a:cubicBezTo>
                <a:cubicBezTo>
                  <a:pt x="11125" y="36255"/>
                  <a:pt x="11109" y="36273"/>
                  <a:pt x="11092" y="36287"/>
                </a:cubicBezTo>
                <a:cubicBezTo>
                  <a:pt x="11078" y="36302"/>
                  <a:pt x="11063" y="36314"/>
                  <a:pt x="11045" y="36329"/>
                </a:cubicBezTo>
                <a:cubicBezTo>
                  <a:pt x="11029" y="36343"/>
                  <a:pt x="11013" y="36361"/>
                  <a:pt x="10997" y="36376"/>
                </a:cubicBezTo>
                <a:cubicBezTo>
                  <a:pt x="10982" y="36390"/>
                  <a:pt x="10965" y="36402"/>
                  <a:pt x="10950" y="36417"/>
                </a:cubicBezTo>
                <a:cubicBezTo>
                  <a:pt x="10938" y="36429"/>
                  <a:pt x="10925" y="36442"/>
                  <a:pt x="10910" y="36452"/>
                </a:cubicBezTo>
                <a:cubicBezTo>
                  <a:pt x="10904" y="36458"/>
                  <a:pt x="10897" y="36464"/>
                  <a:pt x="10891" y="36468"/>
                </a:cubicBezTo>
                <a:cubicBezTo>
                  <a:pt x="10879" y="36480"/>
                  <a:pt x="10864" y="36493"/>
                  <a:pt x="10851" y="36504"/>
                </a:cubicBezTo>
                <a:cubicBezTo>
                  <a:pt x="10850" y="36505"/>
                  <a:pt x="10845" y="36508"/>
                  <a:pt x="10844" y="36510"/>
                </a:cubicBezTo>
                <a:cubicBezTo>
                  <a:pt x="10828" y="36523"/>
                  <a:pt x="10813" y="36538"/>
                  <a:pt x="10795" y="36551"/>
                </a:cubicBezTo>
                <a:cubicBezTo>
                  <a:pt x="10778" y="36567"/>
                  <a:pt x="10759" y="36582"/>
                  <a:pt x="10739" y="36598"/>
                </a:cubicBezTo>
                <a:cubicBezTo>
                  <a:pt x="10734" y="36601"/>
                  <a:pt x="10728" y="36607"/>
                  <a:pt x="10725" y="36611"/>
                </a:cubicBezTo>
                <a:lnTo>
                  <a:pt x="10663" y="36660"/>
                </a:lnTo>
                <a:cubicBezTo>
                  <a:pt x="10648" y="36671"/>
                  <a:pt x="10634" y="36685"/>
                  <a:pt x="10619" y="36695"/>
                </a:cubicBezTo>
                <a:cubicBezTo>
                  <a:pt x="10611" y="36680"/>
                  <a:pt x="10603" y="36667"/>
                  <a:pt x="10595" y="36652"/>
                </a:cubicBezTo>
                <a:cubicBezTo>
                  <a:pt x="10582" y="36629"/>
                  <a:pt x="10570" y="36607"/>
                  <a:pt x="10557" y="36583"/>
                </a:cubicBezTo>
                <a:cubicBezTo>
                  <a:pt x="10544" y="36561"/>
                  <a:pt x="10534" y="36539"/>
                  <a:pt x="10520" y="36515"/>
                </a:cubicBezTo>
                <a:cubicBezTo>
                  <a:pt x="10507" y="36490"/>
                  <a:pt x="10494" y="36468"/>
                  <a:pt x="10484" y="36445"/>
                </a:cubicBezTo>
                <a:cubicBezTo>
                  <a:pt x="10472" y="36423"/>
                  <a:pt x="10460" y="36399"/>
                  <a:pt x="10448" y="36377"/>
                </a:cubicBezTo>
                <a:cubicBezTo>
                  <a:pt x="10435" y="36354"/>
                  <a:pt x="10425" y="36329"/>
                  <a:pt x="10411" y="36305"/>
                </a:cubicBezTo>
                <a:cubicBezTo>
                  <a:pt x="10401" y="36283"/>
                  <a:pt x="10389" y="36260"/>
                  <a:pt x="10376" y="36236"/>
                </a:cubicBezTo>
                <a:cubicBezTo>
                  <a:pt x="10366" y="36211"/>
                  <a:pt x="10353" y="36187"/>
                  <a:pt x="10342" y="36164"/>
                </a:cubicBezTo>
                <a:cubicBezTo>
                  <a:pt x="10331" y="36140"/>
                  <a:pt x="10320" y="36118"/>
                  <a:pt x="10308" y="36093"/>
                </a:cubicBezTo>
                <a:lnTo>
                  <a:pt x="10276" y="36023"/>
                </a:lnTo>
                <a:cubicBezTo>
                  <a:pt x="10264" y="35998"/>
                  <a:pt x="10254" y="35974"/>
                  <a:pt x="10244" y="35951"/>
                </a:cubicBezTo>
                <a:lnTo>
                  <a:pt x="10211" y="35879"/>
                </a:lnTo>
                <a:cubicBezTo>
                  <a:pt x="10200" y="35855"/>
                  <a:pt x="10191" y="35831"/>
                  <a:pt x="10181" y="35806"/>
                </a:cubicBezTo>
                <a:cubicBezTo>
                  <a:pt x="10169" y="35783"/>
                  <a:pt x="10160" y="35759"/>
                  <a:pt x="10148" y="35733"/>
                </a:cubicBezTo>
                <a:cubicBezTo>
                  <a:pt x="10139" y="35709"/>
                  <a:pt x="10129" y="35686"/>
                  <a:pt x="10119" y="35659"/>
                </a:cubicBezTo>
                <a:cubicBezTo>
                  <a:pt x="10110" y="35636"/>
                  <a:pt x="10100" y="35611"/>
                  <a:pt x="10089" y="35586"/>
                </a:cubicBezTo>
                <a:cubicBezTo>
                  <a:pt x="10081" y="35562"/>
                  <a:pt x="10072" y="35537"/>
                  <a:pt x="10060" y="35512"/>
                </a:cubicBezTo>
                <a:cubicBezTo>
                  <a:pt x="10051" y="35489"/>
                  <a:pt x="10042" y="35464"/>
                  <a:pt x="10031" y="35439"/>
                </a:cubicBezTo>
                <a:cubicBezTo>
                  <a:pt x="10022" y="35415"/>
                  <a:pt x="10013" y="35390"/>
                  <a:pt x="10004" y="35364"/>
                </a:cubicBezTo>
                <a:cubicBezTo>
                  <a:pt x="9994" y="35339"/>
                  <a:pt x="9985" y="35314"/>
                  <a:pt x="9976" y="35289"/>
                </a:cubicBezTo>
                <a:cubicBezTo>
                  <a:pt x="9967" y="35262"/>
                  <a:pt x="9957" y="35239"/>
                  <a:pt x="9950" y="35214"/>
                </a:cubicBezTo>
                <a:cubicBezTo>
                  <a:pt x="9941" y="35187"/>
                  <a:pt x="9932" y="35164"/>
                  <a:pt x="9925" y="35137"/>
                </a:cubicBezTo>
                <a:cubicBezTo>
                  <a:pt x="9916" y="35112"/>
                  <a:pt x="9908" y="35086"/>
                  <a:pt x="9898" y="35062"/>
                </a:cubicBezTo>
                <a:cubicBezTo>
                  <a:pt x="9889" y="35037"/>
                  <a:pt x="9882" y="35011"/>
                  <a:pt x="9873" y="34987"/>
                </a:cubicBezTo>
                <a:cubicBezTo>
                  <a:pt x="9866" y="34961"/>
                  <a:pt x="9857" y="34936"/>
                  <a:pt x="9850" y="34909"/>
                </a:cubicBezTo>
                <a:cubicBezTo>
                  <a:pt x="9842" y="34884"/>
                  <a:pt x="9832" y="34858"/>
                  <a:pt x="9825" y="34833"/>
                </a:cubicBezTo>
                <a:lnTo>
                  <a:pt x="9803" y="34755"/>
                </a:lnTo>
                <a:lnTo>
                  <a:pt x="9780" y="34678"/>
                </a:lnTo>
                <a:cubicBezTo>
                  <a:pt x="9773" y="34652"/>
                  <a:pt x="9766" y="34625"/>
                  <a:pt x="9758" y="34599"/>
                </a:cubicBezTo>
                <a:cubicBezTo>
                  <a:pt x="9751" y="34574"/>
                  <a:pt x="9744" y="34547"/>
                  <a:pt x="9739" y="34522"/>
                </a:cubicBezTo>
                <a:cubicBezTo>
                  <a:pt x="9732" y="34496"/>
                  <a:pt x="9725" y="34468"/>
                  <a:pt x="9719" y="34442"/>
                </a:cubicBezTo>
                <a:cubicBezTo>
                  <a:pt x="9711" y="34415"/>
                  <a:pt x="9705" y="34390"/>
                  <a:pt x="9698" y="34364"/>
                </a:cubicBezTo>
                <a:cubicBezTo>
                  <a:pt x="9691" y="34336"/>
                  <a:pt x="9685" y="34311"/>
                  <a:pt x="9677" y="34283"/>
                </a:cubicBezTo>
                <a:cubicBezTo>
                  <a:pt x="9673" y="34258"/>
                  <a:pt x="9666" y="34234"/>
                  <a:pt x="9660" y="34208"/>
                </a:cubicBezTo>
                <a:close/>
                <a:moveTo>
                  <a:pt x="6371" y="32746"/>
                </a:moveTo>
                <a:lnTo>
                  <a:pt x="6371" y="32746"/>
                </a:lnTo>
                <a:cubicBezTo>
                  <a:pt x="7201" y="33349"/>
                  <a:pt x="8158" y="33803"/>
                  <a:pt x="9226" y="34102"/>
                </a:cubicBezTo>
                <a:cubicBezTo>
                  <a:pt x="8689" y="34989"/>
                  <a:pt x="8333" y="35974"/>
                  <a:pt x="8158" y="36964"/>
                </a:cubicBezTo>
                <a:cubicBezTo>
                  <a:pt x="7793" y="36863"/>
                  <a:pt x="7440" y="36746"/>
                  <a:pt x="7101" y="36614"/>
                </a:cubicBezTo>
                <a:cubicBezTo>
                  <a:pt x="6664" y="35436"/>
                  <a:pt x="6418" y="34141"/>
                  <a:pt x="6371" y="32746"/>
                </a:cubicBezTo>
                <a:close/>
                <a:moveTo>
                  <a:pt x="15342" y="34199"/>
                </a:moveTo>
                <a:cubicBezTo>
                  <a:pt x="15755" y="34422"/>
                  <a:pt x="16202" y="34605"/>
                  <a:pt x="16680" y="34743"/>
                </a:cubicBezTo>
                <a:cubicBezTo>
                  <a:pt x="16674" y="35364"/>
                  <a:pt x="16733" y="36015"/>
                  <a:pt x="16851" y="36667"/>
                </a:cubicBezTo>
                <a:cubicBezTo>
                  <a:pt x="16342" y="36813"/>
                  <a:pt x="15835" y="36938"/>
                  <a:pt x="15330" y="37042"/>
                </a:cubicBezTo>
                <a:cubicBezTo>
                  <a:pt x="14702" y="36715"/>
                  <a:pt x="14139" y="36302"/>
                  <a:pt x="13650" y="35811"/>
                </a:cubicBezTo>
                <a:cubicBezTo>
                  <a:pt x="13653" y="35804"/>
                  <a:pt x="13655" y="35796"/>
                  <a:pt x="13659" y="35789"/>
                </a:cubicBezTo>
                <a:cubicBezTo>
                  <a:pt x="13665" y="35774"/>
                  <a:pt x="13669" y="35758"/>
                  <a:pt x="13677" y="35743"/>
                </a:cubicBezTo>
                <a:cubicBezTo>
                  <a:pt x="13689" y="35712"/>
                  <a:pt x="13699" y="35683"/>
                  <a:pt x="13711" y="35651"/>
                </a:cubicBezTo>
                <a:lnTo>
                  <a:pt x="13721" y="35618"/>
                </a:lnTo>
                <a:cubicBezTo>
                  <a:pt x="13736" y="35576"/>
                  <a:pt x="13750" y="35536"/>
                  <a:pt x="13764" y="35493"/>
                </a:cubicBezTo>
                <a:cubicBezTo>
                  <a:pt x="13768" y="35484"/>
                  <a:pt x="13769" y="35473"/>
                  <a:pt x="13772" y="35464"/>
                </a:cubicBezTo>
                <a:cubicBezTo>
                  <a:pt x="13784" y="35433"/>
                  <a:pt x="13793" y="35401"/>
                  <a:pt x="13802" y="35368"/>
                </a:cubicBezTo>
                <a:cubicBezTo>
                  <a:pt x="13808" y="35353"/>
                  <a:pt x="13812" y="35337"/>
                  <a:pt x="13815" y="35323"/>
                </a:cubicBezTo>
                <a:cubicBezTo>
                  <a:pt x="13822" y="35296"/>
                  <a:pt x="13831" y="35268"/>
                  <a:pt x="13839" y="35243"/>
                </a:cubicBezTo>
                <a:cubicBezTo>
                  <a:pt x="13844" y="35227"/>
                  <a:pt x="13849" y="35209"/>
                  <a:pt x="13853" y="35192"/>
                </a:cubicBezTo>
                <a:cubicBezTo>
                  <a:pt x="13861" y="35167"/>
                  <a:pt x="13867" y="35142"/>
                  <a:pt x="13874" y="35118"/>
                </a:cubicBezTo>
                <a:cubicBezTo>
                  <a:pt x="13880" y="35099"/>
                  <a:pt x="13883" y="35083"/>
                  <a:pt x="13887" y="35064"/>
                </a:cubicBezTo>
                <a:cubicBezTo>
                  <a:pt x="13893" y="35040"/>
                  <a:pt x="13900" y="35017"/>
                  <a:pt x="13905" y="34993"/>
                </a:cubicBezTo>
                <a:cubicBezTo>
                  <a:pt x="13909" y="34974"/>
                  <a:pt x="13915" y="34956"/>
                  <a:pt x="13918" y="34939"/>
                </a:cubicBezTo>
                <a:lnTo>
                  <a:pt x="13934" y="34868"/>
                </a:lnTo>
                <a:cubicBezTo>
                  <a:pt x="13939" y="34849"/>
                  <a:pt x="13942" y="34831"/>
                  <a:pt x="13946" y="34814"/>
                </a:cubicBezTo>
                <a:cubicBezTo>
                  <a:pt x="13952" y="34790"/>
                  <a:pt x="13955" y="34767"/>
                  <a:pt x="13961" y="34743"/>
                </a:cubicBezTo>
                <a:cubicBezTo>
                  <a:pt x="13964" y="34724"/>
                  <a:pt x="13968" y="34708"/>
                  <a:pt x="13971" y="34689"/>
                </a:cubicBezTo>
                <a:cubicBezTo>
                  <a:pt x="13975" y="34665"/>
                  <a:pt x="13981" y="34642"/>
                  <a:pt x="13984" y="34615"/>
                </a:cubicBezTo>
                <a:cubicBezTo>
                  <a:pt x="13989" y="34599"/>
                  <a:pt x="13990" y="34581"/>
                  <a:pt x="13993" y="34564"/>
                </a:cubicBezTo>
                <a:lnTo>
                  <a:pt x="14005" y="34487"/>
                </a:lnTo>
                <a:cubicBezTo>
                  <a:pt x="14006" y="34471"/>
                  <a:pt x="14011" y="34456"/>
                  <a:pt x="14012" y="34439"/>
                </a:cubicBezTo>
                <a:cubicBezTo>
                  <a:pt x="14014" y="34428"/>
                  <a:pt x="14015" y="34417"/>
                  <a:pt x="14015" y="34408"/>
                </a:cubicBezTo>
                <a:cubicBezTo>
                  <a:pt x="14453" y="34356"/>
                  <a:pt x="14896" y="34287"/>
                  <a:pt x="15342" y="34199"/>
                </a:cubicBezTo>
                <a:close/>
                <a:moveTo>
                  <a:pt x="28371" y="34127"/>
                </a:moveTo>
                <a:cubicBezTo>
                  <a:pt x="28521" y="34305"/>
                  <a:pt x="28668" y="34481"/>
                  <a:pt x="28817" y="34655"/>
                </a:cubicBezTo>
                <a:cubicBezTo>
                  <a:pt x="27143" y="35806"/>
                  <a:pt x="25403" y="36679"/>
                  <a:pt x="23691" y="37238"/>
                </a:cubicBezTo>
                <a:cubicBezTo>
                  <a:pt x="25279" y="36362"/>
                  <a:pt x="26851" y="35323"/>
                  <a:pt x="28371" y="34127"/>
                </a:cubicBezTo>
                <a:close/>
                <a:moveTo>
                  <a:pt x="9323" y="34128"/>
                </a:moveTo>
                <a:cubicBezTo>
                  <a:pt x="9402" y="34149"/>
                  <a:pt x="9482" y="34171"/>
                  <a:pt x="9563" y="34190"/>
                </a:cubicBezTo>
                <a:cubicBezTo>
                  <a:pt x="9566" y="34206"/>
                  <a:pt x="9570" y="34221"/>
                  <a:pt x="9573" y="34237"/>
                </a:cubicBezTo>
                <a:cubicBezTo>
                  <a:pt x="9580" y="34265"/>
                  <a:pt x="9586" y="34294"/>
                  <a:pt x="9594" y="34322"/>
                </a:cubicBezTo>
                <a:cubicBezTo>
                  <a:pt x="9600" y="34347"/>
                  <a:pt x="9607" y="34374"/>
                  <a:pt x="9611" y="34397"/>
                </a:cubicBezTo>
                <a:cubicBezTo>
                  <a:pt x="9619" y="34425"/>
                  <a:pt x="9626" y="34455"/>
                  <a:pt x="9633" y="34481"/>
                </a:cubicBezTo>
                <a:cubicBezTo>
                  <a:pt x="9641" y="34508"/>
                  <a:pt x="9647" y="34531"/>
                  <a:pt x="9654" y="34556"/>
                </a:cubicBezTo>
                <a:lnTo>
                  <a:pt x="9676" y="34640"/>
                </a:lnTo>
                <a:cubicBezTo>
                  <a:pt x="9683" y="34665"/>
                  <a:pt x="9689" y="34689"/>
                  <a:pt x="9697" y="34715"/>
                </a:cubicBezTo>
                <a:cubicBezTo>
                  <a:pt x="9704" y="34743"/>
                  <a:pt x="9713" y="34770"/>
                  <a:pt x="9720" y="34797"/>
                </a:cubicBezTo>
                <a:cubicBezTo>
                  <a:pt x="9728" y="34822"/>
                  <a:pt x="9735" y="34847"/>
                  <a:pt x="9742" y="34871"/>
                </a:cubicBezTo>
                <a:cubicBezTo>
                  <a:pt x="9750" y="34899"/>
                  <a:pt x="9760" y="34927"/>
                  <a:pt x="9769" y="34952"/>
                </a:cubicBezTo>
                <a:cubicBezTo>
                  <a:pt x="9776" y="34977"/>
                  <a:pt x="9783" y="35002"/>
                  <a:pt x="9791" y="35025"/>
                </a:cubicBezTo>
                <a:cubicBezTo>
                  <a:pt x="9800" y="35053"/>
                  <a:pt x="9808" y="35080"/>
                  <a:pt x="9816" y="35106"/>
                </a:cubicBezTo>
                <a:cubicBezTo>
                  <a:pt x="9823" y="35131"/>
                  <a:pt x="9833" y="35156"/>
                  <a:pt x="9841" y="35180"/>
                </a:cubicBezTo>
                <a:cubicBezTo>
                  <a:pt x="9850" y="35208"/>
                  <a:pt x="9858" y="35234"/>
                  <a:pt x="9867" y="35259"/>
                </a:cubicBezTo>
                <a:cubicBezTo>
                  <a:pt x="9878" y="35283"/>
                  <a:pt x="9885" y="35308"/>
                  <a:pt x="9894" y="35333"/>
                </a:cubicBezTo>
                <a:cubicBezTo>
                  <a:pt x="9903" y="35359"/>
                  <a:pt x="9911" y="35384"/>
                  <a:pt x="9923" y="35412"/>
                </a:cubicBezTo>
                <a:cubicBezTo>
                  <a:pt x="9932" y="35436"/>
                  <a:pt x="9941" y="35462"/>
                  <a:pt x="9951" y="35486"/>
                </a:cubicBezTo>
                <a:cubicBezTo>
                  <a:pt x="9960" y="35511"/>
                  <a:pt x="9970" y="35537"/>
                  <a:pt x="9980" y="35562"/>
                </a:cubicBezTo>
                <a:cubicBezTo>
                  <a:pt x="9989" y="35587"/>
                  <a:pt x="9998" y="35612"/>
                  <a:pt x="10010" y="35636"/>
                </a:cubicBezTo>
                <a:cubicBezTo>
                  <a:pt x="10019" y="35662"/>
                  <a:pt x="10029" y="35686"/>
                  <a:pt x="10041" y="35712"/>
                </a:cubicBezTo>
                <a:cubicBezTo>
                  <a:pt x="10050" y="35736"/>
                  <a:pt x="10061" y="35759"/>
                  <a:pt x="10070" y="35786"/>
                </a:cubicBezTo>
                <a:cubicBezTo>
                  <a:pt x="10081" y="35809"/>
                  <a:pt x="10091" y="35834"/>
                  <a:pt x="10101" y="35859"/>
                </a:cubicBezTo>
                <a:cubicBezTo>
                  <a:pt x="10113" y="35883"/>
                  <a:pt x="10122" y="35907"/>
                  <a:pt x="10132" y="35933"/>
                </a:cubicBezTo>
                <a:lnTo>
                  <a:pt x="10166" y="36004"/>
                </a:lnTo>
                <a:cubicBezTo>
                  <a:pt x="10176" y="36029"/>
                  <a:pt x="10188" y="36052"/>
                  <a:pt x="10198" y="36077"/>
                </a:cubicBezTo>
                <a:lnTo>
                  <a:pt x="10232" y="36149"/>
                </a:lnTo>
                <a:cubicBezTo>
                  <a:pt x="10242" y="36173"/>
                  <a:pt x="10254" y="36199"/>
                  <a:pt x="10267" y="36223"/>
                </a:cubicBezTo>
                <a:cubicBezTo>
                  <a:pt x="10278" y="36246"/>
                  <a:pt x="10289" y="36268"/>
                  <a:pt x="10300" y="36293"/>
                </a:cubicBezTo>
                <a:cubicBezTo>
                  <a:pt x="10313" y="36317"/>
                  <a:pt x="10323" y="36342"/>
                  <a:pt x="10336" y="36367"/>
                </a:cubicBezTo>
                <a:cubicBezTo>
                  <a:pt x="10348" y="36389"/>
                  <a:pt x="10360" y="36412"/>
                  <a:pt x="10372" y="36435"/>
                </a:cubicBezTo>
                <a:cubicBezTo>
                  <a:pt x="10385" y="36458"/>
                  <a:pt x="10397" y="36485"/>
                  <a:pt x="10410" y="36508"/>
                </a:cubicBezTo>
                <a:cubicBezTo>
                  <a:pt x="10422" y="36530"/>
                  <a:pt x="10434" y="36552"/>
                  <a:pt x="10445" y="36574"/>
                </a:cubicBezTo>
                <a:cubicBezTo>
                  <a:pt x="10459" y="36598"/>
                  <a:pt x="10470" y="36624"/>
                  <a:pt x="10484" y="36648"/>
                </a:cubicBezTo>
                <a:cubicBezTo>
                  <a:pt x="10497" y="36670"/>
                  <a:pt x="10507" y="36692"/>
                  <a:pt x="10520" y="36713"/>
                </a:cubicBezTo>
                <a:cubicBezTo>
                  <a:pt x="10529" y="36730"/>
                  <a:pt x="10541" y="36746"/>
                  <a:pt x="10550" y="36765"/>
                </a:cubicBezTo>
                <a:cubicBezTo>
                  <a:pt x="10535" y="36776"/>
                  <a:pt x="10520" y="36789"/>
                  <a:pt x="10506" y="36801"/>
                </a:cubicBezTo>
                <a:cubicBezTo>
                  <a:pt x="10485" y="36816"/>
                  <a:pt x="10466" y="36832"/>
                  <a:pt x="10445" y="36846"/>
                </a:cubicBezTo>
                <a:cubicBezTo>
                  <a:pt x="10425" y="36861"/>
                  <a:pt x="10403" y="36877"/>
                  <a:pt x="10382" y="36892"/>
                </a:cubicBezTo>
                <a:lnTo>
                  <a:pt x="10322" y="36936"/>
                </a:lnTo>
                <a:cubicBezTo>
                  <a:pt x="10301" y="36951"/>
                  <a:pt x="10279" y="36966"/>
                  <a:pt x="10260" y="36982"/>
                </a:cubicBezTo>
                <a:cubicBezTo>
                  <a:pt x="10239" y="36996"/>
                  <a:pt x="10219" y="37011"/>
                  <a:pt x="10198" y="37024"/>
                </a:cubicBezTo>
                <a:cubicBezTo>
                  <a:pt x="10176" y="37039"/>
                  <a:pt x="10157" y="37054"/>
                  <a:pt x="10135" y="37068"/>
                </a:cubicBezTo>
                <a:cubicBezTo>
                  <a:pt x="10114" y="37083"/>
                  <a:pt x="10094" y="37096"/>
                  <a:pt x="10073" y="37111"/>
                </a:cubicBezTo>
                <a:cubicBezTo>
                  <a:pt x="10051" y="37126"/>
                  <a:pt x="10032" y="37139"/>
                  <a:pt x="10010" y="37154"/>
                </a:cubicBezTo>
                <a:cubicBezTo>
                  <a:pt x="9989" y="37166"/>
                  <a:pt x="9969" y="37180"/>
                  <a:pt x="9947" y="37194"/>
                </a:cubicBezTo>
                <a:cubicBezTo>
                  <a:pt x="9925" y="37208"/>
                  <a:pt x="9903" y="37221"/>
                  <a:pt x="9882" y="37235"/>
                </a:cubicBezTo>
                <a:cubicBezTo>
                  <a:pt x="9863" y="37246"/>
                  <a:pt x="9841" y="37260"/>
                  <a:pt x="9820" y="37273"/>
                </a:cubicBezTo>
                <a:cubicBezTo>
                  <a:pt x="9805" y="37282"/>
                  <a:pt x="9792" y="37289"/>
                  <a:pt x="9778" y="37298"/>
                </a:cubicBezTo>
                <a:cubicBezTo>
                  <a:pt x="9544" y="37261"/>
                  <a:pt x="9319" y="37224"/>
                  <a:pt x="9092" y="37183"/>
                </a:cubicBezTo>
                <a:cubicBezTo>
                  <a:pt x="8805" y="37127"/>
                  <a:pt x="8526" y="37063"/>
                  <a:pt x="8251" y="36989"/>
                </a:cubicBezTo>
                <a:cubicBezTo>
                  <a:pt x="8424" y="36001"/>
                  <a:pt x="8780" y="35015"/>
                  <a:pt x="9323" y="34128"/>
                </a:cubicBezTo>
                <a:close/>
                <a:moveTo>
                  <a:pt x="38086" y="28754"/>
                </a:moveTo>
                <a:cubicBezTo>
                  <a:pt x="38527" y="28871"/>
                  <a:pt x="38907" y="28930"/>
                  <a:pt x="39211" y="28930"/>
                </a:cubicBezTo>
                <a:cubicBezTo>
                  <a:pt x="39430" y="28930"/>
                  <a:pt x="39614" y="28899"/>
                  <a:pt x="39755" y="28840"/>
                </a:cubicBezTo>
                <a:lnTo>
                  <a:pt x="39755" y="28840"/>
                </a:lnTo>
                <a:cubicBezTo>
                  <a:pt x="39601" y="29082"/>
                  <a:pt x="39454" y="29317"/>
                  <a:pt x="39319" y="29535"/>
                </a:cubicBezTo>
                <a:cubicBezTo>
                  <a:pt x="39041" y="29973"/>
                  <a:pt x="38630" y="30532"/>
                  <a:pt x="38304" y="30970"/>
                </a:cubicBezTo>
                <a:cubicBezTo>
                  <a:pt x="38058" y="31300"/>
                  <a:pt x="37590" y="31915"/>
                  <a:pt x="37215" y="32353"/>
                </a:cubicBezTo>
                <a:cubicBezTo>
                  <a:pt x="36465" y="33224"/>
                  <a:pt x="35460" y="34290"/>
                  <a:pt x="34774" y="34996"/>
                </a:cubicBezTo>
                <a:cubicBezTo>
                  <a:pt x="34509" y="35268"/>
                  <a:pt x="34166" y="35576"/>
                  <a:pt x="33835" y="35873"/>
                </a:cubicBezTo>
                <a:cubicBezTo>
                  <a:pt x="33688" y="36005"/>
                  <a:pt x="33550" y="36130"/>
                  <a:pt x="33423" y="36246"/>
                </a:cubicBezTo>
                <a:cubicBezTo>
                  <a:pt x="33042" y="36598"/>
                  <a:pt x="32525" y="37017"/>
                  <a:pt x="32126" y="37333"/>
                </a:cubicBezTo>
                <a:lnTo>
                  <a:pt x="32126" y="37319"/>
                </a:lnTo>
                <a:lnTo>
                  <a:pt x="32126" y="37304"/>
                </a:lnTo>
                <a:cubicBezTo>
                  <a:pt x="32126" y="37298"/>
                  <a:pt x="32123" y="37292"/>
                  <a:pt x="32123" y="37288"/>
                </a:cubicBezTo>
                <a:cubicBezTo>
                  <a:pt x="32123" y="37282"/>
                  <a:pt x="32122" y="37276"/>
                  <a:pt x="32122" y="37270"/>
                </a:cubicBezTo>
                <a:cubicBezTo>
                  <a:pt x="32122" y="37266"/>
                  <a:pt x="32120" y="37258"/>
                  <a:pt x="32119" y="37252"/>
                </a:cubicBezTo>
                <a:cubicBezTo>
                  <a:pt x="32116" y="37246"/>
                  <a:pt x="32116" y="37241"/>
                  <a:pt x="32114" y="37233"/>
                </a:cubicBezTo>
                <a:cubicBezTo>
                  <a:pt x="32113" y="37226"/>
                  <a:pt x="32113" y="37219"/>
                  <a:pt x="32111" y="37214"/>
                </a:cubicBezTo>
                <a:cubicBezTo>
                  <a:pt x="32108" y="37207"/>
                  <a:pt x="32108" y="37201"/>
                  <a:pt x="32107" y="37194"/>
                </a:cubicBezTo>
                <a:lnTo>
                  <a:pt x="32101" y="37171"/>
                </a:lnTo>
                <a:lnTo>
                  <a:pt x="32097" y="37149"/>
                </a:lnTo>
                <a:cubicBezTo>
                  <a:pt x="32094" y="37142"/>
                  <a:pt x="32092" y="37133"/>
                  <a:pt x="32089" y="37123"/>
                </a:cubicBezTo>
                <a:cubicBezTo>
                  <a:pt x="32086" y="37116"/>
                  <a:pt x="32085" y="37108"/>
                  <a:pt x="32082" y="37099"/>
                </a:cubicBezTo>
                <a:cubicBezTo>
                  <a:pt x="32079" y="37091"/>
                  <a:pt x="32076" y="37082"/>
                  <a:pt x="32072" y="37071"/>
                </a:cubicBezTo>
                <a:cubicBezTo>
                  <a:pt x="32070" y="37063"/>
                  <a:pt x="32067" y="37055"/>
                  <a:pt x="32064" y="37046"/>
                </a:cubicBezTo>
                <a:cubicBezTo>
                  <a:pt x="32061" y="37038"/>
                  <a:pt x="32057" y="37026"/>
                  <a:pt x="32055" y="37017"/>
                </a:cubicBezTo>
                <a:cubicBezTo>
                  <a:pt x="32052" y="37008"/>
                  <a:pt x="32050" y="36998"/>
                  <a:pt x="32047" y="36989"/>
                </a:cubicBezTo>
                <a:cubicBezTo>
                  <a:pt x="32042" y="36979"/>
                  <a:pt x="32039" y="36968"/>
                  <a:pt x="32035" y="36958"/>
                </a:cubicBezTo>
                <a:cubicBezTo>
                  <a:pt x="32032" y="36946"/>
                  <a:pt x="32027" y="36938"/>
                  <a:pt x="32025" y="36927"/>
                </a:cubicBezTo>
                <a:cubicBezTo>
                  <a:pt x="32020" y="36916"/>
                  <a:pt x="32016" y="36905"/>
                  <a:pt x="32011" y="36893"/>
                </a:cubicBezTo>
                <a:cubicBezTo>
                  <a:pt x="32008" y="36883"/>
                  <a:pt x="32002" y="36871"/>
                  <a:pt x="31998" y="36861"/>
                </a:cubicBezTo>
                <a:cubicBezTo>
                  <a:pt x="31994" y="36849"/>
                  <a:pt x="31989" y="36836"/>
                  <a:pt x="31983" y="36824"/>
                </a:cubicBezTo>
                <a:cubicBezTo>
                  <a:pt x="31979" y="36811"/>
                  <a:pt x="31974" y="36799"/>
                  <a:pt x="31969" y="36788"/>
                </a:cubicBezTo>
                <a:lnTo>
                  <a:pt x="31952" y="36748"/>
                </a:lnTo>
                <a:cubicBezTo>
                  <a:pt x="31947" y="36736"/>
                  <a:pt x="31942" y="36723"/>
                  <a:pt x="31935" y="36710"/>
                </a:cubicBezTo>
                <a:cubicBezTo>
                  <a:pt x="31929" y="36698"/>
                  <a:pt x="31922" y="36682"/>
                  <a:pt x="31916" y="36670"/>
                </a:cubicBezTo>
                <a:cubicBezTo>
                  <a:pt x="31908" y="36655"/>
                  <a:pt x="31902" y="36642"/>
                  <a:pt x="31895" y="36627"/>
                </a:cubicBezTo>
                <a:cubicBezTo>
                  <a:pt x="31888" y="36613"/>
                  <a:pt x="31880" y="36598"/>
                  <a:pt x="31876" y="36583"/>
                </a:cubicBezTo>
                <a:cubicBezTo>
                  <a:pt x="31869" y="36568"/>
                  <a:pt x="31861" y="36554"/>
                  <a:pt x="31854" y="36538"/>
                </a:cubicBezTo>
                <a:cubicBezTo>
                  <a:pt x="31847" y="36523"/>
                  <a:pt x="31839" y="36508"/>
                  <a:pt x="31832" y="36490"/>
                </a:cubicBezTo>
                <a:cubicBezTo>
                  <a:pt x="31824" y="36474"/>
                  <a:pt x="31814" y="36458"/>
                  <a:pt x="31805" y="36442"/>
                </a:cubicBezTo>
                <a:cubicBezTo>
                  <a:pt x="31798" y="36424"/>
                  <a:pt x="31789" y="36411"/>
                  <a:pt x="31780" y="36393"/>
                </a:cubicBezTo>
                <a:cubicBezTo>
                  <a:pt x="31770" y="36377"/>
                  <a:pt x="31761" y="36358"/>
                  <a:pt x="31752" y="36340"/>
                </a:cubicBezTo>
                <a:lnTo>
                  <a:pt x="31724" y="36290"/>
                </a:lnTo>
                <a:cubicBezTo>
                  <a:pt x="31714" y="36273"/>
                  <a:pt x="31704" y="36254"/>
                  <a:pt x="31694" y="36235"/>
                </a:cubicBezTo>
                <a:cubicBezTo>
                  <a:pt x="31685" y="36217"/>
                  <a:pt x="31674" y="36199"/>
                  <a:pt x="31664" y="36180"/>
                </a:cubicBezTo>
                <a:cubicBezTo>
                  <a:pt x="31652" y="36161"/>
                  <a:pt x="31642" y="36140"/>
                  <a:pt x="31629" y="36120"/>
                </a:cubicBezTo>
                <a:cubicBezTo>
                  <a:pt x="31620" y="36101"/>
                  <a:pt x="31608" y="36083"/>
                  <a:pt x="31598" y="36064"/>
                </a:cubicBezTo>
                <a:cubicBezTo>
                  <a:pt x="31589" y="36049"/>
                  <a:pt x="31582" y="36036"/>
                  <a:pt x="31571" y="36018"/>
                </a:cubicBezTo>
                <a:cubicBezTo>
                  <a:pt x="31633" y="35971"/>
                  <a:pt x="31692" y="35923"/>
                  <a:pt x="31751" y="35876"/>
                </a:cubicBezTo>
                <a:lnTo>
                  <a:pt x="31922" y="35737"/>
                </a:lnTo>
                <a:cubicBezTo>
                  <a:pt x="31983" y="35686"/>
                  <a:pt x="32048" y="35633"/>
                  <a:pt x="32111" y="35581"/>
                </a:cubicBezTo>
                <a:cubicBezTo>
                  <a:pt x="32170" y="35533"/>
                  <a:pt x="32226" y="35486"/>
                  <a:pt x="32285" y="35436"/>
                </a:cubicBezTo>
                <a:lnTo>
                  <a:pt x="32467" y="35281"/>
                </a:lnTo>
                <a:cubicBezTo>
                  <a:pt x="32526" y="35231"/>
                  <a:pt x="32585" y="35180"/>
                  <a:pt x="32644" y="35130"/>
                </a:cubicBezTo>
                <a:cubicBezTo>
                  <a:pt x="32703" y="35078"/>
                  <a:pt x="32760" y="35027"/>
                  <a:pt x="32819" y="34975"/>
                </a:cubicBezTo>
                <a:cubicBezTo>
                  <a:pt x="32878" y="34922"/>
                  <a:pt x="32938" y="34871"/>
                  <a:pt x="32997" y="34818"/>
                </a:cubicBezTo>
                <a:cubicBezTo>
                  <a:pt x="33054" y="34767"/>
                  <a:pt x="33109" y="34717"/>
                  <a:pt x="33164" y="34665"/>
                </a:cubicBezTo>
                <a:cubicBezTo>
                  <a:pt x="33225" y="34611"/>
                  <a:pt x="33284" y="34556"/>
                  <a:pt x="33342" y="34502"/>
                </a:cubicBezTo>
                <a:cubicBezTo>
                  <a:pt x="33395" y="34452"/>
                  <a:pt x="33450" y="34400"/>
                  <a:pt x="33504" y="34349"/>
                </a:cubicBezTo>
                <a:cubicBezTo>
                  <a:pt x="33565" y="34291"/>
                  <a:pt x="33623" y="34236"/>
                  <a:pt x="33685" y="34178"/>
                </a:cubicBezTo>
                <a:cubicBezTo>
                  <a:pt x="33738" y="34128"/>
                  <a:pt x="33790" y="34077"/>
                  <a:pt x="33841" y="34025"/>
                </a:cubicBezTo>
                <a:cubicBezTo>
                  <a:pt x="33900" y="33966"/>
                  <a:pt x="33960" y="33909"/>
                  <a:pt x="34019" y="33850"/>
                </a:cubicBezTo>
                <a:cubicBezTo>
                  <a:pt x="34070" y="33799"/>
                  <a:pt x="34121" y="33747"/>
                  <a:pt x="34172" y="33696"/>
                </a:cubicBezTo>
                <a:cubicBezTo>
                  <a:pt x="34231" y="33637"/>
                  <a:pt x="34290" y="33578"/>
                  <a:pt x="34348" y="33518"/>
                </a:cubicBezTo>
                <a:cubicBezTo>
                  <a:pt x="34399" y="33466"/>
                  <a:pt x="34447" y="33415"/>
                  <a:pt x="34497" y="33362"/>
                </a:cubicBezTo>
                <a:cubicBezTo>
                  <a:pt x="34556" y="33302"/>
                  <a:pt x="34613" y="33240"/>
                  <a:pt x="34672" y="33180"/>
                </a:cubicBezTo>
                <a:cubicBezTo>
                  <a:pt x="34722" y="33127"/>
                  <a:pt x="34769" y="33075"/>
                  <a:pt x="34819" y="33022"/>
                </a:cubicBezTo>
                <a:cubicBezTo>
                  <a:pt x="34877" y="32960"/>
                  <a:pt x="34932" y="32900"/>
                  <a:pt x="34990" y="32838"/>
                </a:cubicBezTo>
                <a:cubicBezTo>
                  <a:pt x="35040" y="32784"/>
                  <a:pt x="35087" y="32729"/>
                  <a:pt x="35137" y="32674"/>
                </a:cubicBezTo>
                <a:cubicBezTo>
                  <a:pt x="35193" y="32613"/>
                  <a:pt x="35247" y="32553"/>
                  <a:pt x="35303" y="32490"/>
                </a:cubicBezTo>
                <a:lnTo>
                  <a:pt x="35452" y="32319"/>
                </a:lnTo>
                <a:cubicBezTo>
                  <a:pt x="35503" y="32259"/>
                  <a:pt x="35556" y="32200"/>
                  <a:pt x="35608" y="32140"/>
                </a:cubicBezTo>
                <a:cubicBezTo>
                  <a:pt x="35659" y="32078"/>
                  <a:pt x="35709" y="32018"/>
                  <a:pt x="35761" y="31957"/>
                </a:cubicBezTo>
                <a:cubicBezTo>
                  <a:pt x="35811" y="31898"/>
                  <a:pt x="35858" y="31841"/>
                  <a:pt x="35908" y="31782"/>
                </a:cubicBezTo>
                <a:cubicBezTo>
                  <a:pt x="35961" y="31717"/>
                  <a:pt x="36014" y="31651"/>
                  <a:pt x="36068" y="31585"/>
                </a:cubicBezTo>
                <a:cubicBezTo>
                  <a:pt x="36112" y="31532"/>
                  <a:pt x="36156" y="31478"/>
                  <a:pt x="36200" y="31423"/>
                </a:cubicBezTo>
                <a:lnTo>
                  <a:pt x="36202" y="31422"/>
                </a:lnTo>
                <a:cubicBezTo>
                  <a:pt x="36264" y="31342"/>
                  <a:pt x="36325" y="31264"/>
                  <a:pt x="36387" y="31186"/>
                </a:cubicBezTo>
                <a:cubicBezTo>
                  <a:pt x="36421" y="31144"/>
                  <a:pt x="36455" y="31100"/>
                  <a:pt x="36489" y="31059"/>
                </a:cubicBezTo>
                <a:cubicBezTo>
                  <a:pt x="36584" y="30935"/>
                  <a:pt x="36675" y="30811"/>
                  <a:pt x="36770" y="30688"/>
                </a:cubicBezTo>
                <a:cubicBezTo>
                  <a:pt x="37245" y="30054"/>
                  <a:pt x="37683" y="29408"/>
                  <a:pt x="38086" y="28754"/>
                </a:cubicBezTo>
                <a:close/>
                <a:moveTo>
                  <a:pt x="13609" y="35908"/>
                </a:moveTo>
                <a:cubicBezTo>
                  <a:pt x="14070" y="36367"/>
                  <a:pt x="14595" y="36757"/>
                  <a:pt x="15177" y="37073"/>
                </a:cubicBezTo>
                <a:cubicBezTo>
                  <a:pt x="14371" y="37232"/>
                  <a:pt x="13574" y="37339"/>
                  <a:pt x="12793" y="37389"/>
                </a:cubicBezTo>
                <a:cubicBezTo>
                  <a:pt x="12796" y="37383"/>
                  <a:pt x="12800" y="37379"/>
                  <a:pt x="12802" y="37374"/>
                </a:cubicBezTo>
                <a:cubicBezTo>
                  <a:pt x="12818" y="37352"/>
                  <a:pt x="12833" y="37327"/>
                  <a:pt x="12850" y="37305"/>
                </a:cubicBezTo>
                <a:cubicBezTo>
                  <a:pt x="12860" y="37289"/>
                  <a:pt x="12874" y="37273"/>
                  <a:pt x="12884" y="37257"/>
                </a:cubicBezTo>
                <a:cubicBezTo>
                  <a:pt x="12902" y="37232"/>
                  <a:pt x="12916" y="37210"/>
                  <a:pt x="12933" y="37186"/>
                </a:cubicBezTo>
                <a:cubicBezTo>
                  <a:pt x="12943" y="37170"/>
                  <a:pt x="12955" y="37155"/>
                  <a:pt x="12963" y="37139"/>
                </a:cubicBezTo>
                <a:cubicBezTo>
                  <a:pt x="12980" y="37113"/>
                  <a:pt x="12997" y="37089"/>
                  <a:pt x="13012" y="37063"/>
                </a:cubicBezTo>
                <a:lnTo>
                  <a:pt x="13040" y="37018"/>
                </a:lnTo>
                <a:cubicBezTo>
                  <a:pt x="13058" y="36989"/>
                  <a:pt x="13077" y="36958"/>
                  <a:pt x="13094" y="36929"/>
                </a:cubicBezTo>
                <a:cubicBezTo>
                  <a:pt x="13100" y="36920"/>
                  <a:pt x="13108" y="36908"/>
                  <a:pt x="13113" y="36899"/>
                </a:cubicBezTo>
                <a:cubicBezTo>
                  <a:pt x="13137" y="36860"/>
                  <a:pt x="13161" y="36818"/>
                  <a:pt x="13183" y="36779"/>
                </a:cubicBezTo>
                <a:cubicBezTo>
                  <a:pt x="13188" y="36767"/>
                  <a:pt x="13194" y="36758"/>
                  <a:pt x="13200" y="36746"/>
                </a:cubicBezTo>
                <a:cubicBezTo>
                  <a:pt x="13218" y="36717"/>
                  <a:pt x="13234" y="36686"/>
                  <a:pt x="13250" y="36657"/>
                </a:cubicBezTo>
                <a:cubicBezTo>
                  <a:pt x="13261" y="36642"/>
                  <a:pt x="13268" y="36626"/>
                  <a:pt x="13274" y="36611"/>
                </a:cubicBezTo>
                <a:cubicBezTo>
                  <a:pt x="13287" y="36585"/>
                  <a:pt x="13302" y="36560"/>
                  <a:pt x="13315" y="36536"/>
                </a:cubicBezTo>
                <a:cubicBezTo>
                  <a:pt x="13324" y="36518"/>
                  <a:pt x="13331" y="36502"/>
                  <a:pt x="13341" y="36485"/>
                </a:cubicBezTo>
                <a:cubicBezTo>
                  <a:pt x="13353" y="36460"/>
                  <a:pt x="13365" y="36436"/>
                  <a:pt x="13378" y="36412"/>
                </a:cubicBezTo>
                <a:cubicBezTo>
                  <a:pt x="13387" y="36393"/>
                  <a:pt x="13394" y="36377"/>
                  <a:pt x="13403" y="36360"/>
                </a:cubicBezTo>
                <a:cubicBezTo>
                  <a:pt x="13415" y="36335"/>
                  <a:pt x="13425" y="36311"/>
                  <a:pt x="13439" y="36289"/>
                </a:cubicBezTo>
                <a:cubicBezTo>
                  <a:pt x="13447" y="36271"/>
                  <a:pt x="13455" y="36254"/>
                  <a:pt x="13464" y="36236"/>
                </a:cubicBezTo>
                <a:cubicBezTo>
                  <a:pt x="13475" y="36211"/>
                  <a:pt x="13486" y="36187"/>
                  <a:pt x="13497" y="36165"/>
                </a:cubicBezTo>
                <a:cubicBezTo>
                  <a:pt x="13505" y="36148"/>
                  <a:pt x="13514" y="36130"/>
                  <a:pt x="13521" y="36112"/>
                </a:cubicBezTo>
                <a:cubicBezTo>
                  <a:pt x="13531" y="36089"/>
                  <a:pt x="13541" y="36064"/>
                  <a:pt x="13552" y="36040"/>
                </a:cubicBezTo>
                <a:cubicBezTo>
                  <a:pt x="13564" y="36026"/>
                  <a:pt x="13571" y="36008"/>
                  <a:pt x="13578" y="35989"/>
                </a:cubicBezTo>
                <a:cubicBezTo>
                  <a:pt x="13589" y="35965"/>
                  <a:pt x="13599" y="35940"/>
                  <a:pt x="13608" y="35915"/>
                </a:cubicBezTo>
                <a:cubicBezTo>
                  <a:pt x="13608" y="35914"/>
                  <a:pt x="13609" y="35912"/>
                  <a:pt x="13609" y="35908"/>
                </a:cubicBezTo>
                <a:close/>
                <a:moveTo>
                  <a:pt x="26950" y="32326"/>
                </a:moveTo>
                <a:cubicBezTo>
                  <a:pt x="27384" y="32904"/>
                  <a:pt x="27844" y="33491"/>
                  <a:pt x="28308" y="34052"/>
                </a:cubicBezTo>
                <a:cubicBezTo>
                  <a:pt x="26653" y="35352"/>
                  <a:pt x="24938" y="36470"/>
                  <a:pt x="23205" y="37386"/>
                </a:cubicBezTo>
                <a:cubicBezTo>
                  <a:pt x="23196" y="37391"/>
                  <a:pt x="23185" y="37392"/>
                  <a:pt x="23176" y="37397"/>
                </a:cubicBezTo>
                <a:cubicBezTo>
                  <a:pt x="22995" y="36420"/>
                  <a:pt x="22686" y="35443"/>
                  <a:pt x="22281" y="34558"/>
                </a:cubicBezTo>
                <a:cubicBezTo>
                  <a:pt x="23836" y="34105"/>
                  <a:pt x="25422" y="33352"/>
                  <a:pt x="26950" y="32326"/>
                </a:cubicBezTo>
                <a:close/>
                <a:moveTo>
                  <a:pt x="10595" y="36848"/>
                </a:moveTo>
                <a:cubicBezTo>
                  <a:pt x="10610" y="36874"/>
                  <a:pt x="10628" y="36898"/>
                  <a:pt x="10642" y="36923"/>
                </a:cubicBezTo>
                <a:cubicBezTo>
                  <a:pt x="10660" y="36952"/>
                  <a:pt x="10676" y="36985"/>
                  <a:pt x="10695" y="37014"/>
                </a:cubicBezTo>
                <a:cubicBezTo>
                  <a:pt x="10698" y="37018"/>
                  <a:pt x="10703" y="37026"/>
                  <a:pt x="10706" y="37032"/>
                </a:cubicBezTo>
                <a:cubicBezTo>
                  <a:pt x="10725" y="37061"/>
                  <a:pt x="10742" y="37091"/>
                  <a:pt x="10763" y="37120"/>
                </a:cubicBezTo>
                <a:lnTo>
                  <a:pt x="10823" y="37214"/>
                </a:lnTo>
                <a:cubicBezTo>
                  <a:pt x="10831" y="37223"/>
                  <a:pt x="10837" y="37235"/>
                  <a:pt x="10844" y="37244"/>
                </a:cubicBezTo>
                <a:cubicBezTo>
                  <a:pt x="10844" y="37244"/>
                  <a:pt x="10844" y="37245"/>
                  <a:pt x="10845" y="37245"/>
                </a:cubicBezTo>
                <a:cubicBezTo>
                  <a:pt x="10860" y="37267"/>
                  <a:pt x="10875" y="37289"/>
                  <a:pt x="10892" y="37311"/>
                </a:cubicBezTo>
                <a:cubicBezTo>
                  <a:pt x="10912" y="37342"/>
                  <a:pt x="10932" y="37371"/>
                  <a:pt x="10954" y="37404"/>
                </a:cubicBezTo>
                <a:lnTo>
                  <a:pt x="10954" y="37405"/>
                </a:lnTo>
                <a:cubicBezTo>
                  <a:pt x="10609" y="37386"/>
                  <a:pt x="10267" y="37357"/>
                  <a:pt x="9929" y="37316"/>
                </a:cubicBezTo>
                <a:cubicBezTo>
                  <a:pt x="9932" y="37313"/>
                  <a:pt x="9933" y="37311"/>
                  <a:pt x="9938" y="37310"/>
                </a:cubicBezTo>
                <a:cubicBezTo>
                  <a:pt x="9961" y="37295"/>
                  <a:pt x="9988" y="37279"/>
                  <a:pt x="10011" y="37261"/>
                </a:cubicBezTo>
                <a:cubicBezTo>
                  <a:pt x="10033" y="37246"/>
                  <a:pt x="10056" y="37235"/>
                  <a:pt x="10075" y="37220"/>
                </a:cubicBezTo>
                <a:cubicBezTo>
                  <a:pt x="10100" y="37202"/>
                  <a:pt x="10123" y="37188"/>
                  <a:pt x="10147" y="37171"/>
                </a:cubicBezTo>
                <a:lnTo>
                  <a:pt x="10213" y="37127"/>
                </a:lnTo>
                <a:cubicBezTo>
                  <a:pt x="10236" y="37111"/>
                  <a:pt x="10258" y="37094"/>
                  <a:pt x="10283" y="37080"/>
                </a:cubicBezTo>
                <a:cubicBezTo>
                  <a:pt x="10306" y="37063"/>
                  <a:pt x="10328" y="37048"/>
                  <a:pt x="10350" y="37032"/>
                </a:cubicBezTo>
                <a:cubicBezTo>
                  <a:pt x="10372" y="37016"/>
                  <a:pt x="10395" y="36999"/>
                  <a:pt x="10417" y="36982"/>
                </a:cubicBezTo>
                <a:cubicBezTo>
                  <a:pt x="10439" y="36966"/>
                  <a:pt x="10461" y="36949"/>
                  <a:pt x="10485" y="36933"/>
                </a:cubicBezTo>
                <a:lnTo>
                  <a:pt x="10551" y="36883"/>
                </a:lnTo>
                <a:cubicBezTo>
                  <a:pt x="10566" y="36871"/>
                  <a:pt x="10581" y="36861"/>
                  <a:pt x="10595" y="36848"/>
                </a:cubicBezTo>
                <a:close/>
                <a:moveTo>
                  <a:pt x="12555" y="34549"/>
                </a:moveTo>
                <a:cubicBezTo>
                  <a:pt x="12835" y="35023"/>
                  <a:pt x="13162" y="35451"/>
                  <a:pt x="13534" y="35833"/>
                </a:cubicBezTo>
                <a:cubicBezTo>
                  <a:pt x="13531" y="35836"/>
                  <a:pt x="13531" y="35839"/>
                  <a:pt x="13530" y="35842"/>
                </a:cubicBezTo>
                <a:cubicBezTo>
                  <a:pt x="13525" y="35857"/>
                  <a:pt x="13516" y="35873"/>
                  <a:pt x="13512" y="35887"/>
                </a:cubicBezTo>
                <a:cubicBezTo>
                  <a:pt x="13500" y="35915"/>
                  <a:pt x="13490" y="35942"/>
                  <a:pt x="13478" y="35968"/>
                </a:cubicBezTo>
                <a:cubicBezTo>
                  <a:pt x="13471" y="35983"/>
                  <a:pt x="13465" y="36001"/>
                  <a:pt x="13458" y="36015"/>
                </a:cubicBezTo>
                <a:cubicBezTo>
                  <a:pt x="13447" y="36042"/>
                  <a:pt x="13434" y="36068"/>
                  <a:pt x="13424" y="36096"/>
                </a:cubicBezTo>
                <a:cubicBezTo>
                  <a:pt x="13416" y="36111"/>
                  <a:pt x="13409" y="36127"/>
                  <a:pt x="13402" y="36142"/>
                </a:cubicBezTo>
                <a:cubicBezTo>
                  <a:pt x="13389" y="36167"/>
                  <a:pt x="13378" y="36195"/>
                  <a:pt x="13365" y="36221"/>
                </a:cubicBezTo>
                <a:cubicBezTo>
                  <a:pt x="13358" y="36237"/>
                  <a:pt x="13350" y="36252"/>
                  <a:pt x="13343" y="36268"/>
                </a:cubicBezTo>
                <a:cubicBezTo>
                  <a:pt x="13330" y="36295"/>
                  <a:pt x="13316" y="36321"/>
                  <a:pt x="13303" y="36348"/>
                </a:cubicBezTo>
                <a:cubicBezTo>
                  <a:pt x="13296" y="36364"/>
                  <a:pt x="13287" y="36379"/>
                  <a:pt x="13280" y="36395"/>
                </a:cubicBezTo>
                <a:cubicBezTo>
                  <a:pt x="13266" y="36421"/>
                  <a:pt x="13255" y="36446"/>
                  <a:pt x="13240" y="36474"/>
                </a:cubicBezTo>
                <a:cubicBezTo>
                  <a:pt x="13230" y="36490"/>
                  <a:pt x="13222" y="36505"/>
                  <a:pt x="13213" y="36523"/>
                </a:cubicBezTo>
                <a:cubicBezTo>
                  <a:pt x="13200" y="36548"/>
                  <a:pt x="13186" y="36574"/>
                  <a:pt x="13171" y="36599"/>
                </a:cubicBezTo>
                <a:cubicBezTo>
                  <a:pt x="13162" y="36615"/>
                  <a:pt x="13153" y="36630"/>
                  <a:pt x="13146" y="36648"/>
                </a:cubicBezTo>
                <a:cubicBezTo>
                  <a:pt x="13131" y="36673"/>
                  <a:pt x="13116" y="36699"/>
                  <a:pt x="13103" y="36724"/>
                </a:cubicBezTo>
                <a:cubicBezTo>
                  <a:pt x="13094" y="36740"/>
                  <a:pt x="13086" y="36755"/>
                  <a:pt x="13077" y="36773"/>
                </a:cubicBezTo>
                <a:cubicBezTo>
                  <a:pt x="13062" y="36798"/>
                  <a:pt x="13047" y="36821"/>
                  <a:pt x="13033" y="36848"/>
                </a:cubicBezTo>
                <a:cubicBezTo>
                  <a:pt x="13022" y="36864"/>
                  <a:pt x="13012" y="36880"/>
                  <a:pt x="13003" y="36895"/>
                </a:cubicBezTo>
                <a:cubicBezTo>
                  <a:pt x="12988" y="36920"/>
                  <a:pt x="12974" y="36945"/>
                  <a:pt x="12956" y="36968"/>
                </a:cubicBezTo>
                <a:cubicBezTo>
                  <a:pt x="12946" y="36986"/>
                  <a:pt x="12937" y="37002"/>
                  <a:pt x="12925" y="37018"/>
                </a:cubicBezTo>
                <a:cubicBezTo>
                  <a:pt x="12910" y="37042"/>
                  <a:pt x="12894" y="37068"/>
                  <a:pt x="12877" y="37092"/>
                </a:cubicBezTo>
                <a:lnTo>
                  <a:pt x="12844" y="37142"/>
                </a:lnTo>
                <a:cubicBezTo>
                  <a:pt x="12828" y="37166"/>
                  <a:pt x="12813" y="37189"/>
                  <a:pt x="12796" y="37214"/>
                </a:cubicBezTo>
                <a:cubicBezTo>
                  <a:pt x="12785" y="37230"/>
                  <a:pt x="12774" y="37246"/>
                  <a:pt x="12762" y="37263"/>
                </a:cubicBezTo>
                <a:cubicBezTo>
                  <a:pt x="12746" y="37288"/>
                  <a:pt x="12728" y="37311"/>
                  <a:pt x="12712" y="37333"/>
                </a:cubicBezTo>
                <a:cubicBezTo>
                  <a:pt x="12700" y="37349"/>
                  <a:pt x="12688" y="37366"/>
                  <a:pt x="12675" y="37383"/>
                </a:cubicBezTo>
                <a:lnTo>
                  <a:pt x="12663" y="37399"/>
                </a:lnTo>
                <a:cubicBezTo>
                  <a:pt x="12350" y="37417"/>
                  <a:pt x="12039" y="37426"/>
                  <a:pt x="11731" y="37426"/>
                </a:cubicBezTo>
                <a:cubicBezTo>
                  <a:pt x="11511" y="37426"/>
                  <a:pt x="11292" y="37422"/>
                  <a:pt x="11075" y="37413"/>
                </a:cubicBezTo>
                <a:cubicBezTo>
                  <a:pt x="11067" y="37401"/>
                  <a:pt x="11059" y="37391"/>
                  <a:pt x="11051" y="37379"/>
                </a:cubicBezTo>
                <a:cubicBezTo>
                  <a:pt x="11022" y="37336"/>
                  <a:pt x="10992" y="37295"/>
                  <a:pt x="10965" y="37252"/>
                </a:cubicBezTo>
                <a:cubicBezTo>
                  <a:pt x="10965" y="37252"/>
                  <a:pt x="10965" y="37251"/>
                  <a:pt x="10963" y="37251"/>
                </a:cubicBezTo>
                <a:cubicBezTo>
                  <a:pt x="10953" y="37227"/>
                  <a:pt x="10937" y="37202"/>
                  <a:pt x="10919" y="37179"/>
                </a:cubicBezTo>
                <a:cubicBezTo>
                  <a:pt x="10892" y="37136"/>
                  <a:pt x="10864" y="37092"/>
                  <a:pt x="10837" y="37051"/>
                </a:cubicBezTo>
                <a:cubicBezTo>
                  <a:pt x="10820" y="37026"/>
                  <a:pt x="10806" y="37001"/>
                  <a:pt x="10789" y="36977"/>
                </a:cubicBezTo>
                <a:cubicBezTo>
                  <a:pt x="10762" y="36933"/>
                  <a:pt x="10735" y="36891"/>
                  <a:pt x="10710" y="36846"/>
                </a:cubicBezTo>
                <a:cubicBezTo>
                  <a:pt x="10698" y="36826"/>
                  <a:pt x="10687" y="36805"/>
                  <a:pt x="10675" y="36788"/>
                </a:cubicBezTo>
                <a:cubicBezTo>
                  <a:pt x="10676" y="36786"/>
                  <a:pt x="10679" y="36783"/>
                  <a:pt x="10682" y="36782"/>
                </a:cubicBezTo>
                <a:cubicBezTo>
                  <a:pt x="10694" y="36773"/>
                  <a:pt x="10706" y="36764"/>
                  <a:pt x="10717" y="36752"/>
                </a:cubicBezTo>
                <a:cubicBezTo>
                  <a:pt x="10731" y="36742"/>
                  <a:pt x="10745" y="36730"/>
                  <a:pt x="10757" y="36720"/>
                </a:cubicBezTo>
                <a:cubicBezTo>
                  <a:pt x="10763" y="36715"/>
                  <a:pt x="10769" y="36710"/>
                  <a:pt x="10775" y="36707"/>
                </a:cubicBezTo>
                <a:cubicBezTo>
                  <a:pt x="10782" y="36701"/>
                  <a:pt x="10787" y="36695"/>
                  <a:pt x="10794" y="36690"/>
                </a:cubicBezTo>
                <a:lnTo>
                  <a:pt x="10834" y="36657"/>
                </a:lnTo>
                <a:cubicBezTo>
                  <a:pt x="10841" y="36649"/>
                  <a:pt x="10850" y="36643"/>
                  <a:pt x="10857" y="36636"/>
                </a:cubicBezTo>
                <a:cubicBezTo>
                  <a:pt x="10867" y="36627"/>
                  <a:pt x="10878" y="36618"/>
                  <a:pt x="10888" y="36610"/>
                </a:cubicBezTo>
                <a:cubicBezTo>
                  <a:pt x="10901" y="36598"/>
                  <a:pt x="10914" y="36588"/>
                  <a:pt x="10929" y="36576"/>
                </a:cubicBezTo>
                <a:cubicBezTo>
                  <a:pt x="10953" y="36555"/>
                  <a:pt x="10975" y="36536"/>
                  <a:pt x="10998" y="36515"/>
                </a:cubicBezTo>
                <a:lnTo>
                  <a:pt x="11059" y="36460"/>
                </a:lnTo>
                <a:lnTo>
                  <a:pt x="11125" y="36399"/>
                </a:lnTo>
                <a:cubicBezTo>
                  <a:pt x="11145" y="36380"/>
                  <a:pt x="11166" y="36362"/>
                  <a:pt x="11187" y="36342"/>
                </a:cubicBezTo>
                <a:cubicBezTo>
                  <a:pt x="11209" y="36321"/>
                  <a:pt x="11228" y="36302"/>
                  <a:pt x="11250" y="36282"/>
                </a:cubicBezTo>
                <a:cubicBezTo>
                  <a:pt x="11270" y="36261"/>
                  <a:pt x="11291" y="36243"/>
                  <a:pt x="11312" y="36223"/>
                </a:cubicBezTo>
                <a:lnTo>
                  <a:pt x="11372" y="36162"/>
                </a:lnTo>
                <a:cubicBezTo>
                  <a:pt x="11393" y="36142"/>
                  <a:pt x="11410" y="36121"/>
                  <a:pt x="11431" y="36101"/>
                </a:cubicBezTo>
                <a:cubicBezTo>
                  <a:pt x="11451" y="36082"/>
                  <a:pt x="11469" y="36061"/>
                  <a:pt x="11490" y="36039"/>
                </a:cubicBezTo>
                <a:cubicBezTo>
                  <a:pt x="11507" y="36018"/>
                  <a:pt x="11528" y="35998"/>
                  <a:pt x="11547" y="35979"/>
                </a:cubicBezTo>
                <a:cubicBezTo>
                  <a:pt x="11565" y="35958"/>
                  <a:pt x="11584" y="35937"/>
                  <a:pt x="11601" y="35915"/>
                </a:cubicBezTo>
                <a:cubicBezTo>
                  <a:pt x="11621" y="35895"/>
                  <a:pt x="11640" y="35873"/>
                  <a:pt x="11659" y="35854"/>
                </a:cubicBezTo>
                <a:cubicBezTo>
                  <a:pt x="11676" y="35833"/>
                  <a:pt x="11694" y="35811"/>
                  <a:pt x="11712" y="35790"/>
                </a:cubicBezTo>
                <a:cubicBezTo>
                  <a:pt x="11731" y="35768"/>
                  <a:pt x="11748" y="35748"/>
                  <a:pt x="11768" y="35726"/>
                </a:cubicBezTo>
                <a:cubicBezTo>
                  <a:pt x="11784" y="35706"/>
                  <a:pt x="11801" y="35684"/>
                  <a:pt x="11819" y="35664"/>
                </a:cubicBezTo>
                <a:cubicBezTo>
                  <a:pt x="11837" y="35642"/>
                  <a:pt x="11856" y="35620"/>
                  <a:pt x="11872" y="35598"/>
                </a:cubicBezTo>
                <a:cubicBezTo>
                  <a:pt x="11888" y="35577"/>
                  <a:pt x="11904" y="35555"/>
                  <a:pt x="11922" y="35534"/>
                </a:cubicBezTo>
                <a:cubicBezTo>
                  <a:pt x="11938" y="35512"/>
                  <a:pt x="11956" y="35490"/>
                  <a:pt x="11974" y="35468"/>
                </a:cubicBezTo>
                <a:cubicBezTo>
                  <a:pt x="11990" y="35449"/>
                  <a:pt x="12004" y="35427"/>
                  <a:pt x="12021" y="35406"/>
                </a:cubicBezTo>
                <a:cubicBezTo>
                  <a:pt x="12037" y="35384"/>
                  <a:pt x="12054" y="35361"/>
                  <a:pt x="12071" y="35339"/>
                </a:cubicBezTo>
                <a:cubicBezTo>
                  <a:pt x="12085" y="35318"/>
                  <a:pt x="12100" y="35296"/>
                  <a:pt x="12115" y="35276"/>
                </a:cubicBezTo>
                <a:cubicBezTo>
                  <a:pt x="12131" y="35252"/>
                  <a:pt x="12147" y="35230"/>
                  <a:pt x="12162" y="35206"/>
                </a:cubicBezTo>
                <a:cubicBezTo>
                  <a:pt x="12177" y="35186"/>
                  <a:pt x="12190" y="35164"/>
                  <a:pt x="12204" y="35142"/>
                </a:cubicBezTo>
                <a:cubicBezTo>
                  <a:pt x="12219" y="35118"/>
                  <a:pt x="12235" y="35096"/>
                  <a:pt x="12250" y="35071"/>
                </a:cubicBezTo>
                <a:cubicBezTo>
                  <a:pt x="12265" y="35049"/>
                  <a:pt x="12278" y="35030"/>
                  <a:pt x="12291" y="35008"/>
                </a:cubicBezTo>
                <a:lnTo>
                  <a:pt x="12335" y="34936"/>
                </a:lnTo>
                <a:cubicBezTo>
                  <a:pt x="12349" y="34914"/>
                  <a:pt x="12360" y="34893"/>
                  <a:pt x="12374" y="34871"/>
                </a:cubicBezTo>
                <a:cubicBezTo>
                  <a:pt x="12388" y="34847"/>
                  <a:pt x="12403" y="34824"/>
                  <a:pt x="12416" y="34799"/>
                </a:cubicBezTo>
                <a:cubicBezTo>
                  <a:pt x="12429" y="34777"/>
                  <a:pt x="12440" y="34755"/>
                  <a:pt x="12453" y="34736"/>
                </a:cubicBezTo>
                <a:cubicBezTo>
                  <a:pt x="12466" y="34711"/>
                  <a:pt x="12481" y="34687"/>
                  <a:pt x="12493" y="34664"/>
                </a:cubicBezTo>
                <a:cubicBezTo>
                  <a:pt x="12506" y="34642"/>
                  <a:pt x="12518" y="34619"/>
                  <a:pt x="12528" y="34597"/>
                </a:cubicBezTo>
                <a:cubicBezTo>
                  <a:pt x="12537" y="34581"/>
                  <a:pt x="12544" y="34567"/>
                  <a:pt x="12555" y="34549"/>
                </a:cubicBezTo>
                <a:close/>
                <a:moveTo>
                  <a:pt x="31486" y="36086"/>
                </a:moveTo>
                <a:lnTo>
                  <a:pt x="31502" y="36114"/>
                </a:lnTo>
                <a:cubicBezTo>
                  <a:pt x="31513" y="36133"/>
                  <a:pt x="31524" y="36151"/>
                  <a:pt x="31533" y="36170"/>
                </a:cubicBezTo>
                <a:lnTo>
                  <a:pt x="31561" y="36218"/>
                </a:lnTo>
                <a:cubicBezTo>
                  <a:pt x="31570" y="36237"/>
                  <a:pt x="31582" y="36254"/>
                  <a:pt x="31591" y="36273"/>
                </a:cubicBezTo>
                <a:cubicBezTo>
                  <a:pt x="31599" y="36287"/>
                  <a:pt x="31607" y="36304"/>
                  <a:pt x="31616" y="36318"/>
                </a:cubicBezTo>
                <a:lnTo>
                  <a:pt x="31644" y="36368"/>
                </a:lnTo>
                <a:cubicBezTo>
                  <a:pt x="31651" y="36383"/>
                  <a:pt x="31658" y="36398"/>
                  <a:pt x="31666" y="36410"/>
                </a:cubicBezTo>
                <a:cubicBezTo>
                  <a:pt x="31674" y="36427"/>
                  <a:pt x="31682" y="36443"/>
                  <a:pt x="31692" y="36458"/>
                </a:cubicBezTo>
                <a:cubicBezTo>
                  <a:pt x="31699" y="36471"/>
                  <a:pt x="31707" y="36486"/>
                  <a:pt x="31711" y="36498"/>
                </a:cubicBezTo>
                <a:cubicBezTo>
                  <a:pt x="31719" y="36513"/>
                  <a:pt x="31729" y="36530"/>
                  <a:pt x="31736" y="36545"/>
                </a:cubicBezTo>
                <a:cubicBezTo>
                  <a:pt x="31744" y="36557"/>
                  <a:pt x="31748" y="36570"/>
                  <a:pt x="31754" y="36583"/>
                </a:cubicBezTo>
                <a:cubicBezTo>
                  <a:pt x="31761" y="36598"/>
                  <a:pt x="31769" y="36613"/>
                  <a:pt x="31774" y="36626"/>
                </a:cubicBezTo>
                <a:cubicBezTo>
                  <a:pt x="31780" y="36638"/>
                  <a:pt x="31785" y="36649"/>
                  <a:pt x="31791" y="36660"/>
                </a:cubicBezTo>
                <a:cubicBezTo>
                  <a:pt x="31798" y="36673"/>
                  <a:pt x="31804" y="36688"/>
                  <a:pt x="31810" y="36701"/>
                </a:cubicBezTo>
                <a:cubicBezTo>
                  <a:pt x="31814" y="36711"/>
                  <a:pt x="31820" y="36723"/>
                  <a:pt x="31824" y="36733"/>
                </a:cubicBezTo>
                <a:lnTo>
                  <a:pt x="31841" y="36773"/>
                </a:lnTo>
                <a:cubicBezTo>
                  <a:pt x="31847" y="36783"/>
                  <a:pt x="31849" y="36792"/>
                  <a:pt x="31854" y="36804"/>
                </a:cubicBezTo>
                <a:cubicBezTo>
                  <a:pt x="31858" y="36817"/>
                  <a:pt x="31864" y="36827"/>
                  <a:pt x="31870" y="36839"/>
                </a:cubicBezTo>
                <a:cubicBezTo>
                  <a:pt x="31873" y="36848"/>
                  <a:pt x="31877" y="36857"/>
                  <a:pt x="31883" y="36868"/>
                </a:cubicBezTo>
                <a:cubicBezTo>
                  <a:pt x="31888" y="36879"/>
                  <a:pt x="31892" y="36891"/>
                  <a:pt x="31898" y="36901"/>
                </a:cubicBezTo>
                <a:lnTo>
                  <a:pt x="31908" y="36929"/>
                </a:lnTo>
                <a:cubicBezTo>
                  <a:pt x="31913" y="36939"/>
                  <a:pt x="31917" y="36949"/>
                  <a:pt x="31922" y="36960"/>
                </a:cubicBezTo>
                <a:cubicBezTo>
                  <a:pt x="31924" y="36968"/>
                  <a:pt x="31927" y="36976"/>
                  <a:pt x="31930" y="36983"/>
                </a:cubicBezTo>
                <a:cubicBezTo>
                  <a:pt x="31935" y="36993"/>
                  <a:pt x="31938" y="37004"/>
                  <a:pt x="31942" y="37013"/>
                </a:cubicBezTo>
                <a:cubicBezTo>
                  <a:pt x="31945" y="37020"/>
                  <a:pt x="31947" y="37027"/>
                  <a:pt x="31949" y="37035"/>
                </a:cubicBezTo>
                <a:cubicBezTo>
                  <a:pt x="31952" y="37045"/>
                  <a:pt x="31957" y="37054"/>
                  <a:pt x="31958" y="37063"/>
                </a:cubicBezTo>
                <a:cubicBezTo>
                  <a:pt x="31960" y="37070"/>
                  <a:pt x="31961" y="37077"/>
                  <a:pt x="31966" y="37083"/>
                </a:cubicBezTo>
                <a:cubicBezTo>
                  <a:pt x="31969" y="37092"/>
                  <a:pt x="31972" y="37099"/>
                  <a:pt x="31973" y="37108"/>
                </a:cubicBezTo>
                <a:cubicBezTo>
                  <a:pt x="31974" y="37116"/>
                  <a:pt x="31976" y="37121"/>
                  <a:pt x="31979" y="37127"/>
                </a:cubicBezTo>
                <a:cubicBezTo>
                  <a:pt x="31980" y="37135"/>
                  <a:pt x="31983" y="37142"/>
                  <a:pt x="31986" y="37149"/>
                </a:cubicBezTo>
                <a:lnTo>
                  <a:pt x="31991" y="37166"/>
                </a:lnTo>
                <a:cubicBezTo>
                  <a:pt x="31994" y="37173"/>
                  <a:pt x="31995" y="37180"/>
                  <a:pt x="31997" y="37186"/>
                </a:cubicBezTo>
                <a:cubicBezTo>
                  <a:pt x="31998" y="37192"/>
                  <a:pt x="31998" y="37196"/>
                  <a:pt x="32001" y="37202"/>
                </a:cubicBezTo>
                <a:cubicBezTo>
                  <a:pt x="32002" y="37210"/>
                  <a:pt x="32004" y="37216"/>
                  <a:pt x="32004" y="37221"/>
                </a:cubicBezTo>
                <a:cubicBezTo>
                  <a:pt x="32005" y="37226"/>
                  <a:pt x="32005" y="37230"/>
                  <a:pt x="32008" y="37236"/>
                </a:cubicBezTo>
                <a:cubicBezTo>
                  <a:pt x="32010" y="37241"/>
                  <a:pt x="32010" y="37246"/>
                  <a:pt x="32011" y="37252"/>
                </a:cubicBezTo>
                <a:cubicBezTo>
                  <a:pt x="32011" y="37255"/>
                  <a:pt x="32013" y="37261"/>
                  <a:pt x="32013" y="37266"/>
                </a:cubicBezTo>
                <a:cubicBezTo>
                  <a:pt x="32013" y="37270"/>
                  <a:pt x="32016" y="37276"/>
                  <a:pt x="32016" y="37282"/>
                </a:cubicBezTo>
                <a:cubicBezTo>
                  <a:pt x="32016" y="37285"/>
                  <a:pt x="32017" y="37289"/>
                  <a:pt x="32017" y="37292"/>
                </a:cubicBezTo>
                <a:cubicBezTo>
                  <a:pt x="32017" y="37298"/>
                  <a:pt x="32019" y="37302"/>
                  <a:pt x="32019" y="37307"/>
                </a:cubicBezTo>
                <a:lnTo>
                  <a:pt x="32019" y="37319"/>
                </a:lnTo>
                <a:lnTo>
                  <a:pt x="32019" y="37332"/>
                </a:lnTo>
                <a:lnTo>
                  <a:pt x="32019" y="37341"/>
                </a:lnTo>
                <a:lnTo>
                  <a:pt x="32019" y="37351"/>
                </a:lnTo>
                <a:cubicBezTo>
                  <a:pt x="32022" y="37348"/>
                  <a:pt x="32024" y="37347"/>
                  <a:pt x="32024" y="37347"/>
                </a:cubicBezTo>
                <a:cubicBezTo>
                  <a:pt x="32025" y="37347"/>
                  <a:pt x="32025" y="37348"/>
                  <a:pt x="32025" y="37349"/>
                </a:cubicBezTo>
                <a:lnTo>
                  <a:pt x="32025" y="37360"/>
                </a:lnTo>
                <a:lnTo>
                  <a:pt x="32025" y="37367"/>
                </a:lnTo>
                <a:cubicBezTo>
                  <a:pt x="32025" y="37370"/>
                  <a:pt x="32025" y="37371"/>
                  <a:pt x="32023" y="37376"/>
                </a:cubicBezTo>
                <a:cubicBezTo>
                  <a:pt x="32023" y="37377"/>
                  <a:pt x="32023" y="37379"/>
                  <a:pt x="32022" y="37382"/>
                </a:cubicBezTo>
                <a:cubicBezTo>
                  <a:pt x="32022" y="37383"/>
                  <a:pt x="32022" y="37386"/>
                  <a:pt x="32019" y="37389"/>
                </a:cubicBezTo>
                <a:cubicBezTo>
                  <a:pt x="32019" y="37391"/>
                  <a:pt x="32017" y="37392"/>
                  <a:pt x="32017" y="37394"/>
                </a:cubicBezTo>
                <a:cubicBezTo>
                  <a:pt x="32017" y="37397"/>
                  <a:pt x="32016" y="37398"/>
                  <a:pt x="32016" y="37399"/>
                </a:cubicBezTo>
                <a:cubicBezTo>
                  <a:pt x="32016" y="37401"/>
                  <a:pt x="32013" y="37404"/>
                  <a:pt x="32013" y="37405"/>
                </a:cubicBezTo>
                <a:cubicBezTo>
                  <a:pt x="32013" y="37407"/>
                  <a:pt x="32011" y="37408"/>
                  <a:pt x="32011" y="37411"/>
                </a:cubicBezTo>
                <a:cubicBezTo>
                  <a:pt x="32011" y="37413"/>
                  <a:pt x="32010" y="37414"/>
                  <a:pt x="32010" y="37414"/>
                </a:cubicBezTo>
                <a:cubicBezTo>
                  <a:pt x="32010" y="37416"/>
                  <a:pt x="32008" y="37416"/>
                  <a:pt x="32008" y="37419"/>
                </a:cubicBezTo>
                <a:cubicBezTo>
                  <a:pt x="32008" y="37420"/>
                  <a:pt x="32005" y="37420"/>
                  <a:pt x="32005" y="37422"/>
                </a:cubicBezTo>
                <a:cubicBezTo>
                  <a:pt x="32005" y="37423"/>
                  <a:pt x="32004" y="37423"/>
                  <a:pt x="32004" y="37426"/>
                </a:cubicBezTo>
                <a:cubicBezTo>
                  <a:pt x="32004" y="37427"/>
                  <a:pt x="32002" y="37427"/>
                  <a:pt x="32002" y="37429"/>
                </a:cubicBezTo>
                <a:lnTo>
                  <a:pt x="32001" y="37430"/>
                </a:lnTo>
                <a:cubicBezTo>
                  <a:pt x="32001" y="37433"/>
                  <a:pt x="31998" y="37433"/>
                  <a:pt x="31998" y="37433"/>
                </a:cubicBezTo>
                <a:lnTo>
                  <a:pt x="31997" y="37435"/>
                </a:lnTo>
                <a:cubicBezTo>
                  <a:pt x="31995" y="37436"/>
                  <a:pt x="31995" y="37436"/>
                  <a:pt x="31994" y="37436"/>
                </a:cubicBezTo>
                <a:lnTo>
                  <a:pt x="31982" y="37442"/>
                </a:lnTo>
                <a:cubicBezTo>
                  <a:pt x="31980" y="37442"/>
                  <a:pt x="31980" y="37444"/>
                  <a:pt x="31979" y="37444"/>
                </a:cubicBezTo>
                <a:cubicBezTo>
                  <a:pt x="31974" y="37445"/>
                  <a:pt x="31973" y="37445"/>
                  <a:pt x="31969" y="37448"/>
                </a:cubicBezTo>
                <a:cubicBezTo>
                  <a:pt x="31967" y="37448"/>
                  <a:pt x="31966" y="37448"/>
                  <a:pt x="31964" y="37449"/>
                </a:cubicBezTo>
                <a:cubicBezTo>
                  <a:pt x="31960" y="37449"/>
                  <a:pt x="31957" y="37451"/>
                  <a:pt x="31954" y="37451"/>
                </a:cubicBezTo>
                <a:lnTo>
                  <a:pt x="31932" y="37451"/>
                </a:lnTo>
                <a:cubicBezTo>
                  <a:pt x="31927" y="37451"/>
                  <a:pt x="31923" y="37449"/>
                  <a:pt x="31917" y="37449"/>
                </a:cubicBezTo>
                <a:lnTo>
                  <a:pt x="31913" y="37449"/>
                </a:lnTo>
                <a:cubicBezTo>
                  <a:pt x="31905" y="37448"/>
                  <a:pt x="31898" y="37448"/>
                  <a:pt x="31891" y="37445"/>
                </a:cubicBezTo>
                <a:cubicBezTo>
                  <a:pt x="31888" y="37445"/>
                  <a:pt x="31886" y="37444"/>
                  <a:pt x="31885" y="37444"/>
                </a:cubicBezTo>
                <a:cubicBezTo>
                  <a:pt x="31879" y="37442"/>
                  <a:pt x="31872" y="37441"/>
                  <a:pt x="31866" y="37438"/>
                </a:cubicBezTo>
                <a:cubicBezTo>
                  <a:pt x="31863" y="37436"/>
                  <a:pt x="31861" y="37436"/>
                  <a:pt x="31857" y="37435"/>
                </a:cubicBezTo>
                <a:lnTo>
                  <a:pt x="31841" y="37429"/>
                </a:lnTo>
                <a:cubicBezTo>
                  <a:pt x="31836" y="37427"/>
                  <a:pt x="31833" y="37426"/>
                  <a:pt x="31829" y="37426"/>
                </a:cubicBezTo>
                <a:cubicBezTo>
                  <a:pt x="31824" y="37423"/>
                  <a:pt x="31819" y="37422"/>
                  <a:pt x="31813" y="37419"/>
                </a:cubicBezTo>
                <a:cubicBezTo>
                  <a:pt x="31810" y="37416"/>
                  <a:pt x="31804" y="37414"/>
                  <a:pt x="31799" y="37413"/>
                </a:cubicBezTo>
                <a:cubicBezTo>
                  <a:pt x="31795" y="37411"/>
                  <a:pt x="31789" y="37407"/>
                  <a:pt x="31782" y="37404"/>
                </a:cubicBezTo>
                <a:cubicBezTo>
                  <a:pt x="31777" y="37401"/>
                  <a:pt x="31773" y="37399"/>
                  <a:pt x="31769" y="37398"/>
                </a:cubicBezTo>
                <a:lnTo>
                  <a:pt x="31747" y="37386"/>
                </a:lnTo>
                <a:cubicBezTo>
                  <a:pt x="31744" y="37385"/>
                  <a:pt x="31739" y="37383"/>
                  <a:pt x="31733" y="37380"/>
                </a:cubicBezTo>
                <a:cubicBezTo>
                  <a:pt x="31723" y="37376"/>
                  <a:pt x="31711" y="37369"/>
                  <a:pt x="31701" y="37363"/>
                </a:cubicBezTo>
                <a:cubicBezTo>
                  <a:pt x="31695" y="37360"/>
                  <a:pt x="31689" y="37355"/>
                  <a:pt x="31685" y="37354"/>
                </a:cubicBezTo>
                <a:cubicBezTo>
                  <a:pt x="31677" y="37349"/>
                  <a:pt x="31670" y="37346"/>
                  <a:pt x="31664" y="37341"/>
                </a:cubicBezTo>
                <a:cubicBezTo>
                  <a:pt x="31658" y="37338"/>
                  <a:pt x="31651" y="37333"/>
                  <a:pt x="31645" y="37330"/>
                </a:cubicBezTo>
                <a:cubicBezTo>
                  <a:pt x="31638" y="37326"/>
                  <a:pt x="31633" y="37320"/>
                  <a:pt x="31626" y="37317"/>
                </a:cubicBezTo>
                <a:cubicBezTo>
                  <a:pt x="31619" y="37313"/>
                  <a:pt x="31611" y="37308"/>
                  <a:pt x="31605" y="37304"/>
                </a:cubicBezTo>
                <a:cubicBezTo>
                  <a:pt x="31598" y="37301"/>
                  <a:pt x="31591" y="37295"/>
                  <a:pt x="31583" y="37289"/>
                </a:cubicBezTo>
                <a:cubicBezTo>
                  <a:pt x="31576" y="37283"/>
                  <a:pt x="31569" y="37280"/>
                  <a:pt x="31561" y="37274"/>
                </a:cubicBezTo>
                <a:cubicBezTo>
                  <a:pt x="31554" y="37269"/>
                  <a:pt x="31546" y="37264"/>
                  <a:pt x="31539" y="37260"/>
                </a:cubicBezTo>
                <a:cubicBezTo>
                  <a:pt x="31532" y="37254"/>
                  <a:pt x="31524" y="37249"/>
                  <a:pt x="31516" y="37244"/>
                </a:cubicBezTo>
                <a:cubicBezTo>
                  <a:pt x="31508" y="37238"/>
                  <a:pt x="31498" y="37232"/>
                  <a:pt x="31491" y="37226"/>
                </a:cubicBezTo>
                <a:cubicBezTo>
                  <a:pt x="31476" y="37216"/>
                  <a:pt x="31461" y="37204"/>
                  <a:pt x="31445" y="37194"/>
                </a:cubicBezTo>
                <a:cubicBezTo>
                  <a:pt x="31436" y="37188"/>
                  <a:pt x="31429" y="37180"/>
                  <a:pt x="31420" y="37174"/>
                </a:cubicBezTo>
                <a:cubicBezTo>
                  <a:pt x="31410" y="37167"/>
                  <a:pt x="31401" y="37160"/>
                  <a:pt x="31392" y="37155"/>
                </a:cubicBezTo>
                <a:cubicBezTo>
                  <a:pt x="31385" y="37149"/>
                  <a:pt x="31376" y="37142"/>
                  <a:pt x="31366" y="37136"/>
                </a:cubicBezTo>
                <a:cubicBezTo>
                  <a:pt x="31357" y="37129"/>
                  <a:pt x="31348" y="37121"/>
                  <a:pt x="31336" y="37114"/>
                </a:cubicBezTo>
                <a:cubicBezTo>
                  <a:pt x="31327" y="37107"/>
                  <a:pt x="31320" y="37102"/>
                  <a:pt x="31311" y="37094"/>
                </a:cubicBezTo>
                <a:cubicBezTo>
                  <a:pt x="31302" y="37086"/>
                  <a:pt x="31291" y="37077"/>
                  <a:pt x="31282" y="37070"/>
                </a:cubicBezTo>
                <a:lnTo>
                  <a:pt x="31254" y="37048"/>
                </a:lnTo>
                <a:cubicBezTo>
                  <a:pt x="31243" y="37039"/>
                  <a:pt x="31233" y="37032"/>
                  <a:pt x="31223" y="37023"/>
                </a:cubicBezTo>
                <a:cubicBezTo>
                  <a:pt x="31214" y="37016"/>
                  <a:pt x="31202" y="37005"/>
                  <a:pt x="31193" y="36996"/>
                </a:cubicBezTo>
                <a:cubicBezTo>
                  <a:pt x="31182" y="36988"/>
                  <a:pt x="31173" y="36980"/>
                  <a:pt x="31163" y="36971"/>
                </a:cubicBezTo>
                <a:cubicBezTo>
                  <a:pt x="31145" y="36958"/>
                  <a:pt x="31130" y="36943"/>
                  <a:pt x="31114" y="36930"/>
                </a:cubicBezTo>
                <a:lnTo>
                  <a:pt x="31076" y="36898"/>
                </a:lnTo>
                <a:cubicBezTo>
                  <a:pt x="31063" y="36886"/>
                  <a:pt x="31049" y="36876"/>
                  <a:pt x="31038" y="36863"/>
                </a:cubicBezTo>
                <a:cubicBezTo>
                  <a:pt x="31026" y="36854"/>
                  <a:pt x="31017" y="36843"/>
                  <a:pt x="31005" y="36835"/>
                </a:cubicBezTo>
                <a:cubicBezTo>
                  <a:pt x="30993" y="36824"/>
                  <a:pt x="30980" y="36813"/>
                  <a:pt x="30967" y="36799"/>
                </a:cubicBezTo>
                <a:cubicBezTo>
                  <a:pt x="30957" y="36791"/>
                  <a:pt x="30946" y="36782"/>
                  <a:pt x="30936" y="36770"/>
                </a:cubicBezTo>
                <a:cubicBezTo>
                  <a:pt x="30923" y="36758"/>
                  <a:pt x="30908" y="36746"/>
                  <a:pt x="30895" y="36733"/>
                </a:cubicBezTo>
                <a:cubicBezTo>
                  <a:pt x="30885" y="36724"/>
                  <a:pt x="30876" y="36715"/>
                  <a:pt x="30864" y="36704"/>
                </a:cubicBezTo>
                <a:cubicBezTo>
                  <a:pt x="30849" y="36689"/>
                  <a:pt x="30833" y="36677"/>
                  <a:pt x="30818" y="36663"/>
                </a:cubicBezTo>
                <a:cubicBezTo>
                  <a:pt x="30810" y="36652"/>
                  <a:pt x="30799" y="36643"/>
                  <a:pt x="30789" y="36635"/>
                </a:cubicBezTo>
                <a:lnTo>
                  <a:pt x="30780" y="36626"/>
                </a:lnTo>
                <a:cubicBezTo>
                  <a:pt x="30785" y="36621"/>
                  <a:pt x="30792" y="36615"/>
                  <a:pt x="30798" y="36611"/>
                </a:cubicBezTo>
                <a:cubicBezTo>
                  <a:pt x="30802" y="36608"/>
                  <a:pt x="30805" y="36605"/>
                  <a:pt x="30807" y="36604"/>
                </a:cubicBezTo>
                <a:cubicBezTo>
                  <a:pt x="30839" y="36579"/>
                  <a:pt x="30871" y="36555"/>
                  <a:pt x="30902" y="36532"/>
                </a:cubicBezTo>
                <a:cubicBezTo>
                  <a:pt x="30976" y="36476"/>
                  <a:pt x="31049" y="36421"/>
                  <a:pt x="31121" y="36365"/>
                </a:cubicBezTo>
                <a:cubicBezTo>
                  <a:pt x="31127" y="36362"/>
                  <a:pt x="31130" y="36358"/>
                  <a:pt x="31136" y="36355"/>
                </a:cubicBezTo>
                <a:cubicBezTo>
                  <a:pt x="31149" y="36346"/>
                  <a:pt x="31160" y="36336"/>
                  <a:pt x="31173" y="36327"/>
                </a:cubicBezTo>
                <a:cubicBezTo>
                  <a:pt x="31193" y="36312"/>
                  <a:pt x="31211" y="36298"/>
                  <a:pt x="31232" y="36282"/>
                </a:cubicBezTo>
                <a:cubicBezTo>
                  <a:pt x="31307" y="36224"/>
                  <a:pt x="31380" y="36165"/>
                  <a:pt x="31457" y="36108"/>
                </a:cubicBezTo>
                <a:cubicBezTo>
                  <a:pt x="31466" y="36101"/>
                  <a:pt x="31476" y="36093"/>
                  <a:pt x="31486" y="36086"/>
                </a:cubicBezTo>
                <a:close/>
                <a:moveTo>
                  <a:pt x="16872" y="36765"/>
                </a:moveTo>
                <a:cubicBezTo>
                  <a:pt x="16882" y="36824"/>
                  <a:pt x="16894" y="36882"/>
                  <a:pt x="16904" y="36941"/>
                </a:cubicBezTo>
                <a:cubicBezTo>
                  <a:pt x="16885" y="37169"/>
                  <a:pt x="16858" y="37398"/>
                  <a:pt x="16822" y="37626"/>
                </a:cubicBezTo>
                <a:cubicBezTo>
                  <a:pt x="16343" y="37494"/>
                  <a:pt x="15892" y="37323"/>
                  <a:pt x="15470" y="37113"/>
                </a:cubicBezTo>
                <a:cubicBezTo>
                  <a:pt x="15935" y="37016"/>
                  <a:pt x="16402" y="36899"/>
                  <a:pt x="16872" y="36765"/>
                </a:cubicBezTo>
                <a:close/>
                <a:moveTo>
                  <a:pt x="16970" y="37252"/>
                </a:moveTo>
                <a:cubicBezTo>
                  <a:pt x="17005" y="37401"/>
                  <a:pt x="17042" y="37548"/>
                  <a:pt x="17080" y="37695"/>
                </a:cubicBezTo>
                <a:cubicBezTo>
                  <a:pt x="17025" y="37680"/>
                  <a:pt x="16970" y="37669"/>
                  <a:pt x="16914" y="37654"/>
                </a:cubicBezTo>
                <a:cubicBezTo>
                  <a:pt x="16938" y="37519"/>
                  <a:pt x="16955" y="37385"/>
                  <a:pt x="16970" y="37252"/>
                </a:cubicBezTo>
                <a:close/>
                <a:moveTo>
                  <a:pt x="22189" y="34587"/>
                </a:moveTo>
                <a:cubicBezTo>
                  <a:pt x="22593" y="35471"/>
                  <a:pt x="22902" y="36448"/>
                  <a:pt x="23083" y="37423"/>
                </a:cubicBezTo>
                <a:cubicBezTo>
                  <a:pt x="21827" y="37779"/>
                  <a:pt x="20593" y="37964"/>
                  <a:pt x="19419" y="37964"/>
                </a:cubicBezTo>
                <a:cubicBezTo>
                  <a:pt x="18761" y="37964"/>
                  <a:pt x="18122" y="37906"/>
                  <a:pt x="17508" y="37788"/>
                </a:cubicBezTo>
                <a:cubicBezTo>
                  <a:pt x="17401" y="37767"/>
                  <a:pt x="17294" y="37744"/>
                  <a:pt x="17189" y="37720"/>
                </a:cubicBezTo>
                <a:cubicBezTo>
                  <a:pt x="17117" y="37458"/>
                  <a:pt x="17055" y="37195"/>
                  <a:pt x="17001" y="36933"/>
                </a:cubicBezTo>
                <a:cubicBezTo>
                  <a:pt x="17007" y="36863"/>
                  <a:pt x="17011" y="36793"/>
                  <a:pt x="17014" y="36724"/>
                </a:cubicBezTo>
                <a:cubicBezTo>
                  <a:pt x="18691" y="36236"/>
                  <a:pt x="20394" y="35528"/>
                  <a:pt x="22074" y="34618"/>
                </a:cubicBezTo>
                <a:cubicBezTo>
                  <a:pt x="22112" y="34606"/>
                  <a:pt x="22149" y="34597"/>
                  <a:pt x="22189" y="34587"/>
                </a:cubicBezTo>
                <a:close/>
                <a:moveTo>
                  <a:pt x="8235" y="37088"/>
                </a:moveTo>
                <a:cubicBezTo>
                  <a:pt x="8510" y="37161"/>
                  <a:pt x="8789" y="37223"/>
                  <a:pt x="9073" y="37279"/>
                </a:cubicBezTo>
                <a:cubicBezTo>
                  <a:pt x="9261" y="37316"/>
                  <a:pt x="9448" y="37346"/>
                  <a:pt x="9639" y="37374"/>
                </a:cubicBezTo>
                <a:cubicBezTo>
                  <a:pt x="9635" y="37377"/>
                  <a:pt x="9627" y="37382"/>
                  <a:pt x="9622" y="37385"/>
                </a:cubicBezTo>
                <a:cubicBezTo>
                  <a:pt x="9601" y="37398"/>
                  <a:pt x="9579" y="37408"/>
                  <a:pt x="9557" y="37422"/>
                </a:cubicBezTo>
                <a:cubicBezTo>
                  <a:pt x="9535" y="37435"/>
                  <a:pt x="9513" y="37445"/>
                  <a:pt x="9491" y="37458"/>
                </a:cubicBezTo>
                <a:cubicBezTo>
                  <a:pt x="9469" y="37470"/>
                  <a:pt x="9448" y="37482"/>
                  <a:pt x="9426" y="37494"/>
                </a:cubicBezTo>
                <a:cubicBezTo>
                  <a:pt x="9404" y="37507"/>
                  <a:pt x="9382" y="37517"/>
                  <a:pt x="9360" y="37529"/>
                </a:cubicBezTo>
                <a:cubicBezTo>
                  <a:pt x="9338" y="37539"/>
                  <a:pt x="9319" y="37551"/>
                  <a:pt x="9297" y="37561"/>
                </a:cubicBezTo>
                <a:cubicBezTo>
                  <a:pt x="9273" y="37573"/>
                  <a:pt x="9252" y="37583"/>
                  <a:pt x="9227" y="37595"/>
                </a:cubicBezTo>
                <a:cubicBezTo>
                  <a:pt x="9205" y="37605"/>
                  <a:pt x="9183" y="37617"/>
                  <a:pt x="9163" y="37627"/>
                </a:cubicBezTo>
                <a:cubicBezTo>
                  <a:pt x="9141" y="37639"/>
                  <a:pt x="9119" y="37649"/>
                  <a:pt x="9095" y="37661"/>
                </a:cubicBezTo>
                <a:cubicBezTo>
                  <a:pt x="9073" y="37672"/>
                  <a:pt x="9051" y="37680"/>
                  <a:pt x="9029" y="37692"/>
                </a:cubicBezTo>
                <a:cubicBezTo>
                  <a:pt x="9007" y="37702"/>
                  <a:pt x="8985" y="37713"/>
                  <a:pt x="8961" y="37723"/>
                </a:cubicBezTo>
                <a:cubicBezTo>
                  <a:pt x="8939" y="37732"/>
                  <a:pt x="8917" y="37744"/>
                  <a:pt x="8895" y="37752"/>
                </a:cubicBezTo>
                <a:cubicBezTo>
                  <a:pt x="8873" y="37761"/>
                  <a:pt x="8851" y="37773"/>
                  <a:pt x="8827" y="37782"/>
                </a:cubicBezTo>
                <a:cubicBezTo>
                  <a:pt x="8805" y="37791"/>
                  <a:pt x="8783" y="37802"/>
                  <a:pt x="8761" y="37811"/>
                </a:cubicBezTo>
                <a:cubicBezTo>
                  <a:pt x="8739" y="37820"/>
                  <a:pt x="8717" y="37830"/>
                  <a:pt x="8692" y="37839"/>
                </a:cubicBezTo>
                <a:lnTo>
                  <a:pt x="8626" y="37867"/>
                </a:lnTo>
                <a:cubicBezTo>
                  <a:pt x="8604" y="37876"/>
                  <a:pt x="8582" y="37885"/>
                  <a:pt x="8558" y="37892"/>
                </a:cubicBezTo>
                <a:cubicBezTo>
                  <a:pt x="8536" y="37901"/>
                  <a:pt x="8513" y="37911"/>
                  <a:pt x="8490" y="37919"/>
                </a:cubicBezTo>
                <a:cubicBezTo>
                  <a:pt x="8468" y="37927"/>
                  <a:pt x="8446" y="37935"/>
                  <a:pt x="8423" y="37944"/>
                </a:cubicBezTo>
                <a:cubicBezTo>
                  <a:pt x="8401" y="37952"/>
                  <a:pt x="8376" y="37960"/>
                  <a:pt x="8354" y="37970"/>
                </a:cubicBezTo>
                <a:cubicBezTo>
                  <a:pt x="8332" y="37977"/>
                  <a:pt x="8310" y="37986"/>
                  <a:pt x="8286" y="37994"/>
                </a:cubicBezTo>
                <a:cubicBezTo>
                  <a:pt x="8264" y="38001"/>
                  <a:pt x="8240" y="38010"/>
                  <a:pt x="8218" y="38017"/>
                </a:cubicBezTo>
                <a:lnTo>
                  <a:pt x="8152" y="38039"/>
                </a:lnTo>
                <a:cubicBezTo>
                  <a:pt x="8145" y="38041"/>
                  <a:pt x="8137" y="38044"/>
                  <a:pt x="8132" y="38047"/>
                </a:cubicBezTo>
                <a:cubicBezTo>
                  <a:pt x="8151" y="37729"/>
                  <a:pt x="8183" y="37408"/>
                  <a:pt x="8235" y="37088"/>
                </a:cubicBezTo>
                <a:close/>
                <a:moveTo>
                  <a:pt x="7146" y="36738"/>
                </a:moveTo>
                <a:lnTo>
                  <a:pt x="7146" y="36738"/>
                </a:lnTo>
                <a:cubicBezTo>
                  <a:pt x="7468" y="36860"/>
                  <a:pt x="7799" y="36966"/>
                  <a:pt x="8142" y="37061"/>
                </a:cubicBezTo>
                <a:cubicBezTo>
                  <a:pt x="8086" y="37401"/>
                  <a:pt x="8051" y="37742"/>
                  <a:pt x="8039" y="38078"/>
                </a:cubicBezTo>
                <a:lnTo>
                  <a:pt x="8021" y="38083"/>
                </a:lnTo>
                <a:cubicBezTo>
                  <a:pt x="7998" y="38091"/>
                  <a:pt x="7974" y="38098"/>
                  <a:pt x="7952" y="38105"/>
                </a:cubicBezTo>
                <a:cubicBezTo>
                  <a:pt x="7930" y="38113"/>
                  <a:pt x="7908" y="38119"/>
                  <a:pt x="7886" y="38125"/>
                </a:cubicBezTo>
                <a:cubicBezTo>
                  <a:pt x="7862" y="38132"/>
                  <a:pt x="7837" y="38136"/>
                  <a:pt x="7814" y="38144"/>
                </a:cubicBezTo>
                <a:cubicBezTo>
                  <a:pt x="7558" y="37695"/>
                  <a:pt x="7336" y="37227"/>
                  <a:pt x="7146" y="36738"/>
                </a:cubicBezTo>
                <a:close/>
                <a:moveTo>
                  <a:pt x="1916" y="35521"/>
                </a:moveTo>
                <a:lnTo>
                  <a:pt x="1916" y="35521"/>
                </a:lnTo>
                <a:cubicBezTo>
                  <a:pt x="2582" y="36554"/>
                  <a:pt x="3401" y="37438"/>
                  <a:pt x="4363" y="38164"/>
                </a:cubicBezTo>
                <a:cubicBezTo>
                  <a:pt x="3922" y="38026"/>
                  <a:pt x="3516" y="37827"/>
                  <a:pt x="3157" y="37567"/>
                </a:cubicBezTo>
                <a:cubicBezTo>
                  <a:pt x="3153" y="37566"/>
                  <a:pt x="3150" y="37561"/>
                  <a:pt x="3145" y="37560"/>
                </a:cubicBezTo>
                <a:cubicBezTo>
                  <a:pt x="3122" y="37541"/>
                  <a:pt x="3098" y="37523"/>
                  <a:pt x="3075" y="37507"/>
                </a:cubicBezTo>
                <a:lnTo>
                  <a:pt x="3051" y="37489"/>
                </a:lnTo>
                <a:lnTo>
                  <a:pt x="2991" y="37441"/>
                </a:lnTo>
                <a:cubicBezTo>
                  <a:pt x="2982" y="37433"/>
                  <a:pt x="2972" y="37423"/>
                  <a:pt x="2961" y="37416"/>
                </a:cubicBezTo>
                <a:cubicBezTo>
                  <a:pt x="2944" y="37401"/>
                  <a:pt x="2925" y="37385"/>
                  <a:pt x="2909" y="37370"/>
                </a:cubicBezTo>
                <a:cubicBezTo>
                  <a:pt x="2898" y="37361"/>
                  <a:pt x="2885" y="37349"/>
                  <a:pt x="2873" y="37341"/>
                </a:cubicBezTo>
                <a:cubicBezTo>
                  <a:pt x="2856" y="37324"/>
                  <a:pt x="2839" y="37310"/>
                  <a:pt x="2825" y="37295"/>
                </a:cubicBezTo>
                <a:cubicBezTo>
                  <a:pt x="2811" y="37282"/>
                  <a:pt x="2798" y="37271"/>
                  <a:pt x="2785" y="37258"/>
                </a:cubicBezTo>
                <a:cubicBezTo>
                  <a:pt x="2770" y="37245"/>
                  <a:pt x="2757" y="37230"/>
                  <a:pt x="2744" y="37216"/>
                </a:cubicBezTo>
                <a:cubicBezTo>
                  <a:pt x="2731" y="37202"/>
                  <a:pt x="2716" y="37191"/>
                  <a:pt x="2703" y="37177"/>
                </a:cubicBezTo>
                <a:cubicBezTo>
                  <a:pt x="2400" y="36651"/>
                  <a:pt x="2136" y="36098"/>
                  <a:pt x="1916" y="35521"/>
                </a:cubicBezTo>
                <a:close/>
                <a:moveTo>
                  <a:pt x="2222" y="32632"/>
                </a:moveTo>
                <a:cubicBezTo>
                  <a:pt x="2579" y="33241"/>
                  <a:pt x="2995" y="33797"/>
                  <a:pt x="3462" y="34299"/>
                </a:cubicBezTo>
                <a:cubicBezTo>
                  <a:pt x="3703" y="35755"/>
                  <a:pt x="4165" y="37091"/>
                  <a:pt x="4841" y="38289"/>
                </a:cubicBezTo>
                <a:cubicBezTo>
                  <a:pt x="4821" y="38286"/>
                  <a:pt x="4800" y="38282"/>
                  <a:pt x="4781" y="38276"/>
                </a:cubicBezTo>
                <a:cubicBezTo>
                  <a:pt x="4778" y="38276"/>
                  <a:pt x="4777" y="38275"/>
                  <a:pt x="4775" y="38275"/>
                </a:cubicBezTo>
                <a:cubicBezTo>
                  <a:pt x="4737" y="38266"/>
                  <a:pt x="4697" y="38258"/>
                  <a:pt x="4660" y="38250"/>
                </a:cubicBezTo>
                <a:cubicBezTo>
                  <a:pt x="4652" y="38247"/>
                  <a:pt x="4641" y="38244"/>
                  <a:pt x="4631" y="38242"/>
                </a:cubicBezTo>
                <a:cubicBezTo>
                  <a:pt x="3465" y="37405"/>
                  <a:pt x="2495" y="36340"/>
                  <a:pt x="1752" y="35067"/>
                </a:cubicBezTo>
                <a:lnTo>
                  <a:pt x="1724" y="34984"/>
                </a:lnTo>
                <a:cubicBezTo>
                  <a:pt x="1719" y="34893"/>
                  <a:pt x="1716" y="34803"/>
                  <a:pt x="1716" y="34712"/>
                </a:cubicBezTo>
                <a:cubicBezTo>
                  <a:pt x="1716" y="34030"/>
                  <a:pt x="1891" y="33319"/>
                  <a:pt x="2222" y="32632"/>
                </a:cubicBezTo>
                <a:close/>
                <a:moveTo>
                  <a:pt x="12593" y="37502"/>
                </a:moveTo>
                <a:cubicBezTo>
                  <a:pt x="12593" y="37502"/>
                  <a:pt x="12593" y="37504"/>
                  <a:pt x="12591" y="37504"/>
                </a:cubicBezTo>
                <a:cubicBezTo>
                  <a:pt x="12574" y="37526"/>
                  <a:pt x="12556" y="37551"/>
                  <a:pt x="12540" y="37573"/>
                </a:cubicBezTo>
                <a:lnTo>
                  <a:pt x="12500" y="37622"/>
                </a:lnTo>
                <a:cubicBezTo>
                  <a:pt x="12484" y="37644"/>
                  <a:pt x="12466" y="37666"/>
                  <a:pt x="12447" y="37688"/>
                </a:cubicBezTo>
                <a:cubicBezTo>
                  <a:pt x="12434" y="37705"/>
                  <a:pt x="12419" y="37722"/>
                  <a:pt x="12404" y="37739"/>
                </a:cubicBezTo>
                <a:cubicBezTo>
                  <a:pt x="12387" y="37761"/>
                  <a:pt x="12371" y="37783"/>
                  <a:pt x="12352" y="37804"/>
                </a:cubicBezTo>
                <a:cubicBezTo>
                  <a:pt x="12337" y="37820"/>
                  <a:pt x="12322" y="37839"/>
                  <a:pt x="12309" y="37855"/>
                </a:cubicBezTo>
                <a:cubicBezTo>
                  <a:pt x="12291" y="37877"/>
                  <a:pt x="12272" y="37898"/>
                  <a:pt x="12254" y="37920"/>
                </a:cubicBezTo>
                <a:cubicBezTo>
                  <a:pt x="12240" y="37936"/>
                  <a:pt x="12225" y="37955"/>
                  <a:pt x="12210" y="37972"/>
                </a:cubicBezTo>
                <a:cubicBezTo>
                  <a:pt x="12191" y="37992"/>
                  <a:pt x="12174" y="38014"/>
                  <a:pt x="12154" y="38033"/>
                </a:cubicBezTo>
                <a:cubicBezTo>
                  <a:pt x="12140" y="38051"/>
                  <a:pt x="12124" y="38069"/>
                  <a:pt x="12107" y="38085"/>
                </a:cubicBezTo>
                <a:cubicBezTo>
                  <a:pt x="12088" y="38105"/>
                  <a:pt x="12071" y="38126"/>
                  <a:pt x="12050" y="38147"/>
                </a:cubicBezTo>
                <a:cubicBezTo>
                  <a:pt x="12034" y="38163"/>
                  <a:pt x="12018" y="38180"/>
                  <a:pt x="12000" y="38198"/>
                </a:cubicBezTo>
                <a:cubicBezTo>
                  <a:pt x="11982" y="38217"/>
                  <a:pt x="11962" y="38238"/>
                  <a:pt x="11944" y="38257"/>
                </a:cubicBezTo>
                <a:cubicBezTo>
                  <a:pt x="11926" y="38273"/>
                  <a:pt x="11910" y="38291"/>
                  <a:pt x="11893" y="38308"/>
                </a:cubicBezTo>
                <a:lnTo>
                  <a:pt x="11853" y="38347"/>
                </a:lnTo>
                <a:cubicBezTo>
                  <a:pt x="11838" y="38332"/>
                  <a:pt x="11823" y="38316"/>
                  <a:pt x="11809" y="38298"/>
                </a:cubicBezTo>
                <a:cubicBezTo>
                  <a:pt x="11797" y="38283"/>
                  <a:pt x="11782" y="38272"/>
                  <a:pt x="11769" y="38257"/>
                </a:cubicBezTo>
                <a:cubicBezTo>
                  <a:pt x="11753" y="38239"/>
                  <a:pt x="11735" y="38222"/>
                  <a:pt x="11719" y="38205"/>
                </a:cubicBezTo>
                <a:cubicBezTo>
                  <a:pt x="11698" y="38183"/>
                  <a:pt x="11676" y="38158"/>
                  <a:pt x="11657" y="38135"/>
                </a:cubicBezTo>
                <a:cubicBezTo>
                  <a:pt x="11646" y="38125"/>
                  <a:pt x="11635" y="38111"/>
                  <a:pt x="11625" y="38100"/>
                </a:cubicBezTo>
                <a:cubicBezTo>
                  <a:pt x="11603" y="38076"/>
                  <a:pt x="11581" y="38053"/>
                  <a:pt x="11562" y="38026"/>
                </a:cubicBezTo>
                <a:cubicBezTo>
                  <a:pt x="11544" y="38007"/>
                  <a:pt x="11528" y="37988"/>
                  <a:pt x="11510" y="37967"/>
                </a:cubicBezTo>
                <a:cubicBezTo>
                  <a:pt x="11500" y="37957"/>
                  <a:pt x="11490" y="37944"/>
                  <a:pt x="11481" y="37933"/>
                </a:cubicBezTo>
                <a:cubicBezTo>
                  <a:pt x="11454" y="37904"/>
                  <a:pt x="11431" y="37872"/>
                  <a:pt x="11404" y="37842"/>
                </a:cubicBezTo>
                <a:cubicBezTo>
                  <a:pt x="11393" y="37827"/>
                  <a:pt x="11379" y="37811"/>
                  <a:pt x="11366" y="37797"/>
                </a:cubicBezTo>
                <a:cubicBezTo>
                  <a:pt x="11356" y="37783"/>
                  <a:pt x="11345" y="37772"/>
                  <a:pt x="11335" y="37758"/>
                </a:cubicBezTo>
                <a:lnTo>
                  <a:pt x="11251" y="37654"/>
                </a:lnTo>
                <a:cubicBezTo>
                  <a:pt x="11243" y="37642"/>
                  <a:pt x="11235" y="37632"/>
                  <a:pt x="11226" y="37620"/>
                </a:cubicBezTo>
                <a:cubicBezTo>
                  <a:pt x="11215" y="37604"/>
                  <a:pt x="11203" y="37589"/>
                  <a:pt x="11191" y="37573"/>
                </a:cubicBezTo>
                <a:cubicBezTo>
                  <a:pt x="11176" y="37554"/>
                  <a:pt x="11165" y="37533"/>
                  <a:pt x="11150" y="37514"/>
                </a:cubicBezTo>
                <a:lnTo>
                  <a:pt x="11150" y="37514"/>
                </a:lnTo>
                <a:cubicBezTo>
                  <a:pt x="11348" y="37519"/>
                  <a:pt x="11546" y="37524"/>
                  <a:pt x="11746" y="37524"/>
                </a:cubicBezTo>
                <a:cubicBezTo>
                  <a:pt x="12025" y="37524"/>
                  <a:pt x="12307" y="37517"/>
                  <a:pt x="12593" y="37502"/>
                </a:cubicBezTo>
                <a:close/>
                <a:moveTo>
                  <a:pt x="3578" y="34427"/>
                </a:moveTo>
                <a:cubicBezTo>
                  <a:pt x="4534" y="35406"/>
                  <a:pt x="5688" y="36165"/>
                  <a:pt x="7023" y="36690"/>
                </a:cubicBezTo>
                <a:cubicBezTo>
                  <a:pt x="7218" y="37207"/>
                  <a:pt x="7448" y="37700"/>
                  <a:pt x="7717" y="38170"/>
                </a:cubicBezTo>
                <a:cubicBezTo>
                  <a:pt x="7704" y="38173"/>
                  <a:pt x="7690" y="38178"/>
                  <a:pt x="7679" y="38179"/>
                </a:cubicBezTo>
                <a:cubicBezTo>
                  <a:pt x="7655" y="38185"/>
                  <a:pt x="7636" y="38191"/>
                  <a:pt x="7614" y="38195"/>
                </a:cubicBezTo>
                <a:cubicBezTo>
                  <a:pt x="7590" y="38201"/>
                  <a:pt x="7565" y="38208"/>
                  <a:pt x="7540" y="38214"/>
                </a:cubicBezTo>
                <a:cubicBezTo>
                  <a:pt x="7520" y="38220"/>
                  <a:pt x="7498" y="38223"/>
                  <a:pt x="7477" y="38229"/>
                </a:cubicBezTo>
                <a:cubicBezTo>
                  <a:pt x="7454" y="38235"/>
                  <a:pt x="7427" y="38239"/>
                  <a:pt x="7404" y="38245"/>
                </a:cubicBezTo>
                <a:cubicBezTo>
                  <a:pt x="7384" y="38250"/>
                  <a:pt x="7364" y="38254"/>
                  <a:pt x="7342" y="38258"/>
                </a:cubicBezTo>
                <a:cubicBezTo>
                  <a:pt x="7315" y="38264"/>
                  <a:pt x="7292" y="38269"/>
                  <a:pt x="7267" y="38273"/>
                </a:cubicBezTo>
                <a:lnTo>
                  <a:pt x="7205" y="38283"/>
                </a:lnTo>
                <a:cubicBezTo>
                  <a:pt x="7180" y="38289"/>
                  <a:pt x="7153" y="38294"/>
                  <a:pt x="7130" y="38298"/>
                </a:cubicBezTo>
                <a:cubicBezTo>
                  <a:pt x="7109" y="38303"/>
                  <a:pt x="7092" y="38306"/>
                  <a:pt x="7071" y="38308"/>
                </a:cubicBezTo>
                <a:cubicBezTo>
                  <a:pt x="7046" y="38311"/>
                  <a:pt x="7020" y="38317"/>
                  <a:pt x="6993" y="38320"/>
                </a:cubicBezTo>
                <a:cubicBezTo>
                  <a:pt x="6974" y="38325"/>
                  <a:pt x="6955" y="38326"/>
                  <a:pt x="6934" y="38331"/>
                </a:cubicBezTo>
                <a:lnTo>
                  <a:pt x="6858" y="38341"/>
                </a:lnTo>
                <a:cubicBezTo>
                  <a:pt x="6839" y="38342"/>
                  <a:pt x="6821" y="38347"/>
                  <a:pt x="6800" y="38348"/>
                </a:cubicBezTo>
                <a:cubicBezTo>
                  <a:pt x="6775" y="38353"/>
                  <a:pt x="6748" y="38356"/>
                  <a:pt x="6721" y="38357"/>
                </a:cubicBezTo>
                <a:cubicBezTo>
                  <a:pt x="6703" y="38360"/>
                  <a:pt x="6684" y="38361"/>
                  <a:pt x="6668" y="38363"/>
                </a:cubicBezTo>
                <a:cubicBezTo>
                  <a:pt x="6640" y="38367"/>
                  <a:pt x="6615" y="38369"/>
                  <a:pt x="6587" y="38372"/>
                </a:cubicBezTo>
                <a:cubicBezTo>
                  <a:pt x="6570" y="38375"/>
                  <a:pt x="6552" y="38376"/>
                  <a:pt x="6536" y="38376"/>
                </a:cubicBezTo>
                <a:cubicBezTo>
                  <a:pt x="6508" y="38378"/>
                  <a:pt x="6481" y="38382"/>
                  <a:pt x="6453" y="38383"/>
                </a:cubicBezTo>
                <a:cubicBezTo>
                  <a:pt x="6437" y="38385"/>
                  <a:pt x="6421" y="38385"/>
                  <a:pt x="6402" y="38386"/>
                </a:cubicBezTo>
                <a:lnTo>
                  <a:pt x="6319" y="38392"/>
                </a:lnTo>
                <a:cubicBezTo>
                  <a:pt x="6303" y="38392"/>
                  <a:pt x="6286" y="38394"/>
                  <a:pt x="6269" y="38394"/>
                </a:cubicBezTo>
                <a:cubicBezTo>
                  <a:pt x="6242" y="38397"/>
                  <a:pt x="6212" y="38397"/>
                  <a:pt x="6184" y="38398"/>
                </a:cubicBezTo>
                <a:cubicBezTo>
                  <a:pt x="6168" y="38398"/>
                  <a:pt x="6153" y="38398"/>
                  <a:pt x="6137" y="38400"/>
                </a:cubicBezTo>
                <a:cubicBezTo>
                  <a:pt x="6108" y="38400"/>
                  <a:pt x="6080" y="38401"/>
                  <a:pt x="6050" y="38401"/>
                </a:cubicBezTo>
                <a:lnTo>
                  <a:pt x="5877" y="38401"/>
                </a:lnTo>
                <a:cubicBezTo>
                  <a:pt x="5846" y="38401"/>
                  <a:pt x="5816" y="38401"/>
                  <a:pt x="5788" y="38400"/>
                </a:cubicBezTo>
                <a:cubicBezTo>
                  <a:pt x="5775" y="38400"/>
                  <a:pt x="5762" y="38398"/>
                  <a:pt x="5749" y="38398"/>
                </a:cubicBezTo>
                <a:cubicBezTo>
                  <a:pt x="5718" y="38397"/>
                  <a:pt x="5688" y="38397"/>
                  <a:pt x="5658" y="38394"/>
                </a:cubicBezTo>
                <a:cubicBezTo>
                  <a:pt x="5646" y="38394"/>
                  <a:pt x="5634" y="38392"/>
                  <a:pt x="5622" y="38392"/>
                </a:cubicBezTo>
                <a:lnTo>
                  <a:pt x="5528" y="38386"/>
                </a:lnTo>
                <a:cubicBezTo>
                  <a:pt x="5518" y="38386"/>
                  <a:pt x="5506" y="38385"/>
                  <a:pt x="5496" y="38383"/>
                </a:cubicBezTo>
                <a:cubicBezTo>
                  <a:pt x="5465" y="38382"/>
                  <a:pt x="5431" y="38378"/>
                  <a:pt x="5400" y="38376"/>
                </a:cubicBezTo>
                <a:cubicBezTo>
                  <a:pt x="5391" y="38375"/>
                  <a:pt x="5380" y="38375"/>
                  <a:pt x="5371" y="38372"/>
                </a:cubicBezTo>
                <a:cubicBezTo>
                  <a:pt x="5337" y="38369"/>
                  <a:pt x="5306" y="38364"/>
                  <a:pt x="5274" y="38361"/>
                </a:cubicBezTo>
                <a:cubicBezTo>
                  <a:pt x="5263" y="38360"/>
                  <a:pt x="5255" y="38360"/>
                  <a:pt x="5247" y="38357"/>
                </a:cubicBezTo>
                <a:cubicBezTo>
                  <a:pt x="5215" y="38354"/>
                  <a:pt x="5181" y="38348"/>
                  <a:pt x="5149" y="38345"/>
                </a:cubicBezTo>
                <a:cubicBezTo>
                  <a:pt x="5141" y="38342"/>
                  <a:pt x="5134" y="38342"/>
                  <a:pt x="5127" y="38341"/>
                </a:cubicBezTo>
                <a:cubicBezTo>
                  <a:pt x="5091" y="38335"/>
                  <a:pt x="5057" y="38331"/>
                  <a:pt x="5024" y="38325"/>
                </a:cubicBezTo>
                <a:cubicBezTo>
                  <a:pt x="5018" y="38323"/>
                  <a:pt x="5012" y="38323"/>
                  <a:pt x="5005" y="38320"/>
                </a:cubicBezTo>
                <a:cubicBezTo>
                  <a:pt x="4990" y="38319"/>
                  <a:pt x="4977" y="38316"/>
                  <a:pt x="4962" y="38313"/>
                </a:cubicBezTo>
                <a:cubicBezTo>
                  <a:pt x="4291" y="37146"/>
                  <a:pt x="3829" y="35845"/>
                  <a:pt x="3578" y="34427"/>
                </a:cubicBezTo>
                <a:close/>
                <a:moveTo>
                  <a:pt x="22789" y="37605"/>
                </a:moveTo>
                <a:lnTo>
                  <a:pt x="22789" y="37605"/>
                </a:lnTo>
                <a:cubicBezTo>
                  <a:pt x="21147" y="38445"/>
                  <a:pt x="19491" y="39106"/>
                  <a:pt x="17860" y="39576"/>
                </a:cubicBezTo>
                <a:cubicBezTo>
                  <a:pt x="17604" y="39022"/>
                  <a:pt x="17389" y="38431"/>
                  <a:pt x="17219" y="37827"/>
                </a:cubicBezTo>
                <a:lnTo>
                  <a:pt x="17219" y="37827"/>
                </a:lnTo>
                <a:cubicBezTo>
                  <a:pt x="17308" y="37848"/>
                  <a:pt x="17398" y="37867"/>
                  <a:pt x="17491" y="37885"/>
                </a:cubicBezTo>
                <a:cubicBezTo>
                  <a:pt x="18110" y="38004"/>
                  <a:pt x="18753" y="38063"/>
                  <a:pt x="19418" y="38063"/>
                </a:cubicBezTo>
                <a:cubicBezTo>
                  <a:pt x="20500" y="38063"/>
                  <a:pt x="21634" y="37907"/>
                  <a:pt x="22789" y="37605"/>
                </a:cubicBezTo>
                <a:close/>
                <a:moveTo>
                  <a:pt x="30276" y="36258"/>
                </a:moveTo>
                <a:cubicBezTo>
                  <a:pt x="30283" y="36265"/>
                  <a:pt x="30290" y="36273"/>
                  <a:pt x="30298" y="36282"/>
                </a:cubicBezTo>
                <a:lnTo>
                  <a:pt x="30348" y="36332"/>
                </a:lnTo>
                <a:lnTo>
                  <a:pt x="30384" y="36368"/>
                </a:lnTo>
                <a:lnTo>
                  <a:pt x="30436" y="36420"/>
                </a:lnTo>
                <a:cubicBezTo>
                  <a:pt x="30448" y="36430"/>
                  <a:pt x="30458" y="36440"/>
                  <a:pt x="30467" y="36451"/>
                </a:cubicBezTo>
                <a:cubicBezTo>
                  <a:pt x="30487" y="36471"/>
                  <a:pt x="30507" y="36489"/>
                  <a:pt x="30526" y="36508"/>
                </a:cubicBezTo>
                <a:cubicBezTo>
                  <a:pt x="30533" y="36515"/>
                  <a:pt x="30540" y="36523"/>
                  <a:pt x="30551" y="36530"/>
                </a:cubicBezTo>
                <a:cubicBezTo>
                  <a:pt x="30577" y="36555"/>
                  <a:pt x="30604" y="36582"/>
                  <a:pt x="30632" y="36607"/>
                </a:cubicBezTo>
                <a:cubicBezTo>
                  <a:pt x="30614" y="36620"/>
                  <a:pt x="30596" y="36633"/>
                  <a:pt x="30580" y="36643"/>
                </a:cubicBezTo>
                <a:cubicBezTo>
                  <a:pt x="30495" y="36707"/>
                  <a:pt x="30411" y="36767"/>
                  <a:pt x="30324" y="36827"/>
                </a:cubicBezTo>
                <a:cubicBezTo>
                  <a:pt x="30301" y="36845"/>
                  <a:pt x="30274" y="36863"/>
                  <a:pt x="30251" y="36879"/>
                </a:cubicBezTo>
                <a:cubicBezTo>
                  <a:pt x="30156" y="36945"/>
                  <a:pt x="30065" y="37010"/>
                  <a:pt x="29971" y="37074"/>
                </a:cubicBezTo>
                <a:cubicBezTo>
                  <a:pt x="29943" y="37092"/>
                  <a:pt x="29918" y="37111"/>
                  <a:pt x="29890" y="37129"/>
                </a:cubicBezTo>
                <a:cubicBezTo>
                  <a:pt x="29787" y="37199"/>
                  <a:pt x="29683" y="37269"/>
                  <a:pt x="29577" y="37339"/>
                </a:cubicBezTo>
                <a:cubicBezTo>
                  <a:pt x="29574" y="37341"/>
                  <a:pt x="29570" y="37345"/>
                  <a:pt x="29567" y="37346"/>
                </a:cubicBezTo>
                <a:cubicBezTo>
                  <a:pt x="29465" y="37413"/>
                  <a:pt x="29364" y="37479"/>
                  <a:pt x="29264" y="37544"/>
                </a:cubicBezTo>
                <a:cubicBezTo>
                  <a:pt x="29236" y="37561"/>
                  <a:pt x="29208" y="37577"/>
                  <a:pt x="29180" y="37597"/>
                </a:cubicBezTo>
                <a:cubicBezTo>
                  <a:pt x="29075" y="37663"/>
                  <a:pt x="28972" y="37729"/>
                  <a:pt x="28868" y="37792"/>
                </a:cubicBezTo>
                <a:cubicBezTo>
                  <a:pt x="28864" y="37795"/>
                  <a:pt x="28859" y="37798"/>
                  <a:pt x="28855" y="37801"/>
                </a:cubicBezTo>
                <a:cubicBezTo>
                  <a:pt x="28753" y="37863"/>
                  <a:pt x="28653" y="37923"/>
                  <a:pt x="28550" y="37985"/>
                </a:cubicBezTo>
                <a:cubicBezTo>
                  <a:pt x="28522" y="38001"/>
                  <a:pt x="28494" y="38017"/>
                  <a:pt x="28465" y="38033"/>
                </a:cubicBezTo>
                <a:cubicBezTo>
                  <a:pt x="28361" y="38097"/>
                  <a:pt x="28256" y="38157"/>
                  <a:pt x="28150" y="38217"/>
                </a:cubicBezTo>
                <a:cubicBezTo>
                  <a:pt x="28146" y="38219"/>
                  <a:pt x="28141" y="38223"/>
                  <a:pt x="28136" y="38225"/>
                </a:cubicBezTo>
                <a:cubicBezTo>
                  <a:pt x="28035" y="38282"/>
                  <a:pt x="27934" y="38339"/>
                  <a:pt x="27831" y="38397"/>
                </a:cubicBezTo>
                <a:cubicBezTo>
                  <a:pt x="27803" y="38413"/>
                  <a:pt x="27774" y="38428"/>
                  <a:pt x="27746" y="38442"/>
                </a:cubicBezTo>
                <a:cubicBezTo>
                  <a:pt x="27641" y="38500"/>
                  <a:pt x="27537" y="38556"/>
                  <a:pt x="27429" y="38613"/>
                </a:cubicBezTo>
                <a:cubicBezTo>
                  <a:pt x="27427" y="38614"/>
                  <a:pt x="27421" y="38619"/>
                  <a:pt x="27415" y="38620"/>
                </a:cubicBezTo>
                <a:cubicBezTo>
                  <a:pt x="27312" y="38673"/>
                  <a:pt x="27210" y="38728"/>
                  <a:pt x="27107" y="38779"/>
                </a:cubicBezTo>
                <a:cubicBezTo>
                  <a:pt x="27081" y="38794"/>
                  <a:pt x="27053" y="38806"/>
                  <a:pt x="27024" y="38820"/>
                </a:cubicBezTo>
                <a:cubicBezTo>
                  <a:pt x="26916" y="38875"/>
                  <a:pt x="26812" y="38928"/>
                  <a:pt x="26706" y="38979"/>
                </a:cubicBezTo>
                <a:lnTo>
                  <a:pt x="26694" y="38985"/>
                </a:lnTo>
                <a:cubicBezTo>
                  <a:pt x="26591" y="39034"/>
                  <a:pt x="26487" y="39084"/>
                  <a:pt x="26382" y="39134"/>
                </a:cubicBezTo>
                <a:cubicBezTo>
                  <a:pt x="26354" y="39147"/>
                  <a:pt x="26326" y="39159"/>
                  <a:pt x="26301" y="39172"/>
                </a:cubicBezTo>
                <a:cubicBezTo>
                  <a:pt x="26194" y="39222"/>
                  <a:pt x="26088" y="39272"/>
                  <a:pt x="25981" y="39317"/>
                </a:cubicBezTo>
                <a:cubicBezTo>
                  <a:pt x="25979" y="39317"/>
                  <a:pt x="25978" y="39319"/>
                  <a:pt x="25976" y="39319"/>
                </a:cubicBezTo>
                <a:cubicBezTo>
                  <a:pt x="25869" y="39367"/>
                  <a:pt x="25764" y="39413"/>
                  <a:pt x="25657" y="39457"/>
                </a:cubicBezTo>
                <a:cubicBezTo>
                  <a:pt x="25632" y="39467"/>
                  <a:pt x="25606" y="39479"/>
                  <a:pt x="25579" y="39490"/>
                </a:cubicBezTo>
                <a:cubicBezTo>
                  <a:pt x="25363" y="39582"/>
                  <a:pt x="25147" y="39669"/>
                  <a:pt x="24932" y="39751"/>
                </a:cubicBezTo>
                <a:cubicBezTo>
                  <a:pt x="24920" y="39754"/>
                  <a:pt x="24907" y="39760"/>
                  <a:pt x="24897" y="39765"/>
                </a:cubicBezTo>
                <a:cubicBezTo>
                  <a:pt x="26726" y="38801"/>
                  <a:pt x="28533" y="37627"/>
                  <a:pt x="30276" y="36258"/>
                </a:cubicBezTo>
                <a:close/>
                <a:moveTo>
                  <a:pt x="8040" y="38178"/>
                </a:moveTo>
                <a:lnTo>
                  <a:pt x="8040" y="38178"/>
                </a:lnTo>
                <a:cubicBezTo>
                  <a:pt x="8023" y="38776"/>
                  <a:pt x="8077" y="39363"/>
                  <a:pt x="8196" y="39915"/>
                </a:cubicBezTo>
                <a:cubicBezTo>
                  <a:pt x="6956" y="39570"/>
                  <a:pt x="5834" y="39056"/>
                  <a:pt x="4846" y="38385"/>
                </a:cubicBezTo>
                <a:lnTo>
                  <a:pt x="4846" y="38385"/>
                </a:lnTo>
                <a:cubicBezTo>
                  <a:pt x="4899" y="38400"/>
                  <a:pt x="4955" y="38411"/>
                  <a:pt x="5012" y="38420"/>
                </a:cubicBezTo>
                <a:cubicBezTo>
                  <a:pt x="5019" y="38422"/>
                  <a:pt x="5027" y="38422"/>
                  <a:pt x="5034" y="38423"/>
                </a:cubicBezTo>
                <a:cubicBezTo>
                  <a:pt x="5063" y="38429"/>
                  <a:pt x="5094" y="38433"/>
                  <a:pt x="5124" y="38438"/>
                </a:cubicBezTo>
                <a:cubicBezTo>
                  <a:pt x="5135" y="38441"/>
                  <a:pt x="5146" y="38442"/>
                  <a:pt x="5157" y="38442"/>
                </a:cubicBezTo>
                <a:cubicBezTo>
                  <a:pt x="5184" y="38445"/>
                  <a:pt x="5210" y="38450"/>
                  <a:pt x="5238" y="38453"/>
                </a:cubicBezTo>
                <a:cubicBezTo>
                  <a:pt x="5252" y="38454"/>
                  <a:pt x="5263" y="38457"/>
                  <a:pt x="5277" y="38457"/>
                </a:cubicBezTo>
                <a:cubicBezTo>
                  <a:pt x="5302" y="38460"/>
                  <a:pt x="5328" y="38463"/>
                  <a:pt x="5355" y="38466"/>
                </a:cubicBezTo>
                <a:cubicBezTo>
                  <a:pt x="5366" y="38467"/>
                  <a:pt x="5381" y="38467"/>
                  <a:pt x="5394" y="38469"/>
                </a:cubicBezTo>
                <a:cubicBezTo>
                  <a:pt x="5421" y="38472"/>
                  <a:pt x="5444" y="38475"/>
                  <a:pt x="5469" y="38476"/>
                </a:cubicBezTo>
                <a:cubicBezTo>
                  <a:pt x="5484" y="38479"/>
                  <a:pt x="5497" y="38479"/>
                  <a:pt x="5512" y="38481"/>
                </a:cubicBezTo>
                <a:cubicBezTo>
                  <a:pt x="5538" y="38482"/>
                  <a:pt x="5562" y="38483"/>
                  <a:pt x="5587" y="38486"/>
                </a:cubicBezTo>
                <a:cubicBezTo>
                  <a:pt x="5602" y="38486"/>
                  <a:pt x="5615" y="38488"/>
                  <a:pt x="5630" y="38488"/>
                </a:cubicBezTo>
                <a:cubicBezTo>
                  <a:pt x="5656" y="38489"/>
                  <a:pt x="5681" y="38489"/>
                  <a:pt x="5708" y="38491"/>
                </a:cubicBezTo>
                <a:cubicBezTo>
                  <a:pt x="5719" y="38491"/>
                  <a:pt x="5733" y="38494"/>
                  <a:pt x="5747" y="38494"/>
                </a:cubicBezTo>
                <a:cubicBezTo>
                  <a:pt x="5775" y="38495"/>
                  <a:pt x="5803" y="38495"/>
                  <a:pt x="5833" y="38495"/>
                </a:cubicBezTo>
                <a:lnTo>
                  <a:pt x="5865" y="38495"/>
                </a:lnTo>
                <a:cubicBezTo>
                  <a:pt x="5903" y="38495"/>
                  <a:pt x="5944" y="38497"/>
                  <a:pt x="5983" y="38497"/>
                </a:cubicBezTo>
                <a:cubicBezTo>
                  <a:pt x="6031" y="38497"/>
                  <a:pt x="6078" y="38497"/>
                  <a:pt x="6127" y="38495"/>
                </a:cubicBezTo>
                <a:cubicBezTo>
                  <a:pt x="6158" y="38495"/>
                  <a:pt x="6187" y="38494"/>
                  <a:pt x="6218" y="38491"/>
                </a:cubicBezTo>
                <a:cubicBezTo>
                  <a:pt x="6237" y="38491"/>
                  <a:pt x="6253" y="38489"/>
                  <a:pt x="6271" y="38489"/>
                </a:cubicBezTo>
                <a:cubicBezTo>
                  <a:pt x="6306" y="38488"/>
                  <a:pt x="6342" y="38486"/>
                  <a:pt x="6374" y="38483"/>
                </a:cubicBezTo>
                <a:cubicBezTo>
                  <a:pt x="6389" y="38483"/>
                  <a:pt x="6402" y="38482"/>
                  <a:pt x="6417" y="38482"/>
                </a:cubicBezTo>
                <a:cubicBezTo>
                  <a:pt x="6452" y="38481"/>
                  <a:pt x="6489" y="38476"/>
                  <a:pt x="6522" y="38473"/>
                </a:cubicBezTo>
                <a:cubicBezTo>
                  <a:pt x="6536" y="38472"/>
                  <a:pt x="6549" y="38472"/>
                  <a:pt x="6564" y="38469"/>
                </a:cubicBezTo>
                <a:cubicBezTo>
                  <a:pt x="6599" y="38466"/>
                  <a:pt x="6636" y="38461"/>
                  <a:pt x="6670" y="38458"/>
                </a:cubicBezTo>
                <a:cubicBezTo>
                  <a:pt x="6683" y="38457"/>
                  <a:pt x="6696" y="38457"/>
                  <a:pt x="6711" y="38454"/>
                </a:cubicBezTo>
                <a:cubicBezTo>
                  <a:pt x="6748" y="38451"/>
                  <a:pt x="6783" y="38445"/>
                  <a:pt x="6820" y="38442"/>
                </a:cubicBezTo>
                <a:cubicBezTo>
                  <a:pt x="6833" y="38441"/>
                  <a:pt x="6845" y="38438"/>
                  <a:pt x="6859" y="38436"/>
                </a:cubicBezTo>
                <a:cubicBezTo>
                  <a:pt x="6896" y="38431"/>
                  <a:pt x="6931" y="38426"/>
                  <a:pt x="6968" y="38422"/>
                </a:cubicBezTo>
                <a:cubicBezTo>
                  <a:pt x="6981" y="38420"/>
                  <a:pt x="6993" y="38417"/>
                  <a:pt x="7009" y="38416"/>
                </a:cubicBezTo>
                <a:cubicBezTo>
                  <a:pt x="7046" y="38410"/>
                  <a:pt x="7080" y="38406"/>
                  <a:pt x="7117" y="38398"/>
                </a:cubicBezTo>
                <a:cubicBezTo>
                  <a:pt x="7130" y="38395"/>
                  <a:pt x="7143" y="38394"/>
                  <a:pt x="7158" y="38391"/>
                </a:cubicBezTo>
                <a:cubicBezTo>
                  <a:pt x="7195" y="38385"/>
                  <a:pt x="7230" y="38378"/>
                  <a:pt x="7267" y="38370"/>
                </a:cubicBezTo>
                <a:cubicBezTo>
                  <a:pt x="7278" y="38369"/>
                  <a:pt x="7293" y="38364"/>
                  <a:pt x="7306" y="38363"/>
                </a:cubicBezTo>
                <a:cubicBezTo>
                  <a:pt x="7342" y="38356"/>
                  <a:pt x="7379" y="38348"/>
                  <a:pt x="7414" y="38341"/>
                </a:cubicBezTo>
                <a:cubicBezTo>
                  <a:pt x="7427" y="38336"/>
                  <a:pt x="7440" y="38335"/>
                  <a:pt x="7455" y="38332"/>
                </a:cubicBezTo>
                <a:cubicBezTo>
                  <a:pt x="7490" y="38325"/>
                  <a:pt x="7527" y="38314"/>
                  <a:pt x="7562" y="38307"/>
                </a:cubicBezTo>
                <a:cubicBezTo>
                  <a:pt x="7577" y="38304"/>
                  <a:pt x="7589" y="38300"/>
                  <a:pt x="7604" y="38298"/>
                </a:cubicBezTo>
                <a:cubicBezTo>
                  <a:pt x="7639" y="38289"/>
                  <a:pt x="7674" y="38280"/>
                  <a:pt x="7709" y="38273"/>
                </a:cubicBezTo>
                <a:lnTo>
                  <a:pt x="7754" y="38261"/>
                </a:lnTo>
                <a:cubicBezTo>
                  <a:pt x="7787" y="38253"/>
                  <a:pt x="7823" y="38244"/>
                  <a:pt x="7858" y="38232"/>
                </a:cubicBezTo>
                <a:cubicBezTo>
                  <a:pt x="7873" y="38229"/>
                  <a:pt x="7887" y="38225"/>
                  <a:pt x="7902" y="38219"/>
                </a:cubicBezTo>
                <a:cubicBezTo>
                  <a:pt x="7937" y="38210"/>
                  <a:pt x="7970" y="38200"/>
                  <a:pt x="8005" y="38188"/>
                </a:cubicBezTo>
                <a:cubicBezTo>
                  <a:pt x="8015" y="38185"/>
                  <a:pt x="8029" y="38180"/>
                  <a:pt x="8040" y="38178"/>
                </a:cubicBezTo>
                <a:close/>
                <a:moveTo>
                  <a:pt x="16898" y="37750"/>
                </a:moveTo>
                <a:cubicBezTo>
                  <a:pt x="16969" y="37767"/>
                  <a:pt x="17041" y="37786"/>
                  <a:pt x="17110" y="37802"/>
                </a:cubicBezTo>
                <a:cubicBezTo>
                  <a:pt x="17282" y="38423"/>
                  <a:pt x="17503" y="39032"/>
                  <a:pt x="17764" y="39603"/>
                </a:cubicBezTo>
                <a:cubicBezTo>
                  <a:pt x="17229" y="39754"/>
                  <a:pt x="16697" y="39887"/>
                  <a:pt x="16167" y="39997"/>
                </a:cubicBezTo>
                <a:cubicBezTo>
                  <a:pt x="16520" y="39281"/>
                  <a:pt x="16764" y="38516"/>
                  <a:pt x="16898" y="37750"/>
                </a:cubicBezTo>
                <a:close/>
                <a:moveTo>
                  <a:pt x="15315" y="37148"/>
                </a:moveTo>
                <a:cubicBezTo>
                  <a:pt x="15777" y="37385"/>
                  <a:pt x="16276" y="37577"/>
                  <a:pt x="16805" y="37725"/>
                </a:cubicBezTo>
                <a:cubicBezTo>
                  <a:pt x="16667" y="38508"/>
                  <a:pt x="16416" y="39291"/>
                  <a:pt x="16045" y="40025"/>
                </a:cubicBezTo>
                <a:cubicBezTo>
                  <a:pt x="15607" y="40115"/>
                  <a:pt x="15168" y="40191"/>
                  <a:pt x="14734" y="40250"/>
                </a:cubicBezTo>
                <a:cubicBezTo>
                  <a:pt x="13918" y="39923"/>
                  <a:pt x="13175" y="39494"/>
                  <a:pt x="12522" y="38960"/>
                </a:cubicBezTo>
                <a:cubicBezTo>
                  <a:pt x="12507" y="38950"/>
                  <a:pt x="12493" y="38937"/>
                  <a:pt x="12478" y="38923"/>
                </a:cubicBezTo>
                <a:cubicBezTo>
                  <a:pt x="12432" y="38885"/>
                  <a:pt x="12385" y="38847"/>
                  <a:pt x="12341" y="38806"/>
                </a:cubicBezTo>
                <a:cubicBezTo>
                  <a:pt x="12324" y="38791"/>
                  <a:pt x="12309" y="38779"/>
                  <a:pt x="12293" y="38764"/>
                </a:cubicBezTo>
                <a:cubicBezTo>
                  <a:pt x="12282" y="38754"/>
                  <a:pt x="12271" y="38745"/>
                  <a:pt x="12260" y="38735"/>
                </a:cubicBezTo>
                <a:cubicBezTo>
                  <a:pt x="12227" y="38706"/>
                  <a:pt x="12196" y="38676"/>
                  <a:pt x="12162" y="38647"/>
                </a:cubicBezTo>
                <a:cubicBezTo>
                  <a:pt x="12150" y="38635"/>
                  <a:pt x="12138" y="38625"/>
                  <a:pt x="12128" y="38613"/>
                </a:cubicBezTo>
                <a:cubicBezTo>
                  <a:pt x="12109" y="38595"/>
                  <a:pt x="12088" y="38576"/>
                  <a:pt x="12071" y="38560"/>
                </a:cubicBezTo>
                <a:cubicBezTo>
                  <a:pt x="12043" y="38533"/>
                  <a:pt x="12015" y="38507"/>
                  <a:pt x="11990" y="38481"/>
                </a:cubicBezTo>
                <a:lnTo>
                  <a:pt x="11968" y="38458"/>
                </a:lnTo>
                <a:lnTo>
                  <a:pt x="11925" y="38416"/>
                </a:lnTo>
                <a:cubicBezTo>
                  <a:pt x="11941" y="38401"/>
                  <a:pt x="11956" y="38385"/>
                  <a:pt x="11971" y="38370"/>
                </a:cubicBezTo>
                <a:cubicBezTo>
                  <a:pt x="11984" y="38356"/>
                  <a:pt x="11999" y="38342"/>
                  <a:pt x="12012" y="38328"/>
                </a:cubicBezTo>
                <a:cubicBezTo>
                  <a:pt x="12034" y="38304"/>
                  <a:pt x="12057" y="38280"/>
                  <a:pt x="12079" y="38257"/>
                </a:cubicBezTo>
                <a:cubicBezTo>
                  <a:pt x="12091" y="38244"/>
                  <a:pt x="12103" y="38230"/>
                  <a:pt x="12115" y="38220"/>
                </a:cubicBezTo>
                <a:cubicBezTo>
                  <a:pt x="12143" y="38191"/>
                  <a:pt x="12168" y="38161"/>
                  <a:pt x="12196" y="38132"/>
                </a:cubicBezTo>
                <a:cubicBezTo>
                  <a:pt x="12203" y="38123"/>
                  <a:pt x="12209" y="38116"/>
                  <a:pt x="12216" y="38110"/>
                </a:cubicBezTo>
                <a:cubicBezTo>
                  <a:pt x="12249" y="38073"/>
                  <a:pt x="12282" y="38036"/>
                  <a:pt x="12315" y="37997"/>
                </a:cubicBezTo>
                <a:cubicBezTo>
                  <a:pt x="12322" y="37988"/>
                  <a:pt x="12329" y="37979"/>
                  <a:pt x="12337" y="37972"/>
                </a:cubicBezTo>
                <a:cubicBezTo>
                  <a:pt x="12360" y="37944"/>
                  <a:pt x="12387" y="37914"/>
                  <a:pt x="12410" y="37885"/>
                </a:cubicBezTo>
                <a:cubicBezTo>
                  <a:pt x="12422" y="37872"/>
                  <a:pt x="12432" y="37857"/>
                  <a:pt x="12446" y="37845"/>
                </a:cubicBezTo>
                <a:cubicBezTo>
                  <a:pt x="12466" y="37820"/>
                  <a:pt x="12485" y="37797"/>
                  <a:pt x="12505" y="37773"/>
                </a:cubicBezTo>
                <a:cubicBezTo>
                  <a:pt x="12518" y="37758"/>
                  <a:pt x="12528" y="37742"/>
                  <a:pt x="12541" y="37727"/>
                </a:cubicBezTo>
                <a:cubicBezTo>
                  <a:pt x="12559" y="37705"/>
                  <a:pt x="12578" y="37680"/>
                  <a:pt x="12594" y="37658"/>
                </a:cubicBezTo>
                <a:cubicBezTo>
                  <a:pt x="12607" y="37642"/>
                  <a:pt x="12621" y="37626"/>
                  <a:pt x="12631" y="37611"/>
                </a:cubicBezTo>
                <a:cubicBezTo>
                  <a:pt x="12647" y="37589"/>
                  <a:pt x="12666" y="37567"/>
                  <a:pt x="12682" y="37545"/>
                </a:cubicBezTo>
                <a:cubicBezTo>
                  <a:pt x="12696" y="37529"/>
                  <a:pt x="12706" y="37511"/>
                  <a:pt x="12719" y="37495"/>
                </a:cubicBezTo>
                <a:cubicBezTo>
                  <a:pt x="13569" y="37444"/>
                  <a:pt x="14437" y="37327"/>
                  <a:pt x="15315" y="37148"/>
                </a:cubicBezTo>
                <a:close/>
                <a:moveTo>
                  <a:pt x="28883" y="34727"/>
                </a:moveTo>
                <a:cubicBezTo>
                  <a:pt x="29340" y="35258"/>
                  <a:pt x="29790" y="35754"/>
                  <a:pt x="30209" y="36183"/>
                </a:cubicBezTo>
                <a:cubicBezTo>
                  <a:pt x="28256" y="37720"/>
                  <a:pt x="26220" y="39007"/>
                  <a:pt x="24166" y="40025"/>
                </a:cubicBezTo>
                <a:cubicBezTo>
                  <a:pt x="24152" y="40031"/>
                  <a:pt x="24136" y="40037"/>
                  <a:pt x="24120" y="40040"/>
                </a:cubicBezTo>
                <a:lnTo>
                  <a:pt x="23955" y="40096"/>
                </a:lnTo>
                <a:cubicBezTo>
                  <a:pt x="23927" y="40104"/>
                  <a:pt x="23899" y="40113"/>
                  <a:pt x="23870" y="40122"/>
                </a:cubicBezTo>
                <a:cubicBezTo>
                  <a:pt x="23839" y="40132"/>
                  <a:pt x="23808" y="40143"/>
                  <a:pt x="23779" y="40151"/>
                </a:cubicBezTo>
                <a:cubicBezTo>
                  <a:pt x="23713" y="40172"/>
                  <a:pt x="23648" y="40193"/>
                  <a:pt x="23583" y="40213"/>
                </a:cubicBezTo>
                <a:cubicBezTo>
                  <a:pt x="23546" y="40229"/>
                  <a:pt x="23513" y="40238"/>
                  <a:pt x="23479" y="40250"/>
                </a:cubicBezTo>
                <a:lnTo>
                  <a:pt x="23477" y="40250"/>
                </a:lnTo>
                <a:cubicBezTo>
                  <a:pt x="23421" y="40266"/>
                  <a:pt x="23367" y="40282"/>
                  <a:pt x="23311" y="40297"/>
                </a:cubicBezTo>
                <a:cubicBezTo>
                  <a:pt x="23418" y="39431"/>
                  <a:pt x="23370" y="38470"/>
                  <a:pt x="23199" y="37501"/>
                </a:cubicBezTo>
                <a:cubicBezTo>
                  <a:pt x="23215" y="37492"/>
                  <a:pt x="23230" y="37485"/>
                  <a:pt x="23246" y="37474"/>
                </a:cubicBezTo>
                <a:cubicBezTo>
                  <a:pt x="25122" y="36926"/>
                  <a:pt x="27044" y="35995"/>
                  <a:pt x="28883" y="34727"/>
                </a:cubicBezTo>
                <a:close/>
                <a:moveTo>
                  <a:pt x="9794" y="37398"/>
                </a:moveTo>
                <a:cubicBezTo>
                  <a:pt x="10198" y="37452"/>
                  <a:pt x="10609" y="37489"/>
                  <a:pt x="11026" y="37510"/>
                </a:cubicBezTo>
                <a:cubicBezTo>
                  <a:pt x="11047" y="37538"/>
                  <a:pt x="11065" y="37564"/>
                  <a:pt x="11085" y="37592"/>
                </a:cubicBezTo>
                <a:lnTo>
                  <a:pt x="11129" y="37652"/>
                </a:lnTo>
                <a:lnTo>
                  <a:pt x="11167" y="37702"/>
                </a:lnTo>
                <a:cubicBezTo>
                  <a:pt x="11187" y="37726"/>
                  <a:pt x="11203" y="37751"/>
                  <a:pt x="11220" y="37773"/>
                </a:cubicBezTo>
                <a:cubicBezTo>
                  <a:pt x="11240" y="37797"/>
                  <a:pt x="11260" y="37820"/>
                  <a:pt x="11279" y="37847"/>
                </a:cubicBezTo>
                <a:cubicBezTo>
                  <a:pt x="11294" y="37864"/>
                  <a:pt x="11307" y="37880"/>
                  <a:pt x="11322" y="37900"/>
                </a:cubicBezTo>
                <a:cubicBezTo>
                  <a:pt x="11335" y="37916"/>
                  <a:pt x="11350" y="37932"/>
                  <a:pt x="11363" y="37950"/>
                </a:cubicBezTo>
                <a:cubicBezTo>
                  <a:pt x="11387" y="37976"/>
                  <a:pt x="11410" y="38005"/>
                  <a:pt x="11434" y="38033"/>
                </a:cubicBezTo>
                <a:cubicBezTo>
                  <a:pt x="11451" y="38053"/>
                  <a:pt x="11466" y="38070"/>
                  <a:pt x="11482" y="38089"/>
                </a:cubicBezTo>
                <a:cubicBezTo>
                  <a:pt x="11491" y="38100"/>
                  <a:pt x="11500" y="38111"/>
                  <a:pt x="11510" y="38120"/>
                </a:cubicBezTo>
                <a:cubicBezTo>
                  <a:pt x="11535" y="38151"/>
                  <a:pt x="11563" y="38180"/>
                  <a:pt x="11591" y="38210"/>
                </a:cubicBezTo>
                <a:cubicBezTo>
                  <a:pt x="11594" y="38216"/>
                  <a:pt x="11600" y="38219"/>
                  <a:pt x="11603" y="38225"/>
                </a:cubicBezTo>
                <a:cubicBezTo>
                  <a:pt x="11618" y="38241"/>
                  <a:pt x="11631" y="38255"/>
                  <a:pt x="11646" y="38273"/>
                </a:cubicBezTo>
                <a:cubicBezTo>
                  <a:pt x="11651" y="38278"/>
                  <a:pt x="11654" y="38283"/>
                  <a:pt x="11660" y="38288"/>
                </a:cubicBezTo>
                <a:cubicBezTo>
                  <a:pt x="11688" y="38317"/>
                  <a:pt x="11716" y="38347"/>
                  <a:pt x="11746" y="38376"/>
                </a:cubicBezTo>
                <a:cubicBezTo>
                  <a:pt x="11757" y="38391"/>
                  <a:pt x="11772" y="38403"/>
                  <a:pt x="11785" y="38417"/>
                </a:cubicBezTo>
                <a:lnTo>
                  <a:pt x="11821" y="38453"/>
                </a:lnTo>
                <a:lnTo>
                  <a:pt x="11856" y="38488"/>
                </a:lnTo>
                <a:lnTo>
                  <a:pt x="11882" y="38516"/>
                </a:lnTo>
                <a:lnTo>
                  <a:pt x="11915" y="38547"/>
                </a:lnTo>
                <a:cubicBezTo>
                  <a:pt x="11932" y="38564"/>
                  <a:pt x="11951" y="38583"/>
                  <a:pt x="11969" y="38600"/>
                </a:cubicBezTo>
                <a:lnTo>
                  <a:pt x="11985" y="38617"/>
                </a:lnTo>
                <a:cubicBezTo>
                  <a:pt x="12012" y="38642"/>
                  <a:pt x="12040" y="38666"/>
                  <a:pt x="12065" y="38691"/>
                </a:cubicBezTo>
                <a:lnTo>
                  <a:pt x="12137" y="38757"/>
                </a:lnTo>
                <a:cubicBezTo>
                  <a:pt x="12140" y="38760"/>
                  <a:pt x="12144" y="38761"/>
                  <a:pt x="12146" y="38766"/>
                </a:cubicBezTo>
                <a:cubicBezTo>
                  <a:pt x="12174" y="38791"/>
                  <a:pt x="12203" y="38814"/>
                  <a:pt x="12231" y="38841"/>
                </a:cubicBezTo>
                <a:cubicBezTo>
                  <a:pt x="12256" y="38863"/>
                  <a:pt x="12279" y="38885"/>
                  <a:pt x="12306" y="38907"/>
                </a:cubicBezTo>
                <a:cubicBezTo>
                  <a:pt x="12337" y="38935"/>
                  <a:pt x="12371" y="38960"/>
                  <a:pt x="12402" y="38988"/>
                </a:cubicBezTo>
                <a:cubicBezTo>
                  <a:pt x="12427" y="39010"/>
                  <a:pt x="12453" y="39031"/>
                  <a:pt x="12478" y="39053"/>
                </a:cubicBezTo>
                <a:cubicBezTo>
                  <a:pt x="12512" y="39078"/>
                  <a:pt x="12543" y="39104"/>
                  <a:pt x="12577" y="39129"/>
                </a:cubicBezTo>
                <a:cubicBezTo>
                  <a:pt x="12602" y="39150"/>
                  <a:pt x="12628" y="39172"/>
                  <a:pt x="12655" y="39192"/>
                </a:cubicBezTo>
                <a:cubicBezTo>
                  <a:pt x="12688" y="39217"/>
                  <a:pt x="12721" y="39241"/>
                  <a:pt x="12756" y="39267"/>
                </a:cubicBezTo>
                <a:cubicBezTo>
                  <a:pt x="12784" y="39288"/>
                  <a:pt x="12809" y="39307"/>
                  <a:pt x="12837" y="39326"/>
                </a:cubicBezTo>
                <a:cubicBezTo>
                  <a:pt x="12872" y="39350"/>
                  <a:pt x="12905" y="39373"/>
                  <a:pt x="12940" y="39400"/>
                </a:cubicBezTo>
                <a:cubicBezTo>
                  <a:pt x="12968" y="39417"/>
                  <a:pt x="12996" y="39438"/>
                  <a:pt x="13021" y="39457"/>
                </a:cubicBezTo>
                <a:cubicBezTo>
                  <a:pt x="13056" y="39481"/>
                  <a:pt x="13090" y="39504"/>
                  <a:pt x="13125" y="39526"/>
                </a:cubicBezTo>
                <a:lnTo>
                  <a:pt x="13209" y="39582"/>
                </a:lnTo>
                <a:cubicBezTo>
                  <a:pt x="13243" y="39604"/>
                  <a:pt x="13280" y="39628"/>
                  <a:pt x="13316" y="39650"/>
                </a:cubicBezTo>
                <a:cubicBezTo>
                  <a:pt x="13344" y="39668"/>
                  <a:pt x="13374" y="39685"/>
                  <a:pt x="13402" y="39703"/>
                </a:cubicBezTo>
                <a:cubicBezTo>
                  <a:pt x="13439" y="39725"/>
                  <a:pt x="13475" y="39747"/>
                  <a:pt x="13512" y="39768"/>
                </a:cubicBezTo>
                <a:cubicBezTo>
                  <a:pt x="13541" y="39784"/>
                  <a:pt x="13569" y="39803"/>
                  <a:pt x="13599" y="39819"/>
                </a:cubicBezTo>
                <a:cubicBezTo>
                  <a:pt x="13636" y="39840"/>
                  <a:pt x="13674" y="39862"/>
                  <a:pt x="13711" y="39881"/>
                </a:cubicBezTo>
                <a:cubicBezTo>
                  <a:pt x="13740" y="39898"/>
                  <a:pt x="13769" y="39915"/>
                  <a:pt x="13799" y="39929"/>
                </a:cubicBezTo>
                <a:cubicBezTo>
                  <a:pt x="13837" y="39950"/>
                  <a:pt x="13875" y="39969"/>
                  <a:pt x="13912" y="39988"/>
                </a:cubicBezTo>
                <a:cubicBezTo>
                  <a:pt x="13942" y="40003"/>
                  <a:pt x="13974" y="40019"/>
                  <a:pt x="14003" y="40034"/>
                </a:cubicBezTo>
                <a:cubicBezTo>
                  <a:pt x="14042" y="40053"/>
                  <a:pt x="14080" y="40072"/>
                  <a:pt x="14118" y="40091"/>
                </a:cubicBezTo>
                <a:cubicBezTo>
                  <a:pt x="14150" y="40106"/>
                  <a:pt x="14180" y="40121"/>
                  <a:pt x="14211" y="40135"/>
                </a:cubicBezTo>
                <a:cubicBezTo>
                  <a:pt x="14249" y="40153"/>
                  <a:pt x="14290" y="40171"/>
                  <a:pt x="14328" y="40188"/>
                </a:cubicBezTo>
                <a:cubicBezTo>
                  <a:pt x="14359" y="40203"/>
                  <a:pt x="14390" y="40218"/>
                  <a:pt x="14423" y="40231"/>
                </a:cubicBezTo>
                <a:lnTo>
                  <a:pt x="14527" y="40275"/>
                </a:lnTo>
                <a:cubicBezTo>
                  <a:pt x="13720" y="40379"/>
                  <a:pt x="12925" y="40432"/>
                  <a:pt x="12147" y="40432"/>
                </a:cubicBezTo>
                <a:cubicBezTo>
                  <a:pt x="11143" y="40432"/>
                  <a:pt x="10168" y="40344"/>
                  <a:pt x="9232" y="40165"/>
                </a:cubicBezTo>
                <a:cubicBezTo>
                  <a:pt x="8910" y="40101"/>
                  <a:pt x="8595" y="40031"/>
                  <a:pt x="8289" y="39947"/>
                </a:cubicBezTo>
                <a:cubicBezTo>
                  <a:pt x="8167" y="39379"/>
                  <a:pt x="8112" y="38773"/>
                  <a:pt x="8132" y="38150"/>
                </a:cubicBezTo>
                <a:cubicBezTo>
                  <a:pt x="8137" y="38148"/>
                  <a:pt x="8143" y="38147"/>
                  <a:pt x="8146" y="38144"/>
                </a:cubicBezTo>
                <a:cubicBezTo>
                  <a:pt x="8162" y="38139"/>
                  <a:pt x="8179" y="38135"/>
                  <a:pt x="8195" y="38129"/>
                </a:cubicBezTo>
                <a:lnTo>
                  <a:pt x="8293" y="38097"/>
                </a:lnTo>
                <a:cubicBezTo>
                  <a:pt x="8310" y="38091"/>
                  <a:pt x="8327" y="38085"/>
                  <a:pt x="8342" y="38079"/>
                </a:cubicBezTo>
                <a:cubicBezTo>
                  <a:pt x="8374" y="38069"/>
                  <a:pt x="8407" y="38055"/>
                  <a:pt x="8439" y="38045"/>
                </a:cubicBezTo>
                <a:cubicBezTo>
                  <a:pt x="8455" y="38039"/>
                  <a:pt x="8471" y="38032"/>
                  <a:pt x="8489" y="38026"/>
                </a:cubicBezTo>
                <a:cubicBezTo>
                  <a:pt x="8520" y="38013"/>
                  <a:pt x="8554" y="38003"/>
                  <a:pt x="8585" y="37989"/>
                </a:cubicBezTo>
                <a:cubicBezTo>
                  <a:pt x="8601" y="37982"/>
                  <a:pt x="8620" y="37976"/>
                  <a:pt x="8636" y="37969"/>
                </a:cubicBezTo>
                <a:lnTo>
                  <a:pt x="8730" y="37930"/>
                </a:lnTo>
                <a:cubicBezTo>
                  <a:pt x="8748" y="37923"/>
                  <a:pt x="8764" y="37916"/>
                  <a:pt x="8783" y="37908"/>
                </a:cubicBezTo>
                <a:cubicBezTo>
                  <a:pt x="8814" y="37897"/>
                  <a:pt x="8844" y="37883"/>
                  <a:pt x="8874" y="37869"/>
                </a:cubicBezTo>
                <a:cubicBezTo>
                  <a:pt x="8894" y="37861"/>
                  <a:pt x="8911" y="37852"/>
                  <a:pt x="8930" y="37845"/>
                </a:cubicBezTo>
                <a:cubicBezTo>
                  <a:pt x="8960" y="37832"/>
                  <a:pt x="8989" y="37817"/>
                  <a:pt x="9020" y="37804"/>
                </a:cubicBezTo>
                <a:cubicBezTo>
                  <a:pt x="9039" y="37795"/>
                  <a:pt x="9058" y="37788"/>
                  <a:pt x="9077" y="37779"/>
                </a:cubicBezTo>
                <a:cubicBezTo>
                  <a:pt x="9107" y="37766"/>
                  <a:pt x="9136" y="37751"/>
                  <a:pt x="9164" y="37736"/>
                </a:cubicBezTo>
                <a:cubicBezTo>
                  <a:pt x="9183" y="37727"/>
                  <a:pt x="9202" y="37717"/>
                  <a:pt x="9223" y="37708"/>
                </a:cubicBezTo>
                <a:cubicBezTo>
                  <a:pt x="9249" y="37694"/>
                  <a:pt x="9279" y="37679"/>
                  <a:pt x="9307" y="37666"/>
                </a:cubicBezTo>
                <a:cubicBezTo>
                  <a:pt x="9327" y="37657"/>
                  <a:pt x="9348" y="37645"/>
                  <a:pt x="9366" y="37636"/>
                </a:cubicBezTo>
                <a:lnTo>
                  <a:pt x="9448" y="37592"/>
                </a:lnTo>
                <a:lnTo>
                  <a:pt x="9510" y="37560"/>
                </a:lnTo>
                <a:cubicBezTo>
                  <a:pt x="9536" y="37545"/>
                  <a:pt x="9563" y="37530"/>
                  <a:pt x="9591" y="37516"/>
                </a:cubicBezTo>
                <a:cubicBezTo>
                  <a:pt x="9610" y="37504"/>
                  <a:pt x="9632" y="37491"/>
                  <a:pt x="9652" y="37480"/>
                </a:cubicBezTo>
                <a:cubicBezTo>
                  <a:pt x="9679" y="37466"/>
                  <a:pt x="9704" y="37449"/>
                  <a:pt x="9732" y="37435"/>
                </a:cubicBezTo>
                <a:cubicBezTo>
                  <a:pt x="9753" y="37422"/>
                  <a:pt x="9775" y="37410"/>
                  <a:pt x="9794" y="37398"/>
                </a:cubicBezTo>
                <a:close/>
                <a:moveTo>
                  <a:pt x="23523" y="40340"/>
                </a:moveTo>
                <a:cubicBezTo>
                  <a:pt x="23446" y="40376"/>
                  <a:pt x="23368" y="40410"/>
                  <a:pt x="23289" y="40447"/>
                </a:cubicBezTo>
                <a:cubicBezTo>
                  <a:pt x="23292" y="40435"/>
                  <a:pt x="23293" y="40421"/>
                  <a:pt x="23295" y="40407"/>
                </a:cubicBezTo>
                <a:cubicBezTo>
                  <a:pt x="23296" y="40407"/>
                  <a:pt x="23299" y="40406"/>
                  <a:pt x="23301" y="40406"/>
                </a:cubicBezTo>
                <a:lnTo>
                  <a:pt x="23449" y="40362"/>
                </a:lnTo>
                <a:cubicBezTo>
                  <a:pt x="23476" y="40353"/>
                  <a:pt x="23499" y="40346"/>
                  <a:pt x="23523" y="40340"/>
                </a:cubicBezTo>
                <a:close/>
                <a:moveTo>
                  <a:pt x="15989" y="40135"/>
                </a:moveTo>
                <a:cubicBezTo>
                  <a:pt x="15910" y="40288"/>
                  <a:pt x="15824" y="40437"/>
                  <a:pt x="15735" y="40584"/>
                </a:cubicBezTo>
                <a:cubicBezTo>
                  <a:pt x="15457" y="40507"/>
                  <a:pt x="15184" y="40421"/>
                  <a:pt x="14923" y="40321"/>
                </a:cubicBezTo>
                <a:cubicBezTo>
                  <a:pt x="15276" y="40268"/>
                  <a:pt x="15632" y="40206"/>
                  <a:pt x="15989" y="40135"/>
                </a:cubicBezTo>
                <a:close/>
                <a:moveTo>
                  <a:pt x="17807" y="39693"/>
                </a:moveTo>
                <a:cubicBezTo>
                  <a:pt x="18020" y="40150"/>
                  <a:pt x="18262" y="40582"/>
                  <a:pt x="18522" y="40975"/>
                </a:cubicBezTo>
                <a:cubicBezTo>
                  <a:pt x="17573" y="40955"/>
                  <a:pt x="16673" y="40832"/>
                  <a:pt x="15835" y="40610"/>
                </a:cubicBezTo>
                <a:cubicBezTo>
                  <a:pt x="15932" y="40446"/>
                  <a:pt x="16026" y="40279"/>
                  <a:pt x="16111" y="40109"/>
                </a:cubicBezTo>
                <a:cubicBezTo>
                  <a:pt x="16673" y="39994"/>
                  <a:pt x="17239" y="39854"/>
                  <a:pt x="17807" y="39693"/>
                </a:cubicBezTo>
                <a:close/>
                <a:moveTo>
                  <a:pt x="23107" y="37552"/>
                </a:moveTo>
                <a:cubicBezTo>
                  <a:pt x="23274" y="38516"/>
                  <a:pt x="23318" y="39472"/>
                  <a:pt x="23208" y="40329"/>
                </a:cubicBezTo>
                <a:lnTo>
                  <a:pt x="23207" y="40329"/>
                </a:lnTo>
                <a:cubicBezTo>
                  <a:pt x="23192" y="40332"/>
                  <a:pt x="23179" y="40335"/>
                  <a:pt x="23165" y="40340"/>
                </a:cubicBezTo>
                <a:cubicBezTo>
                  <a:pt x="22264" y="40594"/>
                  <a:pt x="21368" y="40774"/>
                  <a:pt x="20491" y="40878"/>
                </a:cubicBezTo>
                <a:cubicBezTo>
                  <a:pt x="19924" y="40945"/>
                  <a:pt x="19371" y="40978"/>
                  <a:pt x="18833" y="40978"/>
                </a:cubicBezTo>
                <a:cubicBezTo>
                  <a:pt x="18769" y="40978"/>
                  <a:pt x="18705" y="40978"/>
                  <a:pt x="18641" y="40977"/>
                </a:cubicBezTo>
                <a:cubicBezTo>
                  <a:pt x="18370" y="40578"/>
                  <a:pt x="18123" y="40135"/>
                  <a:pt x="17903" y="39666"/>
                </a:cubicBezTo>
                <a:cubicBezTo>
                  <a:pt x="19626" y="39167"/>
                  <a:pt x="21375" y="38458"/>
                  <a:pt x="23107" y="37552"/>
                </a:cubicBezTo>
                <a:close/>
                <a:moveTo>
                  <a:pt x="23196" y="40431"/>
                </a:moveTo>
                <a:cubicBezTo>
                  <a:pt x="23192" y="40452"/>
                  <a:pt x="23190" y="40472"/>
                  <a:pt x="23186" y="40490"/>
                </a:cubicBezTo>
                <a:cubicBezTo>
                  <a:pt x="21918" y="41065"/>
                  <a:pt x="20647" y="41536"/>
                  <a:pt x="19390" y="41899"/>
                </a:cubicBezTo>
                <a:cubicBezTo>
                  <a:pt x="19148" y="41659"/>
                  <a:pt x="18923" y="41383"/>
                  <a:pt x="18710" y="41078"/>
                </a:cubicBezTo>
                <a:lnTo>
                  <a:pt x="18807" y="41078"/>
                </a:lnTo>
                <a:cubicBezTo>
                  <a:pt x="18875" y="41078"/>
                  <a:pt x="18943" y="41078"/>
                  <a:pt x="19013" y="41077"/>
                </a:cubicBezTo>
                <a:cubicBezTo>
                  <a:pt x="19029" y="41077"/>
                  <a:pt x="19044" y="41077"/>
                  <a:pt x="19060" y="41075"/>
                </a:cubicBezTo>
                <a:cubicBezTo>
                  <a:pt x="19112" y="41072"/>
                  <a:pt x="19166" y="41072"/>
                  <a:pt x="19219" y="41071"/>
                </a:cubicBezTo>
                <a:cubicBezTo>
                  <a:pt x="19241" y="41071"/>
                  <a:pt x="19263" y="41069"/>
                  <a:pt x="19287" y="41069"/>
                </a:cubicBezTo>
                <a:cubicBezTo>
                  <a:pt x="19332" y="41068"/>
                  <a:pt x="19381" y="41065"/>
                  <a:pt x="19426" y="41063"/>
                </a:cubicBezTo>
                <a:cubicBezTo>
                  <a:pt x="19450" y="41062"/>
                  <a:pt x="19476" y="41062"/>
                  <a:pt x="19500" y="41060"/>
                </a:cubicBezTo>
                <a:cubicBezTo>
                  <a:pt x="19546" y="41058"/>
                  <a:pt x="19590" y="41055"/>
                  <a:pt x="19637" y="41053"/>
                </a:cubicBezTo>
                <a:cubicBezTo>
                  <a:pt x="19660" y="41050"/>
                  <a:pt x="19685" y="41049"/>
                  <a:pt x="19710" y="41049"/>
                </a:cubicBezTo>
                <a:cubicBezTo>
                  <a:pt x="19756" y="41046"/>
                  <a:pt x="19803" y="41044"/>
                  <a:pt x="19850" y="41040"/>
                </a:cubicBezTo>
                <a:cubicBezTo>
                  <a:pt x="19874" y="41038"/>
                  <a:pt x="19896" y="41037"/>
                  <a:pt x="19919" y="41034"/>
                </a:cubicBezTo>
                <a:cubicBezTo>
                  <a:pt x="19971" y="41031"/>
                  <a:pt x="20024" y="41025"/>
                  <a:pt x="20075" y="41022"/>
                </a:cubicBezTo>
                <a:cubicBezTo>
                  <a:pt x="20094" y="41019"/>
                  <a:pt x="20110" y="41018"/>
                  <a:pt x="20130" y="41016"/>
                </a:cubicBezTo>
                <a:cubicBezTo>
                  <a:pt x="20271" y="41003"/>
                  <a:pt x="20410" y="40988"/>
                  <a:pt x="20553" y="40971"/>
                </a:cubicBezTo>
                <a:cubicBezTo>
                  <a:pt x="20572" y="40968"/>
                  <a:pt x="20593" y="40965"/>
                  <a:pt x="20611" y="40963"/>
                </a:cubicBezTo>
                <a:cubicBezTo>
                  <a:pt x="20662" y="40957"/>
                  <a:pt x="20713" y="40950"/>
                  <a:pt x="20765" y="40943"/>
                </a:cubicBezTo>
                <a:cubicBezTo>
                  <a:pt x="20788" y="40938"/>
                  <a:pt x="20815" y="40935"/>
                  <a:pt x="20838" y="40931"/>
                </a:cubicBezTo>
                <a:cubicBezTo>
                  <a:pt x="20884" y="40924"/>
                  <a:pt x="20931" y="40918"/>
                  <a:pt x="20978" y="40910"/>
                </a:cubicBezTo>
                <a:cubicBezTo>
                  <a:pt x="21005" y="40907"/>
                  <a:pt x="21031" y="40903"/>
                  <a:pt x="21058" y="40899"/>
                </a:cubicBezTo>
                <a:cubicBezTo>
                  <a:pt x="21103" y="40891"/>
                  <a:pt x="21147" y="40884"/>
                  <a:pt x="21193" y="40877"/>
                </a:cubicBezTo>
                <a:cubicBezTo>
                  <a:pt x="21219" y="40872"/>
                  <a:pt x="21247" y="40866"/>
                  <a:pt x="21272" y="40863"/>
                </a:cubicBezTo>
                <a:cubicBezTo>
                  <a:pt x="21318" y="40856"/>
                  <a:pt x="21367" y="40847"/>
                  <a:pt x="21412" y="40840"/>
                </a:cubicBezTo>
                <a:cubicBezTo>
                  <a:pt x="21436" y="40835"/>
                  <a:pt x="21462" y="40830"/>
                  <a:pt x="21486" y="40827"/>
                </a:cubicBezTo>
                <a:cubicBezTo>
                  <a:pt x="21539" y="40818"/>
                  <a:pt x="21590" y="40807"/>
                  <a:pt x="21645" y="40797"/>
                </a:cubicBezTo>
                <a:cubicBezTo>
                  <a:pt x="21662" y="40793"/>
                  <a:pt x="21683" y="40790"/>
                  <a:pt x="21700" y="40785"/>
                </a:cubicBezTo>
                <a:cubicBezTo>
                  <a:pt x="21773" y="40771"/>
                  <a:pt x="21845" y="40759"/>
                  <a:pt x="21918" y="40741"/>
                </a:cubicBezTo>
                <a:cubicBezTo>
                  <a:pt x="21921" y="40741"/>
                  <a:pt x="21927" y="40740"/>
                  <a:pt x="21931" y="40738"/>
                </a:cubicBezTo>
                <a:cubicBezTo>
                  <a:pt x="21999" y="40724"/>
                  <a:pt x="22065" y="40710"/>
                  <a:pt x="22133" y="40696"/>
                </a:cubicBezTo>
                <a:cubicBezTo>
                  <a:pt x="22155" y="40690"/>
                  <a:pt x="22178" y="40685"/>
                  <a:pt x="22201" y="40681"/>
                </a:cubicBezTo>
                <a:lnTo>
                  <a:pt x="22351" y="40649"/>
                </a:lnTo>
                <a:cubicBezTo>
                  <a:pt x="22376" y="40643"/>
                  <a:pt x="22404" y="40635"/>
                  <a:pt x="22429" y="40629"/>
                </a:cubicBezTo>
                <a:lnTo>
                  <a:pt x="22567" y="40597"/>
                </a:lnTo>
                <a:cubicBezTo>
                  <a:pt x="22595" y="40590"/>
                  <a:pt x="22623" y="40584"/>
                  <a:pt x="22649" y="40577"/>
                </a:cubicBezTo>
                <a:cubicBezTo>
                  <a:pt x="22696" y="40565"/>
                  <a:pt x="22740" y="40554"/>
                  <a:pt x="22786" y="40541"/>
                </a:cubicBezTo>
                <a:lnTo>
                  <a:pt x="22852" y="40525"/>
                </a:lnTo>
                <a:cubicBezTo>
                  <a:pt x="22862" y="40521"/>
                  <a:pt x="22874" y="40519"/>
                  <a:pt x="22887" y="40516"/>
                </a:cubicBezTo>
                <a:cubicBezTo>
                  <a:pt x="22927" y="40504"/>
                  <a:pt x="22970" y="40494"/>
                  <a:pt x="23010" y="40482"/>
                </a:cubicBezTo>
                <a:cubicBezTo>
                  <a:pt x="23036" y="40475"/>
                  <a:pt x="23061" y="40469"/>
                  <a:pt x="23087" y="40462"/>
                </a:cubicBezTo>
                <a:cubicBezTo>
                  <a:pt x="23111" y="40454"/>
                  <a:pt x="23133" y="40450"/>
                  <a:pt x="23157" y="40443"/>
                </a:cubicBezTo>
                <a:lnTo>
                  <a:pt x="23196" y="40431"/>
                </a:lnTo>
                <a:close/>
                <a:moveTo>
                  <a:pt x="2879" y="37479"/>
                </a:moveTo>
                <a:lnTo>
                  <a:pt x="2879" y="37479"/>
                </a:lnTo>
                <a:cubicBezTo>
                  <a:pt x="2900" y="37497"/>
                  <a:pt x="2922" y="37514"/>
                  <a:pt x="2944" y="37530"/>
                </a:cubicBezTo>
                <a:cubicBezTo>
                  <a:pt x="2947" y="37533"/>
                  <a:pt x="2951" y="37538"/>
                  <a:pt x="2957" y="37539"/>
                </a:cubicBezTo>
                <a:cubicBezTo>
                  <a:pt x="2984" y="37561"/>
                  <a:pt x="3011" y="37583"/>
                  <a:pt x="3039" y="37604"/>
                </a:cubicBezTo>
                <a:cubicBezTo>
                  <a:pt x="3047" y="37610"/>
                  <a:pt x="3056" y="37614"/>
                  <a:pt x="3063" y="37620"/>
                </a:cubicBezTo>
                <a:lnTo>
                  <a:pt x="3123" y="37664"/>
                </a:lnTo>
                <a:cubicBezTo>
                  <a:pt x="3135" y="37672"/>
                  <a:pt x="3144" y="37679"/>
                  <a:pt x="3156" y="37686"/>
                </a:cubicBezTo>
                <a:lnTo>
                  <a:pt x="3210" y="37725"/>
                </a:lnTo>
                <a:cubicBezTo>
                  <a:pt x="3222" y="37732"/>
                  <a:pt x="3234" y="37739"/>
                  <a:pt x="3245" y="37747"/>
                </a:cubicBezTo>
                <a:cubicBezTo>
                  <a:pt x="3263" y="37758"/>
                  <a:pt x="3282" y="37772"/>
                  <a:pt x="3298" y="37782"/>
                </a:cubicBezTo>
                <a:cubicBezTo>
                  <a:pt x="3309" y="37789"/>
                  <a:pt x="3322" y="37797"/>
                  <a:pt x="3335" y="37804"/>
                </a:cubicBezTo>
                <a:lnTo>
                  <a:pt x="3389" y="37838"/>
                </a:lnTo>
                <a:cubicBezTo>
                  <a:pt x="3403" y="37845"/>
                  <a:pt x="3415" y="37852"/>
                  <a:pt x="3426" y="37860"/>
                </a:cubicBezTo>
                <a:cubicBezTo>
                  <a:pt x="3445" y="37870"/>
                  <a:pt x="3466" y="37882"/>
                  <a:pt x="3484" y="37892"/>
                </a:cubicBezTo>
                <a:cubicBezTo>
                  <a:pt x="3495" y="37900"/>
                  <a:pt x="3507" y="37905"/>
                  <a:pt x="3520" y="37913"/>
                </a:cubicBezTo>
                <a:lnTo>
                  <a:pt x="3581" y="37945"/>
                </a:lnTo>
                <a:cubicBezTo>
                  <a:pt x="3592" y="37951"/>
                  <a:pt x="3603" y="37958"/>
                  <a:pt x="3615" y="37964"/>
                </a:cubicBezTo>
                <a:cubicBezTo>
                  <a:pt x="3637" y="37975"/>
                  <a:pt x="3659" y="37986"/>
                  <a:pt x="3682" y="37997"/>
                </a:cubicBezTo>
                <a:cubicBezTo>
                  <a:pt x="3691" y="38003"/>
                  <a:pt x="3701" y="38007"/>
                  <a:pt x="3710" y="38011"/>
                </a:cubicBezTo>
                <a:cubicBezTo>
                  <a:pt x="3740" y="38026"/>
                  <a:pt x="3769" y="38039"/>
                  <a:pt x="3798" y="38054"/>
                </a:cubicBezTo>
                <a:cubicBezTo>
                  <a:pt x="3801" y="38055"/>
                  <a:pt x="3804" y="38058"/>
                  <a:pt x="3807" y="38058"/>
                </a:cubicBezTo>
                <a:cubicBezTo>
                  <a:pt x="3841" y="38073"/>
                  <a:pt x="3875" y="38088"/>
                  <a:pt x="3909" y="38103"/>
                </a:cubicBezTo>
                <a:cubicBezTo>
                  <a:pt x="3910" y="38104"/>
                  <a:pt x="3915" y="38104"/>
                  <a:pt x="3916" y="38105"/>
                </a:cubicBezTo>
                <a:lnTo>
                  <a:pt x="4010" y="38144"/>
                </a:lnTo>
                <a:cubicBezTo>
                  <a:pt x="4019" y="38148"/>
                  <a:pt x="4026" y="38151"/>
                  <a:pt x="4035" y="38154"/>
                </a:cubicBezTo>
                <a:cubicBezTo>
                  <a:pt x="4062" y="38163"/>
                  <a:pt x="4087" y="38173"/>
                  <a:pt x="4113" y="38183"/>
                </a:cubicBezTo>
                <a:cubicBezTo>
                  <a:pt x="4123" y="38186"/>
                  <a:pt x="4135" y="38191"/>
                  <a:pt x="4144" y="38194"/>
                </a:cubicBezTo>
                <a:cubicBezTo>
                  <a:pt x="4168" y="38203"/>
                  <a:pt x="4191" y="38210"/>
                  <a:pt x="4216" y="38220"/>
                </a:cubicBezTo>
                <a:cubicBezTo>
                  <a:pt x="4226" y="38223"/>
                  <a:pt x="4238" y="38228"/>
                  <a:pt x="4250" y="38230"/>
                </a:cubicBezTo>
                <a:cubicBezTo>
                  <a:pt x="4275" y="38238"/>
                  <a:pt x="4298" y="38245"/>
                  <a:pt x="4321" y="38253"/>
                </a:cubicBezTo>
                <a:cubicBezTo>
                  <a:pt x="4331" y="38257"/>
                  <a:pt x="4344" y="38260"/>
                  <a:pt x="4356" y="38264"/>
                </a:cubicBezTo>
                <a:lnTo>
                  <a:pt x="4426" y="38286"/>
                </a:lnTo>
                <a:cubicBezTo>
                  <a:pt x="4438" y="38289"/>
                  <a:pt x="4451" y="38294"/>
                  <a:pt x="4462" y="38295"/>
                </a:cubicBezTo>
                <a:cubicBezTo>
                  <a:pt x="4488" y="38303"/>
                  <a:pt x="4512" y="38310"/>
                  <a:pt x="4537" y="38316"/>
                </a:cubicBezTo>
                <a:cubicBezTo>
                  <a:pt x="4549" y="38319"/>
                  <a:pt x="4559" y="38320"/>
                  <a:pt x="4571" y="38325"/>
                </a:cubicBezTo>
                <a:cubicBezTo>
                  <a:pt x="4576" y="38326"/>
                  <a:pt x="4584" y="38328"/>
                  <a:pt x="4588" y="38331"/>
                </a:cubicBezTo>
                <a:cubicBezTo>
                  <a:pt x="5646" y="39085"/>
                  <a:pt x="6861" y="39656"/>
                  <a:pt x="8217" y="40025"/>
                </a:cubicBezTo>
                <a:cubicBezTo>
                  <a:pt x="8417" y="40877"/>
                  <a:pt x="8783" y="41640"/>
                  <a:pt x="9310" y="42228"/>
                </a:cubicBezTo>
                <a:cubicBezTo>
                  <a:pt x="7271" y="41647"/>
                  <a:pt x="5546" y="40621"/>
                  <a:pt x="4201" y="39198"/>
                </a:cubicBezTo>
                <a:cubicBezTo>
                  <a:pt x="3970" y="38938"/>
                  <a:pt x="3703" y="38620"/>
                  <a:pt x="3437" y="38291"/>
                </a:cubicBezTo>
                <a:cubicBezTo>
                  <a:pt x="3239" y="38030"/>
                  <a:pt x="3054" y="37760"/>
                  <a:pt x="2879" y="37479"/>
                </a:cubicBezTo>
                <a:close/>
                <a:moveTo>
                  <a:pt x="30701" y="36673"/>
                </a:moveTo>
                <a:cubicBezTo>
                  <a:pt x="30746" y="36717"/>
                  <a:pt x="30793" y="36760"/>
                  <a:pt x="30838" y="36801"/>
                </a:cubicBezTo>
                <a:lnTo>
                  <a:pt x="30842" y="36805"/>
                </a:lnTo>
                <a:lnTo>
                  <a:pt x="30904" y="36861"/>
                </a:lnTo>
                <a:cubicBezTo>
                  <a:pt x="30908" y="36867"/>
                  <a:pt x="30914" y="36870"/>
                  <a:pt x="30920" y="36876"/>
                </a:cubicBezTo>
                <a:cubicBezTo>
                  <a:pt x="30936" y="36891"/>
                  <a:pt x="30951" y="36904"/>
                  <a:pt x="30967" y="36918"/>
                </a:cubicBezTo>
                <a:cubicBezTo>
                  <a:pt x="30974" y="36923"/>
                  <a:pt x="30980" y="36929"/>
                  <a:pt x="30988" y="36936"/>
                </a:cubicBezTo>
                <a:cubicBezTo>
                  <a:pt x="31002" y="36949"/>
                  <a:pt x="31015" y="36963"/>
                  <a:pt x="31030" y="36973"/>
                </a:cubicBezTo>
                <a:cubicBezTo>
                  <a:pt x="31038" y="36979"/>
                  <a:pt x="31045" y="36986"/>
                  <a:pt x="31052" y="36992"/>
                </a:cubicBezTo>
                <a:lnTo>
                  <a:pt x="31091" y="37024"/>
                </a:lnTo>
                <a:cubicBezTo>
                  <a:pt x="31098" y="37030"/>
                  <a:pt x="31105" y="37038"/>
                  <a:pt x="31113" y="37043"/>
                </a:cubicBezTo>
                <a:cubicBezTo>
                  <a:pt x="31126" y="37054"/>
                  <a:pt x="31136" y="37063"/>
                  <a:pt x="31149" y="37074"/>
                </a:cubicBezTo>
                <a:cubicBezTo>
                  <a:pt x="31157" y="37080"/>
                  <a:pt x="31164" y="37088"/>
                  <a:pt x="31171" y="37092"/>
                </a:cubicBezTo>
                <a:cubicBezTo>
                  <a:pt x="31183" y="37102"/>
                  <a:pt x="31195" y="37113"/>
                  <a:pt x="31207" y="37121"/>
                </a:cubicBezTo>
                <a:cubicBezTo>
                  <a:pt x="31214" y="37127"/>
                  <a:pt x="31221" y="37133"/>
                  <a:pt x="31229" y="37141"/>
                </a:cubicBezTo>
                <a:lnTo>
                  <a:pt x="31261" y="37169"/>
                </a:lnTo>
                <a:cubicBezTo>
                  <a:pt x="31268" y="37173"/>
                  <a:pt x="31276" y="37179"/>
                  <a:pt x="31282" y="37185"/>
                </a:cubicBezTo>
                <a:cubicBezTo>
                  <a:pt x="31293" y="37194"/>
                  <a:pt x="31304" y="37201"/>
                  <a:pt x="31316" y="37210"/>
                </a:cubicBezTo>
                <a:cubicBezTo>
                  <a:pt x="31323" y="37216"/>
                  <a:pt x="31327" y="37221"/>
                  <a:pt x="31335" y="37227"/>
                </a:cubicBezTo>
                <a:cubicBezTo>
                  <a:pt x="31346" y="37235"/>
                  <a:pt x="31355" y="37244"/>
                  <a:pt x="31367" y="37251"/>
                </a:cubicBezTo>
                <a:cubicBezTo>
                  <a:pt x="31374" y="37257"/>
                  <a:pt x="31379" y="37260"/>
                  <a:pt x="31386" y="37266"/>
                </a:cubicBezTo>
                <a:cubicBezTo>
                  <a:pt x="31398" y="37273"/>
                  <a:pt x="31407" y="37280"/>
                  <a:pt x="31419" y="37288"/>
                </a:cubicBezTo>
                <a:cubicBezTo>
                  <a:pt x="31426" y="37294"/>
                  <a:pt x="31430" y="37296"/>
                  <a:pt x="31436" y="37302"/>
                </a:cubicBezTo>
                <a:cubicBezTo>
                  <a:pt x="31445" y="37310"/>
                  <a:pt x="31457" y="37317"/>
                  <a:pt x="31466" y="37323"/>
                </a:cubicBezTo>
                <a:cubicBezTo>
                  <a:pt x="31471" y="37326"/>
                  <a:pt x="31479" y="37332"/>
                  <a:pt x="31485" y="37335"/>
                </a:cubicBezTo>
                <a:cubicBezTo>
                  <a:pt x="31494" y="37342"/>
                  <a:pt x="31504" y="37348"/>
                  <a:pt x="31514" y="37355"/>
                </a:cubicBezTo>
                <a:lnTo>
                  <a:pt x="31530" y="37367"/>
                </a:lnTo>
                <a:cubicBezTo>
                  <a:pt x="31539" y="37371"/>
                  <a:pt x="31548" y="37379"/>
                  <a:pt x="31558" y="37385"/>
                </a:cubicBezTo>
                <a:lnTo>
                  <a:pt x="31574" y="37397"/>
                </a:lnTo>
                <a:lnTo>
                  <a:pt x="31602" y="37413"/>
                </a:lnTo>
                <a:cubicBezTo>
                  <a:pt x="31607" y="37416"/>
                  <a:pt x="31613" y="37419"/>
                  <a:pt x="31619" y="37422"/>
                </a:cubicBezTo>
                <a:cubicBezTo>
                  <a:pt x="31627" y="37427"/>
                  <a:pt x="31636" y="37433"/>
                  <a:pt x="31644" y="37436"/>
                </a:cubicBezTo>
                <a:cubicBezTo>
                  <a:pt x="31649" y="37441"/>
                  <a:pt x="31654" y="37442"/>
                  <a:pt x="31658" y="37445"/>
                </a:cubicBezTo>
                <a:cubicBezTo>
                  <a:pt x="31669" y="37451"/>
                  <a:pt x="31676" y="37455"/>
                  <a:pt x="31685" y="37460"/>
                </a:cubicBezTo>
                <a:cubicBezTo>
                  <a:pt x="31691" y="37463"/>
                  <a:pt x="31694" y="37466"/>
                  <a:pt x="31699" y="37467"/>
                </a:cubicBezTo>
                <a:cubicBezTo>
                  <a:pt x="31708" y="37472"/>
                  <a:pt x="31716" y="37477"/>
                  <a:pt x="31723" y="37480"/>
                </a:cubicBezTo>
                <a:cubicBezTo>
                  <a:pt x="31727" y="37482"/>
                  <a:pt x="31732" y="37485"/>
                  <a:pt x="31736" y="37486"/>
                </a:cubicBezTo>
                <a:cubicBezTo>
                  <a:pt x="31744" y="37489"/>
                  <a:pt x="31752" y="37494"/>
                  <a:pt x="31760" y="37497"/>
                </a:cubicBezTo>
                <a:cubicBezTo>
                  <a:pt x="31764" y="37499"/>
                  <a:pt x="31767" y="37501"/>
                  <a:pt x="31773" y="37502"/>
                </a:cubicBezTo>
                <a:cubicBezTo>
                  <a:pt x="31780" y="37507"/>
                  <a:pt x="31788" y="37508"/>
                  <a:pt x="31797" y="37511"/>
                </a:cubicBezTo>
                <a:cubicBezTo>
                  <a:pt x="31801" y="37514"/>
                  <a:pt x="31804" y="37516"/>
                  <a:pt x="31808" y="37516"/>
                </a:cubicBezTo>
                <a:cubicBezTo>
                  <a:pt x="31816" y="37519"/>
                  <a:pt x="31823" y="37522"/>
                  <a:pt x="31830" y="37523"/>
                </a:cubicBezTo>
                <a:cubicBezTo>
                  <a:pt x="31833" y="37524"/>
                  <a:pt x="31838" y="37524"/>
                  <a:pt x="31841" y="37526"/>
                </a:cubicBezTo>
                <a:lnTo>
                  <a:pt x="31863" y="37532"/>
                </a:lnTo>
                <a:cubicBezTo>
                  <a:pt x="31867" y="37532"/>
                  <a:pt x="31870" y="37533"/>
                  <a:pt x="31872" y="37533"/>
                </a:cubicBezTo>
                <a:cubicBezTo>
                  <a:pt x="31576" y="37760"/>
                  <a:pt x="31227" y="38016"/>
                  <a:pt x="30914" y="38245"/>
                </a:cubicBezTo>
                <a:cubicBezTo>
                  <a:pt x="30765" y="38354"/>
                  <a:pt x="30624" y="38458"/>
                  <a:pt x="30493" y="38554"/>
                </a:cubicBezTo>
                <a:cubicBezTo>
                  <a:pt x="30151" y="38809"/>
                  <a:pt x="29662" y="39134"/>
                  <a:pt x="28996" y="39547"/>
                </a:cubicBezTo>
                <a:cubicBezTo>
                  <a:pt x="28522" y="39843"/>
                  <a:pt x="27888" y="40215"/>
                  <a:pt x="27419" y="40472"/>
                </a:cubicBezTo>
                <a:cubicBezTo>
                  <a:pt x="26950" y="40728"/>
                  <a:pt x="26341" y="41040"/>
                  <a:pt x="25904" y="41246"/>
                </a:cubicBezTo>
                <a:cubicBezTo>
                  <a:pt x="25273" y="41544"/>
                  <a:pt x="24476" y="41877"/>
                  <a:pt x="24248" y="41972"/>
                </a:cubicBezTo>
                <a:cubicBezTo>
                  <a:pt x="23833" y="42143"/>
                  <a:pt x="23243" y="42361"/>
                  <a:pt x="22743" y="42524"/>
                </a:cubicBezTo>
                <a:cubicBezTo>
                  <a:pt x="22574" y="42578"/>
                  <a:pt x="22398" y="42636"/>
                  <a:pt x="22220" y="42689"/>
                </a:cubicBezTo>
                <a:cubicBezTo>
                  <a:pt x="22742" y="42299"/>
                  <a:pt x="23108" y="41563"/>
                  <a:pt x="23271" y="40559"/>
                </a:cubicBezTo>
                <a:cubicBezTo>
                  <a:pt x="23580" y="40419"/>
                  <a:pt x="23889" y="40272"/>
                  <a:pt x="24197" y="40119"/>
                </a:cubicBezTo>
                <a:cubicBezTo>
                  <a:pt x="24785" y="39919"/>
                  <a:pt x="25375" y="39688"/>
                  <a:pt x="25966" y="39428"/>
                </a:cubicBezTo>
                <a:cubicBezTo>
                  <a:pt x="27327" y="38826"/>
                  <a:pt x="28668" y="38076"/>
                  <a:pt x="29967" y="37191"/>
                </a:cubicBezTo>
                <a:cubicBezTo>
                  <a:pt x="29973" y="37186"/>
                  <a:pt x="29977" y="37183"/>
                  <a:pt x="29981" y="37180"/>
                </a:cubicBezTo>
                <a:cubicBezTo>
                  <a:pt x="30081" y="37113"/>
                  <a:pt x="30180" y="37045"/>
                  <a:pt x="30279" y="36974"/>
                </a:cubicBezTo>
                <a:cubicBezTo>
                  <a:pt x="30296" y="36963"/>
                  <a:pt x="30315" y="36949"/>
                  <a:pt x="30334" y="36935"/>
                </a:cubicBezTo>
                <a:cubicBezTo>
                  <a:pt x="30364" y="36913"/>
                  <a:pt x="30396" y="36892"/>
                  <a:pt x="30426" y="36870"/>
                </a:cubicBezTo>
                <a:cubicBezTo>
                  <a:pt x="30474" y="36835"/>
                  <a:pt x="30523" y="36801"/>
                  <a:pt x="30573" y="36765"/>
                </a:cubicBezTo>
                <a:cubicBezTo>
                  <a:pt x="30592" y="36751"/>
                  <a:pt x="30611" y="36738"/>
                  <a:pt x="30632" y="36723"/>
                </a:cubicBezTo>
                <a:cubicBezTo>
                  <a:pt x="30655" y="36707"/>
                  <a:pt x="30677" y="36690"/>
                  <a:pt x="30701" y="36673"/>
                </a:cubicBezTo>
                <a:close/>
                <a:moveTo>
                  <a:pt x="15779" y="40700"/>
                </a:moveTo>
                <a:cubicBezTo>
                  <a:pt x="15780" y="40700"/>
                  <a:pt x="15783" y="40702"/>
                  <a:pt x="15785" y="40702"/>
                </a:cubicBezTo>
                <a:cubicBezTo>
                  <a:pt x="15830" y="40715"/>
                  <a:pt x="15879" y="40725"/>
                  <a:pt x="15924" y="40737"/>
                </a:cubicBezTo>
                <a:cubicBezTo>
                  <a:pt x="15957" y="40744"/>
                  <a:pt x="15989" y="40753"/>
                  <a:pt x="16021" y="40762"/>
                </a:cubicBezTo>
                <a:cubicBezTo>
                  <a:pt x="16074" y="40775"/>
                  <a:pt x="16126" y="40787"/>
                  <a:pt x="16179" y="40799"/>
                </a:cubicBezTo>
                <a:cubicBezTo>
                  <a:pt x="16207" y="40805"/>
                  <a:pt x="16235" y="40812"/>
                  <a:pt x="16263" y="40818"/>
                </a:cubicBezTo>
                <a:cubicBezTo>
                  <a:pt x="16343" y="40835"/>
                  <a:pt x="16426" y="40852"/>
                  <a:pt x="16507" y="40866"/>
                </a:cubicBezTo>
                <a:cubicBezTo>
                  <a:pt x="16589" y="40884"/>
                  <a:pt x="16672" y="40899"/>
                  <a:pt x="16755" y="40910"/>
                </a:cubicBezTo>
                <a:cubicBezTo>
                  <a:pt x="16779" y="40915"/>
                  <a:pt x="16802" y="40918"/>
                  <a:pt x="16829" y="40922"/>
                </a:cubicBezTo>
                <a:cubicBezTo>
                  <a:pt x="16892" y="40934"/>
                  <a:pt x="16957" y="40943"/>
                  <a:pt x="17022" y="40952"/>
                </a:cubicBezTo>
                <a:cubicBezTo>
                  <a:pt x="17044" y="40955"/>
                  <a:pt x="17066" y="40959"/>
                  <a:pt x="17088" y="40960"/>
                </a:cubicBezTo>
                <a:cubicBezTo>
                  <a:pt x="17170" y="40972"/>
                  <a:pt x="17255" y="40982"/>
                  <a:pt x="17338" y="40991"/>
                </a:cubicBezTo>
                <a:cubicBezTo>
                  <a:pt x="17355" y="40994"/>
                  <a:pt x="17373" y="40996"/>
                  <a:pt x="17391" y="40997"/>
                </a:cubicBezTo>
                <a:cubicBezTo>
                  <a:pt x="17460" y="41005"/>
                  <a:pt x="17528" y="41012"/>
                  <a:pt x="17597" y="41019"/>
                </a:cubicBezTo>
                <a:cubicBezTo>
                  <a:pt x="17625" y="41022"/>
                  <a:pt x="17650" y="41025"/>
                  <a:pt x="17678" y="41027"/>
                </a:cubicBezTo>
                <a:cubicBezTo>
                  <a:pt x="17747" y="41032"/>
                  <a:pt x="17816" y="41038"/>
                  <a:pt x="17885" y="41043"/>
                </a:cubicBezTo>
                <a:cubicBezTo>
                  <a:pt x="17904" y="41046"/>
                  <a:pt x="17920" y="41047"/>
                  <a:pt x="17939" y="41047"/>
                </a:cubicBezTo>
                <a:cubicBezTo>
                  <a:pt x="18023" y="41053"/>
                  <a:pt x="18109" y="41058"/>
                  <a:pt x="18194" y="41062"/>
                </a:cubicBezTo>
                <a:cubicBezTo>
                  <a:pt x="18220" y="41063"/>
                  <a:pt x="18244" y="41063"/>
                  <a:pt x="18270" y="41065"/>
                </a:cubicBezTo>
                <a:cubicBezTo>
                  <a:pt x="18334" y="41068"/>
                  <a:pt x="18398" y="41071"/>
                  <a:pt x="18465" y="41072"/>
                </a:cubicBezTo>
                <a:cubicBezTo>
                  <a:pt x="18492" y="41072"/>
                  <a:pt x="18520" y="41075"/>
                  <a:pt x="18545" y="41075"/>
                </a:cubicBezTo>
                <a:cubicBezTo>
                  <a:pt x="18560" y="41075"/>
                  <a:pt x="18575" y="41075"/>
                  <a:pt x="18590" y="41077"/>
                </a:cubicBezTo>
                <a:cubicBezTo>
                  <a:pt x="18807" y="41391"/>
                  <a:pt x="19037" y="41680"/>
                  <a:pt x="19279" y="41933"/>
                </a:cubicBezTo>
                <a:cubicBezTo>
                  <a:pt x="17378" y="42472"/>
                  <a:pt x="15508" y="42761"/>
                  <a:pt x="13722" y="42784"/>
                </a:cubicBezTo>
                <a:cubicBezTo>
                  <a:pt x="14498" y="42328"/>
                  <a:pt x="15207" y="41615"/>
                  <a:pt x="15779" y="40700"/>
                </a:cubicBezTo>
                <a:close/>
                <a:moveTo>
                  <a:pt x="8317" y="40056"/>
                </a:moveTo>
                <a:lnTo>
                  <a:pt x="8317" y="40056"/>
                </a:lnTo>
                <a:cubicBezTo>
                  <a:pt x="8614" y="40134"/>
                  <a:pt x="8916" y="40201"/>
                  <a:pt x="9220" y="40260"/>
                </a:cubicBezTo>
                <a:cubicBezTo>
                  <a:pt x="10163" y="40443"/>
                  <a:pt x="11144" y="40531"/>
                  <a:pt x="12154" y="40531"/>
                </a:cubicBezTo>
                <a:cubicBezTo>
                  <a:pt x="12991" y="40531"/>
                  <a:pt x="13846" y="40471"/>
                  <a:pt x="14715" y="40349"/>
                </a:cubicBezTo>
                <a:cubicBezTo>
                  <a:pt x="14733" y="40356"/>
                  <a:pt x="14751" y="40362"/>
                  <a:pt x="14767" y="40369"/>
                </a:cubicBezTo>
                <a:lnTo>
                  <a:pt x="14867" y="40407"/>
                </a:lnTo>
                <a:cubicBezTo>
                  <a:pt x="14906" y="40422"/>
                  <a:pt x="14949" y="40437"/>
                  <a:pt x="14990" y="40452"/>
                </a:cubicBezTo>
                <a:cubicBezTo>
                  <a:pt x="15023" y="40465"/>
                  <a:pt x="15056" y="40475"/>
                  <a:pt x="15089" y="40488"/>
                </a:cubicBezTo>
                <a:cubicBezTo>
                  <a:pt x="15131" y="40503"/>
                  <a:pt x="15174" y="40516"/>
                  <a:pt x="15215" y="40531"/>
                </a:cubicBezTo>
                <a:lnTo>
                  <a:pt x="15315" y="40563"/>
                </a:lnTo>
                <a:cubicBezTo>
                  <a:pt x="15358" y="40577"/>
                  <a:pt x="15402" y="40590"/>
                  <a:pt x="15443" y="40604"/>
                </a:cubicBezTo>
                <a:cubicBezTo>
                  <a:pt x="15477" y="40615"/>
                  <a:pt x="15512" y="40625"/>
                  <a:pt x="15545" y="40635"/>
                </a:cubicBezTo>
                <a:cubicBezTo>
                  <a:pt x="15587" y="40649"/>
                  <a:pt x="15632" y="40659"/>
                  <a:pt x="15676" y="40672"/>
                </a:cubicBezTo>
                <a:cubicBezTo>
                  <a:pt x="15079" y="41622"/>
                  <a:pt x="14330" y="42349"/>
                  <a:pt x="13519" y="42787"/>
                </a:cubicBezTo>
                <a:cubicBezTo>
                  <a:pt x="13511" y="42787"/>
                  <a:pt x="13503" y="42787"/>
                  <a:pt x="13495" y="42787"/>
                </a:cubicBezTo>
                <a:cubicBezTo>
                  <a:pt x="12455" y="42787"/>
                  <a:pt x="11447" y="42695"/>
                  <a:pt x="10478" y="42509"/>
                </a:cubicBezTo>
                <a:cubicBezTo>
                  <a:pt x="10139" y="42445"/>
                  <a:pt x="9808" y="42368"/>
                  <a:pt x="9485" y="42280"/>
                </a:cubicBezTo>
                <a:cubicBezTo>
                  <a:pt x="8920" y="41700"/>
                  <a:pt x="8530" y="40928"/>
                  <a:pt x="8317" y="40056"/>
                </a:cubicBezTo>
                <a:close/>
                <a:moveTo>
                  <a:pt x="23162" y="40612"/>
                </a:moveTo>
                <a:lnTo>
                  <a:pt x="23162" y="40612"/>
                </a:lnTo>
                <a:cubicBezTo>
                  <a:pt x="22957" y="41790"/>
                  <a:pt x="22448" y="42593"/>
                  <a:pt x="21747" y="42834"/>
                </a:cubicBezTo>
                <a:cubicBezTo>
                  <a:pt x="21703" y="42848"/>
                  <a:pt x="21656" y="42861"/>
                  <a:pt x="21612" y="42873"/>
                </a:cubicBezTo>
                <a:cubicBezTo>
                  <a:pt x="21503" y="42898"/>
                  <a:pt x="21392" y="42911"/>
                  <a:pt x="21278" y="42911"/>
                </a:cubicBezTo>
                <a:cubicBezTo>
                  <a:pt x="20709" y="42911"/>
                  <a:pt x="20081" y="42593"/>
                  <a:pt x="19463" y="41983"/>
                </a:cubicBezTo>
                <a:cubicBezTo>
                  <a:pt x="20690" y="41627"/>
                  <a:pt x="21927" y="41169"/>
                  <a:pt x="23162" y="40612"/>
                </a:cubicBezTo>
                <a:close/>
                <a:moveTo>
                  <a:pt x="6499" y="41144"/>
                </a:moveTo>
                <a:lnTo>
                  <a:pt x="6499" y="41144"/>
                </a:lnTo>
                <a:cubicBezTo>
                  <a:pt x="7389" y="41666"/>
                  <a:pt x="8373" y="42077"/>
                  <a:pt x="9438" y="42365"/>
                </a:cubicBezTo>
                <a:cubicBezTo>
                  <a:pt x="9652" y="42584"/>
                  <a:pt x="9883" y="42767"/>
                  <a:pt x="10129" y="42914"/>
                </a:cubicBezTo>
                <a:cubicBezTo>
                  <a:pt x="10047" y="42887"/>
                  <a:pt x="9973" y="42861"/>
                  <a:pt x="9904" y="42834"/>
                </a:cubicBezTo>
                <a:cubicBezTo>
                  <a:pt x="9335" y="42615"/>
                  <a:pt x="8533" y="42272"/>
                  <a:pt x="7909" y="41978"/>
                </a:cubicBezTo>
                <a:cubicBezTo>
                  <a:pt x="7445" y="41759"/>
                  <a:pt x="6924" y="41436"/>
                  <a:pt x="6499" y="41144"/>
                </a:cubicBezTo>
                <a:close/>
                <a:moveTo>
                  <a:pt x="9630" y="42417"/>
                </a:moveTo>
                <a:cubicBezTo>
                  <a:pt x="9903" y="42487"/>
                  <a:pt x="10181" y="42549"/>
                  <a:pt x="10461" y="42605"/>
                </a:cubicBezTo>
                <a:cubicBezTo>
                  <a:pt x="11385" y="42783"/>
                  <a:pt x="12343" y="42873"/>
                  <a:pt x="13330" y="42884"/>
                </a:cubicBezTo>
                <a:cubicBezTo>
                  <a:pt x="12934" y="43073"/>
                  <a:pt x="12525" y="43195"/>
                  <a:pt x="12110" y="43240"/>
                </a:cubicBezTo>
                <a:cubicBezTo>
                  <a:pt x="11985" y="43254"/>
                  <a:pt x="11861" y="43261"/>
                  <a:pt x="11739" y="43261"/>
                </a:cubicBezTo>
                <a:cubicBezTo>
                  <a:pt x="11506" y="43261"/>
                  <a:pt x="11278" y="43236"/>
                  <a:pt x="11056" y="43186"/>
                </a:cubicBezTo>
                <a:cubicBezTo>
                  <a:pt x="10984" y="43167"/>
                  <a:pt x="10914" y="43146"/>
                  <a:pt x="10845" y="43128"/>
                </a:cubicBezTo>
                <a:cubicBezTo>
                  <a:pt x="10404" y="42993"/>
                  <a:pt x="9997" y="42755"/>
                  <a:pt x="9630" y="42417"/>
                </a:cubicBezTo>
                <a:close/>
                <a:moveTo>
                  <a:pt x="19360" y="42018"/>
                </a:moveTo>
                <a:cubicBezTo>
                  <a:pt x="19960" y="42623"/>
                  <a:pt x="20575" y="42959"/>
                  <a:pt x="21143" y="43008"/>
                </a:cubicBezTo>
                <a:cubicBezTo>
                  <a:pt x="21093" y="43017"/>
                  <a:pt x="21044" y="43030"/>
                  <a:pt x="21000" y="43040"/>
                </a:cubicBezTo>
                <a:cubicBezTo>
                  <a:pt x="20591" y="43143"/>
                  <a:pt x="19993" y="43284"/>
                  <a:pt x="19535" y="43368"/>
                </a:cubicBezTo>
                <a:cubicBezTo>
                  <a:pt x="19010" y="43464"/>
                  <a:pt x="18264" y="43586"/>
                  <a:pt x="17691" y="43640"/>
                </a:cubicBezTo>
                <a:cubicBezTo>
                  <a:pt x="17279" y="43679"/>
                  <a:pt x="16717" y="43730"/>
                  <a:pt x="16299" y="43739"/>
                </a:cubicBezTo>
                <a:cubicBezTo>
                  <a:pt x="16136" y="43742"/>
                  <a:pt x="15858" y="43747"/>
                  <a:pt x="15541" y="43747"/>
                </a:cubicBezTo>
                <a:cubicBezTo>
                  <a:pt x="15162" y="43747"/>
                  <a:pt x="14727" y="43740"/>
                  <a:pt x="14359" y="43715"/>
                </a:cubicBezTo>
                <a:cubicBezTo>
                  <a:pt x="13956" y="43687"/>
                  <a:pt x="12994" y="43621"/>
                  <a:pt x="11785" y="43362"/>
                </a:cubicBezTo>
                <a:cubicBezTo>
                  <a:pt x="11897" y="43361"/>
                  <a:pt x="12012" y="43354"/>
                  <a:pt x="12125" y="43342"/>
                </a:cubicBezTo>
                <a:cubicBezTo>
                  <a:pt x="12610" y="43287"/>
                  <a:pt x="13090" y="43133"/>
                  <a:pt x="13550" y="42887"/>
                </a:cubicBezTo>
                <a:cubicBezTo>
                  <a:pt x="15412" y="42883"/>
                  <a:pt x="17369" y="42586"/>
                  <a:pt x="19360" y="42018"/>
                </a:cubicBezTo>
                <a:close/>
                <a:moveTo>
                  <a:pt x="28685" y="1"/>
                </a:moveTo>
                <a:cubicBezTo>
                  <a:pt x="28577" y="1"/>
                  <a:pt x="28468" y="2"/>
                  <a:pt x="28359" y="4"/>
                </a:cubicBezTo>
                <a:cubicBezTo>
                  <a:pt x="28161" y="4"/>
                  <a:pt x="27971" y="5"/>
                  <a:pt x="27800" y="10"/>
                </a:cubicBezTo>
                <a:cubicBezTo>
                  <a:pt x="27397" y="19"/>
                  <a:pt x="26832" y="60"/>
                  <a:pt x="26397" y="110"/>
                </a:cubicBezTo>
                <a:cubicBezTo>
                  <a:pt x="25778" y="181"/>
                  <a:pt x="25053" y="288"/>
                  <a:pt x="24547" y="382"/>
                </a:cubicBezTo>
                <a:cubicBezTo>
                  <a:pt x="24083" y="467"/>
                  <a:pt x="23492" y="600"/>
                  <a:pt x="23074" y="710"/>
                </a:cubicBezTo>
                <a:cubicBezTo>
                  <a:pt x="22907" y="754"/>
                  <a:pt x="22679" y="816"/>
                  <a:pt x="22429" y="885"/>
                </a:cubicBezTo>
                <a:lnTo>
                  <a:pt x="22368" y="901"/>
                </a:lnTo>
                <a:cubicBezTo>
                  <a:pt x="22023" y="1000"/>
                  <a:pt x="21642" y="1115"/>
                  <a:pt x="21322" y="1225"/>
                </a:cubicBezTo>
                <a:cubicBezTo>
                  <a:pt x="20375" y="1556"/>
                  <a:pt x="19146" y="2066"/>
                  <a:pt x="18309" y="2432"/>
                </a:cubicBezTo>
                <a:cubicBezTo>
                  <a:pt x="17945" y="2593"/>
                  <a:pt x="17501" y="2827"/>
                  <a:pt x="17110" y="3034"/>
                </a:cubicBezTo>
                <a:cubicBezTo>
                  <a:pt x="16941" y="3124"/>
                  <a:pt x="16779" y="3209"/>
                  <a:pt x="16632" y="3284"/>
                </a:cubicBezTo>
                <a:cubicBezTo>
                  <a:pt x="16152" y="3531"/>
                  <a:pt x="15535" y="3909"/>
                  <a:pt x="15049" y="4211"/>
                </a:cubicBezTo>
                <a:cubicBezTo>
                  <a:pt x="14736" y="4406"/>
                  <a:pt x="14368" y="4653"/>
                  <a:pt x="14014" y="4893"/>
                </a:cubicBezTo>
                <a:cubicBezTo>
                  <a:pt x="13850" y="5004"/>
                  <a:pt x="13690" y="5112"/>
                  <a:pt x="13547" y="5208"/>
                </a:cubicBezTo>
                <a:cubicBezTo>
                  <a:pt x="13091" y="5509"/>
                  <a:pt x="12530" y="5945"/>
                  <a:pt x="12041" y="6330"/>
                </a:cubicBezTo>
                <a:cubicBezTo>
                  <a:pt x="12037" y="6333"/>
                  <a:pt x="12035" y="6336"/>
                  <a:pt x="12032" y="6338"/>
                </a:cubicBezTo>
                <a:cubicBezTo>
                  <a:pt x="11607" y="6673"/>
                  <a:pt x="11037" y="7150"/>
                  <a:pt x="10607" y="7525"/>
                </a:cubicBezTo>
                <a:cubicBezTo>
                  <a:pt x="10204" y="7878"/>
                  <a:pt x="9660" y="8379"/>
                  <a:pt x="9257" y="8775"/>
                </a:cubicBezTo>
                <a:cubicBezTo>
                  <a:pt x="9077" y="8948"/>
                  <a:pt x="8455" y="9562"/>
                  <a:pt x="7989" y="10079"/>
                </a:cubicBezTo>
                <a:cubicBezTo>
                  <a:pt x="7481" y="10643"/>
                  <a:pt x="7084" y="11094"/>
                  <a:pt x="6808" y="11427"/>
                </a:cubicBezTo>
                <a:cubicBezTo>
                  <a:pt x="6461" y="11846"/>
                  <a:pt x="6021" y="12381"/>
                  <a:pt x="5715" y="12815"/>
                </a:cubicBezTo>
                <a:cubicBezTo>
                  <a:pt x="5619" y="12951"/>
                  <a:pt x="5512" y="13095"/>
                  <a:pt x="5400" y="13249"/>
                </a:cubicBezTo>
                <a:cubicBezTo>
                  <a:pt x="5150" y="13593"/>
                  <a:pt x="4891" y="13948"/>
                  <a:pt x="4696" y="14257"/>
                </a:cubicBezTo>
                <a:cubicBezTo>
                  <a:pt x="4525" y="14527"/>
                  <a:pt x="4343" y="14823"/>
                  <a:pt x="4160" y="15125"/>
                </a:cubicBezTo>
                <a:cubicBezTo>
                  <a:pt x="4123" y="15160"/>
                  <a:pt x="4091" y="15198"/>
                  <a:pt x="4068" y="15241"/>
                </a:cubicBezTo>
                <a:cubicBezTo>
                  <a:pt x="4043" y="15280"/>
                  <a:pt x="4026" y="15323"/>
                  <a:pt x="4013" y="15370"/>
                </a:cubicBezTo>
                <a:cubicBezTo>
                  <a:pt x="3635" y="16000"/>
                  <a:pt x="3260" y="16645"/>
                  <a:pt x="2975" y="17160"/>
                </a:cubicBezTo>
                <a:cubicBezTo>
                  <a:pt x="2725" y="17615"/>
                  <a:pt x="2432" y="18243"/>
                  <a:pt x="2230" y="18691"/>
                </a:cubicBezTo>
                <a:cubicBezTo>
                  <a:pt x="2008" y="19187"/>
                  <a:pt x="1739" y="19837"/>
                  <a:pt x="1561" y="20309"/>
                </a:cubicBezTo>
                <a:cubicBezTo>
                  <a:pt x="1379" y="20792"/>
                  <a:pt x="1180" y="21365"/>
                  <a:pt x="1055" y="21773"/>
                </a:cubicBezTo>
                <a:cubicBezTo>
                  <a:pt x="960" y="22086"/>
                  <a:pt x="723" y="22876"/>
                  <a:pt x="586" y="23491"/>
                </a:cubicBezTo>
                <a:cubicBezTo>
                  <a:pt x="482" y="23963"/>
                  <a:pt x="364" y="24501"/>
                  <a:pt x="298" y="24913"/>
                </a:cubicBezTo>
                <a:cubicBezTo>
                  <a:pt x="280" y="25024"/>
                  <a:pt x="245" y="25250"/>
                  <a:pt x="207" y="25530"/>
                </a:cubicBezTo>
                <a:cubicBezTo>
                  <a:pt x="192" y="25609"/>
                  <a:pt x="180" y="25688"/>
                  <a:pt x="173" y="25769"/>
                </a:cubicBezTo>
                <a:cubicBezTo>
                  <a:pt x="130" y="26083"/>
                  <a:pt x="90" y="26433"/>
                  <a:pt x="67" y="26744"/>
                </a:cubicBezTo>
                <a:cubicBezTo>
                  <a:pt x="34" y="27134"/>
                  <a:pt x="1" y="27686"/>
                  <a:pt x="1" y="28095"/>
                </a:cubicBezTo>
                <a:cubicBezTo>
                  <a:pt x="1" y="28199"/>
                  <a:pt x="1" y="28307"/>
                  <a:pt x="2" y="28414"/>
                </a:cubicBezTo>
                <a:lnTo>
                  <a:pt x="2" y="28512"/>
                </a:lnTo>
                <a:cubicBezTo>
                  <a:pt x="2" y="28749"/>
                  <a:pt x="8" y="28985"/>
                  <a:pt x="18" y="29218"/>
                </a:cubicBezTo>
                <a:cubicBezTo>
                  <a:pt x="30" y="29514"/>
                  <a:pt x="46" y="29799"/>
                  <a:pt x="76" y="30051"/>
                </a:cubicBezTo>
                <a:cubicBezTo>
                  <a:pt x="84" y="30133"/>
                  <a:pt x="93" y="30222"/>
                  <a:pt x="105" y="30316"/>
                </a:cubicBezTo>
                <a:cubicBezTo>
                  <a:pt x="140" y="30639"/>
                  <a:pt x="180" y="31007"/>
                  <a:pt x="236" y="31295"/>
                </a:cubicBezTo>
                <a:cubicBezTo>
                  <a:pt x="349" y="31882"/>
                  <a:pt x="520" y="32735"/>
                  <a:pt x="714" y="33353"/>
                </a:cubicBezTo>
                <a:lnTo>
                  <a:pt x="718" y="33374"/>
                </a:lnTo>
                <a:cubicBezTo>
                  <a:pt x="821" y="33705"/>
                  <a:pt x="961" y="34156"/>
                  <a:pt x="1099" y="34478"/>
                </a:cubicBezTo>
                <a:cubicBezTo>
                  <a:pt x="1333" y="35021"/>
                  <a:pt x="1657" y="35705"/>
                  <a:pt x="1944" y="36267"/>
                </a:cubicBezTo>
                <a:cubicBezTo>
                  <a:pt x="1986" y="36360"/>
                  <a:pt x="2033" y="36449"/>
                  <a:pt x="2085" y="36539"/>
                </a:cubicBezTo>
                <a:lnTo>
                  <a:pt x="2092" y="36551"/>
                </a:lnTo>
                <a:cubicBezTo>
                  <a:pt x="2230" y="36688"/>
                  <a:pt x="2344" y="36899"/>
                  <a:pt x="2454" y="37105"/>
                </a:cubicBezTo>
                <a:cubicBezTo>
                  <a:pt x="2538" y="37260"/>
                  <a:pt x="2616" y="37407"/>
                  <a:pt x="2707" y="37524"/>
                </a:cubicBezTo>
                <a:cubicBezTo>
                  <a:pt x="2901" y="37786"/>
                  <a:pt x="3126" y="38073"/>
                  <a:pt x="3354" y="38354"/>
                </a:cubicBezTo>
                <a:cubicBezTo>
                  <a:pt x="3594" y="38673"/>
                  <a:pt x="3851" y="38979"/>
                  <a:pt x="4123" y="39267"/>
                </a:cubicBezTo>
                <a:cubicBezTo>
                  <a:pt x="4134" y="39279"/>
                  <a:pt x="4144" y="39290"/>
                  <a:pt x="4153" y="39301"/>
                </a:cubicBezTo>
                <a:cubicBezTo>
                  <a:pt x="4406" y="39584"/>
                  <a:pt x="4774" y="39913"/>
                  <a:pt x="5099" y="40199"/>
                </a:cubicBezTo>
                <a:cubicBezTo>
                  <a:pt x="5358" y="40424"/>
                  <a:pt x="5724" y="40707"/>
                  <a:pt x="5984" y="40905"/>
                </a:cubicBezTo>
                <a:cubicBezTo>
                  <a:pt x="6440" y="41247"/>
                  <a:pt x="7205" y="41759"/>
                  <a:pt x="7862" y="42068"/>
                </a:cubicBezTo>
                <a:cubicBezTo>
                  <a:pt x="8488" y="42362"/>
                  <a:pt x="9291" y="42708"/>
                  <a:pt x="9864" y="42928"/>
                </a:cubicBezTo>
                <a:cubicBezTo>
                  <a:pt x="10091" y="43015"/>
                  <a:pt x="10397" y="43112"/>
                  <a:pt x="10801" y="43223"/>
                </a:cubicBezTo>
                <a:cubicBezTo>
                  <a:pt x="10879" y="43246"/>
                  <a:pt x="10959" y="43268"/>
                  <a:pt x="11037" y="43284"/>
                </a:cubicBezTo>
                <a:cubicBezTo>
                  <a:pt x="12585" y="43693"/>
                  <a:pt x="13865" y="43780"/>
                  <a:pt x="14346" y="43812"/>
                </a:cubicBezTo>
                <a:cubicBezTo>
                  <a:pt x="14724" y="43839"/>
                  <a:pt x="15173" y="43846"/>
                  <a:pt x="15558" y="43846"/>
                </a:cubicBezTo>
                <a:cubicBezTo>
                  <a:pt x="15867" y="43846"/>
                  <a:pt x="16138" y="43840"/>
                  <a:pt x="16298" y="43839"/>
                </a:cubicBezTo>
                <a:cubicBezTo>
                  <a:pt x="16719" y="43829"/>
                  <a:pt x="17285" y="43777"/>
                  <a:pt x="17698" y="43739"/>
                </a:cubicBezTo>
                <a:cubicBezTo>
                  <a:pt x="18273" y="43686"/>
                  <a:pt x="19022" y="43561"/>
                  <a:pt x="19549" y="43467"/>
                </a:cubicBezTo>
                <a:cubicBezTo>
                  <a:pt x="20007" y="43384"/>
                  <a:pt x="20611" y="43243"/>
                  <a:pt x="21021" y="43137"/>
                </a:cubicBezTo>
                <a:cubicBezTo>
                  <a:pt x="21200" y="43092"/>
                  <a:pt x="21412" y="43034"/>
                  <a:pt x="21634" y="42971"/>
                </a:cubicBezTo>
                <a:cubicBezTo>
                  <a:pt x="21678" y="42959"/>
                  <a:pt x="21721" y="42949"/>
                  <a:pt x="21764" y="42934"/>
                </a:cubicBezTo>
                <a:cubicBezTo>
                  <a:pt x="21767" y="42931"/>
                  <a:pt x="21771" y="42930"/>
                  <a:pt x="21774" y="42930"/>
                </a:cubicBezTo>
                <a:cubicBezTo>
                  <a:pt x="22103" y="42834"/>
                  <a:pt x="22454" y="42725"/>
                  <a:pt x="22771" y="42621"/>
                </a:cubicBezTo>
                <a:cubicBezTo>
                  <a:pt x="23273" y="42456"/>
                  <a:pt x="23866" y="42239"/>
                  <a:pt x="24282" y="42067"/>
                </a:cubicBezTo>
                <a:cubicBezTo>
                  <a:pt x="24513" y="41971"/>
                  <a:pt x="25311" y="41637"/>
                  <a:pt x="25944" y="41338"/>
                </a:cubicBezTo>
                <a:cubicBezTo>
                  <a:pt x="26384" y="41130"/>
                  <a:pt x="26994" y="40818"/>
                  <a:pt x="27463" y="40560"/>
                </a:cubicBezTo>
                <a:cubicBezTo>
                  <a:pt x="27934" y="40303"/>
                  <a:pt x="28569" y="39929"/>
                  <a:pt x="29045" y="39634"/>
                </a:cubicBezTo>
                <a:cubicBezTo>
                  <a:pt x="29712" y="39216"/>
                  <a:pt x="30205" y="38891"/>
                  <a:pt x="30548" y="38635"/>
                </a:cubicBezTo>
                <a:cubicBezTo>
                  <a:pt x="30679" y="38539"/>
                  <a:pt x="30820" y="38435"/>
                  <a:pt x="30970" y="38326"/>
                </a:cubicBezTo>
                <a:cubicBezTo>
                  <a:pt x="31330" y="38061"/>
                  <a:pt x="31738" y="37764"/>
                  <a:pt x="32052" y="37516"/>
                </a:cubicBezTo>
                <a:cubicBezTo>
                  <a:pt x="32055" y="37514"/>
                  <a:pt x="32058" y="37510"/>
                  <a:pt x="32061" y="37508"/>
                </a:cubicBezTo>
                <a:cubicBezTo>
                  <a:pt x="32473" y="37185"/>
                  <a:pt x="33066" y="36710"/>
                  <a:pt x="33487" y="36320"/>
                </a:cubicBezTo>
                <a:cubicBezTo>
                  <a:pt x="33612" y="36205"/>
                  <a:pt x="33750" y="36082"/>
                  <a:pt x="33897" y="35949"/>
                </a:cubicBezTo>
                <a:cubicBezTo>
                  <a:pt x="34228" y="35651"/>
                  <a:pt x="34571" y="35342"/>
                  <a:pt x="34840" y="35068"/>
                </a:cubicBezTo>
                <a:cubicBezTo>
                  <a:pt x="35530" y="34361"/>
                  <a:pt x="36534" y="33293"/>
                  <a:pt x="37284" y="32419"/>
                </a:cubicBezTo>
                <a:cubicBezTo>
                  <a:pt x="37662" y="31979"/>
                  <a:pt x="38133" y="31362"/>
                  <a:pt x="38379" y="31032"/>
                </a:cubicBezTo>
                <a:cubicBezTo>
                  <a:pt x="38707" y="30594"/>
                  <a:pt x="39119" y="30032"/>
                  <a:pt x="39398" y="29589"/>
                </a:cubicBezTo>
                <a:cubicBezTo>
                  <a:pt x="39564" y="29323"/>
                  <a:pt x="39747" y="29029"/>
                  <a:pt x="39930" y="28723"/>
                </a:cubicBezTo>
                <a:cubicBezTo>
                  <a:pt x="39969" y="28689"/>
                  <a:pt x="40001" y="28649"/>
                  <a:pt x="40026" y="28605"/>
                </a:cubicBezTo>
                <a:cubicBezTo>
                  <a:pt x="40050" y="28565"/>
                  <a:pt x="40069" y="28521"/>
                  <a:pt x="40079" y="28473"/>
                </a:cubicBezTo>
                <a:cubicBezTo>
                  <a:pt x="40450" y="27858"/>
                  <a:pt x="40820" y="27218"/>
                  <a:pt x="41116" y="26684"/>
                </a:cubicBezTo>
                <a:cubicBezTo>
                  <a:pt x="41290" y="26372"/>
                  <a:pt x="41472" y="25984"/>
                  <a:pt x="41648" y="25607"/>
                </a:cubicBezTo>
                <a:cubicBezTo>
                  <a:pt x="41723" y="25446"/>
                  <a:pt x="41796" y="25293"/>
                  <a:pt x="41862" y="25154"/>
                </a:cubicBezTo>
                <a:cubicBezTo>
                  <a:pt x="42031" y="24806"/>
                  <a:pt x="42238" y="24307"/>
                  <a:pt x="42481" y="23669"/>
                </a:cubicBezTo>
                <a:cubicBezTo>
                  <a:pt x="42675" y="23156"/>
                  <a:pt x="42894" y="22529"/>
                  <a:pt x="43035" y="22071"/>
                </a:cubicBezTo>
                <a:cubicBezTo>
                  <a:pt x="43187" y="21585"/>
                  <a:pt x="43349" y="21007"/>
                  <a:pt x="43446" y="20601"/>
                </a:cubicBezTo>
                <a:cubicBezTo>
                  <a:pt x="43569" y="20089"/>
                  <a:pt x="43703" y="19411"/>
                  <a:pt x="43793" y="18931"/>
                </a:cubicBezTo>
                <a:cubicBezTo>
                  <a:pt x="43867" y="18543"/>
                  <a:pt x="43943" y="17984"/>
                  <a:pt x="43987" y="17507"/>
                </a:cubicBezTo>
                <a:cubicBezTo>
                  <a:pt x="44009" y="17268"/>
                  <a:pt x="44083" y="16429"/>
                  <a:pt x="44090" y="15750"/>
                </a:cubicBezTo>
                <a:cubicBezTo>
                  <a:pt x="44109" y="14292"/>
                  <a:pt x="43989" y="13371"/>
                  <a:pt x="43862" y="12551"/>
                </a:cubicBezTo>
                <a:cubicBezTo>
                  <a:pt x="43811" y="12211"/>
                  <a:pt x="43717" y="11711"/>
                  <a:pt x="43612" y="11325"/>
                </a:cubicBezTo>
                <a:cubicBezTo>
                  <a:pt x="43459" y="10763"/>
                  <a:pt x="43212" y="9979"/>
                  <a:pt x="42997" y="9371"/>
                </a:cubicBezTo>
                <a:cubicBezTo>
                  <a:pt x="42771" y="8726"/>
                  <a:pt x="42372" y="7942"/>
                  <a:pt x="42057" y="7391"/>
                </a:cubicBezTo>
                <a:cubicBezTo>
                  <a:pt x="42053" y="7379"/>
                  <a:pt x="42044" y="7366"/>
                  <a:pt x="42040" y="7355"/>
                </a:cubicBezTo>
                <a:cubicBezTo>
                  <a:pt x="42035" y="7350"/>
                  <a:pt x="42034" y="7344"/>
                  <a:pt x="42031" y="7341"/>
                </a:cubicBezTo>
                <a:cubicBezTo>
                  <a:pt x="42010" y="7304"/>
                  <a:pt x="41988" y="7267"/>
                  <a:pt x="41966" y="7230"/>
                </a:cubicBezTo>
                <a:cubicBezTo>
                  <a:pt x="41962" y="7225"/>
                  <a:pt x="41960" y="7222"/>
                  <a:pt x="41957" y="7216"/>
                </a:cubicBezTo>
                <a:cubicBezTo>
                  <a:pt x="41597" y="6605"/>
                  <a:pt x="41100" y="5889"/>
                  <a:pt x="40700" y="5402"/>
                </a:cubicBezTo>
                <a:cubicBezTo>
                  <a:pt x="40498" y="5159"/>
                  <a:pt x="40195" y="4808"/>
                  <a:pt x="39939" y="4546"/>
                </a:cubicBezTo>
                <a:cubicBezTo>
                  <a:pt x="39914" y="4518"/>
                  <a:pt x="39886" y="4492"/>
                  <a:pt x="39861" y="4465"/>
                </a:cubicBezTo>
                <a:cubicBezTo>
                  <a:pt x="39857" y="4461"/>
                  <a:pt x="39854" y="4455"/>
                  <a:pt x="39848" y="4452"/>
                </a:cubicBezTo>
                <a:lnTo>
                  <a:pt x="39822" y="4427"/>
                </a:lnTo>
                <a:cubicBezTo>
                  <a:pt x="39489" y="4087"/>
                  <a:pt x="39211" y="3827"/>
                  <a:pt x="38995" y="3649"/>
                </a:cubicBezTo>
                <a:cubicBezTo>
                  <a:pt x="38560" y="3290"/>
                  <a:pt x="37829" y="2690"/>
                  <a:pt x="37237" y="2352"/>
                </a:cubicBezTo>
                <a:cubicBezTo>
                  <a:pt x="37143" y="2299"/>
                  <a:pt x="37042" y="2238"/>
                  <a:pt x="36936" y="2174"/>
                </a:cubicBezTo>
                <a:cubicBezTo>
                  <a:pt x="36696" y="2031"/>
                  <a:pt x="36450" y="1884"/>
                  <a:pt x="36233" y="1781"/>
                </a:cubicBezTo>
                <a:cubicBezTo>
                  <a:pt x="35680" y="1516"/>
                  <a:pt x="34869" y="1141"/>
                  <a:pt x="34229" y="920"/>
                </a:cubicBezTo>
                <a:cubicBezTo>
                  <a:pt x="33934" y="819"/>
                  <a:pt x="33529" y="685"/>
                  <a:pt x="33191" y="597"/>
                </a:cubicBezTo>
                <a:cubicBezTo>
                  <a:pt x="33144" y="584"/>
                  <a:pt x="33100" y="573"/>
                  <a:pt x="33054" y="561"/>
                </a:cubicBezTo>
                <a:cubicBezTo>
                  <a:pt x="32305" y="385"/>
                  <a:pt x="31555" y="236"/>
                  <a:pt x="31046" y="164"/>
                </a:cubicBezTo>
                <a:cubicBezTo>
                  <a:pt x="30721" y="119"/>
                  <a:pt x="30201" y="58"/>
                  <a:pt x="29781" y="38"/>
                </a:cubicBezTo>
                <a:cubicBezTo>
                  <a:pt x="29421" y="13"/>
                  <a:pt x="29055" y="1"/>
                  <a:pt x="286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2"/>
          <p:cNvGrpSpPr/>
          <p:nvPr/>
        </p:nvGrpSpPr>
        <p:grpSpPr>
          <a:xfrm rot="3754385">
            <a:off x="2380801" y="245395"/>
            <a:ext cx="640117" cy="581122"/>
            <a:chOff x="1630725" y="405800"/>
            <a:chExt cx="699025" cy="629650"/>
          </a:xfrm>
        </p:grpSpPr>
        <p:sp>
          <p:nvSpPr>
            <p:cNvPr id="839" name="Google Shape;839;p2"/>
            <p:cNvSpPr/>
            <p:nvPr/>
          </p:nvSpPr>
          <p:spPr>
            <a:xfrm>
              <a:off x="1630725" y="628950"/>
              <a:ext cx="317100" cy="3171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2009650" y="405800"/>
              <a:ext cx="181200" cy="181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2238250" y="943950"/>
              <a:ext cx="91500" cy="915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2"/>
          <p:cNvSpPr/>
          <p:nvPr/>
        </p:nvSpPr>
        <p:spPr>
          <a:xfrm>
            <a:off x="5620550" y="4635338"/>
            <a:ext cx="409500" cy="409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"/>
          <p:cNvSpPr/>
          <p:nvPr/>
        </p:nvSpPr>
        <p:spPr>
          <a:xfrm rot="5400000">
            <a:off x="3984475" y="4832100"/>
            <a:ext cx="1202700" cy="1202700"/>
          </a:xfrm>
          <a:prstGeom prst="donut">
            <a:avLst>
              <a:gd name="adj" fmla="val 15066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" name="Google Shape;844;p2"/>
          <p:cNvGrpSpPr/>
          <p:nvPr/>
        </p:nvGrpSpPr>
        <p:grpSpPr>
          <a:xfrm>
            <a:off x="297794" y="3873445"/>
            <a:ext cx="1815305" cy="1815305"/>
            <a:chOff x="1948138" y="3941575"/>
            <a:chExt cx="1042500" cy="1042500"/>
          </a:xfrm>
        </p:grpSpPr>
        <p:sp>
          <p:nvSpPr>
            <p:cNvPr id="845" name="Google Shape;845;p2"/>
            <p:cNvSpPr/>
            <p:nvPr/>
          </p:nvSpPr>
          <p:spPr>
            <a:xfrm>
              <a:off x="1948138" y="3941575"/>
              <a:ext cx="1042500" cy="1042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1949400" y="3942925"/>
              <a:ext cx="1039975" cy="1039800"/>
            </a:xfrm>
            <a:custGeom>
              <a:avLst/>
              <a:gdLst/>
              <a:ahLst/>
              <a:cxnLst/>
              <a:rect l="l" t="t" r="r" b="b"/>
              <a:pathLst>
                <a:path w="41599" h="41592" extrusionOk="0">
                  <a:moveTo>
                    <a:pt x="21558" y="114"/>
                  </a:moveTo>
                  <a:cubicBezTo>
                    <a:pt x="21695" y="116"/>
                    <a:pt x="21846" y="123"/>
                    <a:pt x="22002" y="135"/>
                  </a:cubicBezTo>
                  <a:cubicBezTo>
                    <a:pt x="22036" y="138"/>
                    <a:pt x="22066" y="141"/>
                    <a:pt x="22093" y="144"/>
                  </a:cubicBezTo>
                  <a:cubicBezTo>
                    <a:pt x="22191" y="152"/>
                    <a:pt x="22295" y="163"/>
                    <a:pt x="22404" y="172"/>
                  </a:cubicBezTo>
                  <a:cubicBezTo>
                    <a:pt x="22764" y="202"/>
                    <a:pt x="23172" y="238"/>
                    <a:pt x="23492" y="282"/>
                  </a:cubicBezTo>
                  <a:cubicBezTo>
                    <a:pt x="23979" y="350"/>
                    <a:pt x="24641" y="466"/>
                    <a:pt x="25140" y="569"/>
                  </a:cubicBezTo>
                  <a:cubicBezTo>
                    <a:pt x="25178" y="576"/>
                    <a:pt x="25216" y="585"/>
                    <a:pt x="25256" y="592"/>
                  </a:cubicBezTo>
                  <a:cubicBezTo>
                    <a:pt x="25294" y="601"/>
                    <a:pt x="25334" y="611"/>
                    <a:pt x="25374" y="620"/>
                  </a:cubicBezTo>
                  <a:cubicBezTo>
                    <a:pt x="25368" y="620"/>
                    <a:pt x="25360" y="620"/>
                    <a:pt x="25354" y="619"/>
                  </a:cubicBezTo>
                  <a:lnTo>
                    <a:pt x="25343" y="619"/>
                  </a:lnTo>
                  <a:cubicBezTo>
                    <a:pt x="25309" y="616"/>
                    <a:pt x="25272" y="616"/>
                    <a:pt x="25237" y="614"/>
                  </a:cubicBezTo>
                  <a:lnTo>
                    <a:pt x="25103" y="614"/>
                  </a:lnTo>
                  <a:cubicBezTo>
                    <a:pt x="25066" y="614"/>
                    <a:pt x="25029" y="614"/>
                    <a:pt x="24990" y="616"/>
                  </a:cubicBezTo>
                  <a:lnTo>
                    <a:pt x="24981" y="616"/>
                  </a:lnTo>
                  <a:cubicBezTo>
                    <a:pt x="24944" y="619"/>
                    <a:pt x="24907" y="619"/>
                    <a:pt x="24869" y="620"/>
                  </a:cubicBezTo>
                  <a:lnTo>
                    <a:pt x="24860" y="620"/>
                  </a:lnTo>
                  <a:cubicBezTo>
                    <a:pt x="24823" y="622"/>
                    <a:pt x="24784" y="623"/>
                    <a:pt x="24747" y="628"/>
                  </a:cubicBezTo>
                  <a:lnTo>
                    <a:pt x="24738" y="628"/>
                  </a:lnTo>
                  <a:cubicBezTo>
                    <a:pt x="24701" y="629"/>
                    <a:pt x="24663" y="633"/>
                    <a:pt x="24626" y="636"/>
                  </a:cubicBezTo>
                  <a:lnTo>
                    <a:pt x="24615" y="636"/>
                  </a:lnTo>
                  <a:lnTo>
                    <a:pt x="24504" y="648"/>
                  </a:lnTo>
                  <a:cubicBezTo>
                    <a:pt x="24501" y="648"/>
                    <a:pt x="24497" y="648"/>
                    <a:pt x="24492" y="650"/>
                  </a:cubicBezTo>
                  <a:cubicBezTo>
                    <a:pt x="24456" y="653"/>
                    <a:pt x="24419" y="658"/>
                    <a:pt x="24382" y="664"/>
                  </a:cubicBezTo>
                  <a:cubicBezTo>
                    <a:pt x="24378" y="664"/>
                    <a:pt x="24372" y="666"/>
                    <a:pt x="24369" y="666"/>
                  </a:cubicBezTo>
                  <a:cubicBezTo>
                    <a:pt x="24362" y="667"/>
                    <a:pt x="24353" y="667"/>
                    <a:pt x="24345" y="670"/>
                  </a:cubicBezTo>
                  <a:cubicBezTo>
                    <a:pt x="23383" y="398"/>
                    <a:pt x="22445" y="211"/>
                    <a:pt x="21539" y="114"/>
                  </a:cubicBezTo>
                  <a:close/>
                  <a:moveTo>
                    <a:pt x="20061" y="133"/>
                  </a:moveTo>
                  <a:cubicBezTo>
                    <a:pt x="21347" y="133"/>
                    <a:pt x="22705" y="325"/>
                    <a:pt x="24119" y="710"/>
                  </a:cubicBezTo>
                  <a:cubicBezTo>
                    <a:pt x="24087" y="716"/>
                    <a:pt x="24053" y="723"/>
                    <a:pt x="24020" y="731"/>
                  </a:cubicBezTo>
                  <a:cubicBezTo>
                    <a:pt x="24014" y="732"/>
                    <a:pt x="24007" y="732"/>
                    <a:pt x="24001" y="733"/>
                  </a:cubicBezTo>
                  <a:lnTo>
                    <a:pt x="23897" y="756"/>
                  </a:lnTo>
                  <a:cubicBezTo>
                    <a:pt x="23889" y="758"/>
                    <a:pt x="23884" y="760"/>
                    <a:pt x="23876" y="760"/>
                  </a:cubicBezTo>
                  <a:cubicBezTo>
                    <a:pt x="23841" y="767"/>
                    <a:pt x="23807" y="776"/>
                    <a:pt x="23773" y="783"/>
                  </a:cubicBezTo>
                  <a:lnTo>
                    <a:pt x="23751" y="789"/>
                  </a:lnTo>
                  <a:cubicBezTo>
                    <a:pt x="23719" y="798"/>
                    <a:pt x="23683" y="806"/>
                    <a:pt x="23650" y="814"/>
                  </a:cubicBezTo>
                  <a:cubicBezTo>
                    <a:pt x="23642" y="817"/>
                    <a:pt x="23633" y="819"/>
                    <a:pt x="23626" y="820"/>
                  </a:cubicBezTo>
                  <a:cubicBezTo>
                    <a:pt x="23594" y="829"/>
                    <a:pt x="23560" y="839"/>
                    <a:pt x="23525" y="848"/>
                  </a:cubicBezTo>
                  <a:cubicBezTo>
                    <a:pt x="23516" y="850"/>
                    <a:pt x="23508" y="854"/>
                    <a:pt x="23500" y="856"/>
                  </a:cubicBezTo>
                  <a:cubicBezTo>
                    <a:pt x="23466" y="864"/>
                    <a:pt x="23433" y="876"/>
                    <a:pt x="23400" y="885"/>
                  </a:cubicBezTo>
                  <a:cubicBezTo>
                    <a:pt x="23391" y="888"/>
                    <a:pt x="23382" y="891"/>
                    <a:pt x="23373" y="892"/>
                  </a:cubicBezTo>
                  <a:cubicBezTo>
                    <a:pt x="23339" y="901"/>
                    <a:pt x="23308" y="913"/>
                    <a:pt x="23275" y="923"/>
                  </a:cubicBezTo>
                  <a:cubicBezTo>
                    <a:pt x="23266" y="928"/>
                    <a:pt x="23255" y="929"/>
                    <a:pt x="23245" y="932"/>
                  </a:cubicBezTo>
                  <a:cubicBezTo>
                    <a:pt x="23214" y="944"/>
                    <a:pt x="23182" y="954"/>
                    <a:pt x="23150" y="966"/>
                  </a:cubicBezTo>
                  <a:cubicBezTo>
                    <a:pt x="23139" y="969"/>
                    <a:pt x="23127" y="973"/>
                    <a:pt x="23119" y="976"/>
                  </a:cubicBezTo>
                  <a:lnTo>
                    <a:pt x="23025" y="1010"/>
                  </a:lnTo>
                  <a:cubicBezTo>
                    <a:pt x="23014" y="1013"/>
                    <a:pt x="23002" y="1017"/>
                    <a:pt x="22991" y="1023"/>
                  </a:cubicBezTo>
                  <a:cubicBezTo>
                    <a:pt x="22958" y="1034"/>
                    <a:pt x="22929" y="1047"/>
                    <a:pt x="22898" y="1057"/>
                  </a:cubicBezTo>
                  <a:cubicBezTo>
                    <a:pt x="22888" y="1063"/>
                    <a:pt x="22875" y="1067"/>
                    <a:pt x="22863" y="1070"/>
                  </a:cubicBezTo>
                  <a:cubicBezTo>
                    <a:pt x="22833" y="1082"/>
                    <a:pt x="22802" y="1094"/>
                    <a:pt x="22773" y="1107"/>
                  </a:cubicBezTo>
                  <a:cubicBezTo>
                    <a:pt x="22760" y="1113"/>
                    <a:pt x="22748" y="1119"/>
                    <a:pt x="22735" y="1122"/>
                  </a:cubicBezTo>
                  <a:lnTo>
                    <a:pt x="22647" y="1160"/>
                  </a:lnTo>
                  <a:lnTo>
                    <a:pt x="22608" y="1178"/>
                  </a:lnTo>
                  <a:cubicBezTo>
                    <a:pt x="22579" y="1189"/>
                    <a:pt x="22549" y="1203"/>
                    <a:pt x="22521" y="1216"/>
                  </a:cubicBezTo>
                  <a:cubicBezTo>
                    <a:pt x="22507" y="1222"/>
                    <a:pt x="22494" y="1229"/>
                    <a:pt x="22479" y="1234"/>
                  </a:cubicBezTo>
                  <a:cubicBezTo>
                    <a:pt x="22463" y="1241"/>
                    <a:pt x="22446" y="1248"/>
                    <a:pt x="22429" y="1259"/>
                  </a:cubicBezTo>
                  <a:cubicBezTo>
                    <a:pt x="21302" y="828"/>
                    <a:pt x="20162" y="554"/>
                    <a:pt x="19037" y="450"/>
                  </a:cubicBezTo>
                  <a:cubicBezTo>
                    <a:pt x="18680" y="416"/>
                    <a:pt x="18325" y="399"/>
                    <a:pt x="17972" y="399"/>
                  </a:cubicBezTo>
                  <a:cubicBezTo>
                    <a:pt x="17806" y="399"/>
                    <a:pt x="17641" y="402"/>
                    <a:pt x="17476" y="410"/>
                  </a:cubicBezTo>
                  <a:cubicBezTo>
                    <a:pt x="17744" y="348"/>
                    <a:pt x="18019" y="297"/>
                    <a:pt x="18300" y="254"/>
                  </a:cubicBezTo>
                  <a:cubicBezTo>
                    <a:pt x="18438" y="233"/>
                    <a:pt x="18578" y="216"/>
                    <a:pt x="18719" y="201"/>
                  </a:cubicBezTo>
                  <a:cubicBezTo>
                    <a:pt x="18808" y="197"/>
                    <a:pt x="18897" y="189"/>
                    <a:pt x="18993" y="182"/>
                  </a:cubicBezTo>
                  <a:cubicBezTo>
                    <a:pt x="19138" y="172"/>
                    <a:pt x="19291" y="158"/>
                    <a:pt x="19443" y="148"/>
                  </a:cubicBezTo>
                  <a:cubicBezTo>
                    <a:pt x="19647" y="138"/>
                    <a:pt x="19853" y="133"/>
                    <a:pt x="20061" y="133"/>
                  </a:cubicBezTo>
                  <a:close/>
                  <a:moveTo>
                    <a:pt x="24347" y="772"/>
                  </a:moveTo>
                  <a:cubicBezTo>
                    <a:pt x="25640" y="1139"/>
                    <a:pt x="26928" y="1651"/>
                    <a:pt x="28187" y="2293"/>
                  </a:cubicBezTo>
                  <a:cubicBezTo>
                    <a:pt x="27610" y="2180"/>
                    <a:pt x="27051" y="2123"/>
                    <a:pt x="26513" y="2123"/>
                  </a:cubicBezTo>
                  <a:cubicBezTo>
                    <a:pt x="26160" y="2123"/>
                    <a:pt x="25817" y="2147"/>
                    <a:pt x="25484" y="2197"/>
                  </a:cubicBezTo>
                  <a:cubicBezTo>
                    <a:pt x="25216" y="2238"/>
                    <a:pt x="24959" y="2293"/>
                    <a:pt x="24712" y="2363"/>
                  </a:cubicBezTo>
                  <a:cubicBezTo>
                    <a:pt x="24007" y="1948"/>
                    <a:pt x="23286" y="1600"/>
                    <a:pt x="22560" y="1313"/>
                  </a:cubicBezTo>
                  <a:cubicBezTo>
                    <a:pt x="22566" y="1312"/>
                    <a:pt x="22572" y="1307"/>
                    <a:pt x="22576" y="1306"/>
                  </a:cubicBezTo>
                  <a:cubicBezTo>
                    <a:pt x="22597" y="1292"/>
                    <a:pt x="22619" y="1284"/>
                    <a:pt x="22642" y="1275"/>
                  </a:cubicBezTo>
                  <a:cubicBezTo>
                    <a:pt x="22661" y="1266"/>
                    <a:pt x="22682" y="1259"/>
                    <a:pt x="22699" y="1251"/>
                  </a:cubicBezTo>
                  <a:cubicBezTo>
                    <a:pt x="22722" y="1241"/>
                    <a:pt x="22745" y="1231"/>
                    <a:pt x="22767" y="1222"/>
                  </a:cubicBezTo>
                  <a:cubicBezTo>
                    <a:pt x="22786" y="1214"/>
                    <a:pt x="22807" y="1206"/>
                    <a:pt x="22824" y="1197"/>
                  </a:cubicBezTo>
                  <a:cubicBezTo>
                    <a:pt x="22848" y="1188"/>
                    <a:pt x="22870" y="1179"/>
                    <a:pt x="22895" y="1169"/>
                  </a:cubicBezTo>
                  <a:cubicBezTo>
                    <a:pt x="22913" y="1163"/>
                    <a:pt x="22932" y="1154"/>
                    <a:pt x="22951" y="1148"/>
                  </a:cubicBezTo>
                  <a:cubicBezTo>
                    <a:pt x="22976" y="1138"/>
                    <a:pt x="22998" y="1129"/>
                    <a:pt x="23022" y="1122"/>
                  </a:cubicBezTo>
                  <a:cubicBezTo>
                    <a:pt x="23039" y="1114"/>
                    <a:pt x="23058" y="1107"/>
                    <a:pt x="23079" y="1101"/>
                  </a:cubicBezTo>
                  <a:cubicBezTo>
                    <a:pt x="23102" y="1092"/>
                    <a:pt x="23125" y="1085"/>
                    <a:pt x="23148" y="1076"/>
                  </a:cubicBezTo>
                  <a:cubicBezTo>
                    <a:pt x="23167" y="1069"/>
                    <a:pt x="23185" y="1063"/>
                    <a:pt x="23205" y="1056"/>
                  </a:cubicBezTo>
                  <a:cubicBezTo>
                    <a:pt x="23228" y="1048"/>
                    <a:pt x="23251" y="1039"/>
                    <a:pt x="23273" y="1032"/>
                  </a:cubicBezTo>
                  <a:cubicBezTo>
                    <a:pt x="23292" y="1026"/>
                    <a:pt x="23310" y="1019"/>
                    <a:pt x="23329" y="1013"/>
                  </a:cubicBezTo>
                  <a:cubicBezTo>
                    <a:pt x="23351" y="1006"/>
                    <a:pt x="23375" y="998"/>
                    <a:pt x="23397" y="991"/>
                  </a:cubicBezTo>
                  <a:lnTo>
                    <a:pt x="23451" y="975"/>
                  </a:lnTo>
                  <a:cubicBezTo>
                    <a:pt x="23473" y="967"/>
                    <a:pt x="23498" y="960"/>
                    <a:pt x="23520" y="954"/>
                  </a:cubicBezTo>
                  <a:cubicBezTo>
                    <a:pt x="23538" y="948"/>
                    <a:pt x="23557" y="944"/>
                    <a:pt x="23575" y="939"/>
                  </a:cubicBezTo>
                  <a:cubicBezTo>
                    <a:pt x="23598" y="932"/>
                    <a:pt x="23620" y="928"/>
                    <a:pt x="23645" y="919"/>
                  </a:cubicBezTo>
                  <a:cubicBezTo>
                    <a:pt x="23663" y="914"/>
                    <a:pt x="23682" y="910"/>
                    <a:pt x="23700" y="904"/>
                  </a:cubicBezTo>
                  <a:cubicBezTo>
                    <a:pt x="23723" y="900"/>
                    <a:pt x="23745" y="892"/>
                    <a:pt x="23770" y="886"/>
                  </a:cubicBezTo>
                  <a:cubicBezTo>
                    <a:pt x="23788" y="882"/>
                    <a:pt x="23807" y="878"/>
                    <a:pt x="23823" y="873"/>
                  </a:cubicBezTo>
                  <a:cubicBezTo>
                    <a:pt x="23847" y="867"/>
                    <a:pt x="23869" y="863"/>
                    <a:pt x="23892" y="857"/>
                  </a:cubicBezTo>
                  <a:cubicBezTo>
                    <a:pt x="23911" y="854"/>
                    <a:pt x="23928" y="850"/>
                    <a:pt x="23947" y="845"/>
                  </a:cubicBezTo>
                  <a:cubicBezTo>
                    <a:pt x="23970" y="841"/>
                    <a:pt x="23992" y="835"/>
                    <a:pt x="24016" y="831"/>
                  </a:cubicBezTo>
                  <a:cubicBezTo>
                    <a:pt x="24035" y="828"/>
                    <a:pt x="24051" y="823"/>
                    <a:pt x="24069" y="820"/>
                  </a:cubicBezTo>
                  <a:cubicBezTo>
                    <a:pt x="24094" y="816"/>
                    <a:pt x="24116" y="811"/>
                    <a:pt x="24139" y="807"/>
                  </a:cubicBezTo>
                  <a:cubicBezTo>
                    <a:pt x="24157" y="804"/>
                    <a:pt x="24175" y="801"/>
                    <a:pt x="24192" y="798"/>
                  </a:cubicBezTo>
                  <a:cubicBezTo>
                    <a:pt x="24216" y="794"/>
                    <a:pt x="24238" y="791"/>
                    <a:pt x="24263" y="785"/>
                  </a:cubicBezTo>
                  <a:cubicBezTo>
                    <a:pt x="24281" y="782"/>
                    <a:pt x="24297" y="779"/>
                    <a:pt x="24316" y="778"/>
                  </a:cubicBezTo>
                  <a:cubicBezTo>
                    <a:pt x="24326" y="776"/>
                    <a:pt x="24338" y="775"/>
                    <a:pt x="24347" y="772"/>
                  </a:cubicBezTo>
                  <a:close/>
                  <a:moveTo>
                    <a:pt x="25216" y="713"/>
                  </a:moveTo>
                  <a:cubicBezTo>
                    <a:pt x="25232" y="713"/>
                    <a:pt x="25250" y="716"/>
                    <a:pt x="25266" y="716"/>
                  </a:cubicBezTo>
                  <a:cubicBezTo>
                    <a:pt x="25288" y="716"/>
                    <a:pt x="25312" y="717"/>
                    <a:pt x="25334" y="717"/>
                  </a:cubicBezTo>
                  <a:cubicBezTo>
                    <a:pt x="25350" y="717"/>
                    <a:pt x="25368" y="719"/>
                    <a:pt x="25384" y="719"/>
                  </a:cubicBezTo>
                  <a:cubicBezTo>
                    <a:pt x="25406" y="722"/>
                    <a:pt x="25428" y="722"/>
                    <a:pt x="25451" y="723"/>
                  </a:cubicBezTo>
                  <a:cubicBezTo>
                    <a:pt x="25468" y="725"/>
                    <a:pt x="25485" y="725"/>
                    <a:pt x="25501" y="726"/>
                  </a:cubicBezTo>
                  <a:lnTo>
                    <a:pt x="25568" y="732"/>
                  </a:lnTo>
                  <a:lnTo>
                    <a:pt x="25618" y="738"/>
                  </a:lnTo>
                  <a:cubicBezTo>
                    <a:pt x="25640" y="739"/>
                    <a:pt x="25662" y="741"/>
                    <a:pt x="25684" y="745"/>
                  </a:cubicBezTo>
                  <a:lnTo>
                    <a:pt x="25732" y="751"/>
                  </a:lnTo>
                  <a:cubicBezTo>
                    <a:pt x="25754" y="754"/>
                    <a:pt x="25777" y="756"/>
                    <a:pt x="25799" y="760"/>
                  </a:cubicBezTo>
                  <a:cubicBezTo>
                    <a:pt x="25816" y="761"/>
                    <a:pt x="25832" y="766"/>
                    <a:pt x="25849" y="767"/>
                  </a:cubicBezTo>
                  <a:cubicBezTo>
                    <a:pt x="25871" y="770"/>
                    <a:pt x="25893" y="773"/>
                    <a:pt x="25915" y="776"/>
                  </a:cubicBezTo>
                  <a:cubicBezTo>
                    <a:pt x="25931" y="781"/>
                    <a:pt x="25949" y="782"/>
                    <a:pt x="25965" y="785"/>
                  </a:cubicBezTo>
                  <a:cubicBezTo>
                    <a:pt x="25987" y="789"/>
                    <a:pt x="26007" y="792"/>
                    <a:pt x="26030" y="797"/>
                  </a:cubicBezTo>
                  <a:cubicBezTo>
                    <a:pt x="26047" y="800"/>
                    <a:pt x="26063" y="804"/>
                    <a:pt x="26081" y="807"/>
                  </a:cubicBezTo>
                  <a:cubicBezTo>
                    <a:pt x="26102" y="811"/>
                    <a:pt x="26121" y="814"/>
                    <a:pt x="26143" y="820"/>
                  </a:cubicBezTo>
                  <a:cubicBezTo>
                    <a:pt x="26162" y="825"/>
                    <a:pt x="26178" y="828"/>
                    <a:pt x="26196" y="833"/>
                  </a:cubicBezTo>
                  <a:cubicBezTo>
                    <a:pt x="26216" y="836"/>
                    <a:pt x="26237" y="842"/>
                    <a:pt x="26258" y="847"/>
                  </a:cubicBezTo>
                  <a:cubicBezTo>
                    <a:pt x="26275" y="850"/>
                    <a:pt x="26294" y="856"/>
                    <a:pt x="26312" y="861"/>
                  </a:cubicBezTo>
                  <a:cubicBezTo>
                    <a:pt x="26328" y="864"/>
                    <a:pt x="26346" y="869"/>
                    <a:pt x="26362" y="873"/>
                  </a:cubicBezTo>
                  <a:cubicBezTo>
                    <a:pt x="26409" y="886"/>
                    <a:pt x="26458" y="901"/>
                    <a:pt x="26505" y="914"/>
                  </a:cubicBezTo>
                  <a:lnTo>
                    <a:pt x="26593" y="942"/>
                  </a:lnTo>
                  <a:cubicBezTo>
                    <a:pt x="27442" y="1216"/>
                    <a:pt x="28205" y="1723"/>
                    <a:pt x="28871" y="2454"/>
                  </a:cubicBezTo>
                  <a:cubicBezTo>
                    <a:pt x="28761" y="2425"/>
                    <a:pt x="28649" y="2396"/>
                    <a:pt x="28540" y="2371"/>
                  </a:cubicBezTo>
                  <a:cubicBezTo>
                    <a:pt x="27244" y="1687"/>
                    <a:pt x="25916" y="1136"/>
                    <a:pt x="24582" y="741"/>
                  </a:cubicBezTo>
                  <a:cubicBezTo>
                    <a:pt x="24592" y="739"/>
                    <a:pt x="24604" y="739"/>
                    <a:pt x="24617" y="738"/>
                  </a:cubicBezTo>
                  <a:cubicBezTo>
                    <a:pt x="24640" y="733"/>
                    <a:pt x="24657" y="733"/>
                    <a:pt x="24675" y="732"/>
                  </a:cubicBezTo>
                  <a:cubicBezTo>
                    <a:pt x="24697" y="731"/>
                    <a:pt x="24720" y="729"/>
                    <a:pt x="24743" y="726"/>
                  </a:cubicBezTo>
                  <a:cubicBezTo>
                    <a:pt x="24759" y="725"/>
                    <a:pt x="24778" y="725"/>
                    <a:pt x="24794" y="723"/>
                  </a:cubicBezTo>
                  <a:cubicBezTo>
                    <a:pt x="24816" y="722"/>
                    <a:pt x="24840" y="719"/>
                    <a:pt x="24862" y="719"/>
                  </a:cubicBezTo>
                  <a:cubicBezTo>
                    <a:pt x="24878" y="719"/>
                    <a:pt x="24895" y="717"/>
                    <a:pt x="24912" y="717"/>
                  </a:cubicBezTo>
                  <a:cubicBezTo>
                    <a:pt x="24935" y="716"/>
                    <a:pt x="24957" y="716"/>
                    <a:pt x="24981" y="716"/>
                  </a:cubicBezTo>
                  <a:lnTo>
                    <a:pt x="25031" y="716"/>
                  </a:lnTo>
                  <a:cubicBezTo>
                    <a:pt x="25053" y="716"/>
                    <a:pt x="25076" y="713"/>
                    <a:pt x="25098" y="713"/>
                  </a:cubicBezTo>
                  <a:close/>
                  <a:moveTo>
                    <a:pt x="28905" y="2562"/>
                  </a:moveTo>
                  <a:lnTo>
                    <a:pt x="28905" y="2562"/>
                  </a:lnTo>
                  <a:cubicBezTo>
                    <a:pt x="28936" y="2571"/>
                    <a:pt x="28967" y="2578"/>
                    <a:pt x="28999" y="2587"/>
                  </a:cubicBezTo>
                  <a:cubicBezTo>
                    <a:pt x="29011" y="2604"/>
                    <a:pt x="29026" y="2621"/>
                    <a:pt x="29040" y="2637"/>
                  </a:cubicBezTo>
                  <a:cubicBezTo>
                    <a:pt x="28995" y="2612"/>
                    <a:pt x="28951" y="2587"/>
                    <a:pt x="28905" y="2562"/>
                  </a:cubicBezTo>
                  <a:close/>
                  <a:moveTo>
                    <a:pt x="17977" y="480"/>
                  </a:moveTo>
                  <a:cubicBezTo>
                    <a:pt x="18326" y="480"/>
                    <a:pt x="18679" y="497"/>
                    <a:pt x="19034" y="530"/>
                  </a:cubicBezTo>
                  <a:cubicBezTo>
                    <a:pt x="20118" y="631"/>
                    <a:pt x="21221" y="892"/>
                    <a:pt x="22310" y="1300"/>
                  </a:cubicBezTo>
                  <a:cubicBezTo>
                    <a:pt x="22294" y="1326"/>
                    <a:pt x="22280" y="1334"/>
                    <a:pt x="22267" y="1339"/>
                  </a:cubicBezTo>
                  <a:cubicBezTo>
                    <a:pt x="22252" y="1347"/>
                    <a:pt x="22236" y="1354"/>
                    <a:pt x="22221" y="1362"/>
                  </a:cubicBezTo>
                  <a:cubicBezTo>
                    <a:pt x="22193" y="1373"/>
                    <a:pt x="22168" y="1388"/>
                    <a:pt x="22141" y="1401"/>
                  </a:cubicBezTo>
                  <a:cubicBezTo>
                    <a:pt x="22124" y="1409"/>
                    <a:pt x="22110" y="1417"/>
                    <a:pt x="22093" y="1425"/>
                  </a:cubicBezTo>
                  <a:cubicBezTo>
                    <a:pt x="22067" y="1438"/>
                    <a:pt x="22039" y="1453"/>
                    <a:pt x="22014" y="1467"/>
                  </a:cubicBezTo>
                  <a:cubicBezTo>
                    <a:pt x="21998" y="1476"/>
                    <a:pt x="21980" y="1487"/>
                    <a:pt x="21964" y="1494"/>
                  </a:cubicBezTo>
                  <a:cubicBezTo>
                    <a:pt x="21939" y="1509"/>
                    <a:pt x="21913" y="1520"/>
                    <a:pt x="21888" y="1535"/>
                  </a:cubicBezTo>
                  <a:cubicBezTo>
                    <a:pt x="21870" y="1545"/>
                    <a:pt x="21852" y="1554"/>
                    <a:pt x="21836" y="1563"/>
                  </a:cubicBezTo>
                  <a:lnTo>
                    <a:pt x="21758" y="1607"/>
                  </a:lnTo>
                  <a:cubicBezTo>
                    <a:pt x="21740" y="1616"/>
                    <a:pt x="21723" y="1628"/>
                    <a:pt x="21705" y="1637"/>
                  </a:cubicBezTo>
                  <a:cubicBezTo>
                    <a:pt x="21679" y="1651"/>
                    <a:pt x="21655" y="1666"/>
                    <a:pt x="21630" y="1681"/>
                  </a:cubicBezTo>
                  <a:cubicBezTo>
                    <a:pt x="21611" y="1692"/>
                    <a:pt x="21593" y="1703"/>
                    <a:pt x="21574" y="1712"/>
                  </a:cubicBezTo>
                  <a:cubicBezTo>
                    <a:pt x="21551" y="1726"/>
                    <a:pt x="21524" y="1741"/>
                    <a:pt x="21501" y="1756"/>
                  </a:cubicBezTo>
                  <a:cubicBezTo>
                    <a:pt x="21483" y="1767"/>
                    <a:pt x="21464" y="1778"/>
                    <a:pt x="21443" y="1791"/>
                  </a:cubicBezTo>
                  <a:cubicBezTo>
                    <a:pt x="21420" y="1806"/>
                    <a:pt x="21396" y="1820"/>
                    <a:pt x="21373" y="1837"/>
                  </a:cubicBezTo>
                  <a:cubicBezTo>
                    <a:pt x="21354" y="1850"/>
                    <a:pt x="21333" y="1860"/>
                    <a:pt x="21315" y="1873"/>
                  </a:cubicBezTo>
                  <a:cubicBezTo>
                    <a:pt x="21292" y="1888"/>
                    <a:pt x="21267" y="1904"/>
                    <a:pt x="21243" y="1919"/>
                  </a:cubicBezTo>
                  <a:cubicBezTo>
                    <a:pt x="21223" y="1932"/>
                    <a:pt x="21205" y="1945"/>
                    <a:pt x="21184" y="1959"/>
                  </a:cubicBezTo>
                  <a:cubicBezTo>
                    <a:pt x="21161" y="1973"/>
                    <a:pt x="21139" y="1990"/>
                    <a:pt x="21115" y="2004"/>
                  </a:cubicBezTo>
                  <a:cubicBezTo>
                    <a:pt x="21095" y="2018"/>
                    <a:pt x="21074" y="2032"/>
                    <a:pt x="21054" y="2044"/>
                  </a:cubicBezTo>
                  <a:cubicBezTo>
                    <a:pt x="21030" y="2059"/>
                    <a:pt x="21008" y="2076"/>
                    <a:pt x="20984" y="2093"/>
                  </a:cubicBezTo>
                  <a:cubicBezTo>
                    <a:pt x="20964" y="2107"/>
                    <a:pt x="20943" y="2121"/>
                    <a:pt x="20924" y="2135"/>
                  </a:cubicBezTo>
                  <a:cubicBezTo>
                    <a:pt x="20902" y="2151"/>
                    <a:pt x="20877" y="2166"/>
                    <a:pt x="20855" y="2182"/>
                  </a:cubicBezTo>
                  <a:cubicBezTo>
                    <a:pt x="20834" y="2197"/>
                    <a:pt x="20814" y="2212"/>
                    <a:pt x="20793" y="2226"/>
                  </a:cubicBezTo>
                  <a:cubicBezTo>
                    <a:pt x="20771" y="2243"/>
                    <a:pt x="20749" y="2260"/>
                    <a:pt x="20727" y="2275"/>
                  </a:cubicBezTo>
                  <a:cubicBezTo>
                    <a:pt x="20705" y="2290"/>
                    <a:pt x="20684" y="2306"/>
                    <a:pt x="20662" y="2321"/>
                  </a:cubicBezTo>
                  <a:lnTo>
                    <a:pt x="20596" y="2371"/>
                  </a:lnTo>
                  <a:cubicBezTo>
                    <a:pt x="20574" y="2387"/>
                    <a:pt x="20552" y="2403"/>
                    <a:pt x="20531" y="2418"/>
                  </a:cubicBezTo>
                  <a:cubicBezTo>
                    <a:pt x="20509" y="2435"/>
                    <a:pt x="20487" y="2451"/>
                    <a:pt x="20467" y="2468"/>
                  </a:cubicBezTo>
                  <a:lnTo>
                    <a:pt x="20400" y="2518"/>
                  </a:lnTo>
                  <a:cubicBezTo>
                    <a:pt x="20378" y="2534"/>
                    <a:pt x="20359" y="2550"/>
                    <a:pt x="20337" y="2569"/>
                  </a:cubicBezTo>
                  <a:cubicBezTo>
                    <a:pt x="20315" y="2585"/>
                    <a:pt x="20293" y="2603"/>
                    <a:pt x="20271" y="2621"/>
                  </a:cubicBezTo>
                  <a:cubicBezTo>
                    <a:pt x="20249" y="2637"/>
                    <a:pt x="20228" y="2656"/>
                    <a:pt x="20206" y="2672"/>
                  </a:cubicBezTo>
                  <a:cubicBezTo>
                    <a:pt x="20184" y="2690"/>
                    <a:pt x="20162" y="2709"/>
                    <a:pt x="20140" y="2725"/>
                  </a:cubicBezTo>
                  <a:cubicBezTo>
                    <a:pt x="20120" y="2741"/>
                    <a:pt x="20097" y="2760"/>
                    <a:pt x="20077" y="2777"/>
                  </a:cubicBezTo>
                  <a:cubicBezTo>
                    <a:pt x="20055" y="2796"/>
                    <a:pt x="20031" y="2813"/>
                    <a:pt x="20009" y="2834"/>
                  </a:cubicBezTo>
                  <a:cubicBezTo>
                    <a:pt x="19989" y="2850"/>
                    <a:pt x="19967" y="2869"/>
                    <a:pt x="19947" y="2887"/>
                  </a:cubicBezTo>
                  <a:cubicBezTo>
                    <a:pt x="19925" y="2907"/>
                    <a:pt x="19900" y="2925"/>
                    <a:pt x="19878" y="2946"/>
                  </a:cubicBezTo>
                  <a:cubicBezTo>
                    <a:pt x="19859" y="2965"/>
                    <a:pt x="19837" y="2982"/>
                    <a:pt x="19817" y="2999"/>
                  </a:cubicBezTo>
                  <a:cubicBezTo>
                    <a:pt x="19794" y="3019"/>
                    <a:pt x="19771" y="3038"/>
                    <a:pt x="19749" y="3057"/>
                  </a:cubicBezTo>
                  <a:cubicBezTo>
                    <a:pt x="19728" y="3077"/>
                    <a:pt x="19706" y="3094"/>
                    <a:pt x="19686" y="3113"/>
                  </a:cubicBezTo>
                  <a:cubicBezTo>
                    <a:pt x="19664" y="3134"/>
                    <a:pt x="19640" y="3153"/>
                    <a:pt x="19618" y="3174"/>
                  </a:cubicBezTo>
                  <a:cubicBezTo>
                    <a:pt x="19597" y="3191"/>
                    <a:pt x="19578" y="3210"/>
                    <a:pt x="19556" y="3231"/>
                  </a:cubicBezTo>
                  <a:cubicBezTo>
                    <a:pt x="19534" y="3252"/>
                    <a:pt x="19509" y="3274"/>
                    <a:pt x="19487" y="3293"/>
                  </a:cubicBezTo>
                  <a:cubicBezTo>
                    <a:pt x="19468" y="3312"/>
                    <a:pt x="19447" y="3333"/>
                    <a:pt x="19427" y="3350"/>
                  </a:cubicBezTo>
                  <a:cubicBezTo>
                    <a:pt x="19403" y="3372"/>
                    <a:pt x="19381" y="3393"/>
                    <a:pt x="19358" y="3415"/>
                  </a:cubicBezTo>
                  <a:cubicBezTo>
                    <a:pt x="19337" y="3433"/>
                    <a:pt x="19316" y="3453"/>
                    <a:pt x="19296" y="3472"/>
                  </a:cubicBezTo>
                  <a:cubicBezTo>
                    <a:pt x="19272" y="3494"/>
                    <a:pt x="19250" y="3516"/>
                    <a:pt x="19227" y="3538"/>
                  </a:cubicBezTo>
                  <a:cubicBezTo>
                    <a:pt x="19206" y="3558"/>
                    <a:pt x="19186" y="3578"/>
                    <a:pt x="19163" y="3597"/>
                  </a:cubicBezTo>
                  <a:cubicBezTo>
                    <a:pt x="19141" y="3619"/>
                    <a:pt x="19118" y="3641"/>
                    <a:pt x="19096" y="3663"/>
                  </a:cubicBezTo>
                  <a:cubicBezTo>
                    <a:pt x="19075" y="3683"/>
                    <a:pt x="19053" y="3703"/>
                    <a:pt x="19034" y="3724"/>
                  </a:cubicBezTo>
                  <a:cubicBezTo>
                    <a:pt x="19012" y="3746"/>
                    <a:pt x="18987" y="3768"/>
                    <a:pt x="18965" y="3791"/>
                  </a:cubicBezTo>
                  <a:lnTo>
                    <a:pt x="18903" y="3855"/>
                  </a:lnTo>
                  <a:cubicBezTo>
                    <a:pt x="18009" y="3737"/>
                    <a:pt x="17122" y="3674"/>
                    <a:pt x="16248" y="3663"/>
                  </a:cubicBezTo>
                  <a:cubicBezTo>
                    <a:pt x="16219" y="3658"/>
                    <a:pt x="16188" y="3653"/>
                    <a:pt x="16158" y="3649"/>
                  </a:cubicBezTo>
                  <a:cubicBezTo>
                    <a:pt x="16126" y="3643"/>
                    <a:pt x="16097" y="3638"/>
                    <a:pt x="16066" y="3634"/>
                  </a:cubicBezTo>
                  <a:cubicBezTo>
                    <a:pt x="16020" y="3627"/>
                    <a:pt x="15976" y="3621"/>
                    <a:pt x="15930" y="3613"/>
                  </a:cubicBezTo>
                  <a:cubicBezTo>
                    <a:pt x="15901" y="3609"/>
                    <a:pt x="15872" y="3605"/>
                    <a:pt x="15842" y="3600"/>
                  </a:cubicBezTo>
                  <a:cubicBezTo>
                    <a:pt x="15795" y="3594"/>
                    <a:pt x="15751" y="3590"/>
                    <a:pt x="15705" y="3583"/>
                  </a:cubicBezTo>
                  <a:lnTo>
                    <a:pt x="15617" y="3571"/>
                  </a:lnTo>
                  <a:cubicBezTo>
                    <a:pt x="15572" y="3565"/>
                    <a:pt x="15527" y="3559"/>
                    <a:pt x="15483" y="3555"/>
                  </a:cubicBezTo>
                  <a:lnTo>
                    <a:pt x="15395" y="3543"/>
                  </a:lnTo>
                  <a:cubicBezTo>
                    <a:pt x="15350" y="3538"/>
                    <a:pt x="15305" y="3534"/>
                    <a:pt x="15258" y="3528"/>
                  </a:cubicBezTo>
                  <a:cubicBezTo>
                    <a:pt x="15229" y="3525"/>
                    <a:pt x="15202" y="3522"/>
                    <a:pt x="15173" y="3519"/>
                  </a:cubicBezTo>
                  <a:cubicBezTo>
                    <a:pt x="15126" y="3516"/>
                    <a:pt x="15082" y="3510"/>
                    <a:pt x="15036" y="3506"/>
                  </a:cubicBezTo>
                  <a:cubicBezTo>
                    <a:pt x="15008" y="3505"/>
                    <a:pt x="14979" y="3502"/>
                    <a:pt x="14952" y="3499"/>
                  </a:cubicBezTo>
                  <a:cubicBezTo>
                    <a:pt x="14908" y="3496"/>
                    <a:pt x="14861" y="3491"/>
                    <a:pt x="14817" y="3488"/>
                  </a:cubicBezTo>
                  <a:cubicBezTo>
                    <a:pt x="14791" y="3485"/>
                    <a:pt x="14761" y="3484"/>
                    <a:pt x="14733" y="3481"/>
                  </a:cubicBezTo>
                  <a:cubicBezTo>
                    <a:pt x="14689" y="3477"/>
                    <a:pt x="14645" y="3475"/>
                    <a:pt x="14599" y="3472"/>
                  </a:cubicBezTo>
                  <a:cubicBezTo>
                    <a:pt x="14571" y="3469"/>
                    <a:pt x="14542" y="3468"/>
                    <a:pt x="14514" y="3466"/>
                  </a:cubicBezTo>
                  <a:cubicBezTo>
                    <a:pt x="14470" y="3465"/>
                    <a:pt x="14426" y="3462"/>
                    <a:pt x="14383" y="3459"/>
                  </a:cubicBezTo>
                  <a:cubicBezTo>
                    <a:pt x="14354" y="3458"/>
                    <a:pt x="14327" y="3455"/>
                    <a:pt x="14298" y="3455"/>
                  </a:cubicBezTo>
                  <a:cubicBezTo>
                    <a:pt x="14255" y="3453"/>
                    <a:pt x="14211" y="3452"/>
                    <a:pt x="14168" y="3450"/>
                  </a:cubicBezTo>
                  <a:cubicBezTo>
                    <a:pt x="14139" y="3447"/>
                    <a:pt x="14110" y="3447"/>
                    <a:pt x="14080" y="3446"/>
                  </a:cubicBezTo>
                  <a:cubicBezTo>
                    <a:pt x="14037" y="3444"/>
                    <a:pt x="13996" y="3444"/>
                    <a:pt x="13955" y="3443"/>
                  </a:cubicBezTo>
                  <a:cubicBezTo>
                    <a:pt x="13926" y="3443"/>
                    <a:pt x="13895" y="3440"/>
                    <a:pt x="13865" y="3440"/>
                  </a:cubicBezTo>
                  <a:cubicBezTo>
                    <a:pt x="13823" y="3440"/>
                    <a:pt x="13783" y="3440"/>
                    <a:pt x="13740" y="3438"/>
                  </a:cubicBezTo>
                  <a:lnTo>
                    <a:pt x="13439" y="3438"/>
                  </a:lnTo>
                  <a:cubicBezTo>
                    <a:pt x="13398" y="3438"/>
                    <a:pt x="13358" y="3440"/>
                    <a:pt x="13317" y="3440"/>
                  </a:cubicBezTo>
                  <a:cubicBezTo>
                    <a:pt x="13287" y="3440"/>
                    <a:pt x="13256" y="3443"/>
                    <a:pt x="13227" y="3443"/>
                  </a:cubicBezTo>
                  <a:cubicBezTo>
                    <a:pt x="13189" y="3444"/>
                    <a:pt x="13148" y="3444"/>
                    <a:pt x="13109" y="3446"/>
                  </a:cubicBezTo>
                  <a:cubicBezTo>
                    <a:pt x="13078" y="3447"/>
                    <a:pt x="13048" y="3447"/>
                    <a:pt x="13018" y="3450"/>
                  </a:cubicBezTo>
                  <a:cubicBezTo>
                    <a:pt x="12978" y="3452"/>
                    <a:pt x="12939" y="3453"/>
                    <a:pt x="12900" y="3455"/>
                  </a:cubicBezTo>
                  <a:cubicBezTo>
                    <a:pt x="12868" y="3458"/>
                    <a:pt x="12839" y="3459"/>
                    <a:pt x="12808" y="3459"/>
                  </a:cubicBezTo>
                  <a:cubicBezTo>
                    <a:pt x="12770" y="3460"/>
                    <a:pt x="12731" y="3465"/>
                    <a:pt x="12695" y="3466"/>
                  </a:cubicBezTo>
                  <a:cubicBezTo>
                    <a:pt x="12680" y="3468"/>
                    <a:pt x="12665" y="3468"/>
                    <a:pt x="12650" y="3468"/>
                  </a:cubicBezTo>
                  <a:cubicBezTo>
                    <a:pt x="12986" y="3009"/>
                    <a:pt x="13373" y="2587"/>
                    <a:pt x="13808" y="2210"/>
                  </a:cubicBezTo>
                  <a:cubicBezTo>
                    <a:pt x="14698" y="1439"/>
                    <a:pt x="15757" y="876"/>
                    <a:pt x="16963" y="528"/>
                  </a:cubicBezTo>
                  <a:cubicBezTo>
                    <a:pt x="17298" y="496"/>
                    <a:pt x="17636" y="480"/>
                    <a:pt x="17977" y="480"/>
                  </a:cubicBezTo>
                  <a:close/>
                  <a:moveTo>
                    <a:pt x="16442" y="611"/>
                  </a:moveTo>
                  <a:cubicBezTo>
                    <a:pt x="15422" y="966"/>
                    <a:pt x="14518" y="1484"/>
                    <a:pt x="13737" y="2159"/>
                  </a:cubicBezTo>
                  <a:cubicBezTo>
                    <a:pt x="13274" y="2560"/>
                    <a:pt x="12867" y="3007"/>
                    <a:pt x="12515" y="3502"/>
                  </a:cubicBezTo>
                  <a:cubicBezTo>
                    <a:pt x="12505" y="3502"/>
                    <a:pt x="12495" y="3503"/>
                    <a:pt x="12484" y="3503"/>
                  </a:cubicBezTo>
                  <a:cubicBezTo>
                    <a:pt x="12450" y="3505"/>
                    <a:pt x="12420" y="3509"/>
                    <a:pt x="12387" y="3510"/>
                  </a:cubicBezTo>
                  <a:cubicBezTo>
                    <a:pt x="12350" y="3513"/>
                    <a:pt x="12315" y="3518"/>
                    <a:pt x="12278" y="3521"/>
                  </a:cubicBezTo>
                  <a:cubicBezTo>
                    <a:pt x="12244" y="3525"/>
                    <a:pt x="12214" y="3527"/>
                    <a:pt x="12181" y="3531"/>
                  </a:cubicBezTo>
                  <a:cubicBezTo>
                    <a:pt x="12144" y="3534"/>
                    <a:pt x="12108" y="3538"/>
                    <a:pt x="12071" y="3543"/>
                  </a:cubicBezTo>
                  <a:lnTo>
                    <a:pt x="11977" y="3555"/>
                  </a:lnTo>
                  <a:cubicBezTo>
                    <a:pt x="11940" y="3558"/>
                    <a:pt x="11905" y="3563"/>
                    <a:pt x="11868" y="3568"/>
                  </a:cubicBezTo>
                  <a:lnTo>
                    <a:pt x="11774" y="3578"/>
                  </a:lnTo>
                  <a:cubicBezTo>
                    <a:pt x="11706" y="3587"/>
                    <a:pt x="11640" y="3597"/>
                    <a:pt x="11572" y="3606"/>
                  </a:cubicBezTo>
                  <a:cubicBezTo>
                    <a:pt x="11118" y="3674"/>
                    <a:pt x="10677" y="3763"/>
                    <a:pt x="10251" y="3877"/>
                  </a:cubicBezTo>
                  <a:cubicBezTo>
                    <a:pt x="10229" y="3881"/>
                    <a:pt x="10207" y="3888"/>
                    <a:pt x="10185" y="3894"/>
                  </a:cubicBezTo>
                  <a:cubicBezTo>
                    <a:pt x="11387" y="2656"/>
                    <a:pt x="12755" y="1741"/>
                    <a:pt x="14258" y="1173"/>
                  </a:cubicBezTo>
                  <a:cubicBezTo>
                    <a:pt x="14327" y="1145"/>
                    <a:pt x="14395" y="1122"/>
                    <a:pt x="14463" y="1098"/>
                  </a:cubicBezTo>
                  <a:cubicBezTo>
                    <a:pt x="14821" y="984"/>
                    <a:pt x="15186" y="875"/>
                    <a:pt x="15536" y="782"/>
                  </a:cubicBezTo>
                  <a:cubicBezTo>
                    <a:pt x="15836" y="711"/>
                    <a:pt x="16138" y="653"/>
                    <a:pt x="16442" y="611"/>
                  </a:cubicBezTo>
                  <a:close/>
                  <a:moveTo>
                    <a:pt x="13618" y="3555"/>
                  </a:moveTo>
                  <a:cubicBezTo>
                    <a:pt x="13717" y="3555"/>
                    <a:pt x="13814" y="3556"/>
                    <a:pt x="13911" y="3558"/>
                  </a:cubicBezTo>
                  <a:cubicBezTo>
                    <a:pt x="13945" y="3558"/>
                    <a:pt x="13977" y="3560"/>
                    <a:pt x="14010" y="3562"/>
                  </a:cubicBezTo>
                  <a:cubicBezTo>
                    <a:pt x="14074" y="3563"/>
                    <a:pt x="14140" y="3565"/>
                    <a:pt x="14205" y="3568"/>
                  </a:cubicBezTo>
                  <a:cubicBezTo>
                    <a:pt x="14245" y="3569"/>
                    <a:pt x="14286" y="3571"/>
                    <a:pt x="14324" y="3572"/>
                  </a:cubicBezTo>
                  <a:cubicBezTo>
                    <a:pt x="14383" y="3575"/>
                    <a:pt x="14442" y="3578"/>
                    <a:pt x="14501" y="3583"/>
                  </a:cubicBezTo>
                  <a:cubicBezTo>
                    <a:pt x="14545" y="3584"/>
                    <a:pt x="14589" y="3587"/>
                    <a:pt x="14633" y="3591"/>
                  </a:cubicBezTo>
                  <a:cubicBezTo>
                    <a:pt x="14689" y="3594"/>
                    <a:pt x="14744" y="3599"/>
                    <a:pt x="14801" y="3602"/>
                  </a:cubicBezTo>
                  <a:cubicBezTo>
                    <a:pt x="14846" y="3606"/>
                    <a:pt x="14894" y="3609"/>
                    <a:pt x="14941" y="3613"/>
                  </a:cubicBezTo>
                  <a:cubicBezTo>
                    <a:pt x="14994" y="3616"/>
                    <a:pt x="15049" y="3622"/>
                    <a:pt x="15102" y="3628"/>
                  </a:cubicBezTo>
                  <a:cubicBezTo>
                    <a:pt x="15151" y="3631"/>
                    <a:pt x="15198" y="3637"/>
                    <a:pt x="15247" y="3643"/>
                  </a:cubicBezTo>
                  <a:lnTo>
                    <a:pt x="15405" y="3659"/>
                  </a:lnTo>
                  <a:cubicBezTo>
                    <a:pt x="15455" y="3665"/>
                    <a:pt x="15504" y="3671"/>
                    <a:pt x="15552" y="3678"/>
                  </a:cubicBezTo>
                  <a:cubicBezTo>
                    <a:pt x="14435" y="3702"/>
                    <a:pt x="13345" y="3813"/>
                    <a:pt x="12293" y="4016"/>
                  </a:cubicBezTo>
                  <a:cubicBezTo>
                    <a:pt x="12381" y="3872"/>
                    <a:pt x="12474" y="3733"/>
                    <a:pt x="12570" y="3597"/>
                  </a:cubicBezTo>
                  <a:cubicBezTo>
                    <a:pt x="12915" y="3568"/>
                    <a:pt x="13264" y="3555"/>
                    <a:pt x="13618" y="3555"/>
                  </a:cubicBezTo>
                  <a:close/>
                  <a:moveTo>
                    <a:pt x="16887" y="3786"/>
                  </a:moveTo>
                  <a:cubicBezTo>
                    <a:pt x="17522" y="3812"/>
                    <a:pt x="18166" y="3866"/>
                    <a:pt x="18810" y="3950"/>
                  </a:cubicBezTo>
                  <a:cubicBezTo>
                    <a:pt x="18796" y="3965"/>
                    <a:pt x="18781" y="3981"/>
                    <a:pt x="18765" y="3996"/>
                  </a:cubicBezTo>
                  <a:cubicBezTo>
                    <a:pt x="18743" y="4019"/>
                    <a:pt x="18721" y="4041"/>
                    <a:pt x="18697" y="4065"/>
                  </a:cubicBezTo>
                  <a:cubicBezTo>
                    <a:pt x="18677" y="4087"/>
                    <a:pt x="18655" y="4109"/>
                    <a:pt x="18634" y="4131"/>
                  </a:cubicBezTo>
                  <a:cubicBezTo>
                    <a:pt x="18616" y="4152"/>
                    <a:pt x="18596" y="4171"/>
                    <a:pt x="18578" y="4190"/>
                  </a:cubicBezTo>
                  <a:cubicBezTo>
                    <a:pt x="18544" y="4181"/>
                    <a:pt x="18509" y="4172"/>
                    <a:pt x="18477" y="4164"/>
                  </a:cubicBezTo>
                  <a:cubicBezTo>
                    <a:pt x="18435" y="4152"/>
                    <a:pt x="18397" y="4141"/>
                    <a:pt x="18357" y="4130"/>
                  </a:cubicBezTo>
                  <a:cubicBezTo>
                    <a:pt x="18318" y="4119"/>
                    <a:pt x="18278" y="4109"/>
                    <a:pt x="18240" y="4099"/>
                  </a:cubicBezTo>
                  <a:cubicBezTo>
                    <a:pt x="18200" y="4087"/>
                    <a:pt x="18162" y="4078"/>
                    <a:pt x="18124" y="4068"/>
                  </a:cubicBezTo>
                  <a:cubicBezTo>
                    <a:pt x="18082" y="4056"/>
                    <a:pt x="18043" y="4047"/>
                    <a:pt x="18004" y="4036"/>
                  </a:cubicBezTo>
                  <a:cubicBezTo>
                    <a:pt x="17968" y="4027"/>
                    <a:pt x="17928" y="4018"/>
                    <a:pt x="17891" y="4006"/>
                  </a:cubicBezTo>
                  <a:cubicBezTo>
                    <a:pt x="17851" y="3996"/>
                    <a:pt x="17809" y="3987"/>
                    <a:pt x="17769" y="3977"/>
                  </a:cubicBezTo>
                  <a:cubicBezTo>
                    <a:pt x="17732" y="3968"/>
                    <a:pt x="17696" y="3959"/>
                    <a:pt x="17660" y="3952"/>
                  </a:cubicBezTo>
                  <a:cubicBezTo>
                    <a:pt x="17618" y="3943"/>
                    <a:pt x="17575" y="3931"/>
                    <a:pt x="17534" y="3922"/>
                  </a:cubicBezTo>
                  <a:cubicBezTo>
                    <a:pt x="17498" y="3915"/>
                    <a:pt x="17463" y="3906"/>
                    <a:pt x="17428" y="3899"/>
                  </a:cubicBezTo>
                  <a:lnTo>
                    <a:pt x="17301" y="3871"/>
                  </a:lnTo>
                  <a:cubicBezTo>
                    <a:pt x="17266" y="3863"/>
                    <a:pt x="17234" y="3856"/>
                    <a:pt x="17198" y="3849"/>
                  </a:cubicBezTo>
                  <a:cubicBezTo>
                    <a:pt x="17156" y="3840"/>
                    <a:pt x="17112" y="3830"/>
                    <a:pt x="17070" y="3822"/>
                  </a:cubicBezTo>
                  <a:cubicBezTo>
                    <a:pt x="17037" y="3815"/>
                    <a:pt x="17004" y="3808"/>
                    <a:pt x="16969" y="3803"/>
                  </a:cubicBezTo>
                  <a:lnTo>
                    <a:pt x="16887" y="3786"/>
                  </a:lnTo>
                  <a:close/>
                  <a:moveTo>
                    <a:pt x="27502" y="1225"/>
                  </a:moveTo>
                  <a:lnTo>
                    <a:pt x="27668" y="1281"/>
                  </a:lnTo>
                  <a:cubicBezTo>
                    <a:pt x="27706" y="1292"/>
                    <a:pt x="27748" y="1307"/>
                    <a:pt x="27789" y="1322"/>
                  </a:cubicBezTo>
                  <a:cubicBezTo>
                    <a:pt x="27798" y="1326"/>
                    <a:pt x="27808" y="1329"/>
                    <a:pt x="27815" y="1334"/>
                  </a:cubicBezTo>
                  <a:cubicBezTo>
                    <a:pt x="27915" y="1372"/>
                    <a:pt x="28026" y="1414"/>
                    <a:pt x="28140" y="1457"/>
                  </a:cubicBezTo>
                  <a:cubicBezTo>
                    <a:pt x="28237" y="1494"/>
                    <a:pt x="28340" y="1532"/>
                    <a:pt x="28443" y="1572"/>
                  </a:cubicBezTo>
                  <a:cubicBezTo>
                    <a:pt x="28592" y="1631"/>
                    <a:pt x="28726" y="1687"/>
                    <a:pt x="28827" y="1729"/>
                  </a:cubicBezTo>
                  <a:cubicBezTo>
                    <a:pt x="28880" y="1751"/>
                    <a:pt x="28932" y="1773"/>
                    <a:pt x="28986" y="1795"/>
                  </a:cubicBezTo>
                  <a:cubicBezTo>
                    <a:pt x="29001" y="1800"/>
                    <a:pt x="29015" y="1807"/>
                    <a:pt x="29029" y="1813"/>
                  </a:cubicBezTo>
                  <a:cubicBezTo>
                    <a:pt x="29816" y="2178"/>
                    <a:pt x="30589" y="2563"/>
                    <a:pt x="31094" y="2849"/>
                  </a:cubicBezTo>
                  <a:cubicBezTo>
                    <a:pt x="31163" y="2888"/>
                    <a:pt x="31235" y="2931"/>
                    <a:pt x="31310" y="2975"/>
                  </a:cubicBezTo>
                  <a:cubicBezTo>
                    <a:pt x="31551" y="3116"/>
                    <a:pt x="31822" y="3277"/>
                    <a:pt x="32029" y="3418"/>
                  </a:cubicBezTo>
                  <a:cubicBezTo>
                    <a:pt x="32113" y="3475"/>
                    <a:pt x="32206" y="3538"/>
                    <a:pt x="32303" y="3605"/>
                  </a:cubicBezTo>
                  <a:cubicBezTo>
                    <a:pt x="32344" y="3631"/>
                    <a:pt x="32387" y="3661"/>
                    <a:pt x="32429" y="3688"/>
                  </a:cubicBezTo>
                  <a:cubicBezTo>
                    <a:pt x="32601" y="3806"/>
                    <a:pt x="32784" y="3930"/>
                    <a:pt x="32931" y="4036"/>
                  </a:cubicBezTo>
                  <a:cubicBezTo>
                    <a:pt x="33018" y="4099"/>
                    <a:pt x="33112" y="4168"/>
                    <a:pt x="33209" y="4242"/>
                  </a:cubicBezTo>
                  <a:cubicBezTo>
                    <a:pt x="33119" y="4267"/>
                    <a:pt x="33018" y="4303"/>
                    <a:pt x="32912" y="4352"/>
                  </a:cubicBezTo>
                  <a:cubicBezTo>
                    <a:pt x="31682" y="3510"/>
                    <a:pt x="30372" y="2878"/>
                    <a:pt x="29052" y="2501"/>
                  </a:cubicBezTo>
                  <a:cubicBezTo>
                    <a:pt x="28583" y="1962"/>
                    <a:pt x="28065" y="1535"/>
                    <a:pt x="27502" y="1225"/>
                  </a:cubicBezTo>
                  <a:close/>
                  <a:moveTo>
                    <a:pt x="22435" y="1366"/>
                  </a:moveTo>
                  <a:cubicBezTo>
                    <a:pt x="23160" y="1645"/>
                    <a:pt x="23876" y="1991"/>
                    <a:pt x="24581" y="2399"/>
                  </a:cubicBezTo>
                  <a:cubicBezTo>
                    <a:pt x="23907" y="2606"/>
                    <a:pt x="23316" y="2929"/>
                    <a:pt x="22814" y="3365"/>
                  </a:cubicBezTo>
                  <a:cubicBezTo>
                    <a:pt x="22451" y="3678"/>
                    <a:pt x="22148" y="4041"/>
                    <a:pt x="21901" y="4447"/>
                  </a:cubicBezTo>
                  <a:cubicBezTo>
                    <a:pt x="20940" y="4197"/>
                    <a:pt x="19977" y="4006"/>
                    <a:pt x="19022" y="3875"/>
                  </a:cubicBezTo>
                  <a:lnTo>
                    <a:pt x="19046" y="3852"/>
                  </a:lnTo>
                  <a:cubicBezTo>
                    <a:pt x="19065" y="3833"/>
                    <a:pt x="19087" y="3812"/>
                    <a:pt x="19109" y="3790"/>
                  </a:cubicBezTo>
                  <a:cubicBezTo>
                    <a:pt x="19130" y="3769"/>
                    <a:pt x="19152" y="3749"/>
                    <a:pt x="19171" y="3727"/>
                  </a:cubicBezTo>
                  <a:cubicBezTo>
                    <a:pt x="19193" y="3705"/>
                    <a:pt x="19215" y="3686"/>
                    <a:pt x="19237" y="3663"/>
                  </a:cubicBezTo>
                  <a:cubicBezTo>
                    <a:pt x="19258" y="3643"/>
                    <a:pt x="19280" y="3622"/>
                    <a:pt x="19300" y="3602"/>
                  </a:cubicBezTo>
                  <a:cubicBezTo>
                    <a:pt x="19322" y="3583"/>
                    <a:pt x="19344" y="3560"/>
                    <a:pt x="19366" y="3540"/>
                  </a:cubicBezTo>
                  <a:cubicBezTo>
                    <a:pt x="19387" y="3519"/>
                    <a:pt x="19409" y="3499"/>
                    <a:pt x="19428" y="3481"/>
                  </a:cubicBezTo>
                  <a:lnTo>
                    <a:pt x="19494" y="3421"/>
                  </a:lnTo>
                  <a:cubicBezTo>
                    <a:pt x="19515" y="3400"/>
                    <a:pt x="19537" y="3381"/>
                    <a:pt x="19558" y="3362"/>
                  </a:cubicBezTo>
                  <a:lnTo>
                    <a:pt x="19624" y="3300"/>
                  </a:lnTo>
                  <a:cubicBezTo>
                    <a:pt x="19644" y="3282"/>
                    <a:pt x="19667" y="3262"/>
                    <a:pt x="19686" y="3244"/>
                  </a:cubicBezTo>
                  <a:cubicBezTo>
                    <a:pt x="19708" y="3224"/>
                    <a:pt x="19730" y="3205"/>
                    <a:pt x="19752" y="3185"/>
                  </a:cubicBezTo>
                  <a:cubicBezTo>
                    <a:pt x="19774" y="3166"/>
                    <a:pt x="19794" y="3149"/>
                    <a:pt x="19817" y="3130"/>
                  </a:cubicBezTo>
                  <a:cubicBezTo>
                    <a:pt x="19839" y="3112"/>
                    <a:pt x="19861" y="3091"/>
                    <a:pt x="19883" y="3072"/>
                  </a:cubicBezTo>
                  <a:cubicBezTo>
                    <a:pt x="19905" y="3055"/>
                    <a:pt x="19925" y="3035"/>
                    <a:pt x="19947" y="3018"/>
                  </a:cubicBezTo>
                  <a:lnTo>
                    <a:pt x="20014" y="2962"/>
                  </a:lnTo>
                  <a:cubicBezTo>
                    <a:pt x="20036" y="2944"/>
                    <a:pt x="20056" y="2928"/>
                    <a:pt x="20078" y="2909"/>
                  </a:cubicBezTo>
                  <a:cubicBezTo>
                    <a:pt x="20100" y="2891"/>
                    <a:pt x="20122" y="2872"/>
                    <a:pt x="20142" y="2856"/>
                  </a:cubicBezTo>
                  <a:cubicBezTo>
                    <a:pt x="20164" y="2837"/>
                    <a:pt x="20184" y="2821"/>
                    <a:pt x="20206" y="2803"/>
                  </a:cubicBezTo>
                  <a:cubicBezTo>
                    <a:pt x="20228" y="2784"/>
                    <a:pt x="20249" y="2768"/>
                    <a:pt x="20271" y="2752"/>
                  </a:cubicBezTo>
                  <a:cubicBezTo>
                    <a:pt x="20293" y="2734"/>
                    <a:pt x="20314" y="2716"/>
                    <a:pt x="20336" y="2700"/>
                  </a:cubicBezTo>
                  <a:cubicBezTo>
                    <a:pt x="20358" y="2682"/>
                    <a:pt x="20377" y="2665"/>
                    <a:pt x="20399" y="2649"/>
                  </a:cubicBezTo>
                  <a:cubicBezTo>
                    <a:pt x="20421" y="2631"/>
                    <a:pt x="20442" y="2615"/>
                    <a:pt x="20464" y="2597"/>
                  </a:cubicBezTo>
                  <a:cubicBezTo>
                    <a:pt x="20486" y="2579"/>
                    <a:pt x="20506" y="2563"/>
                    <a:pt x="20528" y="2547"/>
                  </a:cubicBezTo>
                  <a:cubicBezTo>
                    <a:pt x="20551" y="2531"/>
                    <a:pt x="20571" y="2513"/>
                    <a:pt x="20593" y="2497"/>
                  </a:cubicBezTo>
                  <a:cubicBezTo>
                    <a:pt x="20615" y="2481"/>
                    <a:pt x="20634" y="2466"/>
                    <a:pt x="20656" y="2450"/>
                  </a:cubicBezTo>
                  <a:cubicBezTo>
                    <a:pt x="20678" y="2432"/>
                    <a:pt x="20701" y="2416"/>
                    <a:pt x="20721" y="2401"/>
                  </a:cubicBezTo>
                  <a:cubicBezTo>
                    <a:pt x="20743" y="2385"/>
                    <a:pt x="20764" y="2371"/>
                    <a:pt x="20786" y="2356"/>
                  </a:cubicBezTo>
                  <a:cubicBezTo>
                    <a:pt x="20808" y="2340"/>
                    <a:pt x="20830" y="2325"/>
                    <a:pt x="20851" y="2307"/>
                  </a:cubicBezTo>
                  <a:cubicBezTo>
                    <a:pt x="20873" y="2293"/>
                    <a:pt x="20892" y="2278"/>
                    <a:pt x="20914" y="2262"/>
                  </a:cubicBezTo>
                  <a:cubicBezTo>
                    <a:pt x="20936" y="2247"/>
                    <a:pt x="20958" y="2231"/>
                    <a:pt x="20980" y="2216"/>
                  </a:cubicBezTo>
                  <a:cubicBezTo>
                    <a:pt x="21001" y="2201"/>
                    <a:pt x="21023" y="2187"/>
                    <a:pt x="21043" y="2172"/>
                  </a:cubicBezTo>
                  <a:cubicBezTo>
                    <a:pt x="21065" y="2157"/>
                    <a:pt x="21087" y="2143"/>
                    <a:pt x="21109" y="2126"/>
                  </a:cubicBezTo>
                  <a:cubicBezTo>
                    <a:pt x="21130" y="2112"/>
                    <a:pt x="21152" y="2098"/>
                    <a:pt x="21171" y="2084"/>
                  </a:cubicBezTo>
                  <a:lnTo>
                    <a:pt x="21237" y="2040"/>
                  </a:lnTo>
                  <a:cubicBezTo>
                    <a:pt x="21258" y="2026"/>
                    <a:pt x="21280" y="2012"/>
                    <a:pt x="21301" y="1998"/>
                  </a:cubicBezTo>
                  <a:cubicBezTo>
                    <a:pt x="21323" y="1984"/>
                    <a:pt x="21345" y="1969"/>
                    <a:pt x="21367" y="1957"/>
                  </a:cubicBezTo>
                  <a:cubicBezTo>
                    <a:pt x="21387" y="1944"/>
                    <a:pt x="21407" y="1931"/>
                    <a:pt x="21429" y="1918"/>
                  </a:cubicBezTo>
                  <a:cubicBezTo>
                    <a:pt x="21451" y="1903"/>
                    <a:pt x="21473" y="1891"/>
                    <a:pt x="21495" y="1876"/>
                  </a:cubicBezTo>
                  <a:cubicBezTo>
                    <a:pt x="21515" y="1863"/>
                    <a:pt x="21536" y="1850"/>
                    <a:pt x="21557" y="1840"/>
                  </a:cubicBezTo>
                  <a:cubicBezTo>
                    <a:pt x="21579" y="1826"/>
                    <a:pt x="21601" y="1812"/>
                    <a:pt x="21623" y="1798"/>
                  </a:cubicBezTo>
                  <a:cubicBezTo>
                    <a:pt x="21642" y="1785"/>
                    <a:pt x="21663" y="1775"/>
                    <a:pt x="21683" y="1762"/>
                  </a:cubicBezTo>
                  <a:cubicBezTo>
                    <a:pt x="21705" y="1748"/>
                    <a:pt x="21727" y="1737"/>
                    <a:pt x="21751" y="1723"/>
                  </a:cubicBezTo>
                  <a:cubicBezTo>
                    <a:pt x="21771" y="1712"/>
                    <a:pt x="21792" y="1700"/>
                    <a:pt x="21811" y="1688"/>
                  </a:cubicBezTo>
                  <a:cubicBezTo>
                    <a:pt x="21833" y="1675"/>
                    <a:pt x="21855" y="1663"/>
                    <a:pt x="21880" y="1650"/>
                  </a:cubicBezTo>
                  <a:lnTo>
                    <a:pt x="21940" y="1616"/>
                  </a:lnTo>
                  <a:cubicBezTo>
                    <a:pt x="21963" y="1604"/>
                    <a:pt x="21985" y="1592"/>
                    <a:pt x="22008" y="1579"/>
                  </a:cubicBezTo>
                  <a:cubicBezTo>
                    <a:pt x="22029" y="1569"/>
                    <a:pt x="22049" y="1557"/>
                    <a:pt x="22068" y="1548"/>
                  </a:cubicBezTo>
                  <a:cubicBezTo>
                    <a:pt x="22091" y="1537"/>
                    <a:pt x="22116" y="1525"/>
                    <a:pt x="22138" y="1513"/>
                  </a:cubicBezTo>
                  <a:cubicBezTo>
                    <a:pt x="22157" y="1503"/>
                    <a:pt x="22177" y="1494"/>
                    <a:pt x="22196" y="1484"/>
                  </a:cubicBezTo>
                  <a:cubicBezTo>
                    <a:pt x="22218" y="1473"/>
                    <a:pt x="22242" y="1460"/>
                    <a:pt x="22264" y="1450"/>
                  </a:cubicBezTo>
                  <a:cubicBezTo>
                    <a:pt x="22285" y="1439"/>
                    <a:pt x="22302" y="1429"/>
                    <a:pt x="22323" y="1420"/>
                  </a:cubicBezTo>
                  <a:cubicBezTo>
                    <a:pt x="22345" y="1409"/>
                    <a:pt x="22369" y="1398"/>
                    <a:pt x="22391" y="1387"/>
                  </a:cubicBezTo>
                  <a:cubicBezTo>
                    <a:pt x="22405" y="1379"/>
                    <a:pt x="22420" y="1372"/>
                    <a:pt x="22435" y="1366"/>
                  </a:cubicBezTo>
                  <a:close/>
                  <a:moveTo>
                    <a:pt x="33466" y="4314"/>
                  </a:moveTo>
                  <a:lnTo>
                    <a:pt x="33466" y="4314"/>
                  </a:lnTo>
                  <a:cubicBezTo>
                    <a:pt x="33509" y="4319"/>
                    <a:pt x="33547" y="4334"/>
                    <a:pt x="33578" y="4358"/>
                  </a:cubicBezTo>
                  <a:cubicBezTo>
                    <a:pt x="33612" y="4384"/>
                    <a:pt x="33637" y="4417"/>
                    <a:pt x="33656" y="4461"/>
                  </a:cubicBezTo>
                  <a:cubicBezTo>
                    <a:pt x="33627" y="4437"/>
                    <a:pt x="33597" y="4415"/>
                    <a:pt x="33566" y="4392"/>
                  </a:cubicBezTo>
                  <a:cubicBezTo>
                    <a:pt x="33562" y="4389"/>
                    <a:pt x="33560" y="4386"/>
                    <a:pt x="33556" y="4384"/>
                  </a:cubicBezTo>
                  <a:cubicBezTo>
                    <a:pt x="33555" y="4381"/>
                    <a:pt x="33553" y="4381"/>
                    <a:pt x="33552" y="4380"/>
                  </a:cubicBezTo>
                  <a:cubicBezTo>
                    <a:pt x="33524" y="4358"/>
                    <a:pt x="33494" y="4336"/>
                    <a:pt x="33466" y="4314"/>
                  </a:cubicBezTo>
                  <a:close/>
                  <a:moveTo>
                    <a:pt x="33688" y="4609"/>
                  </a:moveTo>
                  <a:lnTo>
                    <a:pt x="33691" y="4612"/>
                  </a:lnTo>
                  <a:cubicBezTo>
                    <a:pt x="33691" y="4617"/>
                    <a:pt x="33691" y="4620"/>
                    <a:pt x="33692" y="4623"/>
                  </a:cubicBezTo>
                  <a:lnTo>
                    <a:pt x="33692" y="4623"/>
                  </a:lnTo>
                  <a:cubicBezTo>
                    <a:pt x="33691" y="4619"/>
                    <a:pt x="33690" y="4614"/>
                    <a:pt x="33688" y="4609"/>
                  </a:cubicBezTo>
                  <a:close/>
                  <a:moveTo>
                    <a:pt x="29170" y="2637"/>
                  </a:moveTo>
                  <a:lnTo>
                    <a:pt x="29170" y="2637"/>
                  </a:lnTo>
                  <a:cubicBezTo>
                    <a:pt x="30432" y="3016"/>
                    <a:pt x="31666" y="3627"/>
                    <a:pt x="32807" y="4403"/>
                  </a:cubicBezTo>
                  <a:cubicBezTo>
                    <a:pt x="32634" y="4494"/>
                    <a:pt x="32441" y="4614"/>
                    <a:pt x="32237" y="4756"/>
                  </a:cubicBezTo>
                  <a:cubicBezTo>
                    <a:pt x="31282" y="4018"/>
                    <a:pt x="30291" y="3355"/>
                    <a:pt x="29276" y="2771"/>
                  </a:cubicBezTo>
                  <a:cubicBezTo>
                    <a:pt x="29242" y="2725"/>
                    <a:pt x="29205" y="2681"/>
                    <a:pt x="29170" y="2637"/>
                  </a:cubicBezTo>
                  <a:close/>
                  <a:moveTo>
                    <a:pt x="33327" y="4411"/>
                  </a:moveTo>
                  <a:cubicBezTo>
                    <a:pt x="33393" y="4411"/>
                    <a:pt x="33449" y="4425"/>
                    <a:pt x="33493" y="4458"/>
                  </a:cubicBezTo>
                  <a:cubicBezTo>
                    <a:pt x="33497" y="4462"/>
                    <a:pt x="33505" y="4467"/>
                    <a:pt x="33510" y="4472"/>
                  </a:cubicBezTo>
                  <a:cubicBezTo>
                    <a:pt x="33575" y="4528"/>
                    <a:pt x="33621" y="4642"/>
                    <a:pt x="33607" y="4858"/>
                  </a:cubicBezTo>
                  <a:cubicBezTo>
                    <a:pt x="33431" y="4722"/>
                    <a:pt x="33253" y="4589"/>
                    <a:pt x="33071" y="4462"/>
                  </a:cubicBezTo>
                  <a:cubicBezTo>
                    <a:pt x="33165" y="4430"/>
                    <a:pt x="33252" y="4411"/>
                    <a:pt x="33327" y="4411"/>
                  </a:cubicBezTo>
                  <a:close/>
                  <a:moveTo>
                    <a:pt x="12445" y="3602"/>
                  </a:moveTo>
                  <a:lnTo>
                    <a:pt x="12445" y="3602"/>
                  </a:lnTo>
                  <a:cubicBezTo>
                    <a:pt x="12346" y="3744"/>
                    <a:pt x="12253" y="3888"/>
                    <a:pt x="12165" y="4039"/>
                  </a:cubicBezTo>
                  <a:cubicBezTo>
                    <a:pt x="11181" y="4234"/>
                    <a:pt x="10232" y="4512"/>
                    <a:pt x="9331" y="4867"/>
                  </a:cubicBezTo>
                  <a:cubicBezTo>
                    <a:pt x="9563" y="4577"/>
                    <a:pt x="9804" y="4297"/>
                    <a:pt x="10056" y="4028"/>
                  </a:cubicBezTo>
                  <a:cubicBezTo>
                    <a:pt x="10544" y="3891"/>
                    <a:pt x="11056" y="3781"/>
                    <a:pt x="11587" y="3702"/>
                  </a:cubicBezTo>
                  <a:cubicBezTo>
                    <a:pt x="11669" y="3688"/>
                    <a:pt x="11753" y="3678"/>
                    <a:pt x="11836" y="3666"/>
                  </a:cubicBezTo>
                  <a:cubicBezTo>
                    <a:pt x="12036" y="3641"/>
                    <a:pt x="12240" y="3621"/>
                    <a:pt x="12445" y="3602"/>
                  </a:cubicBezTo>
                  <a:close/>
                  <a:moveTo>
                    <a:pt x="18933" y="3966"/>
                  </a:moveTo>
                  <a:cubicBezTo>
                    <a:pt x="19899" y="4094"/>
                    <a:pt x="20874" y="4286"/>
                    <a:pt x="21846" y="4539"/>
                  </a:cubicBezTo>
                  <a:cubicBezTo>
                    <a:pt x="21720" y="4759"/>
                    <a:pt x="21610" y="4992"/>
                    <a:pt x="21517" y="5237"/>
                  </a:cubicBezTo>
                  <a:cubicBezTo>
                    <a:pt x="21517" y="5237"/>
                    <a:pt x="21515" y="5237"/>
                    <a:pt x="21515" y="5234"/>
                  </a:cubicBezTo>
                  <a:lnTo>
                    <a:pt x="21411" y="5190"/>
                  </a:lnTo>
                  <a:cubicBezTo>
                    <a:pt x="21373" y="5174"/>
                    <a:pt x="21336" y="5158"/>
                    <a:pt x="21296" y="5143"/>
                  </a:cubicBezTo>
                  <a:lnTo>
                    <a:pt x="21192" y="5099"/>
                  </a:lnTo>
                  <a:cubicBezTo>
                    <a:pt x="21154" y="5083"/>
                    <a:pt x="21115" y="5068"/>
                    <a:pt x="21079" y="5050"/>
                  </a:cubicBezTo>
                  <a:cubicBezTo>
                    <a:pt x="21043" y="5036"/>
                    <a:pt x="21008" y="5024"/>
                    <a:pt x="20973" y="5009"/>
                  </a:cubicBezTo>
                  <a:cubicBezTo>
                    <a:pt x="20934" y="4995"/>
                    <a:pt x="20896" y="4977"/>
                    <a:pt x="20858" y="4962"/>
                  </a:cubicBezTo>
                  <a:cubicBezTo>
                    <a:pt x="20823" y="4950"/>
                    <a:pt x="20787" y="4936"/>
                    <a:pt x="20752" y="4923"/>
                  </a:cubicBezTo>
                  <a:cubicBezTo>
                    <a:pt x="20714" y="4908"/>
                    <a:pt x="20676" y="4893"/>
                    <a:pt x="20637" y="4877"/>
                  </a:cubicBezTo>
                  <a:cubicBezTo>
                    <a:pt x="20602" y="4864"/>
                    <a:pt x="20567" y="4850"/>
                    <a:pt x="20531" y="4836"/>
                  </a:cubicBezTo>
                  <a:cubicBezTo>
                    <a:pt x="20493" y="4821"/>
                    <a:pt x="20455" y="4806"/>
                    <a:pt x="20414" y="4792"/>
                  </a:cubicBezTo>
                  <a:cubicBezTo>
                    <a:pt x="20380" y="4778"/>
                    <a:pt x="20345" y="4767"/>
                    <a:pt x="20311" y="4753"/>
                  </a:cubicBezTo>
                  <a:cubicBezTo>
                    <a:pt x="20273" y="4739"/>
                    <a:pt x="20234" y="4724"/>
                    <a:pt x="20193" y="4711"/>
                  </a:cubicBezTo>
                  <a:cubicBezTo>
                    <a:pt x="20159" y="4697"/>
                    <a:pt x="20124" y="4687"/>
                    <a:pt x="20090" y="4674"/>
                  </a:cubicBezTo>
                  <a:cubicBezTo>
                    <a:pt x="20052" y="4659"/>
                    <a:pt x="20012" y="4646"/>
                    <a:pt x="19972" y="4631"/>
                  </a:cubicBezTo>
                  <a:cubicBezTo>
                    <a:pt x="19939" y="4620"/>
                    <a:pt x="19903" y="4608"/>
                    <a:pt x="19870" y="4595"/>
                  </a:cubicBezTo>
                  <a:cubicBezTo>
                    <a:pt x="19831" y="4583"/>
                    <a:pt x="19792" y="4568"/>
                    <a:pt x="19752" y="4555"/>
                  </a:cubicBezTo>
                  <a:cubicBezTo>
                    <a:pt x="19718" y="4543"/>
                    <a:pt x="19684" y="4531"/>
                    <a:pt x="19649" y="4519"/>
                  </a:cubicBezTo>
                  <a:cubicBezTo>
                    <a:pt x="19609" y="4506"/>
                    <a:pt x="19571" y="4494"/>
                    <a:pt x="19530" y="4480"/>
                  </a:cubicBezTo>
                  <a:cubicBezTo>
                    <a:pt x="19494" y="4468"/>
                    <a:pt x="19462" y="4458"/>
                    <a:pt x="19427" y="4446"/>
                  </a:cubicBezTo>
                  <a:cubicBezTo>
                    <a:pt x="19387" y="4433"/>
                    <a:pt x="19347" y="4421"/>
                    <a:pt x="19308" y="4408"/>
                  </a:cubicBezTo>
                  <a:cubicBezTo>
                    <a:pt x="19272" y="4396"/>
                    <a:pt x="19240" y="4386"/>
                    <a:pt x="19205" y="4374"/>
                  </a:cubicBezTo>
                  <a:cubicBezTo>
                    <a:pt x="19163" y="4362"/>
                    <a:pt x="19125" y="4349"/>
                    <a:pt x="19086" y="4337"/>
                  </a:cubicBezTo>
                  <a:cubicBezTo>
                    <a:pt x="19050" y="4327"/>
                    <a:pt x="19016" y="4318"/>
                    <a:pt x="18983" y="4306"/>
                  </a:cubicBezTo>
                  <a:cubicBezTo>
                    <a:pt x="18941" y="4293"/>
                    <a:pt x="18903" y="4283"/>
                    <a:pt x="18862" y="4271"/>
                  </a:cubicBezTo>
                  <a:cubicBezTo>
                    <a:pt x="18828" y="4261"/>
                    <a:pt x="18794" y="4252"/>
                    <a:pt x="18759" y="4242"/>
                  </a:cubicBezTo>
                  <a:lnTo>
                    <a:pt x="18683" y="4219"/>
                  </a:lnTo>
                  <a:cubicBezTo>
                    <a:pt x="18694" y="4208"/>
                    <a:pt x="18708" y="4194"/>
                    <a:pt x="18719" y="4181"/>
                  </a:cubicBezTo>
                  <a:cubicBezTo>
                    <a:pt x="18743" y="4161"/>
                    <a:pt x="18765" y="4139"/>
                    <a:pt x="18785" y="4116"/>
                  </a:cubicBezTo>
                  <a:cubicBezTo>
                    <a:pt x="18808" y="4094"/>
                    <a:pt x="18830" y="4071"/>
                    <a:pt x="18852" y="4049"/>
                  </a:cubicBezTo>
                  <a:cubicBezTo>
                    <a:pt x="18872" y="4027"/>
                    <a:pt x="18894" y="4006"/>
                    <a:pt x="18913" y="3984"/>
                  </a:cubicBezTo>
                  <a:lnTo>
                    <a:pt x="18933" y="3966"/>
                  </a:lnTo>
                  <a:close/>
                  <a:moveTo>
                    <a:pt x="13090" y="1587"/>
                  </a:moveTo>
                  <a:lnTo>
                    <a:pt x="13090" y="1587"/>
                  </a:lnTo>
                  <a:cubicBezTo>
                    <a:pt x="11969" y="2171"/>
                    <a:pt x="10932" y="2959"/>
                    <a:pt x="10001" y="3944"/>
                  </a:cubicBezTo>
                  <a:cubicBezTo>
                    <a:pt x="9965" y="3955"/>
                    <a:pt x="9928" y="3965"/>
                    <a:pt x="9894" y="3975"/>
                  </a:cubicBezTo>
                  <a:cubicBezTo>
                    <a:pt x="9775" y="4011"/>
                    <a:pt x="9657" y="4049"/>
                    <a:pt x="9541" y="4087"/>
                  </a:cubicBezTo>
                  <a:cubicBezTo>
                    <a:pt x="8625" y="4396"/>
                    <a:pt x="7786" y="4818"/>
                    <a:pt x="7035" y="5348"/>
                  </a:cubicBezTo>
                  <a:cubicBezTo>
                    <a:pt x="7277" y="5128"/>
                    <a:pt x="7519" y="4921"/>
                    <a:pt x="7745" y="4733"/>
                  </a:cubicBezTo>
                  <a:cubicBezTo>
                    <a:pt x="7952" y="4565"/>
                    <a:pt x="8139" y="4418"/>
                    <a:pt x="8305" y="4292"/>
                  </a:cubicBezTo>
                  <a:cubicBezTo>
                    <a:pt x="8520" y="4130"/>
                    <a:pt x="8717" y="3984"/>
                    <a:pt x="8904" y="3855"/>
                  </a:cubicBezTo>
                  <a:cubicBezTo>
                    <a:pt x="9456" y="3472"/>
                    <a:pt x="10043" y="3115"/>
                    <a:pt x="10456" y="2871"/>
                  </a:cubicBezTo>
                  <a:cubicBezTo>
                    <a:pt x="10652" y="2759"/>
                    <a:pt x="10853" y="2644"/>
                    <a:pt x="11071" y="2524"/>
                  </a:cubicBezTo>
                  <a:cubicBezTo>
                    <a:pt x="11115" y="2499"/>
                    <a:pt x="11159" y="2474"/>
                    <a:pt x="11205" y="2450"/>
                  </a:cubicBezTo>
                  <a:cubicBezTo>
                    <a:pt x="11481" y="2304"/>
                    <a:pt x="11786" y="2153"/>
                    <a:pt x="12100" y="2009"/>
                  </a:cubicBezTo>
                  <a:cubicBezTo>
                    <a:pt x="12453" y="1848"/>
                    <a:pt x="12799" y="1703"/>
                    <a:pt x="13090" y="1587"/>
                  </a:cubicBezTo>
                  <a:close/>
                  <a:moveTo>
                    <a:pt x="32957" y="4506"/>
                  </a:moveTo>
                  <a:cubicBezTo>
                    <a:pt x="33174" y="4658"/>
                    <a:pt x="33385" y="4814"/>
                    <a:pt x="33594" y="4977"/>
                  </a:cubicBezTo>
                  <a:cubicBezTo>
                    <a:pt x="33569" y="5158"/>
                    <a:pt x="33509" y="5396"/>
                    <a:pt x="33396" y="5709"/>
                  </a:cubicBezTo>
                  <a:cubicBezTo>
                    <a:pt x="33054" y="5411"/>
                    <a:pt x="32706" y="5124"/>
                    <a:pt x="32353" y="4848"/>
                  </a:cubicBezTo>
                  <a:cubicBezTo>
                    <a:pt x="32559" y="4711"/>
                    <a:pt x="32769" y="4587"/>
                    <a:pt x="32957" y="4506"/>
                  </a:cubicBezTo>
                  <a:close/>
                  <a:moveTo>
                    <a:pt x="29430" y="2974"/>
                  </a:moveTo>
                  <a:lnTo>
                    <a:pt x="29430" y="2974"/>
                  </a:lnTo>
                  <a:cubicBezTo>
                    <a:pt x="30361" y="3519"/>
                    <a:pt x="31270" y="4136"/>
                    <a:pt x="32151" y="4814"/>
                  </a:cubicBezTo>
                  <a:cubicBezTo>
                    <a:pt x="31762" y="5093"/>
                    <a:pt x="31331" y="5451"/>
                    <a:pt x="30879" y="5849"/>
                  </a:cubicBezTo>
                  <a:lnTo>
                    <a:pt x="30857" y="5783"/>
                  </a:lnTo>
                  <a:lnTo>
                    <a:pt x="30825" y="5689"/>
                  </a:lnTo>
                  <a:lnTo>
                    <a:pt x="30797" y="5612"/>
                  </a:lnTo>
                  <a:cubicBezTo>
                    <a:pt x="30786" y="5580"/>
                    <a:pt x="30773" y="5549"/>
                    <a:pt x="30761" y="5518"/>
                  </a:cubicBezTo>
                  <a:cubicBezTo>
                    <a:pt x="30753" y="5492"/>
                    <a:pt x="30744" y="5467"/>
                    <a:pt x="30735" y="5442"/>
                  </a:cubicBezTo>
                  <a:cubicBezTo>
                    <a:pt x="30723" y="5411"/>
                    <a:pt x="30710" y="5380"/>
                    <a:pt x="30700" y="5351"/>
                  </a:cubicBezTo>
                  <a:cubicBezTo>
                    <a:pt x="30691" y="5324"/>
                    <a:pt x="30680" y="5301"/>
                    <a:pt x="30670" y="5276"/>
                  </a:cubicBezTo>
                  <a:cubicBezTo>
                    <a:pt x="30657" y="5243"/>
                    <a:pt x="30647" y="5214"/>
                    <a:pt x="30633" y="5183"/>
                  </a:cubicBezTo>
                  <a:cubicBezTo>
                    <a:pt x="30625" y="5159"/>
                    <a:pt x="30613" y="5133"/>
                    <a:pt x="30604" y="5109"/>
                  </a:cubicBezTo>
                  <a:cubicBezTo>
                    <a:pt x="30591" y="5078"/>
                    <a:pt x="30577" y="5049"/>
                    <a:pt x="30566" y="5018"/>
                  </a:cubicBezTo>
                  <a:cubicBezTo>
                    <a:pt x="30555" y="4993"/>
                    <a:pt x="30545" y="4970"/>
                    <a:pt x="30536" y="4948"/>
                  </a:cubicBezTo>
                  <a:cubicBezTo>
                    <a:pt x="30523" y="4918"/>
                    <a:pt x="30510" y="4887"/>
                    <a:pt x="30497" y="4858"/>
                  </a:cubicBezTo>
                  <a:cubicBezTo>
                    <a:pt x="30488" y="4834"/>
                    <a:pt x="30476" y="4812"/>
                    <a:pt x="30467" y="4787"/>
                  </a:cubicBezTo>
                  <a:cubicBezTo>
                    <a:pt x="30454" y="4758"/>
                    <a:pt x="30439" y="4727"/>
                    <a:pt x="30427" y="4697"/>
                  </a:cubicBezTo>
                  <a:cubicBezTo>
                    <a:pt x="30417" y="4675"/>
                    <a:pt x="30407" y="4653"/>
                    <a:pt x="30398" y="4631"/>
                  </a:cubicBezTo>
                  <a:cubicBezTo>
                    <a:pt x="30385" y="4602"/>
                    <a:pt x="30370" y="4572"/>
                    <a:pt x="30355" y="4543"/>
                  </a:cubicBezTo>
                  <a:cubicBezTo>
                    <a:pt x="30344" y="4521"/>
                    <a:pt x="30335" y="4499"/>
                    <a:pt x="30324" y="4477"/>
                  </a:cubicBezTo>
                  <a:cubicBezTo>
                    <a:pt x="30310" y="4447"/>
                    <a:pt x="30295" y="4418"/>
                    <a:pt x="30280" y="4387"/>
                  </a:cubicBezTo>
                  <a:cubicBezTo>
                    <a:pt x="30269" y="4367"/>
                    <a:pt x="30260" y="4344"/>
                    <a:pt x="30251" y="4324"/>
                  </a:cubicBezTo>
                  <a:cubicBezTo>
                    <a:pt x="30236" y="4293"/>
                    <a:pt x="30219" y="4264"/>
                    <a:pt x="30204" y="4233"/>
                  </a:cubicBezTo>
                  <a:cubicBezTo>
                    <a:pt x="30195" y="4214"/>
                    <a:pt x="30186" y="4194"/>
                    <a:pt x="30174" y="4175"/>
                  </a:cubicBezTo>
                  <a:cubicBezTo>
                    <a:pt x="30158" y="4144"/>
                    <a:pt x="30142" y="4115"/>
                    <a:pt x="30126" y="4084"/>
                  </a:cubicBezTo>
                  <a:cubicBezTo>
                    <a:pt x="30116" y="4065"/>
                    <a:pt x="30107" y="4047"/>
                    <a:pt x="30097" y="4028"/>
                  </a:cubicBezTo>
                  <a:cubicBezTo>
                    <a:pt x="30079" y="3997"/>
                    <a:pt x="30063" y="3966"/>
                    <a:pt x="30045" y="3937"/>
                  </a:cubicBezTo>
                  <a:cubicBezTo>
                    <a:pt x="30035" y="3919"/>
                    <a:pt x="30026" y="3902"/>
                    <a:pt x="30017" y="3886"/>
                  </a:cubicBezTo>
                  <a:cubicBezTo>
                    <a:pt x="29998" y="3853"/>
                    <a:pt x="29980" y="3821"/>
                    <a:pt x="29961" y="3790"/>
                  </a:cubicBezTo>
                  <a:cubicBezTo>
                    <a:pt x="29952" y="3775"/>
                    <a:pt x="29945" y="3758"/>
                    <a:pt x="29936" y="3743"/>
                  </a:cubicBezTo>
                  <a:lnTo>
                    <a:pt x="29854" y="3606"/>
                  </a:lnTo>
                  <a:cubicBezTo>
                    <a:pt x="29717" y="3383"/>
                    <a:pt x="29577" y="3172"/>
                    <a:pt x="29430" y="2974"/>
                  </a:cubicBezTo>
                  <a:close/>
                  <a:moveTo>
                    <a:pt x="26511" y="2218"/>
                  </a:moveTo>
                  <a:cubicBezTo>
                    <a:pt x="27148" y="2218"/>
                    <a:pt x="27817" y="2299"/>
                    <a:pt x="28511" y="2460"/>
                  </a:cubicBezTo>
                  <a:cubicBezTo>
                    <a:pt x="28746" y="2587"/>
                    <a:pt x="28979" y="2715"/>
                    <a:pt x="29210" y="2847"/>
                  </a:cubicBezTo>
                  <a:cubicBezTo>
                    <a:pt x="29405" y="3097"/>
                    <a:pt x="29592" y="3366"/>
                    <a:pt x="29771" y="3659"/>
                  </a:cubicBezTo>
                  <a:cubicBezTo>
                    <a:pt x="29798" y="3705"/>
                    <a:pt x="29826" y="3749"/>
                    <a:pt x="29852" y="3796"/>
                  </a:cubicBezTo>
                  <a:cubicBezTo>
                    <a:pt x="29863" y="3813"/>
                    <a:pt x="29874" y="3833"/>
                    <a:pt x="29885" y="3852"/>
                  </a:cubicBezTo>
                  <a:cubicBezTo>
                    <a:pt x="29901" y="3880"/>
                    <a:pt x="29916" y="3908"/>
                    <a:pt x="29933" y="3936"/>
                  </a:cubicBezTo>
                  <a:cubicBezTo>
                    <a:pt x="29945" y="3958"/>
                    <a:pt x="29958" y="3981"/>
                    <a:pt x="29970" y="4003"/>
                  </a:cubicBezTo>
                  <a:cubicBezTo>
                    <a:pt x="29982" y="4027"/>
                    <a:pt x="29996" y="4053"/>
                    <a:pt x="30010" y="4077"/>
                  </a:cubicBezTo>
                  <a:cubicBezTo>
                    <a:pt x="30023" y="4100"/>
                    <a:pt x="30036" y="4127"/>
                    <a:pt x="30048" y="4150"/>
                  </a:cubicBezTo>
                  <a:cubicBezTo>
                    <a:pt x="30061" y="4174"/>
                    <a:pt x="30074" y="4197"/>
                    <a:pt x="30085" y="4221"/>
                  </a:cubicBezTo>
                  <a:lnTo>
                    <a:pt x="30124" y="4299"/>
                  </a:lnTo>
                  <a:cubicBezTo>
                    <a:pt x="30135" y="4322"/>
                    <a:pt x="30148" y="4344"/>
                    <a:pt x="30158" y="4368"/>
                  </a:cubicBezTo>
                  <a:cubicBezTo>
                    <a:pt x="30172" y="4396"/>
                    <a:pt x="30185" y="4422"/>
                    <a:pt x="30199" y="4449"/>
                  </a:cubicBezTo>
                  <a:cubicBezTo>
                    <a:pt x="30210" y="4474"/>
                    <a:pt x="30222" y="4496"/>
                    <a:pt x="30232" y="4519"/>
                  </a:cubicBezTo>
                  <a:cubicBezTo>
                    <a:pt x="30245" y="4547"/>
                    <a:pt x="30258" y="4574"/>
                    <a:pt x="30273" y="4605"/>
                  </a:cubicBezTo>
                  <a:cubicBezTo>
                    <a:pt x="30283" y="4625"/>
                    <a:pt x="30295" y="4650"/>
                    <a:pt x="30304" y="4672"/>
                  </a:cubicBezTo>
                  <a:cubicBezTo>
                    <a:pt x="30317" y="4702"/>
                    <a:pt x="30330" y="4730"/>
                    <a:pt x="30342" y="4758"/>
                  </a:cubicBezTo>
                  <a:cubicBezTo>
                    <a:pt x="30354" y="4780"/>
                    <a:pt x="30363" y="4805"/>
                    <a:pt x="30375" y="4827"/>
                  </a:cubicBezTo>
                  <a:lnTo>
                    <a:pt x="30413" y="4915"/>
                  </a:lnTo>
                  <a:cubicBezTo>
                    <a:pt x="30422" y="4939"/>
                    <a:pt x="30433" y="4961"/>
                    <a:pt x="30442" y="4984"/>
                  </a:cubicBezTo>
                  <a:cubicBezTo>
                    <a:pt x="30455" y="5014"/>
                    <a:pt x="30467" y="5046"/>
                    <a:pt x="30479" y="5074"/>
                  </a:cubicBezTo>
                  <a:cubicBezTo>
                    <a:pt x="30488" y="5099"/>
                    <a:pt x="30500" y="5121"/>
                    <a:pt x="30508" y="5145"/>
                  </a:cubicBezTo>
                  <a:cubicBezTo>
                    <a:pt x="30522" y="5176"/>
                    <a:pt x="30532" y="5205"/>
                    <a:pt x="30545" y="5236"/>
                  </a:cubicBezTo>
                  <a:cubicBezTo>
                    <a:pt x="30554" y="5261"/>
                    <a:pt x="30563" y="5283"/>
                    <a:pt x="30573" y="5306"/>
                  </a:cubicBezTo>
                  <a:cubicBezTo>
                    <a:pt x="30585" y="5337"/>
                    <a:pt x="30597" y="5368"/>
                    <a:pt x="30610" y="5401"/>
                  </a:cubicBezTo>
                  <a:cubicBezTo>
                    <a:pt x="30619" y="5424"/>
                    <a:pt x="30627" y="5448"/>
                    <a:pt x="30636" y="5470"/>
                  </a:cubicBezTo>
                  <a:cubicBezTo>
                    <a:pt x="30648" y="5502"/>
                    <a:pt x="30661" y="5534"/>
                    <a:pt x="30672" y="5565"/>
                  </a:cubicBezTo>
                  <a:cubicBezTo>
                    <a:pt x="30680" y="5590"/>
                    <a:pt x="30691" y="5614"/>
                    <a:pt x="30698" y="5637"/>
                  </a:cubicBezTo>
                  <a:cubicBezTo>
                    <a:pt x="30708" y="5668"/>
                    <a:pt x="30720" y="5702"/>
                    <a:pt x="30732" y="5733"/>
                  </a:cubicBezTo>
                  <a:cubicBezTo>
                    <a:pt x="30742" y="5757"/>
                    <a:pt x="30750" y="5783"/>
                    <a:pt x="30758" y="5807"/>
                  </a:cubicBezTo>
                  <a:cubicBezTo>
                    <a:pt x="30769" y="5839"/>
                    <a:pt x="30780" y="5871"/>
                    <a:pt x="30791" y="5904"/>
                  </a:cubicBezTo>
                  <a:cubicBezTo>
                    <a:pt x="30794" y="5909"/>
                    <a:pt x="30795" y="5912"/>
                    <a:pt x="30797" y="5918"/>
                  </a:cubicBezTo>
                  <a:cubicBezTo>
                    <a:pt x="30482" y="6201"/>
                    <a:pt x="30158" y="6501"/>
                    <a:pt x="29841" y="6808"/>
                  </a:cubicBezTo>
                  <a:cubicBezTo>
                    <a:pt x="28598" y="5309"/>
                    <a:pt x="27227" y="4041"/>
                    <a:pt x="25746" y="3021"/>
                  </a:cubicBezTo>
                  <a:cubicBezTo>
                    <a:pt x="25441" y="2812"/>
                    <a:pt x="25134" y="2615"/>
                    <a:pt x="24823" y="2429"/>
                  </a:cubicBezTo>
                  <a:cubicBezTo>
                    <a:pt x="25038" y="2372"/>
                    <a:pt x="25260" y="2326"/>
                    <a:pt x="25491" y="2291"/>
                  </a:cubicBezTo>
                  <a:cubicBezTo>
                    <a:pt x="25821" y="2242"/>
                    <a:pt x="26161" y="2218"/>
                    <a:pt x="26511" y="2218"/>
                  </a:cubicBezTo>
                  <a:close/>
                  <a:moveTo>
                    <a:pt x="24695" y="2468"/>
                  </a:moveTo>
                  <a:cubicBezTo>
                    <a:pt x="25032" y="2666"/>
                    <a:pt x="25365" y="2878"/>
                    <a:pt x="25694" y="3106"/>
                  </a:cubicBezTo>
                  <a:cubicBezTo>
                    <a:pt x="27171" y="4122"/>
                    <a:pt x="28536" y="5386"/>
                    <a:pt x="29774" y="6880"/>
                  </a:cubicBezTo>
                  <a:cubicBezTo>
                    <a:pt x="29548" y="7095"/>
                    <a:pt x="29327" y="7314"/>
                    <a:pt x="29111" y="7533"/>
                  </a:cubicBezTo>
                  <a:cubicBezTo>
                    <a:pt x="26831" y="6137"/>
                    <a:pt x="24417" y="5117"/>
                    <a:pt x="21999" y="4477"/>
                  </a:cubicBezTo>
                  <a:cubicBezTo>
                    <a:pt x="22236" y="4090"/>
                    <a:pt x="22529" y="3741"/>
                    <a:pt x="22876" y="3443"/>
                  </a:cubicBezTo>
                  <a:cubicBezTo>
                    <a:pt x="23391" y="2997"/>
                    <a:pt x="24000" y="2672"/>
                    <a:pt x="24695" y="2468"/>
                  </a:cubicBezTo>
                  <a:close/>
                  <a:moveTo>
                    <a:pt x="9872" y="4083"/>
                  </a:moveTo>
                  <a:cubicBezTo>
                    <a:pt x="9618" y="4359"/>
                    <a:pt x="9378" y="4646"/>
                    <a:pt x="9147" y="4943"/>
                  </a:cubicBezTo>
                  <a:cubicBezTo>
                    <a:pt x="7507" y="5617"/>
                    <a:pt x="6033" y="6561"/>
                    <a:pt x="4799" y="7776"/>
                  </a:cubicBezTo>
                  <a:cubicBezTo>
                    <a:pt x="4808" y="7761"/>
                    <a:pt x="4818" y="7748"/>
                    <a:pt x="4827" y="7733"/>
                  </a:cubicBezTo>
                  <a:cubicBezTo>
                    <a:pt x="4843" y="7708"/>
                    <a:pt x="4862" y="7682"/>
                    <a:pt x="4878" y="7658"/>
                  </a:cubicBezTo>
                  <a:cubicBezTo>
                    <a:pt x="4892" y="7639"/>
                    <a:pt x="4902" y="7623"/>
                    <a:pt x="4915" y="7605"/>
                  </a:cubicBezTo>
                  <a:cubicBezTo>
                    <a:pt x="4931" y="7579"/>
                    <a:pt x="4950" y="7555"/>
                    <a:pt x="4968" y="7529"/>
                  </a:cubicBezTo>
                  <a:cubicBezTo>
                    <a:pt x="4981" y="7513"/>
                    <a:pt x="4992" y="7495"/>
                    <a:pt x="5005" y="7477"/>
                  </a:cubicBezTo>
                  <a:cubicBezTo>
                    <a:pt x="5024" y="7454"/>
                    <a:pt x="5042" y="7429"/>
                    <a:pt x="5058" y="7404"/>
                  </a:cubicBezTo>
                  <a:cubicBezTo>
                    <a:pt x="5071" y="7388"/>
                    <a:pt x="5084" y="7370"/>
                    <a:pt x="5097" y="7352"/>
                  </a:cubicBezTo>
                  <a:lnTo>
                    <a:pt x="5152" y="7282"/>
                  </a:lnTo>
                  <a:cubicBezTo>
                    <a:pt x="5165" y="7264"/>
                    <a:pt x="5178" y="7246"/>
                    <a:pt x="5190" y="7230"/>
                  </a:cubicBezTo>
                  <a:cubicBezTo>
                    <a:pt x="5209" y="7205"/>
                    <a:pt x="5227" y="7182"/>
                    <a:pt x="5248" y="7158"/>
                  </a:cubicBezTo>
                  <a:cubicBezTo>
                    <a:pt x="5261" y="7142"/>
                    <a:pt x="5275" y="7123"/>
                    <a:pt x="5289" y="7107"/>
                  </a:cubicBezTo>
                  <a:cubicBezTo>
                    <a:pt x="5306" y="7083"/>
                    <a:pt x="5327" y="7061"/>
                    <a:pt x="5345" y="7036"/>
                  </a:cubicBezTo>
                  <a:cubicBezTo>
                    <a:pt x="5359" y="7020"/>
                    <a:pt x="5373" y="7004"/>
                    <a:pt x="5387" y="6985"/>
                  </a:cubicBezTo>
                  <a:cubicBezTo>
                    <a:pt x="5406" y="6963"/>
                    <a:pt x="5426" y="6939"/>
                    <a:pt x="5446" y="6917"/>
                  </a:cubicBezTo>
                  <a:cubicBezTo>
                    <a:pt x="5461" y="6901"/>
                    <a:pt x="5474" y="6885"/>
                    <a:pt x="5489" y="6867"/>
                  </a:cubicBezTo>
                  <a:cubicBezTo>
                    <a:pt x="5509" y="6845"/>
                    <a:pt x="5527" y="6823"/>
                    <a:pt x="5548" y="6799"/>
                  </a:cubicBezTo>
                  <a:lnTo>
                    <a:pt x="5592" y="6749"/>
                  </a:lnTo>
                  <a:lnTo>
                    <a:pt x="5652" y="6683"/>
                  </a:lnTo>
                  <a:cubicBezTo>
                    <a:pt x="5665" y="6668"/>
                    <a:pt x="5678" y="6657"/>
                    <a:pt x="5690" y="6642"/>
                  </a:cubicBezTo>
                  <a:cubicBezTo>
                    <a:pt x="5696" y="6636"/>
                    <a:pt x="5701" y="6630"/>
                    <a:pt x="5705" y="6624"/>
                  </a:cubicBezTo>
                  <a:cubicBezTo>
                    <a:pt x="5717" y="6613"/>
                    <a:pt x="5730" y="6599"/>
                    <a:pt x="5740" y="6588"/>
                  </a:cubicBezTo>
                  <a:cubicBezTo>
                    <a:pt x="5811" y="6514"/>
                    <a:pt x="5881" y="6443"/>
                    <a:pt x="5955" y="6370"/>
                  </a:cubicBezTo>
                  <a:lnTo>
                    <a:pt x="5980" y="6345"/>
                  </a:lnTo>
                  <a:cubicBezTo>
                    <a:pt x="5995" y="6330"/>
                    <a:pt x="6009" y="6315"/>
                    <a:pt x="6026" y="6301"/>
                  </a:cubicBezTo>
                  <a:cubicBezTo>
                    <a:pt x="6049" y="6279"/>
                    <a:pt x="6073" y="6257"/>
                    <a:pt x="6095" y="6235"/>
                  </a:cubicBezTo>
                  <a:cubicBezTo>
                    <a:pt x="6109" y="6223"/>
                    <a:pt x="6124" y="6208"/>
                    <a:pt x="6139" y="6195"/>
                  </a:cubicBezTo>
                  <a:lnTo>
                    <a:pt x="6217" y="6123"/>
                  </a:lnTo>
                  <a:cubicBezTo>
                    <a:pt x="6230" y="6112"/>
                    <a:pt x="6242" y="6099"/>
                    <a:pt x="6255" y="6087"/>
                  </a:cubicBezTo>
                  <a:cubicBezTo>
                    <a:pt x="6293" y="6054"/>
                    <a:pt x="6335" y="6018"/>
                    <a:pt x="6373" y="5984"/>
                  </a:cubicBezTo>
                  <a:cubicBezTo>
                    <a:pt x="7366" y="5127"/>
                    <a:pt x="8539" y="4489"/>
                    <a:pt x="9872" y="4083"/>
                  </a:cubicBezTo>
                  <a:close/>
                  <a:moveTo>
                    <a:pt x="4552" y="7979"/>
                  </a:moveTo>
                  <a:cubicBezTo>
                    <a:pt x="4530" y="8014"/>
                    <a:pt x="4509" y="8050"/>
                    <a:pt x="4489" y="8085"/>
                  </a:cubicBezTo>
                  <a:cubicBezTo>
                    <a:pt x="4484" y="8091"/>
                    <a:pt x="4481" y="8095"/>
                    <a:pt x="4480" y="8101"/>
                  </a:cubicBezTo>
                  <a:cubicBezTo>
                    <a:pt x="4477" y="8103"/>
                    <a:pt x="4477" y="8107"/>
                    <a:pt x="4475" y="8108"/>
                  </a:cubicBezTo>
                  <a:cubicBezTo>
                    <a:pt x="4422" y="8166"/>
                    <a:pt x="4369" y="8225"/>
                    <a:pt x="4315" y="8282"/>
                  </a:cubicBezTo>
                  <a:cubicBezTo>
                    <a:pt x="4393" y="8180"/>
                    <a:pt x="4471" y="8080"/>
                    <a:pt x="4552" y="7979"/>
                  </a:cubicBezTo>
                  <a:close/>
                  <a:moveTo>
                    <a:pt x="21574" y="5370"/>
                  </a:moveTo>
                  <a:cubicBezTo>
                    <a:pt x="21582" y="5373"/>
                    <a:pt x="21587" y="5374"/>
                    <a:pt x="21595" y="5378"/>
                  </a:cubicBezTo>
                  <a:lnTo>
                    <a:pt x="21683" y="5417"/>
                  </a:lnTo>
                  <a:cubicBezTo>
                    <a:pt x="21727" y="5437"/>
                    <a:pt x="21773" y="5458"/>
                    <a:pt x="21817" y="5476"/>
                  </a:cubicBezTo>
                  <a:cubicBezTo>
                    <a:pt x="21845" y="5489"/>
                    <a:pt x="21874" y="5502"/>
                    <a:pt x="21902" y="5514"/>
                  </a:cubicBezTo>
                  <a:cubicBezTo>
                    <a:pt x="21948" y="5534"/>
                    <a:pt x="21992" y="5555"/>
                    <a:pt x="22038" y="5577"/>
                  </a:cubicBezTo>
                  <a:lnTo>
                    <a:pt x="22120" y="5615"/>
                  </a:lnTo>
                  <a:cubicBezTo>
                    <a:pt x="22167" y="5636"/>
                    <a:pt x="22211" y="5658"/>
                    <a:pt x="22257" y="5680"/>
                  </a:cubicBezTo>
                  <a:lnTo>
                    <a:pt x="22339" y="5718"/>
                  </a:lnTo>
                  <a:cubicBezTo>
                    <a:pt x="22385" y="5740"/>
                    <a:pt x="22432" y="5762"/>
                    <a:pt x="22476" y="5784"/>
                  </a:cubicBezTo>
                  <a:cubicBezTo>
                    <a:pt x="22502" y="5798"/>
                    <a:pt x="22530" y="5811"/>
                    <a:pt x="22557" y="5823"/>
                  </a:cubicBezTo>
                  <a:cubicBezTo>
                    <a:pt x="22602" y="5845"/>
                    <a:pt x="22648" y="5867"/>
                    <a:pt x="22694" y="5892"/>
                  </a:cubicBezTo>
                  <a:cubicBezTo>
                    <a:pt x="22722" y="5904"/>
                    <a:pt x="22747" y="5917"/>
                    <a:pt x="22774" y="5930"/>
                  </a:cubicBezTo>
                  <a:cubicBezTo>
                    <a:pt x="22823" y="5954"/>
                    <a:pt x="22869" y="5977"/>
                    <a:pt x="22914" y="5999"/>
                  </a:cubicBezTo>
                  <a:lnTo>
                    <a:pt x="22992" y="6039"/>
                  </a:lnTo>
                  <a:cubicBezTo>
                    <a:pt x="23039" y="6062"/>
                    <a:pt x="23086" y="6086"/>
                    <a:pt x="23133" y="6110"/>
                  </a:cubicBezTo>
                  <a:lnTo>
                    <a:pt x="23210" y="6149"/>
                  </a:lnTo>
                  <a:cubicBezTo>
                    <a:pt x="23257" y="6173"/>
                    <a:pt x="23303" y="6196"/>
                    <a:pt x="23351" y="6223"/>
                  </a:cubicBezTo>
                  <a:cubicBezTo>
                    <a:pt x="23376" y="6235"/>
                    <a:pt x="23403" y="6249"/>
                    <a:pt x="23429" y="6262"/>
                  </a:cubicBezTo>
                  <a:cubicBezTo>
                    <a:pt x="23476" y="6286"/>
                    <a:pt x="23522" y="6312"/>
                    <a:pt x="23566" y="6336"/>
                  </a:cubicBezTo>
                  <a:cubicBezTo>
                    <a:pt x="23592" y="6351"/>
                    <a:pt x="23619" y="6365"/>
                    <a:pt x="23647" y="6379"/>
                  </a:cubicBezTo>
                  <a:cubicBezTo>
                    <a:pt x="23691" y="6402"/>
                    <a:pt x="23736" y="6429"/>
                    <a:pt x="23781" y="6452"/>
                  </a:cubicBezTo>
                  <a:lnTo>
                    <a:pt x="23863" y="6496"/>
                  </a:lnTo>
                  <a:cubicBezTo>
                    <a:pt x="23909" y="6521"/>
                    <a:pt x="23957" y="6548"/>
                    <a:pt x="24003" y="6573"/>
                  </a:cubicBezTo>
                  <a:cubicBezTo>
                    <a:pt x="24029" y="6588"/>
                    <a:pt x="24054" y="6601"/>
                    <a:pt x="24081" y="6615"/>
                  </a:cubicBezTo>
                  <a:lnTo>
                    <a:pt x="24223" y="6698"/>
                  </a:lnTo>
                  <a:cubicBezTo>
                    <a:pt x="24248" y="6713"/>
                    <a:pt x="24272" y="6726"/>
                    <a:pt x="24295" y="6739"/>
                  </a:cubicBezTo>
                  <a:cubicBezTo>
                    <a:pt x="24344" y="6767"/>
                    <a:pt x="24392" y="6796"/>
                    <a:pt x="24441" y="6823"/>
                  </a:cubicBezTo>
                  <a:cubicBezTo>
                    <a:pt x="24465" y="6836"/>
                    <a:pt x="24488" y="6851"/>
                    <a:pt x="24510" y="6864"/>
                  </a:cubicBezTo>
                  <a:cubicBezTo>
                    <a:pt x="24560" y="6893"/>
                    <a:pt x="24607" y="6923"/>
                    <a:pt x="24657" y="6952"/>
                  </a:cubicBezTo>
                  <a:cubicBezTo>
                    <a:pt x="24679" y="6966"/>
                    <a:pt x="24703" y="6980"/>
                    <a:pt x="24725" y="6992"/>
                  </a:cubicBezTo>
                  <a:cubicBezTo>
                    <a:pt x="24775" y="7021"/>
                    <a:pt x="24823" y="7051"/>
                    <a:pt x="24872" y="7083"/>
                  </a:cubicBezTo>
                  <a:cubicBezTo>
                    <a:pt x="24894" y="7095"/>
                    <a:pt x="24916" y="7110"/>
                    <a:pt x="24941" y="7123"/>
                  </a:cubicBezTo>
                  <a:cubicBezTo>
                    <a:pt x="24988" y="7152"/>
                    <a:pt x="25038" y="7182"/>
                    <a:pt x="25085" y="7213"/>
                  </a:cubicBezTo>
                  <a:cubicBezTo>
                    <a:pt x="25110" y="7227"/>
                    <a:pt x="25132" y="7241"/>
                    <a:pt x="25156" y="7255"/>
                  </a:cubicBezTo>
                  <a:cubicBezTo>
                    <a:pt x="25207" y="7286"/>
                    <a:pt x="25257" y="7320"/>
                    <a:pt x="25309" y="7351"/>
                  </a:cubicBezTo>
                  <a:cubicBezTo>
                    <a:pt x="25328" y="7364"/>
                    <a:pt x="25349" y="7377"/>
                    <a:pt x="25371" y="7389"/>
                  </a:cubicBezTo>
                  <a:cubicBezTo>
                    <a:pt x="25443" y="7436"/>
                    <a:pt x="25512" y="7480"/>
                    <a:pt x="25584" y="7526"/>
                  </a:cubicBezTo>
                  <a:cubicBezTo>
                    <a:pt x="25860" y="7704"/>
                    <a:pt x="26132" y="7886"/>
                    <a:pt x="26400" y="8073"/>
                  </a:cubicBezTo>
                  <a:cubicBezTo>
                    <a:pt x="26546" y="8175"/>
                    <a:pt x="26691" y="8278"/>
                    <a:pt x="26834" y="8381"/>
                  </a:cubicBezTo>
                  <a:cubicBezTo>
                    <a:pt x="25816" y="8281"/>
                    <a:pt x="24785" y="8233"/>
                    <a:pt x="23748" y="8233"/>
                  </a:cubicBezTo>
                  <a:cubicBezTo>
                    <a:pt x="22940" y="8233"/>
                    <a:pt x="22130" y="8262"/>
                    <a:pt x="21320" y="8320"/>
                  </a:cubicBezTo>
                  <a:cubicBezTo>
                    <a:pt x="21177" y="7233"/>
                    <a:pt x="21267" y="6232"/>
                    <a:pt x="21574" y="5370"/>
                  </a:cubicBezTo>
                  <a:close/>
                  <a:moveTo>
                    <a:pt x="21943" y="4565"/>
                  </a:moveTo>
                  <a:cubicBezTo>
                    <a:pt x="24354" y="5202"/>
                    <a:pt x="26762" y="6217"/>
                    <a:pt x="29037" y="7607"/>
                  </a:cubicBezTo>
                  <a:cubicBezTo>
                    <a:pt x="28720" y="7925"/>
                    <a:pt x="28412" y="8242"/>
                    <a:pt x="28127" y="8541"/>
                  </a:cubicBezTo>
                  <a:cubicBezTo>
                    <a:pt x="28105" y="8536"/>
                    <a:pt x="28083" y="8535"/>
                    <a:pt x="28062" y="8532"/>
                  </a:cubicBezTo>
                  <a:cubicBezTo>
                    <a:pt x="28046" y="8529"/>
                    <a:pt x="28031" y="8528"/>
                    <a:pt x="28015" y="8525"/>
                  </a:cubicBezTo>
                  <a:cubicBezTo>
                    <a:pt x="27950" y="8514"/>
                    <a:pt x="27886" y="8506"/>
                    <a:pt x="27821" y="8498"/>
                  </a:cubicBezTo>
                  <a:cubicBezTo>
                    <a:pt x="27806" y="8497"/>
                    <a:pt x="27795" y="8495"/>
                    <a:pt x="27780" y="8492"/>
                  </a:cubicBezTo>
                  <a:cubicBezTo>
                    <a:pt x="27714" y="8483"/>
                    <a:pt x="27645" y="8476"/>
                    <a:pt x="27580" y="8467"/>
                  </a:cubicBezTo>
                  <a:cubicBezTo>
                    <a:pt x="27568" y="8466"/>
                    <a:pt x="27558" y="8466"/>
                    <a:pt x="27545" y="8463"/>
                  </a:cubicBezTo>
                  <a:cubicBezTo>
                    <a:pt x="27474" y="8454"/>
                    <a:pt x="27405" y="8447"/>
                    <a:pt x="27334" y="8439"/>
                  </a:cubicBezTo>
                  <a:cubicBezTo>
                    <a:pt x="27325" y="8438"/>
                    <a:pt x="27318" y="8438"/>
                    <a:pt x="27309" y="8436"/>
                  </a:cubicBezTo>
                  <a:cubicBezTo>
                    <a:pt x="27236" y="8429"/>
                    <a:pt x="27164" y="8419"/>
                    <a:pt x="27090" y="8411"/>
                  </a:cubicBezTo>
                  <a:cubicBezTo>
                    <a:pt x="27084" y="8411"/>
                    <a:pt x="27080" y="8410"/>
                    <a:pt x="27072" y="8410"/>
                  </a:cubicBezTo>
                  <a:lnTo>
                    <a:pt x="27022" y="8404"/>
                  </a:lnTo>
                  <a:cubicBezTo>
                    <a:pt x="26566" y="8072"/>
                    <a:pt x="26103" y="7752"/>
                    <a:pt x="25632" y="7447"/>
                  </a:cubicBezTo>
                  <a:cubicBezTo>
                    <a:pt x="25560" y="7401"/>
                    <a:pt x="25491" y="7355"/>
                    <a:pt x="25419" y="7311"/>
                  </a:cubicBezTo>
                  <a:cubicBezTo>
                    <a:pt x="25393" y="7294"/>
                    <a:pt x="25368" y="7277"/>
                    <a:pt x="25341" y="7263"/>
                  </a:cubicBezTo>
                  <a:cubicBezTo>
                    <a:pt x="25296" y="7233"/>
                    <a:pt x="25250" y="7205"/>
                    <a:pt x="25204" y="7176"/>
                  </a:cubicBezTo>
                  <a:lnTo>
                    <a:pt x="25116" y="7121"/>
                  </a:lnTo>
                  <a:cubicBezTo>
                    <a:pt x="25073" y="7095"/>
                    <a:pt x="25032" y="7070"/>
                    <a:pt x="24991" y="7044"/>
                  </a:cubicBezTo>
                  <a:cubicBezTo>
                    <a:pt x="24959" y="7024"/>
                    <a:pt x="24926" y="7005"/>
                    <a:pt x="24895" y="6988"/>
                  </a:cubicBezTo>
                  <a:cubicBezTo>
                    <a:pt x="24854" y="6963"/>
                    <a:pt x="24816" y="6939"/>
                    <a:pt x="24775" y="6916"/>
                  </a:cubicBezTo>
                  <a:cubicBezTo>
                    <a:pt x="24743" y="6895"/>
                    <a:pt x="24709" y="6877"/>
                    <a:pt x="24676" y="6857"/>
                  </a:cubicBezTo>
                  <a:cubicBezTo>
                    <a:pt x="24638" y="6833"/>
                    <a:pt x="24598" y="6811"/>
                    <a:pt x="24560" y="6786"/>
                  </a:cubicBezTo>
                  <a:cubicBezTo>
                    <a:pt x="24528" y="6767"/>
                    <a:pt x="24494" y="6748"/>
                    <a:pt x="24459" y="6727"/>
                  </a:cubicBezTo>
                  <a:cubicBezTo>
                    <a:pt x="24420" y="6705"/>
                    <a:pt x="24382" y="6683"/>
                    <a:pt x="24345" y="6661"/>
                  </a:cubicBezTo>
                  <a:cubicBezTo>
                    <a:pt x="24312" y="6642"/>
                    <a:pt x="24278" y="6623"/>
                    <a:pt x="24242" y="6602"/>
                  </a:cubicBezTo>
                  <a:cubicBezTo>
                    <a:pt x="24204" y="6580"/>
                    <a:pt x="24167" y="6558"/>
                    <a:pt x="24128" y="6539"/>
                  </a:cubicBezTo>
                  <a:cubicBezTo>
                    <a:pt x="24094" y="6518"/>
                    <a:pt x="24059" y="6499"/>
                    <a:pt x="24025" y="6480"/>
                  </a:cubicBezTo>
                  <a:cubicBezTo>
                    <a:pt x="23988" y="6460"/>
                    <a:pt x="23950" y="6438"/>
                    <a:pt x="23913" y="6417"/>
                  </a:cubicBezTo>
                  <a:cubicBezTo>
                    <a:pt x="23878" y="6396"/>
                    <a:pt x="23844" y="6379"/>
                    <a:pt x="23809" y="6360"/>
                  </a:cubicBezTo>
                  <a:cubicBezTo>
                    <a:pt x="23772" y="6340"/>
                    <a:pt x="23735" y="6320"/>
                    <a:pt x="23697" y="6299"/>
                  </a:cubicBezTo>
                  <a:cubicBezTo>
                    <a:pt x="23661" y="6282"/>
                    <a:pt x="23626" y="6261"/>
                    <a:pt x="23589" y="6242"/>
                  </a:cubicBezTo>
                  <a:cubicBezTo>
                    <a:pt x="23553" y="6223"/>
                    <a:pt x="23516" y="6202"/>
                    <a:pt x="23479" y="6183"/>
                  </a:cubicBezTo>
                  <a:cubicBezTo>
                    <a:pt x="23444" y="6165"/>
                    <a:pt x="23407" y="6146"/>
                    <a:pt x="23372" y="6127"/>
                  </a:cubicBezTo>
                  <a:cubicBezTo>
                    <a:pt x="23335" y="6107"/>
                    <a:pt x="23298" y="6087"/>
                    <a:pt x="23261" y="6068"/>
                  </a:cubicBezTo>
                  <a:cubicBezTo>
                    <a:pt x="23228" y="6049"/>
                    <a:pt x="23191" y="6032"/>
                    <a:pt x="23155" y="6012"/>
                  </a:cubicBezTo>
                  <a:cubicBezTo>
                    <a:pt x="23119" y="5995"/>
                    <a:pt x="23082" y="5974"/>
                    <a:pt x="23045" y="5955"/>
                  </a:cubicBezTo>
                  <a:cubicBezTo>
                    <a:pt x="23010" y="5937"/>
                    <a:pt x="22973" y="5921"/>
                    <a:pt x="22938" y="5902"/>
                  </a:cubicBezTo>
                  <a:cubicBezTo>
                    <a:pt x="22901" y="5884"/>
                    <a:pt x="22864" y="5865"/>
                    <a:pt x="22826" y="5848"/>
                  </a:cubicBezTo>
                  <a:cubicBezTo>
                    <a:pt x="22791" y="5829"/>
                    <a:pt x="22757" y="5812"/>
                    <a:pt x="22720" y="5796"/>
                  </a:cubicBezTo>
                  <a:cubicBezTo>
                    <a:pt x="22683" y="5777"/>
                    <a:pt x="22644" y="5759"/>
                    <a:pt x="22607" y="5740"/>
                  </a:cubicBezTo>
                  <a:cubicBezTo>
                    <a:pt x="22573" y="5724"/>
                    <a:pt x="22536" y="5705"/>
                    <a:pt x="22501" y="5689"/>
                  </a:cubicBezTo>
                  <a:cubicBezTo>
                    <a:pt x="22464" y="5671"/>
                    <a:pt x="22426" y="5652"/>
                    <a:pt x="22389" y="5636"/>
                  </a:cubicBezTo>
                  <a:cubicBezTo>
                    <a:pt x="22354" y="5620"/>
                    <a:pt x="22317" y="5602"/>
                    <a:pt x="22282" y="5586"/>
                  </a:cubicBezTo>
                  <a:cubicBezTo>
                    <a:pt x="22245" y="5568"/>
                    <a:pt x="22207" y="5551"/>
                    <a:pt x="22170" y="5533"/>
                  </a:cubicBezTo>
                  <a:cubicBezTo>
                    <a:pt x="22135" y="5517"/>
                    <a:pt x="22099" y="5499"/>
                    <a:pt x="22066" y="5484"/>
                  </a:cubicBezTo>
                  <a:cubicBezTo>
                    <a:pt x="22026" y="5468"/>
                    <a:pt x="21989" y="5451"/>
                    <a:pt x="21951" y="5433"/>
                  </a:cubicBezTo>
                  <a:cubicBezTo>
                    <a:pt x="21915" y="5417"/>
                    <a:pt x="21882" y="5402"/>
                    <a:pt x="21846" y="5386"/>
                  </a:cubicBezTo>
                  <a:cubicBezTo>
                    <a:pt x="21808" y="5370"/>
                    <a:pt x="21771" y="5352"/>
                    <a:pt x="21732" y="5334"/>
                  </a:cubicBezTo>
                  <a:cubicBezTo>
                    <a:pt x="21698" y="5320"/>
                    <a:pt x="21663" y="5303"/>
                    <a:pt x="21627" y="5287"/>
                  </a:cubicBezTo>
                  <a:cubicBezTo>
                    <a:pt x="21620" y="5284"/>
                    <a:pt x="21612" y="5283"/>
                    <a:pt x="21605" y="5278"/>
                  </a:cubicBezTo>
                  <a:cubicBezTo>
                    <a:pt x="21699" y="5028"/>
                    <a:pt x="21813" y="4792"/>
                    <a:pt x="21943" y="4565"/>
                  </a:cubicBezTo>
                  <a:close/>
                  <a:moveTo>
                    <a:pt x="33737" y="5086"/>
                  </a:moveTo>
                  <a:cubicBezTo>
                    <a:pt x="35055" y="6132"/>
                    <a:pt x="36215" y="7397"/>
                    <a:pt x="37111" y="8761"/>
                  </a:cubicBezTo>
                  <a:cubicBezTo>
                    <a:pt x="36861" y="8688"/>
                    <a:pt x="36586" y="8638"/>
                    <a:pt x="36283" y="8609"/>
                  </a:cubicBezTo>
                  <a:cubicBezTo>
                    <a:pt x="36083" y="8376"/>
                    <a:pt x="35879" y="8145"/>
                    <a:pt x="35671" y="7917"/>
                  </a:cubicBezTo>
                  <a:cubicBezTo>
                    <a:pt x="34983" y="7169"/>
                    <a:pt x="34261" y="6463"/>
                    <a:pt x="33510" y="5805"/>
                  </a:cubicBezTo>
                  <a:cubicBezTo>
                    <a:pt x="33612" y="5540"/>
                    <a:pt x="33688" y="5298"/>
                    <a:pt x="33737" y="5086"/>
                  </a:cubicBezTo>
                  <a:close/>
                  <a:moveTo>
                    <a:pt x="27180" y="8522"/>
                  </a:moveTo>
                  <a:cubicBezTo>
                    <a:pt x="27193" y="8523"/>
                    <a:pt x="27205" y="8523"/>
                    <a:pt x="27217" y="8526"/>
                  </a:cubicBezTo>
                  <a:cubicBezTo>
                    <a:pt x="27237" y="8526"/>
                    <a:pt x="27258" y="8528"/>
                    <a:pt x="27275" y="8532"/>
                  </a:cubicBezTo>
                  <a:cubicBezTo>
                    <a:pt x="27339" y="8539"/>
                    <a:pt x="27400" y="8547"/>
                    <a:pt x="27465" y="8554"/>
                  </a:cubicBezTo>
                  <a:cubicBezTo>
                    <a:pt x="27484" y="8556"/>
                    <a:pt x="27502" y="8557"/>
                    <a:pt x="27522" y="8560"/>
                  </a:cubicBezTo>
                  <a:cubicBezTo>
                    <a:pt x="27584" y="8567"/>
                    <a:pt x="27649" y="8576"/>
                    <a:pt x="27712" y="8585"/>
                  </a:cubicBezTo>
                  <a:cubicBezTo>
                    <a:pt x="27730" y="8586"/>
                    <a:pt x="27749" y="8591"/>
                    <a:pt x="27767" y="8592"/>
                  </a:cubicBezTo>
                  <a:cubicBezTo>
                    <a:pt x="27831" y="8600"/>
                    <a:pt x="27893" y="8609"/>
                    <a:pt x="27956" y="8617"/>
                  </a:cubicBezTo>
                  <a:cubicBezTo>
                    <a:pt x="27974" y="8619"/>
                    <a:pt x="27993" y="8623"/>
                    <a:pt x="28009" y="8625"/>
                  </a:cubicBezTo>
                  <a:lnTo>
                    <a:pt x="28043" y="8631"/>
                  </a:lnTo>
                  <a:cubicBezTo>
                    <a:pt x="27949" y="8728"/>
                    <a:pt x="27859" y="8825"/>
                    <a:pt x="27771" y="8917"/>
                  </a:cubicBezTo>
                  <a:cubicBezTo>
                    <a:pt x="27761" y="8926"/>
                    <a:pt x="27752" y="8938"/>
                    <a:pt x="27743" y="8947"/>
                  </a:cubicBezTo>
                  <a:cubicBezTo>
                    <a:pt x="27558" y="8803"/>
                    <a:pt x="27370" y="8661"/>
                    <a:pt x="27180" y="8522"/>
                  </a:cubicBezTo>
                  <a:close/>
                  <a:moveTo>
                    <a:pt x="30841" y="6046"/>
                  </a:moveTo>
                  <a:cubicBezTo>
                    <a:pt x="30845" y="6057"/>
                    <a:pt x="30848" y="6065"/>
                    <a:pt x="30853" y="6077"/>
                  </a:cubicBezTo>
                  <a:cubicBezTo>
                    <a:pt x="30861" y="6107"/>
                    <a:pt x="30870" y="6130"/>
                    <a:pt x="30878" y="6157"/>
                  </a:cubicBezTo>
                  <a:cubicBezTo>
                    <a:pt x="30889" y="6189"/>
                    <a:pt x="30898" y="6223"/>
                    <a:pt x="30908" y="6255"/>
                  </a:cubicBezTo>
                  <a:cubicBezTo>
                    <a:pt x="30916" y="6280"/>
                    <a:pt x="30926" y="6307"/>
                    <a:pt x="30933" y="6333"/>
                  </a:cubicBezTo>
                  <a:cubicBezTo>
                    <a:pt x="30942" y="6365"/>
                    <a:pt x="30953" y="6399"/>
                    <a:pt x="30963" y="6432"/>
                  </a:cubicBezTo>
                  <a:cubicBezTo>
                    <a:pt x="30970" y="6460"/>
                    <a:pt x="30979" y="6485"/>
                    <a:pt x="30986" y="6513"/>
                  </a:cubicBezTo>
                  <a:cubicBezTo>
                    <a:pt x="30995" y="6545"/>
                    <a:pt x="31004" y="6580"/>
                    <a:pt x="31016" y="6614"/>
                  </a:cubicBezTo>
                  <a:cubicBezTo>
                    <a:pt x="31023" y="6640"/>
                    <a:pt x="31031" y="6668"/>
                    <a:pt x="31039" y="6695"/>
                  </a:cubicBezTo>
                  <a:cubicBezTo>
                    <a:pt x="31048" y="6727"/>
                    <a:pt x="31058" y="6763"/>
                    <a:pt x="31067" y="6795"/>
                  </a:cubicBezTo>
                  <a:lnTo>
                    <a:pt x="31089" y="6879"/>
                  </a:lnTo>
                  <a:cubicBezTo>
                    <a:pt x="31098" y="6911"/>
                    <a:pt x="31107" y="6946"/>
                    <a:pt x="31114" y="6979"/>
                  </a:cubicBezTo>
                  <a:cubicBezTo>
                    <a:pt x="31122" y="7008"/>
                    <a:pt x="31129" y="7036"/>
                    <a:pt x="31136" y="7066"/>
                  </a:cubicBezTo>
                  <a:cubicBezTo>
                    <a:pt x="31147" y="7099"/>
                    <a:pt x="31154" y="7133"/>
                    <a:pt x="31163" y="7169"/>
                  </a:cubicBezTo>
                  <a:lnTo>
                    <a:pt x="31185" y="7257"/>
                  </a:lnTo>
                  <a:cubicBezTo>
                    <a:pt x="31192" y="7292"/>
                    <a:pt x="31201" y="7324"/>
                    <a:pt x="31208" y="7360"/>
                  </a:cubicBezTo>
                  <a:cubicBezTo>
                    <a:pt x="31216" y="7389"/>
                    <a:pt x="31223" y="7419"/>
                    <a:pt x="31229" y="7449"/>
                  </a:cubicBezTo>
                  <a:cubicBezTo>
                    <a:pt x="31236" y="7485"/>
                    <a:pt x="31244" y="7519"/>
                    <a:pt x="31253" y="7552"/>
                  </a:cubicBezTo>
                  <a:cubicBezTo>
                    <a:pt x="31260" y="7585"/>
                    <a:pt x="31266" y="7614"/>
                    <a:pt x="31273" y="7645"/>
                  </a:cubicBezTo>
                  <a:cubicBezTo>
                    <a:pt x="31281" y="7680"/>
                    <a:pt x="31288" y="7713"/>
                    <a:pt x="31295" y="7748"/>
                  </a:cubicBezTo>
                  <a:cubicBezTo>
                    <a:pt x="31303" y="7779"/>
                    <a:pt x="31309" y="7810"/>
                    <a:pt x="31316" y="7842"/>
                  </a:cubicBezTo>
                  <a:cubicBezTo>
                    <a:pt x="31323" y="7877"/>
                    <a:pt x="31331" y="7911"/>
                    <a:pt x="31335" y="7945"/>
                  </a:cubicBezTo>
                  <a:cubicBezTo>
                    <a:pt x="31341" y="7976"/>
                    <a:pt x="31348" y="8010"/>
                    <a:pt x="31354" y="8041"/>
                  </a:cubicBezTo>
                  <a:cubicBezTo>
                    <a:pt x="31361" y="8076"/>
                    <a:pt x="31367" y="8110"/>
                    <a:pt x="31375" y="8145"/>
                  </a:cubicBezTo>
                  <a:cubicBezTo>
                    <a:pt x="31379" y="8179"/>
                    <a:pt x="31386" y="8211"/>
                    <a:pt x="31392" y="8242"/>
                  </a:cubicBezTo>
                  <a:cubicBezTo>
                    <a:pt x="31398" y="8278"/>
                    <a:pt x="31406" y="8313"/>
                    <a:pt x="31411" y="8345"/>
                  </a:cubicBezTo>
                  <a:cubicBezTo>
                    <a:pt x="31416" y="8379"/>
                    <a:pt x="31423" y="8414"/>
                    <a:pt x="31429" y="8447"/>
                  </a:cubicBezTo>
                  <a:cubicBezTo>
                    <a:pt x="31435" y="8482"/>
                    <a:pt x="31441" y="8514"/>
                    <a:pt x="31448" y="8550"/>
                  </a:cubicBezTo>
                  <a:lnTo>
                    <a:pt x="31464" y="8654"/>
                  </a:lnTo>
                  <a:cubicBezTo>
                    <a:pt x="31470" y="8689"/>
                    <a:pt x="31475" y="8723"/>
                    <a:pt x="31481" y="8757"/>
                  </a:cubicBezTo>
                  <a:cubicBezTo>
                    <a:pt x="31486" y="8792"/>
                    <a:pt x="31492" y="8828"/>
                    <a:pt x="31497" y="8864"/>
                  </a:cubicBezTo>
                  <a:cubicBezTo>
                    <a:pt x="31503" y="8900"/>
                    <a:pt x="31509" y="8932"/>
                    <a:pt x="31511" y="8967"/>
                  </a:cubicBezTo>
                  <a:cubicBezTo>
                    <a:pt x="31517" y="9004"/>
                    <a:pt x="31523" y="9039"/>
                    <a:pt x="31529" y="9076"/>
                  </a:cubicBezTo>
                  <a:cubicBezTo>
                    <a:pt x="31531" y="9087"/>
                    <a:pt x="31532" y="9095"/>
                    <a:pt x="31532" y="9107"/>
                  </a:cubicBezTo>
                  <a:cubicBezTo>
                    <a:pt x="31022" y="8323"/>
                    <a:pt x="30482" y="7588"/>
                    <a:pt x="29919" y="6901"/>
                  </a:cubicBezTo>
                  <a:cubicBezTo>
                    <a:pt x="30244" y="6588"/>
                    <a:pt x="30552" y="6304"/>
                    <a:pt x="30841" y="6046"/>
                  </a:cubicBezTo>
                  <a:close/>
                  <a:moveTo>
                    <a:pt x="29848" y="6970"/>
                  </a:moveTo>
                  <a:cubicBezTo>
                    <a:pt x="30397" y="7638"/>
                    <a:pt x="30920" y="8351"/>
                    <a:pt x="31416" y="9109"/>
                  </a:cubicBezTo>
                  <a:cubicBezTo>
                    <a:pt x="30701" y="8564"/>
                    <a:pt x="29964" y="8061"/>
                    <a:pt x="29214" y="7595"/>
                  </a:cubicBezTo>
                  <a:cubicBezTo>
                    <a:pt x="29433" y="7377"/>
                    <a:pt x="29643" y="7169"/>
                    <a:pt x="29848" y="6970"/>
                  </a:cubicBezTo>
                  <a:close/>
                  <a:moveTo>
                    <a:pt x="33787" y="4690"/>
                  </a:moveTo>
                  <a:cubicBezTo>
                    <a:pt x="34312" y="5114"/>
                    <a:pt x="34796" y="5548"/>
                    <a:pt x="35245" y="5984"/>
                  </a:cubicBezTo>
                  <a:cubicBezTo>
                    <a:pt x="35255" y="5995"/>
                    <a:pt x="35267" y="6005"/>
                    <a:pt x="35277" y="6017"/>
                  </a:cubicBezTo>
                  <a:cubicBezTo>
                    <a:pt x="35561" y="6293"/>
                    <a:pt x="35827" y="6571"/>
                    <a:pt x="36081" y="6849"/>
                  </a:cubicBezTo>
                  <a:cubicBezTo>
                    <a:pt x="36236" y="7021"/>
                    <a:pt x="36429" y="7246"/>
                    <a:pt x="36723" y="7586"/>
                  </a:cubicBezTo>
                  <a:cubicBezTo>
                    <a:pt x="36949" y="7858"/>
                    <a:pt x="37161" y="8129"/>
                    <a:pt x="37363" y="8395"/>
                  </a:cubicBezTo>
                  <a:cubicBezTo>
                    <a:pt x="37539" y="8632"/>
                    <a:pt x="37722" y="8888"/>
                    <a:pt x="37898" y="9145"/>
                  </a:cubicBezTo>
                  <a:cubicBezTo>
                    <a:pt x="37719" y="9010"/>
                    <a:pt x="37505" y="8900"/>
                    <a:pt x="37261" y="8813"/>
                  </a:cubicBezTo>
                  <a:cubicBezTo>
                    <a:pt x="36802" y="8098"/>
                    <a:pt x="36262" y="7401"/>
                    <a:pt x="35651" y="6735"/>
                  </a:cubicBezTo>
                  <a:cubicBezTo>
                    <a:pt x="35061" y="6092"/>
                    <a:pt x="34424" y="5502"/>
                    <a:pt x="33758" y="4975"/>
                  </a:cubicBezTo>
                  <a:cubicBezTo>
                    <a:pt x="33775" y="4871"/>
                    <a:pt x="33787" y="4777"/>
                    <a:pt x="33787" y="4690"/>
                  </a:cubicBezTo>
                  <a:close/>
                  <a:moveTo>
                    <a:pt x="32266" y="4903"/>
                  </a:moveTo>
                  <a:cubicBezTo>
                    <a:pt x="32637" y="5195"/>
                    <a:pt x="33003" y="5496"/>
                    <a:pt x="33362" y="5807"/>
                  </a:cubicBezTo>
                  <a:cubicBezTo>
                    <a:pt x="33354" y="5827"/>
                    <a:pt x="33347" y="5849"/>
                    <a:pt x="33338" y="5870"/>
                  </a:cubicBezTo>
                  <a:cubicBezTo>
                    <a:pt x="33025" y="6682"/>
                    <a:pt x="32456" y="7794"/>
                    <a:pt x="31644" y="9175"/>
                  </a:cubicBezTo>
                  <a:cubicBezTo>
                    <a:pt x="31641" y="9144"/>
                    <a:pt x="31635" y="9115"/>
                    <a:pt x="31632" y="9084"/>
                  </a:cubicBezTo>
                  <a:cubicBezTo>
                    <a:pt x="31626" y="9047"/>
                    <a:pt x="31620" y="9012"/>
                    <a:pt x="31614" y="8976"/>
                  </a:cubicBezTo>
                  <a:cubicBezTo>
                    <a:pt x="31610" y="8941"/>
                    <a:pt x="31604" y="8907"/>
                    <a:pt x="31598" y="8870"/>
                  </a:cubicBezTo>
                  <a:cubicBezTo>
                    <a:pt x="31592" y="8835"/>
                    <a:pt x="31588" y="8798"/>
                    <a:pt x="31582" y="8763"/>
                  </a:cubicBezTo>
                  <a:lnTo>
                    <a:pt x="31566" y="8659"/>
                  </a:lnTo>
                  <a:cubicBezTo>
                    <a:pt x="31560" y="8623"/>
                    <a:pt x="31554" y="8588"/>
                    <a:pt x="31547" y="8554"/>
                  </a:cubicBezTo>
                  <a:cubicBezTo>
                    <a:pt x="31541" y="8519"/>
                    <a:pt x="31536" y="8483"/>
                    <a:pt x="31531" y="8450"/>
                  </a:cubicBezTo>
                  <a:cubicBezTo>
                    <a:pt x="31525" y="8416"/>
                    <a:pt x="31517" y="8381"/>
                    <a:pt x="31511" y="8347"/>
                  </a:cubicBezTo>
                  <a:cubicBezTo>
                    <a:pt x="31507" y="8313"/>
                    <a:pt x="31500" y="8279"/>
                    <a:pt x="31494" y="8244"/>
                  </a:cubicBezTo>
                  <a:cubicBezTo>
                    <a:pt x="31488" y="8210"/>
                    <a:pt x="31481" y="8176"/>
                    <a:pt x="31473" y="8141"/>
                  </a:cubicBezTo>
                  <a:cubicBezTo>
                    <a:pt x="31467" y="8108"/>
                    <a:pt x="31460" y="8073"/>
                    <a:pt x="31456" y="8041"/>
                  </a:cubicBezTo>
                  <a:cubicBezTo>
                    <a:pt x="31448" y="8005"/>
                    <a:pt x="31442" y="7972"/>
                    <a:pt x="31435" y="7938"/>
                  </a:cubicBezTo>
                  <a:cubicBezTo>
                    <a:pt x="31428" y="7904"/>
                    <a:pt x="31422" y="7872"/>
                    <a:pt x="31414" y="7838"/>
                  </a:cubicBezTo>
                  <a:cubicBezTo>
                    <a:pt x="31407" y="7805"/>
                    <a:pt x="31400" y="7772"/>
                    <a:pt x="31394" y="7736"/>
                  </a:cubicBezTo>
                  <a:cubicBezTo>
                    <a:pt x="31386" y="7704"/>
                    <a:pt x="31379" y="7670"/>
                    <a:pt x="31375" y="7638"/>
                  </a:cubicBezTo>
                  <a:lnTo>
                    <a:pt x="31353" y="7538"/>
                  </a:lnTo>
                  <a:cubicBezTo>
                    <a:pt x="31345" y="7507"/>
                    <a:pt x="31338" y="7474"/>
                    <a:pt x="31331" y="7442"/>
                  </a:cubicBezTo>
                  <a:cubicBezTo>
                    <a:pt x="31323" y="7410"/>
                    <a:pt x="31316" y="7376"/>
                    <a:pt x="31306" y="7344"/>
                  </a:cubicBezTo>
                  <a:lnTo>
                    <a:pt x="31284" y="7249"/>
                  </a:lnTo>
                  <a:cubicBezTo>
                    <a:pt x="31276" y="7217"/>
                    <a:pt x="31267" y="7183"/>
                    <a:pt x="31260" y="7152"/>
                  </a:cubicBezTo>
                  <a:cubicBezTo>
                    <a:pt x="31253" y="7121"/>
                    <a:pt x="31245" y="7089"/>
                    <a:pt x="31236" y="7058"/>
                  </a:cubicBezTo>
                  <a:cubicBezTo>
                    <a:pt x="31228" y="7026"/>
                    <a:pt x="31220" y="6992"/>
                    <a:pt x="31210" y="6960"/>
                  </a:cubicBezTo>
                  <a:cubicBezTo>
                    <a:pt x="31203" y="6930"/>
                    <a:pt x="31195" y="6898"/>
                    <a:pt x="31186" y="6868"/>
                  </a:cubicBezTo>
                  <a:cubicBezTo>
                    <a:pt x="31178" y="6836"/>
                    <a:pt x="31169" y="6805"/>
                    <a:pt x="31161" y="6771"/>
                  </a:cubicBezTo>
                  <a:cubicBezTo>
                    <a:pt x="31154" y="6742"/>
                    <a:pt x="31144" y="6713"/>
                    <a:pt x="31136" y="6682"/>
                  </a:cubicBezTo>
                  <a:cubicBezTo>
                    <a:pt x="31128" y="6648"/>
                    <a:pt x="31119" y="6617"/>
                    <a:pt x="31110" y="6585"/>
                  </a:cubicBezTo>
                  <a:cubicBezTo>
                    <a:pt x="31100" y="6555"/>
                    <a:pt x="31092" y="6526"/>
                    <a:pt x="31083" y="6496"/>
                  </a:cubicBezTo>
                  <a:cubicBezTo>
                    <a:pt x="31075" y="6463"/>
                    <a:pt x="31066" y="6432"/>
                    <a:pt x="31054" y="6398"/>
                  </a:cubicBezTo>
                  <a:cubicBezTo>
                    <a:pt x="31045" y="6371"/>
                    <a:pt x="31038" y="6342"/>
                    <a:pt x="31029" y="6314"/>
                  </a:cubicBezTo>
                  <a:cubicBezTo>
                    <a:pt x="31019" y="6280"/>
                    <a:pt x="31008" y="6249"/>
                    <a:pt x="31000" y="6218"/>
                  </a:cubicBezTo>
                  <a:cubicBezTo>
                    <a:pt x="30989" y="6190"/>
                    <a:pt x="30982" y="6162"/>
                    <a:pt x="30973" y="6136"/>
                  </a:cubicBezTo>
                  <a:cubicBezTo>
                    <a:pt x="30963" y="6104"/>
                    <a:pt x="30953" y="6071"/>
                    <a:pt x="30942" y="6040"/>
                  </a:cubicBezTo>
                  <a:cubicBezTo>
                    <a:pt x="30935" y="6020"/>
                    <a:pt x="30929" y="5998"/>
                    <a:pt x="30922" y="5977"/>
                  </a:cubicBezTo>
                  <a:cubicBezTo>
                    <a:pt x="31201" y="5731"/>
                    <a:pt x="31463" y="5512"/>
                    <a:pt x="31706" y="5320"/>
                  </a:cubicBezTo>
                  <a:cubicBezTo>
                    <a:pt x="31864" y="5193"/>
                    <a:pt x="32062" y="5046"/>
                    <a:pt x="32266" y="4903"/>
                  </a:cubicBezTo>
                  <a:close/>
                  <a:moveTo>
                    <a:pt x="29143" y="7669"/>
                  </a:moveTo>
                  <a:cubicBezTo>
                    <a:pt x="29907" y="8138"/>
                    <a:pt x="30655" y="8653"/>
                    <a:pt x="31384" y="9209"/>
                  </a:cubicBezTo>
                  <a:lnTo>
                    <a:pt x="31361" y="9203"/>
                  </a:lnTo>
                  <a:cubicBezTo>
                    <a:pt x="31325" y="9194"/>
                    <a:pt x="31288" y="9182"/>
                    <a:pt x="31251" y="9173"/>
                  </a:cubicBezTo>
                  <a:cubicBezTo>
                    <a:pt x="31213" y="9162"/>
                    <a:pt x="31172" y="9153"/>
                    <a:pt x="31133" y="9142"/>
                  </a:cubicBezTo>
                  <a:cubicBezTo>
                    <a:pt x="31097" y="9132"/>
                    <a:pt x="31061" y="9123"/>
                    <a:pt x="31025" y="9115"/>
                  </a:cubicBezTo>
                  <a:cubicBezTo>
                    <a:pt x="30985" y="9103"/>
                    <a:pt x="30944" y="9094"/>
                    <a:pt x="30901" y="9084"/>
                  </a:cubicBezTo>
                  <a:cubicBezTo>
                    <a:pt x="30867" y="9073"/>
                    <a:pt x="30832" y="9066"/>
                    <a:pt x="30797" y="9057"/>
                  </a:cubicBezTo>
                  <a:cubicBezTo>
                    <a:pt x="30754" y="9047"/>
                    <a:pt x="30713" y="9037"/>
                    <a:pt x="30670" y="9026"/>
                  </a:cubicBezTo>
                  <a:cubicBezTo>
                    <a:pt x="30636" y="9019"/>
                    <a:pt x="30602" y="9010"/>
                    <a:pt x="30569" y="9003"/>
                  </a:cubicBezTo>
                  <a:cubicBezTo>
                    <a:pt x="30525" y="8991"/>
                    <a:pt x="30482" y="8982"/>
                    <a:pt x="30438" y="8970"/>
                  </a:cubicBezTo>
                  <a:cubicBezTo>
                    <a:pt x="30405" y="8963"/>
                    <a:pt x="30372" y="8956"/>
                    <a:pt x="30341" y="8948"/>
                  </a:cubicBezTo>
                  <a:cubicBezTo>
                    <a:pt x="30295" y="8938"/>
                    <a:pt x="30251" y="8929"/>
                    <a:pt x="30205" y="8917"/>
                  </a:cubicBezTo>
                  <a:cubicBezTo>
                    <a:pt x="30173" y="8910"/>
                    <a:pt x="30142" y="8903"/>
                    <a:pt x="30110" y="8897"/>
                  </a:cubicBezTo>
                  <a:cubicBezTo>
                    <a:pt x="30063" y="8887"/>
                    <a:pt x="30017" y="8878"/>
                    <a:pt x="29970" y="8867"/>
                  </a:cubicBezTo>
                  <a:cubicBezTo>
                    <a:pt x="29938" y="8860"/>
                    <a:pt x="29908" y="8856"/>
                    <a:pt x="29877" y="8850"/>
                  </a:cubicBezTo>
                  <a:cubicBezTo>
                    <a:pt x="29830" y="8841"/>
                    <a:pt x="29782" y="8829"/>
                    <a:pt x="29732" y="8820"/>
                  </a:cubicBezTo>
                  <a:cubicBezTo>
                    <a:pt x="29702" y="8814"/>
                    <a:pt x="29673" y="8809"/>
                    <a:pt x="29646" y="8804"/>
                  </a:cubicBezTo>
                  <a:cubicBezTo>
                    <a:pt x="29596" y="8794"/>
                    <a:pt x="29546" y="8784"/>
                    <a:pt x="29496" y="8775"/>
                  </a:cubicBezTo>
                  <a:lnTo>
                    <a:pt x="29414" y="8757"/>
                  </a:lnTo>
                  <a:cubicBezTo>
                    <a:pt x="29363" y="8748"/>
                    <a:pt x="29311" y="8738"/>
                    <a:pt x="29260" y="8728"/>
                  </a:cubicBezTo>
                  <a:cubicBezTo>
                    <a:pt x="29235" y="8723"/>
                    <a:pt x="29208" y="8719"/>
                    <a:pt x="29183" y="8713"/>
                  </a:cubicBezTo>
                  <a:cubicBezTo>
                    <a:pt x="29129" y="8704"/>
                    <a:pt x="29076" y="8692"/>
                    <a:pt x="29023" y="8684"/>
                  </a:cubicBezTo>
                  <a:cubicBezTo>
                    <a:pt x="28999" y="8681"/>
                    <a:pt x="28974" y="8676"/>
                    <a:pt x="28951" y="8670"/>
                  </a:cubicBezTo>
                  <a:cubicBezTo>
                    <a:pt x="28896" y="8661"/>
                    <a:pt x="28840" y="8653"/>
                    <a:pt x="28783" y="8644"/>
                  </a:cubicBezTo>
                  <a:lnTo>
                    <a:pt x="28717" y="8632"/>
                  </a:lnTo>
                  <a:cubicBezTo>
                    <a:pt x="28661" y="8623"/>
                    <a:pt x="28602" y="8614"/>
                    <a:pt x="28545" y="8604"/>
                  </a:cubicBezTo>
                  <a:cubicBezTo>
                    <a:pt x="28524" y="8601"/>
                    <a:pt x="28504" y="8600"/>
                    <a:pt x="28484" y="8595"/>
                  </a:cubicBezTo>
                  <a:cubicBezTo>
                    <a:pt x="28423" y="8586"/>
                    <a:pt x="28364" y="8578"/>
                    <a:pt x="28304" y="8567"/>
                  </a:cubicBezTo>
                  <a:lnTo>
                    <a:pt x="28271" y="8563"/>
                  </a:lnTo>
                  <a:cubicBezTo>
                    <a:pt x="28573" y="8248"/>
                    <a:pt x="28862" y="7950"/>
                    <a:pt x="29143" y="7669"/>
                  </a:cubicBezTo>
                  <a:close/>
                  <a:moveTo>
                    <a:pt x="33471" y="5904"/>
                  </a:moveTo>
                  <a:cubicBezTo>
                    <a:pt x="34209" y="6554"/>
                    <a:pt x="34921" y="7248"/>
                    <a:pt x="35598" y="7985"/>
                  </a:cubicBezTo>
                  <a:cubicBezTo>
                    <a:pt x="35783" y="8188"/>
                    <a:pt x="35965" y="8392"/>
                    <a:pt x="36143" y="8597"/>
                  </a:cubicBezTo>
                  <a:cubicBezTo>
                    <a:pt x="35992" y="8586"/>
                    <a:pt x="35835" y="8581"/>
                    <a:pt x="35671" y="8581"/>
                  </a:cubicBezTo>
                  <a:cubicBezTo>
                    <a:pt x="34615" y="8581"/>
                    <a:pt x="33297" y="8798"/>
                    <a:pt x="31750" y="9234"/>
                  </a:cubicBezTo>
                  <a:cubicBezTo>
                    <a:pt x="32404" y="8125"/>
                    <a:pt x="33085" y="6879"/>
                    <a:pt x="33471" y="5904"/>
                  </a:cubicBezTo>
                  <a:close/>
                  <a:moveTo>
                    <a:pt x="18610" y="4300"/>
                  </a:moveTo>
                  <a:cubicBezTo>
                    <a:pt x="18640" y="4311"/>
                    <a:pt x="18669" y="4318"/>
                    <a:pt x="18699" y="4327"/>
                  </a:cubicBezTo>
                  <a:cubicBezTo>
                    <a:pt x="18740" y="4337"/>
                    <a:pt x="18778" y="4349"/>
                    <a:pt x="18818" y="4362"/>
                  </a:cubicBezTo>
                  <a:cubicBezTo>
                    <a:pt x="18853" y="4372"/>
                    <a:pt x="18888" y="4381"/>
                    <a:pt x="18924" y="4393"/>
                  </a:cubicBezTo>
                  <a:cubicBezTo>
                    <a:pt x="18962" y="4403"/>
                    <a:pt x="19000" y="4417"/>
                    <a:pt x="19038" y="4428"/>
                  </a:cubicBezTo>
                  <a:cubicBezTo>
                    <a:pt x="19074" y="4439"/>
                    <a:pt x="19111" y="4450"/>
                    <a:pt x="19146" y="4461"/>
                  </a:cubicBezTo>
                  <a:cubicBezTo>
                    <a:pt x="19184" y="4472"/>
                    <a:pt x="19221" y="4484"/>
                    <a:pt x="19259" y="4496"/>
                  </a:cubicBezTo>
                  <a:cubicBezTo>
                    <a:pt x="19296" y="4506"/>
                    <a:pt x="19333" y="4519"/>
                    <a:pt x="19369" y="4531"/>
                  </a:cubicBezTo>
                  <a:cubicBezTo>
                    <a:pt x="19406" y="4542"/>
                    <a:pt x="19443" y="4555"/>
                    <a:pt x="19480" y="4568"/>
                  </a:cubicBezTo>
                  <a:cubicBezTo>
                    <a:pt x="19516" y="4580"/>
                    <a:pt x="19556" y="4593"/>
                    <a:pt x="19593" y="4605"/>
                  </a:cubicBezTo>
                  <a:cubicBezTo>
                    <a:pt x="19630" y="4617"/>
                    <a:pt x="19664" y="4628"/>
                    <a:pt x="19700" y="4642"/>
                  </a:cubicBezTo>
                  <a:cubicBezTo>
                    <a:pt x="19740" y="4653"/>
                    <a:pt x="19778" y="4667"/>
                    <a:pt x="19817" y="4681"/>
                  </a:cubicBezTo>
                  <a:cubicBezTo>
                    <a:pt x="19852" y="4695"/>
                    <a:pt x="19887" y="4705"/>
                    <a:pt x="19921" y="4718"/>
                  </a:cubicBezTo>
                  <a:cubicBezTo>
                    <a:pt x="19961" y="4733"/>
                    <a:pt x="20000" y="4746"/>
                    <a:pt x="20039" y="4761"/>
                  </a:cubicBezTo>
                  <a:cubicBezTo>
                    <a:pt x="20074" y="4772"/>
                    <a:pt x="20108" y="4784"/>
                    <a:pt x="20142" y="4797"/>
                  </a:cubicBezTo>
                  <a:cubicBezTo>
                    <a:pt x="20183" y="4812"/>
                    <a:pt x="20223" y="4827"/>
                    <a:pt x="20262" y="4842"/>
                  </a:cubicBezTo>
                  <a:cubicBezTo>
                    <a:pt x="20295" y="4853"/>
                    <a:pt x="20328" y="4865"/>
                    <a:pt x="20361" y="4878"/>
                  </a:cubicBezTo>
                  <a:cubicBezTo>
                    <a:pt x="20402" y="4893"/>
                    <a:pt x="20442" y="4909"/>
                    <a:pt x="20483" y="4924"/>
                  </a:cubicBezTo>
                  <a:cubicBezTo>
                    <a:pt x="20515" y="4937"/>
                    <a:pt x="20549" y="4948"/>
                    <a:pt x="20581" y="4961"/>
                  </a:cubicBezTo>
                  <a:cubicBezTo>
                    <a:pt x="20624" y="4977"/>
                    <a:pt x="20664" y="4993"/>
                    <a:pt x="20706" y="5009"/>
                  </a:cubicBezTo>
                  <a:cubicBezTo>
                    <a:pt x="20737" y="5021"/>
                    <a:pt x="20771" y="5033"/>
                    <a:pt x="20802" y="5046"/>
                  </a:cubicBezTo>
                  <a:cubicBezTo>
                    <a:pt x="20845" y="5062"/>
                    <a:pt x="20887" y="5080"/>
                    <a:pt x="20931" y="5098"/>
                  </a:cubicBezTo>
                  <a:cubicBezTo>
                    <a:pt x="20962" y="5109"/>
                    <a:pt x="20992" y="5121"/>
                    <a:pt x="21023" y="5134"/>
                  </a:cubicBezTo>
                  <a:cubicBezTo>
                    <a:pt x="21067" y="5152"/>
                    <a:pt x="21109" y="5171"/>
                    <a:pt x="21154" y="5187"/>
                  </a:cubicBezTo>
                  <a:cubicBezTo>
                    <a:pt x="21183" y="5199"/>
                    <a:pt x="21212" y="5211"/>
                    <a:pt x="21242" y="5224"/>
                  </a:cubicBezTo>
                  <a:lnTo>
                    <a:pt x="21374" y="5278"/>
                  </a:lnTo>
                  <a:cubicBezTo>
                    <a:pt x="21404" y="5292"/>
                    <a:pt x="21433" y="5303"/>
                    <a:pt x="21462" y="5315"/>
                  </a:cubicBezTo>
                  <a:cubicBezTo>
                    <a:pt x="21470" y="5320"/>
                    <a:pt x="21477" y="5321"/>
                    <a:pt x="21485" y="5324"/>
                  </a:cubicBezTo>
                  <a:cubicBezTo>
                    <a:pt x="21171" y="6202"/>
                    <a:pt x="21079" y="7220"/>
                    <a:pt x="21220" y="8328"/>
                  </a:cubicBezTo>
                  <a:cubicBezTo>
                    <a:pt x="19102" y="8485"/>
                    <a:pt x="16992" y="8838"/>
                    <a:pt x="14970" y="9367"/>
                  </a:cubicBezTo>
                  <a:cubicBezTo>
                    <a:pt x="15108" y="9122"/>
                    <a:pt x="15249" y="8879"/>
                    <a:pt x="15391" y="8639"/>
                  </a:cubicBezTo>
                  <a:cubicBezTo>
                    <a:pt x="15391" y="8642"/>
                    <a:pt x="15391" y="8643"/>
                    <a:pt x="15391" y="8643"/>
                  </a:cubicBezTo>
                  <a:cubicBezTo>
                    <a:pt x="15392" y="8643"/>
                    <a:pt x="15392" y="8642"/>
                    <a:pt x="15394" y="8642"/>
                  </a:cubicBezTo>
                  <a:cubicBezTo>
                    <a:pt x="15432" y="8578"/>
                    <a:pt x="15470" y="8513"/>
                    <a:pt x="15508" y="8451"/>
                  </a:cubicBezTo>
                  <a:cubicBezTo>
                    <a:pt x="15508" y="8448"/>
                    <a:pt x="15511" y="8448"/>
                    <a:pt x="15511" y="8447"/>
                  </a:cubicBezTo>
                  <a:cubicBezTo>
                    <a:pt x="15548" y="8385"/>
                    <a:pt x="15586" y="8323"/>
                    <a:pt x="15625" y="8263"/>
                  </a:cubicBezTo>
                  <a:cubicBezTo>
                    <a:pt x="15626" y="8260"/>
                    <a:pt x="15629" y="8256"/>
                    <a:pt x="15630" y="8254"/>
                  </a:cubicBezTo>
                  <a:cubicBezTo>
                    <a:pt x="15667" y="8194"/>
                    <a:pt x="15705" y="8132"/>
                    <a:pt x="15742" y="8072"/>
                  </a:cubicBezTo>
                  <a:cubicBezTo>
                    <a:pt x="15744" y="8069"/>
                    <a:pt x="15747" y="8064"/>
                    <a:pt x="15750" y="8061"/>
                  </a:cubicBezTo>
                  <a:cubicBezTo>
                    <a:pt x="15786" y="8003"/>
                    <a:pt x="15823" y="7945"/>
                    <a:pt x="15860" y="7888"/>
                  </a:cubicBezTo>
                  <a:cubicBezTo>
                    <a:pt x="15864" y="7882"/>
                    <a:pt x="15867" y="7877"/>
                    <a:pt x="15872" y="7870"/>
                  </a:cubicBezTo>
                  <a:cubicBezTo>
                    <a:pt x="15908" y="7813"/>
                    <a:pt x="15942" y="7757"/>
                    <a:pt x="15979" y="7701"/>
                  </a:cubicBezTo>
                  <a:cubicBezTo>
                    <a:pt x="15983" y="7694"/>
                    <a:pt x="15989" y="7688"/>
                    <a:pt x="15992" y="7680"/>
                  </a:cubicBezTo>
                  <a:cubicBezTo>
                    <a:pt x="16028" y="7625"/>
                    <a:pt x="16064" y="7572"/>
                    <a:pt x="16100" y="7519"/>
                  </a:cubicBezTo>
                  <a:cubicBezTo>
                    <a:pt x="16104" y="7510"/>
                    <a:pt x="16110" y="7502"/>
                    <a:pt x="16116" y="7492"/>
                  </a:cubicBezTo>
                  <a:cubicBezTo>
                    <a:pt x="16151" y="7439"/>
                    <a:pt x="16185" y="7388"/>
                    <a:pt x="16220" y="7335"/>
                  </a:cubicBezTo>
                  <a:cubicBezTo>
                    <a:pt x="16226" y="7326"/>
                    <a:pt x="16233" y="7316"/>
                    <a:pt x="16239" y="7307"/>
                  </a:cubicBezTo>
                  <a:lnTo>
                    <a:pt x="16344" y="7152"/>
                  </a:lnTo>
                  <a:cubicBezTo>
                    <a:pt x="16351" y="7144"/>
                    <a:pt x="16357" y="7132"/>
                    <a:pt x="16364" y="7121"/>
                  </a:cubicBezTo>
                  <a:cubicBezTo>
                    <a:pt x="16397" y="7071"/>
                    <a:pt x="16432" y="7021"/>
                    <a:pt x="16467" y="6973"/>
                  </a:cubicBezTo>
                  <a:cubicBezTo>
                    <a:pt x="16475" y="6961"/>
                    <a:pt x="16484" y="6951"/>
                    <a:pt x="16491" y="6938"/>
                  </a:cubicBezTo>
                  <a:cubicBezTo>
                    <a:pt x="16523" y="6889"/>
                    <a:pt x="16559" y="6841"/>
                    <a:pt x="16592" y="6792"/>
                  </a:cubicBezTo>
                  <a:cubicBezTo>
                    <a:pt x="16601" y="6782"/>
                    <a:pt x="16609" y="6768"/>
                    <a:pt x="16617" y="6757"/>
                  </a:cubicBezTo>
                  <a:cubicBezTo>
                    <a:pt x="16651" y="6710"/>
                    <a:pt x="16684" y="6664"/>
                    <a:pt x="16717" y="6617"/>
                  </a:cubicBezTo>
                  <a:lnTo>
                    <a:pt x="16744" y="6579"/>
                  </a:lnTo>
                  <a:cubicBezTo>
                    <a:pt x="16778" y="6533"/>
                    <a:pt x="16810" y="6489"/>
                    <a:pt x="16842" y="6445"/>
                  </a:cubicBezTo>
                  <a:cubicBezTo>
                    <a:pt x="16853" y="6430"/>
                    <a:pt x="16862" y="6417"/>
                    <a:pt x="16872" y="6402"/>
                  </a:cubicBezTo>
                  <a:cubicBezTo>
                    <a:pt x="16903" y="6358"/>
                    <a:pt x="16935" y="6315"/>
                    <a:pt x="16967" y="6271"/>
                  </a:cubicBezTo>
                  <a:lnTo>
                    <a:pt x="17000" y="6227"/>
                  </a:lnTo>
                  <a:cubicBezTo>
                    <a:pt x="17031" y="6186"/>
                    <a:pt x="17065" y="6143"/>
                    <a:pt x="17095" y="6101"/>
                  </a:cubicBezTo>
                  <a:cubicBezTo>
                    <a:pt x="17107" y="6086"/>
                    <a:pt x="17119" y="6070"/>
                    <a:pt x="17131" y="6055"/>
                  </a:cubicBezTo>
                  <a:cubicBezTo>
                    <a:pt x="17162" y="6014"/>
                    <a:pt x="17193" y="5973"/>
                    <a:pt x="17225" y="5932"/>
                  </a:cubicBezTo>
                  <a:cubicBezTo>
                    <a:pt x="17237" y="5915"/>
                    <a:pt x="17248" y="5899"/>
                    <a:pt x="17262" y="5884"/>
                  </a:cubicBezTo>
                  <a:cubicBezTo>
                    <a:pt x="17293" y="5843"/>
                    <a:pt x="17322" y="5805"/>
                    <a:pt x="17353" y="5767"/>
                  </a:cubicBezTo>
                  <a:cubicBezTo>
                    <a:pt x="17366" y="5749"/>
                    <a:pt x="17379" y="5733"/>
                    <a:pt x="17394" y="5715"/>
                  </a:cubicBezTo>
                  <a:cubicBezTo>
                    <a:pt x="17423" y="5676"/>
                    <a:pt x="17454" y="5639"/>
                    <a:pt x="17484" y="5601"/>
                  </a:cubicBezTo>
                  <a:cubicBezTo>
                    <a:pt x="17498" y="5583"/>
                    <a:pt x="17512" y="5565"/>
                    <a:pt x="17526" y="5548"/>
                  </a:cubicBezTo>
                  <a:cubicBezTo>
                    <a:pt x="17556" y="5511"/>
                    <a:pt x="17585" y="5474"/>
                    <a:pt x="17615" y="5439"/>
                  </a:cubicBezTo>
                  <a:cubicBezTo>
                    <a:pt x="17629" y="5421"/>
                    <a:pt x="17644" y="5402"/>
                    <a:pt x="17660" y="5384"/>
                  </a:cubicBezTo>
                  <a:cubicBezTo>
                    <a:pt x="17690" y="5349"/>
                    <a:pt x="17719" y="5314"/>
                    <a:pt x="17749" y="5277"/>
                  </a:cubicBezTo>
                  <a:cubicBezTo>
                    <a:pt x="17763" y="5259"/>
                    <a:pt x="17779" y="5239"/>
                    <a:pt x="17794" y="5220"/>
                  </a:cubicBezTo>
                  <a:cubicBezTo>
                    <a:pt x="17824" y="5186"/>
                    <a:pt x="17851" y="5152"/>
                    <a:pt x="17881" y="5117"/>
                  </a:cubicBezTo>
                  <a:cubicBezTo>
                    <a:pt x="17897" y="5098"/>
                    <a:pt x="17913" y="5078"/>
                    <a:pt x="17931" y="5058"/>
                  </a:cubicBezTo>
                  <a:cubicBezTo>
                    <a:pt x="17957" y="5025"/>
                    <a:pt x="17985" y="4992"/>
                    <a:pt x="18015" y="4961"/>
                  </a:cubicBezTo>
                  <a:cubicBezTo>
                    <a:pt x="18031" y="4940"/>
                    <a:pt x="18050" y="4921"/>
                    <a:pt x="18066" y="4900"/>
                  </a:cubicBezTo>
                  <a:lnTo>
                    <a:pt x="18149" y="4806"/>
                  </a:lnTo>
                  <a:cubicBezTo>
                    <a:pt x="18168" y="4786"/>
                    <a:pt x="18185" y="4764"/>
                    <a:pt x="18204" y="4745"/>
                  </a:cubicBezTo>
                  <a:cubicBezTo>
                    <a:pt x="18232" y="4712"/>
                    <a:pt x="18257" y="4683"/>
                    <a:pt x="18285" y="4653"/>
                  </a:cubicBezTo>
                  <a:cubicBezTo>
                    <a:pt x="18303" y="4634"/>
                    <a:pt x="18322" y="4612"/>
                    <a:pt x="18343" y="4592"/>
                  </a:cubicBezTo>
                  <a:cubicBezTo>
                    <a:pt x="18368" y="4562"/>
                    <a:pt x="18396" y="4533"/>
                    <a:pt x="18421" y="4505"/>
                  </a:cubicBezTo>
                  <a:cubicBezTo>
                    <a:pt x="18441" y="4483"/>
                    <a:pt x="18460" y="4461"/>
                    <a:pt x="18480" y="4440"/>
                  </a:cubicBezTo>
                  <a:lnTo>
                    <a:pt x="18557" y="4358"/>
                  </a:lnTo>
                  <a:cubicBezTo>
                    <a:pt x="18575" y="4340"/>
                    <a:pt x="18593" y="4319"/>
                    <a:pt x="18610" y="4300"/>
                  </a:cubicBezTo>
                  <a:close/>
                  <a:moveTo>
                    <a:pt x="28194" y="8650"/>
                  </a:moveTo>
                  <a:cubicBezTo>
                    <a:pt x="28197" y="8650"/>
                    <a:pt x="28199" y="8650"/>
                    <a:pt x="28201" y="8651"/>
                  </a:cubicBezTo>
                  <a:cubicBezTo>
                    <a:pt x="28220" y="8653"/>
                    <a:pt x="28236" y="8657"/>
                    <a:pt x="28253" y="8659"/>
                  </a:cubicBezTo>
                  <a:cubicBezTo>
                    <a:pt x="28317" y="8667"/>
                    <a:pt x="28380" y="8676"/>
                    <a:pt x="28443" y="8688"/>
                  </a:cubicBezTo>
                  <a:cubicBezTo>
                    <a:pt x="28462" y="8691"/>
                    <a:pt x="28480" y="8694"/>
                    <a:pt x="28496" y="8697"/>
                  </a:cubicBezTo>
                  <a:cubicBezTo>
                    <a:pt x="28559" y="8706"/>
                    <a:pt x="28621" y="8717"/>
                    <a:pt x="28684" y="8726"/>
                  </a:cubicBezTo>
                  <a:cubicBezTo>
                    <a:pt x="28702" y="8731"/>
                    <a:pt x="28721" y="8732"/>
                    <a:pt x="28739" y="8735"/>
                  </a:cubicBezTo>
                  <a:cubicBezTo>
                    <a:pt x="28802" y="8747"/>
                    <a:pt x="28862" y="8756"/>
                    <a:pt x="28924" y="8767"/>
                  </a:cubicBezTo>
                  <a:cubicBezTo>
                    <a:pt x="28943" y="8770"/>
                    <a:pt x="28961" y="8772"/>
                    <a:pt x="28980" y="8776"/>
                  </a:cubicBezTo>
                  <a:cubicBezTo>
                    <a:pt x="29040" y="8786"/>
                    <a:pt x="29104" y="8798"/>
                    <a:pt x="29164" y="8809"/>
                  </a:cubicBezTo>
                  <a:cubicBezTo>
                    <a:pt x="29185" y="8813"/>
                    <a:pt x="29202" y="8816"/>
                    <a:pt x="29223" y="8820"/>
                  </a:cubicBezTo>
                  <a:cubicBezTo>
                    <a:pt x="29283" y="8831"/>
                    <a:pt x="29342" y="8842"/>
                    <a:pt x="29402" y="8853"/>
                  </a:cubicBezTo>
                  <a:lnTo>
                    <a:pt x="29464" y="8864"/>
                  </a:lnTo>
                  <a:cubicBezTo>
                    <a:pt x="29523" y="8875"/>
                    <a:pt x="29582" y="8888"/>
                    <a:pt x="29641" y="8900"/>
                  </a:cubicBezTo>
                  <a:cubicBezTo>
                    <a:pt x="29661" y="8903"/>
                    <a:pt x="29683" y="8909"/>
                    <a:pt x="29702" y="8912"/>
                  </a:cubicBezTo>
                  <a:cubicBezTo>
                    <a:pt x="29760" y="8923"/>
                    <a:pt x="29819" y="8937"/>
                    <a:pt x="29876" y="8947"/>
                  </a:cubicBezTo>
                  <a:cubicBezTo>
                    <a:pt x="29898" y="8953"/>
                    <a:pt x="29920" y="8956"/>
                    <a:pt x="29942" y="8962"/>
                  </a:cubicBezTo>
                  <a:cubicBezTo>
                    <a:pt x="29996" y="8973"/>
                    <a:pt x="30054" y="8985"/>
                    <a:pt x="30110" y="8998"/>
                  </a:cubicBezTo>
                  <a:cubicBezTo>
                    <a:pt x="30133" y="9004"/>
                    <a:pt x="30157" y="9010"/>
                    <a:pt x="30179" y="9013"/>
                  </a:cubicBezTo>
                  <a:cubicBezTo>
                    <a:pt x="30232" y="9026"/>
                    <a:pt x="30288" y="9037"/>
                    <a:pt x="30341" y="9050"/>
                  </a:cubicBezTo>
                  <a:cubicBezTo>
                    <a:pt x="30367" y="9056"/>
                    <a:pt x="30391" y="9062"/>
                    <a:pt x="30416" y="9066"/>
                  </a:cubicBezTo>
                  <a:cubicBezTo>
                    <a:pt x="30467" y="9079"/>
                    <a:pt x="30519" y="9091"/>
                    <a:pt x="30573" y="9103"/>
                  </a:cubicBezTo>
                  <a:cubicBezTo>
                    <a:pt x="30600" y="9109"/>
                    <a:pt x="30626" y="9116"/>
                    <a:pt x="30654" y="9122"/>
                  </a:cubicBezTo>
                  <a:cubicBezTo>
                    <a:pt x="30703" y="9135"/>
                    <a:pt x="30753" y="9145"/>
                    <a:pt x="30803" y="9159"/>
                  </a:cubicBezTo>
                  <a:cubicBezTo>
                    <a:pt x="30832" y="9166"/>
                    <a:pt x="30860" y="9173"/>
                    <a:pt x="30889" y="9181"/>
                  </a:cubicBezTo>
                  <a:cubicBezTo>
                    <a:pt x="30936" y="9191"/>
                    <a:pt x="30982" y="9204"/>
                    <a:pt x="31031" y="9217"/>
                  </a:cubicBezTo>
                  <a:cubicBezTo>
                    <a:pt x="31061" y="9225"/>
                    <a:pt x="31091" y="9234"/>
                    <a:pt x="31122" y="9241"/>
                  </a:cubicBezTo>
                  <a:cubicBezTo>
                    <a:pt x="31166" y="9253"/>
                    <a:pt x="31210" y="9265"/>
                    <a:pt x="31254" y="9276"/>
                  </a:cubicBezTo>
                  <a:lnTo>
                    <a:pt x="31354" y="9304"/>
                  </a:lnTo>
                  <a:cubicBezTo>
                    <a:pt x="31382" y="9312"/>
                    <a:pt x="31409" y="9319"/>
                    <a:pt x="31435" y="9326"/>
                  </a:cubicBezTo>
                  <a:cubicBezTo>
                    <a:pt x="30697" y="9543"/>
                    <a:pt x="29933" y="9801"/>
                    <a:pt x="29143" y="10099"/>
                  </a:cubicBezTo>
                  <a:cubicBezTo>
                    <a:pt x="28717" y="9726"/>
                    <a:pt x="28280" y="9366"/>
                    <a:pt x="27836" y="9020"/>
                  </a:cubicBezTo>
                  <a:cubicBezTo>
                    <a:pt x="27953" y="8895"/>
                    <a:pt x="28071" y="8772"/>
                    <a:pt x="28187" y="8651"/>
                  </a:cubicBezTo>
                  <a:cubicBezTo>
                    <a:pt x="28190" y="8650"/>
                    <a:pt x="28192" y="8650"/>
                    <a:pt x="28194" y="8650"/>
                  </a:cubicBezTo>
                  <a:close/>
                  <a:moveTo>
                    <a:pt x="15974" y="3768"/>
                  </a:moveTo>
                  <a:cubicBezTo>
                    <a:pt x="16056" y="3768"/>
                    <a:pt x="16138" y="3768"/>
                    <a:pt x="16220" y="3769"/>
                  </a:cubicBezTo>
                  <a:cubicBezTo>
                    <a:pt x="16256" y="3775"/>
                    <a:pt x="16291" y="3781"/>
                    <a:pt x="16328" y="3786"/>
                  </a:cubicBezTo>
                  <a:cubicBezTo>
                    <a:pt x="16379" y="3796"/>
                    <a:pt x="16431" y="3805"/>
                    <a:pt x="16479" y="3812"/>
                  </a:cubicBezTo>
                  <a:cubicBezTo>
                    <a:pt x="16534" y="3821"/>
                    <a:pt x="16585" y="3830"/>
                    <a:pt x="16638" y="3838"/>
                  </a:cubicBezTo>
                  <a:cubicBezTo>
                    <a:pt x="16689" y="3849"/>
                    <a:pt x="16741" y="3859"/>
                    <a:pt x="16792" y="3869"/>
                  </a:cubicBezTo>
                  <a:cubicBezTo>
                    <a:pt x="16845" y="3878"/>
                    <a:pt x="16897" y="3888"/>
                    <a:pt x="16950" y="3900"/>
                  </a:cubicBezTo>
                  <a:cubicBezTo>
                    <a:pt x="17001" y="3911"/>
                    <a:pt x="17056" y="3922"/>
                    <a:pt x="17107" y="3933"/>
                  </a:cubicBezTo>
                  <a:cubicBezTo>
                    <a:pt x="17160" y="3944"/>
                    <a:pt x="17212" y="3955"/>
                    <a:pt x="17265" y="3966"/>
                  </a:cubicBezTo>
                  <a:cubicBezTo>
                    <a:pt x="17316" y="3977"/>
                    <a:pt x="17369" y="3990"/>
                    <a:pt x="17420" y="4000"/>
                  </a:cubicBezTo>
                  <a:cubicBezTo>
                    <a:pt x="17475" y="4012"/>
                    <a:pt x="17528" y="4025"/>
                    <a:pt x="17581" y="4037"/>
                  </a:cubicBezTo>
                  <a:cubicBezTo>
                    <a:pt x="17634" y="4050"/>
                    <a:pt x="17685" y="4064"/>
                    <a:pt x="17740" y="4077"/>
                  </a:cubicBezTo>
                  <a:lnTo>
                    <a:pt x="17899" y="4115"/>
                  </a:lnTo>
                  <a:cubicBezTo>
                    <a:pt x="17953" y="4128"/>
                    <a:pt x="18006" y="4143"/>
                    <a:pt x="18059" y="4156"/>
                  </a:cubicBezTo>
                  <a:cubicBezTo>
                    <a:pt x="18112" y="4168"/>
                    <a:pt x="18166" y="4183"/>
                    <a:pt x="18219" y="4197"/>
                  </a:cubicBezTo>
                  <a:lnTo>
                    <a:pt x="18380" y="4242"/>
                  </a:lnTo>
                  <a:cubicBezTo>
                    <a:pt x="18419" y="4253"/>
                    <a:pt x="18460" y="4264"/>
                    <a:pt x="18502" y="4275"/>
                  </a:cubicBezTo>
                  <a:cubicBezTo>
                    <a:pt x="18487" y="4290"/>
                    <a:pt x="18475" y="4306"/>
                    <a:pt x="18460" y="4321"/>
                  </a:cubicBezTo>
                  <a:cubicBezTo>
                    <a:pt x="18435" y="4347"/>
                    <a:pt x="18413" y="4371"/>
                    <a:pt x="18390" y="4396"/>
                  </a:cubicBezTo>
                  <a:cubicBezTo>
                    <a:pt x="18368" y="4422"/>
                    <a:pt x="18344" y="4446"/>
                    <a:pt x="18322" y="4472"/>
                  </a:cubicBezTo>
                  <a:cubicBezTo>
                    <a:pt x="18299" y="4497"/>
                    <a:pt x="18274" y="4524"/>
                    <a:pt x="18252" y="4549"/>
                  </a:cubicBezTo>
                  <a:cubicBezTo>
                    <a:pt x="18229" y="4572"/>
                    <a:pt x="18207" y="4599"/>
                    <a:pt x="18185" y="4624"/>
                  </a:cubicBezTo>
                  <a:cubicBezTo>
                    <a:pt x="18162" y="4652"/>
                    <a:pt x="18138" y="4678"/>
                    <a:pt x="18115" y="4705"/>
                  </a:cubicBezTo>
                  <a:cubicBezTo>
                    <a:pt x="18093" y="4730"/>
                    <a:pt x="18072" y="4755"/>
                    <a:pt x="18050" y="4778"/>
                  </a:cubicBezTo>
                  <a:lnTo>
                    <a:pt x="17978" y="4862"/>
                  </a:lnTo>
                  <a:cubicBezTo>
                    <a:pt x="17957" y="4886"/>
                    <a:pt x="17935" y="4911"/>
                    <a:pt x="17916" y="4936"/>
                  </a:cubicBezTo>
                  <a:cubicBezTo>
                    <a:pt x="17891" y="4962"/>
                    <a:pt x="17866" y="4992"/>
                    <a:pt x="17843" y="5021"/>
                  </a:cubicBezTo>
                  <a:cubicBezTo>
                    <a:pt x="17822" y="5046"/>
                    <a:pt x="17801" y="5071"/>
                    <a:pt x="17779" y="5095"/>
                  </a:cubicBezTo>
                  <a:cubicBezTo>
                    <a:pt x="17756" y="5124"/>
                    <a:pt x="17729" y="5153"/>
                    <a:pt x="17706" y="5183"/>
                  </a:cubicBezTo>
                  <a:lnTo>
                    <a:pt x="17646" y="5255"/>
                  </a:lnTo>
                  <a:cubicBezTo>
                    <a:pt x="17619" y="5284"/>
                    <a:pt x="17596" y="5315"/>
                    <a:pt x="17571" y="5345"/>
                  </a:cubicBezTo>
                  <a:cubicBezTo>
                    <a:pt x="17550" y="5370"/>
                    <a:pt x="17531" y="5393"/>
                    <a:pt x="17512" y="5417"/>
                  </a:cubicBezTo>
                  <a:cubicBezTo>
                    <a:pt x="17485" y="5448"/>
                    <a:pt x="17462" y="5479"/>
                    <a:pt x="17435" y="5511"/>
                  </a:cubicBezTo>
                  <a:cubicBezTo>
                    <a:pt x="17418" y="5534"/>
                    <a:pt x="17397" y="5558"/>
                    <a:pt x="17379" y="5581"/>
                  </a:cubicBezTo>
                  <a:cubicBezTo>
                    <a:pt x="17353" y="5614"/>
                    <a:pt x="17328" y="5646"/>
                    <a:pt x="17303" y="5677"/>
                  </a:cubicBezTo>
                  <a:cubicBezTo>
                    <a:pt x="17285" y="5702"/>
                    <a:pt x="17266" y="5726"/>
                    <a:pt x="17248" y="5748"/>
                  </a:cubicBezTo>
                  <a:lnTo>
                    <a:pt x="17170" y="5846"/>
                  </a:lnTo>
                  <a:cubicBezTo>
                    <a:pt x="17153" y="5871"/>
                    <a:pt x="17134" y="5895"/>
                    <a:pt x="17117" y="5917"/>
                  </a:cubicBezTo>
                  <a:cubicBezTo>
                    <a:pt x="17092" y="5949"/>
                    <a:pt x="17066" y="5984"/>
                    <a:pt x="17041" y="6018"/>
                  </a:cubicBezTo>
                  <a:cubicBezTo>
                    <a:pt x="17023" y="6040"/>
                    <a:pt x="17006" y="6064"/>
                    <a:pt x="16990" y="6087"/>
                  </a:cubicBezTo>
                  <a:cubicBezTo>
                    <a:pt x="16963" y="6123"/>
                    <a:pt x="16938" y="6158"/>
                    <a:pt x="16910" y="6192"/>
                  </a:cubicBezTo>
                  <a:cubicBezTo>
                    <a:pt x="16894" y="6214"/>
                    <a:pt x="16876" y="6239"/>
                    <a:pt x="16859" y="6261"/>
                  </a:cubicBezTo>
                  <a:cubicBezTo>
                    <a:pt x="16832" y="6295"/>
                    <a:pt x="16806" y="6332"/>
                    <a:pt x="16779" y="6367"/>
                  </a:cubicBezTo>
                  <a:cubicBezTo>
                    <a:pt x="16763" y="6389"/>
                    <a:pt x="16745" y="6413"/>
                    <a:pt x="16729" y="6435"/>
                  </a:cubicBezTo>
                  <a:cubicBezTo>
                    <a:pt x="16704" y="6471"/>
                    <a:pt x="16676" y="6507"/>
                    <a:pt x="16651" y="6543"/>
                  </a:cubicBezTo>
                  <a:cubicBezTo>
                    <a:pt x="16634" y="6565"/>
                    <a:pt x="16617" y="6588"/>
                    <a:pt x="16603" y="6611"/>
                  </a:cubicBezTo>
                  <a:cubicBezTo>
                    <a:pt x="16578" y="6648"/>
                    <a:pt x="16550" y="6685"/>
                    <a:pt x="16523" y="6724"/>
                  </a:cubicBezTo>
                  <a:cubicBezTo>
                    <a:pt x="16507" y="6746"/>
                    <a:pt x="16492" y="6768"/>
                    <a:pt x="16478" y="6791"/>
                  </a:cubicBezTo>
                  <a:cubicBezTo>
                    <a:pt x="16450" y="6829"/>
                    <a:pt x="16425" y="6866"/>
                    <a:pt x="16398" y="6904"/>
                  </a:cubicBezTo>
                  <a:cubicBezTo>
                    <a:pt x="16384" y="6926"/>
                    <a:pt x="16369" y="6948"/>
                    <a:pt x="16353" y="6970"/>
                  </a:cubicBezTo>
                  <a:cubicBezTo>
                    <a:pt x="16325" y="7010"/>
                    <a:pt x="16300" y="7048"/>
                    <a:pt x="16272" y="7088"/>
                  </a:cubicBezTo>
                  <a:cubicBezTo>
                    <a:pt x="16257" y="7110"/>
                    <a:pt x="16242" y="7132"/>
                    <a:pt x="16228" y="7152"/>
                  </a:cubicBezTo>
                  <a:cubicBezTo>
                    <a:pt x="16200" y="7192"/>
                    <a:pt x="16175" y="7232"/>
                    <a:pt x="16147" y="7271"/>
                  </a:cubicBezTo>
                  <a:cubicBezTo>
                    <a:pt x="16132" y="7294"/>
                    <a:pt x="16119" y="7314"/>
                    <a:pt x="16104" y="7336"/>
                  </a:cubicBezTo>
                  <a:cubicBezTo>
                    <a:pt x="16078" y="7376"/>
                    <a:pt x="16050" y="7417"/>
                    <a:pt x="16023" y="7460"/>
                  </a:cubicBezTo>
                  <a:cubicBezTo>
                    <a:pt x="16011" y="7479"/>
                    <a:pt x="15997" y="7501"/>
                    <a:pt x="15983" y="7522"/>
                  </a:cubicBezTo>
                  <a:cubicBezTo>
                    <a:pt x="15956" y="7564"/>
                    <a:pt x="15928" y="7604"/>
                    <a:pt x="15903" y="7647"/>
                  </a:cubicBezTo>
                  <a:cubicBezTo>
                    <a:pt x="15889" y="7667"/>
                    <a:pt x="15875" y="7689"/>
                    <a:pt x="15861" y="7710"/>
                  </a:cubicBezTo>
                  <a:cubicBezTo>
                    <a:pt x="15835" y="7751"/>
                    <a:pt x="15807" y="7794"/>
                    <a:pt x="15780" y="7836"/>
                  </a:cubicBezTo>
                  <a:cubicBezTo>
                    <a:pt x="15769" y="7857"/>
                    <a:pt x="15755" y="7879"/>
                    <a:pt x="15742" y="7898"/>
                  </a:cubicBezTo>
                  <a:cubicBezTo>
                    <a:pt x="15714" y="7941"/>
                    <a:pt x="15688" y="7985"/>
                    <a:pt x="15661" y="8028"/>
                  </a:cubicBezTo>
                  <a:lnTo>
                    <a:pt x="15623" y="8088"/>
                  </a:lnTo>
                  <a:cubicBezTo>
                    <a:pt x="15595" y="8132"/>
                    <a:pt x="15567" y="8176"/>
                    <a:pt x="15542" y="8219"/>
                  </a:cubicBezTo>
                  <a:cubicBezTo>
                    <a:pt x="15529" y="8239"/>
                    <a:pt x="15516" y="8258"/>
                    <a:pt x="15505" y="8279"/>
                  </a:cubicBezTo>
                  <a:cubicBezTo>
                    <a:pt x="15477" y="8323"/>
                    <a:pt x="15450" y="8367"/>
                    <a:pt x="15423" y="8413"/>
                  </a:cubicBezTo>
                  <a:cubicBezTo>
                    <a:pt x="15410" y="8433"/>
                    <a:pt x="15398" y="8454"/>
                    <a:pt x="15386" y="8472"/>
                  </a:cubicBezTo>
                  <a:cubicBezTo>
                    <a:pt x="15358" y="8519"/>
                    <a:pt x="15330" y="8563"/>
                    <a:pt x="15302" y="8609"/>
                  </a:cubicBezTo>
                  <a:cubicBezTo>
                    <a:pt x="15292" y="8629"/>
                    <a:pt x="15279" y="8647"/>
                    <a:pt x="15269" y="8667"/>
                  </a:cubicBezTo>
                  <a:lnTo>
                    <a:pt x="15185" y="8806"/>
                  </a:lnTo>
                  <a:cubicBezTo>
                    <a:pt x="15174" y="8825"/>
                    <a:pt x="15163" y="8844"/>
                    <a:pt x="15151" y="8864"/>
                  </a:cubicBezTo>
                  <a:cubicBezTo>
                    <a:pt x="15123" y="8910"/>
                    <a:pt x="15095" y="8957"/>
                    <a:pt x="15070" y="9004"/>
                  </a:cubicBezTo>
                  <a:cubicBezTo>
                    <a:pt x="15058" y="9023"/>
                    <a:pt x="15048" y="9042"/>
                    <a:pt x="15036" y="9063"/>
                  </a:cubicBezTo>
                  <a:cubicBezTo>
                    <a:pt x="15008" y="9110"/>
                    <a:pt x="14982" y="9159"/>
                    <a:pt x="14955" y="9206"/>
                  </a:cubicBezTo>
                  <a:cubicBezTo>
                    <a:pt x="14945" y="9225"/>
                    <a:pt x="14933" y="9244"/>
                    <a:pt x="14923" y="9263"/>
                  </a:cubicBezTo>
                  <a:cubicBezTo>
                    <a:pt x="14895" y="9310"/>
                    <a:pt x="14867" y="9360"/>
                    <a:pt x="14842" y="9409"/>
                  </a:cubicBezTo>
                  <a:cubicBezTo>
                    <a:pt x="14842" y="9409"/>
                    <a:pt x="14842" y="9410"/>
                    <a:pt x="14839" y="9410"/>
                  </a:cubicBezTo>
                  <a:cubicBezTo>
                    <a:pt x="13559" y="9750"/>
                    <a:pt x="12315" y="10162"/>
                    <a:pt x="11128" y="10640"/>
                  </a:cubicBezTo>
                  <a:cubicBezTo>
                    <a:pt x="10804" y="8125"/>
                    <a:pt x="11191" y="5889"/>
                    <a:pt x="12228" y="4128"/>
                  </a:cubicBezTo>
                  <a:cubicBezTo>
                    <a:pt x="13429" y="3888"/>
                    <a:pt x="14685" y="3768"/>
                    <a:pt x="15974" y="3768"/>
                  </a:cubicBezTo>
                  <a:close/>
                  <a:moveTo>
                    <a:pt x="37348" y="8947"/>
                  </a:moveTo>
                  <a:lnTo>
                    <a:pt x="37348" y="8947"/>
                  </a:lnTo>
                  <a:cubicBezTo>
                    <a:pt x="37748" y="9110"/>
                    <a:pt x="38048" y="9350"/>
                    <a:pt x="38238" y="9662"/>
                  </a:cubicBezTo>
                  <a:cubicBezTo>
                    <a:pt x="38472" y="10044"/>
                    <a:pt x="38538" y="10525"/>
                    <a:pt x="38438" y="11099"/>
                  </a:cubicBezTo>
                  <a:cubicBezTo>
                    <a:pt x="38157" y="10375"/>
                    <a:pt x="37791" y="9653"/>
                    <a:pt x="37348" y="8947"/>
                  </a:cubicBezTo>
                  <a:close/>
                  <a:moveTo>
                    <a:pt x="31509" y="9404"/>
                  </a:moveTo>
                  <a:lnTo>
                    <a:pt x="31509" y="9404"/>
                  </a:lnTo>
                  <a:cubicBezTo>
                    <a:pt x="31163" y="9985"/>
                    <a:pt x="30786" y="10596"/>
                    <a:pt x="30382" y="11233"/>
                  </a:cubicBezTo>
                  <a:cubicBezTo>
                    <a:pt x="30004" y="10868"/>
                    <a:pt x="29620" y="10513"/>
                    <a:pt x="29229" y="10169"/>
                  </a:cubicBezTo>
                  <a:cubicBezTo>
                    <a:pt x="30014" y="9875"/>
                    <a:pt x="30775" y="9620"/>
                    <a:pt x="31509" y="9404"/>
                  </a:cubicBezTo>
                  <a:close/>
                  <a:moveTo>
                    <a:pt x="36370" y="8713"/>
                  </a:moveTo>
                  <a:lnTo>
                    <a:pt x="36370" y="8713"/>
                  </a:lnTo>
                  <a:cubicBezTo>
                    <a:pt x="36673" y="8748"/>
                    <a:pt x="36946" y="8806"/>
                    <a:pt x="37188" y="8888"/>
                  </a:cubicBezTo>
                  <a:cubicBezTo>
                    <a:pt x="37685" y="9662"/>
                    <a:pt x="38097" y="10466"/>
                    <a:pt x="38401" y="11280"/>
                  </a:cubicBezTo>
                  <a:cubicBezTo>
                    <a:pt x="38392" y="11319"/>
                    <a:pt x="38383" y="11358"/>
                    <a:pt x="38372" y="11397"/>
                  </a:cubicBezTo>
                  <a:cubicBezTo>
                    <a:pt x="37776" y="10477"/>
                    <a:pt x="37107" y="9579"/>
                    <a:pt x="36370" y="8713"/>
                  </a:cubicBezTo>
                  <a:close/>
                  <a:moveTo>
                    <a:pt x="38460" y="11446"/>
                  </a:moveTo>
                  <a:cubicBezTo>
                    <a:pt x="38483" y="11512"/>
                    <a:pt x="38506" y="11578"/>
                    <a:pt x="38528" y="11644"/>
                  </a:cubicBezTo>
                  <a:cubicBezTo>
                    <a:pt x="38503" y="11599"/>
                    <a:pt x="38473" y="11555"/>
                    <a:pt x="38444" y="11511"/>
                  </a:cubicBezTo>
                  <a:cubicBezTo>
                    <a:pt x="38450" y="11488"/>
                    <a:pt x="38454" y="11468"/>
                    <a:pt x="38460" y="11446"/>
                  </a:cubicBezTo>
                  <a:close/>
                  <a:moveTo>
                    <a:pt x="27768" y="9091"/>
                  </a:moveTo>
                  <a:cubicBezTo>
                    <a:pt x="28201" y="9426"/>
                    <a:pt x="28624" y="9776"/>
                    <a:pt x="29039" y="10137"/>
                  </a:cubicBezTo>
                  <a:cubicBezTo>
                    <a:pt x="27868" y="10579"/>
                    <a:pt x="26649" y="11106"/>
                    <a:pt x="25403" y="11696"/>
                  </a:cubicBezTo>
                  <a:cubicBezTo>
                    <a:pt x="26215" y="10771"/>
                    <a:pt x="27009" y="9897"/>
                    <a:pt x="27768" y="9091"/>
                  </a:cubicBezTo>
                  <a:close/>
                  <a:moveTo>
                    <a:pt x="10993" y="10793"/>
                  </a:moveTo>
                  <a:cubicBezTo>
                    <a:pt x="11040" y="11113"/>
                    <a:pt x="11094" y="11433"/>
                    <a:pt x="11162" y="11755"/>
                  </a:cubicBezTo>
                  <a:cubicBezTo>
                    <a:pt x="10488" y="11658"/>
                    <a:pt x="9829" y="11608"/>
                    <a:pt x="9188" y="11606"/>
                  </a:cubicBezTo>
                  <a:cubicBezTo>
                    <a:pt x="9225" y="11587"/>
                    <a:pt x="9260" y="11571"/>
                    <a:pt x="9297" y="11552"/>
                  </a:cubicBezTo>
                  <a:cubicBezTo>
                    <a:pt x="9314" y="11547"/>
                    <a:pt x="9334" y="11537"/>
                    <a:pt x="9350" y="11530"/>
                  </a:cubicBezTo>
                  <a:cubicBezTo>
                    <a:pt x="9431" y="11491"/>
                    <a:pt x="9512" y="11452"/>
                    <a:pt x="9594" y="11412"/>
                  </a:cubicBezTo>
                  <a:cubicBezTo>
                    <a:pt x="9609" y="11405"/>
                    <a:pt x="9625" y="11397"/>
                    <a:pt x="9640" y="11390"/>
                  </a:cubicBezTo>
                  <a:cubicBezTo>
                    <a:pt x="9734" y="11346"/>
                    <a:pt x="9828" y="11302"/>
                    <a:pt x="9922" y="11261"/>
                  </a:cubicBezTo>
                  <a:cubicBezTo>
                    <a:pt x="9940" y="11250"/>
                    <a:pt x="9959" y="11243"/>
                    <a:pt x="9976" y="11234"/>
                  </a:cubicBezTo>
                  <a:cubicBezTo>
                    <a:pt x="10057" y="11197"/>
                    <a:pt x="10140" y="11160"/>
                    <a:pt x="10224" y="11124"/>
                  </a:cubicBezTo>
                  <a:cubicBezTo>
                    <a:pt x="10240" y="11116"/>
                    <a:pt x="10257" y="11109"/>
                    <a:pt x="10275" y="11100"/>
                  </a:cubicBezTo>
                  <a:cubicBezTo>
                    <a:pt x="10371" y="11058"/>
                    <a:pt x="10463" y="11018"/>
                    <a:pt x="10559" y="10975"/>
                  </a:cubicBezTo>
                  <a:cubicBezTo>
                    <a:pt x="10578" y="10968"/>
                    <a:pt x="10596" y="10960"/>
                    <a:pt x="10613" y="10952"/>
                  </a:cubicBezTo>
                  <a:cubicBezTo>
                    <a:pt x="10696" y="10916"/>
                    <a:pt x="10778" y="10881"/>
                    <a:pt x="10863" y="10846"/>
                  </a:cubicBezTo>
                  <a:cubicBezTo>
                    <a:pt x="10881" y="10838"/>
                    <a:pt x="10902" y="10830"/>
                    <a:pt x="10919" y="10822"/>
                  </a:cubicBezTo>
                  <a:cubicBezTo>
                    <a:pt x="10944" y="10813"/>
                    <a:pt x="10969" y="10802"/>
                    <a:pt x="10993" y="10793"/>
                  </a:cubicBezTo>
                  <a:close/>
                  <a:moveTo>
                    <a:pt x="12096" y="4150"/>
                  </a:moveTo>
                  <a:lnTo>
                    <a:pt x="12096" y="4150"/>
                  </a:lnTo>
                  <a:cubicBezTo>
                    <a:pt x="11081" y="5917"/>
                    <a:pt x="10704" y="8144"/>
                    <a:pt x="11025" y="10643"/>
                  </a:cubicBezTo>
                  <a:lnTo>
                    <a:pt x="10972" y="10650"/>
                  </a:lnTo>
                  <a:cubicBezTo>
                    <a:pt x="10975" y="10666"/>
                    <a:pt x="10977" y="10681"/>
                    <a:pt x="10980" y="10697"/>
                  </a:cubicBezTo>
                  <a:cubicBezTo>
                    <a:pt x="10288" y="10981"/>
                    <a:pt x="9616" y="11286"/>
                    <a:pt x="8967" y="11611"/>
                  </a:cubicBezTo>
                  <a:cubicBezTo>
                    <a:pt x="8425" y="11618"/>
                    <a:pt x="7894" y="11661"/>
                    <a:pt x="7379" y="11739"/>
                  </a:cubicBezTo>
                  <a:cubicBezTo>
                    <a:pt x="6939" y="11805"/>
                    <a:pt x="6517" y="11892"/>
                    <a:pt x="6109" y="12006"/>
                  </a:cubicBezTo>
                  <a:cubicBezTo>
                    <a:pt x="6677" y="9363"/>
                    <a:pt x="7711" y="6963"/>
                    <a:pt x="9212" y="5024"/>
                  </a:cubicBezTo>
                  <a:cubicBezTo>
                    <a:pt x="10125" y="4649"/>
                    <a:pt x="11091" y="4358"/>
                    <a:pt x="12096" y="4150"/>
                  </a:cubicBezTo>
                  <a:close/>
                  <a:moveTo>
                    <a:pt x="14770" y="9522"/>
                  </a:moveTo>
                  <a:lnTo>
                    <a:pt x="14770" y="9522"/>
                  </a:lnTo>
                  <a:cubicBezTo>
                    <a:pt x="14755" y="9550"/>
                    <a:pt x="14739" y="9578"/>
                    <a:pt x="14723" y="9606"/>
                  </a:cubicBezTo>
                  <a:cubicBezTo>
                    <a:pt x="14713" y="9623"/>
                    <a:pt x="14704" y="9644"/>
                    <a:pt x="14692" y="9662"/>
                  </a:cubicBezTo>
                  <a:cubicBezTo>
                    <a:pt x="14666" y="9712"/>
                    <a:pt x="14639" y="9762"/>
                    <a:pt x="14611" y="9812"/>
                  </a:cubicBezTo>
                  <a:cubicBezTo>
                    <a:pt x="14602" y="9829"/>
                    <a:pt x="14592" y="9848"/>
                    <a:pt x="14582" y="9866"/>
                  </a:cubicBezTo>
                  <a:cubicBezTo>
                    <a:pt x="14555" y="9916"/>
                    <a:pt x="14529" y="9966"/>
                    <a:pt x="14501" y="10018"/>
                  </a:cubicBezTo>
                  <a:cubicBezTo>
                    <a:pt x="14492" y="10035"/>
                    <a:pt x="14482" y="10054"/>
                    <a:pt x="14471" y="10072"/>
                  </a:cubicBezTo>
                  <a:cubicBezTo>
                    <a:pt x="14445" y="10124"/>
                    <a:pt x="14418" y="10174"/>
                    <a:pt x="14390" y="10225"/>
                  </a:cubicBezTo>
                  <a:lnTo>
                    <a:pt x="14364" y="10279"/>
                  </a:lnTo>
                  <a:cubicBezTo>
                    <a:pt x="14336" y="10331"/>
                    <a:pt x="14310" y="10382"/>
                    <a:pt x="14283" y="10434"/>
                  </a:cubicBezTo>
                  <a:lnTo>
                    <a:pt x="14255" y="10490"/>
                  </a:lnTo>
                  <a:cubicBezTo>
                    <a:pt x="14229" y="10541"/>
                    <a:pt x="14202" y="10593"/>
                    <a:pt x="14176" y="10646"/>
                  </a:cubicBezTo>
                  <a:lnTo>
                    <a:pt x="14148" y="10702"/>
                  </a:lnTo>
                  <a:cubicBezTo>
                    <a:pt x="14123" y="10753"/>
                    <a:pt x="14095" y="10806"/>
                    <a:pt x="14070" y="10857"/>
                  </a:cubicBezTo>
                  <a:cubicBezTo>
                    <a:pt x="14060" y="10875"/>
                    <a:pt x="14051" y="10893"/>
                    <a:pt x="14043" y="10910"/>
                  </a:cubicBezTo>
                  <a:cubicBezTo>
                    <a:pt x="14018" y="10963"/>
                    <a:pt x="13990" y="11018"/>
                    <a:pt x="13964" y="11071"/>
                  </a:cubicBezTo>
                  <a:cubicBezTo>
                    <a:pt x="13955" y="11088"/>
                    <a:pt x="13948" y="11105"/>
                    <a:pt x="13939" y="11124"/>
                  </a:cubicBezTo>
                  <a:cubicBezTo>
                    <a:pt x="13912" y="11177"/>
                    <a:pt x="13886" y="11233"/>
                    <a:pt x="13860" y="11286"/>
                  </a:cubicBezTo>
                  <a:cubicBezTo>
                    <a:pt x="13851" y="11302"/>
                    <a:pt x="13843" y="11321"/>
                    <a:pt x="13835" y="11337"/>
                  </a:cubicBezTo>
                  <a:cubicBezTo>
                    <a:pt x="13808" y="11391"/>
                    <a:pt x="13783" y="11446"/>
                    <a:pt x="13755" y="11500"/>
                  </a:cubicBezTo>
                  <a:cubicBezTo>
                    <a:pt x="13746" y="11516"/>
                    <a:pt x="13739" y="11536"/>
                    <a:pt x="13732" y="11552"/>
                  </a:cubicBezTo>
                  <a:cubicBezTo>
                    <a:pt x="13705" y="11608"/>
                    <a:pt x="13680" y="11661"/>
                    <a:pt x="13654" y="11715"/>
                  </a:cubicBezTo>
                  <a:cubicBezTo>
                    <a:pt x="13645" y="11734"/>
                    <a:pt x="13637" y="11750"/>
                    <a:pt x="13630" y="11769"/>
                  </a:cubicBezTo>
                  <a:cubicBezTo>
                    <a:pt x="13604" y="11824"/>
                    <a:pt x="13579" y="11880"/>
                    <a:pt x="13552" y="11933"/>
                  </a:cubicBezTo>
                  <a:cubicBezTo>
                    <a:pt x="13545" y="11950"/>
                    <a:pt x="13536" y="11968"/>
                    <a:pt x="13529" y="11986"/>
                  </a:cubicBezTo>
                  <a:cubicBezTo>
                    <a:pt x="13504" y="12042"/>
                    <a:pt x="13477" y="12096"/>
                    <a:pt x="13454" y="12152"/>
                  </a:cubicBezTo>
                  <a:cubicBezTo>
                    <a:pt x="13446" y="12168"/>
                    <a:pt x="13439" y="12184"/>
                    <a:pt x="13431" y="12199"/>
                  </a:cubicBezTo>
                  <a:cubicBezTo>
                    <a:pt x="13424" y="12197"/>
                    <a:pt x="13417" y="12196"/>
                    <a:pt x="13409" y="12192"/>
                  </a:cubicBezTo>
                  <a:lnTo>
                    <a:pt x="13398" y="12230"/>
                  </a:lnTo>
                  <a:cubicBezTo>
                    <a:pt x="12690" y="12031"/>
                    <a:pt x="11996" y="11881"/>
                    <a:pt x="11316" y="11777"/>
                  </a:cubicBezTo>
                  <a:cubicBezTo>
                    <a:pt x="11246" y="11427"/>
                    <a:pt x="11184" y="11080"/>
                    <a:pt x="11138" y="10734"/>
                  </a:cubicBezTo>
                  <a:cubicBezTo>
                    <a:pt x="11162" y="10725"/>
                    <a:pt x="11187" y="10713"/>
                    <a:pt x="11212" y="10705"/>
                  </a:cubicBezTo>
                  <a:cubicBezTo>
                    <a:pt x="11228" y="10702"/>
                    <a:pt x="11246" y="10694"/>
                    <a:pt x="11263" y="10687"/>
                  </a:cubicBezTo>
                  <a:cubicBezTo>
                    <a:pt x="11349" y="10653"/>
                    <a:pt x="11431" y="10619"/>
                    <a:pt x="11515" y="10587"/>
                  </a:cubicBezTo>
                  <a:cubicBezTo>
                    <a:pt x="11536" y="10579"/>
                    <a:pt x="11556" y="10571"/>
                    <a:pt x="11578" y="10563"/>
                  </a:cubicBezTo>
                  <a:cubicBezTo>
                    <a:pt x="11675" y="10527"/>
                    <a:pt x="11772" y="10488"/>
                    <a:pt x="11872" y="10452"/>
                  </a:cubicBezTo>
                  <a:cubicBezTo>
                    <a:pt x="11889" y="10446"/>
                    <a:pt x="11906" y="10438"/>
                    <a:pt x="11924" y="10432"/>
                  </a:cubicBezTo>
                  <a:cubicBezTo>
                    <a:pt x="12008" y="10402"/>
                    <a:pt x="12094" y="10371"/>
                    <a:pt x="12181" y="10338"/>
                  </a:cubicBezTo>
                  <a:cubicBezTo>
                    <a:pt x="12203" y="10331"/>
                    <a:pt x="12225" y="10322"/>
                    <a:pt x="12247" y="10315"/>
                  </a:cubicBezTo>
                  <a:lnTo>
                    <a:pt x="12545" y="10210"/>
                  </a:lnTo>
                  <a:cubicBezTo>
                    <a:pt x="12561" y="10204"/>
                    <a:pt x="12578" y="10199"/>
                    <a:pt x="12593" y="10194"/>
                  </a:cubicBezTo>
                  <a:cubicBezTo>
                    <a:pt x="12680" y="10163"/>
                    <a:pt x="12768" y="10132"/>
                    <a:pt x="12856" y="10103"/>
                  </a:cubicBezTo>
                  <a:cubicBezTo>
                    <a:pt x="12880" y="10096"/>
                    <a:pt x="12902" y="10088"/>
                    <a:pt x="12926" y="10079"/>
                  </a:cubicBezTo>
                  <a:cubicBezTo>
                    <a:pt x="13027" y="10047"/>
                    <a:pt x="13126" y="10013"/>
                    <a:pt x="13227" y="9981"/>
                  </a:cubicBezTo>
                  <a:cubicBezTo>
                    <a:pt x="13242" y="9975"/>
                    <a:pt x="13256" y="9971"/>
                    <a:pt x="13271" y="9966"/>
                  </a:cubicBezTo>
                  <a:cubicBezTo>
                    <a:pt x="13359" y="9937"/>
                    <a:pt x="13449" y="9909"/>
                    <a:pt x="13540" y="9881"/>
                  </a:cubicBezTo>
                  <a:lnTo>
                    <a:pt x="13611" y="9859"/>
                  </a:lnTo>
                  <a:cubicBezTo>
                    <a:pt x="13712" y="9828"/>
                    <a:pt x="13815" y="9797"/>
                    <a:pt x="13918" y="9765"/>
                  </a:cubicBezTo>
                  <a:lnTo>
                    <a:pt x="13957" y="9754"/>
                  </a:lnTo>
                  <a:cubicBezTo>
                    <a:pt x="14049" y="9726"/>
                    <a:pt x="14140" y="9700"/>
                    <a:pt x="14233" y="9673"/>
                  </a:cubicBezTo>
                  <a:cubicBezTo>
                    <a:pt x="14257" y="9666"/>
                    <a:pt x="14282" y="9659"/>
                    <a:pt x="14307" y="9651"/>
                  </a:cubicBezTo>
                  <a:cubicBezTo>
                    <a:pt x="14410" y="9622"/>
                    <a:pt x="14513" y="9593"/>
                    <a:pt x="14617" y="9565"/>
                  </a:cubicBezTo>
                  <a:cubicBezTo>
                    <a:pt x="14629" y="9562"/>
                    <a:pt x="14639" y="9559"/>
                    <a:pt x="14648" y="9556"/>
                  </a:cubicBezTo>
                  <a:lnTo>
                    <a:pt x="14770" y="9522"/>
                  </a:lnTo>
                  <a:close/>
                  <a:moveTo>
                    <a:pt x="35668" y="8676"/>
                  </a:moveTo>
                  <a:cubicBezTo>
                    <a:pt x="35863" y="8676"/>
                    <a:pt x="36049" y="8683"/>
                    <a:pt x="36226" y="8698"/>
                  </a:cubicBezTo>
                  <a:cubicBezTo>
                    <a:pt x="37005" y="9609"/>
                    <a:pt x="37710" y="10554"/>
                    <a:pt x="38333" y="11525"/>
                  </a:cubicBezTo>
                  <a:cubicBezTo>
                    <a:pt x="38253" y="11802"/>
                    <a:pt x="38138" y="12100"/>
                    <a:pt x="37991" y="12415"/>
                  </a:cubicBezTo>
                  <a:cubicBezTo>
                    <a:pt x="37995" y="12417"/>
                    <a:pt x="37994" y="12418"/>
                    <a:pt x="37994" y="12420"/>
                  </a:cubicBezTo>
                  <a:cubicBezTo>
                    <a:pt x="37989" y="12417"/>
                    <a:pt x="37983" y="12412"/>
                    <a:pt x="37980" y="12409"/>
                  </a:cubicBezTo>
                  <a:cubicBezTo>
                    <a:pt x="37960" y="12393"/>
                    <a:pt x="37938" y="12375"/>
                    <a:pt x="37917" y="12359"/>
                  </a:cubicBezTo>
                  <a:cubicBezTo>
                    <a:pt x="37886" y="12336"/>
                    <a:pt x="37857" y="12309"/>
                    <a:pt x="37826" y="12286"/>
                  </a:cubicBezTo>
                  <a:cubicBezTo>
                    <a:pt x="37804" y="12270"/>
                    <a:pt x="37783" y="12253"/>
                    <a:pt x="37761" y="12236"/>
                  </a:cubicBezTo>
                  <a:lnTo>
                    <a:pt x="37667" y="12165"/>
                  </a:lnTo>
                  <a:lnTo>
                    <a:pt x="37601" y="12115"/>
                  </a:lnTo>
                  <a:lnTo>
                    <a:pt x="37508" y="12043"/>
                  </a:lnTo>
                  <a:cubicBezTo>
                    <a:pt x="37486" y="12027"/>
                    <a:pt x="37461" y="12011"/>
                    <a:pt x="37439" y="11993"/>
                  </a:cubicBezTo>
                  <a:cubicBezTo>
                    <a:pt x="37408" y="11969"/>
                    <a:pt x="37377" y="11947"/>
                    <a:pt x="37344" y="11924"/>
                  </a:cubicBezTo>
                  <a:cubicBezTo>
                    <a:pt x="37320" y="11908"/>
                    <a:pt x="37298" y="11890"/>
                    <a:pt x="37274" y="11874"/>
                  </a:cubicBezTo>
                  <a:cubicBezTo>
                    <a:pt x="37243" y="11852"/>
                    <a:pt x="37210" y="11828"/>
                    <a:pt x="37177" y="11806"/>
                  </a:cubicBezTo>
                  <a:lnTo>
                    <a:pt x="37105" y="11756"/>
                  </a:lnTo>
                  <a:cubicBezTo>
                    <a:pt x="37071" y="11734"/>
                    <a:pt x="37041" y="11712"/>
                    <a:pt x="37008" y="11690"/>
                  </a:cubicBezTo>
                  <a:cubicBezTo>
                    <a:pt x="36983" y="11674"/>
                    <a:pt x="36958" y="11658"/>
                    <a:pt x="36935" y="11640"/>
                  </a:cubicBezTo>
                  <a:lnTo>
                    <a:pt x="36835" y="11574"/>
                  </a:lnTo>
                  <a:cubicBezTo>
                    <a:pt x="36811" y="11558"/>
                    <a:pt x="36785" y="11543"/>
                    <a:pt x="36760" y="11527"/>
                  </a:cubicBezTo>
                  <a:cubicBezTo>
                    <a:pt x="36726" y="11505"/>
                    <a:pt x="36693" y="11483"/>
                    <a:pt x="36658" y="11462"/>
                  </a:cubicBezTo>
                  <a:cubicBezTo>
                    <a:pt x="36633" y="11446"/>
                    <a:pt x="36607" y="11431"/>
                    <a:pt x="36582" y="11415"/>
                  </a:cubicBezTo>
                  <a:cubicBezTo>
                    <a:pt x="36548" y="11394"/>
                    <a:pt x="36515" y="11372"/>
                    <a:pt x="36480" y="11352"/>
                  </a:cubicBezTo>
                  <a:cubicBezTo>
                    <a:pt x="36454" y="11336"/>
                    <a:pt x="36427" y="11321"/>
                    <a:pt x="36401" y="11305"/>
                  </a:cubicBezTo>
                  <a:cubicBezTo>
                    <a:pt x="36368" y="11284"/>
                    <a:pt x="36333" y="11263"/>
                    <a:pt x="36299" y="11243"/>
                  </a:cubicBezTo>
                  <a:cubicBezTo>
                    <a:pt x="36273" y="11227"/>
                    <a:pt x="36245" y="11212"/>
                    <a:pt x="36218" y="11196"/>
                  </a:cubicBezTo>
                  <a:cubicBezTo>
                    <a:pt x="36184" y="11175"/>
                    <a:pt x="36151" y="11155"/>
                    <a:pt x="36115" y="11134"/>
                  </a:cubicBezTo>
                  <a:cubicBezTo>
                    <a:pt x="36089" y="11118"/>
                    <a:pt x="36061" y="11103"/>
                    <a:pt x="36033" y="11087"/>
                  </a:cubicBezTo>
                  <a:cubicBezTo>
                    <a:pt x="35998" y="11066"/>
                    <a:pt x="35965" y="11049"/>
                    <a:pt x="35930" y="11028"/>
                  </a:cubicBezTo>
                  <a:cubicBezTo>
                    <a:pt x="35902" y="11012"/>
                    <a:pt x="35873" y="10997"/>
                    <a:pt x="35845" y="10980"/>
                  </a:cubicBezTo>
                  <a:cubicBezTo>
                    <a:pt x="35811" y="10962"/>
                    <a:pt x="35776" y="10941"/>
                    <a:pt x="35740" y="10924"/>
                  </a:cubicBezTo>
                  <a:cubicBezTo>
                    <a:pt x="35711" y="10909"/>
                    <a:pt x="35683" y="10891"/>
                    <a:pt x="35653" y="10877"/>
                  </a:cubicBezTo>
                  <a:cubicBezTo>
                    <a:pt x="35620" y="10859"/>
                    <a:pt x="35584" y="10838"/>
                    <a:pt x="35548" y="10821"/>
                  </a:cubicBezTo>
                  <a:cubicBezTo>
                    <a:pt x="35518" y="10806"/>
                    <a:pt x="35489" y="10788"/>
                    <a:pt x="35459" y="10774"/>
                  </a:cubicBezTo>
                  <a:cubicBezTo>
                    <a:pt x="35424" y="10756"/>
                    <a:pt x="35389" y="10737"/>
                    <a:pt x="35352" y="10719"/>
                  </a:cubicBezTo>
                  <a:cubicBezTo>
                    <a:pt x="35323" y="10705"/>
                    <a:pt x="35292" y="10688"/>
                    <a:pt x="35261" y="10674"/>
                  </a:cubicBezTo>
                  <a:cubicBezTo>
                    <a:pt x="35225" y="10655"/>
                    <a:pt x="35190" y="10638"/>
                    <a:pt x="35153" y="10619"/>
                  </a:cubicBezTo>
                  <a:cubicBezTo>
                    <a:pt x="35122" y="10604"/>
                    <a:pt x="35092" y="10590"/>
                    <a:pt x="35062" y="10574"/>
                  </a:cubicBezTo>
                  <a:cubicBezTo>
                    <a:pt x="35027" y="10556"/>
                    <a:pt x="34990" y="10538"/>
                    <a:pt x="34953" y="10521"/>
                  </a:cubicBezTo>
                  <a:lnTo>
                    <a:pt x="34859" y="10477"/>
                  </a:lnTo>
                  <a:cubicBezTo>
                    <a:pt x="34822" y="10460"/>
                    <a:pt x="34789" y="10441"/>
                    <a:pt x="34752" y="10425"/>
                  </a:cubicBezTo>
                  <a:cubicBezTo>
                    <a:pt x="34719" y="10410"/>
                    <a:pt x="34687" y="10396"/>
                    <a:pt x="34656" y="10381"/>
                  </a:cubicBezTo>
                  <a:cubicBezTo>
                    <a:pt x="34619" y="10365"/>
                    <a:pt x="34583" y="10347"/>
                    <a:pt x="34547" y="10331"/>
                  </a:cubicBezTo>
                  <a:lnTo>
                    <a:pt x="34449" y="10287"/>
                  </a:lnTo>
                  <a:cubicBezTo>
                    <a:pt x="34412" y="10271"/>
                    <a:pt x="34375" y="10254"/>
                    <a:pt x="34340" y="10240"/>
                  </a:cubicBezTo>
                  <a:cubicBezTo>
                    <a:pt x="34306" y="10225"/>
                    <a:pt x="34272" y="10210"/>
                    <a:pt x="34238" y="10196"/>
                  </a:cubicBezTo>
                  <a:cubicBezTo>
                    <a:pt x="34202" y="10179"/>
                    <a:pt x="34165" y="10165"/>
                    <a:pt x="34128" y="10147"/>
                  </a:cubicBezTo>
                  <a:cubicBezTo>
                    <a:pt x="34096" y="10132"/>
                    <a:pt x="34061" y="10121"/>
                    <a:pt x="34025" y="10104"/>
                  </a:cubicBezTo>
                  <a:cubicBezTo>
                    <a:pt x="33988" y="10090"/>
                    <a:pt x="33952" y="10074"/>
                    <a:pt x="33915" y="10059"/>
                  </a:cubicBezTo>
                  <a:cubicBezTo>
                    <a:pt x="33880" y="10044"/>
                    <a:pt x="33846" y="10031"/>
                    <a:pt x="33810" y="10016"/>
                  </a:cubicBezTo>
                  <a:cubicBezTo>
                    <a:pt x="33774" y="10001"/>
                    <a:pt x="33737" y="9987"/>
                    <a:pt x="33699" y="9973"/>
                  </a:cubicBezTo>
                  <a:cubicBezTo>
                    <a:pt x="33663" y="9957"/>
                    <a:pt x="33627" y="9946"/>
                    <a:pt x="33591" y="9931"/>
                  </a:cubicBezTo>
                  <a:cubicBezTo>
                    <a:pt x="33555" y="9916"/>
                    <a:pt x="33516" y="9901"/>
                    <a:pt x="33480" y="9887"/>
                  </a:cubicBezTo>
                  <a:cubicBezTo>
                    <a:pt x="33443" y="9873"/>
                    <a:pt x="33407" y="9859"/>
                    <a:pt x="33371" y="9846"/>
                  </a:cubicBezTo>
                  <a:cubicBezTo>
                    <a:pt x="33334" y="9831"/>
                    <a:pt x="33296" y="9819"/>
                    <a:pt x="33259" y="9804"/>
                  </a:cubicBezTo>
                  <a:cubicBezTo>
                    <a:pt x="33222" y="9791"/>
                    <a:pt x="33185" y="9778"/>
                    <a:pt x="33149" y="9763"/>
                  </a:cubicBezTo>
                  <a:cubicBezTo>
                    <a:pt x="33109" y="9750"/>
                    <a:pt x="33072" y="9735"/>
                    <a:pt x="33034" y="9723"/>
                  </a:cubicBezTo>
                  <a:cubicBezTo>
                    <a:pt x="32997" y="9710"/>
                    <a:pt x="32959" y="9697"/>
                    <a:pt x="32922" y="9684"/>
                  </a:cubicBezTo>
                  <a:cubicBezTo>
                    <a:pt x="32884" y="9672"/>
                    <a:pt x="32847" y="9657"/>
                    <a:pt x="32807" y="9644"/>
                  </a:cubicBezTo>
                  <a:cubicBezTo>
                    <a:pt x="32769" y="9631"/>
                    <a:pt x="32732" y="9618"/>
                    <a:pt x="32694" y="9606"/>
                  </a:cubicBezTo>
                  <a:cubicBezTo>
                    <a:pt x="32656" y="9593"/>
                    <a:pt x="32618" y="9579"/>
                    <a:pt x="32581" y="9566"/>
                  </a:cubicBezTo>
                  <a:lnTo>
                    <a:pt x="32465" y="9528"/>
                  </a:lnTo>
                  <a:cubicBezTo>
                    <a:pt x="32425" y="9515"/>
                    <a:pt x="32387" y="9501"/>
                    <a:pt x="32348" y="9491"/>
                  </a:cubicBezTo>
                  <a:cubicBezTo>
                    <a:pt x="32310" y="9478"/>
                    <a:pt x="32270" y="9468"/>
                    <a:pt x="32231" y="9454"/>
                  </a:cubicBezTo>
                  <a:cubicBezTo>
                    <a:pt x="32193" y="9441"/>
                    <a:pt x="32154" y="9431"/>
                    <a:pt x="32113" y="9417"/>
                  </a:cubicBezTo>
                  <a:cubicBezTo>
                    <a:pt x="32075" y="9404"/>
                    <a:pt x="32034" y="9394"/>
                    <a:pt x="31995" y="9382"/>
                  </a:cubicBezTo>
                  <a:cubicBezTo>
                    <a:pt x="31957" y="9372"/>
                    <a:pt x="31916" y="9359"/>
                    <a:pt x="31878" y="9348"/>
                  </a:cubicBezTo>
                  <a:cubicBezTo>
                    <a:pt x="31848" y="9338"/>
                    <a:pt x="31819" y="9331"/>
                    <a:pt x="31788" y="9322"/>
                  </a:cubicBezTo>
                  <a:cubicBezTo>
                    <a:pt x="33323" y="8890"/>
                    <a:pt x="34629" y="8676"/>
                    <a:pt x="35668" y="8676"/>
                  </a:cubicBezTo>
                  <a:close/>
                  <a:moveTo>
                    <a:pt x="31588" y="9506"/>
                  </a:moveTo>
                  <a:cubicBezTo>
                    <a:pt x="31589" y="9525"/>
                    <a:pt x="31591" y="9541"/>
                    <a:pt x="31595" y="9559"/>
                  </a:cubicBezTo>
                  <a:cubicBezTo>
                    <a:pt x="31598" y="9598"/>
                    <a:pt x="31604" y="9637"/>
                    <a:pt x="31607" y="9675"/>
                  </a:cubicBezTo>
                  <a:cubicBezTo>
                    <a:pt x="31612" y="9709"/>
                    <a:pt x="31614" y="9741"/>
                    <a:pt x="31619" y="9772"/>
                  </a:cubicBezTo>
                  <a:cubicBezTo>
                    <a:pt x="31622" y="9813"/>
                    <a:pt x="31628" y="9851"/>
                    <a:pt x="31632" y="9893"/>
                  </a:cubicBezTo>
                  <a:cubicBezTo>
                    <a:pt x="31635" y="9925"/>
                    <a:pt x="31639" y="9956"/>
                    <a:pt x="31642" y="9990"/>
                  </a:cubicBezTo>
                  <a:cubicBezTo>
                    <a:pt x="31647" y="10029"/>
                    <a:pt x="31650" y="10071"/>
                    <a:pt x="31656" y="10110"/>
                  </a:cubicBezTo>
                  <a:cubicBezTo>
                    <a:pt x="31659" y="10143"/>
                    <a:pt x="31663" y="10175"/>
                    <a:pt x="31664" y="10206"/>
                  </a:cubicBezTo>
                  <a:cubicBezTo>
                    <a:pt x="31669" y="10247"/>
                    <a:pt x="31672" y="10290"/>
                    <a:pt x="31676" y="10329"/>
                  </a:cubicBezTo>
                  <a:cubicBezTo>
                    <a:pt x="31679" y="10360"/>
                    <a:pt x="31681" y="10394"/>
                    <a:pt x="31685" y="10425"/>
                  </a:cubicBezTo>
                  <a:cubicBezTo>
                    <a:pt x="31688" y="10468"/>
                    <a:pt x="31692" y="10510"/>
                    <a:pt x="31695" y="10550"/>
                  </a:cubicBezTo>
                  <a:cubicBezTo>
                    <a:pt x="31698" y="10581"/>
                    <a:pt x="31701" y="10613"/>
                    <a:pt x="31703" y="10644"/>
                  </a:cubicBezTo>
                  <a:cubicBezTo>
                    <a:pt x="31707" y="10687"/>
                    <a:pt x="31710" y="10731"/>
                    <a:pt x="31713" y="10772"/>
                  </a:cubicBezTo>
                  <a:cubicBezTo>
                    <a:pt x="31714" y="10805"/>
                    <a:pt x="31717" y="10834"/>
                    <a:pt x="31720" y="10865"/>
                  </a:cubicBezTo>
                  <a:cubicBezTo>
                    <a:pt x="31723" y="10909"/>
                    <a:pt x="31725" y="10952"/>
                    <a:pt x="31729" y="10996"/>
                  </a:cubicBezTo>
                  <a:cubicBezTo>
                    <a:pt x="31731" y="11027"/>
                    <a:pt x="31732" y="11056"/>
                    <a:pt x="31735" y="11087"/>
                  </a:cubicBezTo>
                  <a:cubicBezTo>
                    <a:pt x="31737" y="11131"/>
                    <a:pt x="31739" y="11175"/>
                    <a:pt x="31742" y="11219"/>
                  </a:cubicBezTo>
                  <a:cubicBezTo>
                    <a:pt x="31744" y="11249"/>
                    <a:pt x="31745" y="11280"/>
                    <a:pt x="31747" y="11309"/>
                  </a:cubicBezTo>
                  <a:cubicBezTo>
                    <a:pt x="31750" y="11353"/>
                    <a:pt x="31751" y="11400"/>
                    <a:pt x="31754" y="11444"/>
                  </a:cubicBezTo>
                  <a:cubicBezTo>
                    <a:pt x="31757" y="11474"/>
                    <a:pt x="31759" y="11503"/>
                    <a:pt x="31759" y="11534"/>
                  </a:cubicBezTo>
                  <a:lnTo>
                    <a:pt x="31764" y="11672"/>
                  </a:lnTo>
                  <a:cubicBezTo>
                    <a:pt x="31766" y="11702"/>
                    <a:pt x="31766" y="11731"/>
                    <a:pt x="31767" y="11761"/>
                  </a:cubicBezTo>
                  <a:cubicBezTo>
                    <a:pt x="31769" y="11806"/>
                    <a:pt x="31772" y="11852"/>
                    <a:pt x="31773" y="11900"/>
                  </a:cubicBezTo>
                  <a:cubicBezTo>
                    <a:pt x="31775" y="11930"/>
                    <a:pt x="31775" y="11956"/>
                    <a:pt x="31776" y="11986"/>
                  </a:cubicBezTo>
                  <a:cubicBezTo>
                    <a:pt x="31779" y="12034"/>
                    <a:pt x="31779" y="12080"/>
                    <a:pt x="31781" y="12128"/>
                  </a:cubicBezTo>
                  <a:cubicBezTo>
                    <a:pt x="31781" y="12158"/>
                    <a:pt x="31782" y="12184"/>
                    <a:pt x="31782" y="12214"/>
                  </a:cubicBezTo>
                  <a:cubicBezTo>
                    <a:pt x="31784" y="12262"/>
                    <a:pt x="31784" y="12309"/>
                    <a:pt x="31784" y="12358"/>
                  </a:cubicBezTo>
                  <a:cubicBezTo>
                    <a:pt x="31784" y="12386"/>
                    <a:pt x="31787" y="12412"/>
                    <a:pt x="31787" y="12442"/>
                  </a:cubicBezTo>
                  <a:cubicBezTo>
                    <a:pt x="31787" y="12490"/>
                    <a:pt x="31788" y="12537"/>
                    <a:pt x="31788" y="12587"/>
                  </a:cubicBezTo>
                  <a:lnTo>
                    <a:pt x="31788" y="12673"/>
                  </a:lnTo>
                  <a:lnTo>
                    <a:pt x="31788" y="12684"/>
                  </a:lnTo>
                  <a:cubicBezTo>
                    <a:pt x="31759" y="12653"/>
                    <a:pt x="31731" y="12621"/>
                    <a:pt x="31701" y="12589"/>
                  </a:cubicBezTo>
                  <a:cubicBezTo>
                    <a:pt x="31301" y="12152"/>
                    <a:pt x="30889" y="11728"/>
                    <a:pt x="30466" y="11316"/>
                  </a:cubicBezTo>
                  <a:cubicBezTo>
                    <a:pt x="30869" y="10688"/>
                    <a:pt x="31244" y="10081"/>
                    <a:pt x="31588" y="9506"/>
                  </a:cubicBezTo>
                  <a:close/>
                  <a:moveTo>
                    <a:pt x="23966" y="8332"/>
                  </a:moveTo>
                  <a:cubicBezTo>
                    <a:pt x="24000" y="8332"/>
                    <a:pt x="24032" y="8332"/>
                    <a:pt x="24066" y="8335"/>
                  </a:cubicBezTo>
                  <a:cubicBezTo>
                    <a:pt x="24114" y="8335"/>
                    <a:pt x="24166" y="8336"/>
                    <a:pt x="24216" y="8336"/>
                  </a:cubicBezTo>
                  <a:cubicBezTo>
                    <a:pt x="24250" y="8336"/>
                    <a:pt x="24282" y="8338"/>
                    <a:pt x="24316" y="8338"/>
                  </a:cubicBezTo>
                  <a:cubicBezTo>
                    <a:pt x="24365" y="8338"/>
                    <a:pt x="24416" y="8341"/>
                    <a:pt x="24466" y="8342"/>
                  </a:cubicBezTo>
                  <a:cubicBezTo>
                    <a:pt x="24500" y="8342"/>
                    <a:pt x="24531" y="8344"/>
                    <a:pt x="24563" y="8344"/>
                  </a:cubicBezTo>
                  <a:cubicBezTo>
                    <a:pt x="24615" y="8345"/>
                    <a:pt x="24666" y="8345"/>
                    <a:pt x="24718" y="8348"/>
                  </a:cubicBezTo>
                  <a:cubicBezTo>
                    <a:pt x="24750" y="8350"/>
                    <a:pt x="24781" y="8350"/>
                    <a:pt x="24812" y="8351"/>
                  </a:cubicBezTo>
                  <a:cubicBezTo>
                    <a:pt x="24865" y="8353"/>
                    <a:pt x="24916" y="8356"/>
                    <a:pt x="24971" y="8357"/>
                  </a:cubicBezTo>
                  <a:cubicBezTo>
                    <a:pt x="25000" y="8358"/>
                    <a:pt x="25031" y="8358"/>
                    <a:pt x="25060" y="8360"/>
                  </a:cubicBezTo>
                  <a:cubicBezTo>
                    <a:pt x="25113" y="8363"/>
                    <a:pt x="25166" y="8364"/>
                    <a:pt x="25221" y="8367"/>
                  </a:cubicBezTo>
                  <a:cubicBezTo>
                    <a:pt x="25250" y="8370"/>
                    <a:pt x="25276" y="8370"/>
                    <a:pt x="25306" y="8372"/>
                  </a:cubicBezTo>
                  <a:cubicBezTo>
                    <a:pt x="25362" y="8373"/>
                    <a:pt x="25416" y="8376"/>
                    <a:pt x="25472" y="8381"/>
                  </a:cubicBezTo>
                  <a:cubicBezTo>
                    <a:pt x="25500" y="8382"/>
                    <a:pt x="25526" y="8383"/>
                    <a:pt x="25554" y="8383"/>
                  </a:cubicBezTo>
                  <a:cubicBezTo>
                    <a:pt x="25612" y="8388"/>
                    <a:pt x="25666" y="8389"/>
                    <a:pt x="25722" y="8394"/>
                  </a:cubicBezTo>
                  <a:cubicBezTo>
                    <a:pt x="25747" y="8395"/>
                    <a:pt x="25775" y="8397"/>
                    <a:pt x="25802" y="8398"/>
                  </a:cubicBezTo>
                  <a:lnTo>
                    <a:pt x="25972" y="8410"/>
                  </a:lnTo>
                  <a:cubicBezTo>
                    <a:pt x="25997" y="8411"/>
                    <a:pt x="26022" y="8413"/>
                    <a:pt x="26047" y="8416"/>
                  </a:cubicBezTo>
                  <a:cubicBezTo>
                    <a:pt x="26106" y="8419"/>
                    <a:pt x="26165" y="8425"/>
                    <a:pt x="26222" y="8429"/>
                  </a:cubicBezTo>
                  <a:cubicBezTo>
                    <a:pt x="26246" y="8431"/>
                    <a:pt x="26268" y="8432"/>
                    <a:pt x="26293" y="8433"/>
                  </a:cubicBezTo>
                  <a:cubicBezTo>
                    <a:pt x="26353" y="8439"/>
                    <a:pt x="26412" y="8444"/>
                    <a:pt x="26471" y="8448"/>
                  </a:cubicBezTo>
                  <a:lnTo>
                    <a:pt x="26537" y="8454"/>
                  </a:lnTo>
                  <a:lnTo>
                    <a:pt x="26718" y="8470"/>
                  </a:lnTo>
                  <a:cubicBezTo>
                    <a:pt x="26740" y="8473"/>
                    <a:pt x="26761" y="8475"/>
                    <a:pt x="26783" y="8476"/>
                  </a:cubicBezTo>
                  <a:cubicBezTo>
                    <a:pt x="26846" y="8482"/>
                    <a:pt x="26906" y="8489"/>
                    <a:pt x="26969" y="8495"/>
                  </a:cubicBezTo>
                  <a:cubicBezTo>
                    <a:pt x="26974" y="8495"/>
                    <a:pt x="26980" y="8497"/>
                    <a:pt x="26986" y="8497"/>
                  </a:cubicBezTo>
                  <a:cubicBezTo>
                    <a:pt x="27217" y="8666"/>
                    <a:pt x="27447" y="8838"/>
                    <a:pt x="27674" y="9014"/>
                  </a:cubicBezTo>
                  <a:cubicBezTo>
                    <a:pt x="26861" y="9881"/>
                    <a:pt x="26010" y="10822"/>
                    <a:pt x="25140" y="11819"/>
                  </a:cubicBezTo>
                  <a:cubicBezTo>
                    <a:pt x="24454" y="12150"/>
                    <a:pt x="23759" y="12499"/>
                    <a:pt x="23061" y="12867"/>
                  </a:cubicBezTo>
                  <a:cubicBezTo>
                    <a:pt x="22154" y="11444"/>
                    <a:pt x="21536" y="9918"/>
                    <a:pt x="21329" y="8419"/>
                  </a:cubicBezTo>
                  <a:cubicBezTo>
                    <a:pt x="21385" y="8416"/>
                    <a:pt x="21440" y="8411"/>
                    <a:pt x="21496" y="8407"/>
                  </a:cubicBezTo>
                  <a:cubicBezTo>
                    <a:pt x="21505" y="8408"/>
                    <a:pt x="21513" y="8408"/>
                    <a:pt x="21520" y="8408"/>
                  </a:cubicBezTo>
                  <a:cubicBezTo>
                    <a:pt x="21536" y="8408"/>
                    <a:pt x="21551" y="8407"/>
                    <a:pt x="21565" y="8407"/>
                  </a:cubicBezTo>
                  <a:cubicBezTo>
                    <a:pt x="21663" y="8401"/>
                    <a:pt x="21760" y="8394"/>
                    <a:pt x="21858" y="8388"/>
                  </a:cubicBezTo>
                  <a:cubicBezTo>
                    <a:pt x="21874" y="8386"/>
                    <a:pt x="21890" y="8386"/>
                    <a:pt x="21907" y="8385"/>
                  </a:cubicBezTo>
                  <a:lnTo>
                    <a:pt x="22238" y="8367"/>
                  </a:lnTo>
                  <a:cubicBezTo>
                    <a:pt x="22260" y="8366"/>
                    <a:pt x="22282" y="8366"/>
                    <a:pt x="22302" y="8364"/>
                  </a:cubicBezTo>
                  <a:cubicBezTo>
                    <a:pt x="22399" y="8360"/>
                    <a:pt x="22495" y="8357"/>
                    <a:pt x="22594" y="8353"/>
                  </a:cubicBezTo>
                  <a:cubicBezTo>
                    <a:pt x="22611" y="8353"/>
                    <a:pt x="22630" y="8351"/>
                    <a:pt x="22648" y="8351"/>
                  </a:cubicBezTo>
                  <a:cubicBezTo>
                    <a:pt x="22758" y="8348"/>
                    <a:pt x="22869" y="8344"/>
                    <a:pt x="22979" y="8342"/>
                  </a:cubicBezTo>
                  <a:cubicBezTo>
                    <a:pt x="23000" y="8342"/>
                    <a:pt x="23020" y="8342"/>
                    <a:pt x="23041" y="8339"/>
                  </a:cubicBezTo>
                  <a:cubicBezTo>
                    <a:pt x="23139" y="8338"/>
                    <a:pt x="23235" y="8336"/>
                    <a:pt x="23332" y="8335"/>
                  </a:cubicBezTo>
                  <a:lnTo>
                    <a:pt x="23391" y="8335"/>
                  </a:lnTo>
                  <a:cubicBezTo>
                    <a:pt x="23501" y="8332"/>
                    <a:pt x="23611" y="8332"/>
                    <a:pt x="23722" y="8332"/>
                  </a:cubicBezTo>
                  <a:close/>
                  <a:moveTo>
                    <a:pt x="38407" y="11631"/>
                  </a:moveTo>
                  <a:cubicBezTo>
                    <a:pt x="38488" y="11761"/>
                    <a:pt x="38569" y="11889"/>
                    <a:pt x="38648" y="12018"/>
                  </a:cubicBezTo>
                  <a:cubicBezTo>
                    <a:pt x="38770" y="12437"/>
                    <a:pt x="38864" y="12853"/>
                    <a:pt x="38928" y="13268"/>
                  </a:cubicBezTo>
                  <a:lnTo>
                    <a:pt x="38923" y="13264"/>
                  </a:lnTo>
                  <a:cubicBezTo>
                    <a:pt x="38895" y="13236"/>
                    <a:pt x="38870" y="13209"/>
                    <a:pt x="38842" y="13181"/>
                  </a:cubicBezTo>
                  <a:cubicBezTo>
                    <a:pt x="38825" y="13165"/>
                    <a:pt x="38807" y="13146"/>
                    <a:pt x="38789" y="13130"/>
                  </a:cubicBezTo>
                  <a:cubicBezTo>
                    <a:pt x="38761" y="13102"/>
                    <a:pt x="38733" y="13077"/>
                    <a:pt x="38707" y="13049"/>
                  </a:cubicBezTo>
                  <a:cubicBezTo>
                    <a:pt x="38688" y="13033"/>
                    <a:pt x="38672" y="13015"/>
                    <a:pt x="38653" y="12999"/>
                  </a:cubicBezTo>
                  <a:cubicBezTo>
                    <a:pt x="38626" y="12971"/>
                    <a:pt x="38597" y="12946"/>
                    <a:pt x="38567" y="12918"/>
                  </a:cubicBezTo>
                  <a:cubicBezTo>
                    <a:pt x="38548" y="12902"/>
                    <a:pt x="38531" y="12883"/>
                    <a:pt x="38510" y="12867"/>
                  </a:cubicBezTo>
                  <a:cubicBezTo>
                    <a:pt x="38480" y="12842"/>
                    <a:pt x="38453" y="12815"/>
                    <a:pt x="38423" y="12787"/>
                  </a:cubicBezTo>
                  <a:cubicBezTo>
                    <a:pt x="38405" y="12771"/>
                    <a:pt x="38385" y="12753"/>
                    <a:pt x="38364" y="12736"/>
                  </a:cubicBezTo>
                  <a:cubicBezTo>
                    <a:pt x="38335" y="12711"/>
                    <a:pt x="38307" y="12684"/>
                    <a:pt x="38278" y="12659"/>
                  </a:cubicBezTo>
                  <a:cubicBezTo>
                    <a:pt x="38258" y="12643"/>
                    <a:pt x="38238" y="12625"/>
                    <a:pt x="38219" y="12608"/>
                  </a:cubicBezTo>
                  <a:cubicBezTo>
                    <a:pt x="38189" y="12581"/>
                    <a:pt x="38160" y="12556"/>
                    <a:pt x="38130" y="12533"/>
                  </a:cubicBezTo>
                  <a:lnTo>
                    <a:pt x="38070" y="12483"/>
                  </a:lnTo>
                  <a:cubicBezTo>
                    <a:pt x="38075" y="12474"/>
                    <a:pt x="38079" y="12464"/>
                    <a:pt x="38083" y="12455"/>
                  </a:cubicBezTo>
                  <a:cubicBezTo>
                    <a:pt x="38219" y="12167"/>
                    <a:pt x="38326" y="11893"/>
                    <a:pt x="38407" y="11631"/>
                  </a:cubicBezTo>
                  <a:close/>
                  <a:moveTo>
                    <a:pt x="8763" y="11711"/>
                  </a:moveTo>
                  <a:lnTo>
                    <a:pt x="8763" y="11711"/>
                  </a:lnTo>
                  <a:cubicBezTo>
                    <a:pt x="8591" y="11802"/>
                    <a:pt x="8417" y="11894"/>
                    <a:pt x="8247" y="11989"/>
                  </a:cubicBezTo>
                  <a:cubicBezTo>
                    <a:pt x="8180" y="12022"/>
                    <a:pt x="8116" y="12059"/>
                    <a:pt x="8051" y="12094"/>
                  </a:cubicBezTo>
                  <a:cubicBezTo>
                    <a:pt x="8050" y="12096"/>
                    <a:pt x="8048" y="12096"/>
                    <a:pt x="8047" y="12099"/>
                  </a:cubicBezTo>
                  <a:cubicBezTo>
                    <a:pt x="7983" y="12133"/>
                    <a:pt x="7919" y="12168"/>
                    <a:pt x="7857" y="12205"/>
                  </a:cubicBezTo>
                  <a:cubicBezTo>
                    <a:pt x="7852" y="12206"/>
                    <a:pt x="7851" y="12209"/>
                    <a:pt x="7847" y="12211"/>
                  </a:cubicBezTo>
                  <a:lnTo>
                    <a:pt x="7666" y="12315"/>
                  </a:lnTo>
                  <a:cubicBezTo>
                    <a:pt x="7660" y="12317"/>
                    <a:pt x="7657" y="12321"/>
                    <a:pt x="7651" y="12322"/>
                  </a:cubicBezTo>
                  <a:cubicBezTo>
                    <a:pt x="7592" y="12358"/>
                    <a:pt x="7533" y="12390"/>
                    <a:pt x="7474" y="12425"/>
                  </a:cubicBezTo>
                  <a:cubicBezTo>
                    <a:pt x="7469" y="12430"/>
                    <a:pt x="7461" y="12433"/>
                    <a:pt x="7455" y="12437"/>
                  </a:cubicBezTo>
                  <a:cubicBezTo>
                    <a:pt x="7398" y="12470"/>
                    <a:pt x="7342" y="12505"/>
                    <a:pt x="7285" y="12537"/>
                  </a:cubicBezTo>
                  <a:cubicBezTo>
                    <a:pt x="7277" y="12543"/>
                    <a:pt x="7270" y="12548"/>
                    <a:pt x="7263" y="12552"/>
                  </a:cubicBezTo>
                  <a:cubicBezTo>
                    <a:pt x="7207" y="12586"/>
                    <a:pt x="7152" y="12618"/>
                    <a:pt x="7096" y="12653"/>
                  </a:cubicBezTo>
                  <a:lnTo>
                    <a:pt x="7070" y="12670"/>
                  </a:lnTo>
                  <a:lnTo>
                    <a:pt x="6910" y="12770"/>
                  </a:lnTo>
                  <a:cubicBezTo>
                    <a:pt x="6898" y="12775"/>
                    <a:pt x="6889" y="12783"/>
                    <a:pt x="6879" y="12787"/>
                  </a:cubicBezTo>
                  <a:cubicBezTo>
                    <a:pt x="6827" y="12821"/>
                    <a:pt x="6776" y="12852"/>
                    <a:pt x="6724" y="12886"/>
                  </a:cubicBezTo>
                  <a:cubicBezTo>
                    <a:pt x="6713" y="12893"/>
                    <a:pt x="6702" y="12901"/>
                    <a:pt x="6689" y="12908"/>
                  </a:cubicBezTo>
                  <a:cubicBezTo>
                    <a:pt x="6639" y="12939"/>
                    <a:pt x="6590" y="12971"/>
                    <a:pt x="6540" y="13005"/>
                  </a:cubicBezTo>
                  <a:cubicBezTo>
                    <a:pt x="6527" y="13012"/>
                    <a:pt x="6514" y="13021"/>
                    <a:pt x="6504" y="13028"/>
                  </a:cubicBezTo>
                  <a:cubicBezTo>
                    <a:pt x="6455" y="13059"/>
                    <a:pt x="6408" y="13092"/>
                    <a:pt x="6360" y="13124"/>
                  </a:cubicBezTo>
                  <a:cubicBezTo>
                    <a:pt x="6348" y="13133"/>
                    <a:pt x="6333" y="13143"/>
                    <a:pt x="6320" y="13152"/>
                  </a:cubicBezTo>
                  <a:lnTo>
                    <a:pt x="6182" y="13246"/>
                  </a:lnTo>
                  <a:cubicBezTo>
                    <a:pt x="6167" y="13255"/>
                    <a:pt x="6152" y="13265"/>
                    <a:pt x="6137" y="13276"/>
                  </a:cubicBezTo>
                  <a:cubicBezTo>
                    <a:pt x="6093" y="13306"/>
                    <a:pt x="6049" y="13337"/>
                    <a:pt x="6004" y="13367"/>
                  </a:cubicBezTo>
                  <a:cubicBezTo>
                    <a:pt x="5989" y="13379"/>
                    <a:pt x="5973" y="13389"/>
                    <a:pt x="5958" y="13401"/>
                  </a:cubicBezTo>
                  <a:lnTo>
                    <a:pt x="5842" y="13483"/>
                  </a:lnTo>
                  <a:cubicBezTo>
                    <a:pt x="5909" y="13020"/>
                    <a:pt x="5990" y="12562"/>
                    <a:pt x="6084" y="12111"/>
                  </a:cubicBezTo>
                  <a:cubicBezTo>
                    <a:pt x="6502" y="11992"/>
                    <a:pt x="6938" y="11897"/>
                    <a:pt x="7392" y="11831"/>
                  </a:cubicBezTo>
                  <a:cubicBezTo>
                    <a:pt x="7838" y="11765"/>
                    <a:pt x="8297" y="11725"/>
                    <a:pt x="8763" y="11711"/>
                  </a:cubicBezTo>
                  <a:close/>
                  <a:moveTo>
                    <a:pt x="9035" y="5103"/>
                  </a:moveTo>
                  <a:lnTo>
                    <a:pt x="9035" y="5103"/>
                  </a:lnTo>
                  <a:cubicBezTo>
                    <a:pt x="7573" y="7044"/>
                    <a:pt x="6565" y="9425"/>
                    <a:pt x="6011" y="12043"/>
                  </a:cubicBezTo>
                  <a:cubicBezTo>
                    <a:pt x="4936" y="12355"/>
                    <a:pt x="3975" y="12839"/>
                    <a:pt x="3149" y="13486"/>
                  </a:cubicBezTo>
                  <a:cubicBezTo>
                    <a:pt x="3149" y="13468"/>
                    <a:pt x="3149" y="13448"/>
                    <a:pt x="3150" y="13429"/>
                  </a:cubicBezTo>
                  <a:cubicBezTo>
                    <a:pt x="3143" y="13395"/>
                    <a:pt x="3143" y="13368"/>
                    <a:pt x="3144" y="13343"/>
                  </a:cubicBezTo>
                  <a:cubicBezTo>
                    <a:pt x="3146" y="13309"/>
                    <a:pt x="3146" y="13276"/>
                    <a:pt x="3149" y="13242"/>
                  </a:cubicBezTo>
                  <a:cubicBezTo>
                    <a:pt x="3150" y="13217"/>
                    <a:pt x="3150" y="13190"/>
                    <a:pt x="3152" y="13165"/>
                  </a:cubicBezTo>
                  <a:cubicBezTo>
                    <a:pt x="3153" y="13131"/>
                    <a:pt x="3156" y="13096"/>
                    <a:pt x="3157" y="13064"/>
                  </a:cubicBezTo>
                  <a:cubicBezTo>
                    <a:pt x="3159" y="13037"/>
                    <a:pt x="3159" y="13014"/>
                    <a:pt x="3160" y="12989"/>
                  </a:cubicBezTo>
                  <a:cubicBezTo>
                    <a:pt x="3163" y="12953"/>
                    <a:pt x="3165" y="12920"/>
                    <a:pt x="3166" y="12887"/>
                  </a:cubicBezTo>
                  <a:cubicBezTo>
                    <a:pt x="3168" y="12862"/>
                    <a:pt x="3171" y="12837"/>
                    <a:pt x="3172" y="12814"/>
                  </a:cubicBezTo>
                  <a:cubicBezTo>
                    <a:pt x="3174" y="12778"/>
                    <a:pt x="3178" y="12746"/>
                    <a:pt x="3179" y="12712"/>
                  </a:cubicBezTo>
                  <a:cubicBezTo>
                    <a:pt x="3181" y="12689"/>
                    <a:pt x="3182" y="12662"/>
                    <a:pt x="3185" y="12639"/>
                  </a:cubicBezTo>
                  <a:cubicBezTo>
                    <a:pt x="3188" y="12605"/>
                    <a:pt x="3190" y="12571"/>
                    <a:pt x="3194" y="12537"/>
                  </a:cubicBezTo>
                  <a:cubicBezTo>
                    <a:pt x="3196" y="12514"/>
                    <a:pt x="3197" y="12490"/>
                    <a:pt x="3202" y="12467"/>
                  </a:cubicBezTo>
                  <a:cubicBezTo>
                    <a:pt x="3204" y="12433"/>
                    <a:pt x="3209" y="12397"/>
                    <a:pt x="3212" y="12365"/>
                  </a:cubicBezTo>
                  <a:cubicBezTo>
                    <a:pt x="3215" y="12342"/>
                    <a:pt x="3218" y="12317"/>
                    <a:pt x="3219" y="12295"/>
                  </a:cubicBezTo>
                  <a:cubicBezTo>
                    <a:pt x="3224" y="12261"/>
                    <a:pt x="3227" y="12227"/>
                    <a:pt x="3232" y="12192"/>
                  </a:cubicBezTo>
                  <a:cubicBezTo>
                    <a:pt x="3235" y="12168"/>
                    <a:pt x="3238" y="12146"/>
                    <a:pt x="3241" y="12122"/>
                  </a:cubicBezTo>
                  <a:cubicBezTo>
                    <a:pt x="3246" y="12087"/>
                    <a:pt x="3250" y="12053"/>
                    <a:pt x="3254" y="12021"/>
                  </a:cubicBezTo>
                  <a:cubicBezTo>
                    <a:pt x="3257" y="11999"/>
                    <a:pt x="3260" y="11975"/>
                    <a:pt x="3263" y="11953"/>
                  </a:cubicBezTo>
                  <a:cubicBezTo>
                    <a:pt x="3269" y="11919"/>
                    <a:pt x="3272" y="11886"/>
                    <a:pt x="3278" y="11852"/>
                  </a:cubicBezTo>
                  <a:cubicBezTo>
                    <a:pt x="3282" y="11830"/>
                    <a:pt x="3285" y="11806"/>
                    <a:pt x="3290" y="11784"/>
                  </a:cubicBezTo>
                  <a:cubicBezTo>
                    <a:pt x="3296" y="11750"/>
                    <a:pt x="3300" y="11716"/>
                    <a:pt x="3306" y="11683"/>
                  </a:cubicBezTo>
                  <a:lnTo>
                    <a:pt x="3318" y="11616"/>
                  </a:lnTo>
                  <a:cubicBezTo>
                    <a:pt x="3322" y="11583"/>
                    <a:pt x="3328" y="11549"/>
                    <a:pt x="3335" y="11515"/>
                  </a:cubicBezTo>
                  <a:cubicBezTo>
                    <a:pt x="3340" y="11493"/>
                    <a:pt x="3343" y="11471"/>
                    <a:pt x="3349" y="11449"/>
                  </a:cubicBezTo>
                  <a:cubicBezTo>
                    <a:pt x="3355" y="11416"/>
                    <a:pt x="3360" y="11383"/>
                    <a:pt x="3369" y="11347"/>
                  </a:cubicBezTo>
                  <a:cubicBezTo>
                    <a:pt x="3372" y="11325"/>
                    <a:pt x="3378" y="11303"/>
                    <a:pt x="3381" y="11284"/>
                  </a:cubicBezTo>
                  <a:cubicBezTo>
                    <a:pt x="3388" y="11250"/>
                    <a:pt x="3396" y="11218"/>
                    <a:pt x="3402" y="11184"/>
                  </a:cubicBezTo>
                  <a:cubicBezTo>
                    <a:pt x="3406" y="11162"/>
                    <a:pt x="3410" y="11141"/>
                    <a:pt x="3415" y="11119"/>
                  </a:cubicBezTo>
                  <a:lnTo>
                    <a:pt x="3437" y="11021"/>
                  </a:lnTo>
                  <a:cubicBezTo>
                    <a:pt x="3443" y="11000"/>
                    <a:pt x="3446" y="10978"/>
                    <a:pt x="3452" y="10959"/>
                  </a:cubicBezTo>
                  <a:cubicBezTo>
                    <a:pt x="3459" y="10925"/>
                    <a:pt x="3468" y="10893"/>
                    <a:pt x="3475" y="10859"/>
                  </a:cubicBezTo>
                  <a:cubicBezTo>
                    <a:pt x="3481" y="10838"/>
                    <a:pt x="3484" y="10816"/>
                    <a:pt x="3490" y="10797"/>
                  </a:cubicBezTo>
                  <a:cubicBezTo>
                    <a:pt x="3497" y="10763"/>
                    <a:pt x="3506" y="10731"/>
                    <a:pt x="3516" y="10697"/>
                  </a:cubicBezTo>
                  <a:lnTo>
                    <a:pt x="3532" y="10637"/>
                  </a:lnTo>
                  <a:cubicBezTo>
                    <a:pt x="3541" y="10603"/>
                    <a:pt x="3550" y="10571"/>
                    <a:pt x="3560" y="10540"/>
                  </a:cubicBezTo>
                  <a:lnTo>
                    <a:pt x="3577" y="10478"/>
                  </a:lnTo>
                  <a:cubicBezTo>
                    <a:pt x="3585" y="10446"/>
                    <a:pt x="3594" y="10415"/>
                    <a:pt x="3603" y="10381"/>
                  </a:cubicBezTo>
                  <a:cubicBezTo>
                    <a:pt x="3609" y="10360"/>
                    <a:pt x="3615" y="10341"/>
                    <a:pt x="3622" y="10321"/>
                  </a:cubicBezTo>
                  <a:cubicBezTo>
                    <a:pt x="3631" y="10287"/>
                    <a:pt x="3643" y="10256"/>
                    <a:pt x="3652" y="10225"/>
                  </a:cubicBezTo>
                  <a:cubicBezTo>
                    <a:pt x="3658" y="10204"/>
                    <a:pt x="3665" y="10184"/>
                    <a:pt x="3671" y="10166"/>
                  </a:cubicBezTo>
                  <a:cubicBezTo>
                    <a:pt x="3681" y="10135"/>
                    <a:pt x="3690" y="10101"/>
                    <a:pt x="3702" y="10071"/>
                  </a:cubicBezTo>
                  <a:cubicBezTo>
                    <a:pt x="3709" y="10050"/>
                    <a:pt x="3713" y="10032"/>
                    <a:pt x="3722" y="10012"/>
                  </a:cubicBezTo>
                  <a:lnTo>
                    <a:pt x="3755" y="9918"/>
                  </a:lnTo>
                  <a:cubicBezTo>
                    <a:pt x="3762" y="9897"/>
                    <a:pt x="3768" y="9879"/>
                    <a:pt x="3775" y="9859"/>
                  </a:cubicBezTo>
                  <a:lnTo>
                    <a:pt x="3808" y="9765"/>
                  </a:lnTo>
                  <a:cubicBezTo>
                    <a:pt x="3815" y="9747"/>
                    <a:pt x="3822" y="9726"/>
                    <a:pt x="3828" y="9709"/>
                  </a:cubicBezTo>
                  <a:cubicBezTo>
                    <a:pt x="3840" y="9676"/>
                    <a:pt x="3852" y="9645"/>
                    <a:pt x="3863" y="9615"/>
                  </a:cubicBezTo>
                  <a:cubicBezTo>
                    <a:pt x="3871" y="9595"/>
                    <a:pt x="3878" y="9575"/>
                    <a:pt x="3885" y="9557"/>
                  </a:cubicBezTo>
                  <a:cubicBezTo>
                    <a:pt x="3899" y="9526"/>
                    <a:pt x="3909" y="9497"/>
                    <a:pt x="3922" y="9465"/>
                  </a:cubicBezTo>
                  <a:cubicBezTo>
                    <a:pt x="3930" y="9447"/>
                    <a:pt x="3937" y="9426"/>
                    <a:pt x="3944" y="9409"/>
                  </a:cubicBezTo>
                  <a:cubicBezTo>
                    <a:pt x="3958" y="9376"/>
                    <a:pt x="3969" y="9347"/>
                    <a:pt x="3983" y="9316"/>
                  </a:cubicBezTo>
                  <a:cubicBezTo>
                    <a:pt x="3990" y="9298"/>
                    <a:pt x="3999" y="9279"/>
                    <a:pt x="4006" y="9259"/>
                  </a:cubicBezTo>
                  <a:cubicBezTo>
                    <a:pt x="4019" y="9229"/>
                    <a:pt x="4033" y="9198"/>
                    <a:pt x="4046" y="9169"/>
                  </a:cubicBezTo>
                  <a:cubicBezTo>
                    <a:pt x="4053" y="9151"/>
                    <a:pt x="4062" y="9132"/>
                    <a:pt x="4069" y="9112"/>
                  </a:cubicBezTo>
                  <a:cubicBezTo>
                    <a:pt x="4083" y="9082"/>
                    <a:pt x="4097" y="9053"/>
                    <a:pt x="4109" y="9023"/>
                  </a:cubicBezTo>
                  <a:cubicBezTo>
                    <a:pt x="4119" y="9006"/>
                    <a:pt x="4127" y="8987"/>
                    <a:pt x="4136" y="8969"/>
                  </a:cubicBezTo>
                  <a:cubicBezTo>
                    <a:pt x="4149" y="8939"/>
                    <a:pt x="4163" y="8910"/>
                    <a:pt x="4178" y="8881"/>
                  </a:cubicBezTo>
                  <a:lnTo>
                    <a:pt x="4205" y="8825"/>
                  </a:lnTo>
                  <a:cubicBezTo>
                    <a:pt x="4219" y="8795"/>
                    <a:pt x="4233" y="8769"/>
                    <a:pt x="4247" y="8739"/>
                  </a:cubicBezTo>
                  <a:lnTo>
                    <a:pt x="4275" y="8684"/>
                  </a:lnTo>
                  <a:cubicBezTo>
                    <a:pt x="4290" y="8656"/>
                    <a:pt x="4305" y="8626"/>
                    <a:pt x="4319" y="8600"/>
                  </a:cubicBezTo>
                  <a:cubicBezTo>
                    <a:pt x="4328" y="8581"/>
                    <a:pt x="4337" y="8563"/>
                    <a:pt x="4349" y="8544"/>
                  </a:cubicBezTo>
                  <a:cubicBezTo>
                    <a:pt x="4364" y="8516"/>
                    <a:pt x="4378" y="8486"/>
                    <a:pt x="4394" y="8460"/>
                  </a:cubicBezTo>
                  <a:cubicBezTo>
                    <a:pt x="4403" y="8441"/>
                    <a:pt x="4415" y="8423"/>
                    <a:pt x="4424" y="8406"/>
                  </a:cubicBezTo>
                  <a:cubicBezTo>
                    <a:pt x="4439" y="8379"/>
                    <a:pt x="4455" y="8351"/>
                    <a:pt x="4469" y="8323"/>
                  </a:cubicBezTo>
                  <a:cubicBezTo>
                    <a:pt x="4481" y="8306"/>
                    <a:pt x="4490" y="8286"/>
                    <a:pt x="4502" y="8270"/>
                  </a:cubicBezTo>
                  <a:cubicBezTo>
                    <a:pt x="4518" y="8242"/>
                    <a:pt x="4533" y="8214"/>
                    <a:pt x="4549" y="8189"/>
                  </a:cubicBezTo>
                  <a:lnTo>
                    <a:pt x="4561" y="8173"/>
                  </a:lnTo>
                  <a:cubicBezTo>
                    <a:pt x="5808" y="6849"/>
                    <a:pt x="7329" y="5829"/>
                    <a:pt x="9035" y="5103"/>
                  </a:cubicBezTo>
                  <a:close/>
                  <a:moveTo>
                    <a:pt x="24978" y="12006"/>
                  </a:moveTo>
                  <a:cubicBezTo>
                    <a:pt x="24517" y="12536"/>
                    <a:pt x="24053" y="13077"/>
                    <a:pt x="23583" y="13630"/>
                  </a:cubicBezTo>
                  <a:cubicBezTo>
                    <a:pt x="23420" y="13408"/>
                    <a:pt x="23266" y="13180"/>
                    <a:pt x="23117" y="12949"/>
                  </a:cubicBezTo>
                  <a:cubicBezTo>
                    <a:pt x="23741" y="12621"/>
                    <a:pt x="24362" y="12306"/>
                    <a:pt x="24978" y="12006"/>
                  </a:cubicBezTo>
                  <a:close/>
                  <a:moveTo>
                    <a:pt x="38841" y="12345"/>
                  </a:moveTo>
                  <a:cubicBezTo>
                    <a:pt x="39054" y="12706"/>
                    <a:pt x="39256" y="13074"/>
                    <a:pt x="39447" y="13445"/>
                  </a:cubicBezTo>
                  <a:cubicBezTo>
                    <a:pt x="39623" y="13787"/>
                    <a:pt x="39791" y="14130"/>
                    <a:pt x="39945" y="14474"/>
                  </a:cubicBezTo>
                  <a:cubicBezTo>
                    <a:pt x="39937" y="14457"/>
                    <a:pt x="39929" y="14448"/>
                    <a:pt x="39920" y="14438"/>
                  </a:cubicBezTo>
                  <a:cubicBezTo>
                    <a:pt x="39907" y="14418"/>
                    <a:pt x="39893" y="14401"/>
                    <a:pt x="39879" y="14382"/>
                  </a:cubicBezTo>
                  <a:cubicBezTo>
                    <a:pt x="39857" y="14352"/>
                    <a:pt x="39835" y="14321"/>
                    <a:pt x="39813" y="14292"/>
                  </a:cubicBezTo>
                  <a:cubicBezTo>
                    <a:pt x="39800" y="14273"/>
                    <a:pt x="39785" y="14257"/>
                    <a:pt x="39773" y="14239"/>
                  </a:cubicBezTo>
                  <a:cubicBezTo>
                    <a:pt x="39751" y="14210"/>
                    <a:pt x="39726" y="14177"/>
                    <a:pt x="39703" y="14148"/>
                  </a:cubicBezTo>
                  <a:cubicBezTo>
                    <a:pt x="39688" y="14130"/>
                    <a:pt x="39673" y="14111"/>
                    <a:pt x="39660" y="14095"/>
                  </a:cubicBezTo>
                  <a:cubicBezTo>
                    <a:pt x="39637" y="14065"/>
                    <a:pt x="39615" y="14036"/>
                    <a:pt x="39591" y="14007"/>
                  </a:cubicBezTo>
                  <a:cubicBezTo>
                    <a:pt x="39576" y="13989"/>
                    <a:pt x="39562" y="13970"/>
                    <a:pt x="39547" y="13954"/>
                  </a:cubicBezTo>
                  <a:cubicBezTo>
                    <a:pt x="39523" y="13924"/>
                    <a:pt x="39498" y="13895"/>
                    <a:pt x="39475" y="13867"/>
                  </a:cubicBezTo>
                  <a:cubicBezTo>
                    <a:pt x="39460" y="13849"/>
                    <a:pt x="39445" y="13832"/>
                    <a:pt x="39431" y="13815"/>
                  </a:cubicBezTo>
                  <a:cubicBezTo>
                    <a:pt x="39406" y="13786"/>
                    <a:pt x="39381" y="13757"/>
                    <a:pt x="39356" y="13729"/>
                  </a:cubicBezTo>
                  <a:cubicBezTo>
                    <a:pt x="39341" y="13711"/>
                    <a:pt x="39325" y="13695"/>
                    <a:pt x="39310" y="13677"/>
                  </a:cubicBezTo>
                  <a:cubicBezTo>
                    <a:pt x="39284" y="13648"/>
                    <a:pt x="39259" y="13621"/>
                    <a:pt x="39232" y="13592"/>
                  </a:cubicBezTo>
                  <a:cubicBezTo>
                    <a:pt x="39216" y="13573"/>
                    <a:pt x="39201" y="13557"/>
                    <a:pt x="39185" y="13540"/>
                  </a:cubicBezTo>
                  <a:cubicBezTo>
                    <a:pt x="39159" y="13512"/>
                    <a:pt x="39134" y="13483"/>
                    <a:pt x="39106" y="13455"/>
                  </a:cubicBezTo>
                  <a:cubicBezTo>
                    <a:pt x="39089" y="13439"/>
                    <a:pt x="39072" y="13420"/>
                    <a:pt x="39056" y="13404"/>
                  </a:cubicBezTo>
                  <a:lnTo>
                    <a:pt x="39045" y="13393"/>
                  </a:lnTo>
                  <a:cubicBezTo>
                    <a:pt x="38998" y="13045"/>
                    <a:pt x="38929" y="12696"/>
                    <a:pt x="38841" y="12345"/>
                  </a:cubicBezTo>
                  <a:close/>
                  <a:moveTo>
                    <a:pt x="31847" y="9438"/>
                  </a:moveTo>
                  <a:lnTo>
                    <a:pt x="31847" y="9438"/>
                  </a:lnTo>
                  <a:cubicBezTo>
                    <a:pt x="31856" y="9440"/>
                    <a:pt x="31864" y="9444"/>
                    <a:pt x="31873" y="9445"/>
                  </a:cubicBezTo>
                  <a:cubicBezTo>
                    <a:pt x="31913" y="9462"/>
                    <a:pt x="31953" y="9473"/>
                    <a:pt x="31995" y="9485"/>
                  </a:cubicBezTo>
                  <a:cubicBezTo>
                    <a:pt x="32032" y="9497"/>
                    <a:pt x="32069" y="9507"/>
                    <a:pt x="32104" y="9519"/>
                  </a:cubicBezTo>
                  <a:cubicBezTo>
                    <a:pt x="32147" y="9532"/>
                    <a:pt x="32187" y="9544"/>
                    <a:pt x="32229" y="9557"/>
                  </a:cubicBezTo>
                  <a:cubicBezTo>
                    <a:pt x="32265" y="9569"/>
                    <a:pt x="32301" y="9579"/>
                    <a:pt x="32335" y="9591"/>
                  </a:cubicBezTo>
                  <a:cubicBezTo>
                    <a:pt x="32378" y="9603"/>
                    <a:pt x="32419" y="9618"/>
                    <a:pt x="32460" y="9631"/>
                  </a:cubicBezTo>
                  <a:cubicBezTo>
                    <a:pt x="32496" y="9643"/>
                    <a:pt x="32531" y="9653"/>
                    <a:pt x="32566" y="9666"/>
                  </a:cubicBezTo>
                  <a:cubicBezTo>
                    <a:pt x="32606" y="9679"/>
                    <a:pt x="32648" y="9694"/>
                    <a:pt x="32688" y="9709"/>
                  </a:cubicBezTo>
                  <a:cubicBezTo>
                    <a:pt x="32723" y="9719"/>
                    <a:pt x="32757" y="9732"/>
                    <a:pt x="32791" y="9743"/>
                  </a:cubicBezTo>
                  <a:cubicBezTo>
                    <a:pt x="32832" y="9757"/>
                    <a:pt x="32875" y="9772"/>
                    <a:pt x="32915" y="9785"/>
                  </a:cubicBezTo>
                  <a:cubicBezTo>
                    <a:pt x="32949" y="9797"/>
                    <a:pt x="32982" y="9809"/>
                    <a:pt x="33016" y="9821"/>
                  </a:cubicBezTo>
                  <a:cubicBezTo>
                    <a:pt x="33056" y="9835"/>
                    <a:pt x="33097" y="9850"/>
                    <a:pt x="33140" y="9865"/>
                  </a:cubicBezTo>
                  <a:cubicBezTo>
                    <a:pt x="33172" y="9878"/>
                    <a:pt x="33206" y="9888"/>
                    <a:pt x="33238" y="9901"/>
                  </a:cubicBezTo>
                  <a:cubicBezTo>
                    <a:pt x="33279" y="9916"/>
                    <a:pt x="33319" y="9932"/>
                    <a:pt x="33362" y="9947"/>
                  </a:cubicBezTo>
                  <a:cubicBezTo>
                    <a:pt x="33394" y="9960"/>
                    <a:pt x="33427" y="9971"/>
                    <a:pt x="33459" y="9984"/>
                  </a:cubicBezTo>
                  <a:cubicBezTo>
                    <a:pt x="33500" y="9998"/>
                    <a:pt x="33540" y="10015"/>
                    <a:pt x="33581" y="10032"/>
                  </a:cubicBezTo>
                  <a:cubicBezTo>
                    <a:pt x="33612" y="10044"/>
                    <a:pt x="33643" y="10056"/>
                    <a:pt x="33674" y="10069"/>
                  </a:cubicBezTo>
                  <a:cubicBezTo>
                    <a:pt x="33715" y="10085"/>
                    <a:pt x="33755" y="10101"/>
                    <a:pt x="33796" y="10116"/>
                  </a:cubicBezTo>
                  <a:cubicBezTo>
                    <a:pt x="33827" y="10129"/>
                    <a:pt x="33858" y="10143"/>
                    <a:pt x="33887" y="10153"/>
                  </a:cubicBezTo>
                  <a:lnTo>
                    <a:pt x="34009" y="10203"/>
                  </a:lnTo>
                  <a:cubicBezTo>
                    <a:pt x="34038" y="10216"/>
                    <a:pt x="34069" y="10228"/>
                    <a:pt x="34099" y="10241"/>
                  </a:cubicBezTo>
                  <a:cubicBezTo>
                    <a:pt x="34140" y="10257"/>
                    <a:pt x="34180" y="10276"/>
                    <a:pt x="34218" y="10293"/>
                  </a:cubicBezTo>
                  <a:cubicBezTo>
                    <a:pt x="34247" y="10306"/>
                    <a:pt x="34277" y="10319"/>
                    <a:pt x="34309" y="10331"/>
                  </a:cubicBezTo>
                  <a:cubicBezTo>
                    <a:pt x="34349" y="10349"/>
                    <a:pt x="34387" y="10366"/>
                    <a:pt x="34428" y="10385"/>
                  </a:cubicBezTo>
                  <a:lnTo>
                    <a:pt x="34516" y="10424"/>
                  </a:lnTo>
                  <a:cubicBezTo>
                    <a:pt x="34556" y="10441"/>
                    <a:pt x="34596" y="10460"/>
                    <a:pt x="34634" y="10477"/>
                  </a:cubicBezTo>
                  <a:cubicBezTo>
                    <a:pt x="34662" y="10490"/>
                    <a:pt x="34692" y="10503"/>
                    <a:pt x="34718" y="10515"/>
                  </a:cubicBezTo>
                  <a:cubicBezTo>
                    <a:pt x="34758" y="10534"/>
                    <a:pt x="34797" y="10552"/>
                    <a:pt x="34836" y="10571"/>
                  </a:cubicBezTo>
                  <a:lnTo>
                    <a:pt x="34920" y="10609"/>
                  </a:lnTo>
                  <a:cubicBezTo>
                    <a:pt x="34958" y="10628"/>
                    <a:pt x="34996" y="10646"/>
                    <a:pt x="35034" y="10666"/>
                  </a:cubicBezTo>
                  <a:cubicBezTo>
                    <a:pt x="35062" y="10680"/>
                    <a:pt x="35090" y="10694"/>
                    <a:pt x="35118" y="10706"/>
                  </a:cubicBezTo>
                  <a:cubicBezTo>
                    <a:pt x="35156" y="10725"/>
                    <a:pt x="35195" y="10746"/>
                    <a:pt x="35233" y="10763"/>
                  </a:cubicBezTo>
                  <a:cubicBezTo>
                    <a:pt x="35261" y="10777"/>
                    <a:pt x="35287" y="10791"/>
                    <a:pt x="35314" y="10805"/>
                  </a:cubicBezTo>
                  <a:cubicBezTo>
                    <a:pt x="35353" y="10824"/>
                    <a:pt x="35392" y="10843"/>
                    <a:pt x="35428" y="10863"/>
                  </a:cubicBezTo>
                  <a:cubicBezTo>
                    <a:pt x="35453" y="10875"/>
                    <a:pt x="35481" y="10890"/>
                    <a:pt x="35508" y="10903"/>
                  </a:cubicBezTo>
                  <a:cubicBezTo>
                    <a:pt x="35546" y="10924"/>
                    <a:pt x="35583" y="10944"/>
                    <a:pt x="35621" y="10963"/>
                  </a:cubicBezTo>
                  <a:cubicBezTo>
                    <a:pt x="35648" y="10977"/>
                    <a:pt x="35673" y="10991"/>
                    <a:pt x="35699" y="11005"/>
                  </a:cubicBezTo>
                  <a:cubicBezTo>
                    <a:pt x="35737" y="11025"/>
                    <a:pt x="35774" y="11047"/>
                    <a:pt x="35811" y="11066"/>
                  </a:cubicBezTo>
                  <a:cubicBezTo>
                    <a:pt x="35836" y="11081"/>
                    <a:pt x="35861" y="11094"/>
                    <a:pt x="35886" y="11108"/>
                  </a:cubicBezTo>
                  <a:cubicBezTo>
                    <a:pt x="35923" y="11128"/>
                    <a:pt x="35961" y="11150"/>
                    <a:pt x="35998" y="11172"/>
                  </a:cubicBezTo>
                  <a:cubicBezTo>
                    <a:pt x="36023" y="11187"/>
                    <a:pt x="36048" y="11199"/>
                    <a:pt x="36071" y="11213"/>
                  </a:cubicBezTo>
                  <a:cubicBezTo>
                    <a:pt x="36108" y="11235"/>
                    <a:pt x="36145" y="11256"/>
                    <a:pt x="36182" y="11278"/>
                  </a:cubicBezTo>
                  <a:cubicBezTo>
                    <a:pt x="36207" y="11293"/>
                    <a:pt x="36230" y="11306"/>
                    <a:pt x="36254" y="11321"/>
                  </a:cubicBezTo>
                  <a:cubicBezTo>
                    <a:pt x="36290" y="11343"/>
                    <a:pt x="36327" y="11365"/>
                    <a:pt x="36362" y="11387"/>
                  </a:cubicBezTo>
                  <a:cubicBezTo>
                    <a:pt x="36386" y="11402"/>
                    <a:pt x="36410" y="11415"/>
                    <a:pt x="36432" y="11430"/>
                  </a:cubicBezTo>
                  <a:cubicBezTo>
                    <a:pt x="36468" y="11452"/>
                    <a:pt x="36504" y="11474"/>
                    <a:pt x="36540" y="11497"/>
                  </a:cubicBezTo>
                  <a:cubicBezTo>
                    <a:pt x="36562" y="11512"/>
                    <a:pt x="36586" y="11527"/>
                    <a:pt x="36608" y="11540"/>
                  </a:cubicBezTo>
                  <a:cubicBezTo>
                    <a:pt x="36643" y="11562"/>
                    <a:pt x="36680" y="11586"/>
                    <a:pt x="36715" y="11608"/>
                  </a:cubicBezTo>
                  <a:cubicBezTo>
                    <a:pt x="36738" y="11622"/>
                    <a:pt x="36761" y="11637"/>
                    <a:pt x="36783" y="11652"/>
                  </a:cubicBezTo>
                  <a:cubicBezTo>
                    <a:pt x="36818" y="11675"/>
                    <a:pt x="36854" y="11697"/>
                    <a:pt x="36888" y="11721"/>
                  </a:cubicBezTo>
                  <a:lnTo>
                    <a:pt x="36954" y="11765"/>
                  </a:lnTo>
                  <a:cubicBezTo>
                    <a:pt x="36989" y="11790"/>
                    <a:pt x="37024" y="11814"/>
                    <a:pt x="37057" y="11837"/>
                  </a:cubicBezTo>
                  <a:cubicBezTo>
                    <a:pt x="37079" y="11852"/>
                    <a:pt x="37099" y="11867"/>
                    <a:pt x="37121" y="11881"/>
                  </a:cubicBezTo>
                  <a:cubicBezTo>
                    <a:pt x="37157" y="11905"/>
                    <a:pt x="37189" y="11930"/>
                    <a:pt x="37223" y="11953"/>
                  </a:cubicBezTo>
                  <a:cubicBezTo>
                    <a:pt x="37243" y="11968"/>
                    <a:pt x="37266" y="11983"/>
                    <a:pt x="37285" y="11997"/>
                  </a:cubicBezTo>
                  <a:cubicBezTo>
                    <a:pt x="37319" y="12021"/>
                    <a:pt x="37351" y="12044"/>
                    <a:pt x="37386" y="12071"/>
                  </a:cubicBezTo>
                  <a:cubicBezTo>
                    <a:pt x="37407" y="12086"/>
                    <a:pt x="37427" y="12100"/>
                    <a:pt x="37449" y="12117"/>
                  </a:cubicBezTo>
                  <a:cubicBezTo>
                    <a:pt x="37482" y="12140"/>
                    <a:pt x="37516" y="12167"/>
                    <a:pt x="37548" y="12190"/>
                  </a:cubicBezTo>
                  <a:cubicBezTo>
                    <a:pt x="37569" y="12205"/>
                    <a:pt x="37588" y="12221"/>
                    <a:pt x="37608" y="12236"/>
                  </a:cubicBezTo>
                  <a:cubicBezTo>
                    <a:pt x="37642" y="12262"/>
                    <a:pt x="37673" y="12286"/>
                    <a:pt x="37707" y="12312"/>
                  </a:cubicBezTo>
                  <a:cubicBezTo>
                    <a:pt x="37726" y="12327"/>
                    <a:pt x="37745" y="12343"/>
                    <a:pt x="37766" y="12358"/>
                  </a:cubicBezTo>
                  <a:cubicBezTo>
                    <a:pt x="37797" y="12383"/>
                    <a:pt x="37829" y="12409"/>
                    <a:pt x="37860" y="12434"/>
                  </a:cubicBezTo>
                  <a:cubicBezTo>
                    <a:pt x="37879" y="12449"/>
                    <a:pt x="37900" y="12467"/>
                    <a:pt x="37917" y="12481"/>
                  </a:cubicBezTo>
                  <a:cubicBezTo>
                    <a:pt x="37929" y="12490"/>
                    <a:pt x="37942" y="12500"/>
                    <a:pt x="37952" y="12511"/>
                  </a:cubicBezTo>
                  <a:cubicBezTo>
                    <a:pt x="37655" y="13124"/>
                    <a:pt x="37239" y="13787"/>
                    <a:pt x="36710" y="14498"/>
                  </a:cubicBezTo>
                  <a:cubicBezTo>
                    <a:pt x="35386" y="12646"/>
                    <a:pt x="33756" y="10952"/>
                    <a:pt x="31847" y="9438"/>
                  </a:cubicBezTo>
                  <a:close/>
                  <a:moveTo>
                    <a:pt x="21230" y="8432"/>
                  </a:moveTo>
                  <a:cubicBezTo>
                    <a:pt x="21436" y="9916"/>
                    <a:pt x="22038" y="11453"/>
                    <a:pt x="22973" y="12920"/>
                  </a:cubicBezTo>
                  <a:cubicBezTo>
                    <a:pt x="21786" y="13549"/>
                    <a:pt x="20587" y="14229"/>
                    <a:pt x="19402" y="14947"/>
                  </a:cubicBezTo>
                  <a:cubicBezTo>
                    <a:pt x="17513" y="13739"/>
                    <a:pt x="15526" y="12815"/>
                    <a:pt x="13526" y="12234"/>
                  </a:cubicBezTo>
                  <a:cubicBezTo>
                    <a:pt x="13954" y="11286"/>
                    <a:pt x="14414" y="10371"/>
                    <a:pt x="14904" y="9493"/>
                  </a:cubicBezTo>
                  <a:cubicBezTo>
                    <a:pt x="14916" y="9490"/>
                    <a:pt x="14926" y="9488"/>
                    <a:pt x="14938" y="9484"/>
                  </a:cubicBezTo>
                  <a:cubicBezTo>
                    <a:pt x="14961" y="9475"/>
                    <a:pt x="14986" y="9468"/>
                    <a:pt x="15013" y="9460"/>
                  </a:cubicBezTo>
                  <a:cubicBezTo>
                    <a:pt x="15117" y="9432"/>
                    <a:pt x="15222" y="9404"/>
                    <a:pt x="15327" y="9379"/>
                  </a:cubicBezTo>
                  <a:cubicBezTo>
                    <a:pt x="15335" y="9378"/>
                    <a:pt x="15342" y="9375"/>
                    <a:pt x="15351" y="9373"/>
                  </a:cubicBezTo>
                  <a:cubicBezTo>
                    <a:pt x="15450" y="9350"/>
                    <a:pt x="15548" y="9323"/>
                    <a:pt x="15647" y="9301"/>
                  </a:cubicBezTo>
                  <a:cubicBezTo>
                    <a:pt x="15673" y="9297"/>
                    <a:pt x="15698" y="9290"/>
                    <a:pt x="15725" y="9284"/>
                  </a:cubicBezTo>
                  <a:cubicBezTo>
                    <a:pt x="15830" y="9257"/>
                    <a:pt x="15935" y="9234"/>
                    <a:pt x="16042" y="9209"/>
                  </a:cubicBezTo>
                  <a:cubicBezTo>
                    <a:pt x="16045" y="9209"/>
                    <a:pt x="16050" y="9206"/>
                    <a:pt x="16053" y="9206"/>
                  </a:cubicBezTo>
                  <a:cubicBezTo>
                    <a:pt x="16156" y="9182"/>
                    <a:pt x="16259" y="9160"/>
                    <a:pt x="16364" y="9137"/>
                  </a:cubicBezTo>
                  <a:cubicBezTo>
                    <a:pt x="16389" y="9131"/>
                    <a:pt x="16416" y="9125"/>
                    <a:pt x="16442" y="9120"/>
                  </a:cubicBezTo>
                  <a:cubicBezTo>
                    <a:pt x="16656" y="9073"/>
                    <a:pt x="16872" y="9029"/>
                    <a:pt x="17087" y="8988"/>
                  </a:cubicBezTo>
                  <a:cubicBezTo>
                    <a:pt x="17112" y="8982"/>
                    <a:pt x="17138" y="8976"/>
                    <a:pt x="17163" y="8973"/>
                  </a:cubicBezTo>
                  <a:cubicBezTo>
                    <a:pt x="17270" y="8953"/>
                    <a:pt x="17375" y="8932"/>
                    <a:pt x="17482" y="8912"/>
                  </a:cubicBezTo>
                  <a:cubicBezTo>
                    <a:pt x="17484" y="8912"/>
                    <a:pt x="17485" y="8912"/>
                    <a:pt x="17487" y="8910"/>
                  </a:cubicBezTo>
                  <a:cubicBezTo>
                    <a:pt x="17596" y="8889"/>
                    <a:pt x="17704" y="8872"/>
                    <a:pt x="17813" y="8851"/>
                  </a:cubicBezTo>
                  <a:cubicBezTo>
                    <a:pt x="17838" y="8848"/>
                    <a:pt x="17865" y="8842"/>
                    <a:pt x="17890" y="8838"/>
                  </a:cubicBezTo>
                  <a:cubicBezTo>
                    <a:pt x="17993" y="8820"/>
                    <a:pt x="18096" y="8804"/>
                    <a:pt x="18200" y="8786"/>
                  </a:cubicBezTo>
                  <a:cubicBezTo>
                    <a:pt x="18206" y="8786"/>
                    <a:pt x="18212" y="8785"/>
                    <a:pt x="18218" y="8784"/>
                  </a:cubicBezTo>
                  <a:cubicBezTo>
                    <a:pt x="18325" y="8764"/>
                    <a:pt x="18435" y="8748"/>
                    <a:pt x="18544" y="8732"/>
                  </a:cubicBezTo>
                  <a:cubicBezTo>
                    <a:pt x="18571" y="8728"/>
                    <a:pt x="18596" y="8725"/>
                    <a:pt x="18619" y="8720"/>
                  </a:cubicBezTo>
                  <a:lnTo>
                    <a:pt x="18924" y="8676"/>
                  </a:lnTo>
                  <a:cubicBezTo>
                    <a:pt x="18933" y="8675"/>
                    <a:pt x="18941" y="8675"/>
                    <a:pt x="18949" y="8673"/>
                  </a:cubicBezTo>
                  <a:cubicBezTo>
                    <a:pt x="19058" y="8659"/>
                    <a:pt x="19168" y="8644"/>
                    <a:pt x="19278" y="8629"/>
                  </a:cubicBezTo>
                  <a:cubicBezTo>
                    <a:pt x="19303" y="8625"/>
                    <a:pt x="19328" y="8622"/>
                    <a:pt x="19353" y="8620"/>
                  </a:cubicBezTo>
                  <a:cubicBezTo>
                    <a:pt x="19453" y="8607"/>
                    <a:pt x="19553" y="8594"/>
                    <a:pt x="19653" y="8584"/>
                  </a:cubicBezTo>
                  <a:cubicBezTo>
                    <a:pt x="19664" y="8581"/>
                    <a:pt x="19675" y="8579"/>
                    <a:pt x="19686" y="8579"/>
                  </a:cubicBezTo>
                  <a:cubicBezTo>
                    <a:pt x="19796" y="8566"/>
                    <a:pt x="19906" y="8554"/>
                    <a:pt x="20015" y="8542"/>
                  </a:cubicBezTo>
                  <a:cubicBezTo>
                    <a:pt x="20039" y="8541"/>
                    <a:pt x="20064" y="8536"/>
                    <a:pt x="20087" y="8535"/>
                  </a:cubicBezTo>
                  <a:cubicBezTo>
                    <a:pt x="20186" y="8525"/>
                    <a:pt x="20286" y="8514"/>
                    <a:pt x="20384" y="8504"/>
                  </a:cubicBezTo>
                  <a:cubicBezTo>
                    <a:pt x="20398" y="8503"/>
                    <a:pt x="20411" y="8503"/>
                    <a:pt x="20425" y="8500"/>
                  </a:cubicBezTo>
                  <a:cubicBezTo>
                    <a:pt x="20536" y="8489"/>
                    <a:pt x="20646" y="8481"/>
                    <a:pt x="20756" y="8469"/>
                  </a:cubicBezTo>
                  <a:cubicBezTo>
                    <a:pt x="20780" y="8467"/>
                    <a:pt x="20804" y="8466"/>
                    <a:pt x="20826" y="8463"/>
                  </a:cubicBezTo>
                  <a:cubicBezTo>
                    <a:pt x="20924" y="8454"/>
                    <a:pt x="21021" y="8447"/>
                    <a:pt x="21120" y="8439"/>
                  </a:cubicBezTo>
                  <a:cubicBezTo>
                    <a:pt x="21134" y="8438"/>
                    <a:pt x="21152" y="8438"/>
                    <a:pt x="21167" y="8436"/>
                  </a:cubicBezTo>
                  <a:cubicBezTo>
                    <a:pt x="21189" y="8433"/>
                    <a:pt x="21208" y="8432"/>
                    <a:pt x="21230" y="8432"/>
                  </a:cubicBezTo>
                  <a:close/>
                  <a:moveTo>
                    <a:pt x="11338" y="11883"/>
                  </a:moveTo>
                  <a:lnTo>
                    <a:pt x="11338" y="11883"/>
                  </a:lnTo>
                  <a:cubicBezTo>
                    <a:pt x="12003" y="11986"/>
                    <a:pt x="12681" y="12134"/>
                    <a:pt x="13374" y="12330"/>
                  </a:cubicBezTo>
                  <a:cubicBezTo>
                    <a:pt x="13367" y="12345"/>
                    <a:pt x="13359" y="12359"/>
                    <a:pt x="13354" y="12374"/>
                  </a:cubicBezTo>
                  <a:cubicBezTo>
                    <a:pt x="13346" y="12393"/>
                    <a:pt x="13337" y="12409"/>
                    <a:pt x="13330" y="12427"/>
                  </a:cubicBezTo>
                  <a:cubicBezTo>
                    <a:pt x="13305" y="12483"/>
                    <a:pt x="13280" y="12540"/>
                    <a:pt x="13256" y="12596"/>
                  </a:cubicBezTo>
                  <a:cubicBezTo>
                    <a:pt x="13249" y="12612"/>
                    <a:pt x="13242" y="12631"/>
                    <a:pt x="13234" y="12648"/>
                  </a:cubicBezTo>
                  <a:cubicBezTo>
                    <a:pt x="13211" y="12705"/>
                    <a:pt x="13184" y="12762"/>
                    <a:pt x="13161" y="12820"/>
                  </a:cubicBezTo>
                  <a:cubicBezTo>
                    <a:pt x="13153" y="12836"/>
                    <a:pt x="13146" y="12853"/>
                    <a:pt x="13139" y="12871"/>
                  </a:cubicBezTo>
                  <a:cubicBezTo>
                    <a:pt x="13115" y="12927"/>
                    <a:pt x="13089" y="12984"/>
                    <a:pt x="13065" y="13042"/>
                  </a:cubicBezTo>
                  <a:cubicBezTo>
                    <a:pt x="13058" y="13058"/>
                    <a:pt x="13051" y="13077"/>
                    <a:pt x="13043" y="13093"/>
                  </a:cubicBezTo>
                  <a:cubicBezTo>
                    <a:pt x="13020" y="13151"/>
                    <a:pt x="12995" y="13206"/>
                    <a:pt x="12971" y="13265"/>
                  </a:cubicBezTo>
                  <a:cubicBezTo>
                    <a:pt x="12964" y="13284"/>
                    <a:pt x="12956" y="13302"/>
                    <a:pt x="12949" y="13320"/>
                  </a:cubicBezTo>
                  <a:lnTo>
                    <a:pt x="12878" y="13490"/>
                  </a:lnTo>
                  <a:lnTo>
                    <a:pt x="12856" y="13545"/>
                  </a:lnTo>
                  <a:cubicBezTo>
                    <a:pt x="12831" y="13602"/>
                    <a:pt x="12809" y="13659"/>
                    <a:pt x="12786" y="13717"/>
                  </a:cubicBezTo>
                  <a:lnTo>
                    <a:pt x="12764" y="13771"/>
                  </a:lnTo>
                  <a:cubicBezTo>
                    <a:pt x="12742" y="13829"/>
                    <a:pt x="12718" y="13886"/>
                    <a:pt x="12696" y="13942"/>
                  </a:cubicBezTo>
                  <a:lnTo>
                    <a:pt x="12674" y="13998"/>
                  </a:lnTo>
                  <a:cubicBezTo>
                    <a:pt x="12652" y="14055"/>
                    <a:pt x="12628" y="14111"/>
                    <a:pt x="12606" y="14170"/>
                  </a:cubicBezTo>
                  <a:lnTo>
                    <a:pt x="12584" y="14226"/>
                  </a:lnTo>
                  <a:cubicBezTo>
                    <a:pt x="12562" y="14283"/>
                    <a:pt x="12540" y="14342"/>
                    <a:pt x="12518" y="14398"/>
                  </a:cubicBezTo>
                  <a:cubicBezTo>
                    <a:pt x="12511" y="14417"/>
                    <a:pt x="12503" y="14438"/>
                    <a:pt x="12496" y="14455"/>
                  </a:cubicBezTo>
                  <a:cubicBezTo>
                    <a:pt x="12474" y="14513"/>
                    <a:pt x="12452" y="14570"/>
                    <a:pt x="12430" y="14627"/>
                  </a:cubicBezTo>
                  <a:cubicBezTo>
                    <a:pt x="12422" y="14648"/>
                    <a:pt x="12415" y="14667"/>
                    <a:pt x="12408" y="14686"/>
                  </a:cubicBezTo>
                  <a:cubicBezTo>
                    <a:pt x="12386" y="14744"/>
                    <a:pt x="12365" y="14801"/>
                    <a:pt x="12343" y="14860"/>
                  </a:cubicBezTo>
                  <a:cubicBezTo>
                    <a:pt x="12336" y="14880"/>
                    <a:pt x="12328" y="14899"/>
                    <a:pt x="12321" y="14919"/>
                  </a:cubicBezTo>
                  <a:cubicBezTo>
                    <a:pt x="12315" y="14932"/>
                    <a:pt x="12312" y="14944"/>
                    <a:pt x="12306" y="14958"/>
                  </a:cubicBezTo>
                  <a:cubicBezTo>
                    <a:pt x="11880" y="13927"/>
                    <a:pt x="11556" y="12899"/>
                    <a:pt x="11338" y="11883"/>
                  </a:cubicBezTo>
                  <a:close/>
                  <a:moveTo>
                    <a:pt x="4256" y="8495"/>
                  </a:moveTo>
                  <a:lnTo>
                    <a:pt x="4256" y="8495"/>
                  </a:lnTo>
                  <a:cubicBezTo>
                    <a:pt x="4255" y="8496"/>
                    <a:pt x="4255" y="8498"/>
                    <a:pt x="4255" y="8498"/>
                  </a:cubicBezTo>
                  <a:cubicBezTo>
                    <a:pt x="4253" y="8503"/>
                    <a:pt x="4252" y="8507"/>
                    <a:pt x="4247" y="8511"/>
                  </a:cubicBezTo>
                  <a:cubicBezTo>
                    <a:pt x="4225" y="8554"/>
                    <a:pt x="4203" y="8595"/>
                    <a:pt x="4181" y="8639"/>
                  </a:cubicBezTo>
                  <a:cubicBezTo>
                    <a:pt x="4180" y="8644"/>
                    <a:pt x="4178" y="8650"/>
                    <a:pt x="4175" y="8653"/>
                  </a:cubicBezTo>
                  <a:cubicBezTo>
                    <a:pt x="4153" y="8697"/>
                    <a:pt x="4131" y="8739"/>
                    <a:pt x="4112" y="8784"/>
                  </a:cubicBezTo>
                  <a:cubicBezTo>
                    <a:pt x="4109" y="8786"/>
                    <a:pt x="4108" y="8791"/>
                    <a:pt x="4106" y="8797"/>
                  </a:cubicBezTo>
                  <a:cubicBezTo>
                    <a:pt x="4084" y="8839"/>
                    <a:pt x="4063" y="8885"/>
                    <a:pt x="4043" y="8928"/>
                  </a:cubicBezTo>
                  <a:cubicBezTo>
                    <a:pt x="4041" y="8931"/>
                    <a:pt x="4041" y="8934"/>
                    <a:pt x="4040" y="8935"/>
                  </a:cubicBezTo>
                  <a:cubicBezTo>
                    <a:pt x="4018" y="8982"/>
                    <a:pt x="3997" y="9028"/>
                    <a:pt x="3975" y="9075"/>
                  </a:cubicBezTo>
                  <a:cubicBezTo>
                    <a:pt x="3974" y="9078"/>
                    <a:pt x="3974" y="9081"/>
                    <a:pt x="3972" y="9082"/>
                  </a:cubicBezTo>
                  <a:cubicBezTo>
                    <a:pt x="3952" y="9129"/>
                    <a:pt x="3931" y="9175"/>
                    <a:pt x="3911" y="9222"/>
                  </a:cubicBezTo>
                  <a:cubicBezTo>
                    <a:pt x="3909" y="9226"/>
                    <a:pt x="3909" y="9228"/>
                    <a:pt x="3908" y="9232"/>
                  </a:cubicBezTo>
                  <a:cubicBezTo>
                    <a:pt x="3887" y="9278"/>
                    <a:pt x="3869" y="9326"/>
                    <a:pt x="3849" y="9372"/>
                  </a:cubicBezTo>
                  <a:cubicBezTo>
                    <a:pt x="3847" y="9375"/>
                    <a:pt x="3847" y="9378"/>
                    <a:pt x="3844" y="9381"/>
                  </a:cubicBezTo>
                  <a:cubicBezTo>
                    <a:pt x="3827" y="9429"/>
                    <a:pt x="3806" y="9475"/>
                    <a:pt x="3788" y="9522"/>
                  </a:cubicBezTo>
                  <a:cubicBezTo>
                    <a:pt x="3785" y="9526"/>
                    <a:pt x="3785" y="9528"/>
                    <a:pt x="3784" y="9532"/>
                  </a:cubicBezTo>
                  <a:cubicBezTo>
                    <a:pt x="3766" y="9579"/>
                    <a:pt x="3747" y="9626"/>
                    <a:pt x="3731" y="9675"/>
                  </a:cubicBezTo>
                  <a:cubicBezTo>
                    <a:pt x="3730" y="9679"/>
                    <a:pt x="3730" y="9682"/>
                    <a:pt x="3727" y="9687"/>
                  </a:cubicBezTo>
                  <a:cubicBezTo>
                    <a:pt x="3709" y="9734"/>
                    <a:pt x="3693" y="9782"/>
                    <a:pt x="3675" y="9829"/>
                  </a:cubicBezTo>
                  <a:cubicBezTo>
                    <a:pt x="3674" y="9834"/>
                    <a:pt x="3674" y="9837"/>
                    <a:pt x="3672" y="9841"/>
                  </a:cubicBezTo>
                  <a:cubicBezTo>
                    <a:pt x="3656" y="9888"/>
                    <a:pt x="3638" y="9937"/>
                    <a:pt x="3622" y="9985"/>
                  </a:cubicBezTo>
                  <a:cubicBezTo>
                    <a:pt x="3621" y="9990"/>
                    <a:pt x="3621" y="9993"/>
                    <a:pt x="3619" y="9996"/>
                  </a:cubicBezTo>
                  <a:cubicBezTo>
                    <a:pt x="3602" y="10043"/>
                    <a:pt x="3587" y="10093"/>
                    <a:pt x="3571" y="10143"/>
                  </a:cubicBezTo>
                  <a:cubicBezTo>
                    <a:pt x="3569" y="10146"/>
                    <a:pt x="3569" y="10150"/>
                    <a:pt x="3568" y="10153"/>
                  </a:cubicBezTo>
                  <a:cubicBezTo>
                    <a:pt x="3553" y="10201"/>
                    <a:pt x="3538" y="10250"/>
                    <a:pt x="3524" y="10300"/>
                  </a:cubicBezTo>
                  <a:cubicBezTo>
                    <a:pt x="3521" y="10304"/>
                    <a:pt x="3521" y="10309"/>
                    <a:pt x="3519" y="10313"/>
                  </a:cubicBezTo>
                  <a:cubicBezTo>
                    <a:pt x="3505" y="10360"/>
                    <a:pt x="3490" y="10410"/>
                    <a:pt x="3477" y="10459"/>
                  </a:cubicBezTo>
                  <a:cubicBezTo>
                    <a:pt x="3475" y="10462"/>
                    <a:pt x="3475" y="10466"/>
                    <a:pt x="3474" y="10471"/>
                  </a:cubicBezTo>
                  <a:cubicBezTo>
                    <a:pt x="3459" y="10521"/>
                    <a:pt x="3446" y="10571"/>
                    <a:pt x="3432" y="10621"/>
                  </a:cubicBezTo>
                  <a:cubicBezTo>
                    <a:pt x="3431" y="10625"/>
                    <a:pt x="3431" y="10631"/>
                    <a:pt x="3430" y="10635"/>
                  </a:cubicBezTo>
                  <a:cubicBezTo>
                    <a:pt x="3416" y="10684"/>
                    <a:pt x="3403" y="10732"/>
                    <a:pt x="3391" y="10782"/>
                  </a:cubicBezTo>
                  <a:cubicBezTo>
                    <a:pt x="3388" y="10787"/>
                    <a:pt x="3388" y="10793"/>
                    <a:pt x="3387" y="10799"/>
                  </a:cubicBezTo>
                  <a:cubicBezTo>
                    <a:pt x="3374" y="10846"/>
                    <a:pt x="3363" y="10896"/>
                    <a:pt x="3352" y="10946"/>
                  </a:cubicBezTo>
                  <a:cubicBezTo>
                    <a:pt x="3350" y="10953"/>
                    <a:pt x="3349" y="10959"/>
                    <a:pt x="3349" y="10966"/>
                  </a:cubicBezTo>
                  <a:cubicBezTo>
                    <a:pt x="3337" y="11013"/>
                    <a:pt x="3327" y="11062"/>
                    <a:pt x="3315" y="11110"/>
                  </a:cubicBezTo>
                  <a:cubicBezTo>
                    <a:pt x="3313" y="11118"/>
                    <a:pt x="3312" y="11125"/>
                    <a:pt x="3312" y="11131"/>
                  </a:cubicBezTo>
                  <a:cubicBezTo>
                    <a:pt x="3300" y="11180"/>
                    <a:pt x="3291" y="11227"/>
                    <a:pt x="3282" y="11277"/>
                  </a:cubicBezTo>
                  <a:cubicBezTo>
                    <a:pt x="3281" y="11284"/>
                    <a:pt x="3278" y="11293"/>
                    <a:pt x="3278" y="11300"/>
                  </a:cubicBezTo>
                  <a:lnTo>
                    <a:pt x="3252" y="11444"/>
                  </a:lnTo>
                  <a:cubicBezTo>
                    <a:pt x="3249" y="11453"/>
                    <a:pt x="3247" y="11461"/>
                    <a:pt x="3246" y="11469"/>
                  </a:cubicBezTo>
                  <a:cubicBezTo>
                    <a:pt x="3237" y="11518"/>
                    <a:pt x="3229" y="11565"/>
                    <a:pt x="3219" y="11614"/>
                  </a:cubicBezTo>
                  <a:cubicBezTo>
                    <a:pt x="3218" y="11622"/>
                    <a:pt x="3216" y="11631"/>
                    <a:pt x="3216" y="11640"/>
                  </a:cubicBezTo>
                  <a:cubicBezTo>
                    <a:pt x="3209" y="11689"/>
                    <a:pt x="3200" y="11734"/>
                    <a:pt x="3193" y="11783"/>
                  </a:cubicBezTo>
                  <a:cubicBezTo>
                    <a:pt x="3190" y="11791"/>
                    <a:pt x="3188" y="11802"/>
                    <a:pt x="3188" y="11812"/>
                  </a:cubicBezTo>
                  <a:cubicBezTo>
                    <a:pt x="3181" y="11858"/>
                    <a:pt x="3174" y="11905"/>
                    <a:pt x="3168" y="11953"/>
                  </a:cubicBezTo>
                  <a:cubicBezTo>
                    <a:pt x="3166" y="11964"/>
                    <a:pt x="3165" y="11975"/>
                    <a:pt x="3165" y="11986"/>
                  </a:cubicBezTo>
                  <a:cubicBezTo>
                    <a:pt x="3159" y="12033"/>
                    <a:pt x="3152" y="12080"/>
                    <a:pt x="3146" y="12125"/>
                  </a:cubicBezTo>
                  <a:cubicBezTo>
                    <a:pt x="3144" y="12139"/>
                    <a:pt x="3143" y="12150"/>
                    <a:pt x="3143" y="12162"/>
                  </a:cubicBezTo>
                  <a:lnTo>
                    <a:pt x="3127" y="12300"/>
                  </a:lnTo>
                  <a:cubicBezTo>
                    <a:pt x="3124" y="12314"/>
                    <a:pt x="3124" y="12327"/>
                    <a:pt x="3122" y="12339"/>
                  </a:cubicBezTo>
                  <a:cubicBezTo>
                    <a:pt x="3116" y="12386"/>
                    <a:pt x="3113" y="12430"/>
                    <a:pt x="3107" y="12475"/>
                  </a:cubicBezTo>
                  <a:cubicBezTo>
                    <a:pt x="3106" y="12490"/>
                    <a:pt x="3106" y="12503"/>
                    <a:pt x="3104" y="12518"/>
                  </a:cubicBezTo>
                  <a:cubicBezTo>
                    <a:pt x="3100" y="12562"/>
                    <a:pt x="3094" y="12608"/>
                    <a:pt x="3091" y="12652"/>
                  </a:cubicBezTo>
                  <a:cubicBezTo>
                    <a:pt x="3090" y="12667"/>
                    <a:pt x="3090" y="12681"/>
                    <a:pt x="3087" y="12698"/>
                  </a:cubicBezTo>
                  <a:lnTo>
                    <a:pt x="3077" y="12830"/>
                  </a:lnTo>
                  <a:cubicBezTo>
                    <a:pt x="3075" y="12846"/>
                    <a:pt x="3075" y="12864"/>
                    <a:pt x="3072" y="12880"/>
                  </a:cubicBezTo>
                  <a:cubicBezTo>
                    <a:pt x="3069" y="12923"/>
                    <a:pt x="3068" y="12967"/>
                    <a:pt x="3065" y="13008"/>
                  </a:cubicBezTo>
                  <a:cubicBezTo>
                    <a:pt x="3063" y="13026"/>
                    <a:pt x="3063" y="13043"/>
                    <a:pt x="3063" y="13059"/>
                  </a:cubicBezTo>
                  <a:lnTo>
                    <a:pt x="3057" y="13187"/>
                  </a:lnTo>
                  <a:cubicBezTo>
                    <a:pt x="3057" y="13205"/>
                    <a:pt x="3056" y="13226"/>
                    <a:pt x="3056" y="13243"/>
                  </a:cubicBezTo>
                  <a:cubicBezTo>
                    <a:pt x="3054" y="13284"/>
                    <a:pt x="3053" y="13327"/>
                    <a:pt x="3053" y="13367"/>
                  </a:cubicBezTo>
                  <a:cubicBezTo>
                    <a:pt x="3053" y="13387"/>
                    <a:pt x="3050" y="13408"/>
                    <a:pt x="3050" y="13427"/>
                  </a:cubicBezTo>
                  <a:cubicBezTo>
                    <a:pt x="3049" y="13468"/>
                    <a:pt x="3049" y="13508"/>
                    <a:pt x="3047" y="13549"/>
                  </a:cubicBezTo>
                  <a:lnTo>
                    <a:pt x="3047" y="13562"/>
                  </a:lnTo>
                  <a:cubicBezTo>
                    <a:pt x="2975" y="13618"/>
                    <a:pt x="2906" y="13677"/>
                    <a:pt x="2835" y="13739"/>
                  </a:cubicBezTo>
                  <a:cubicBezTo>
                    <a:pt x="2254" y="14240"/>
                    <a:pt x="1760" y="14820"/>
                    <a:pt x="1356" y="15464"/>
                  </a:cubicBezTo>
                  <a:cubicBezTo>
                    <a:pt x="1436" y="14468"/>
                    <a:pt x="1629" y="13504"/>
                    <a:pt x="1931" y="12581"/>
                  </a:cubicBezTo>
                  <a:cubicBezTo>
                    <a:pt x="2098" y="12052"/>
                    <a:pt x="2304" y="11547"/>
                    <a:pt x="2543" y="11058"/>
                  </a:cubicBezTo>
                  <a:cubicBezTo>
                    <a:pt x="2756" y="10665"/>
                    <a:pt x="3010" y="10210"/>
                    <a:pt x="3272" y="9784"/>
                  </a:cubicBezTo>
                  <a:cubicBezTo>
                    <a:pt x="3568" y="9335"/>
                    <a:pt x="3895" y="8905"/>
                    <a:pt x="4256" y="8495"/>
                  </a:cubicBezTo>
                  <a:close/>
                  <a:moveTo>
                    <a:pt x="5980" y="12144"/>
                  </a:moveTo>
                  <a:lnTo>
                    <a:pt x="5980" y="12144"/>
                  </a:lnTo>
                  <a:cubicBezTo>
                    <a:pt x="5884" y="12609"/>
                    <a:pt x="5801" y="13084"/>
                    <a:pt x="5733" y="13562"/>
                  </a:cubicBezTo>
                  <a:cubicBezTo>
                    <a:pt x="5708" y="13580"/>
                    <a:pt x="5681" y="13601"/>
                    <a:pt x="5656" y="13618"/>
                  </a:cubicBezTo>
                  <a:cubicBezTo>
                    <a:pt x="5639" y="13632"/>
                    <a:pt x="5621" y="13645"/>
                    <a:pt x="5605" y="13658"/>
                  </a:cubicBezTo>
                  <a:cubicBezTo>
                    <a:pt x="5564" y="13687"/>
                    <a:pt x="5526" y="13717"/>
                    <a:pt x="5484" y="13746"/>
                  </a:cubicBezTo>
                  <a:cubicBezTo>
                    <a:pt x="5467" y="13758"/>
                    <a:pt x="5448" y="13773"/>
                    <a:pt x="5430" y="13786"/>
                  </a:cubicBezTo>
                  <a:lnTo>
                    <a:pt x="5314" y="13874"/>
                  </a:lnTo>
                  <a:cubicBezTo>
                    <a:pt x="5296" y="13889"/>
                    <a:pt x="5277" y="13904"/>
                    <a:pt x="5256" y="13918"/>
                  </a:cubicBezTo>
                  <a:cubicBezTo>
                    <a:pt x="5220" y="13948"/>
                    <a:pt x="5183" y="13976"/>
                    <a:pt x="5145" y="14005"/>
                  </a:cubicBezTo>
                  <a:cubicBezTo>
                    <a:pt x="5124" y="14020"/>
                    <a:pt x="5106" y="14036"/>
                    <a:pt x="5086" y="14051"/>
                  </a:cubicBezTo>
                  <a:cubicBezTo>
                    <a:pt x="5050" y="14079"/>
                    <a:pt x="5014" y="14108"/>
                    <a:pt x="4980" y="14136"/>
                  </a:cubicBezTo>
                  <a:lnTo>
                    <a:pt x="4918" y="14185"/>
                  </a:lnTo>
                  <a:cubicBezTo>
                    <a:pt x="4884" y="14213"/>
                    <a:pt x="4850" y="14240"/>
                    <a:pt x="4815" y="14268"/>
                  </a:cubicBezTo>
                  <a:cubicBezTo>
                    <a:pt x="4794" y="14285"/>
                    <a:pt x="4774" y="14302"/>
                    <a:pt x="4753" y="14320"/>
                  </a:cubicBezTo>
                  <a:lnTo>
                    <a:pt x="4653" y="14402"/>
                  </a:lnTo>
                  <a:cubicBezTo>
                    <a:pt x="4631" y="14420"/>
                    <a:pt x="4612" y="14439"/>
                    <a:pt x="4590" y="14455"/>
                  </a:cubicBezTo>
                  <a:cubicBezTo>
                    <a:pt x="4558" y="14483"/>
                    <a:pt x="4525" y="14508"/>
                    <a:pt x="4494" y="14536"/>
                  </a:cubicBezTo>
                  <a:cubicBezTo>
                    <a:pt x="4472" y="14555"/>
                    <a:pt x="4450" y="14574"/>
                    <a:pt x="4428" y="14593"/>
                  </a:cubicBezTo>
                  <a:cubicBezTo>
                    <a:pt x="4396" y="14619"/>
                    <a:pt x="4366" y="14646"/>
                    <a:pt x="4336" y="14673"/>
                  </a:cubicBezTo>
                  <a:cubicBezTo>
                    <a:pt x="4314" y="14692"/>
                    <a:pt x="4291" y="14711"/>
                    <a:pt x="4268" y="14732"/>
                  </a:cubicBezTo>
                  <a:cubicBezTo>
                    <a:pt x="4239" y="14757"/>
                    <a:pt x="4209" y="14783"/>
                    <a:pt x="4180" y="14810"/>
                  </a:cubicBezTo>
                  <a:cubicBezTo>
                    <a:pt x="4158" y="14830"/>
                    <a:pt x="4134" y="14851"/>
                    <a:pt x="4112" y="14873"/>
                  </a:cubicBezTo>
                  <a:cubicBezTo>
                    <a:pt x="4084" y="14898"/>
                    <a:pt x="4055" y="14924"/>
                    <a:pt x="4027" y="14949"/>
                  </a:cubicBezTo>
                  <a:cubicBezTo>
                    <a:pt x="4003" y="14972"/>
                    <a:pt x="3981" y="14992"/>
                    <a:pt x="3958" y="15014"/>
                  </a:cubicBezTo>
                  <a:cubicBezTo>
                    <a:pt x="3930" y="15041"/>
                    <a:pt x="3902" y="15066"/>
                    <a:pt x="3877" y="15089"/>
                  </a:cubicBezTo>
                  <a:cubicBezTo>
                    <a:pt x="3852" y="15111"/>
                    <a:pt x="3828" y="15133"/>
                    <a:pt x="3806" y="15155"/>
                  </a:cubicBezTo>
                  <a:cubicBezTo>
                    <a:pt x="3781" y="15182"/>
                    <a:pt x="3755" y="15205"/>
                    <a:pt x="3730" y="15232"/>
                  </a:cubicBezTo>
                  <a:cubicBezTo>
                    <a:pt x="3705" y="15255"/>
                    <a:pt x="3681" y="15277"/>
                    <a:pt x="3658" y="15301"/>
                  </a:cubicBezTo>
                  <a:cubicBezTo>
                    <a:pt x="3631" y="15325"/>
                    <a:pt x="3608" y="15351"/>
                    <a:pt x="3582" y="15375"/>
                  </a:cubicBezTo>
                  <a:lnTo>
                    <a:pt x="3510" y="15447"/>
                  </a:lnTo>
                  <a:lnTo>
                    <a:pt x="3438" y="15519"/>
                  </a:lnTo>
                  <a:cubicBezTo>
                    <a:pt x="3415" y="15542"/>
                    <a:pt x="3391" y="15567"/>
                    <a:pt x="3365" y="15592"/>
                  </a:cubicBezTo>
                  <a:cubicBezTo>
                    <a:pt x="3341" y="15616"/>
                    <a:pt x="3319" y="15639"/>
                    <a:pt x="3296" y="15663"/>
                  </a:cubicBezTo>
                  <a:cubicBezTo>
                    <a:pt x="3284" y="15676"/>
                    <a:pt x="3271" y="15688"/>
                    <a:pt x="3259" y="15700"/>
                  </a:cubicBezTo>
                  <a:lnTo>
                    <a:pt x="3253" y="15655"/>
                  </a:lnTo>
                  <a:cubicBezTo>
                    <a:pt x="3249" y="15625"/>
                    <a:pt x="3246" y="15592"/>
                    <a:pt x="3241" y="15560"/>
                  </a:cubicBezTo>
                  <a:cubicBezTo>
                    <a:pt x="3238" y="15527"/>
                    <a:pt x="3234" y="15497"/>
                    <a:pt x="3231" y="15464"/>
                  </a:cubicBezTo>
                  <a:lnTo>
                    <a:pt x="3219" y="15372"/>
                  </a:lnTo>
                  <a:cubicBezTo>
                    <a:pt x="3216" y="15338"/>
                    <a:pt x="3212" y="15307"/>
                    <a:pt x="3210" y="15273"/>
                  </a:cubicBezTo>
                  <a:cubicBezTo>
                    <a:pt x="3207" y="15242"/>
                    <a:pt x="3204" y="15211"/>
                    <a:pt x="3202" y="15182"/>
                  </a:cubicBezTo>
                  <a:cubicBezTo>
                    <a:pt x="3197" y="15148"/>
                    <a:pt x="3196" y="15117"/>
                    <a:pt x="3193" y="15085"/>
                  </a:cubicBezTo>
                  <a:cubicBezTo>
                    <a:pt x="3194" y="15055"/>
                    <a:pt x="3190" y="15026"/>
                    <a:pt x="3188" y="14994"/>
                  </a:cubicBezTo>
                  <a:cubicBezTo>
                    <a:pt x="3187" y="14961"/>
                    <a:pt x="3182" y="14927"/>
                    <a:pt x="3181" y="14896"/>
                  </a:cubicBezTo>
                  <a:cubicBezTo>
                    <a:pt x="3179" y="14867"/>
                    <a:pt x="3178" y="14838"/>
                    <a:pt x="3174" y="14807"/>
                  </a:cubicBezTo>
                  <a:cubicBezTo>
                    <a:pt x="3172" y="14773"/>
                    <a:pt x="3171" y="14741"/>
                    <a:pt x="3166" y="14707"/>
                  </a:cubicBezTo>
                  <a:lnTo>
                    <a:pt x="3160" y="14619"/>
                  </a:lnTo>
                  <a:lnTo>
                    <a:pt x="3156" y="14520"/>
                  </a:lnTo>
                  <a:cubicBezTo>
                    <a:pt x="3153" y="14491"/>
                    <a:pt x="3152" y="14463"/>
                    <a:pt x="3152" y="14433"/>
                  </a:cubicBezTo>
                  <a:cubicBezTo>
                    <a:pt x="3150" y="14401"/>
                    <a:pt x="3149" y="14367"/>
                    <a:pt x="3149" y="14335"/>
                  </a:cubicBezTo>
                  <a:cubicBezTo>
                    <a:pt x="3146" y="14307"/>
                    <a:pt x="3146" y="14277"/>
                    <a:pt x="3144" y="14249"/>
                  </a:cubicBezTo>
                  <a:cubicBezTo>
                    <a:pt x="3143" y="14217"/>
                    <a:pt x="3143" y="14183"/>
                    <a:pt x="3141" y="14151"/>
                  </a:cubicBezTo>
                  <a:cubicBezTo>
                    <a:pt x="3141" y="14123"/>
                    <a:pt x="3138" y="14095"/>
                    <a:pt x="3138" y="14067"/>
                  </a:cubicBezTo>
                  <a:cubicBezTo>
                    <a:pt x="3138" y="14035"/>
                    <a:pt x="3137" y="14001"/>
                    <a:pt x="3137" y="13967"/>
                  </a:cubicBezTo>
                  <a:lnTo>
                    <a:pt x="3137" y="13883"/>
                  </a:lnTo>
                  <a:lnTo>
                    <a:pt x="3137" y="13783"/>
                  </a:lnTo>
                  <a:lnTo>
                    <a:pt x="3137" y="13702"/>
                  </a:lnTo>
                  <a:lnTo>
                    <a:pt x="3137" y="13604"/>
                  </a:lnTo>
                  <a:cubicBezTo>
                    <a:pt x="3958" y="12952"/>
                    <a:pt x="4909" y="12462"/>
                    <a:pt x="5980" y="12144"/>
                  </a:cubicBezTo>
                  <a:close/>
                  <a:moveTo>
                    <a:pt x="23025" y="12999"/>
                  </a:moveTo>
                  <a:cubicBezTo>
                    <a:pt x="23182" y="13239"/>
                    <a:pt x="23345" y="13476"/>
                    <a:pt x="23516" y="13711"/>
                  </a:cubicBezTo>
                  <a:cubicBezTo>
                    <a:pt x="22801" y="14558"/>
                    <a:pt x="22076" y="15432"/>
                    <a:pt x="21354" y="16323"/>
                  </a:cubicBezTo>
                  <a:cubicBezTo>
                    <a:pt x="20748" y="15853"/>
                    <a:pt x="20124" y="15411"/>
                    <a:pt x="19491" y="15001"/>
                  </a:cubicBezTo>
                  <a:cubicBezTo>
                    <a:pt x="20667" y="14292"/>
                    <a:pt x="21851" y="13621"/>
                    <a:pt x="23025" y="12999"/>
                  </a:cubicBezTo>
                  <a:close/>
                  <a:moveTo>
                    <a:pt x="38528" y="10125"/>
                  </a:moveTo>
                  <a:lnTo>
                    <a:pt x="38528" y="10125"/>
                  </a:lnTo>
                  <a:cubicBezTo>
                    <a:pt x="38550" y="10160"/>
                    <a:pt x="38570" y="10196"/>
                    <a:pt x="38591" y="10229"/>
                  </a:cubicBezTo>
                  <a:cubicBezTo>
                    <a:pt x="38601" y="10249"/>
                    <a:pt x="38608" y="10263"/>
                    <a:pt x="38619" y="10278"/>
                  </a:cubicBezTo>
                  <a:cubicBezTo>
                    <a:pt x="38938" y="10849"/>
                    <a:pt x="39356" y="11653"/>
                    <a:pt x="39666" y="12300"/>
                  </a:cubicBezTo>
                  <a:cubicBezTo>
                    <a:pt x="39716" y="12408"/>
                    <a:pt x="39762" y="12512"/>
                    <a:pt x="39803" y="12608"/>
                  </a:cubicBezTo>
                  <a:cubicBezTo>
                    <a:pt x="39918" y="12876"/>
                    <a:pt x="40050" y="13220"/>
                    <a:pt x="40168" y="13524"/>
                  </a:cubicBezTo>
                  <a:cubicBezTo>
                    <a:pt x="40188" y="13577"/>
                    <a:pt x="40207" y="13626"/>
                    <a:pt x="40225" y="13674"/>
                  </a:cubicBezTo>
                  <a:cubicBezTo>
                    <a:pt x="40366" y="14085"/>
                    <a:pt x="40543" y="14595"/>
                    <a:pt x="40660" y="14992"/>
                  </a:cubicBezTo>
                  <a:cubicBezTo>
                    <a:pt x="40737" y="15248"/>
                    <a:pt x="40815" y="15564"/>
                    <a:pt x="40888" y="15861"/>
                  </a:cubicBezTo>
                  <a:cubicBezTo>
                    <a:pt x="40938" y="16079"/>
                    <a:pt x="40985" y="16301"/>
                    <a:pt x="41030" y="16519"/>
                  </a:cubicBezTo>
                  <a:cubicBezTo>
                    <a:pt x="41019" y="16487"/>
                    <a:pt x="41007" y="16454"/>
                    <a:pt x="40996" y="16423"/>
                  </a:cubicBezTo>
                  <a:cubicBezTo>
                    <a:pt x="40988" y="16403"/>
                    <a:pt x="40980" y="16382"/>
                    <a:pt x="40971" y="16361"/>
                  </a:cubicBezTo>
                  <a:lnTo>
                    <a:pt x="40932" y="16263"/>
                  </a:lnTo>
                  <a:cubicBezTo>
                    <a:pt x="40925" y="16242"/>
                    <a:pt x="40916" y="16222"/>
                    <a:pt x="40907" y="16203"/>
                  </a:cubicBezTo>
                  <a:cubicBezTo>
                    <a:pt x="40894" y="16169"/>
                    <a:pt x="40881" y="16138"/>
                    <a:pt x="40866" y="16104"/>
                  </a:cubicBezTo>
                  <a:cubicBezTo>
                    <a:pt x="40857" y="16083"/>
                    <a:pt x="40849" y="16064"/>
                    <a:pt x="40841" y="16044"/>
                  </a:cubicBezTo>
                  <a:cubicBezTo>
                    <a:pt x="40827" y="16010"/>
                    <a:pt x="40813" y="15979"/>
                    <a:pt x="40799" y="15947"/>
                  </a:cubicBezTo>
                  <a:cubicBezTo>
                    <a:pt x="40790" y="15926"/>
                    <a:pt x="40781" y="15906"/>
                    <a:pt x="40771" y="15888"/>
                  </a:cubicBezTo>
                  <a:cubicBezTo>
                    <a:pt x="40756" y="15854"/>
                    <a:pt x="40741" y="15823"/>
                    <a:pt x="40727" y="15789"/>
                  </a:cubicBezTo>
                  <a:cubicBezTo>
                    <a:pt x="40718" y="15770"/>
                    <a:pt x="40709" y="15751"/>
                    <a:pt x="40697" y="15730"/>
                  </a:cubicBezTo>
                  <a:cubicBezTo>
                    <a:pt x="40681" y="15698"/>
                    <a:pt x="40666" y="15667"/>
                    <a:pt x="40650" y="15636"/>
                  </a:cubicBezTo>
                  <a:cubicBezTo>
                    <a:pt x="40640" y="15616"/>
                    <a:pt x="40629" y="15597"/>
                    <a:pt x="40621" y="15578"/>
                  </a:cubicBezTo>
                  <a:cubicBezTo>
                    <a:pt x="40603" y="15545"/>
                    <a:pt x="40587" y="15513"/>
                    <a:pt x="40571" y="15482"/>
                  </a:cubicBezTo>
                  <a:cubicBezTo>
                    <a:pt x="40559" y="15461"/>
                    <a:pt x="40549" y="15442"/>
                    <a:pt x="40540" y="15423"/>
                  </a:cubicBezTo>
                  <a:cubicBezTo>
                    <a:pt x="40524" y="15391"/>
                    <a:pt x="40506" y="15360"/>
                    <a:pt x="40488" y="15329"/>
                  </a:cubicBezTo>
                  <a:cubicBezTo>
                    <a:pt x="40476" y="15308"/>
                    <a:pt x="40466" y="15289"/>
                    <a:pt x="40454" y="15270"/>
                  </a:cubicBezTo>
                  <a:cubicBezTo>
                    <a:pt x="40437" y="15239"/>
                    <a:pt x="40419" y="15207"/>
                    <a:pt x="40401" y="15176"/>
                  </a:cubicBezTo>
                  <a:cubicBezTo>
                    <a:pt x="40390" y="15155"/>
                    <a:pt x="40379" y="15138"/>
                    <a:pt x="40366" y="15119"/>
                  </a:cubicBezTo>
                  <a:lnTo>
                    <a:pt x="40312" y="15024"/>
                  </a:lnTo>
                  <a:cubicBezTo>
                    <a:pt x="40300" y="15007"/>
                    <a:pt x="40287" y="14988"/>
                    <a:pt x="40276" y="14970"/>
                  </a:cubicBezTo>
                  <a:cubicBezTo>
                    <a:pt x="40266" y="14951"/>
                    <a:pt x="40254" y="14935"/>
                    <a:pt x="40244" y="14917"/>
                  </a:cubicBezTo>
                  <a:cubicBezTo>
                    <a:pt x="40029" y="14410"/>
                    <a:pt x="39793" y="13899"/>
                    <a:pt x="39531" y="13390"/>
                  </a:cubicBezTo>
                  <a:cubicBezTo>
                    <a:pt x="39285" y="12917"/>
                    <a:pt x="39020" y="12446"/>
                    <a:pt x="38739" y="11983"/>
                  </a:cubicBezTo>
                  <a:cubicBezTo>
                    <a:pt x="38669" y="11743"/>
                    <a:pt x="38591" y="11506"/>
                    <a:pt x="38503" y="11266"/>
                  </a:cubicBezTo>
                  <a:cubicBezTo>
                    <a:pt x="38594" y="10840"/>
                    <a:pt x="38604" y="10460"/>
                    <a:pt x="38528" y="10125"/>
                  </a:cubicBezTo>
                  <a:close/>
                  <a:moveTo>
                    <a:pt x="31809" y="9537"/>
                  </a:moveTo>
                  <a:lnTo>
                    <a:pt x="31809" y="9537"/>
                  </a:lnTo>
                  <a:cubicBezTo>
                    <a:pt x="33709" y="11047"/>
                    <a:pt x="35328" y="12736"/>
                    <a:pt x="36645" y="14580"/>
                  </a:cubicBezTo>
                  <a:cubicBezTo>
                    <a:pt x="36170" y="15213"/>
                    <a:pt x="35603" y="15881"/>
                    <a:pt x="34950" y="16581"/>
                  </a:cubicBezTo>
                  <a:cubicBezTo>
                    <a:pt x="34236" y="14133"/>
                    <a:pt x="33187" y="11741"/>
                    <a:pt x="31809" y="9537"/>
                  </a:cubicBezTo>
                  <a:close/>
                  <a:moveTo>
                    <a:pt x="31689" y="9535"/>
                  </a:moveTo>
                  <a:lnTo>
                    <a:pt x="31689" y="9535"/>
                  </a:lnTo>
                  <a:cubicBezTo>
                    <a:pt x="33093" y="11764"/>
                    <a:pt x="34152" y="14185"/>
                    <a:pt x="34872" y="16663"/>
                  </a:cubicBezTo>
                  <a:lnTo>
                    <a:pt x="34865" y="16670"/>
                  </a:lnTo>
                  <a:cubicBezTo>
                    <a:pt x="34002" y="15329"/>
                    <a:pt x="33004" y="14030"/>
                    <a:pt x="31885" y="12792"/>
                  </a:cubicBezTo>
                  <a:lnTo>
                    <a:pt x="31885" y="12677"/>
                  </a:lnTo>
                  <a:lnTo>
                    <a:pt x="31885" y="12593"/>
                  </a:lnTo>
                  <a:cubicBezTo>
                    <a:pt x="31885" y="12545"/>
                    <a:pt x="31885" y="12498"/>
                    <a:pt x="31884" y="12449"/>
                  </a:cubicBezTo>
                  <a:cubicBezTo>
                    <a:pt x="31884" y="12420"/>
                    <a:pt x="31881" y="12392"/>
                    <a:pt x="31881" y="12364"/>
                  </a:cubicBezTo>
                  <a:cubicBezTo>
                    <a:pt x="31881" y="12315"/>
                    <a:pt x="31879" y="12270"/>
                    <a:pt x="31879" y="12221"/>
                  </a:cubicBezTo>
                  <a:cubicBezTo>
                    <a:pt x="31879" y="12192"/>
                    <a:pt x="31878" y="12162"/>
                    <a:pt x="31878" y="12133"/>
                  </a:cubicBezTo>
                  <a:cubicBezTo>
                    <a:pt x="31876" y="12087"/>
                    <a:pt x="31876" y="12042"/>
                    <a:pt x="31873" y="11996"/>
                  </a:cubicBezTo>
                  <a:cubicBezTo>
                    <a:pt x="31873" y="11965"/>
                    <a:pt x="31872" y="11934"/>
                    <a:pt x="31870" y="11905"/>
                  </a:cubicBezTo>
                  <a:cubicBezTo>
                    <a:pt x="31869" y="11859"/>
                    <a:pt x="31866" y="11815"/>
                    <a:pt x="31866" y="11769"/>
                  </a:cubicBezTo>
                  <a:cubicBezTo>
                    <a:pt x="31864" y="11739"/>
                    <a:pt x="31864" y="11709"/>
                    <a:pt x="31863" y="11677"/>
                  </a:cubicBezTo>
                  <a:lnTo>
                    <a:pt x="31857" y="11544"/>
                  </a:lnTo>
                  <a:cubicBezTo>
                    <a:pt x="31856" y="11513"/>
                    <a:pt x="31854" y="11483"/>
                    <a:pt x="31854" y="11452"/>
                  </a:cubicBezTo>
                  <a:cubicBezTo>
                    <a:pt x="31851" y="11408"/>
                    <a:pt x="31850" y="11365"/>
                    <a:pt x="31847" y="11321"/>
                  </a:cubicBezTo>
                  <a:cubicBezTo>
                    <a:pt x="31844" y="11290"/>
                    <a:pt x="31842" y="11258"/>
                    <a:pt x="31841" y="11225"/>
                  </a:cubicBezTo>
                  <a:cubicBezTo>
                    <a:pt x="31839" y="11183"/>
                    <a:pt x="31835" y="11140"/>
                    <a:pt x="31834" y="11096"/>
                  </a:cubicBezTo>
                  <a:cubicBezTo>
                    <a:pt x="31832" y="11063"/>
                    <a:pt x="31829" y="11033"/>
                    <a:pt x="31828" y="10999"/>
                  </a:cubicBezTo>
                  <a:cubicBezTo>
                    <a:pt x="31826" y="10956"/>
                    <a:pt x="31822" y="10916"/>
                    <a:pt x="31819" y="10874"/>
                  </a:cubicBezTo>
                  <a:cubicBezTo>
                    <a:pt x="31817" y="10840"/>
                    <a:pt x="31813" y="10807"/>
                    <a:pt x="31812" y="10777"/>
                  </a:cubicBezTo>
                  <a:cubicBezTo>
                    <a:pt x="31809" y="10735"/>
                    <a:pt x="31806" y="10693"/>
                    <a:pt x="31803" y="10653"/>
                  </a:cubicBezTo>
                  <a:cubicBezTo>
                    <a:pt x="31800" y="10619"/>
                    <a:pt x="31797" y="10587"/>
                    <a:pt x="31795" y="10554"/>
                  </a:cubicBezTo>
                  <a:cubicBezTo>
                    <a:pt x="31791" y="10513"/>
                    <a:pt x="31788" y="10474"/>
                    <a:pt x="31787" y="10434"/>
                  </a:cubicBezTo>
                  <a:cubicBezTo>
                    <a:pt x="31782" y="10402"/>
                    <a:pt x="31781" y="10366"/>
                    <a:pt x="31776" y="10334"/>
                  </a:cubicBezTo>
                  <a:cubicBezTo>
                    <a:pt x="31773" y="10294"/>
                    <a:pt x="31769" y="10254"/>
                    <a:pt x="31766" y="10216"/>
                  </a:cubicBezTo>
                  <a:cubicBezTo>
                    <a:pt x="31762" y="10181"/>
                    <a:pt x="31759" y="10146"/>
                    <a:pt x="31754" y="10113"/>
                  </a:cubicBezTo>
                  <a:cubicBezTo>
                    <a:pt x="31751" y="10074"/>
                    <a:pt x="31747" y="10037"/>
                    <a:pt x="31744" y="9998"/>
                  </a:cubicBezTo>
                  <a:lnTo>
                    <a:pt x="31732" y="9894"/>
                  </a:lnTo>
                  <a:cubicBezTo>
                    <a:pt x="31729" y="9857"/>
                    <a:pt x="31725" y="9821"/>
                    <a:pt x="31719" y="9784"/>
                  </a:cubicBezTo>
                  <a:cubicBezTo>
                    <a:pt x="31716" y="9748"/>
                    <a:pt x="31712" y="9712"/>
                    <a:pt x="31707" y="9676"/>
                  </a:cubicBezTo>
                  <a:cubicBezTo>
                    <a:pt x="31703" y="9640"/>
                    <a:pt x="31697" y="9606"/>
                    <a:pt x="31694" y="9569"/>
                  </a:cubicBezTo>
                  <a:cubicBezTo>
                    <a:pt x="31692" y="9557"/>
                    <a:pt x="31692" y="9547"/>
                    <a:pt x="31689" y="9535"/>
                  </a:cubicBezTo>
                  <a:close/>
                  <a:moveTo>
                    <a:pt x="29126" y="10209"/>
                  </a:moveTo>
                  <a:cubicBezTo>
                    <a:pt x="29536" y="10566"/>
                    <a:pt x="29935" y="10937"/>
                    <a:pt x="30327" y="11316"/>
                  </a:cubicBezTo>
                  <a:cubicBezTo>
                    <a:pt x="29257" y="12993"/>
                    <a:pt x="27993" y="14842"/>
                    <a:pt x="26616" y="16759"/>
                  </a:cubicBezTo>
                  <a:cubicBezTo>
                    <a:pt x="25494" y="15881"/>
                    <a:pt x="24485" y="14845"/>
                    <a:pt x="23654" y="13724"/>
                  </a:cubicBezTo>
                  <a:cubicBezTo>
                    <a:pt x="24189" y="13093"/>
                    <a:pt x="24719" y="12477"/>
                    <a:pt x="25241" y="11881"/>
                  </a:cubicBezTo>
                  <a:cubicBezTo>
                    <a:pt x="26572" y="11241"/>
                    <a:pt x="27877" y="10680"/>
                    <a:pt x="29126" y="10209"/>
                  </a:cubicBezTo>
                  <a:close/>
                  <a:moveTo>
                    <a:pt x="38029" y="12577"/>
                  </a:moveTo>
                  <a:cubicBezTo>
                    <a:pt x="38042" y="12587"/>
                    <a:pt x="38055" y="12596"/>
                    <a:pt x="38066" y="12608"/>
                  </a:cubicBezTo>
                  <a:cubicBezTo>
                    <a:pt x="38097" y="12631"/>
                    <a:pt x="38126" y="12659"/>
                    <a:pt x="38157" y="12684"/>
                  </a:cubicBezTo>
                  <a:cubicBezTo>
                    <a:pt x="38175" y="12702"/>
                    <a:pt x="38194" y="12717"/>
                    <a:pt x="38211" y="12733"/>
                  </a:cubicBezTo>
                  <a:cubicBezTo>
                    <a:pt x="38241" y="12758"/>
                    <a:pt x="38273" y="12786"/>
                    <a:pt x="38301" y="12812"/>
                  </a:cubicBezTo>
                  <a:cubicBezTo>
                    <a:pt x="38320" y="12828"/>
                    <a:pt x="38338" y="12843"/>
                    <a:pt x="38357" y="12859"/>
                  </a:cubicBezTo>
                  <a:cubicBezTo>
                    <a:pt x="38386" y="12886"/>
                    <a:pt x="38416" y="12912"/>
                    <a:pt x="38445" y="12940"/>
                  </a:cubicBezTo>
                  <a:cubicBezTo>
                    <a:pt x="38464" y="12956"/>
                    <a:pt x="38480" y="12971"/>
                    <a:pt x="38498" y="12989"/>
                  </a:cubicBezTo>
                  <a:cubicBezTo>
                    <a:pt x="38528" y="13015"/>
                    <a:pt x="38556" y="13042"/>
                    <a:pt x="38585" y="13070"/>
                  </a:cubicBezTo>
                  <a:cubicBezTo>
                    <a:pt x="38601" y="13086"/>
                    <a:pt x="38620" y="13102"/>
                    <a:pt x="38636" y="13118"/>
                  </a:cubicBezTo>
                  <a:cubicBezTo>
                    <a:pt x="38664" y="13146"/>
                    <a:pt x="38694" y="13174"/>
                    <a:pt x="38722" y="13202"/>
                  </a:cubicBezTo>
                  <a:lnTo>
                    <a:pt x="38770" y="13251"/>
                  </a:lnTo>
                  <a:lnTo>
                    <a:pt x="38853" y="13334"/>
                  </a:lnTo>
                  <a:lnTo>
                    <a:pt x="38903" y="13383"/>
                  </a:lnTo>
                  <a:cubicBezTo>
                    <a:pt x="38919" y="13401"/>
                    <a:pt x="38936" y="13418"/>
                    <a:pt x="38953" y="13434"/>
                  </a:cubicBezTo>
                  <a:cubicBezTo>
                    <a:pt x="39139" y="14874"/>
                    <a:pt x="38929" y="16159"/>
                    <a:pt x="38351" y="17176"/>
                  </a:cubicBezTo>
                  <a:cubicBezTo>
                    <a:pt x="38188" y="16859"/>
                    <a:pt x="38013" y="16544"/>
                    <a:pt x="37830" y="16229"/>
                  </a:cubicBezTo>
                  <a:cubicBezTo>
                    <a:pt x="37504" y="15669"/>
                    <a:pt x="37149" y="15122"/>
                    <a:pt x="36768" y="14585"/>
                  </a:cubicBezTo>
                  <a:cubicBezTo>
                    <a:pt x="37305" y="13867"/>
                    <a:pt x="37726" y="13196"/>
                    <a:pt x="38029" y="12577"/>
                  </a:cubicBezTo>
                  <a:close/>
                  <a:moveTo>
                    <a:pt x="1940" y="12236"/>
                  </a:moveTo>
                  <a:lnTo>
                    <a:pt x="1940" y="12236"/>
                  </a:lnTo>
                  <a:cubicBezTo>
                    <a:pt x="1903" y="12339"/>
                    <a:pt x="1869" y="12442"/>
                    <a:pt x="1834" y="12548"/>
                  </a:cubicBezTo>
                  <a:cubicBezTo>
                    <a:pt x="1510" y="13536"/>
                    <a:pt x="1311" y="14571"/>
                    <a:pt x="1238" y="15645"/>
                  </a:cubicBezTo>
                  <a:cubicBezTo>
                    <a:pt x="805" y="16376"/>
                    <a:pt x="483" y="17190"/>
                    <a:pt x="277" y="18071"/>
                  </a:cubicBezTo>
                  <a:cubicBezTo>
                    <a:pt x="300" y="17903"/>
                    <a:pt x="326" y="17732"/>
                    <a:pt x="354" y="17551"/>
                  </a:cubicBezTo>
                  <a:cubicBezTo>
                    <a:pt x="505" y="16631"/>
                    <a:pt x="763" y="15513"/>
                    <a:pt x="1007" y="14707"/>
                  </a:cubicBezTo>
                  <a:cubicBezTo>
                    <a:pt x="1158" y="14240"/>
                    <a:pt x="1517" y="13168"/>
                    <a:pt x="1940" y="12236"/>
                  </a:cubicBezTo>
                  <a:close/>
                  <a:moveTo>
                    <a:pt x="3040" y="13684"/>
                  </a:moveTo>
                  <a:lnTo>
                    <a:pt x="3040" y="13727"/>
                  </a:lnTo>
                  <a:lnTo>
                    <a:pt x="3040" y="13793"/>
                  </a:lnTo>
                  <a:lnTo>
                    <a:pt x="3040" y="13911"/>
                  </a:lnTo>
                  <a:cubicBezTo>
                    <a:pt x="3040" y="13935"/>
                    <a:pt x="3040" y="13960"/>
                    <a:pt x="3041" y="13983"/>
                  </a:cubicBezTo>
                  <a:cubicBezTo>
                    <a:pt x="3041" y="14021"/>
                    <a:pt x="3043" y="14058"/>
                    <a:pt x="3043" y="14096"/>
                  </a:cubicBezTo>
                  <a:cubicBezTo>
                    <a:pt x="3043" y="14121"/>
                    <a:pt x="3046" y="14146"/>
                    <a:pt x="3046" y="14170"/>
                  </a:cubicBezTo>
                  <a:cubicBezTo>
                    <a:pt x="3047" y="14207"/>
                    <a:pt x="3047" y="14246"/>
                    <a:pt x="3049" y="14283"/>
                  </a:cubicBezTo>
                  <a:cubicBezTo>
                    <a:pt x="3049" y="14308"/>
                    <a:pt x="3050" y="14335"/>
                    <a:pt x="3053" y="14361"/>
                  </a:cubicBezTo>
                  <a:cubicBezTo>
                    <a:pt x="3054" y="14398"/>
                    <a:pt x="3056" y="14433"/>
                    <a:pt x="3056" y="14470"/>
                  </a:cubicBezTo>
                  <a:cubicBezTo>
                    <a:pt x="3057" y="14498"/>
                    <a:pt x="3060" y="14526"/>
                    <a:pt x="3060" y="14552"/>
                  </a:cubicBezTo>
                  <a:cubicBezTo>
                    <a:pt x="3062" y="14588"/>
                    <a:pt x="3063" y="14623"/>
                    <a:pt x="3065" y="14660"/>
                  </a:cubicBezTo>
                  <a:cubicBezTo>
                    <a:pt x="3068" y="14688"/>
                    <a:pt x="3069" y="14717"/>
                    <a:pt x="3071" y="14744"/>
                  </a:cubicBezTo>
                  <a:cubicBezTo>
                    <a:pt x="3072" y="14779"/>
                    <a:pt x="3075" y="14814"/>
                    <a:pt x="3078" y="14846"/>
                  </a:cubicBezTo>
                  <a:cubicBezTo>
                    <a:pt x="3079" y="14876"/>
                    <a:pt x="3084" y="14905"/>
                    <a:pt x="3085" y="14938"/>
                  </a:cubicBezTo>
                  <a:cubicBezTo>
                    <a:pt x="3087" y="14970"/>
                    <a:pt x="3091" y="15004"/>
                    <a:pt x="3093" y="15038"/>
                  </a:cubicBezTo>
                  <a:cubicBezTo>
                    <a:pt x="3094" y="15070"/>
                    <a:pt x="3099" y="15101"/>
                    <a:pt x="3102" y="15132"/>
                  </a:cubicBezTo>
                  <a:cubicBezTo>
                    <a:pt x="3106" y="15166"/>
                    <a:pt x="3107" y="15197"/>
                    <a:pt x="3110" y="15229"/>
                  </a:cubicBezTo>
                  <a:cubicBezTo>
                    <a:pt x="3115" y="15263"/>
                    <a:pt x="3118" y="15294"/>
                    <a:pt x="3121" y="15327"/>
                  </a:cubicBezTo>
                  <a:cubicBezTo>
                    <a:pt x="3124" y="15358"/>
                    <a:pt x="3125" y="15389"/>
                    <a:pt x="3129" y="15423"/>
                  </a:cubicBezTo>
                  <a:cubicBezTo>
                    <a:pt x="3132" y="15455"/>
                    <a:pt x="3137" y="15491"/>
                    <a:pt x="3140" y="15523"/>
                  </a:cubicBezTo>
                  <a:cubicBezTo>
                    <a:pt x="3144" y="15555"/>
                    <a:pt x="3147" y="15585"/>
                    <a:pt x="3152" y="15616"/>
                  </a:cubicBezTo>
                  <a:cubicBezTo>
                    <a:pt x="3156" y="15651"/>
                    <a:pt x="3160" y="15685"/>
                    <a:pt x="3165" y="15720"/>
                  </a:cubicBezTo>
                  <a:cubicBezTo>
                    <a:pt x="3168" y="15747"/>
                    <a:pt x="3171" y="15772"/>
                    <a:pt x="3174" y="15800"/>
                  </a:cubicBezTo>
                  <a:cubicBezTo>
                    <a:pt x="3156" y="15820"/>
                    <a:pt x="3137" y="15839"/>
                    <a:pt x="3119" y="15858"/>
                  </a:cubicBezTo>
                  <a:cubicBezTo>
                    <a:pt x="3099" y="15881"/>
                    <a:pt x="3078" y="15901"/>
                    <a:pt x="3060" y="15923"/>
                  </a:cubicBezTo>
                  <a:cubicBezTo>
                    <a:pt x="3054" y="15931"/>
                    <a:pt x="3049" y="15935"/>
                    <a:pt x="3041" y="15942"/>
                  </a:cubicBezTo>
                  <a:cubicBezTo>
                    <a:pt x="3038" y="15947"/>
                    <a:pt x="3035" y="15950"/>
                    <a:pt x="3032" y="15953"/>
                  </a:cubicBezTo>
                  <a:cubicBezTo>
                    <a:pt x="3024" y="15961"/>
                    <a:pt x="3016" y="15970"/>
                    <a:pt x="3006" y="15982"/>
                  </a:cubicBezTo>
                  <a:cubicBezTo>
                    <a:pt x="3003" y="15985"/>
                    <a:pt x="3002" y="15989"/>
                    <a:pt x="2997" y="15991"/>
                  </a:cubicBezTo>
                  <a:cubicBezTo>
                    <a:pt x="2976" y="16013"/>
                    <a:pt x="2959" y="16033"/>
                    <a:pt x="2938" y="16056"/>
                  </a:cubicBezTo>
                  <a:cubicBezTo>
                    <a:pt x="2924" y="16072"/>
                    <a:pt x="2909" y="16088"/>
                    <a:pt x="2893" y="16107"/>
                  </a:cubicBezTo>
                  <a:lnTo>
                    <a:pt x="2849" y="16156"/>
                  </a:lnTo>
                  <a:cubicBezTo>
                    <a:pt x="2840" y="16167"/>
                    <a:pt x="2829" y="16178"/>
                    <a:pt x="2819" y="16189"/>
                  </a:cubicBezTo>
                  <a:cubicBezTo>
                    <a:pt x="2799" y="16211"/>
                    <a:pt x="2778" y="16235"/>
                    <a:pt x="2760" y="16257"/>
                  </a:cubicBezTo>
                  <a:lnTo>
                    <a:pt x="2722" y="16301"/>
                  </a:lnTo>
                  <a:cubicBezTo>
                    <a:pt x="2715" y="16310"/>
                    <a:pt x="2707" y="16317"/>
                    <a:pt x="2700" y="16328"/>
                  </a:cubicBezTo>
                  <a:cubicBezTo>
                    <a:pt x="2681" y="16347"/>
                    <a:pt x="2665" y="16369"/>
                    <a:pt x="2646" y="16389"/>
                  </a:cubicBezTo>
                  <a:cubicBezTo>
                    <a:pt x="2628" y="16411"/>
                    <a:pt x="2609" y="16432"/>
                    <a:pt x="2591" y="16454"/>
                  </a:cubicBezTo>
                  <a:cubicBezTo>
                    <a:pt x="2585" y="16462"/>
                    <a:pt x="2578" y="16469"/>
                    <a:pt x="2572" y="16476"/>
                  </a:cubicBezTo>
                  <a:lnTo>
                    <a:pt x="2518" y="16542"/>
                  </a:lnTo>
                  <a:cubicBezTo>
                    <a:pt x="2504" y="16557"/>
                    <a:pt x="2494" y="16572"/>
                    <a:pt x="2481" y="16587"/>
                  </a:cubicBezTo>
                  <a:cubicBezTo>
                    <a:pt x="2468" y="16601"/>
                    <a:pt x="2454" y="16617"/>
                    <a:pt x="2444" y="16632"/>
                  </a:cubicBezTo>
                  <a:lnTo>
                    <a:pt x="2384" y="16710"/>
                  </a:lnTo>
                  <a:cubicBezTo>
                    <a:pt x="2379" y="16713"/>
                    <a:pt x="2378" y="16717"/>
                    <a:pt x="2373" y="16720"/>
                  </a:cubicBezTo>
                  <a:cubicBezTo>
                    <a:pt x="2357" y="16741"/>
                    <a:pt x="2343" y="16762"/>
                    <a:pt x="2326" y="16781"/>
                  </a:cubicBezTo>
                  <a:cubicBezTo>
                    <a:pt x="2281" y="16840"/>
                    <a:pt x="2234" y="16898"/>
                    <a:pt x="2188" y="16960"/>
                  </a:cubicBezTo>
                  <a:cubicBezTo>
                    <a:pt x="2181" y="16970"/>
                    <a:pt x="2172" y="16979"/>
                    <a:pt x="2165" y="16991"/>
                  </a:cubicBezTo>
                  <a:cubicBezTo>
                    <a:pt x="2160" y="16994"/>
                    <a:pt x="2159" y="16998"/>
                    <a:pt x="2156" y="17001"/>
                  </a:cubicBezTo>
                  <a:cubicBezTo>
                    <a:pt x="2126" y="17041"/>
                    <a:pt x="2098" y="17079"/>
                    <a:pt x="2069" y="17118"/>
                  </a:cubicBezTo>
                  <a:cubicBezTo>
                    <a:pt x="2067" y="17119"/>
                    <a:pt x="2067" y="17122"/>
                    <a:pt x="2065" y="17123"/>
                  </a:cubicBezTo>
                  <a:cubicBezTo>
                    <a:pt x="2063" y="17125"/>
                    <a:pt x="2063" y="17126"/>
                    <a:pt x="2062" y="17126"/>
                  </a:cubicBezTo>
                  <a:cubicBezTo>
                    <a:pt x="2060" y="17131"/>
                    <a:pt x="2056" y="17134"/>
                    <a:pt x="2054" y="17138"/>
                  </a:cubicBezTo>
                  <a:cubicBezTo>
                    <a:pt x="1807" y="17475"/>
                    <a:pt x="1585" y="17813"/>
                    <a:pt x="1385" y="18154"/>
                  </a:cubicBezTo>
                  <a:cubicBezTo>
                    <a:pt x="1369" y="18000"/>
                    <a:pt x="1354" y="17846"/>
                    <a:pt x="1342" y="17691"/>
                  </a:cubicBezTo>
                  <a:cubicBezTo>
                    <a:pt x="1289" y="17007"/>
                    <a:pt x="1285" y="16335"/>
                    <a:pt x="1328" y="15676"/>
                  </a:cubicBezTo>
                  <a:cubicBezTo>
                    <a:pt x="1751" y="14972"/>
                    <a:pt x="2273" y="14345"/>
                    <a:pt x="2894" y="13807"/>
                  </a:cubicBezTo>
                  <a:cubicBezTo>
                    <a:pt x="2943" y="13764"/>
                    <a:pt x="2990" y="13724"/>
                    <a:pt x="3040" y="13684"/>
                  </a:cubicBezTo>
                  <a:close/>
                  <a:moveTo>
                    <a:pt x="13468" y="12356"/>
                  </a:moveTo>
                  <a:cubicBezTo>
                    <a:pt x="15447" y="12923"/>
                    <a:pt x="17412" y="13827"/>
                    <a:pt x="19281" y="15013"/>
                  </a:cubicBezTo>
                  <a:cubicBezTo>
                    <a:pt x="17519" y="16082"/>
                    <a:pt x="15779" y="17237"/>
                    <a:pt x="14129" y="18435"/>
                  </a:cubicBezTo>
                  <a:cubicBezTo>
                    <a:pt x="13740" y="17826"/>
                    <a:pt x="13383" y="17210"/>
                    <a:pt x="13059" y="16582"/>
                  </a:cubicBezTo>
                  <a:cubicBezTo>
                    <a:pt x="12802" y="16083"/>
                    <a:pt x="12570" y="15586"/>
                    <a:pt x="12359" y="15089"/>
                  </a:cubicBezTo>
                  <a:cubicBezTo>
                    <a:pt x="12699" y="14158"/>
                    <a:pt x="13071" y="13243"/>
                    <a:pt x="13468" y="12356"/>
                  </a:cubicBezTo>
                  <a:close/>
                  <a:moveTo>
                    <a:pt x="40503" y="15563"/>
                  </a:moveTo>
                  <a:lnTo>
                    <a:pt x="40503" y="15563"/>
                  </a:lnTo>
                  <a:cubicBezTo>
                    <a:pt x="40512" y="15580"/>
                    <a:pt x="40521" y="15600"/>
                    <a:pt x="40532" y="15617"/>
                  </a:cubicBezTo>
                  <a:cubicBezTo>
                    <a:pt x="40543" y="15638"/>
                    <a:pt x="40554" y="15658"/>
                    <a:pt x="40563" y="15678"/>
                  </a:cubicBezTo>
                  <a:cubicBezTo>
                    <a:pt x="40578" y="15707"/>
                    <a:pt x="40593" y="15736"/>
                    <a:pt x="40607" y="15767"/>
                  </a:cubicBezTo>
                  <a:cubicBezTo>
                    <a:pt x="40619" y="15789"/>
                    <a:pt x="40629" y="15810"/>
                    <a:pt x="40638" y="15832"/>
                  </a:cubicBezTo>
                  <a:cubicBezTo>
                    <a:pt x="40653" y="15861"/>
                    <a:pt x="40666" y="15891"/>
                    <a:pt x="40679" y="15920"/>
                  </a:cubicBezTo>
                  <a:cubicBezTo>
                    <a:pt x="40690" y="15942"/>
                    <a:pt x="40700" y="15964"/>
                    <a:pt x="40710" y="15986"/>
                  </a:cubicBezTo>
                  <a:cubicBezTo>
                    <a:pt x="40724" y="16016"/>
                    <a:pt x="40738" y="16048"/>
                    <a:pt x="40750" y="16079"/>
                  </a:cubicBezTo>
                  <a:cubicBezTo>
                    <a:pt x="40760" y="16101"/>
                    <a:pt x="40769" y="16122"/>
                    <a:pt x="40778" y="16144"/>
                  </a:cubicBezTo>
                  <a:cubicBezTo>
                    <a:pt x="40791" y="16175"/>
                    <a:pt x="40804" y="16204"/>
                    <a:pt x="40818" y="16235"/>
                  </a:cubicBezTo>
                  <a:cubicBezTo>
                    <a:pt x="40827" y="16257"/>
                    <a:pt x="40835" y="16278"/>
                    <a:pt x="40843" y="16300"/>
                  </a:cubicBezTo>
                  <a:cubicBezTo>
                    <a:pt x="40856" y="16331"/>
                    <a:pt x="40866" y="16360"/>
                    <a:pt x="40878" y="16391"/>
                  </a:cubicBezTo>
                  <a:cubicBezTo>
                    <a:pt x="40887" y="16413"/>
                    <a:pt x="40894" y="16435"/>
                    <a:pt x="40903" y="16457"/>
                  </a:cubicBezTo>
                  <a:lnTo>
                    <a:pt x="40937" y="16551"/>
                  </a:lnTo>
                  <a:cubicBezTo>
                    <a:pt x="40944" y="16573"/>
                    <a:pt x="40953" y="16595"/>
                    <a:pt x="40960" y="16617"/>
                  </a:cubicBezTo>
                  <a:cubicBezTo>
                    <a:pt x="40971" y="16651"/>
                    <a:pt x="40982" y="16682"/>
                    <a:pt x="40993" y="16714"/>
                  </a:cubicBezTo>
                  <a:cubicBezTo>
                    <a:pt x="41000" y="16735"/>
                    <a:pt x="41007" y="16757"/>
                    <a:pt x="41013" y="16778"/>
                  </a:cubicBezTo>
                  <a:cubicBezTo>
                    <a:pt x="41025" y="16813"/>
                    <a:pt x="41035" y="16847"/>
                    <a:pt x="41047" y="16881"/>
                  </a:cubicBezTo>
                  <a:cubicBezTo>
                    <a:pt x="41053" y="16898"/>
                    <a:pt x="41059" y="16919"/>
                    <a:pt x="41065" y="16938"/>
                  </a:cubicBezTo>
                  <a:cubicBezTo>
                    <a:pt x="41081" y="16991"/>
                    <a:pt x="41096" y="17045"/>
                    <a:pt x="41112" y="17100"/>
                  </a:cubicBezTo>
                  <a:cubicBezTo>
                    <a:pt x="41159" y="17272"/>
                    <a:pt x="41202" y="17447"/>
                    <a:pt x="41237" y="17622"/>
                  </a:cubicBezTo>
                  <a:cubicBezTo>
                    <a:pt x="41269" y="17809"/>
                    <a:pt x="41296" y="17969"/>
                    <a:pt x="41313" y="18087"/>
                  </a:cubicBezTo>
                  <a:cubicBezTo>
                    <a:pt x="41325" y="18181"/>
                    <a:pt x="41335" y="18281"/>
                    <a:pt x="41347" y="18384"/>
                  </a:cubicBezTo>
                  <a:cubicBezTo>
                    <a:pt x="41353" y="18472"/>
                    <a:pt x="41362" y="18560"/>
                    <a:pt x="41366" y="18649"/>
                  </a:cubicBezTo>
                  <a:cubicBezTo>
                    <a:pt x="41185" y="17631"/>
                    <a:pt x="40896" y="16600"/>
                    <a:pt x="40503" y="15563"/>
                  </a:cubicBezTo>
                  <a:close/>
                  <a:moveTo>
                    <a:pt x="36702" y="14666"/>
                  </a:moveTo>
                  <a:cubicBezTo>
                    <a:pt x="37074" y="15191"/>
                    <a:pt x="37421" y="15728"/>
                    <a:pt x="37741" y="16278"/>
                  </a:cubicBezTo>
                  <a:cubicBezTo>
                    <a:pt x="37935" y="16607"/>
                    <a:pt x="38116" y="16940"/>
                    <a:pt x="38289" y="17276"/>
                  </a:cubicBezTo>
                  <a:cubicBezTo>
                    <a:pt x="38048" y="17676"/>
                    <a:pt x="37748" y="18035"/>
                    <a:pt x="37394" y="18343"/>
                  </a:cubicBezTo>
                  <a:cubicBezTo>
                    <a:pt x="37052" y="18638"/>
                    <a:pt x="36670" y="18881"/>
                    <a:pt x="36246" y="19071"/>
                  </a:cubicBezTo>
                  <a:cubicBezTo>
                    <a:pt x="36223" y="19022"/>
                    <a:pt x="36199" y="18977"/>
                    <a:pt x="36174" y="18928"/>
                  </a:cubicBezTo>
                  <a:cubicBezTo>
                    <a:pt x="35834" y="18271"/>
                    <a:pt x="35464" y="17622"/>
                    <a:pt x="35062" y="16982"/>
                  </a:cubicBezTo>
                  <a:cubicBezTo>
                    <a:pt x="35034" y="16884"/>
                    <a:pt x="35009" y="16788"/>
                    <a:pt x="34980" y="16691"/>
                  </a:cubicBezTo>
                  <a:cubicBezTo>
                    <a:pt x="35643" y="15982"/>
                    <a:pt x="36218" y="15305"/>
                    <a:pt x="36702" y="14666"/>
                  </a:cubicBezTo>
                  <a:close/>
                  <a:moveTo>
                    <a:pt x="30407" y="11396"/>
                  </a:moveTo>
                  <a:cubicBezTo>
                    <a:pt x="30823" y="11802"/>
                    <a:pt x="31229" y="12220"/>
                    <a:pt x="31625" y="12649"/>
                  </a:cubicBezTo>
                  <a:cubicBezTo>
                    <a:pt x="31678" y="12708"/>
                    <a:pt x="31731" y="12765"/>
                    <a:pt x="31784" y="12824"/>
                  </a:cubicBezTo>
                  <a:cubicBezTo>
                    <a:pt x="31788" y="12852"/>
                    <a:pt x="31788" y="12876"/>
                    <a:pt x="31788" y="12901"/>
                  </a:cubicBezTo>
                  <a:lnTo>
                    <a:pt x="31788" y="13048"/>
                  </a:lnTo>
                  <a:lnTo>
                    <a:pt x="31788" y="13130"/>
                  </a:lnTo>
                  <a:cubicBezTo>
                    <a:pt x="31788" y="13180"/>
                    <a:pt x="31787" y="13229"/>
                    <a:pt x="31787" y="13279"/>
                  </a:cubicBezTo>
                  <a:cubicBezTo>
                    <a:pt x="31787" y="13306"/>
                    <a:pt x="31787" y="13334"/>
                    <a:pt x="31784" y="13361"/>
                  </a:cubicBezTo>
                  <a:cubicBezTo>
                    <a:pt x="31784" y="13411"/>
                    <a:pt x="31782" y="13461"/>
                    <a:pt x="31781" y="13511"/>
                  </a:cubicBezTo>
                  <a:cubicBezTo>
                    <a:pt x="31781" y="13537"/>
                    <a:pt x="31778" y="13565"/>
                    <a:pt x="31778" y="13593"/>
                  </a:cubicBezTo>
                  <a:cubicBezTo>
                    <a:pt x="31776" y="13645"/>
                    <a:pt x="31776" y="13695"/>
                    <a:pt x="31775" y="13746"/>
                  </a:cubicBezTo>
                  <a:cubicBezTo>
                    <a:pt x="31775" y="13773"/>
                    <a:pt x="31773" y="13799"/>
                    <a:pt x="31773" y="13827"/>
                  </a:cubicBezTo>
                  <a:lnTo>
                    <a:pt x="31767" y="13982"/>
                  </a:lnTo>
                  <a:cubicBezTo>
                    <a:pt x="31766" y="14007"/>
                    <a:pt x="31766" y="14035"/>
                    <a:pt x="31766" y="14060"/>
                  </a:cubicBezTo>
                  <a:lnTo>
                    <a:pt x="31760" y="14214"/>
                  </a:lnTo>
                  <a:cubicBezTo>
                    <a:pt x="31759" y="14242"/>
                    <a:pt x="31759" y="14268"/>
                    <a:pt x="31756" y="14295"/>
                  </a:cubicBezTo>
                  <a:cubicBezTo>
                    <a:pt x="31754" y="14346"/>
                    <a:pt x="31751" y="14398"/>
                    <a:pt x="31748" y="14449"/>
                  </a:cubicBezTo>
                  <a:cubicBezTo>
                    <a:pt x="31747" y="14477"/>
                    <a:pt x="31747" y="14502"/>
                    <a:pt x="31745" y="14530"/>
                  </a:cubicBezTo>
                  <a:cubicBezTo>
                    <a:pt x="31744" y="14582"/>
                    <a:pt x="31739" y="14633"/>
                    <a:pt x="31737" y="14686"/>
                  </a:cubicBezTo>
                  <a:cubicBezTo>
                    <a:pt x="31734" y="14713"/>
                    <a:pt x="31732" y="14741"/>
                    <a:pt x="31732" y="14766"/>
                  </a:cubicBezTo>
                  <a:cubicBezTo>
                    <a:pt x="31729" y="14817"/>
                    <a:pt x="31726" y="14870"/>
                    <a:pt x="31723" y="14921"/>
                  </a:cubicBezTo>
                  <a:cubicBezTo>
                    <a:pt x="31722" y="14948"/>
                    <a:pt x="31719" y="14976"/>
                    <a:pt x="31717" y="15001"/>
                  </a:cubicBezTo>
                  <a:cubicBezTo>
                    <a:pt x="31714" y="15052"/>
                    <a:pt x="31710" y="15105"/>
                    <a:pt x="31707" y="15158"/>
                  </a:cubicBezTo>
                  <a:cubicBezTo>
                    <a:pt x="31704" y="15185"/>
                    <a:pt x="31703" y="15211"/>
                    <a:pt x="31701" y="15238"/>
                  </a:cubicBezTo>
                  <a:cubicBezTo>
                    <a:pt x="31697" y="15289"/>
                    <a:pt x="31694" y="15344"/>
                    <a:pt x="31689" y="15395"/>
                  </a:cubicBezTo>
                  <a:cubicBezTo>
                    <a:pt x="31688" y="15422"/>
                    <a:pt x="31687" y="15448"/>
                    <a:pt x="31685" y="15476"/>
                  </a:cubicBezTo>
                  <a:cubicBezTo>
                    <a:pt x="31681" y="15529"/>
                    <a:pt x="31675" y="15582"/>
                    <a:pt x="31672" y="15633"/>
                  </a:cubicBezTo>
                  <a:cubicBezTo>
                    <a:pt x="31670" y="15660"/>
                    <a:pt x="31667" y="15686"/>
                    <a:pt x="31664" y="15713"/>
                  </a:cubicBezTo>
                  <a:cubicBezTo>
                    <a:pt x="31660" y="15766"/>
                    <a:pt x="31656" y="15820"/>
                    <a:pt x="31650" y="15872"/>
                  </a:cubicBezTo>
                  <a:cubicBezTo>
                    <a:pt x="31648" y="15897"/>
                    <a:pt x="31644" y="15925"/>
                    <a:pt x="31642" y="15950"/>
                  </a:cubicBezTo>
                  <a:cubicBezTo>
                    <a:pt x="31637" y="16004"/>
                    <a:pt x="31634" y="16056"/>
                    <a:pt x="31628" y="16108"/>
                  </a:cubicBezTo>
                  <a:cubicBezTo>
                    <a:pt x="31626" y="16136"/>
                    <a:pt x="31622" y="16161"/>
                    <a:pt x="31620" y="16189"/>
                  </a:cubicBezTo>
                  <a:cubicBezTo>
                    <a:pt x="31614" y="16242"/>
                    <a:pt x="31609" y="16294"/>
                    <a:pt x="31604" y="16347"/>
                  </a:cubicBezTo>
                  <a:cubicBezTo>
                    <a:pt x="31600" y="16375"/>
                    <a:pt x="31598" y="16401"/>
                    <a:pt x="31594" y="16428"/>
                  </a:cubicBezTo>
                  <a:cubicBezTo>
                    <a:pt x="31589" y="16479"/>
                    <a:pt x="31584" y="16531"/>
                    <a:pt x="31578" y="16585"/>
                  </a:cubicBezTo>
                  <a:cubicBezTo>
                    <a:pt x="31575" y="16612"/>
                    <a:pt x="31572" y="16641"/>
                    <a:pt x="31569" y="16669"/>
                  </a:cubicBezTo>
                  <a:cubicBezTo>
                    <a:pt x="31563" y="16720"/>
                    <a:pt x="31557" y="16772"/>
                    <a:pt x="31551" y="16823"/>
                  </a:cubicBezTo>
                  <a:cubicBezTo>
                    <a:pt x="31547" y="16851"/>
                    <a:pt x="31545" y="16881"/>
                    <a:pt x="31541" y="16909"/>
                  </a:cubicBezTo>
                  <a:cubicBezTo>
                    <a:pt x="31535" y="16960"/>
                    <a:pt x="31529" y="17012"/>
                    <a:pt x="31523" y="17063"/>
                  </a:cubicBezTo>
                  <a:cubicBezTo>
                    <a:pt x="31519" y="17090"/>
                    <a:pt x="31516" y="17119"/>
                    <a:pt x="31511" y="17147"/>
                  </a:cubicBezTo>
                  <a:cubicBezTo>
                    <a:pt x="31506" y="17198"/>
                    <a:pt x="31498" y="17250"/>
                    <a:pt x="31491" y="17301"/>
                  </a:cubicBezTo>
                  <a:cubicBezTo>
                    <a:pt x="31488" y="17331"/>
                    <a:pt x="31484" y="17359"/>
                    <a:pt x="31481" y="17388"/>
                  </a:cubicBezTo>
                  <a:cubicBezTo>
                    <a:pt x="31473" y="17438"/>
                    <a:pt x="31467" y="17490"/>
                    <a:pt x="31460" y="17538"/>
                  </a:cubicBezTo>
                  <a:cubicBezTo>
                    <a:pt x="31457" y="17568"/>
                    <a:pt x="31453" y="17600"/>
                    <a:pt x="31447" y="17628"/>
                  </a:cubicBezTo>
                  <a:cubicBezTo>
                    <a:pt x="31439" y="17678"/>
                    <a:pt x="31432" y="17729"/>
                    <a:pt x="31425" y="17779"/>
                  </a:cubicBezTo>
                  <a:cubicBezTo>
                    <a:pt x="31422" y="17809"/>
                    <a:pt x="31417" y="17838"/>
                    <a:pt x="31413" y="17868"/>
                  </a:cubicBezTo>
                  <a:lnTo>
                    <a:pt x="31391" y="18016"/>
                  </a:lnTo>
                  <a:cubicBezTo>
                    <a:pt x="31386" y="18047"/>
                    <a:pt x="31381" y="18078"/>
                    <a:pt x="31378" y="18109"/>
                  </a:cubicBezTo>
                  <a:cubicBezTo>
                    <a:pt x="31370" y="18156"/>
                    <a:pt x="31363" y="18206"/>
                    <a:pt x="31356" y="18253"/>
                  </a:cubicBezTo>
                  <a:cubicBezTo>
                    <a:pt x="31350" y="18285"/>
                    <a:pt x="31347" y="18318"/>
                    <a:pt x="31341" y="18349"/>
                  </a:cubicBezTo>
                  <a:cubicBezTo>
                    <a:pt x="31334" y="18397"/>
                    <a:pt x="31326" y="18444"/>
                    <a:pt x="31319" y="18491"/>
                  </a:cubicBezTo>
                  <a:lnTo>
                    <a:pt x="31303" y="18590"/>
                  </a:lnTo>
                  <a:cubicBezTo>
                    <a:pt x="31295" y="18635"/>
                    <a:pt x="31288" y="18683"/>
                    <a:pt x="31281" y="18730"/>
                  </a:cubicBezTo>
                  <a:cubicBezTo>
                    <a:pt x="31275" y="18765"/>
                    <a:pt x="31269" y="18797"/>
                    <a:pt x="31264" y="18833"/>
                  </a:cubicBezTo>
                  <a:cubicBezTo>
                    <a:pt x="31257" y="18877"/>
                    <a:pt x="31250" y="18922"/>
                    <a:pt x="31242" y="18966"/>
                  </a:cubicBezTo>
                  <a:cubicBezTo>
                    <a:pt x="31236" y="19002"/>
                    <a:pt x="31229" y="19038"/>
                    <a:pt x="31223" y="19074"/>
                  </a:cubicBezTo>
                  <a:cubicBezTo>
                    <a:pt x="31217" y="19108"/>
                    <a:pt x="31213" y="19140"/>
                    <a:pt x="31206" y="19175"/>
                  </a:cubicBezTo>
                  <a:cubicBezTo>
                    <a:pt x="29618" y="18718"/>
                    <a:pt x="28077" y="17890"/>
                    <a:pt x="26699" y="16825"/>
                  </a:cubicBezTo>
                  <a:cubicBezTo>
                    <a:pt x="28073" y="14916"/>
                    <a:pt x="29333" y="13073"/>
                    <a:pt x="30407" y="11396"/>
                  </a:cubicBezTo>
                  <a:close/>
                  <a:moveTo>
                    <a:pt x="35152" y="17313"/>
                  </a:moveTo>
                  <a:cubicBezTo>
                    <a:pt x="35487" y="17860"/>
                    <a:pt x="35798" y="18413"/>
                    <a:pt x="36089" y="18975"/>
                  </a:cubicBezTo>
                  <a:cubicBezTo>
                    <a:pt x="36111" y="19019"/>
                    <a:pt x="36134" y="19065"/>
                    <a:pt x="36157" y="19109"/>
                  </a:cubicBezTo>
                  <a:cubicBezTo>
                    <a:pt x="35980" y="19184"/>
                    <a:pt x="35796" y="19250"/>
                    <a:pt x="35605" y="19308"/>
                  </a:cubicBezTo>
                  <a:cubicBezTo>
                    <a:pt x="35478" y="18640"/>
                    <a:pt x="35327" y="17975"/>
                    <a:pt x="35152" y="17313"/>
                  </a:cubicBezTo>
                  <a:close/>
                  <a:moveTo>
                    <a:pt x="23586" y="13805"/>
                  </a:moveTo>
                  <a:cubicBezTo>
                    <a:pt x="23903" y="14229"/>
                    <a:pt x="24248" y="14646"/>
                    <a:pt x="24619" y="15051"/>
                  </a:cubicBezTo>
                  <a:cubicBezTo>
                    <a:pt x="25222" y="15707"/>
                    <a:pt x="25871" y="16309"/>
                    <a:pt x="26555" y="16844"/>
                  </a:cubicBezTo>
                  <a:cubicBezTo>
                    <a:pt x="25952" y="17681"/>
                    <a:pt x="25329" y="18530"/>
                    <a:pt x="24691" y="19384"/>
                  </a:cubicBezTo>
                  <a:cubicBezTo>
                    <a:pt x="23676" y="18288"/>
                    <a:pt x="22586" y="17287"/>
                    <a:pt x="21443" y="16394"/>
                  </a:cubicBezTo>
                  <a:cubicBezTo>
                    <a:pt x="22161" y="15511"/>
                    <a:pt x="22877" y="14644"/>
                    <a:pt x="23586" y="13805"/>
                  </a:cubicBezTo>
                  <a:close/>
                  <a:moveTo>
                    <a:pt x="31885" y="12940"/>
                  </a:moveTo>
                  <a:cubicBezTo>
                    <a:pt x="31967" y="13033"/>
                    <a:pt x="32048" y="13124"/>
                    <a:pt x="32129" y="13217"/>
                  </a:cubicBezTo>
                  <a:cubicBezTo>
                    <a:pt x="33122" y="14346"/>
                    <a:pt x="34015" y="15527"/>
                    <a:pt x="34797" y="16744"/>
                  </a:cubicBezTo>
                  <a:cubicBezTo>
                    <a:pt x="33974" y="17618"/>
                    <a:pt x="33051" y="18502"/>
                    <a:pt x="32051" y="19384"/>
                  </a:cubicBezTo>
                  <a:cubicBezTo>
                    <a:pt x="31804" y="19336"/>
                    <a:pt x="31554" y="19274"/>
                    <a:pt x="31303" y="19205"/>
                  </a:cubicBezTo>
                  <a:cubicBezTo>
                    <a:pt x="31310" y="19166"/>
                    <a:pt x="31316" y="19130"/>
                    <a:pt x="31323" y="19090"/>
                  </a:cubicBezTo>
                  <a:cubicBezTo>
                    <a:pt x="31325" y="19074"/>
                    <a:pt x="31328" y="19059"/>
                    <a:pt x="31331" y="19043"/>
                  </a:cubicBezTo>
                  <a:cubicBezTo>
                    <a:pt x="31341" y="18978"/>
                    <a:pt x="31353" y="18912"/>
                    <a:pt x="31363" y="18847"/>
                  </a:cubicBezTo>
                  <a:cubicBezTo>
                    <a:pt x="31364" y="18831"/>
                    <a:pt x="31369" y="18816"/>
                    <a:pt x="31370" y="18800"/>
                  </a:cubicBezTo>
                  <a:cubicBezTo>
                    <a:pt x="31382" y="18735"/>
                    <a:pt x="31392" y="18671"/>
                    <a:pt x="31401" y="18606"/>
                  </a:cubicBezTo>
                  <a:cubicBezTo>
                    <a:pt x="31406" y="18590"/>
                    <a:pt x="31407" y="18572"/>
                    <a:pt x="31409" y="18555"/>
                  </a:cubicBezTo>
                  <a:cubicBezTo>
                    <a:pt x="31420" y="18491"/>
                    <a:pt x="31429" y="18428"/>
                    <a:pt x="31438" y="18363"/>
                  </a:cubicBezTo>
                  <a:cubicBezTo>
                    <a:pt x="31441" y="18347"/>
                    <a:pt x="31444" y="18331"/>
                    <a:pt x="31445" y="18315"/>
                  </a:cubicBezTo>
                  <a:cubicBezTo>
                    <a:pt x="31456" y="18250"/>
                    <a:pt x="31466" y="18185"/>
                    <a:pt x="31475" y="18124"/>
                  </a:cubicBezTo>
                  <a:cubicBezTo>
                    <a:pt x="31478" y="18107"/>
                    <a:pt x="31481" y="18090"/>
                    <a:pt x="31482" y="18072"/>
                  </a:cubicBezTo>
                  <a:cubicBezTo>
                    <a:pt x="31492" y="18007"/>
                    <a:pt x="31501" y="17946"/>
                    <a:pt x="31510" y="17881"/>
                  </a:cubicBezTo>
                  <a:cubicBezTo>
                    <a:pt x="31511" y="17862"/>
                    <a:pt x="31516" y="17846"/>
                    <a:pt x="31517" y="17828"/>
                  </a:cubicBezTo>
                  <a:cubicBezTo>
                    <a:pt x="31526" y="17765"/>
                    <a:pt x="31535" y="17703"/>
                    <a:pt x="31542" y="17640"/>
                  </a:cubicBezTo>
                  <a:cubicBezTo>
                    <a:pt x="31545" y="17622"/>
                    <a:pt x="31548" y="17603"/>
                    <a:pt x="31550" y="17587"/>
                  </a:cubicBezTo>
                  <a:cubicBezTo>
                    <a:pt x="31560" y="17523"/>
                    <a:pt x="31567" y="17462"/>
                    <a:pt x="31576" y="17398"/>
                  </a:cubicBezTo>
                  <a:cubicBezTo>
                    <a:pt x="31578" y="17381"/>
                    <a:pt x="31582" y="17362"/>
                    <a:pt x="31584" y="17344"/>
                  </a:cubicBezTo>
                  <a:cubicBezTo>
                    <a:pt x="31591" y="17281"/>
                    <a:pt x="31600" y="17220"/>
                    <a:pt x="31607" y="17159"/>
                  </a:cubicBezTo>
                  <a:cubicBezTo>
                    <a:pt x="31609" y="17140"/>
                    <a:pt x="31612" y="17122"/>
                    <a:pt x="31614" y="17101"/>
                  </a:cubicBezTo>
                  <a:cubicBezTo>
                    <a:pt x="31622" y="17041"/>
                    <a:pt x="31629" y="16978"/>
                    <a:pt x="31637" y="16917"/>
                  </a:cubicBezTo>
                  <a:cubicBezTo>
                    <a:pt x="31638" y="16897"/>
                    <a:pt x="31641" y="16879"/>
                    <a:pt x="31644" y="16859"/>
                  </a:cubicBezTo>
                  <a:cubicBezTo>
                    <a:pt x="31651" y="16798"/>
                    <a:pt x="31659" y="16737"/>
                    <a:pt x="31664" y="16676"/>
                  </a:cubicBezTo>
                  <a:cubicBezTo>
                    <a:pt x="31666" y="16656"/>
                    <a:pt x="31667" y="16638"/>
                    <a:pt x="31672" y="16617"/>
                  </a:cubicBezTo>
                  <a:cubicBezTo>
                    <a:pt x="31679" y="16557"/>
                    <a:pt x="31685" y="16497"/>
                    <a:pt x="31692" y="16438"/>
                  </a:cubicBezTo>
                  <a:cubicBezTo>
                    <a:pt x="31694" y="16417"/>
                    <a:pt x="31695" y="16398"/>
                    <a:pt x="31697" y="16379"/>
                  </a:cubicBezTo>
                  <a:cubicBezTo>
                    <a:pt x="31703" y="16317"/>
                    <a:pt x="31710" y="16259"/>
                    <a:pt x="31716" y="16198"/>
                  </a:cubicBezTo>
                  <a:lnTo>
                    <a:pt x="31722" y="16138"/>
                  </a:lnTo>
                  <a:cubicBezTo>
                    <a:pt x="31726" y="16079"/>
                    <a:pt x="31732" y="16020"/>
                    <a:pt x="31738" y="15960"/>
                  </a:cubicBezTo>
                  <a:cubicBezTo>
                    <a:pt x="31739" y="15939"/>
                    <a:pt x="31741" y="15917"/>
                    <a:pt x="31744" y="15897"/>
                  </a:cubicBezTo>
                  <a:cubicBezTo>
                    <a:pt x="31748" y="15838"/>
                    <a:pt x="31754" y="15779"/>
                    <a:pt x="31759" y="15720"/>
                  </a:cubicBezTo>
                  <a:cubicBezTo>
                    <a:pt x="31760" y="15698"/>
                    <a:pt x="31762" y="15678"/>
                    <a:pt x="31763" y="15655"/>
                  </a:cubicBezTo>
                  <a:cubicBezTo>
                    <a:pt x="31769" y="15600"/>
                    <a:pt x="31773" y="15541"/>
                    <a:pt x="31778" y="15483"/>
                  </a:cubicBezTo>
                  <a:cubicBezTo>
                    <a:pt x="31781" y="15461"/>
                    <a:pt x="31782" y="15439"/>
                    <a:pt x="31784" y="15419"/>
                  </a:cubicBezTo>
                  <a:cubicBezTo>
                    <a:pt x="31788" y="15361"/>
                    <a:pt x="31792" y="15302"/>
                    <a:pt x="31797" y="15247"/>
                  </a:cubicBezTo>
                  <a:lnTo>
                    <a:pt x="31803" y="15180"/>
                  </a:lnTo>
                  <a:cubicBezTo>
                    <a:pt x="31806" y="15123"/>
                    <a:pt x="31810" y="15066"/>
                    <a:pt x="31813" y="15011"/>
                  </a:cubicBezTo>
                  <a:cubicBezTo>
                    <a:pt x="31814" y="14986"/>
                    <a:pt x="31817" y="14964"/>
                    <a:pt x="31817" y="14941"/>
                  </a:cubicBezTo>
                  <a:cubicBezTo>
                    <a:pt x="31820" y="14886"/>
                    <a:pt x="31825" y="14830"/>
                    <a:pt x="31828" y="14773"/>
                  </a:cubicBezTo>
                  <a:cubicBezTo>
                    <a:pt x="31829" y="14749"/>
                    <a:pt x="31829" y="14726"/>
                    <a:pt x="31832" y="14704"/>
                  </a:cubicBezTo>
                  <a:cubicBezTo>
                    <a:pt x="31835" y="14648"/>
                    <a:pt x="31837" y="14593"/>
                    <a:pt x="31841" y="14538"/>
                  </a:cubicBezTo>
                  <a:cubicBezTo>
                    <a:pt x="31842" y="14514"/>
                    <a:pt x="31842" y="14491"/>
                    <a:pt x="31844" y="14467"/>
                  </a:cubicBezTo>
                  <a:cubicBezTo>
                    <a:pt x="31847" y="14411"/>
                    <a:pt x="31850" y="14358"/>
                    <a:pt x="31851" y="14302"/>
                  </a:cubicBezTo>
                  <a:cubicBezTo>
                    <a:pt x="31854" y="14279"/>
                    <a:pt x="31854" y="14254"/>
                    <a:pt x="31856" y="14229"/>
                  </a:cubicBezTo>
                  <a:cubicBezTo>
                    <a:pt x="31857" y="14176"/>
                    <a:pt x="31859" y="14123"/>
                    <a:pt x="31863" y="14070"/>
                  </a:cubicBezTo>
                  <a:cubicBezTo>
                    <a:pt x="31864" y="14043"/>
                    <a:pt x="31864" y="14020"/>
                    <a:pt x="31864" y="13993"/>
                  </a:cubicBezTo>
                  <a:cubicBezTo>
                    <a:pt x="31866" y="13940"/>
                    <a:pt x="31869" y="13889"/>
                    <a:pt x="31870" y="13836"/>
                  </a:cubicBezTo>
                  <a:cubicBezTo>
                    <a:pt x="31870" y="13810"/>
                    <a:pt x="31872" y="13785"/>
                    <a:pt x="31872" y="13758"/>
                  </a:cubicBezTo>
                  <a:cubicBezTo>
                    <a:pt x="31873" y="13707"/>
                    <a:pt x="31876" y="13654"/>
                    <a:pt x="31876" y="13602"/>
                  </a:cubicBezTo>
                  <a:cubicBezTo>
                    <a:pt x="31876" y="13577"/>
                    <a:pt x="31878" y="13551"/>
                    <a:pt x="31878" y="13526"/>
                  </a:cubicBezTo>
                  <a:cubicBezTo>
                    <a:pt x="31879" y="13474"/>
                    <a:pt x="31879" y="13423"/>
                    <a:pt x="31881" y="13371"/>
                  </a:cubicBezTo>
                  <a:cubicBezTo>
                    <a:pt x="31881" y="13345"/>
                    <a:pt x="31881" y="13317"/>
                    <a:pt x="31884" y="13292"/>
                  </a:cubicBezTo>
                  <a:cubicBezTo>
                    <a:pt x="31884" y="13242"/>
                    <a:pt x="31885" y="13190"/>
                    <a:pt x="31885" y="13140"/>
                  </a:cubicBezTo>
                  <a:lnTo>
                    <a:pt x="31885" y="13058"/>
                  </a:lnTo>
                  <a:lnTo>
                    <a:pt x="31885" y="12940"/>
                  </a:lnTo>
                  <a:close/>
                  <a:moveTo>
                    <a:pt x="34853" y="16829"/>
                  </a:moveTo>
                  <a:cubicBezTo>
                    <a:pt x="34893" y="16894"/>
                    <a:pt x="34936" y="16957"/>
                    <a:pt x="34975" y="17023"/>
                  </a:cubicBezTo>
                  <a:cubicBezTo>
                    <a:pt x="35187" y="17791"/>
                    <a:pt x="35368" y="18563"/>
                    <a:pt x="35512" y="19336"/>
                  </a:cubicBezTo>
                  <a:cubicBezTo>
                    <a:pt x="35275" y="19402"/>
                    <a:pt x="35031" y="19453"/>
                    <a:pt x="34777" y="19491"/>
                  </a:cubicBezTo>
                  <a:cubicBezTo>
                    <a:pt x="34448" y="19540"/>
                    <a:pt x="34110" y="19565"/>
                    <a:pt x="33762" y="19565"/>
                  </a:cubicBezTo>
                  <a:cubicBezTo>
                    <a:pt x="33251" y="19565"/>
                    <a:pt x="32720" y="19512"/>
                    <a:pt x="32172" y="19409"/>
                  </a:cubicBezTo>
                  <a:cubicBezTo>
                    <a:pt x="33144" y="18546"/>
                    <a:pt x="34046" y="17682"/>
                    <a:pt x="34853" y="16829"/>
                  </a:cubicBezTo>
                  <a:close/>
                  <a:moveTo>
                    <a:pt x="31284" y="19302"/>
                  </a:moveTo>
                  <a:cubicBezTo>
                    <a:pt x="31510" y="19365"/>
                    <a:pt x="31735" y="19419"/>
                    <a:pt x="31957" y="19468"/>
                  </a:cubicBezTo>
                  <a:cubicBezTo>
                    <a:pt x="31681" y="19711"/>
                    <a:pt x="31400" y="19950"/>
                    <a:pt x="31114" y="20192"/>
                  </a:cubicBezTo>
                  <a:cubicBezTo>
                    <a:pt x="31125" y="20148"/>
                    <a:pt x="31133" y="20103"/>
                    <a:pt x="31142" y="20061"/>
                  </a:cubicBezTo>
                  <a:cubicBezTo>
                    <a:pt x="31144" y="20046"/>
                    <a:pt x="31148" y="20034"/>
                    <a:pt x="31150" y="20020"/>
                  </a:cubicBezTo>
                  <a:cubicBezTo>
                    <a:pt x="31163" y="19953"/>
                    <a:pt x="31175" y="19884"/>
                    <a:pt x="31188" y="19818"/>
                  </a:cubicBezTo>
                  <a:cubicBezTo>
                    <a:pt x="31191" y="19803"/>
                    <a:pt x="31194" y="19792"/>
                    <a:pt x="31195" y="19777"/>
                  </a:cubicBezTo>
                  <a:cubicBezTo>
                    <a:pt x="31208" y="19711"/>
                    <a:pt x="31222" y="19644"/>
                    <a:pt x="31235" y="19575"/>
                  </a:cubicBezTo>
                  <a:cubicBezTo>
                    <a:pt x="31238" y="19559"/>
                    <a:pt x="31239" y="19544"/>
                    <a:pt x="31244" y="19528"/>
                  </a:cubicBezTo>
                  <a:cubicBezTo>
                    <a:pt x="31257" y="19464"/>
                    <a:pt x="31267" y="19397"/>
                    <a:pt x="31278" y="19333"/>
                  </a:cubicBezTo>
                  <a:cubicBezTo>
                    <a:pt x="31281" y="19322"/>
                    <a:pt x="31282" y="19314"/>
                    <a:pt x="31284" y="19302"/>
                  </a:cubicBezTo>
                  <a:close/>
                  <a:moveTo>
                    <a:pt x="12292" y="15272"/>
                  </a:moveTo>
                  <a:cubicBezTo>
                    <a:pt x="12483" y="15714"/>
                    <a:pt x="12693" y="16159"/>
                    <a:pt x="12921" y="16601"/>
                  </a:cubicBezTo>
                  <a:cubicBezTo>
                    <a:pt x="13255" y="17247"/>
                    <a:pt x="13624" y="17882"/>
                    <a:pt x="14024" y="18509"/>
                  </a:cubicBezTo>
                  <a:cubicBezTo>
                    <a:pt x="12839" y="19374"/>
                    <a:pt x="11702" y="20258"/>
                    <a:pt x="10631" y="21152"/>
                  </a:cubicBezTo>
                  <a:cubicBezTo>
                    <a:pt x="10637" y="21124"/>
                    <a:pt x="10641" y="21096"/>
                    <a:pt x="10647" y="21067"/>
                  </a:cubicBezTo>
                  <a:cubicBezTo>
                    <a:pt x="10657" y="21036"/>
                    <a:pt x="10665" y="21005"/>
                    <a:pt x="10672" y="20971"/>
                  </a:cubicBezTo>
                  <a:cubicBezTo>
                    <a:pt x="10682" y="20924"/>
                    <a:pt x="10691" y="20874"/>
                    <a:pt x="10703" y="20826"/>
                  </a:cubicBezTo>
                  <a:cubicBezTo>
                    <a:pt x="10709" y="20796"/>
                    <a:pt x="10715" y="20770"/>
                    <a:pt x="10721" y="20740"/>
                  </a:cubicBezTo>
                  <a:cubicBezTo>
                    <a:pt x="10732" y="20689"/>
                    <a:pt x="10743" y="20637"/>
                    <a:pt x="10756" y="20583"/>
                  </a:cubicBezTo>
                  <a:lnTo>
                    <a:pt x="10772" y="20506"/>
                  </a:lnTo>
                  <a:cubicBezTo>
                    <a:pt x="10785" y="20451"/>
                    <a:pt x="10796" y="20396"/>
                    <a:pt x="10809" y="20340"/>
                  </a:cubicBezTo>
                  <a:cubicBezTo>
                    <a:pt x="10815" y="20318"/>
                    <a:pt x="10818" y="20299"/>
                    <a:pt x="10824" y="20277"/>
                  </a:cubicBezTo>
                  <a:cubicBezTo>
                    <a:pt x="10837" y="20218"/>
                    <a:pt x="10852" y="20156"/>
                    <a:pt x="10865" y="20097"/>
                  </a:cubicBezTo>
                  <a:cubicBezTo>
                    <a:pt x="10868" y="20083"/>
                    <a:pt x="10872" y="20068"/>
                    <a:pt x="10875" y="20052"/>
                  </a:cubicBezTo>
                  <a:cubicBezTo>
                    <a:pt x="10890" y="19986"/>
                    <a:pt x="10906" y="19921"/>
                    <a:pt x="10921" y="19855"/>
                  </a:cubicBezTo>
                  <a:cubicBezTo>
                    <a:pt x="10924" y="19846"/>
                    <a:pt x="10925" y="19839"/>
                    <a:pt x="10927" y="19830"/>
                  </a:cubicBezTo>
                  <a:cubicBezTo>
                    <a:pt x="10943" y="19758"/>
                    <a:pt x="10962" y="19686"/>
                    <a:pt x="10980" y="19615"/>
                  </a:cubicBezTo>
                  <a:cubicBezTo>
                    <a:pt x="10980" y="19611"/>
                    <a:pt x="10982" y="19608"/>
                    <a:pt x="10982" y="19603"/>
                  </a:cubicBezTo>
                  <a:cubicBezTo>
                    <a:pt x="11344" y="18137"/>
                    <a:pt x="11784" y="16684"/>
                    <a:pt x="12292" y="15272"/>
                  </a:cubicBezTo>
                  <a:close/>
                  <a:moveTo>
                    <a:pt x="1225" y="15864"/>
                  </a:moveTo>
                  <a:cubicBezTo>
                    <a:pt x="1194" y="16464"/>
                    <a:pt x="1201" y="17078"/>
                    <a:pt x="1248" y="17699"/>
                  </a:cubicBezTo>
                  <a:cubicBezTo>
                    <a:pt x="1263" y="17897"/>
                    <a:pt x="1284" y="18097"/>
                    <a:pt x="1307" y="18299"/>
                  </a:cubicBezTo>
                  <a:cubicBezTo>
                    <a:pt x="667" y="19431"/>
                    <a:pt x="283" y="20587"/>
                    <a:pt x="161" y="21743"/>
                  </a:cubicBezTo>
                  <a:cubicBezTo>
                    <a:pt x="119" y="21271"/>
                    <a:pt x="98" y="20809"/>
                    <a:pt x="105" y="20359"/>
                  </a:cubicBezTo>
                  <a:cubicBezTo>
                    <a:pt x="108" y="20233"/>
                    <a:pt x="113" y="20112"/>
                    <a:pt x="116" y="19997"/>
                  </a:cubicBezTo>
                  <a:cubicBezTo>
                    <a:pt x="186" y="18450"/>
                    <a:pt x="561" y="17053"/>
                    <a:pt x="1225" y="15864"/>
                  </a:cubicBezTo>
                  <a:close/>
                  <a:moveTo>
                    <a:pt x="19374" y="15073"/>
                  </a:moveTo>
                  <a:cubicBezTo>
                    <a:pt x="20021" y="15489"/>
                    <a:pt x="20656" y="15938"/>
                    <a:pt x="21279" y="16419"/>
                  </a:cubicBezTo>
                  <a:cubicBezTo>
                    <a:pt x="19794" y="18250"/>
                    <a:pt x="18315" y="20152"/>
                    <a:pt x="16904" y="22035"/>
                  </a:cubicBezTo>
                  <a:cubicBezTo>
                    <a:pt x="15876" y="20914"/>
                    <a:pt x="14967" y="19737"/>
                    <a:pt x="14182" y="18521"/>
                  </a:cubicBezTo>
                  <a:cubicBezTo>
                    <a:pt x="15845" y="17312"/>
                    <a:pt x="17597" y="16151"/>
                    <a:pt x="19374" y="15073"/>
                  </a:cubicBezTo>
                  <a:close/>
                  <a:moveTo>
                    <a:pt x="9171" y="11709"/>
                  </a:moveTo>
                  <a:cubicBezTo>
                    <a:pt x="9825" y="11709"/>
                    <a:pt x="10498" y="11761"/>
                    <a:pt x="11188" y="11862"/>
                  </a:cubicBezTo>
                  <a:cubicBezTo>
                    <a:pt x="11419" y="12948"/>
                    <a:pt x="11772" y="14045"/>
                    <a:pt x="12240" y="15147"/>
                  </a:cubicBezTo>
                  <a:cubicBezTo>
                    <a:pt x="12240" y="15148"/>
                    <a:pt x="12237" y="15149"/>
                    <a:pt x="12237" y="15152"/>
                  </a:cubicBezTo>
                  <a:cubicBezTo>
                    <a:pt x="12218" y="15210"/>
                    <a:pt x="12196" y="15269"/>
                    <a:pt x="12175" y="15325"/>
                  </a:cubicBezTo>
                  <a:lnTo>
                    <a:pt x="12153" y="15385"/>
                  </a:lnTo>
                  <a:lnTo>
                    <a:pt x="12093" y="15557"/>
                  </a:lnTo>
                  <a:cubicBezTo>
                    <a:pt x="12086" y="15579"/>
                    <a:pt x="12078" y="15601"/>
                    <a:pt x="12068" y="15623"/>
                  </a:cubicBezTo>
                  <a:cubicBezTo>
                    <a:pt x="12049" y="15678"/>
                    <a:pt x="12030" y="15733"/>
                    <a:pt x="12012" y="15788"/>
                  </a:cubicBezTo>
                  <a:cubicBezTo>
                    <a:pt x="12005" y="15810"/>
                    <a:pt x="11997" y="15835"/>
                    <a:pt x="11987" y="15857"/>
                  </a:cubicBezTo>
                  <a:cubicBezTo>
                    <a:pt x="11969" y="15911"/>
                    <a:pt x="11949" y="15967"/>
                    <a:pt x="11931" y="16023"/>
                  </a:cubicBezTo>
                  <a:lnTo>
                    <a:pt x="11909" y="16089"/>
                  </a:lnTo>
                  <a:cubicBezTo>
                    <a:pt x="11890" y="16145"/>
                    <a:pt x="11869" y="16203"/>
                    <a:pt x="11852" y="16259"/>
                  </a:cubicBezTo>
                  <a:cubicBezTo>
                    <a:pt x="11844" y="16284"/>
                    <a:pt x="11836" y="16309"/>
                    <a:pt x="11828" y="16332"/>
                  </a:cubicBezTo>
                  <a:cubicBezTo>
                    <a:pt x="11809" y="16386"/>
                    <a:pt x="11793" y="16439"/>
                    <a:pt x="11774" y="16494"/>
                  </a:cubicBezTo>
                  <a:cubicBezTo>
                    <a:pt x="11765" y="16520"/>
                    <a:pt x="11758" y="16545"/>
                    <a:pt x="11750" y="16572"/>
                  </a:cubicBezTo>
                  <a:cubicBezTo>
                    <a:pt x="11734" y="16625"/>
                    <a:pt x="11715" y="16678"/>
                    <a:pt x="11699" y="16732"/>
                  </a:cubicBezTo>
                  <a:cubicBezTo>
                    <a:pt x="11690" y="16757"/>
                    <a:pt x="11683" y="16785"/>
                    <a:pt x="11674" y="16810"/>
                  </a:cubicBezTo>
                  <a:cubicBezTo>
                    <a:pt x="11656" y="16865"/>
                    <a:pt x="11640" y="16916"/>
                    <a:pt x="11624" y="16969"/>
                  </a:cubicBezTo>
                  <a:cubicBezTo>
                    <a:pt x="11615" y="17000"/>
                    <a:pt x="11605" y="17029"/>
                    <a:pt x="11596" y="17060"/>
                  </a:cubicBezTo>
                  <a:cubicBezTo>
                    <a:pt x="11581" y="17109"/>
                    <a:pt x="11566" y="17159"/>
                    <a:pt x="11550" y="17206"/>
                  </a:cubicBezTo>
                  <a:cubicBezTo>
                    <a:pt x="11538" y="17243"/>
                    <a:pt x="11528" y="17279"/>
                    <a:pt x="11516" y="17315"/>
                  </a:cubicBezTo>
                  <a:cubicBezTo>
                    <a:pt x="11505" y="17357"/>
                    <a:pt x="11491" y="17401"/>
                    <a:pt x="11478" y="17443"/>
                  </a:cubicBezTo>
                  <a:cubicBezTo>
                    <a:pt x="11463" y="17490"/>
                    <a:pt x="11450" y="17537"/>
                    <a:pt x="11436" y="17582"/>
                  </a:cubicBezTo>
                  <a:cubicBezTo>
                    <a:pt x="11427" y="17616"/>
                    <a:pt x="11416" y="17647"/>
                    <a:pt x="11406" y="17681"/>
                  </a:cubicBezTo>
                  <a:cubicBezTo>
                    <a:pt x="11390" y="17737"/>
                    <a:pt x="11374" y="17793"/>
                    <a:pt x="11358" y="17850"/>
                  </a:cubicBezTo>
                  <a:cubicBezTo>
                    <a:pt x="11350" y="17874"/>
                    <a:pt x="11344" y="17896"/>
                    <a:pt x="11337" y="17919"/>
                  </a:cubicBezTo>
                  <a:cubicBezTo>
                    <a:pt x="11199" y="18397"/>
                    <a:pt x="11068" y="18880"/>
                    <a:pt x="10947" y="19362"/>
                  </a:cubicBezTo>
                  <a:cubicBezTo>
                    <a:pt x="10946" y="19368"/>
                    <a:pt x="10946" y="19372"/>
                    <a:pt x="10943" y="19377"/>
                  </a:cubicBezTo>
                  <a:cubicBezTo>
                    <a:pt x="10925" y="19453"/>
                    <a:pt x="10905" y="19528"/>
                    <a:pt x="10887" y="19605"/>
                  </a:cubicBezTo>
                  <a:cubicBezTo>
                    <a:pt x="10884" y="19611"/>
                    <a:pt x="10884" y="19617"/>
                    <a:pt x="10882" y="19622"/>
                  </a:cubicBezTo>
                  <a:lnTo>
                    <a:pt x="10828" y="19847"/>
                  </a:lnTo>
                  <a:lnTo>
                    <a:pt x="10822" y="19870"/>
                  </a:lnTo>
                  <a:cubicBezTo>
                    <a:pt x="10803" y="19943"/>
                    <a:pt x="10787" y="20017"/>
                    <a:pt x="10771" y="20090"/>
                  </a:cubicBezTo>
                  <a:cubicBezTo>
                    <a:pt x="10769" y="20100"/>
                    <a:pt x="10766" y="20109"/>
                    <a:pt x="10765" y="20117"/>
                  </a:cubicBezTo>
                  <a:lnTo>
                    <a:pt x="10715" y="20331"/>
                  </a:lnTo>
                  <a:lnTo>
                    <a:pt x="10710" y="20359"/>
                  </a:lnTo>
                  <a:cubicBezTo>
                    <a:pt x="10693" y="20430"/>
                    <a:pt x="10677" y="20502"/>
                    <a:pt x="10662" y="20574"/>
                  </a:cubicBezTo>
                  <a:cubicBezTo>
                    <a:pt x="10660" y="20583"/>
                    <a:pt x="10659" y="20595"/>
                    <a:pt x="10654" y="20603"/>
                  </a:cubicBezTo>
                  <a:cubicBezTo>
                    <a:pt x="10638" y="20674"/>
                    <a:pt x="10624" y="20745"/>
                    <a:pt x="10609" y="20815"/>
                  </a:cubicBezTo>
                  <a:cubicBezTo>
                    <a:pt x="10607" y="20826"/>
                    <a:pt x="10604" y="20837"/>
                    <a:pt x="10602" y="20848"/>
                  </a:cubicBezTo>
                  <a:lnTo>
                    <a:pt x="10557" y="21058"/>
                  </a:lnTo>
                  <a:cubicBezTo>
                    <a:pt x="10556" y="21068"/>
                    <a:pt x="10552" y="21080"/>
                    <a:pt x="10550" y="21092"/>
                  </a:cubicBezTo>
                  <a:cubicBezTo>
                    <a:pt x="10538" y="21148"/>
                    <a:pt x="10527" y="21202"/>
                    <a:pt x="10515" y="21258"/>
                  </a:cubicBezTo>
                  <a:cubicBezTo>
                    <a:pt x="10176" y="21543"/>
                    <a:pt x="9844" y="21827"/>
                    <a:pt x="9520" y="22113"/>
                  </a:cubicBezTo>
                  <a:cubicBezTo>
                    <a:pt x="8941" y="21998"/>
                    <a:pt x="8382" y="21941"/>
                    <a:pt x="7843" y="21941"/>
                  </a:cubicBezTo>
                  <a:cubicBezTo>
                    <a:pt x="7489" y="21941"/>
                    <a:pt x="7143" y="21966"/>
                    <a:pt x="6808" y="22016"/>
                  </a:cubicBezTo>
                  <a:cubicBezTo>
                    <a:pt x="6552" y="22054"/>
                    <a:pt x="6307" y="22105"/>
                    <a:pt x="6070" y="22171"/>
                  </a:cubicBezTo>
                  <a:cubicBezTo>
                    <a:pt x="5527" y="19264"/>
                    <a:pt x="5446" y="16344"/>
                    <a:pt x="5827" y="13624"/>
                  </a:cubicBezTo>
                  <a:cubicBezTo>
                    <a:pt x="5836" y="13618"/>
                    <a:pt x="5843" y="13611"/>
                    <a:pt x="5852" y="13605"/>
                  </a:cubicBezTo>
                  <a:cubicBezTo>
                    <a:pt x="5867" y="13587"/>
                    <a:pt x="5884" y="13577"/>
                    <a:pt x="5901" y="13564"/>
                  </a:cubicBezTo>
                  <a:cubicBezTo>
                    <a:pt x="5977" y="13508"/>
                    <a:pt x="6057" y="13451"/>
                    <a:pt x="6136" y="13398"/>
                  </a:cubicBezTo>
                  <a:cubicBezTo>
                    <a:pt x="6137" y="13398"/>
                    <a:pt x="6137" y="13396"/>
                    <a:pt x="6139" y="13396"/>
                  </a:cubicBezTo>
                  <a:cubicBezTo>
                    <a:pt x="6220" y="13339"/>
                    <a:pt x="6302" y="13284"/>
                    <a:pt x="6385" y="13229"/>
                  </a:cubicBezTo>
                  <a:cubicBezTo>
                    <a:pt x="6401" y="13218"/>
                    <a:pt x="6418" y="13206"/>
                    <a:pt x="6436" y="13193"/>
                  </a:cubicBezTo>
                  <a:cubicBezTo>
                    <a:pt x="6514" y="13140"/>
                    <a:pt x="6592" y="13089"/>
                    <a:pt x="6673" y="13037"/>
                  </a:cubicBezTo>
                  <a:cubicBezTo>
                    <a:pt x="6676" y="13036"/>
                    <a:pt x="6680" y="13031"/>
                    <a:pt x="6683" y="13030"/>
                  </a:cubicBezTo>
                  <a:cubicBezTo>
                    <a:pt x="6767" y="12976"/>
                    <a:pt x="6851" y="12923"/>
                    <a:pt x="6936" y="12868"/>
                  </a:cubicBezTo>
                  <a:cubicBezTo>
                    <a:pt x="6954" y="12858"/>
                    <a:pt x="6970" y="12846"/>
                    <a:pt x="6989" y="12836"/>
                  </a:cubicBezTo>
                  <a:cubicBezTo>
                    <a:pt x="7068" y="12786"/>
                    <a:pt x="7146" y="12737"/>
                    <a:pt x="7226" y="12689"/>
                  </a:cubicBezTo>
                  <a:cubicBezTo>
                    <a:pt x="7233" y="12684"/>
                    <a:pt x="7239" y="12681"/>
                    <a:pt x="7246" y="12675"/>
                  </a:cubicBezTo>
                  <a:cubicBezTo>
                    <a:pt x="7332" y="12624"/>
                    <a:pt x="7417" y="12571"/>
                    <a:pt x="7505" y="12521"/>
                  </a:cubicBezTo>
                  <a:cubicBezTo>
                    <a:pt x="7524" y="12511"/>
                    <a:pt x="7541" y="12500"/>
                    <a:pt x="7558" y="12490"/>
                  </a:cubicBezTo>
                  <a:cubicBezTo>
                    <a:pt x="7638" y="12445"/>
                    <a:pt x="7717" y="12397"/>
                    <a:pt x="7798" y="12352"/>
                  </a:cubicBezTo>
                  <a:cubicBezTo>
                    <a:pt x="7807" y="12346"/>
                    <a:pt x="7816" y="12342"/>
                    <a:pt x="7826" y="12337"/>
                  </a:cubicBezTo>
                  <a:lnTo>
                    <a:pt x="8089" y="12189"/>
                  </a:lnTo>
                  <a:cubicBezTo>
                    <a:pt x="8108" y="12180"/>
                    <a:pt x="8126" y="12168"/>
                    <a:pt x="8144" y="12159"/>
                  </a:cubicBezTo>
                  <a:cubicBezTo>
                    <a:pt x="8222" y="12115"/>
                    <a:pt x="8303" y="12071"/>
                    <a:pt x="8382" y="12028"/>
                  </a:cubicBezTo>
                  <a:cubicBezTo>
                    <a:pt x="8394" y="12022"/>
                    <a:pt x="8404" y="12015"/>
                    <a:pt x="8416" y="12009"/>
                  </a:cubicBezTo>
                  <a:lnTo>
                    <a:pt x="8685" y="11867"/>
                  </a:lnTo>
                  <a:lnTo>
                    <a:pt x="8741" y="11839"/>
                  </a:lnTo>
                  <a:cubicBezTo>
                    <a:pt x="8822" y="11796"/>
                    <a:pt x="8903" y="11756"/>
                    <a:pt x="8984" y="11715"/>
                  </a:cubicBezTo>
                  <a:cubicBezTo>
                    <a:pt x="8986" y="11714"/>
                    <a:pt x="8989" y="11712"/>
                    <a:pt x="8992" y="11711"/>
                  </a:cubicBezTo>
                  <a:cubicBezTo>
                    <a:pt x="9052" y="11710"/>
                    <a:pt x="9111" y="11709"/>
                    <a:pt x="9171" y="11709"/>
                  </a:cubicBezTo>
                  <a:close/>
                  <a:moveTo>
                    <a:pt x="10481" y="21407"/>
                  </a:moveTo>
                  <a:cubicBezTo>
                    <a:pt x="10471" y="21451"/>
                    <a:pt x="10462" y="21493"/>
                    <a:pt x="10454" y="21537"/>
                  </a:cubicBezTo>
                  <a:cubicBezTo>
                    <a:pt x="10453" y="21551"/>
                    <a:pt x="10449" y="21561"/>
                    <a:pt x="10447" y="21574"/>
                  </a:cubicBezTo>
                  <a:cubicBezTo>
                    <a:pt x="10434" y="21642"/>
                    <a:pt x="10419" y="21713"/>
                    <a:pt x="10407" y="21780"/>
                  </a:cubicBezTo>
                  <a:cubicBezTo>
                    <a:pt x="10404" y="21793"/>
                    <a:pt x="10401" y="21807"/>
                    <a:pt x="10400" y="21818"/>
                  </a:cubicBezTo>
                  <a:lnTo>
                    <a:pt x="10360" y="22023"/>
                  </a:lnTo>
                  <a:cubicBezTo>
                    <a:pt x="10359" y="22036"/>
                    <a:pt x="10356" y="22049"/>
                    <a:pt x="10353" y="22061"/>
                  </a:cubicBezTo>
                  <a:cubicBezTo>
                    <a:pt x="10341" y="22130"/>
                    <a:pt x="10328" y="22198"/>
                    <a:pt x="10316" y="22266"/>
                  </a:cubicBezTo>
                  <a:cubicBezTo>
                    <a:pt x="10315" y="22277"/>
                    <a:pt x="10313" y="22286"/>
                    <a:pt x="10312" y="22296"/>
                  </a:cubicBezTo>
                  <a:cubicBezTo>
                    <a:pt x="10085" y="22235"/>
                    <a:pt x="9860" y="22179"/>
                    <a:pt x="9638" y="22132"/>
                  </a:cubicBezTo>
                  <a:cubicBezTo>
                    <a:pt x="9915" y="21890"/>
                    <a:pt x="10196" y="21649"/>
                    <a:pt x="10481" y="21407"/>
                  </a:cubicBezTo>
                  <a:close/>
                  <a:moveTo>
                    <a:pt x="5709" y="13699"/>
                  </a:moveTo>
                  <a:cubicBezTo>
                    <a:pt x="5342" y="16406"/>
                    <a:pt x="5428" y="19308"/>
                    <a:pt x="5967" y="22195"/>
                  </a:cubicBezTo>
                  <a:cubicBezTo>
                    <a:pt x="5767" y="22254"/>
                    <a:pt x="5576" y="22324"/>
                    <a:pt x="5389" y="22404"/>
                  </a:cubicBezTo>
                  <a:cubicBezTo>
                    <a:pt x="5374" y="22374"/>
                    <a:pt x="5359" y="22346"/>
                    <a:pt x="5348" y="22317"/>
                  </a:cubicBezTo>
                  <a:cubicBezTo>
                    <a:pt x="5333" y="22274"/>
                    <a:pt x="5312" y="22236"/>
                    <a:pt x="5292" y="22196"/>
                  </a:cubicBezTo>
                  <a:cubicBezTo>
                    <a:pt x="5273" y="22161"/>
                    <a:pt x="5256" y="22124"/>
                    <a:pt x="5240" y="22089"/>
                  </a:cubicBezTo>
                  <a:cubicBezTo>
                    <a:pt x="5221" y="22052"/>
                    <a:pt x="5205" y="22017"/>
                    <a:pt x="5187" y="21980"/>
                  </a:cubicBezTo>
                  <a:cubicBezTo>
                    <a:pt x="5168" y="21943"/>
                    <a:pt x="5152" y="21907"/>
                    <a:pt x="5134" y="21868"/>
                  </a:cubicBezTo>
                  <a:cubicBezTo>
                    <a:pt x="5117" y="21833"/>
                    <a:pt x="5100" y="21801"/>
                    <a:pt x="5084" y="21765"/>
                  </a:cubicBezTo>
                  <a:cubicBezTo>
                    <a:pt x="5065" y="21727"/>
                    <a:pt x="5049" y="21690"/>
                    <a:pt x="5031" y="21651"/>
                  </a:cubicBezTo>
                  <a:cubicBezTo>
                    <a:pt x="5017" y="21618"/>
                    <a:pt x="4999" y="21583"/>
                    <a:pt x="4984" y="21551"/>
                  </a:cubicBezTo>
                  <a:cubicBezTo>
                    <a:pt x="4967" y="21511"/>
                    <a:pt x="4950" y="21471"/>
                    <a:pt x="4931" y="21433"/>
                  </a:cubicBezTo>
                  <a:cubicBezTo>
                    <a:pt x="4917" y="21402"/>
                    <a:pt x="4902" y="21368"/>
                    <a:pt x="4887" y="21337"/>
                  </a:cubicBezTo>
                  <a:cubicBezTo>
                    <a:pt x="4870" y="21296"/>
                    <a:pt x="4850" y="21257"/>
                    <a:pt x="4834" y="21215"/>
                  </a:cubicBezTo>
                  <a:cubicBezTo>
                    <a:pt x="4821" y="21184"/>
                    <a:pt x="4806" y="21155"/>
                    <a:pt x="4793" y="21124"/>
                  </a:cubicBezTo>
                  <a:cubicBezTo>
                    <a:pt x="4775" y="21083"/>
                    <a:pt x="4759" y="21042"/>
                    <a:pt x="4740" y="21001"/>
                  </a:cubicBezTo>
                  <a:cubicBezTo>
                    <a:pt x="4727" y="20970"/>
                    <a:pt x="4715" y="20940"/>
                    <a:pt x="4702" y="20909"/>
                  </a:cubicBezTo>
                  <a:cubicBezTo>
                    <a:pt x="4683" y="20867"/>
                    <a:pt x="4667" y="20826"/>
                    <a:pt x="4650" y="20784"/>
                  </a:cubicBezTo>
                  <a:cubicBezTo>
                    <a:pt x="4637" y="20754"/>
                    <a:pt x="4624" y="20726"/>
                    <a:pt x="4614" y="20695"/>
                  </a:cubicBezTo>
                  <a:cubicBezTo>
                    <a:pt x="4594" y="20652"/>
                    <a:pt x="4578" y="20609"/>
                    <a:pt x="4561" y="20567"/>
                  </a:cubicBezTo>
                  <a:cubicBezTo>
                    <a:pt x="4549" y="20539"/>
                    <a:pt x="4539" y="20509"/>
                    <a:pt x="4525" y="20481"/>
                  </a:cubicBezTo>
                  <a:cubicBezTo>
                    <a:pt x="4509" y="20437"/>
                    <a:pt x="4490" y="20396"/>
                    <a:pt x="4474" y="20352"/>
                  </a:cubicBezTo>
                  <a:cubicBezTo>
                    <a:pt x="4462" y="20324"/>
                    <a:pt x="4452" y="20296"/>
                    <a:pt x="4440" y="20267"/>
                  </a:cubicBezTo>
                  <a:cubicBezTo>
                    <a:pt x="4424" y="20224"/>
                    <a:pt x="4408" y="20180"/>
                    <a:pt x="4391" y="20139"/>
                  </a:cubicBezTo>
                  <a:cubicBezTo>
                    <a:pt x="4380" y="20111"/>
                    <a:pt x="4369" y="20081"/>
                    <a:pt x="4358" y="20053"/>
                  </a:cubicBezTo>
                  <a:cubicBezTo>
                    <a:pt x="4341" y="20011"/>
                    <a:pt x="4327" y="19967"/>
                    <a:pt x="4311" y="19925"/>
                  </a:cubicBezTo>
                  <a:cubicBezTo>
                    <a:pt x="4299" y="19897"/>
                    <a:pt x="4290" y="19868"/>
                    <a:pt x="4278" y="19840"/>
                  </a:cubicBezTo>
                  <a:cubicBezTo>
                    <a:pt x="4264" y="19797"/>
                    <a:pt x="4247" y="19753"/>
                    <a:pt x="4233" y="19712"/>
                  </a:cubicBezTo>
                  <a:cubicBezTo>
                    <a:pt x="4222" y="19684"/>
                    <a:pt x="4212" y="19655"/>
                    <a:pt x="4202" y="19627"/>
                  </a:cubicBezTo>
                  <a:lnTo>
                    <a:pt x="4158" y="19500"/>
                  </a:lnTo>
                  <a:cubicBezTo>
                    <a:pt x="4149" y="19471"/>
                    <a:pt x="4137" y="19441"/>
                    <a:pt x="4128" y="19414"/>
                  </a:cubicBezTo>
                  <a:cubicBezTo>
                    <a:pt x="4113" y="19371"/>
                    <a:pt x="4100" y="19330"/>
                    <a:pt x="4086" y="19289"/>
                  </a:cubicBezTo>
                  <a:cubicBezTo>
                    <a:pt x="4077" y="19259"/>
                    <a:pt x="4065" y="19230"/>
                    <a:pt x="4056" y="19200"/>
                  </a:cubicBezTo>
                  <a:cubicBezTo>
                    <a:pt x="4043" y="19158"/>
                    <a:pt x="4028" y="19118"/>
                    <a:pt x="4016" y="19075"/>
                  </a:cubicBezTo>
                  <a:lnTo>
                    <a:pt x="3988" y="18987"/>
                  </a:lnTo>
                  <a:cubicBezTo>
                    <a:pt x="3975" y="18947"/>
                    <a:pt x="3962" y="18905"/>
                    <a:pt x="3950" y="18863"/>
                  </a:cubicBezTo>
                  <a:cubicBezTo>
                    <a:pt x="3940" y="18834"/>
                    <a:pt x="3931" y="18803"/>
                    <a:pt x="3922" y="18774"/>
                  </a:cubicBezTo>
                  <a:cubicBezTo>
                    <a:pt x="3909" y="18734"/>
                    <a:pt x="3899" y="18693"/>
                    <a:pt x="3885" y="18653"/>
                  </a:cubicBezTo>
                  <a:cubicBezTo>
                    <a:pt x="3877" y="18624"/>
                    <a:pt x="3866" y="18591"/>
                    <a:pt x="3858" y="18562"/>
                  </a:cubicBezTo>
                  <a:cubicBezTo>
                    <a:pt x="3847" y="18522"/>
                    <a:pt x="3835" y="18484"/>
                    <a:pt x="3822" y="18443"/>
                  </a:cubicBezTo>
                  <a:cubicBezTo>
                    <a:pt x="3813" y="18412"/>
                    <a:pt x="3805" y="18381"/>
                    <a:pt x="3797" y="18349"/>
                  </a:cubicBezTo>
                  <a:cubicBezTo>
                    <a:pt x="3785" y="18310"/>
                    <a:pt x="3775" y="18271"/>
                    <a:pt x="3763" y="18231"/>
                  </a:cubicBezTo>
                  <a:cubicBezTo>
                    <a:pt x="3755" y="18200"/>
                    <a:pt x="3747" y="18169"/>
                    <a:pt x="3738" y="18138"/>
                  </a:cubicBezTo>
                  <a:cubicBezTo>
                    <a:pt x="3727" y="18099"/>
                    <a:pt x="3718" y="18059"/>
                    <a:pt x="3708" y="18021"/>
                  </a:cubicBezTo>
                  <a:cubicBezTo>
                    <a:pt x="3700" y="17988"/>
                    <a:pt x="3690" y="17957"/>
                    <a:pt x="3683" y="17926"/>
                  </a:cubicBezTo>
                  <a:cubicBezTo>
                    <a:pt x="3674" y="17888"/>
                    <a:pt x="3663" y="17849"/>
                    <a:pt x="3653" y="17810"/>
                  </a:cubicBezTo>
                  <a:cubicBezTo>
                    <a:pt x="3646" y="17779"/>
                    <a:pt x="3637" y="17746"/>
                    <a:pt x="3630" y="17715"/>
                  </a:cubicBezTo>
                  <a:cubicBezTo>
                    <a:pt x="3621" y="17676"/>
                    <a:pt x="3612" y="17640"/>
                    <a:pt x="3602" y="17601"/>
                  </a:cubicBezTo>
                  <a:cubicBezTo>
                    <a:pt x="3594" y="17568"/>
                    <a:pt x="3585" y="17535"/>
                    <a:pt x="3578" y="17501"/>
                  </a:cubicBezTo>
                  <a:cubicBezTo>
                    <a:pt x="3569" y="17465"/>
                    <a:pt x="3562" y="17428"/>
                    <a:pt x="3553" y="17391"/>
                  </a:cubicBezTo>
                  <a:lnTo>
                    <a:pt x="3531" y="17293"/>
                  </a:lnTo>
                  <a:cubicBezTo>
                    <a:pt x="3524" y="17256"/>
                    <a:pt x="3516" y="17220"/>
                    <a:pt x="3506" y="17184"/>
                  </a:cubicBezTo>
                  <a:cubicBezTo>
                    <a:pt x="3499" y="17148"/>
                    <a:pt x="3491" y="17116"/>
                    <a:pt x="3484" y="17081"/>
                  </a:cubicBezTo>
                  <a:cubicBezTo>
                    <a:pt x="3477" y="17045"/>
                    <a:pt x="3469" y="17009"/>
                    <a:pt x="3462" y="16973"/>
                  </a:cubicBezTo>
                  <a:cubicBezTo>
                    <a:pt x="3455" y="16940"/>
                    <a:pt x="3447" y="16904"/>
                    <a:pt x="3443" y="16869"/>
                  </a:cubicBezTo>
                  <a:cubicBezTo>
                    <a:pt x="3435" y="16834"/>
                    <a:pt x="3430" y="16800"/>
                    <a:pt x="3422" y="16765"/>
                  </a:cubicBezTo>
                  <a:cubicBezTo>
                    <a:pt x="3415" y="16729"/>
                    <a:pt x="3409" y="16694"/>
                    <a:pt x="3402" y="16660"/>
                  </a:cubicBezTo>
                  <a:cubicBezTo>
                    <a:pt x="3396" y="16625"/>
                    <a:pt x="3388" y="16591"/>
                    <a:pt x="3384" y="16557"/>
                  </a:cubicBezTo>
                  <a:cubicBezTo>
                    <a:pt x="3378" y="16522"/>
                    <a:pt x="3371" y="16485"/>
                    <a:pt x="3365" y="16450"/>
                  </a:cubicBezTo>
                  <a:cubicBezTo>
                    <a:pt x="3359" y="16417"/>
                    <a:pt x="3355" y="16382"/>
                    <a:pt x="3349" y="16348"/>
                  </a:cubicBezTo>
                  <a:cubicBezTo>
                    <a:pt x="3343" y="16311"/>
                    <a:pt x="3335" y="16278"/>
                    <a:pt x="3330" y="16241"/>
                  </a:cubicBezTo>
                  <a:cubicBezTo>
                    <a:pt x="3325" y="16207"/>
                    <a:pt x="3321" y="16175"/>
                    <a:pt x="3315" y="16141"/>
                  </a:cubicBezTo>
                  <a:lnTo>
                    <a:pt x="3299" y="16031"/>
                  </a:lnTo>
                  <a:cubicBezTo>
                    <a:pt x="3293" y="16000"/>
                    <a:pt x="3290" y="15966"/>
                    <a:pt x="3285" y="15935"/>
                  </a:cubicBezTo>
                  <a:cubicBezTo>
                    <a:pt x="3281" y="15903"/>
                    <a:pt x="3277" y="15867"/>
                    <a:pt x="3271" y="15833"/>
                  </a:cubicBezTo>
                  <a:cubicBezTo>
                    <a:pt x="3278" y="15826"/>
                    <a:pt x="3285" y="15819"/>
                    <a:pt x="3291" y="15811"/>
                  </a:cubicBezTo>
                  <a:cubicBezTo>
                    <a:pt x="3344" y="15755"/>
                    <a:pt x="3400" y="15700"/>
                    <a:pt x="3455" y="15642"/>
                  </a:cubicBezTo>
                  <a:cubicBezTo>
                    <a:pt x="3469" y="15626"/>
                    <a:pt x="3487" y="15611"/>
                    <a:pt x="3503" y="15595"/>
                  </a:cubicBezTo>
                  <a:cubicBezTo>
                    <a:pt x="3565" y="15530"/>
                    <a:pt x="3630" y="15469"/>
                    <a:pt x="3694" y="15404"/>
                  </a:cubicBezTo>
                  <a:cubicBezTo>
                    <a:pt x="3702" y="15397"/>
                    <a:pt x="3709" y="15391"/>
                    <a:pt x="3715" y="15383"/>
                  </a:cubicBezTo>
                  <a:cubicBezTo>
                    <a:pt x="3774" y="15326"/>
                    <a:pt x="3834" y="15267"/>
                    <a:pt x="3893" y="15211"/>
                  </a:cubicBezTo>
                  <a:cubicBezTo>
                    <a:pt x="3909" y="15197"/>
                    <a:pt x="3924" y="15182"/>
                    <a:pt x="3940" y="15167"/>
                  </a:cubicBezTo>
                  <a:cubicBezTo>
                    <a:pt x="4006" y="15104"/>
                    <a:pt x="4075" y="15042"/>
                    <a:pt x="4143" y="14979"/>
                  </a:cubicBezTo>
                  <a:cubicBezTo>
                    <a:pt x="4146" y="14976"/>
                    <a:pt x="4150" y="14972"/>
                    <a:pt x="4156" y="14969"/>
                  </a:cubicBezTo>
                  <a:cubicBezTo>
                    <a:pt x="4219" y="14910"/>
                    <a:pt x="4286" y="14851"/>
                    <a:pt x="4352" y="14792"/>
                  </a:cubicBezTo>
                  <a:cubicBezTo>
                    <a:pt x="4369" y="14777"/>
                    <a:pt x="4384" y="14764"/>
                    <a:pt x="4400" y="14749"/>
                  </a:cubicBezTo>
                  <a:cubicBezTo>
                    <a:pt x="4469" y="14686"/>
                    <a:pt x="4542" y="14626"/>
                    <a:pt x="4614" y="14566"/>
                  </a:cubicBezTo>
                  <a:cubicBezTo>
                    <a:pt x="4614" y="14566"/>
                    <a:pt x="4615" y="14566"/>
                    <a:pt x="4615" y="14564"/>
                  </a:cubicBezTo>
                  <a:cubicBezTo>
                    <a:pt x="4687" y="14502"/>
                    <a:pt x="4759" y="14443"/>
                    <a:pt x="4830" y="14383"/>
                  </a:cubicBezTo>
                  <a:cubicBezTo>
                    <a:pt x="4847" y="14370"/>
                    <a:pt x="4864" y="14358"/>
                    <a:pt x="4878" y="14343"/>
                  </a:cubicBezTo>
                  <a:cubicBezTo>
                    <a:pt x="5025" y="14223"/>
                    <a:pt x="5174" y="14104"/>
                    <a:pt x="5327" y="13986"/>
                  </a:cubicBezTo>
                  <a:lnTo>
                    <a:pt x="5377" y="13948"/>
                  </a:lnTo>
                  <a:cubicBezTo>
                    <a:pt x="5484" y="13865"/>
                    <a:pt x="5598" y="13782"/>
                    <a:pt x="5709" y="13699"/>
                  </a:cubicBezTo>
                  <a:close/>
                  <a:moveTo>
                    <a:pt x="26646" y="16909"/>
                  </a:moveTo>
                  <a:cubicBezTo>
                    <a:pt x="28065" y="18006"/>
                    <a:pt x="29621" y="18821"/>
                    <a:pt x="31192" y="19272"/>
                  </a:cubicBezTo>
                  <a:cubicBezTo>
                    <a:pt x="31191" y="19287"/>
                    <a:pt x="31186" y="19302"/>
                    <a:pt x="31185" y="19316"/>
                  </a:cubicBezTo>
                  <a:cubicBezTo>
                    <a:pt x="31176" y="19361"/>
                    <a:pt x="31169" y="19403"/>
                    <a:pt x="31161" y="19446"/>
                  </a:cubicBezTo>
                  <a:lnTo>
                    <a:pt x="31139" y="19561"/>
                  </a:lnTo>
                  <a:lnTo>
                    <a:pt x="31117" y="19683"/>
                  </a:lnTo>
                  <a:lnTo>
                    <a:pt x="31095" y="19803"/>
                  </a:lnTo>
                  <a:cubicBezTo>
                    <a:pt x="31088" y="19840"/>
                    <a:pt x="31081" y="19880"/>
                    <a:pt x="31073" y="19917"/>
                  </a:cubicBezTo>
                  <a:cubicBezTo>
                    <a:pt x="31063" y="19958"/>
                    <a:pt x="31056" y="20002"/>
                    <a:pt x="31047" y="20045"/>
                  </a:cubicBezTo>
                  <a:cubicBezTo>
                    <a:pt x="31039" y="20080"/>
                    <a:pt x="31032" y="20115"/>
                    <a:pt x="31026" y="20148"/>
                  </a:cubicBezTo>
                  <a:lnTo>
                    <a:pt x="31000" y="20286"/>
                  </a:lnTo>
                  <a:lnTo>
                    <a:pt x="31000" y="20289"/>
                  </a:lnTo>
                  <a:cubicBezTo>
                    <a:pt x="29905" y="21207"/>
                    <a:pt x="28737" y="22117"/>
                    <a:pt x="27521" y="23002"/>
                  </a:cubicBezTo>
                  <a:cubicBezTo>
                    <a:pt x="26731" y="21785"/>
                    <a:pt x="25818" y="20605"/>
                    <a:pt x="24788" y="19484"/>
                  </a:cubicBezTo>
                  <a:cubicBezTo>
                    <a:pt x="24782" y="19477"/>
                    <a:pt x="24775" y="19471"/>
                    <a:pt x="24770" y="19464"/>
                  </a:cubicBezTo>
                  <a:cubicBezTo>
                    <a:pt x="25412" y="18605"/>
                    <a:pt x="26040" y="17750"/>
                    <a:pt x="26646" y="16909"/>
                  </a:cubicBezTo>
                  <a:close/>
                  <a:moveTo>
                    <a:pt x="39067" y="13551"/>
                  </a:moveTo>
                  <a:lnTo>
                    <a:pt x="39067" y="13551"/>
                  </a:lnTo>
                  <a:cubicBezTo>
                    <a:pt x="39082" y="13565"/>
                    <a:pt x="39097" y="13582"/>
                    <a:pt x="39109" y="13596"/>
                  </a:cubicBezTo>
                  <a:cubicBezTo>
                    <a:pt x="39126" y="13614"/>
                    <a:pt x="39141" y="13632"/>
                    <a:pt x="39157" y="13648"/>
                  </a:cubicBezTo>
                  <a:cubicBezTo>
                    <a:pt x="39182" y="13676"/>
                    <a:pt x="39207" y="13705"/>
                    <a:pt x="39232" y="13733"/>
                  </a:cubicBezTo>
                  <a:cubicBezTo>
                    <a:pt x="39247" y="13749"/>
                    <a:pt x="39263" y="13768"/>
                    <a:pt x="39278" y="13785"/>
                  </a:cubicBezTo>
                  <a:cubicBezTo>
                    <a:pt x="39304" y="13812"/>
                    <a:pt x="39328" y="13842"/>
                    <a:pt x="39351" y="13871"/>
                  </a:cubicBezTo>
                  <a:cubicBezTo>
                    <a:pt x="39366" y="13887"/>
                    <a:pt x="39381" y="13905"/>
                    <a:pt x="39395" y="13923"/>
                  </a:cubicBezTo>
                  <a:cubicBezTo>
                    <a:pt x="39420" y="13952"/>
                    <a:pt x="39444" y="13979"/>
                    <a:pt x="39467" y="14008"/>
                  </a:cubicBezTo>
                  <a:cubicBezTo>
                    <a:pt x="39482" y="14027"/>
                    <a:pt x="39497" y="14043"/>
                    <a:pt x="39512" y="14063"/>
                  </a:cubicBezTo>
                  <a:cubicBezTo>
                    <a:pt x="39535" y="14092"/>
                    <a:pt x="39557" y="14118"/>
                    <a:pt x="39582" y="14148"/>
                  </a:cubicBezTo>
                  <a:cubicBezTo>
                    <a:pt x="39597" y="14167"/>
                    <a:pt x="39612" y="14183"/>
                    <a:pt x="39623" y="14202"/>
                  </a:cubicBezTo>
                  <a:cubicBezTo>
                    <a:pt x="39645" y="14232"/>
                    <a:pt x="39667" y="14261"/>
                    <a:pt x="39692" y="14290"/>
                  </a:cubicBezTo>
                  <a:cubicBezTo>
                    <a:pt x="39707" y="14308"/>
                    <a:pt x="39719" y="14327"/>
                    <a:pt x="39734" y="14345"/>
                  </a:cubicBezTo>
                  <a:cubicBezTo>
                    <a:pt x="39756" y="14374"/>
                    <a:pt x="39778" y="14404"/>
                    <a:pt x="39798" y="14433"/>
                  </a:cubicBezTo>
                  <a:cubicBezTo>
                    <a:pt x="39812" y="14452"/>
                    <a:pt x="39826" y="14470"/>
                    <a:pt x="39840" y="14489"/>
                  </a:cubicBezTo>
                  <a:cubicBezTo>
                    <a:pt x="39859" y="14518"/>
                    <a:pt x="39881" y="14548"/>
                    <a:pt x="39901" y="14574"/>
                  </a:cubicBezTo>
                  <a:cubicBezTo>
                    <a:pt x="39915" y="14593"/>
                    <a:pt x="39929" y="14614"/>
                    <a:pt x="39941" y="14632"/>
                  </a:cubicBezTo>
                  <a:cubicBezTo>
                    <a:pt x="39962" y="14661"/>
                    <a:pt x="39982" y="14691"/>
                    <a:pt x="40000" y="14720"/>
                  </a:cubicBezTo>
                  <a:cubicBezTo>
                    <a:pt x="40013" y="14741"/>
                    <a:pt x="40026" y="14758"/>
                    <a:pt x="40040" y="14779"/>
                  </a:cubicBezTo>
                  <a:cubicBezTo>
                    <a:pt x="40060" y="14808"/>
                    <a:pt x="40078" y="14838"/>
                    <a:pt x="40097" y="14867"/>
                  </a:cubicBezTo>
                  <a:cubicBezTo>
                    <a:pt x="40109" y="14888"/>
                    <a:pt x="40122" y="14905"/>
                    <a:pt x="40135" y="14926"/>
                  </a:cubicBezTo>
                  <a:cubicBezTo>
                    <a:pt x="40143" y="14939"/>
                    <a:pt x="40150" y="14949"/>
                    <a:pt x="40159" y="14963"/>
                  </a:cubicBezTo>
                  <a:cubicBezTo>
                    <a:pt x="40775" y="16432"/>
                    <a:pt x="41182" y="17891"/>
                    <a:pt x="41372" y="19322"/>
                  </a:cubicBezTo>
                  <a:cubicBezTo>
                    <a:pt x="41347" y="20005"/>
                    <a:pt x="41227" y="20693"/>
                    <a:pt x="41013" y="21385"/>
                  </a:cubicBezTo>
                  <a:cubicBezTo>
                    <a:pt x="41002" y="21433"/>
                    <a:pt x="40987" y="21479"/>
                    <a:pt x="40969" y="21524"/>
                  </a:cubicBezTo>
                  <a:lnTo>
                    <a:pt x="40953" y="21574"/>
                  </a:lnTo>
                  <a:cubicBezTo>
                    <a:pt x="40944" y="21604"/>
                    <a:pt x="40932" y="21633"/>
                    <a:pt x="40924" y="21663"/>
                  </a:cubicBezTo>
                  <a:lnTo>
                    <a:pt x="40902" y="21723"/>
                  </a:lnTo>
                  <a:cubicBezTo>
                    <a:pt x="40893" y="21749"/>
                    <a:pt x="40884" y="21774"/>
                    <a:pt x="40874" y="21802"/>
                  </a:cubicBezTo>
                  <a:cubicBezTo>
                    <a:pt x="40866" y="21824"/>
                    <a:pt x="40857" y="21845"/>
                    <a:pt x="40850" y="21867"/>
                  </a:cubicBezTo>
                  <a:cubicBezTo>
                    <a:pt x="40841" y="21892"/>
                    <a:pt x="40832" y="21917"/>
                    <a:pt x="40822" y="21942"/>
                  </a:cubicBezTo>
                  <a:cubicBezTo>
                    <a:pt x="40813" y="21964"/>
                    <a:pt x="40806" y="21986"/>
                    <a:pt x="40797" y="22008"/>
                  </a:cubicBezTo>
                  <a:lnTo>
                    <a:pt x="40769" y="22080"/>
                  </a:lnTo>
                  <a:cubicBezTo>
                    <a:pt x="40760" y="22102"/>
                    <a:pt x="40752" y="22126"/>
                    <a:pt x="40741" y="22148"/>
                  </a:cubicBezTo>
                  <a:cubicBezTo>
                    <a:pt x="40732" y="22171"/>
                    <a:pt x="40724" y="22193"/>
                    <a:pt x="40712" y="22218"/>
                  </a:cubicBezTo>
                  <a:cubicBezTo>
                    <a:pt x="40703" y="22242"/>
                    <a:pt x="40691" y="22264"/>
                    <a:pt x="40682" y="22288"/>
                  </a:cubicBezTo>
                  <a:cubicBezTo>
                    <a:pt x="40674" y="22310"/>
                    <a:pt x="40662" y="22333"/>
                    <a:pt x="40653" y="22355"/>
                  </a:cubicBezTo>
                  <a:cubicBezTo>
                    <a:pt x="40643" y="22380"/>
                    <a:pt x="40632" y="22402"/>
                    <a:pt x="40622" y="22426"/>
                  </a:cubicBezTo>
                  <a:cubicBezTo>
                    <a:pt x="40610" y="22448"/>
                    <a:pt x="40602" y="22471"/>
                    <a:pt x="40591" y="22494"/>
                  </a:cubicBezTo>
                  <a:cubicBezTo>
                    <a:pt x="40579" y="22517"/>
                    <a:pt x="40569" y="22542"/>
                    <a:pt x="40557" y="22564"/>
                  </a:cubicBezTo>
                  <a:cubicBezTo>
                    <a:pt x="40547" y="22586"/>
                    <a:pt x="40537" y="22608"/>
                    <a:pt x="40526" y="22630"/>
                  </a:cubicBezTo>
                  <a:cubicBezTo>
                    <a:pt x="40515" y="22654"/>
                    <a:pt x="40504" y="22677"/>
                    <a:pt x="40491" y="22701"/>
                  </a:cubicBezTo>
                  <a:lnTo>
                    <a:pt x="40459" y="22767"/>
                  </a:lnTo>
                  <a:cubicBezTo>
                    <a:pt x="40447" y="22792"/>
                    <a:pt x="40434" y="22816"/>
                    <a:pt x="40424" y="22839"/>
                  </a:cubicBezTo>
                  <a:lnTo>
                    <a:pt x="40391" y="22905"/>
                  </a:lnTo>
                  <a:cubicBezTo>
                    <a:pt x="40378" y="22929"/>
                    <a:pt x="40365" y="22954"/>
                    <a:pt x="40354" y="22977"/>
                  </a:cubicBezTo>
                  <a:cubicBezTo>
                    <a:pt x="40343" y="23000"/>
                    <a:pt x="40332" y="23022"/>
                    <a:pt x="40319" y="23044"/>
                  </a:cubicBezTo>
                  <a:lnTo>
                    <a:pt x="40281" y="23116"/>
                  </a:lnTo>
                  <a:cubicBezTo>
                    <a:pt x="40276" y="23120"/>
                    <a:pt x="40273" y="23127"/>
                    <a:pt x="40271" y="23133"/>
                  </a:cubicBezTo>
                  <a:cubicBezTo>
                    <a:pt x="40019" y="21189"/>
                    <a:pt x="39385" y="19196"/>
                    <a:pt x="38407" y="17278"/>
                  </a:cubicBezTo>
                  <a:cubicBezTo>
                    <a:pt x="39001" y="16263"/>
                    <a:pt x="39232" y="14985"/>
                    <a:pt x="39067" y="13551"/>
                  </a:cubicBezTo>
                  <a:close/>
                  <a:moveTo>
                    <a:pt x="3191" y="15925"/>
                  </a:moveTo>
                  <a:cubicBezTo>
                    <a:pt x="3194" y="15942"/>
                    <a:pt x="3197" y="15958"/>
                    <a:pt x="3199" y="15978"/>
                  </a:cubicBezTo>
                  <a:cubicBezTo>
                    <a:pt x="3204" y="16013"/>
                    <a:pt x="3209" y="16047"/>
                    <a:pt x="3213" y="16082"/>
                  </a:cubicBezTo>
                  <a:cubicBezTo>
                    <a:pt x="3219" y="16117"/>
                    <a:pt x="3225" y="16153"/>
                    <a:pt x="3231" y="16185"/>
                  </a:cubicBezTo>
                  <a:lnTo>
                    <a:pt x="3247" y="16289"/>
                  </a:lnTo>
                  <a:lnTo>
                    <a:pt x="3263" y="16395"/>
                  </a:lnTo>
                  <a:cubicBezTo>
                    <a:pt x="3269" y="16429"/>
                    <a:pt x="3275" y="16464"/>
                    <a:pt x="3282" y="16500"/>
                  </a:cubicBezTo>
                  <a:cubicBezTo>
                    <a:pt x="3287" y="16535"/>
                    <a:pt x="3294" y="16569"/>
                    <a:pt x="3300" y="16603"/>
                  </a:cubicBezTo>
                  <a:cubicBezTo>
                    <a:pt x="3306" y="16638"/>
                    <a:pt x="3313" y="16675"/>
                    <a:pt x="3321" y="16709"/>
                  </a:cubicBezTo>
                  <a:cubicBezTo>
                    <a:pt x="3327" y="16744"/>
                    <a:pt x="3334" y="16778"/>
                    <a:pt x="3341" y="16812"/>
                  </a:cubicBezTo>
                  <a:cubicBezTo>
                    <a:pt x="3349" y="16847"/>
                    <a:pt x="3353" y="16884"/>
                    <a:pt x="3360" y="16919"/>
                  </a:cubicBezTo>
                  <a:cubicBezTo>
                    <a:pt x="3368" y="16954"/>
                    <a:pt x="3375" y="16988"/>
                    <a:pt x="3381" y="17022"/>
                  </a:cubicBezTo>
                  <a:cubicBezTo>
                    <a:pt x="3388" y="17057"/>
                    <a:pt x="3396" y="17094"/>
                    <a:pt x="3403" y="17128"/>
                  </a:cubicBezTo>
                  <a:cubicBezTo>
                    <a:pt x="3410" y="17163"/>
                    <a:pt x="3418" y="17197"/>
                    <a:pt x="3425" y="17231"/>
                  </a:cubicBezTo>
                  <a:cubicBezTo>
                    <a:pt x="3432" y="17268"/>
                    <a:pt x="3440" y="17303"/>
                    <a:pt x="3449" y="17340"/>
                  </a:cubicBezTo>
                  <a:cubicBezTo>
                    <a:pt x="3456" y="17375"/>
                    <a:pt x="3463" y="17407"/>
                    <a:pt x="3474" y="17443"/>
                  </a:cubicBezTo>
                  <a:cubicBezTo>
                    <a:pt x="3481" y="17479"/>
                    <a:pt x="3490" y="17515"/>
                    <a:pt x="3499" y="17551"/>
                  </a:cubicBezTo>
                  <a:cubicBezTo>
                    <a:pt x="3506" y="17587"/>
                    <a:pt x="3515" y="17619"/>
                    <a:pt x="3522" y="17654"/>
                  </a:cubicBezTo>
                  <a:cubicBezTo>
                    <a:pt x="3532" y="17691"/>
                    <a:pt x="3540" y="17726"/>
                    <a:pt x="3549" y="17763"/>
                  </a:cubicBezTo>
                  <a:cubicBezTo>
                    <a:pt x="3557" y="17797"/>
                    <a:pt x="3565" y="17831"/>
                    <a:pt x="3574" y="17866"/>
                  </a:cubicBezTo>
                  <a:cubicBezTo>
                    <a:pt x="3584" y="17903"/>
                    <a:pt x="3593" y="17940"/>
                    <a:pt x="3602" y="17974"/>
                  </a:cubicBezTo>
                  <a:cubicBezTo>
                    <a:pt x="3610" y="18009"/>
                    <a:pt x="3621" y="18043"/>
                    <a:pt x="3630" y="18077"/>
                  </a:cubicBezTo>
                  <a:cubicBezTo>
                    <a:pt x="3638" y="18113"/>
                    <a:pt x="3647" y="18150"/>
                    <a:pt x="3659" y="18187"/>
                  </a:cubicBezTo>
                  <a:cubicBezTo>
                    <a:pt x="3668" y="18222"/>
                    <a:pt x="3677" y="18256"/>
                    <a:pt x="3687" y="18290"/>
                  </a:cubicBezTo>
                  <a:cubicBezTo>
                    <a:pt x="3696" y="18327"/>
                    <a:pt x="3706" y="18363"/>
                    <a:pt x="3718" y="18400"/>
                  </a:cubicBezTo>
                  <a:cubicBezTo>
                    <a:pt x="3727" y="18434"/>
                    <a:pt x="3738" y="18469"/>
                    <a:pt x="3747" y="18502"/>
                  </a:cubicBezTo>
                  <a:cubicBezTo>
                    <a:pt x="3758" y="18538"/>
                    <a:pt x="3768" y="18575"/>
                    <a:pt x="3778" y="18612"/>
                  </a:cubicBezTo>
                  <a:cubicBezTo>
                    <a:pt x="3787" y="18647"/>
                    <a:pt x="3799" y="18680"/>
                    <a:pt x="3809" y="18715"/>
                  </a:cubicBezTo>
                  <a:lnTo>
                    <a:pt x="3843" y="18825"/>
                  </a:lnTo>
                  <a:cubicBezTo>
                    <a:pt x="3853" y="18860"/>
                    <a:pt x="3863" y="18893"/>
                    <a:pt x="3874" y="18928"/>
                  </a:cubicBezTo>
                  <a:cubicBezTo>
                    <a:pt x="3885" y="18965"/>
                    <a:pt x="3896" y="19002"/>
                    <a:pt x="3909" y="19038"/>
                  </a:cubicBezTo>
                  <a:cubicBezTo>
                    <a:pt x="3919" y="19074"/>
                    <a:pt x="3931" y="19108"/>
                    <a:pt x="3941" y="19141"/>
                  </a:cubicBezTo>
                  <a:cubicBezTo>
                    <a:pt x="3953" y="19178"/>
                    <a:pt x="3966" y="19215"/>
                    <a:pt x="3977" y="19252"/>
                  </a:cubicBezTo>
                  <a:cubicBezTo>
                    <a:pt x="3988" y="19287"/>
                    <a:pt x="3999" y="19321"/>
                    <a:pt x="4012" y="19355"/>
                  </a:cubicBezTo>
                  <a:cubicBezTo>
                    <a:pt x="4025" y="19391"/>
                    <a:pt x="4036" y="19428"/>
                    <a:pt x="4049" y="19465"/>
                  </a:cubicBezTo>
                  <a:cubicBezTo>
                    <a:pt x="4059" y="19500"/>
                    <a:pt x="4072" y="19534"/>
                    <a:pt x="4084" y="19568"/>
                  </a:cubicBezTo>
                  <a:lnTo>
                    <a:pt x="4122" y="19678"/>
                  </a:lnTo>
                  <a:cubicBezTo>
                    <a:pt x="4136" y="19714"/>
                    <a:pt x="4146" y="19749"/>
                    <a:pt x="4159" y="19781"/>
                  </a:cubicBezTo>
                  <a:lnTo>
                    <a:pt x="4197" y="19892"/>
                  </a:lnTo>
                  <a:lnTo>
                    <a:pt x="4236" y="19997"/>
                  </a:lnTo>
                  <a:cubicBezTo>
                    <a:pt x="4249" y="20034"/>
                    <a:pt x="4264" y="20071"/>
                    <a:pt x="4277" y="20105"/>
                  </a:cubicBezTo>
                  <a:cubicBezTo>
                    <a:pt x="4290" y="20140"/>
                    <a:pt x="4302" y="20175"/>
                    <a:pt x="4316" y="20211"/>
                  </a:cubicBezTo>
                  <a:cubicBezTo>
                    <a:pt x="4331" y="20248"/>
                    <a:pt x="4344" y="20281"/>
                    <a:pt x="4359" y="20318"/>
                  </a:cubicBezTo>
                  <a:cubicBezTo>
                    <a:pt x="4372" y="20353"/>
                    <a:pt x="4387" y="20389"/>
                    <a:pt x="4402" y="20426"/>
                  </a:cubicBezTo>
                  <a:cubicBezTo>
                    <a:pt x="4416" y="20462"/>
                    <a:pt x="4430" y="20498"/>
                    <a:pt x="4444" y="20534"/>
                  </a:cubicBezTo>
                  <a:cubicBezTo>
                    <a:pt x="4459" y="20568"/>
                    <a:pt x="4474" y="20605"/>
                    <a:pt x="4486" y="20640"/>
                  </a:cubicBezTo>
                  <a:cubicBezTo>
                    <a:pt x="4500" y="20676"/>
                    <a:pt x="4515" y="20712"/>
                    <a:pt x="4530" y="20748"/>
                  </a:cubicBezTo>
                  <a:cubicBezTo>
                    <a:pt x="4544" y="20781"/>
                    <a:pt x="4559" y="20818"/>
                    <a:pt x="4574" y="20854"/>
                  </a:cubicBezTo>
                  <a:cubicBezTo>
                    <a:pt x="4589" y="20889"/>
                    <a:pt x="4603" y="20926"/>
                    <a:pt x="4618" y="20961"/>
                  </a:cubicBezTo>
                  <a:cubicBezTo>
                    <a:pt x="4633" y="20998"/>
                    <a:pt x="4650" y="21034"/>
                    <a:pt x="4665" y="21071"/>
                  </a:cubicBezTo>
                  <a:lnTo>
                    <a:pt x="4709" y="21176"/>
                  </a:lnTo>
                  <a:cubicBezTo>
                    <a:pt x="4725" y="21212"/>
                    <a:pt x="4742" y="21251"/>
                    <a:pt x="4758" y="21287"/>
                  </a:cubicBezTo>
                  <a:cubicBezTo>
                    <a:pt x="4772" y="21323"/>
                    <a:pt x="4787" y="21355"/>
                    <a:pt x="4805" y="21390"/>
                  </a:cubicBezTo>
                  <a:cubicBezTo>
                    <a:pt x="4821" y="21429"/>
                    <a:pt x="4839" y="21465"/>
                    <a:pt x="4856" y="21505"/>
                  </a:cubicBezTo>
                  <a:cubicBezTo>
                    <a:pt x="4871" y="21537"/>
                    <a:pt x="4886" y="21571"/>
                    <a:pt x="4902" y="21605"/>
                  </a:cubicBezTo>
                  <a:cubicBezTo>
                    <a:pt x="4920" y="21645"/>
                    <a:pt x="4937" y="21683"/>
                    <a:pt x="4955" y="21720"/>
                  </a:cubicBezTo>
                  <a:cubicBezTo>
                    <a:pt x="4970" y="21752"/>
                    <a:pt x="4986" y="21786"/>
                    <a:pt x="5000" y="21818"/>
                  </a:cubicBezTo>
                  <a:cubicBezTo>
                    <a:pt x="5020" y="21860"/>
                    <a:pt x="5037" y="21898"/>
                    <a:pt x="5058" y="21939"/>
                  </a:cubicBezTo>
                  <a:cubicBezTo>
                    <a:pt x="5072" y="21970"/>
                    <a:pt x="5087" y="22002"/>
                    <a:pt x="5103" y="22035"/>
                  </a:cubicBezTo>
                  <a:cubicBezTo>
                    <a:pt x="5124" y="22076"/>
                    <a:pt x="5146" y="22120"/>
                    <a:pt x="5167" y="22163"/>
                  </a:cubicBezTo>
                  <a:cubicBezTo>
                    <a:pt x="5181" y="22192"/>
                    <a:pt x="5195" y="22220"/>
                    <a:pt x="5209" y="22249"/>
                  </a:cubicBezTo>
                  <a:cubicBezTo>
                    <a:pt x="5233" y="22296"/>
                    <a:pt x="5256" y="22345"/>
                    <a:pt x="5280" y="22391"/>
                  </a:cubicBezTo>
                  <a:cubicBezTo>
                    <a:pt x="5290" y="22411"/>
                    <a:pt x="5299" y="22429"/>
                    <a:pt x="5309" y="22449"/>
                  </a:cubicBezTo>
                  <a:cubicBezTo>
                    <a:pt x="4880" y="22642"/>
                    <a:pt x="4490" y="22889"/>
                    <a:pt x="4143" y="23191"/>
                  </a:cubicBezTo>
                  <a:cubicBezTo>
                    <a:pt x="3793" y="23492"/>
                    <a:pt x="3499" y="23841"/>
                    <a:pt x="3257" y="24229"/>
                  </a:cubicBezTo>
                  <a:cubicBezTo>
                    <a:pt x="2278" y="22295"/>
                    <a:pt x="1650" y="20284"/>
                    <a:pt x="1414" y="18328"/>
                  </a:cubicBezTo>
                  <a:cubicBezTo>
                    <a:pt x="1417" y="18306"/>
                    <a:pt x="1423" y="18293"/>
                    <a:pt x="1431" y="18279"/>
                  </a:cubicBezTo>
                  <a:cubicBezTo>
                    <a:pt x="1444" y="18256"/>
                    <a:pt x="1459" y="18234"/>
                    <a:pt x="1470" y="18210"/>
                  </a:cubicBezTo>
                  <a:lnTo>
                    <a:pt x="1510" y="18143"/>
                  </a:lnTo>
                  <a:cubicBezTo>
                    <a:pt x="1522" y="18119"/>
                    <a:pt x="1538" y="18097"/>
                    <a:pt x="1553" y="18074"/>
                  </a:cubicBezTo>
                  <a:cubicBezTo>
                    <a:pt x="1564" y="18052"/>
                    <a:pt x="1578" y="18029"/>
                    <a:pt x="1592" y="18007"/>
                  </a:cubicBezTo>
                  <a:cubicBezTo>
                    <a:pt x="1607" y="17984"/>
                    <a:pt x="1620" y="17962"/>
                    <a:pt x="1635" y="17937"/>
                  </a:cubicBezTo>
                  <a:cubicBezTo>
                    <a:pt x="1648" y="17915"/>
                    <a:pt x="1663" y="17893"/>
                    <a:pt x="1678" y="17871"/>
                  </a:cubicBezTo>
                  <a:cubicBezTo>
                    <a:pt x="1692" y="17849"/>
                    <a:pt x="1707" y="17825"/>
                    <a:pt x="1722" y="17803"/>
                  </a:cubicBezTo>
                  <a:cubicBezTo>
                    <a:pt x="1737" y="17781"/>
                    <a:pt x="1748" y="17759"/>
                    <a:pt x="1763" y="17737"/>
                  </a:cubicBezTo>
                  <a:cubicBezTo>
                    <a:pt x="1778" y="17715"/>
                    <a:pt x="1792" y="17691"/>
                    <a:pt x="1810" y="17669"/>
                  </a:cubicBezTo>
                  <a:lnTo>
                    <a:pt x="1853" y="17603"/>
                  </a:lnTo>
                  <a:cubicBezTo>
                    <a:pt x="1869" y="17581"/>
                    <a:pt x="1885" y="17557"/>
                    <a:pt x="1900" y="17535"/>
                  </a:cubicBezTo>
                  <a:cubicBezTo>
                    <a:pt x="1915" y="17513"/>
                    <a:pt x="1929" y="17491"/>
                    <a:pt x="1945" y="17469"/>
                  </a:cubicBezTo>
                  <a:cubicBezTo>
                    <a:pt x="1960" y="17447"/>
                    <a:pt x="1976" y="17422"/>
                    <a:pt x="1994" y="17400"/>
                  </a:cubicBezTo>
                  <a:cubicBezTo>
                    <a:pt x="2009" y="17378"/>
                    <a:pt x="2025" y="17356"/>
                    <a:pt x="2040" y="17334"/>
                  </a:cubicBezTo>
                  <a:cubicBezTo>
                    <a:pt x="2056" y="17312"/>
                    <a:pt x="2070" y="17288"/>
                    <a:pt x="2087" y="17266"/>
                  </a:cubicBezTo>
                  <a:cubicBezTo>
                    <a:pt x="2104" y="17244"/>
                    <a:pt x="2119" y="17222"/>
                    <a:pt x="2135" y="17200"/>
                  </a:cubicBezTo>
                  <a:cubicBezTo>
                    <a:pt x="2151" y="17178"/>
                    <a:pt x="2168" y="17156"/>
                    <a:pt x="2185" y="17132"/>
                  </a:cubicBezTo>
                  <a:lnTo>
                    <a:pt x="2234" y="17066"/>
                  </a:lnTo>
                  <a:lnTo>
                    <a:pt x="2284" y="17000"/>
                  </a:lnTo>
                  <a:cubicBezTo>
                    <a:pt x="2285" y="16995"/>
                    <a:pt x="2290" y="16992"/>
                    <a:pt x="2291" y="16991"/>
                  </a:cubicBezTo>
                  <a:cubicBezTo>
                    <a:pt x="2312" y="16965"/>
                    <a:pt x="2329" y="16940"/>
                    <a:pt x="2350" y="16915"/>
                  </a:cubicBezTo>
                  <a:cubicBezTo>
                    <a:pt x="2363" y="16900"/>
                    <a:pt x="2373" y="16884"/>
                    <a:pt x="2387" y="16869"/>
                  </a:cubicBezTo>
                  <a:cubicBezTo>
                    <a:pt x="2401" y="16848"/>
                    <a:pt x="2418" y="16831"/>
                    <a:pt x="2432" y="16810"/>
                  </a:cubicBezTo>
                  <a:cubicBezTo>
                    <a:pt x="2462" y="16773"/>
                    <a:pt x="2491" y="16735"/>
                    <a:pt x="2522" y="16698"/>
                  </a:cubicBezTo>
                  <a:lnTo>
                    <a:pt x="2544" y="16670"/>
                  </a:lnTo>
                  <a:lnTo>
                    <a:pt x="2588" y="16616"/>
                  </a:lnTo>
                  <a:cubicBezTo>
                    <a:pt x="2625" y="16569"/>
                    <a:pt x="2662" y="16525"/>
                    <a:pt x="2701" y="16479"/>
                  </a:cubicBezTo>
                  <a:cubicBezTo>
                    <a:pt x="2703" y="16478"/>
                    <a:pt x="2704" y="16473"/>
                    <a:pt x="2706" y="16472"/>
                  </a:cubicBezTo>
                  <a:cubicBezTo>
                    <a:pt x="2721" y="16454"/>
                    <a:pt x="2735" y="16436"/>
                    <a:pt x="2750" y="16419"/>
                  </a:cubicBezTo>
                  <a:cubicBezTo>
                    <a:pt x="2793" y="16369"/>
                    <a:pt x="2835" y="16319"/>
                    <a:pt x="2878" y="16272"/>
                  </a:cubicBezTo>
                  <a:cubicBezTo>
                    <a:pt x="2893" y="16256"/>
                    <a:pt x="2904" y="16238"/>
                    <a:pt x="2919" y="16223"/>
                  </a:cubicBezTo>
                  <a:lnTo>
                    <a:pt x="3057" y="16069"/>
                  </a:lnTo>
                  <a:cubicBezTo>
                    <a:pt x="3071" y="16054"/>
                    <a:pt x="3085" y="16039"/>
                    <a:pt x="3099" y="16025"/>
                  </a:cubicBezTo>
                  <a:cubicBezTo>
                    <a:pt x="3129" y="15992"/>
                    <a:pt x="3160" y="15957"/>
                    <a:pt x="3191" y="15925"/>
                  </a:cubicBezTo>
                  <a:close/>
                  <a:moveTo>
                    <a:pt x="5992" y="22292"/>
                  </a:moveTo>
                  <a:cubicBezTo>
                    <a:pt x="6118" y="22958"/>
                    <a:pt x="6270" y="23625"/>
                    <a:pt x="6445" y="24287"/>
                  </a:cubicBezTo>
                  <a:cubicBezTo>
                    <a:pt x="6109" y="23738"/>
                    <a:pt x="5799" y="23185"/>
                    <a:pt x="5509" y="22624"/>
                  </a:cubicBezTo>
                  <a:cubicBezTo>
                    <a:pt x="5487" y="22580"/>
                    <a:pt x="5462" y="22535"/>
                    <a:pt x="5440" y="22491"/>
                  </a:cubicBezTo>
                  <a:cubicBezTo>
                    <a:pt x="5617" y="22414"/>
                    <a:pt x="5801" y="22348"/>
                    <a:pt x="5992" y="22292"/>
                  </a:cubicBezTo>
                  <a:close/>
                  <a:moveTo>
                    <a:pt x="14080" y="18594"/>
                  </a:moveTo>
                  <a:cubicBezTo>
                    <a:pt x="14869" y="19814"/>
                    <a:pt x="15783" y="20992"/>
                    <a:pt x="16813" y="22113"/>
                  </a:cubicBezTo>
                  <a:cubicBezTo>
                    <a:pt x="16817" y="22120"/>
                    <a:pt x="16825" y="22126"/>
                    <a:pt x="16831" y="22133"/>
                  </a:cubicBezTo>
                  <a:cubicBezTo>
                    <a:pt x="16189" y="22992"/>
                    <a:pt x="15560" y="23847"/>
                    <a:pt x="14955" y="24690"/>
                  </a:cubicBezTo>
                  <a:cubicBezTo>
                    <a:pt x="13536" y="23591"/>
                    <a:pt x="11978" y="22777"/>
                    <a:pt x="10409" y="22324"/>
                  </a:cubicBezTo>
                  <a:cubicBezTo>
                    <a:pt x="10410" y="22310"/>
                    <a:pt x="10415" y="22295"/>
                    <a:pt x="10416" y="22280"/>
                  </a:cubicBezTo>
                  <a:cubicBezTo>
                    <a:pt x="10421" y="22235"/>
                    <a:pt x="10431" y="22191"/>
                    <a:pt x="10438" y="22145"/>
                  </a:cubicBezTo>
                  <a:cubicBezTo>
                    <a:pt x="10446" y="22110"/>
                    <a:pt x="10451" y="22073"/>
                    <a:pt x="10459" y="22038"/>
                  </a:cubicBezTo>
                  <a:cubicBezTo>
                    <a:pt x="10466" y="21995"/>
                    <a:pt x="10475" y="21954"/>
                    <a:pt x="10482" y="21911"/>
                  </a:cubicBezTo>
                  <a:lnTo>
                    <a:pt x="10504" y="21795"/>
                  </a:lnTo>
                  <a:cubicBezTo>
                    <a:pt x="10512" y="21755"/>
                    <a:pt x="10519" y="21715"/>
                    <a:pt x="10528" y="21676"/>
                  </a:cubicBezTo>
                  <a:cubicBezTo>
                    <a:pt x="10535" y="21635"/>
                    <a:pt x="10544" y="21593"/>
                    <a:pt x="10552" y="21552"/>
                  </a:cubicBezTo>
                  <a:cubicBezTo>
                    <a:pt x="10559" y="21514"/>
                    <a:pt x="10566" y="21476"/>
                    <a:pt x="10577" y="21439"/>
                  </a:cubicBezTo>
                  <a:cubicBezTo>
                    <a:pt x="10585" y="21396"/>
                    <a:pt x="10593" y="21354"/>
                    <a:pt x="10602" y="21311"/>
                  </a:cubicBezTo>
                  <a:lnTo>
                    <a:pt x="10602" y="21308"/>
                  </a:lnTo>
                  <a:cubicBezTo>
                    <a:pt x="11696" y="20390"/>
                    <a:pt x="12864" y="19480"/>
                    <a:pt x="14080" y="18594"/>
                  </a:cubicBezTo>
                  <a:close/>
                  <a:moveTo>
                    <a:pt x="7839" y="22034"/>
                  </a:moveTo>
                  <a:cubicBezTo>
                    <a:pt x="8349" y="22034"/>
                    <a:pt x="8879" y="22087"/>
                    <a:pt x="9426" y="22191"/>
                  </a:cubicBezTo>
                  <a:cubicBezTo>
                    <a:pt x="8454" y="23052"/>
                    <a:pt x="7554" y="23917"/>
                    <a:pt x="6746" y="24770"/>
                  </a:cubicBezTo>
                  <a:cubicBezTo>
                    <a:pt x="6705" y="24706"/>
                    <a:pt x="6664" y="24641"/>
                    <a:pt x="6623" y="24575"/>
                  </a:cubicBezTo>
                  <a:cubicBezTo>
                    <a:pt x="6411" y="23809"/>
                    <a:pt x="6232" y="23036"/>
                    <a:pt x="6086" y="22264"/>
                  </a:cubicBezTo>
                  <a:cubicBezTo>
                    <a:pt x="6321" y="22198"/>
                    <a:pt x="6565" y="22146"/>
                    <a:pt x="6821" y="22108"/>
                  </a:cubicBezTo>
                  <a:cubicBezTo>
                    <a:pt x="7151" y="22059"/>
                    <a:pt x="7490" y="22034"/>
                    <a:pt x="7839" y="22034"/>
                  </a:cubicBezTo>
                  <a:close/>
                  <a:moveTo>
                    <a:pt x="21367" y="16489"/>
                  </a:moveTo>
                  <a:cubicBezTo>
                    <a:pt x="22510" y="17384"/>
                    <a:pt x="23601" y="18387"/>
                    <a:pt x="24616" y="19483"/>
                  </a:cubicBezTo>
                  <a:cubicBezTo>
                    <a:pt x="23201" y="21368"/>
                    <a:pt x="21718" y="23275"/>
                    <a:pt x="20230" y="25112"/>
                  </a:cubicBezTo>
                  <a:cubicBezTo>
                    <a:pt x="19087" y="24216"/>
                    <a:pt x="17996" y="23214"/>
                    <a:pt x="16982" y="22118"/>
                  </a:cubicBezTo>
                  <a:cubicBezTo>
                    <a:pt x="18396" y="20233"/>
                    <a:pt x="19880" y="18325"/>
                    <a:pt x="21367" y="16489"/>
                  </a:cubicBezTo>
                  <a:close/>
                  <a:moveTo>
                    <a:pt x="38348" y="17382"/>
                  </a:moveTo>
                  <a:cubicBezTo>
                    <a:pt x="39328" y="19316"/>
                    <a:pt x="39957" y="21327"/>
                    <a:pt x="40193" y="23283"/>
                  </a:cubicBezTo>
                  <a:cubicBezTo>
                    <a:pt x="40185" y="23297"/>
                    <a:pt x="40178" y="23310"/>
                    <a:pt x="40171" y="23320"/>
                  </a:cubicBezTo>
                  <a:cubicBezTo>
                    <a:pt x="40151" y="23341"/>
                    <a:pt x="40138" y="23366"/>
                    <a:pt x="40123" y="23389"/>
                  </a:cubicBezTo>
                  <a:cubicBezTo>
                    <a:pt x="40112" y="23411"/>
                    <a:pt x="40098" y="23432"/>
                    <a:pt x="40085" y="23454"/>
                  </a:cubicBezTo>
                  <a:cubicBezTo>
                    <a:pt x="40071" y="23478"/>
                    <a:pt x="40057" y="23501"/>
                    <a:pt x="40043" y="23525"/>
                  </a:cubicBezTo>
                  <a:cubicBezTo>
                    <a:pt x="40029" y="23547"/>
                    <a:pt x="40018" y="23567"/>
                    <a:pt x="40004" y="23589"/>
                  </a:cubicBezTo>
                  <a:lnTo>
                    <a:pt x="39960" y="23661"/>
                  </a:lnTo>
                  <a:cubicBezTo>
                    <a:pt x="39947" y="23683"/>
                    <a:pt x="39935" y="23704"/>
                    <a:pt x="39919" y="23726"/>
                  </a:cubicBezTo>
                  <a:cubicBezTo>
                    <a:pt x="39904" y="23750"/>
                    <a:pt x="39890" y="23773"/>
                    <a:pt x="39873" y="23797"/>
                  </a:cubicBezTo>
                  <a:cubicBezTo>
                    <a:pt x="39862" y="23819"/>
                    <a:pt x="39845" y="23839"/>
                    <a:pt x="39834" y="23861"/>
                  </a:cubicBezTo>
                  <a:cubicBezTo>
                    <a:pt x="39819" y="23885"/>
                    <a:pt x="39803" y="23910"/>
                    <a:pt x="39788" y="23931"/>
                  </a:cubicBezTo>
                  <a:cubicBezTo>
                    <a:pt x="39772" y="23953"/>
                    <a:pt x="39760" y="23973"/>
                    <a:pt x="39745" y="23995"/>
                  </a:cubicBezTo>
                  <a:cubicBezTo>
                    <a:pt x="39729" y="24020"/>
                    <a:pt x="39715" y="24041"/>
                    <a:pt x="39697" y="24066"/>
                  </a:cubicBezTo>
                  <a:cubicBezTo>
                    <a:pt x="39682" y="24088"/>
                    <a:pt x="39667" y="24109"/>
                    <a:pt x="39653" y="24131"/>
                  </a:cubicBezTo>
                  <a:cubicBezTo>
                    <a:pt x="39637" y="24154"/>
                    <a:pt x="39620" y="24176"/>
                    <a:pt x="39606" y="24200"/>
                  </a:cubicBezTo>
                  <a:cubicBezTo>
                    <a:pt x="39591" y="24222"/>
                    <a:pt x="39576" y="24242"/>
                    <a:pt x="39562" y="24264"/>
                  </a:cubicBezTo>
                  <a:cubicBezTo>
                    <a:pt x="39545" y="24288"/>
                    <a:pt x="39528" y="24310"/>
                    <a:pt x="39512" y="24334"/>
                  </a:cubicBezTo>
                  <a:cubicBezTo>
                    <a:pt x="39497" y="24356"/>
                    <a:pt x="39481" y="24376"/>
                    <a:pt x="39466" y="24398"/>
                  </a:cubicBezTo>
                  <a:cubicBezTo>
                    <a:pt x="39450" y="24422"/>
                    <a:pt x="39431" y="24444"/>
                    <a:pt x="39415" y="24469"/>
                  </a:cubicBezTo>
                  <a:cubicBezTo>
                    <a:pt x="39398" y="24491"/>
                    <a:pt x="39384" y="24510"/>
                    <a:pt x="39366" y="24532"/>
                  </a:cubicBezTo>
                  <a:cubicBezTo>
                    <a:pt x="39350" y="24557"/>
                    <a:pt x="39331" y="24579"/>
                    <a:pt x="39314" y="24603"/>
                  </a:cubicBezTo>
                  <a:cubicBezTo>
                    <a:pt x="39298" y="24625"/>
                    <a:pt x="39282" y="24645"/>
                    <a:pt x="39264" y="24667"/>
                  </a:cubicBezTo>
                  <a:cubicBezTo>
                    <a:pt x="39247" y="24690"/>
                    <a:pt x="39231" y="24713"/>
                    <a:pt x="39212" y="24735"/>
                  </a:cubicBezTo>
                  <a:cubicBezTo>
                    <a:pt x="39195" y="24757"/>
                    <a:pt x="39179" y="24778"/>
                    <a:pt x="39163" y="24800"/>
                  </a:cubicBezTo>
                  <a:cubicBezTo>
                    <a:pt x="39144" y="24822"/>
                    <a:pt x="39126" y="24845"/>
                    <a:pt x="39107" y="24868"/>
                  </a:cubicBezTo>
                  <a:cubicBezTo>
                    <a:pt x="39091" y="24890"/>
                    <a:pt x="39072" y="24910"/>
                    <a:pt x="39056" y="24932"/>
                  </a:cubicBezTo>
                  <a:cubicBezTo>
                    <a:pt x="39036" y="24954"/>
                    <a:pt x="39019" y="24978"/>
                    <a:pt x="39000" y="25000"/>
                  </a:cubicBezTo>
                  <a:cubicBezTo>
                    <a:pt x="38982" y="25022"/>
                    <a:pt x="38966" y="25043"/>
                    <a:pt x="38947" y="25065"/>
                  </a:cubicBezTo>
                  <a:cubicBezTo>
                    <a:pt x="38929" y="25087"/>
                    <a:pt x="38910" y="25107"/>
                    <a:pt x="38889" y="25132"/>
                  </a:cubicBezTo>
                  <a:cubicBezTo>
                    <a:pt x="38872" y="25154"/>
                    <a:pt x="38853" y="25175"/>
                    <a:pt x="38835" y="25197"/>
                  </a:cubicBezTo>
                  <a:cubicBezTo>
                    <a:pt x="38816" y="25218"/>
                    <a:pt x="38797" y="25240"/>
                    <a:pt x="38778" y="25263"/>
                  </a:cubicBezTo>
                  <a:cubicBezTo>
                    <a:pt x="38760" y="25285"/>
                    <a:pt x="38741" y="25304"/>
                    <a:pt x="38723" y="25326"/>
                  </a:cubicBezTo>
                  <a:cubicBezTo>
                    <a:pt x="38704" y="25349"/>
                    <a:pt x="38683" y="25371"/>
                    <a:pt x="38664" y="25393"/>
                  </a:cubicBezTo>
                  <a:cubicBezTo>
                    <a:pt x="38645" y="25415"/>
                    <a:pt x="38625" y="25435"/>
                    <a:pt x="38607" y="25457"/>
                  </a:cubicBezTo>
                  <a:cubicBezTo>
                    <a:pt x="38586" y="25479"/>
                    <a:pt x="38569" y="25501"/>
                    <a:pt x="38548" y="25524"/>
                  </a:cubicBezTo>
                  <a:cubicBezTo>
                    <a:pt x="38528" y="25546"/>
                    <a:pt x="38510" y="25566"/>
                    <a:pt x="38489" y="25588"/>
                  </a:cubicBezTo>
                  <a:cubicBezTo>
                    <a:pt x="38469" y="25610"/>
                    <a:pt x="38448" y="25632"/>
                    <a:pt x="38429" y="25653"/>
                  </a:cubicBezTo>
                  <a:cubicBezTo>
                    <a:pt x="38419" y="25662"/>
                    <a:pt x="38411" y="25671"/>
                    <a:pt x="38403" y="25679"/>
                  </a:cubicBezTo>
                  <a:cubicBezTo>
                    <a:pt x="38401" y="25662"/>
                    <a:pt x="38397" y="25646"/>
                    <a:pt x="38395" y="25627"/>
                  </a:cubicBezTo>
                  <a:cubicBezTo>
                    <a:pt x="38391" y="25591"/>
                    <a:pt x="38386" y="25557"/>
                    <a:pt x="38380" y="25522"/>
                  </a:cubicBezTo>
                  <a:cubicBezTo>
                    <a:pt x="38375" y="25487"/>
                    <a:pt x="38370" y="25451"/>
                    <a:pt x="38364" y="25419"/>
                  </a:cubicBezTo>
                  <a:lnTo>
                    <a:pt x="38348" y="25315"/>
                  </a:lnTo>
                  <a:cubicBezTo>
                    <a:pt x="38342" y="25279"/>
                    <a:pt x="38336" y="25244"/>
                    <a:pt x="38332" y="25212"/>
                  </a:cubicBezTo>
                  <a:cubicBezTo>
                    <a:pt x="38326" y="25176"/>
                    <a:pt x="38320" y="25141"/>
                    <a:pt x="38313" y="25106"/>
                  </a:cubicBezTo>
                  <a:cubicBezTo>
                    <a:pt x="38307" y="25072"/>
                    <a:pt x="38300" y="25038"/>
                    <a:pt x="38295" y="25003"/>
                  </a:cubicBezTo>
                  <a:cubicBezTo>
                    <a:pt x="38289" y="24969"/>
                    <a:pt x="38282" y="24932"/>
                    <a:pt x="38275" y="24897"/>
                  </a:cubicBezTo>
                  <a:cubicBezTo>
                    <a:pt x="38269" y="24862"/>
                    <a:pt x="38261" y="24829"/>
                    <a:pt x="38254" y="24794"/>
                  </a:cubicBezTo>
                  <a:cubicBezTo>
                    <a:pt x="38247" y="24759"/>
                    <a:pt x="38241" y="24722"/>
                    <a:pt x="38233" y="24687"/>
                  </a:cubicBezTo>
                  <a:cubicBezTo>
                    <a:pt x="38226" y="24653"/>
                    <a:pt x="38222" y="24619"/>
                    <a:pt x="38213" y="24584"/>
                  </a:cubicBezTo>
                  <a:cubicBezTo>
                    <a:pt x="38207" y="24547"/>
                    <a:pt x="38198" y="24513"/>
                    <a:pt x="38191" y="24476"/>
                  </a:cubicBezTo>
                  <a:cubicBezTo>
                    <a:pt x="38185" y="24442"/>
                    <a:pt x="38176" y="24407"/>
                    <a:pt x="38170" y="24375"/>
                  </a:cubicBezTo>
                  <a:cubicBezTo>
                    <a:pt x="38163" y="24338"/>
                    <a:pt x="38152" y="24301"/>
                    <a:pt x="38145" y="24266"/>
                  </a:cubicBezTo>
                  <a:cubicBezTo>
                    <a:pt x="38138" y="24234"/>
                    <a:pt x="38130" y="24198"/>
                    <a:pt x="38123" y="24164"/>
                  </a:cubicBezTo>
                  <a:cubicBezTo>
                    <a:pt x="38114" y="24128"/>
                    <a:pt x="38107" y="24091"/>
                    <a:pt x="38098" y="24054"/>
                  </a:cubicBezTo>
                  <a:cubicBezTo>
                    <a:pt x="38091" y="24022"/>
                    <a:pt x="38082" y="23986"/>
                    <a:pt x="38075" y="23954"/>
                  </a:cubicBezTo>
                  <a:cubicBezTo>
                    <a:pt x="38064" y="23917"/>
                    <a:pt x="38055" y="23881"/>
                    <a:pt x="38048" y="23844"/>
                  </a:cubicBezTo>
                  <a:cubicBezTo>
                    <a:pt x="38041" y="23810"/>
                    <a:pt x="38032" y="23775"/>
                    <a:pt x="38023" y="23742"/>
                  </a:cubicBezTo>
                  <a:lnTo>
                    <a:pt x="37995" y="23632"/>
                  </a:lnTo>
                  <a:cubicBezTo>
                    <a:pt x="37986" y="23598"/>
                    <a:pt x="37976" y="23564"/>
                    <a:pt x="37969" y="23531"/>
                  </a:cubicBezTo>
                  <a:cubicBezTo>
                    <a:pt x="37960" y="23494"/>
                    <a:pt x="37950" y="23457"/>
                    <a:pt x="37939" y="23420"/>
                  </a:cubicBezTo>
                  <a:cubicBezTo>
                    <a:pt x="37930" y="23388"/>
                    <a:pt x="37922" y="23354"/>
                    <a:pt x="37913" y="23319"/>
                  </a:cubicBezTo>
                  <a:cubicBezTo>
                    <a:pt x="37901" y="23282"/>
                    <a:pt x="37892" y="23245"/>
                    <a:pt x="37880" y="23207"/>
                  </a:cubicBezTo>
                  <a:cubicBezTo>
                    <a:pt x="37872" y="23175"/>
                    <a:pt x="37863" y="23139"/>
                    <a:pt x="37851" y="23105"/>
                  </a:cubicBezTo>
                  <a:cubicBezTo>
                    <a:pt x="37841" y="23069"/>
                    <a:pt x="37829" y="23032"/>
                    <a:pt x="37820" y="22995"/>
                  </a:cubicBezTo>
                  <a:cubicBezTo>
                    <a:pt x="37811" y="22963"/>
                    <a:pt x="37799" y="22927"/>
                    <a:pt x="37791" y="22895"/>
                  </a:cubicBezTo>
                  <a:lnTo>
                    <a:pt x="37758" y="22785"/>
                  </a:lnTo>
                  <a:cubicBezTo>
                    <a:pt x="37747" y="22751"/>
                    <a:pt x="37738" y="22716"/>
                    <a:pt x="37726" y="22683"/>
                  </a:cubicBezTo>
                  <a:cubicBezTo>
                    <a:pt x="37716" y="22647"/>
                    <a:pt x="37702" y="22610"/>
                    <a:pt x="37692" y="22570"/>
                  </a:cubicBezTo>
                  <a:cubicBezTo>
                    <a:pt x="37680" y="22538"/>
                    <a:pt x="37670" y="22502"/>
                    <a:pt x="37658" y="22470"/>
                  </a:cubicBezTo>
                  <a:cubicBezTo>
                    <a:pt x="37645" y="22433"/>
                    <a:pt x="37635" y="22394"/>
                    <a:pt x="37622" y="22357"/>
                  </a:cubicBezTo>
                  <a:cubicBezTo>
                    <a:pt x="37611" y="22324"/>
                    <a:pt x="37599" y="22289"/>
                    <a:pt x="37589" y="22257"/>
                  </a:cubicBezTo>
                  <a:cubicBezTo>
                    <a:pt x="37576" y="22220"/>
                    <a:pt x="37563" y="22180"/>
                    <a:pt x="37552" y="22143"/>
                  </a:cubicBezTo>
                  <a:cubicBezTo>
                    <a:pt x="37541" y="22111"/>
                    <a:pt x="37527" y="22076"/>
                    <a:pt x="37517" y="22043"/>
                  </a:cubicBezTo>
                  <a:cubicBezTo>
                    <a:pt x="37504" y="22007"/>
                    <a:pt x="37491" y="21970"/>
                    <a:pt x="37479" y="21930"/>
                  </a:cubicBezTo>
                  <a:cubicBezTo>
                    <a:pt x="37467" y="21898"/>
                    <a:pt x="37454" y="21863"/>
                    <a:pt x="37442" y="21830"/>
                  </a:cubicBezTo>
                  <a:cubicBezTo>
                    <a:pt x="37429" y="21793"/>
                    <a:pt x="37414" y="21754"/>
                    <a:pt x="37401" y="21717"/>
                  </a:cubicBezTo>
                  <a:cubicBezTo>
                    <a:pt x="37388" y="21685"/>
                    <a:pt x="37376" y="21649"/>
                    <a:pt x="37364" y="21617"/>
                  </a:cubicBezTo>
                  <a:cubicBezTo>
                    <a:pt x="37351" y="21580"/>
                    <a:pt x="37336" y="21543"/>
                    <a:pt x="37324" y="21504"/>
                  </a:cubicBezTo>
                  <a:cubicBezTo>
                    <a:pt x="37311" y="21470"/>
                    <a:pt x="37298" y="21436"/>
                    <a:pt x="37285" y="21401"/>
                  </a:cubicBezTo>
                  <a:cubicBezTo>
                    <a:pt x="37270" y="21364"/>
                    <a:pt x="37258" y="21327"/>
                    <a:pt x="37243" y="21290"/>
                  </a:cubicBezTo>
                  <a:cubicBezTo>
                    <a:pt x="37230" y="21257"/>
                    <a:pt x="37216" y="21223"/>
                    <a:pt x="37202" y="21187"/>
                  </a:cubicBezTo>
                  <a:lnTo>
                    <a:pt x="37158" y="21077"/>
                  </a:lnTo>
                  <a:cubicBezTo>
                    <a:pt x="37143" y="21043"/>
                    <a:pt x="37130" y="21008"/>
                    <a:pt x="37116" y="20973"/>
                  </a:cubicBezTo>
                  <a:cubicBezTo>
                    <a:pt x="37101" y="20936"/>
                    <a:pt x="37086" y="20901"/>
                    <a:pt x="37071" y="20864"/>
                  </a:cubicBezTo>
                  <a:cubicBezTo>
                    <a:pt x="37057" y="20830"/>
                    <a:pt x="37042" y="20793"/>
                    <a:pt x="37027" y="20758"/>
                  </a:cubicBezTo>
                  <a:cubicBezTo>
                    <a:pt x="37013" y="20723"/>
                    <a:pt x="36998" y="20686"/>
                    <a:pt x="36983" y="20651"/>
                  </a:cubicBezTo>
                  <a:cubicBezTo>
                    <a:pt x="36968" y="20614"/>
                    <a:pt x="36952" y="20580"/>
                    <a:pt x="36938" y="20543"/>
                  </a:cubicBezTo>
                  <a:cubicBezTo>
                    <a:pt x="36923" y="20508"/>
                    <a:pt x="36908" y="20473"/>
                    <a:pt x="36892" y="20436"/>
                  </a:cubicBezTo>
                  <a:cubicBezTo>
                    <a:pt x="36876" y="20399"/>
                    <a:pt x="36858" y="20362"/>
                    <a:pt x="36843" y="20325"/>
                  </a:cubicBezTo>
                  <a:cubicBezTo>
                    <a:pt x="36829" y="20290"/>
                    <a:pt x="36813" y="20256"/>
                    <a:pt x="36798" y="20221"/>
                  </a:cubicBezTo>
                  <a:cubicBezTo>
                    <a:pt x="36782" y="20184"/>
                    <a:pt x="36765" y="20146"/>
                    <a:pt x="36748" y="20109"/>
                  </a:cubicBezTo>
                  <a:cubicBezTo>
                    <a:pt x="36733" y="20074"/>
                    <a:pt x="36717" y="20040"/>
                    <a:pt x="36702" y="20006"/>
                  </a:cubicBezTo>
                  <a:cubicBezTo>
                    <a:pt x="36685" y="19967"/>
                    <a:pt x="36667" y="19928"/>
                    <a:pt x="36649" y="19892"/>
                  </a:cubicBezTo>
                  <a:cubicBezTo>
                    <a:pt x="36635" y="19859"/>
                    <a:pt x="36618" y="19825"/>
                    <a:pt x="36604" y="19793"/>
                  </a:cubicBezTo>
                  <a:cubicBezTo>
                    <a:pt x="36585" y="19752"/>
                    <a:pt x="36567" y="19714"/>
                    <a:pt x="36546" y="19672"/>
                  </a:cubicBezTo>
                  <a:cubicBezTo>
                    <a:pt x="36532" y="19642"/>
                    <a:pt x="36517" y="19609"/>
                    <a:pt x="36501" y="19577"/>
                  </a:cubicBezTo>
                  <a:lnTo>
                    <a:pt x="36439" y="19450"/>
                  </a:lnTo>
                  <a:cubicBezTo>
                    <a:pt x="36424" y="19421"/>
                    <a:pt x="36410" y="19391"/>
                    <a:pt x="36398" y="19362"/>
                  </a:cubicBezTo>
                  <a:cubicBezTo>
                    <a:pt x="36373" y="19312"/>
                    <a:pt x="36349" y="19265"/>
                    <a:pt x="36324" y="19215"/>
                  </a:cubicBezTo>
                  <a:cubicBezTo>
                    <a:pt x="36314" y="19197"/>
                    <a:pt x="36305" y="19178"/>
                    <a:pt x="36296" y="19162"/>
                  </a:cubicBezTo>
                  <a:cubicBezTo>
                    <a:pt x="36726" y="18969"/>
                    <a:pt x="37116" y="18722"/>
                    <a:pt x="37464" y="18421"/>
                  </a:cubicBezTo>
                  <a:cubicBezTo>
                    <a:pt x="37813" y="18119"/>
                    <a:pt x="38107" y="17771"/>
                    <a:pt x="38348" y="17382"/>
                  </a:cubicBezTo>
                  <a:close/>
                  <a:moveTo>
                    <a:pt x="41431" y="19852"/>
                  </a:moveTo>
                  <a:cubicBezTo>
                    <a:pt x="41475" y="20325"/>
                    <a:pt x="41496" y="20789"/>
                    <a:pt x="41488" y="21242"/>
                  </a:cubicBezTo>
                  <a:cubicBezTo>
                    <a:pt x="41484" y="21364"/>
                    <a:pt x="41483" y="21485"/>
                    <a:pt x="41477" y="21599"/>
                  </a:cubicBezTo>
                  <a:cubicBezTo>
                    <a:pt x="41408" y="23147"/>
                    <a:pt x="41032" y="24544"/>
                    <a:pt x="40369" y="25732"/>
                  </a:cubicBezTo>
                  <a:cubicBezTo>
                    <a:pt x="40403" y="25135"/>
                    <a:pt x="40396" y="24523"/>
                    <a:pt x="40349" y="23903"/>
                  </a:cubicBezTo>
                  <a:cubicBezTo>
                    <a:pt x="40334" y="23701"/>
                    <a:pt x="40313" y="23501"/>
                    <a:pt x="40290" y="23301"/>
                  </a:cubicBezTo>
                  <a:cubicBezTo>
                    <a:pt x="40290" y="23300"/>
                    <a:pt x="40291" y="23300"/>
                    <a:pt x="40291" y="23297"/>
                  </a:cubicBezTo>
                  <a:cubicBezTo>
                    <a:pt x="40303" y="23279"/>
                    <a:pt x="40312" y="23260"/>
                    <a:pt x="40322" y="23242"/>
                  </a:cubicBezTo>
                  <a:cubicBezTo>
                    <a:pt x="40340" y="23214"/>
                    <a:pt x="40354" y="23185"/>
                    <a:pt x="40369" y="23157"/>
                  </a:cubicBezTo>
                  <a:cubicBezTo>
                    <a:pt x="40378" y="23139"/>
                    <a:pt x="40388" y="23120"/>
                    <a:pt x="40399" y="23104"/>
                  </a:cubicBezTo>
                  <a:cubicBezTo>
                    <a:pt x="40415" y="23075"/>
                    <a:pt x="40429" y="23045"/>
                    <a:pt x="40444" y="23016"/>
                  </a:cubicBezTo>
                  <a:cubicBezTo>
                    <a:pt x="40453" y="23000"/>
                    <a:pt x="40462" y="22983"/>
                    <a:pt x="40472" y="22964"/>
                  </a:cubicBezTo>
                  <a:cubicBezTo>
                    <a:pt x="40488" y="22933"/>
                    <a:pt x="40503" y="22904"/>
                    <a:pt x="40518" y="22873"/>
                  </a:cubicBezTo>
                  <a:cubicBezTo>
                    <a:pt x="40525" y="22855"/>
                    <a:pt x="40534" y="22841"/>
                    <a:pt x="40541" y="22824"/>
                  </a:cubicBezTo>
                  <a:cubicBezTo>
                    <a:pt x="40556" y="22794"/>
                    <a:pt x="40571" y="22764"/>
                    <a:pt x="40585" y="22733"/>
                  </a:cubicBezTo>
                  <a:cubicBezTo>
                    <a:pt x="40593" y="22716"/>
                    <a:pt x="40600" y="22701"/>
                    <a:pt x="40609" y="22685"/>
                  </a:cubicBezTo>
                  <a:lnTo>
                    <a:pt x="40653" y="22591"/>
                  </a:lnTo>
                  <a:cubicBezTo>
                    <a:pt x="40660" y="22576"/>
                    <a:pt x="40668" y="22560"/>
                    <a:pt x="40675" y="22545"/>
                  </a:cubicBezTo>
                  <a:cubicBezTo>
                    <a:pt x="40690" y="22511"/>
                    <a:pt x="40704" y="22479"/>
                    <a:pt x="40719" y="22448"/>
                  </a:cubicBezTo>
                  <a:cubicBezTo>
                    <a:pt x="40725" y="22433"/>
                    <a:pt x="40732" y="22420"/>
                    <a:pt x="40738" y="22405"/>
                  </a:cubicBezTo>
                  <a:cubicBezTo>
                    <a:pt x="40753" y="22370"/>
                    <a:pt x="40769" y="22335"/>
                    <a:pt x="40784" y="22298"/>
                  </a:cubicBezTo>
                  <a:cubicBezTo>
                    <a:pt x="40790" y="22288"/>
                    <a:pt x="40793" y="22276"/>
                    <a:pt x="40799" y="22264"/>
                  </a:cubicBezTo>
                  <a:cubicBezTo>
                    <a:pt x="40815" y="22224"/>
                    <a:pt x="40829" y="22188"/>
                    <a:pt x="40844" y="22149"/>
                  </a:cubicBezTo>
                  <a:lnTo>
                    <a:pt x="40856" y="22121"/>
                  </a:lnTo>
                  <a:lnTo>
                    <a:pt x="40906" y="21995"/>
                  </a:lnTo>
                  <a:cubicBezTo>
                    <a:pt x="40907" y="21989"/>
                    <a:pt x="40909" y="21986"/>
                    <a:pt x="40910" y="21980"/>
                  </a:cubicBezTo>
                  <a:cubicBezTo>
                    <a:pt x="40930" y="21935"/>
                    <a:pt x="40946" y="21886"/>
                    <a:pt x="40962" y="21840"/>
                  </a:cubicBezTo>
                  <a:lnTo>
                    <a:pt x="40962" y="21839"/>
                  </a:lnTo>
                  <a:cubicBezTo>
                    <a:pt x="41013" y="21698"/>
                    <a:pt x="41062" y="21555"/>
                    <a:pt x="41106" y="21412"/>
                  </a:cubicBezTo>
                  <a:cubicBezTo>
                    <a:pt x="41268" y="20890"/>
                    <a:pt x="41377" y="20370"/>
                    <a:pt x="41431" y="19852"/>
                  </a:cubicBezTo>
                  <a:close/>
                  <a:moveTo>
                    <a:pt x="232" y="22957"/>
                  </a:moveTo>
                  <a:cubicBezTo>
                    <a:pt x="413" y="23969"/>
                    <a:pt x="698" y="24993"/>
                    <a:pt x="1089" y="26022"/>
                  </a:cubicBezTo>
                  <a:cubicBezTo>
                    <a:pt x="753" y="25375"/>
                    <a:pt x="511" y="24704"/>
                    <a:pt x="370" y="24016"/>
                  </a:cubicBezTo>
                  <a:cubicBezTo>
                    <a:pt x="336" y="23836"/>
                    <a:pt x="308" y="23669"/>
                    <a:pt x="283" y="23516"/>
                  </a:cubicBezTo>
                  <a:cubicBezTo>
                    <a:pt x="267" y="23354"/>
                    <a:pt x="251" y="23169"/>
                    <a:pt x="232" y="22970"/>
                  </a:cubicBezTo>
                  <a:lnTo>
                    <a:pt x="232" y="22957"/>
                  </a:lnTo>
                  <a:close/>
                  <a:moveTo>
                    <a:pt x="30964" y="20445"/>
                  </a:moveTo>
                  <a:cubicBezTo>
                    <a:pt x="30958" y="20473"/>
                    <a:pt x="30953" y="20501"/>
                    <a:pt x="30948" y="20530"/>
                  </a:cubicBezTo>
                  <a:cubicBezTo>
                    <a:pt x="30941" y="20561"/>
                    <a:pt x="30933" y="20593"/>
                    <a:pt x="30928" y="20624"/>
                  </a:cubicBezTo>
                  <a:cubicBezTo>
                    <a:pt x="30916" y="20674"/>
                    <a:pt x="30907" y="20723"/>
                    <a:pt x="30897" y="20773"/>
                  </a:cubicBezTo>
                  <a:cubicBezTo>
                    <a:pt x="30891" y="20801"/>
                    <a:pt x="30883" y="20829"/>
                    <a:pt x="30878" y="20855"/>
                  </a:cubicBezTo>
                  <a:cubicBezTo>
                    <a:pt x="30867" y="20909"/>
                    <a:pt x="30854" y="20962"/>
                    <a:pt x="30842" y="21015"/>
                  </a:cubicBezTo>
                  <a:lnTo>
                    <a:pt x="30826" y="21087"/>
                  </a:lnTo>
                  <a:cubicBezTo>
                    <a:pt x="30813" y="21145"/>
                    <a:pt x="30801" y="21201"/>
                    <a:pt x="30788" y="21257"/>
                  </a:cubicBezTo>
                  <a:cubicBezTo>
                    <a:pt x="30783" y="21277"/>
                    <a:pt x="30779" y="21295"/>
                    <a:pt x="30775" y="21315"/>
                  </a:cubicBezTo>
                  <a:cubicBezTo>
                    <a:pt x="30760" y="21376"/>
                    <a:pt x="30747" y="21437"/>
                    <a:pt x="30732" y="21499"/>
                  </a:cubicBezTo>
                  <a:lnTo>
                    <a:pt x="30722" y="21543"/>
                  </a:lnTo>
                  <a:cubicBezTo>
                    <a:pt x="30707" y="21610"/>
                    <a:pt x="30691" y="21676"/>
                    <a:pt x="30673" y="21742"/>
                  </a:cubicBezTo>
                  <a:cubicBezTo>
                    <a:pt x="30672" y="21751"/>
                    <a:pt x="30669" y="21761"/>
                    <a:pt x="30666" y="21771"/>
                  </a:cubicBezTo>
                  <a:cubicBezTo>
                    <a:pt x="30650" y="21840"/>
                    <a:pt x="30632" y="21913"/>
                    <a:pt x="30614" y="21982"/>
                  </a:cubicBezTo>
                  <a:lnTo>
                    <a:pt x="30614" y="21986"/>
                  </a:lnTo>
                  <a:cubicBezTo>
                    <a:pt x="30252" y="23455"/>
                    <a:pt x="29813" y="24912"/>
                    <a:pt x="29304" y="26325"/>
                  </a:cubicBezTo>
                  <a:cubicBezTo>
                    <a:pt x="29112" y="25882"/>
                    <a:pt x="28901" y="25438"/>
                    <a:pt x="28673" y="24995"/>
                  </a:cubicBezTo>
                  <a:cubicBezTo>
                    <a:pt x="28340" y="24350"/>
                    <a:pt x="27971" y="23714"/>
                    <a:pt x="27570" y="23088"/>
                  </a:cubicBezTo>
                  <a:cubicBezTo>
                    <a:pt x="28757" y="22223"/>
                    <a:pt x="29894" y="21339"/>
                    <a:pt x="30964" y="20445"/>
                  </a:cubicBezTo>
                  <a:close/>
                  <a:moveTo>
                    <a:pt x="24693" y="19565"/>
                  </a:moveTo>
                  <a:cubicBezTo>
                    <a:pt x="25721" y="20684"/>
                    <a:pt x="26631" y="21861"/>
                    <a:pt x="27415" y="23079"/>
                  </a:cubicBezTo>
                  <a:cubicBezTo>
                    <a:pt x="25752" y="24287"/>
                    <a:pt x="24000" y="25449"/>
                    <a:pt x="22223" y="26525"/>
                  </a:cubicBezTo>
                  <a:cubicBezTo>
                    <a:pt x="21576" y="26110"/>
                    <a:pt x="20940" y="25662"/>
                    <a:pt x="20318" y="25179"/>
                  </a:cubicBezTo>
                  <a:cubicBezTo>
                    <a:pt x="21802" y="23348"/>
                    <a:pt x="23282" y="21448"/>
                    <a:pt x="24693" y="19565"/>
                  </a:cubicBezTo>
                  <a:close/>
                  <a:moveTo>
                    <a:pt x="5349" y="22529"/>
                  </a:moveTo>
                  <a:cubicBezTo>
                    <a:pt x="5373" y="22576"/>
                    <a:pt x="5396" y="22623"/>
                    <a:pt x="5420" y="22670"/>
                  </a:cubicBezTo>
                  <a:cubicBezTo>
                    <a:pt x="5761" y="23329"/>
                    <a:pt x="6132" y="23978"/>
                    <a:pt x="6533" y="24617"/>
                  </a:cubicBezTo>
                  <a:cubicBezTo>
                    <a:pt x="6560" y="24715"/>
                    <a:pt x="6586" y="24810"/>
                    <a:pt x="6615" y="24907"/>
                  </a:cubicBezTo>
                  <a:cubicBezTo>
                    <a:pt x="5952" y="25618"/>
                    <a:pt x="5377" y="26294"/>
                    <a:pt x="4893" y="26934"/>
                  </a:cubicBezTo>
                  <a:cubicBezTo>
                    <a:pt x="4521" y="26408"/>
                    <a:pt x="4174" y="25871"/>
                    <a:pt x="3855" y="25322"/>
                  </a:cubicBezTo>
                  <a:cubicBezTo>
                    <a:pt x="3660" y="24993"/>
                    <a:pt x="3480" y="24660"/>
                    <a:pt x="3306" y="24323"/>
                  </a:cubicBezTo>
                  <a:cubicBezTo>
                    <a:pt x="3547" y="23922"/>
                    <a:pt x="3847" y="23564"/>
                    <a:pt x="4202" y="23257"/>
                  </a:cubicBezTo>
                  <a:cubicBezTo>
                    <a:pt x="4543" y="22961"/>
                    <a:pt x="4925" y="22719"/>
                    <a:pt x="5349" y="22529"/>
                  </a:cubicBezTo>
                  <a:close/>
                  <a:moveTo>
                    <a:pt x="16909" y="22216"/>
                  </a:moveTo>
                  <a:cubicBezTo>
                    <a:pt x="17922" y="23310"/>
                    <a:pt x="19011" y="24310"/>
                    <a:pt x="20155" y="25206"/>
                  </a:cubicBezTo>
                  <a:cubicBezTo>
                    <a:pt x="19439" y="26088"/>
                    <a:pt x="18721" y="26956"/>
                    <a:pt x="18013" y="27795"/>
                  </a:cubicBezTo>
                  <a:cubicBezTo>
                    <a:pt x="17697" y="27369"/>
                    <a:pt x="17351" y="26952"/>
                    <a:pt x="16979" y="26547"/>
                  </a:cubicBezTo>
                  <a:cubicBezTo>
                    <a:pt x="16376" y="25891"/>
                    <a:pt x="15728" y="25290"/>
                    <a:pt x="15044" y="24756"/>
                  </a:cubicBezTo>
                  <a:cubicBezTo>
                    <a:pt x="15645" y="23920"/>
                    <a:pt x="16267" y="23072"/>
                    <a:pt x="16909" y="22216"/>
                  </a:cubicBezTo>
                  <a:close/>
                  <a:moveTo>
                    <a:pt x="36196" y="19191"/>
                  </a:moveTo>
                  <a:cubicBezTo>
                    <a:pt x="36207" y="19211"/>
                    <a:pt x="36215" y="19227"/>
                    <a:pt x="36223" y="19244"/>
                  </a:cubicBezTo>
                  <a:cubicBezTo>
                    <a:pt x="36254" y="19302"/>
                    <a:pt x="36280" y="19352"/>
                    <a:pt x="36304" y="19403"/>
                  </a:cubicBezTo>
                  <a:cubicBezTo>
                    <a:pt x="36321" y="19439"/>
                    <a:pt x="36339" y="19475"/>
                    <a:pt x="36355" y="19509"/>
                  </a:cubicBezTo>
                  <a:cubicBezTo>
                    <a:pt x="36371" y="19544"/>
                    <a:pt x="36390" y="19581"/>
                    <a:pt x="36407" y="19617"/>
                  </a:cubicBezTo>
                  <a:cubicBezTo>
                    <a:pt x="36424" y="19653"/>
                    <a:pt x="36442" y="19692"/>
                    <a:pt x="36460" y="19728"/>
                  </a:cubicBezTo>
                  <a:cubicBezTo>
                    <a:pt x="36476" y="19762"/>
                    <a:pt x="36493" y="19796"/>
                    <a:pt x="36508" y="19830"/>
                  </a:cubicBezTo>
                  <a:cubicBezTo>
                    <a:pt x="36526" y="19870"/>
                    <a:pt x="36545" y="19911"/>
                    <a:pt x="36562" y="19949"/>
                  </a:cubicBezTo>
                  <a:lnTo>
                    <a:pt x="36607" y="20043"/>
                  </a:lnTo>
                  <a:cubicBezTo>
                    <a:pt x="36626" y="20083"/>
                    <a:pt x="36643" y="20124"/>
                    <a:pt x="36662" y="20167"/>
                  </a:cubicBezTo>
                  <a:cubicBezTo>
                    <a:pt x="36677" y="20198"/>
                    <a:pt x="36689" y="20227"/>
                    <a:pt x="36704" y="20258"/>
                  </a:cubicBezTo>
                  <a:cubicBezTo>
                    <a:pt x="36723" y="20299"/>
                    <a:pt x="36739" y="20339"/>
                    <a:pt x="36758" y="20380"/>
                  </a:cubicBezTo>
                  <a:cubicBezTo>
                    <a:pt x="36770" y="20411"/>
                    <a:pt x="36785" y="20442"/>
                    <a:pt x="36798" y="20473"/>
                  </a:cubicBezTo>
                  <a:cubicBezTo>
                    <a:pt x="36817" y="20514"/>
                    <a:pt x="36833" y="20553"/>
                    <a:pt x="36849" y="20595"/>
                  </a:cubicBezTo>
                  <a:cubicBezTo>
                    <a:pt x="36863" y="20626"/>
                    <a:pt x="36877" y="20656"/>
                    <a:pt x="36890" y="20689"/>
                  </a:cubicBezTo>
                  <a:cubicBezTo>
                    <a:pt x="36908" y="20730"/>
                    <a:pt x="36924" y="20771"/>
                    <a:pt x="36942" y="20814"/>
                  </a:cubicBezTo>
                  <a:cubicBezTo>
                    <a:pt x="36954" y="20843"/>
                    <a:pt x="36967" y="20873"/>
                    <a:pt x="36979" y="20904"/>
                  </a:cubicBezTo>
                  <a:cubicBezTo>
                    <a:pt x="36996" y="20946"/>
                    <a:pt x="37013" y="20990"/>
                    <a:pt x="37030" y="21031"/>
                  </a:cubicBezTo>
                  <a:cubicBezTo>
                    <a:pt x="37041" y="21059"/>
                    <a:pt x="37054" y="21089"/>
                    <a:pt x="37064" y="21117"/>
                  </a:cubicBezTo>
                  <a:cubicBezTo>
                    <a:pt x="37082" y="21159"/>
                    <a:pt x="37099" y="21204"/>
                    <a:pt x="37116" y="21245"/>
                  </a:cubicBezTo>
                  <a:cubicBezTo>
                    <a:pt x="37127" y="21273"/>
                    <a:pt x="37138" y="21302"/>
                    <a:pt x="37149" y="21330"/>
                  </a:cubicBezTo>
                  <a:cubicBezTo>
                    <a:pt x="37166" y="21373"/>
                    <a:pt x="37182" y="21417"/>
                    <a:pt x="37199" y="21458"/>
                  </a:cubicBezTo>
                  <a:cubicBezTo>
                    <a:pt x="37210" y="21487"/>
                    <a:pt x="37221" y="21515"/>
                    <a:pt x="37232" y="21545"/>
                  </a:cubicBezTo>
                  <a:cubicBezTo>
                    <a:pt x="37248" y="21587"/>
                    <a:pt x="37263" y="21632"/>
                    <a:pt x="37280" y="21674"/>
                  </a:cubicBezTo>
                  <a:cubicBezTo>
                    <a:pt x="37291" y="21701"/>
                    <a:pt x="37299" y="21730"/>
                    <a:pt x="37311" y="21758"/>
                  </a:cubicBezTo>
                  <a:cubicBezTo>
                    <a:pt x="37327" y="21802"/>
                    <a:pt x="37342" y="21845"/>
                    <a:pt x="37357" y="21889"/>
                  </a:cubicBezTo>
                  <a:cubicBezTo>
                    <a:pt x="37366" y="21917"/>
                    <a:pt x="37377" y="21943"/>
                    <a:pt x="37386" y="21971"/>
                  </a:cubicBezTo>
                  <a:lnTo>
                    <a:pt x="37430" y="22098"/>
                  </a:lnTo>
                  <a:cubicBezTo>
                    <a:pt x="37439" y="22127"/>
                    <a:pt x="37451" y="22155"/>
                    <a:pt x="37460" y="22185"/>
                  </a:cubicBezTo>
                  <a:cubicBezTo>
                    <a:pt x="37474" y="22227"/>
                    <a:pt x="37488" y="22270"/>
                    <a:pt x="37502" y="22311"/>
                  </a:cubicBezTo>
                  <a:cubicBezTo>
                    <a:pt x="37511" y="22341"/>
                    <a:pt x="37523" y="22370"/>
                    <a:pt x="37532" y="22398"/>
                  </a:cubicBezTo>
                  <a:cubicBezTo>
                    <a:pt x="37545" y="22441"/>
                    <a:pt x="37560" y="22483"/>
                    <a:pt x="37571" y="22523"/>
                  </a:cubicBezTo>
                  <a:lnTo>
                    <a:pt x="37599" y="22611"/>
                  </a:lnTo>
                  <a:cubicBezTo>
                    <a:pt x="37613" y="22654"/>
                    <a:pt x="37626" y="22694"/>
                    <a:pt x="37638" y="22736"/>
                  </a:cubicBezTo>
                  <a:lnTo>
                    <a:pt x="37666" y="22824"/>
                  </a:lnTo>
                  <a:cubicBezTo>
                    <a:pt x="37679" y="22866"/>
                    <a:pt x="37689" y="22905"/>
                    <a:pt x="37702" y="22947"/>
                  </a:cubicBezTo>
                  <a:cubicBezTo>
                    <a:pt x="37711" y="22976"/>
                    <a:pt x="37722" y="23007"/>
                    <a:pt x="37730" y="23036"/>
                  </a:cubicBezTo>
                  <a:cubicBezTo>
                    <a:pt x="37741" y="23076"/>
                    <a:pt x="37754" y="23117"/>
                    <a:pt x="37766" y="23155"/>
                  </a:cubicBezTo>
                  <a:cubicBezTo>
                    <a:pt x="37774" y="23186"/>
                    <a:pt x="37783" y="23216"/>
                    <a:pt x="37791" y="23248"/>
                  </a:cubicBezTo>
                  <a:cubicBezTo>
                    <a:pt x="37802" y="23288"/>
                    <a:pt x="37813" y="23326"/>
                    <a:pt x="37824" y="23367"/>
                  </a:cubicBezTo>
                  <a:cubicBezTo>
                    <a:pt x="37833" y="23398"/>
                    <a:pt x="37841" y="23429"/>
                    <a:pt x="37849" y="23461"/>
                  </a:cubicBezTo>
                  <a:cubicBezTo>
                    <a:pt x="37861" y="23500"/>
                    <a:pt x="37870" y="23539"/>
                    <a:pt x="37880" y="23579"/>
                  </a:cubicBezTo>
                  <a:cubicBezTo>
                    <a:pt x="37888" y="23610"/>
                    <a:pt x="37898" y="23641"/>
                    <a:pt x="37905" y="23672"/>
                  </a:cubicBezTo>
                  <a:cubicBezTo>
                    <a:pt x="37914" y="23711"/>
                    <a:pt x="37925" y="23750"/>
                    <a:pt x="37935" y="23788"/>
                  </a:cubicBezTo>
                  <a:cubicBezTo>
                    <a:pt x="37942" y="23819"/>
                    <a:pt x="37951" y="23853"/>
                    <a:pt x="37958" y="23884"/>
                  </a:cubicBezTo>
                  <a:cubicBezTo>
                    <a:pt x="37967" y="23920"/>
                    <a:pt x="37976" y="23959"/>
                    <a:pt x="37986" y="23995"/>
                  </a:cubicBezTo>
                  <a:cubicBezTo>
                    <a:pt x="37994" y="24029"/>
                    <a:pt x="38002" y="24061"/>
                    <a:pt x="38010" y="24095"/>
                  </a:cubicBezTo>
                  <a:cubicBezTo>
                    <a:pt x="38019" y="24132"/>
                    <a:pt x="38026" y="24169"/>
                    <a:pt x="38033" y="24204"/>
                  </a:cubicBezTo>
                  <a:cubicBezTo>
                    <a:pt x="38041" y="24238"/>
                    <a:pt x="38048" y="24272"/>
                    <a:pt x="38057" y="24307"/>
                  </a:cubicBezTo>
                  <a:cubicBezTo>
                    <a:pt x="38064" y="24341"/>
                    <a:pt x="38072" y="24378"/>
                    <a:pt x="38079" y="24413"/>
                  </a:cubicBezTo>
                  <a:lnTo>
                    <a:pt x="38101" y="24517"/>
                  </a:lnTo>
                  <a:cubicBezTo>
                    <a:pt x="38108" y="24553"/>
                    <a:pt x="38116" y="24588"/>
                    <a:pt x="38122" y="24623"/>
                  </a:cubicBezTo>
                  <a:cubicBezTo>
                    <a:pt x="38129" y="24657"/>
                    <a:pt x="38136" y="24694"/>
                    <a:pt x="38144" y="24729"/>
                  </a:cubicBezTo>
                  <a:cubicBezTo>
                    <a:pt x="38151" y="24765"/>
                    <a:pt x="38157" y="24797"/>
                    <a:pt x="38164" y="24832"/>
                  </a:cubicBezTo>
                  <a:cubicBezTo>
                    <a:pt x="38172" y="24869"/>
                    <a:pt x="38179" y="24904"/>
                    <a:pt x="38185" y="24941"/>
                  </a:cubicBezTo>
                  <a:cubicBezTo>
                    <a:pt x="38189" y="24973"/>
                    <a:pt x="38195" y="25007"/>
                    <a:pt x="38203" y="25040"/>
                  </a:cubicBezTo>
                  <a:cubicBezTo>
                    <a:pt x="38210" y="25076"/>
                    <a:pt x="38216" y="25113"/>
                    <a:pt x="38223" y="25153"/>
                  </a:cubicBezTo>
                  <a:cubicBezTo>
                    <a:pt x="38229" y="25185"/>
                    <a:pt x="38233" y="25216"/>
                    <a:pt x="38239" y="25250"/>
                  </a:cubicBezTo>
                  <a:cubicBezTo>
                    <a:pt x="38245" y="25287"/>
                    <a:pt x="38253" y="25325"/>
                    <a:pt x="38258" y="25362"/>
                  </a:cubicBezTo>
                  <a:cubicBezTo>
                    <a:pt x="38263" y="25393"/>
                    <a:pt x="38267" y="25425"/>
                    <a:pt x="38273" y="25457"/>
                  </a:cubicBezTo>
                  <a:cubicBezTo>
                    <a:pt x="38278" y="25496"/>
                    <a:pt x="38283" y="25535"/>
                    <a:pt x="38289" y="25572"/>
                  </a:cubicBezTo>
                  <a:cubicBezTo>
                    <a:pt x="38292" y="25603"/>
                    <a:pt x="38298" y="25632"/>
                    <a:pt x="38303" y="25663"/>
                  </a:cubicBezTo>
                  <a:cubicBezTo>
                    <a:pt x="38307" y="25699"/>
                    <a:pt x="38311" y="25734"/>
                    <a:pt x="38317" y="25768"/>
                  </a:cubicBezTo>
                  <a:cubicBezTo>
                    <a:pt x="38311" y="25774"/>
                    <a:pt x="38305" y="25781"/>
                    <a:pt x="38298" y="25787"/>
                  </a:cubicBezTo>
                  <a:cubicBezTo>
                    <a:pt x="38244" y="25846"/>
                    <a:pt x="38186" y="25903"/>
                    <a:pt x="38129" y="25962"/>
                  </a:cubicBezTo>
                  <a:lnTo>
                    <a:pt x="38085" y="26006"/>
                  </a:lnTo>
                  <a:lnTo>
                    <a:pt x="37892" y="26199"/>
                  </a:lnTo>
                  <a:cubicBezTo>
                    <a:pt x="37886" y="26205"/>
                    <a:pt x="37880" y="26209"/>
                    <a:pt x="37876" y="26213"/>
                  </a:cubicBezTo>
                  <a:cubicBezTo>
                    <a:pt x="37814" y="26272"/>
                    <a:pt x="37752" y="26333"/>
                    <a:pt x="37689" y="26391"/>
                  </a:cubicBezTo>
                  <a:cubicBezTo>
                    <a:pt x="37674" y="26406"/>
                    <a:pt x="37660" y="26419"/>
                    <a:pt x="37645" y="26434"/>
                  </a:cubicBezTo>
                  <a:cubicBezTo>
                    <a:pt x="37577" y="26499"/>
                    <a:pt x="37510" y="26561"/>
                    <a:pt x="37442" y="26624"/>
                  </a:cubicBezTo>
                  <a:cubicBezTo>
                    <a:pt x="37439" y="26625"/>
                    <a:pt x="37436" y="26627"/>
                    <a:pt x="37435" y="26631"/>
                  </a:cubicBezTo>
                  <a:cubicBezTo>
                    <a:pt x="37369" y="26691"/>
                    <a:pt x="37299" y="26752"/>
                    <a:pt x="37232" y="26811"/>
                  </a:cubicBezTo>
                  <a:lnTo>
                    <a:pt x="37188" y="26849"/>
                  </a:lnTo>
                  <a:cubicBezTo>
                    <a:pt x="37046" y="26974"/>
                    <a:pt x="36901" y="27096"/>
                    <a:pt x="36754" y="27217"/>
                  </a:cubicBezTo>
                  <a:cubicBezTo>
                    <a:pt x="36739" y="27230"/>
                    <a:pt x="36724" y="27242"/>
                    <a:pt x="36708" y="27253"/>
                  </a:cubicBezTo>
                  <a:cubicBezTo>
                    <a:pt x="36560" y="27375"/>
                    <a:pt x="36408" y="27495"/>
                    <a:pt x="36255" y="27612"/>
                  </a:cubicBezTo>
                  <a:cubicBezTo>
                    <a:pt x="36240" y="27624"/>
                    <a:pt x="36224" y="27636"/>
                    <a:pt x="36209" y="27647"/>
                  </a:cubicBezTo>
                  <a:cubicBezTo>
                    <a:pt x="36099" y="27731"/>
                    <a:pt x="35989" y="27815"/>
                    <a:pt x="35877" y="27896"/>
                  </a:cubicBezTo>
                  <a:cubicBezTo>
                    <a:pt x="36245" y="25190"/>
                    <a:pt x="36158" y="22288"/>
                    <a:pt x="35620" y="19399"/>
                  </a:cubicBezTo>
                  <a:cubicBezTo>
                    <a:pt x="35820" y="19340"/>
                    <a:pt x="36011" y="19271"/>
                    <a:pt x="36196" y="19191"/>
                  </a:cubicBezTo>
                  <a:close/>
                  <a:moveTo>
                    <a:pt x="40210" y="23439"/>
                  </a:moveTo>
                  <a:cubicBezTo>
                    <a:pt x="40226" y="23595"/>
                    <a:pt x="40241" y="23750"/>
                    <a:pt x="40254" y="23904"/>
                  </a:cubicBezTo>
                  <a:cubicBezTo>
                    <a:pt x="40307" y="24588"/>
                    <a:pt x="40312" y="25260"/>
                    <a:pt x="40269" y="25919"/>
                  </a:cubicBezTo>
                  <a:cubicBezTo>
                    <a:pt x="39847" y="26627"/>
                    <a:pt x="39325" y="27253"/>
                    <a:pt x="38703" y="27793"/>
                  </a:cubicBezTo>
                  <a:cubicBezTo>
                    <a:pt x="38656" y="27834"/>
                    <a:pt x="38607" y="27875"/>
                    <a:pt x="38557" y="27914"/>
                  </a:cubicBezTo>
                  <a:lnTo>
                    <a:pt x="38557" y="27871"/>
                  </a:lnTo>
                  <a:lnTo>
                    <a:pt x="38557" y="27805"/>
                  </a:lnTo>
                  <a:lnTo>
                    <a:pt x="38557" y="27687"/>
                  </a:lnTo>
                  <a:cubicBezTo>
                    <a:pt x="38557" y="27664"/>
                    <a:pt x="38557" y="27640"/>
                    <a:pt x="38556" y="27617"/>
                  </a:cubicBezTo>
                  <a:cubicBezTo>
                    <a:pt x="38556" y="27577"/>
                    <a:pt x="38554" y="27540"/>
                    <a:pt x="38554" y="27502"/>
                  </a:cubicBezTo>
                  <a:cubicBezTo>
                    <a:pt x="38554" y="27478"/>
                    <a:pt x="38553" y="27452"/>
                    <a:pt x="38553" y="27428"/>
                  </a:cubicBezTo>
                  <a:cubicBezTo>
                    <a:pt x="38550" y="27392"/>
                    <a:pt x="38550" y="27353"/>
                    <a:pt x="38548" y="27317"/>
                  </a:cubicBezTo>
                  <a:cubicBezTo>
                    <a:pt x="38548" y="27290"/>
                    <a:pt x="38547" y="27265"/>
                    <a:pt x="38545" y="27237"/>
                  </a:cubicBezTo>
                  <a:cubicBezTo>
                    <a:pt x="38542" y="27200"/>
                    <a:pt x="38541" y="27165"/>
                    <a:pt x="38541" y="27128"/>
                  </a:cubicBezTo>
                  <a:cubicBezTo>
                    <a:pt x="38539" y="27102"/>
                    <a:pt x="38538" y="27074"/>
                    <a:pt x="38538" y="27046"/>
                  </a:cubicBezTo>
                  <a:cubicBezTo>
                    <a:pt x="38535" y="27011"/>
                    <a:pt x="38533" y="26977"/>
                    <a:pt x="38532" y="26940"/>
                  </a:cubicBezTo>
                  <a:cubicBezTo>
                    <a:pt x="38531" y="26912"/>
                    <a:pt x="38528" y="26883"/>
                    <a:pt x="38526" y="26855"/>
                  </a:cubicBezTo>
                  <a:cubicBezTo>
                    <a:pt x="38525" y="26819"/>
                    <a:pt x="38523" y="26786"/>
                    <a:pt x="38519" y="26752"/>
                  </a:cubicBezTo>
                  <a:cubicBezTo>
                    <a:pt x="38517" y="26722"/>
                    <a:pt x="38513" y="26693"/>
                    <a:pt x="38511" y="26662"/>
                  </a:cubicBezTo>
                  <a:cubicBezTo>
                    <a:pt x="38510" y="26628"/>
                    <a:pt x="38506" y="26596"/>
                    <a:pt x="38504" y="26561"/>
                  </a:cubicBezTo>
                  <a:cubicBezTo>
                    <a:pt x="38503" y="26530"/>
                    <a:pt x="38498" y="26499"/>
                    <a:pt x="38495" y="26466"/>
                  </a:cubicBezTo>
                  <a:cubicBezTo>
                    <a:pt x="38491" y="26434"/>
                    <a:pt x="38489" y="26403"/>
                    <a:pt x="38486" y="26369"/>
                  </a:cubicBezTo>
                  <a:cubicBezTo>
                    <a:pt x="38482" y="26337"/>
                    <a:pt x="38479" y="26305"/>
                    <a:pt x="38476" y="26272"/>
                  </a:cubicBezTo>
                  <a:cubicBezTo>
                    <a:pt x="38473" y="26241"/>
                    <a:pt x="38472" y="26209"/>
                    <a:pt x="38467" y="26177"/>
                  </a:cubicBezTo>
                  <a:cubicBezTo>
                    <a:pt x="38464" y="26143"/>
                    <a:pt x="38460" y="26109"/>
                    <a:pt x="38457" y="26075"/>
                  </a:cubicBezTo>
                  <a:cubicBezTo>
                    <a:pt x="38453" y="26044"/>
                    <a:pt x="38450" y="26015"/>
                    <a:pt x="38445" y="25984"/>
                  </a:cubicBezTo>
                  <a:cubicBezTo>
                    <a:pt x="38442" y="25949"/>
                    <a:pt x="38436" y="25913"/>
                    <a:pt x="38432" y="25878"/>
                  </a:cubicBezTo>
                  <a:cubicBezTo>
                    <a:pt x="38429" y="25853"/>
                    <a:pt x="38425" y="25827"/>
                    <a:pt x="38423" y="25800"/>
                  </a:cubicBezTo>
                  <a:cubicBezTo>
                    <a:pt x="38442" y="25779"/>
                    <a:pt x="38460" y="25759"/>
                    <a:pt x="38479" y="25741"/>
                  </a:cubicBezTo>
                  <a:cubicBezTo>
                    <a:pt x="38498" y="25719"/>
                    <a:pt x="38519" y="25699"/>
                    <a:pt x="38538" y="25677"/>
                  </a:cubicBezTo>
                  <a:cubicBezTo>
                    <a:pt x="38557" y="25654"/>
                    <a:pt x="38578" y="25631"/>
                    <a:pt x="38600" y="25609"/>
                  </a:cubicBezTo>
                  <a:cubicBezTo>
                    <a:pt x="38620" y="25587"/>
                    <a:pt x="38638" y="25566"/>
                    <a:pt x="38658" y="25544"/>
                  </a:cubicBezTo>
                  <a:cubicBezTo>
                    <a:pt x="38679" y="25522"/>
                    <a:pt x="38700" y="25499"/>
                    <a:pt x="38719" y="25476"/>
                  </a:cubicBezTo>
                  <a:cubicBezTo>
                    <a:pt x="38738" y="25454"/>
                    <a:pt x="38758" y="25434"/>
                    <a:pt x="38776" y="25412"/>
                  </a:cubicBezTo>
                  <a:cubicBezTo>
                    <a:pt x="38797" y="25390"/>
                    <a:pt x="38817" y="25366"/>
                    <a:pt x="38836" y="25341"/>
                  </a:cubicBezTo>
                  <a:cubicBezTo>
                    <a:pt x="38856" y="25319"/>
                    <a:pt x="38873" y="25300"/>
                    <a:pt x="38892" y="25278"/>
                  </a:cubicBezTo>
                  <a:cubicBezTo>
                    <a:pt x="38913" y="25253"/>
                    <a:pt x="38931" y="25231"/>
                    <a:pt x="38951" y="25207"/>
                  </a:cubicBezTo>
                  <a:cubicBezTo>
                    <a:pt x="38969" y="25185"/>
                    <a:pt x="38988" y="25165"/>
                    <a:pt x="39004" y="25143"/>
                  </a:cubicBezTo>
                  <a:cubicBezTo>
                    <a:pt x="39025" y="25119"/>
                    <a:pt x="39042" y="25097"/>
                    <a:pt x="39061" y="25073"/>
                  </a:cubicBezTo>
                  <a:cubicBezTo>
                    <a:pt x="39079" y="25051"/>
                    <a:pt x="39097" y="25031"/>
                    <a:pt x="39114" y="25009"/>
                  </a:cubicBezTo>
                  <a:cubicBezTo>
                    <a:pt x="39134" y="24985"/>
                    <a:pt x="39153" y="24963"/>
                    <a:pt x="39172" y="24940"/>
                  </a:cubicBezTo>
                  <a:cubicBezTo>
                    <a:pt x="39188" y="24918"/>
                    <a:pt x="39207" y="24897"/>
                    <a:pt x="39223" y="24875"/>
                  </a:cubicBezTo>
                  <a:lnTo>
                    <a:pt x="39278" y="24803"/>
                  </a:lnTo>
                  <a:cubicBezTo>
                    <a:pt x="39295" y="24782"/>
                    <a:pt x="39312" y="24760"/>
                    <a:pt x="39328" y="24741"/>
                  </a:cubicBezTo>
                  <a:lnTo>
                    <a:pt x="39384" y="24669"/>
                  </a:lnTo>
                  <a:cubicBezTo>
                    <a:pt x="39400" y="24648"/>
                    <a:pt x="39416" y="24626"/>
                    <a:pt x="39431" y="24606"/>
                  </a:cubicBezTo>
                  <a:cubicBezTo>
                    <a:pt x="39450" y="24582"/>
                    <a:pt x="39467" y="24559"/>
                    <a:pt x="39484" y="24535"/>
                  </a:cubicBezTo>
                  <a:cubicBezTo>
                    <a:pt x="39498" y="24515"/>
                    <a:pt x="39516" y="24492"/>
                    <a:pt x="39531" y="24472"/>
                  </a:cubicBezTo>
                  <a:cubicBezTo>
                    <a:pt x="39548" y="24448"/>
                    <a:pt x="39565" y="24422"/>
                    <a:pt x="39584" y="24398"/>
                  </a:cubicBezTo>
                  <a:cubicBezTo>
                    <a:pt x="39598" y="24378"/>
                    <a:pt x="39613" y="24356"/>
                    <a:pt x="39629" y="24337"/>
                  </a:cubicBezTo>
                  <a:cubicBezTo>
                    <a:pt x="39648" y="24312"/>
                    <a:pt x="39665" y="24287"/>
                    <a:pt x="39681" y="24263"/>
                  </a:cubicBezTo>
                  <a:cubicBezTo>
                    <a:pt x="39695" y="24242"/>
                    <a:pt x="39710" y="24222"/>
                    <a:pt x="39725" y="24200"/>
                  </a:cubicBezTo>
                  <a:cubicBezTo>
                    <a:pt x="39741" y="24175"/>
                    <a:pt x="39760" y="24150"/>
                    <a:pt x="39776" y="24125"/>
                  </a:cubicBezTo>
                  <a:cubicBezTo>
                    <a:pt x="39791" y="24104"/>
                    <a:pt x="39804" y="24084"/>
                    <a:pt x="39819" y="24064"/>
                  </a:cubicBezTo>
                  <a:cubicBezTo>
                    <a:pt x="39835" y="24038"/>
                    <a:pt x="39854" y="24013"/>
                    <a:pt x="39870" y="23986"/>
                  </a:cubicBezTo>
                  <a:cubicBezTo>
                    <a:pt x="39884" y="23966"/>
                    <a:pt x="39895" y="23947"/>
                    <a:pt x="39909" y="23928"/>
                  </a:cubicBezTo>
                  <a:cubicBezTo>
                    <a:pt x="39925" y="23903"/>
                    <a:pt x="39943" y="23875"/>
                    <a:pt x="39960" y="23848"/>
                  </a:cubicBezTo>
                  <a:cubicBezTo>
                    <a:pt x="39973" y="23829"/>
                    <a:pt x="39987" y="23810"/>
                    <a:pt x="39997" y="23789"/>
                  </a:cubicBezTo>
                  <a:cubicBezTo>
                    <a:pt x="40013" y="23764"/>
                    <a:pt x="40031" y="23736"/>
                    <a:pt x="40047" y="23711"/>
                  </a:cubicBezTo>
                  <a:cubicBezTo>
                    <a:pt x="40060" y="23691"/>
                    <a:pt x="40071" y="23672"/>
                    <a:pt x="40084" y="23653"/>
                  </a:cubicBezTo>
                  <a:cubicBezTo>
                    <a:pt x="40100" y="23625"/>
                    <a:pt x="40116" y="23598"/>
                    <a:pt x="40131" y="23572"/>
                  </a:cubicBezTo>
                  <a:cubicBezTo>
                    <a:pt x="40143" y="23553"/>
                    <a:pt x="40156" y="23532"/>
                    <a:pt x="40166" y="23514"/>
                  </a:cubicBezTo>
                  <a:cubicBezTo>
                    <a:pt x="40181" y="23488"/>
                    <a:pt x="40196" y="23464"/>
                    <a:pt x="40210" y="23439"/>
                  </a:cubicBezTo>
                  <a:close/>
                  <a:moveTo>
                    <a:pt x="1328" y="18463"/>
                  </a:moveTo>
                  <a:cubicBezTo>
                    <a:pt x="1579" y="20408"/>
                    <a:pt x="2215" y="22401"/>
                    <a:pt x="3193" y="24319"/>
                  </a:cubicBezTo>
                  <a:cubicBezTo>
                    <a:pt x="2598" y="25334"/>
                    <a:pt x="2366" y="26612"/>
                    <a:pt x="2532" y="28046"/>
                  </a:cubicBezTo>
                  <a:cubicBezTo>
                    <a:pt x="2518" y="28031"/>
                    <a:pt x="2504" y="28017"/>
                    <a:pt x="2490" y="28000"/>
                  </a:cubicBezTo>
                  <a:cubicBezTo>
                    <a:pt x="2473" y="27981"/>
                    <a:pt x="2457" y="27965"/>
                    <a:pt x="2440" y="27946"/>
                  </a:cubicBezTo>
                  <a:cubicBezTo>
                    <a:pt x="2416" y="27920"/>
                    <a:pt x="2391" y="27892"/>
                    <a:pt x="2366" y="27864"/>
                  </a:cubicBezTo>
                  <a:lnTo>
                    <a:pt x="2318" y="27809"/>
                  </a:lnTo>
                  <a:lnTo>
                    <a:pt x="2245" y="27725"/>
                  </a:lnTo>
                  <a:cubicBezTo>
                    <a:pt x="2229" y="27708"/>
                    <a:pt x="2215" y="27689"/>
                    <a:pt x="2197" y="27671"/>
                  </a:cubicBezTo>
                  <a:cubicBezTo>
                    <a:pt x="2173" y="27643"/>
                    <a:pt x="2151" y="27615"/>
                    <a:pt x="2128" y="27589"/>
                  </a:cubicBezTo>
                  <a:cubicBezTo>
                    <a:pt x="2123" y="27584"/>
                    <a:pt x="2120" y="27578"/>
                    <a:pt x="2116" y="27575"/>
                  </a:cubicBezTo>
                  <a:cubicBezTo>
                    <a:pt x="2104" y="27559"/>
                    <a:pt x="2090" y="27542"/>
                    <a:pt x="2076" y="27525"/>
                  </a:cubicBezTo>
                  <a:cubicBezTo>
                    <a:pt x="2069" y="27518"/>
                    <a:pt x="2063" y="27509"/>
                    <a:pt x="2056" y="27502"/>
                  </a:cubicBezTo>
                  <a:cubicBezTo>
                    <a:pt x="1826" y="27217"/>
                    <a:pt x="1616" y="26924"/>
                    <a:pt x="1429" y="26625"/>
                  </a:cubicBezTo>
                  <a:cubicBezTo>
                    <a:pt x="814" y="25159"/>
                    <a:pt x="408" y="23701"/>
                    <a:pt x="219" y="22274"/>
                  </a:cubicBezTo>
                  <a:cubicBezTo>
                    <a:pt x="224" y="22245"/>
                    <a:pt x="226" y="22216"/>
                    <a:pt x="229" y="22185"/>
                  </a:cubicBezTo>
                  <a:cubicBezTo>
                    <a:pt x="258" y="21576"/>
                    <a:pt x="363" y="20964"/>
                    <a:pt x="541" y="20350"/>
                  </a:cubicBezTo>
                  <a:cubicBezTo>
                    <a:pt x="554" y="20303"/>
                    <a:pt x="569" y="20259"/>
                    <a:pt x="582" y="20214"/>
                  </a:cubicBezTo>
                  <a:cubicBezTo>
                    <a:pt x="597" y="20168"/>
                    <a:pt x="611" y="20120"/>
                    <a:pt x="625" y="20074"/>
                  </a:cubicBezTo>
                  <a:lnTo>
                    <a:pt x="642" y="20024"/>
                  </a:lnTo>
                  <a:cubicBezTo>
                    <a:pt x="651" y="19995"/>
                    <a:pt x="661" y="19965"/>
                    <a:pt x="672" y="19936"/>
                  </a:cubicBezTo>
                  <a:lnTo>
                    <a:pt x="694" y="19875"/>
                  </a:lnTo>
                  <a:cubicBezTo>
                    <a:pt x="703" y="19850"/>
                    <a:pt x="711" y="19822"/>
                    <a:pt x="720" y="19796"/>
                  </a:cubicBezTo>
                  <a:cubicBezTo>
                    <a:pt x="728" y="19775"/>
                    <a:pt x="738" y="19755"/>
                    <a:pt x="745" y="19734"/>
                  </a:cubicBezTo>
                  <a:cubicBezTo>
                    <a:pt x="754" y="19708"/>
                    <a:pt x="763" y="19684"/>
                    <a:pt x="772" y="19659"/>
                  </a:cubicBezTo>
                  <a:cubicBezTo>
                    <a:pt x="782" y="19637"/>
                    <a:pt x="789" y="19615"/>
                    <a:pt x="798" y="19592"/>
                  </a:cubicBezTo>
                  <a:cubicBezTo>
                    <a:pt x="807" y="19568"/>
                    <a:pt x="816" y="19544"/>
                    <a:pt x="828" y="19518"/>
                  </a:cubicBezTo>
                  <a:cubicBezTo>
                    <a:pt x="836" y="19497"/>
                    <a:pt x="845" y="19472"/>
                    <a:pt x="855" y="19450"/>
                  </a:cubicBezTo>
                  <a:cubicBezTo>
                    <a:pt x="864" y="19427"/>
                    <a:pt x="873" y="19403"/>
                    <a:pt x="885" y="19381"/>
                  </a:cubicBezTo>
                  <a:cubicBezTo>
                    <a:pt x="894" y="19356"/>
                    <a:pt x="906" y="19334"/>
                    <a:pt x="914" y="19311"/>
                  </a:cubicBezTo>
                  <a:cubicBezTo>
                    <a:pt x="923" y="19287"/>
                    <a:pt x="935" y="19265"/>
                    <a:pt x="944" y="19241"/>
                  </a:cubicBezTo>
                  <a:cubicBezTo>
                    <a:pt x="954" y="19216"/>
                    <a:pt x="964" y="19194"/>
                    <a:pt x="975" y="19171"/>
                  </a:cubicBezTo>
                  <a:cubicBezTo>
                    <a:pt x="986" y="19149"/>
                    <a:pt x="995" y="19125"/>
                    <a:pt x="1006" y="19103"/>
                  </a:cubicBezTo>
                  <a:cubicBezTo>
                    <a:pt x="1017" y="19080"/>
                    <a:pt x="1028" y="19058"/>
                    <a:pt x="1039" y="19033"/>
                  </a:cubicBezTo>
                  <a:cubicBezTo>
                    <a:pt x="1050" y="19011"/>
                    <a:pt x="1060" y="18987"/>
                    <a:pt x="1070" y="18965"/>
                  </a:cubicBezTo>
                  <a:cubicBezTo>
                    <a:pt x="1082" y="18941"/>
                    <a:pt x="1092" y="18919"/>
                    <a:pt x="1104" y="18896"/>
                  </a:cubicBezTo>
                  <a:cubicBezTo>
                    <a:pt x="1114" y="18874"/>
                    <a:pt x="1126" y="18849"/>
                    <a:pt x="1136" y="18827"/>
                  </a:cubicBezTo>
                  <a:cubicBezTo>
                    <a:pt x="1148" y="18803"/>
                    <a:pt x="1160" y="18781"/>
                    <a:pt x="1172" y="18758"/>
                  </a:cubicBezTo>
                  <a:cubicBezTo>
                    <a:pt x="1182" y="18735"/>
                    <a:pt x="1194" y="18713"/>
                    <a:pt x="1207" y="18690"/>
                  </a:cubicBezTo>
                  <a:cubicBezTo>
                    <a:pt x="1219" y="18665"/>
                    <a:pt x="1231" y="18643"/>
                    <a:pt x="1244" y="18619"/>
                  </a:cubicBezTo>
                  <a:cubicBezTo>
                    <a:pt x="1254" y="18597"/>
                    <a:pt x="1267" y="18575"/>
                    <a:pt x="1278" y="18553"/>
                  </a:cubicBezTo>
                  <a:cubicBezTo>
                    <a:pt x="1291" y="18530"/>
                    <a:pt x="1304" y="18507"/>
                    <a:pt x="1317" y="18484"/>
                  </a:cubicBezTo>
                  <a:cubicBezTo>
                    <a:pt x="1320" y="18477"/>
                    <a:pt x="1323" y="18471"/>
                    <a:pt x="1328" y="18463"/>
                  </a:cubicBezTo>
                  <a:close/>
                  <a:moveTo>
                    <a:pt x="20242" y="25275"/>
                  </a:moveTo>
                  <a:cubicBezTo>
                    <a:pt x="20848" y="25746"/>
                    <a:pt x="21471" y="26187"/>
                    <a:pt x="22104" y="26597"/>
                  </a:cubicBezTo>
                  <a:cubicBezTo>
                    <a:pt x="20929" y="27308"/>
                    <a:pt x="19744" y="27978"/>
                    <a:pt x="18571" y="28599"/>
                  </a:cubicBezTo>
                  <a:cubicBezTo>
                    <a:pt x="18416" y="28361"/>
                    <a:pt x="18252" y="28124"/>
                    <a:pt x="18079" y="27889"/>
                  </a:cubicBezTo>
                  <a:cubicBezTo>
                    <a:pt x="18794" y="27040"/>
                    <a:pt x="19519" y="26168"/>
                    <a:pt x="20242" y="25275"/>
                  </a:cubicBezTo>
                  <a:close/>
                  <a:moveTo>
                    <a:pt x="9547" y="22220"/>
                  </a:moveTo>
                  <a:cubicBezTo>
                    <a:pt x="9793" y="22264"/>
                    <a:pt x="10043" y="22324"/>
                    <a:pt x="10294" y="22395"/>
                  </a:cubicBezTo>
                  <a:cubicBezTo>
                    <a:pt x="10287" y="22433"/>
                    <a:pt x="10282" y="22470"/>
                    <a:pt x="10274" y="22508"/>
                  </a:cubicBezTo>
                  <a:cubicBezTo>
                    <a:pt x="10272" y="22523"/>
                    <a:pt x="10269" y="22538"/>
                    <a:pt x="10268" y="22552"/>
                  </a:cubicBezTo>
                  <a:lnTo>
                    <a:pt x="10234" y="22751"/>
                  </a:lnTo>
                  <a:cubicBezTo>
                    <a:pt x="10232" y="22766"/>
                    <a:pt x="10228" y="22782"/>
                    <a:pt x="10226" y="22797"/>
                  </a:cubicBezTo>
                  <a:cubicBezTo>
                    <a:pt x="10216" y="22863"/>
                    <a:pt x="10204" y="22927"/>
                    <a:pt x="10194" y="22994"/>
                  </a:cubicBezTo>
                  <a:cubicBezTo>
                    <a:pt x="10191" y="23008"/>
                    <a:pt x="10188" y="23025"/>
                    <a:pt x="10187" y="23039"/>
                  </a:cubicBezTo>
                  <a:cubicBezTo>
                    <a:pt x="10175" y="23105"/>
                    <a:pt x="10166" y="23170"/>
                    <a:pt x="10154" y="23236"/>
                  </a:cubicBezTo>
                  <a:cubicBezTo>
                    <a:pt x="10153" y="23253"/>
                    <a:pt x="10150" y="23267"/>
                    <a:pt x="10147" y="23285"/>
                  </a:cubicBezTo>
                  <a:cubicBezTo>
                    <a:pt x="10138" y="23348"/>
                    <a:pt x="10128" y="23414"/>
                    <a:pt x="10118" y="23479"/>
                  </a:cubicBezTo>
                  <a:cubicBezTo>
                    <a:pt x="10116" y="23495"/>
                    <a:pt x="10113" y="23510"/>
                    <a:pt x="10110" y="23528"/>
                  </a:cubicBezTo>
                  <a:lnTo>
                    <a:pt x="10084" y="23720"/>
                  </a:lnTo>
                  <a:cubicBezTo>
                    <a:pt x="10081" y="23736"/>
                    <a:pt x="10078" y="23753"/>
                    <a:pt x="10076" y="23770"/>
                  </a:cubicBezTo>
                  <a:cubicBezTo>
                    <a:pt x="10066" y="23834"/>
                    <a:pt x="10057" y="23897"/>
                    <a:pt x="10048" y="23961"/>
                  </a:cubicBezTo>
                  <a:cubicBezTo>
                    <a:pt x="10047" y="23978"/>
                    <a:pt x="10044" y="23994"/>
                    <a:pt x="10041" y="24013"/>
                  </a:cubicBezTo>
                  <a:cubicBezTo>
                    <a:pt x="10032" y="24075"/>
                    <a:pt x="10025" y="24139"/>
                    <a:pt x="10015" y="24201"/>
                  </a:cubicBezTo>
                  <a:cubicBezTo>
                    <a:pt x="10013" y="24220"/>
                    <a:pt x="10012" y="24237"/>
                    <a:pt x="10007" y="24256"/>
                  </a:cubicBezTo>
                  <a:cubicBezTo>
                    <a:pt x="10000" y="24317"/>
                    <a:pt x="9991" y="24381"/>
                    <a:pt x="9984" y="24442"/>
                  </a:cubicBezTo>
                  <a:cubicBezTo>
                    <a:pt x="9982" y="24462"/>
                    <a:pt x="9981" y="24479"/>
                    <a:pt x="9976" y="24498"/>
                  </a:cubicBezTo>
                  <a:cubicBezTo>
                    <a:pt x="9969" y="24560"/>
                    <a:pt x="9962" y="24620"/>
                    <a:pt x="9954" y="24684"/>
                  </a:cubicBezTo>
                  <a:cubicBezTo>
                    <a:pt x="9953" y="24701"/>
                    <a:pt x="9951" y="24720"/>
                    <a:pt x="9947" y="24741"/>
                  </a:cubicBezTo>
                  <a:cubicBezTo>
                    <a:pt x="9940" y="24801"/>
                    <a:pt x="9932" y="24863"/>
                    <a:pt x="9926" y="24925"/>
                  </a:cubicBezTo>
                  <a:cubicBezTo>
                    <a:pt x="9925" y="24943"/>
                    <a:pt x="9923" y="24962"/>
                    <a:pt x="9922" y="24981"/>
                  </a:cubicBezTo>
                  <a:cubicBezTo>
                    <a:pt x="9915" y="25043"/>
                    <a:pt x="9909" y="25103"/>
                    <a:pt x="9901" y="25165"/>
                  </a:cubicBezTo>
                  <a:cubicBezTo>
                    <a:pt x="9900" y="25185"/>
                    <a:pt x="9897" y="25206"/>
                    <a:pt x="9895" y="25223"/>
                  </a:cubicBezTo>
                  <a:cubicBezTo>
                    <a:pt x="9890" y="25285"/>
                    <a:pt x="9882" y="25344"/>
                    <a:pt x="9878" y="25404"/>
                  </a:cubicBezTo>
                  <a:lnTo>
                    <a:pt x="9872" y="25465"/>
                  </a:lnTo>
                  <a:cubicBezTo>
                    <a:pt x="9866" y="25524"/>
                    <a:pt x="9860" y="25584"/>
                    <a:pt x="9856" y="25643"/>
                  </a:cubicBezTo>
                  <a:cubicBezTo>
                    <a:pt x="9853" y="25663"/>
                    <a:pt x="9851" y="25685"/>
                    <a:pt x="9850" y="25706"/>
                  </a:cubicBezTo>
                  <a:cubicBezTo>
                    <a:pt x="9844" y="25765"/>
                    <a:pt x="9838" y="25824"/>
                    <a:pt x="9835" y="25882"/>
                  </a:cubicBezTo>
                  <a:cubicBezTo>
                    <a:pt x="9834" y="25904"/>
                    <a:pt x="9831" y="25925"/>
                    <a:pt x="9829" y="25947"/>
                  </a:cubicBezTo>
                  <a:cubicBezTo>
                    <a:pt x="9823" y="26006"/>
                    <a:pt x="9820" y="26062"/>
                    <a:pt x="9815" y="26121"/>
                  </a:cubicBezTo>
                  <a:cubicBezTo>
                    <a:pt x="9813" y="26143"/>
                    <a:pt x="9812" y="26163"/>
                    <a:pt x="9809" y="26185"/>
                  </a:cubicBezTo>
                  <a:cubicBezTo>
                    <a:pt x="9806" y="26243"/>
                    <a:pt x="9800" y="26302"/>
                    <a:pt x="9797" y="26359"/>
                  </a:cubicBezTo>
                  <a:cubicBezTo>
                    <a:pt x="9794" y="26381"/>
                    <a:pt x="9793" y="26403"/>
                    <a:pt x="9793" y="26422"/>
                  </a:cubicBezTo>
                  <a:lnTo>
                    <a:pt x="9782" y="26594"/>
                  </a:lnTo>
                  <a:cubicBezTo>
                    <a:pt x="9779" y="26616"/>
                    <a:pt x="9778" y="26638"/>
                    <a:pt x="9778" y="26662"/>
                  </a:cubicBezTo>
                  <a:cubicBezTo>
                    <a:pt x="9775" y="26719"/>
                    <a:pt x="9770" y="26774"/>
                    <a:pt x="9768" y="26831"/>
                  </a:cubicBezTo>
                  <a:cubicBezTo>
                    <a:pt x="9765" y="26855"/>
                    <a:pt x="9765" y="26877"/>
                    <a:pt x="9763" y="26900"/>
                  </a:cubicBezTo>
                  <a:cubicBezTo>
                    <a:pt x="9760" y="26956"/>
                    <a:pt x="9757" y="27011"/>
                    <a:pt x="9754" y="27066"/>
                  </a:cubicBezTo>
                  <a:cubicBezTo>
                    <a:pt x="9753" y="27090"/>
                    <a:pt x="9753" y="27114"/>
                    <a:pt x="9750" y="27139"/>
                  </a:cubicBezTo>
                  <a:cubicBezTo>
                    <a:pt x="9748" y="27193"/>
                    <a:pt x="9745" y="27246"/>
                    <a:pt x="9743" y="27302"/>
                  </a:cubicBezTo>
                  <a:cubicBezTo>
                    <a:pt x="9741" y="27325"/>
                    <a:pt x="9741" y="27350"/>
                    <a:pt x="9740" y="27375"/>
                  </a:cubicBezTo>
                  <a:cubicBezTo>
                    <a:pt x="9738" y="27428"/>
                    <a:pt x="9735" y="27481"/>
                    <a:pt x="9732" y="27537"/>
                  </a:cubicBezTo>
                  <a:cubicBezTo>
                    <a:pt x="9731" y="27562"/>
                    <a:pt x="9731" y="27587"/>
                    <a:pt x="9731" y="27612"/>
                  </a:cubicBezTo>
                  <a:cubicBezTo>
                    <a:pt x="9728" y="27665"/>
                    <a:pt x="9726" y="27720"/>
                    <a:pt x="9725" y="27771"/>
                  </a:cubicBezTo>
                  <a:cubicBezTo>
                    <a:pt x="9725" y="27796"/>
                    <a:pt x="9723" y="27823"/>
                    <a:pt x="9723" y="27848"/>
                  </a:cubicBezTo>
                  <a:cubicBezTo>
                    <a:pt x="9720" y="27899"/>
                    <a:pt x="9719" y="27952"/>
                    <a:pt x="9719" y="28003"/>
                  </a:cubicBezTo>
                  <a:cubicBezTo>
                    <a:pt x="9719" y="28030"/>
                    <a:pt x="9718" y="28055"/>
                    <a:pt x="9718" y="28081"/>
                  </a:cubicBezTo>
                  <a:cubicBezTo>
                    <a:pt x="9716" y="28133"/>
                    <a:pt x="9716" y="28184"/>
                    <a:pt x="9713" y="28236"/>
                  </a:cubicBezTo>
                  <a:cubicBezTo>
                    <a:pt x="9713" y="28261"/>
                    <a:pt x="9713" y="28289"/>
                    <a:pt x="9712" y="28315"/>
                  </a:cubicBezTo>
                  <a:cubicBezTo>
                    <a:pt x="9712" y="28367"/>
                    <a:pt x="9710" y="28415"/>
                    <a:pt x="9710" y="28467"/>
                  </a:cubicBezTo>
                  <a:lnTo>
                    <a:pt x="9710" y="28548"/>
                  </a:lnTo>
                  <a:lnTo>
                    <a:pt x="9710" y="28665"/>
                  </a:lnTo>
                  <a:cubicBezTo>
                    <a:pt x="8617" y="27449"/>
                    <a:pt x="7645" y="26174"/>
                    <a:pt x="6799" y="24860"/>
                  </a:cubicBezTo>
                  <a:cubicBezTo>
                    <a:pt x="7623" y="23986"/>
                    <a:pt x="8547" y="23102"/>
                    <a:pt x="9547" y="22220"/>
                  </a:cubicBezTo>
                  <a:close/>
                  <a:moveTo>
                    <a:pt x="3246" y="24426"/>
                  </a:moveTo>
                  <a:cubicBezTo>
                    <a:pt x="3410" y="24743"/>
                    <a:pt x="3585" y="25059"/>
                    <a:pt x="3768" y="25371"/>
                  </a:cubicBezTo>
                  <a:cubicBezTo>
                    <a:pt x="4096" y="25932"/>
                    <a:pt x="4450" y="26480"/>
                    <a:pt x="4830" y="27016"/>
                  </a:cubicBezTo>
                  <a:cubicBezTo>
                    <a:pt x="4293" y="27734"/>
                    <a:pt x="3872" y="28405"/>
                    <a:pt x="3569" y="29024"/>
                  </a:cubicBezTo>
                  <a:cubicBezTo>
                    <a:pt x="3556" y="29014"/>
                    <a:pt x="3543" y="29004"/>
                    <a:pt x="3532" y="28993"/>
                  </a:cubicBezTo>
                  <a:cubicBezTo>
                    <a:pt x="3503" y="28967"/>
                    <a:pt x="3471" y="28942"/>
                    <a:pt x="3443" y="28915"/>
                  </a:cubicBezTo>
                  <a:cubicBezTo>
                    <a:pt x="3424" y="28899"/>
                    <a:pt x="3403" y="28883"/>
                    <a:pt x="3385" y="28867"/>
                  </a:cubicBezTo>
                  <a:lnTo>
                    <a:pt x="3297" y="28789"/>
                  </a:lnTo>
                  <a:lnTo>
                    <a:pt x="3241" y="28739"/>
                  </a:lnTo>
                  <a:cubicBezTo>
                    <a:pt x="3212" y="28714"/>
                    <a:pt x="3184" y="28687"/>
                    <a:pt x="3156" y="28661"/>
                  </a:cubicBezTo>
                  <a:lnTo>
                    <a:pt x="3100" y="28611"/>
                  </a:lnTo>
                  <a:cubicBezTo>
                    <a:pt x="3072" y="28584"/>
                    <a:pt x="3043" y="28558"/>
                    <a:pt x="3015" y="28531"/>
                  </a:cubicBezTo>
                  <a:cubicBezTo>
                    <a:pt x="2997" y="28515"/>
                    <a:pt x="2981" y="28499"/>
                    <a:pt x="2962" y="28481"/>
                  </a:cubicBezTo>
                  <a:cubicBezTo>
                    <a:pt x="2935" y="28456"/>
                    <a:pt x="2907" y="28429"/>
                    <a:pt x="2879" y="28404"/>
                  </a:cubicBezTo>
                  <a:cubicBezTo>
                    <a:pt x="2862" y="28386"/>
                    <a:pt x="2844" y="28368"/>
                    <a:pt x="2826" y="28352"/>
                  </a:cubicBezTo>
                  <a:lnTo>
                    <a:pt x="2746" y="28271"/>
                  </a:lnTo>
                  <a:lnTo>
                    <a:pt x="2694" y="28220"/>
                  </a:lnTo>
                  <a:cubicBezTo>
                    <a:pt x="2678" y="28202"/>
                    <a:pt x="2660" y="28184"/>
                    <a:pt x="2644" y="28168"/>
                  </a:cubicBezTo>
                  <a:cubicBezTo>
                    <a:pt x="2457" y="26728"/>
                    <a:pt x="2668" y="25444"/>
                    <a:pt x="3246" y="24426"/>
                  </a:cubicBezTo>
                  <a:close/>
                  <a:moveTo>
                    <a:pt x="27470" y="23161"/>
                  </a:moveTo>
                  <a:cubicBezTo>
                    <a:pt x="27856" y="23770"/>
                    <a:pt x="28214" y="24388"/>
                    <a:pt x="28537" y="25015"/>
                  </a:cubicBezTo>
                  <a:cubicBezTo>
                    <a:pt x="28795" y="25513"/>
                    <a:pt x="29029" y="26010"/>
                    <a:pt x="29238" y="26508"/>
                  </a:cubicBezTo>
                  <a:cubicBezTo>
                    <a:pt x="28898" y="27440"/>
                    <a:pt x="28529" y="28353"/>
                    <a:pt x="28128" y="29242"/>
                  </a:cubicBezTo>
                  <a:cubicBezTo>
                    <a:pt x="26150" y="28677"/>
                    <a:pt x="24185" y="27773"/>
                    <a:pt x="22316" y="26584"/>
                  </a:cubicBezTo>
                  <a:cubicBezTo>
                    <a:pt x="24079" y="25515"/>
                    <a:pt x="25818" y="24360"/>
                    <a:pt x="27470" y="23161"/>
                  </a:cubicBezTo>
                  <a:close/>
                  <a:moveTo>
                    <a:pt x="1651" y="27131"/>
                  </a:moveTo>
                  <a:cubicBezTo>
                    <a:pt x="1660" y="27141"/>
                    <a:pt x="1667" y="27153"/>
                    <a:pt x="1675" y="27162"/>
                  </a:cubicBezTo>
                  <a:cubicBezTo>
                    <a:pt x="1688" y="27178"/>
                    <a:pt x="1701" y="27197"/>
                    <a:pt x="1714" y="27214"/>
                  </a:cubicBezTo>
                  <a:cubicBezTo>
                    <a:pt x="1737" y="27244"/>
                    <a:pt x="1760" y="27275"/>
                    <a:pt x="1782" y="27305"/>
                  </a:cubicBezTo>
                  <a:cubicBezTo>
                    <a:pt x="1795" y="27322"/>
                    <a:pt x="1810" y="27340"/>
                    <a:pt x="1822" y="27356"/>
                  </a:cubicBezTo>
                  <a:cubicBezTo>
                    <a:pt x="1832" y="27369"/>
                    <a:pt x="1841" y="27383"/>
                    <a:pt x="1851" y="27393"/>
                  </a:cubicBezTo>
                  <a:cubicBezTo>
                    <a:pt x="1854" y="27397"/>
                    <a:pt x="1856" y="27399"/>
                    <a:pt x="1857" y="27403"/>
                  </a:cubicBezTo>
                  <a:cubicBezTo>
                    <a:pt x="1869" y="27418"/>
                    <a:pt x="1881" y="27434"/>
                    <a:pt x="1892" y="27449"/>
                  </a:cubicBezTo>
                  <a:cubicBezTo>
                    <a:pt x="1901" y="27462"/>
                    <a:pt x="1913" y="27472"/>
                    <a:pt x="1922" y="27486"/>
                  </a:cubicBezTo>
                  <a:cubicBezTo>
                    <a:pt x="1944" y="27514"/>
                    <a:pt x="1966" y="27540"/>
                    <a:pt x="1988" y="27570"/>
                  </a:cubicBezTo>
                  <a:lnTo>
                    <a:pt x="2004" y="27592"/>
                  </a:lnTo>
                  <a:lnTo>
                    <a:pt x="2010" y="27597"/>
                  </a:lnTo>
                  <a:cubicBezTo>
                    <a:pt x="2179" y="27808"/>
                    <a:pt x="2362" y="28014"/>
                    <a:pt x="2553" y="28214"/>
                  </a:cubicBezTo>
                  <a:cubicBezTo>
                    <a:pt x="2598" y="28559"/>
                    <a:pt x="2666" y="28908"/>
                    <a:pt x="2756" y="29260"/>
                  </a:cubicBezTo>
                  <a:cubicBezTo>
                    <a:pt x="2543" y="28898"/>
                    <a:pt x="2341" y="28530"/>
                    <a:pt x="2150" y="28161"/>
                  </a:cubicBezTo>
                  <a:cubicBezTo>
                    <a:pt x="1973" y="27817"/>
                    <a:pt x="1806" y="27474"/>
                    <a:pt x="1651" y="27131"/>
                  </a:cubicBezTo>
                  <a:close/>
                  <a:moveTo>
                    <a:pt x="41319" y="23531"/>
                  </a:moveTo>
                  <a:cubicBezTo>
                    <a:pt x="41297" y="23698"/>
                    <a:pt x="41271" y="23870"/>
                    <a:pt x="41243" y="24051"/>
                  </a:cubicBezTo>
                  <a:cubicBezTo>
                    <a:pt x="41053" y="25221"/>
                    <a:pt x="40847" y="26074"/>
                    <a:pt x="40579" y="26921"/>
                  </a:cubicBezTo>
                  <a:cubicBezTo>
                    <a:pt x="40425" y="27403"/>
                    <a:pt x="40072" y="28451"/>
                    <a:pt x="39657" y="29364"/>
                  </a:cubicBezTo>
                  <a:cubicBezTo>
                    <a:pt x="39694" y="29261"/>
                    <a:pt x="39729" y="29158"/>
                    <a:pt x="39763" y="29054"/>
                  </a:cubicBezTo>
                  <a:cubicBezTo>
                    <a:pt x="40087" y="28065"/>
                    <a:pt x="40285" y="27030"/>
                    <a:pt x="40359" y="25956"/>
                  </a:cubicBezTo>
                  <a:cubicBezTo>
                    <a:pt x="40791" y="25223"/>
                    <a:pt x="41113" y="24412"/>
                    <a:pt x="41319" y="23531"/>
                  </a:cubicBezTo>
                  <a:close/>
                  <a:moveTo>
                    <a:pt x="38335" y="25896"/>
                  </a:moveTo>
                  <a:cubicBezTo>
                    <a:pt x="38336" y="25910"/>
                    <a:pt x="38338" y="25925"/>
                    <a:pt x="38341" y="25941"/>
                  </a:cubicBezTo>
                  <a:cubicBezTo>
                    <a:pt x="38344" y="25972"/>
                    <a:pt x="38348" y="26006"/>
                    <a:pt x="38351" y="26037"/>
                  </a:cubicBezTo>
                  <a:cubicBezTo>
                    <a:pt x="38355" y="26069"/>
                    <a:pt x="38358" y="26102"/>
                    <a:pt x="38363" y="26134"/>
                  </a:cubicBezTo>
                  <a:lnTo>
                    <a:pt x="38373" y="26228"/>
                  </a:lnTo>
                  <a:cubicBezTo>
                    <a:pt x="38378" y="26260"/>
                    <a:pt x="38380" y="26293"/>
                    <a:pt x="38383" y="26325"/>
                  </a:cubicBezTo>
                  <a:cubicBezTo>
                    <a:pt x="38386" y="26356"/>
                    <a:pt x="38388" y="26385"/>
                    <a:pt x="38392" y="26418"/>
                  </a:cubicBezTo>
                  <a:cubicBezTo>
                    <a:pt x="38395" y="26450"/>
                    <a:pt x="38398" y="26484"/>
                    <a:pt x="38401" y="26515"/>
                  </a:cubicBezTo>
                  <a:cubicBezTo>
                    <a:pt x="38403" y="26544"/>
                    <a:pt x="38407" y="26574"/>
                    <a:pt x="38408" y="26605"/>
                  </a:cubicBezTo>
                  <a:cubicBezTo>
                    <a:pt x="38410" y="26638"/>
                    <a:pt x="38414" y="26671"/>
                    <a:pt x="38416" y="26705"/>
                  </a:cubicBezTo>
                  <a:cubicBezTo>
                    <a:pt x="38417" y="26734"/>
                    <a:pt x="38420" y="26762"/>
                    <a:pt x="38423" y="26794"/>
                  </a:cubicBezTo>
                  <a:cubicBezTo>
                    <a:pt x="38425" y="26827"/>
                    <a:pt x="38428" y="26861"/>
                    <a:pt x="38430" y="26893"/>
                  </a:cubicBezTo>
                  <a:lnTo>
                    <a:pt x="38436" y="26981"/>
                  </a:lnTo>
                  <a:lnTo>
                    <a:pt x="38442" y="27081"/>
                  </a:lnTo>
                  <a:cubicBezTo>
                    <a:pt x="38444" y="27111"/>
                    <a:pt x="38445" y="27137"/>
                    <a:pt x="38445" y="27167"/>
                  </a:cubicBezTo>
                  <a:cubicBezTo>
                    <a:pt x="38447" y="27200"/>
                    <a:pt x="38448" y="27233"/>
                    <a:pt x="38448" y="27267"/>
                  </a:cubicBezTo>
                  <a:cubicBezTo>
                    <a:pt x="38451" y="27294"/>
                    <a:pt x="38451" y="27324"/>
                    <a:pt x="38453" y="27350"/>
                  </a:cubicBezTo>
                  <a:cubicBezTo>
                    <a:pt x="38454" y="27384"/>
                    <a:pt x="38454" y="27417"/>
                    <a:pt x="38455" y="27450"/>
                  </a:cubicBezTo>
                  <a:cubicBezTo>
                    <a:pt x="38455" y="27478"/>
                    <a:pt x="38458" y="27505"/>
                    <a:pt x="38458" y="27533"/>
                  </a:cubicBezTo>
                  <a:cubicBezTo>
                    <a:pt x="38458" y="27567"/>
                    <a:pt x="38460" y="27600"/>
                    <a:pt x="38460" y="27634"/>
                  </a:cubicBezTo>
                  <a:lnTo>
                    <a:pt x="38460" y="27717"/>
                  </a:lnTo>
                  <a:lnTo>
                    <a:pt x="38460" y="27818"/>
                  </a:lnTo>
                  <a:lnTo>
                    <a:pt x="38460" y="27899"/>
                  </a:lnTo>
                  <a:lnTo>
                    <a:pt x="38460" y="27996"/>
                  </a:lnTo>
                  <a:cubicBezTo>
                    <a:pt x="37639" y="28649"/>
                    <a:pt x="36688" y="29137"/>
                    <a:pt x="35617" y="29457"/>
                  </a:cubicBezTo>
                  <a:cubicBezTo>
                    <a:pt x="35712" y="28990"/>
                    <a:pt x="35796" y="28517"/>
                    <a:pt x="35864" y="28037"/>
                  </a:cubicBezTo>
                  <a:cubicBezTo>
                    <a:pt x="35879" y="28025"/>
                    <a:pt x="35895" y="28015"/>
                    <a:pt x="35909" y="28003"/>
                  </a:cubicBezTo>
                  <a:cubicBezTo>
                    <a:pt x="35946" y="27975"/>
                    <a:pt x="35983" y="27950"/>
                    <a:pt x="36020" y="27923"/>
                  </a:cubicBezTo>
                  <a:cubicBezTo>
                    <a:pt x="36070" y="27886"/>
                    <a:pt x="36117" y="27850"/>
                    <a:pt x="36165" y="27814"/>
                  </a:cubicBezTo>
                  <a:cubicBezTo>
                    <a:pt x="36202" y="27787"/>
                    <a:pt x="36240" y="27758"/>
                    <a:pt x="36277" y="27730"/>
                  </a:cubicBezTo>
                  <a:cubicBezTo>
                    <a:pt x="36326" y="27693"/>
                    <a:pt x="36371" y="27658"/>
                    <a:pt x="36417" y="27621"/>
                  </a:cubicBezTo>
                  <a:cubicBezTo>
                    <a:pt x="36454" y="27592"/>
                    <a:pt x="36493" y="27562"/>
                    <a:pt x="36530" y="27533"/>
                  </a:cubicBezTo>
                  <a:cubicBezTo>
                    <a:pt x="36576" y="27496"/>
                    <a:pt x="36620" y="27461"/>
                    <a:pt x="36665" y="27424"/>
                  </a:cubicBezTo>
                  <a:cubicBezTo>
                    <a:pt x="36702" y="27394"/>
                    <a:pt x="36740" y="27364"/>
                    <a:pt x="36777" y="27334"/>
                  </a:cubicBezTo>
                  <a:cubicBezTo>
                    <a:pt x="36821" y="27297"/>
                    <a:pt x="36865" y="27262"/>
                    <a:pt x="36908" y="27225"/>
                  </a:cubicBezTo>
                  <a:cubicBezTo>
                    <a:pt x="36945" y="27194"/>
                    <a:pt x="36983" y="27164"/>
                    <a:pt x="37020" y="27133"/>
                  </a:cubicBezTo>
                  <a:cubicBezTo>
                    <a:pt x="37063" y="27096"/>
                    <a:pt x="37105" y="27061"/>
                    <a:pt x="37148" y="27024"/>
                  </a:cubicBezTo>
                  <a:cubicBezTo>
                    <a:pt x="37185" y="26990"/>
                    <a:pt x="37223" y="26959"/>
                    <a:pt x="37260" y="26927"/>
                  </a:cubicBezTo>
                  <a:cubicBezTo>
                    <a:pt x="37299" y="26890"/>
                    <a:pt x="37341" y="26855"/>
                    <a:pt x="37380" y="26818"/>
                  </a:cubicBezTo>
                  <a:lnTo>
                    <a:pt x="37491" y="26719"/>
                  </a:lnTo>
                  <a:cubicBezTo>
                    <a:pt x="37530" y="26684"/>
                    <a:pt x="37570" y="26647"/>
                    <a:pt x="37608" y="26611"/>
                  </a:cubicBezTo>
                  <a:cubicBezTo>
                    <a:pt x="37645" y="26575"/>
                    <a:pt x="37682" y="26543"/>
                    <a:pt x="37719" y="26508"/>
                  </a:cubicBezTo>
                  <a:cubicBezTo>
                    <a:pt x="37758" y="26472"/>
                    <a:pt x="37795" y="26435"/>
                    <a:pt x="37832" y="26399"/>
                  </a:cubicBezTo>
                  <a:cubicBezTo>
                    <a:pt x="37869" y="26363"/>
                    <a:pt x="37905" y="26330"/>
                    <a:pt x="37942" y="26293"/>
                  </a:cubicBezTo>
                  <a:cubicBezTo>
                    <a:pt x="37979" y="26258"/>
                    <a:pt x="38016" y="26221"/>
                    <a:pt x="38050" y="26184"/>
                  </a:cubicBezTo>
                  <a:cubicBezTo>
                    <a:pt x="38086" y="26147"/>
                    <a:pt x="38123" y="26112"/>
                    <a:pt x="38158" y="26075"/>
                  </a:cubicBezTo>
                  <a:cubicBezTo>
                    <a:pt x="38194" y="26040"/>
                    <a:pt x="38229" y="26003"/>
                    <a:pt x="38263" y="25969"/>
                  </a:cubicBezTo>
                  <a:cubicBezTo>
                    <a:pt x="38288" y="25944"/>
                    <a:pt x="38311" y="25921"/>
                    <a:pt x="38335" y="25896"/>
                  </a:cubicBezTo>
                  <a:close/>
                  <a:moveTo>
                    <a:pt x="18013" y="27970"/>
                  </a:moveTo>
                  <a:cubicBezTo>
                    <a:pt x="18177" y="28192"/>
                    <a:pt x="18331" y="28420"/>
                    <a:pt x="18480" y="28649"/>
                  </a:cubicBezTo>
                  <a:cubicBezTo>
                    <a:pt x="17857" y="28977"/>
                    <a:pt x="17235" y="29290"/>
                    <a:pt x="16619" y="29590"/>
                  </a:cubicBezTo>
                  <a:cubicBezTo>
                    <a:pt x="17079" y="29062"/>
                    <a:pt x="17544" y="28523"/>
                    <a:pt x="18013" y="27970"/>
                  </a:cubicBezTo>
                  <a:close/>
                  <a:moveTo>
                    <a:pt x="29290" y="26641"/>
                  </a:moveTo>
                  <a:cubicBezTo>
                    <a:pt x="29717" y="27672"/>
                    <a:pt x="30041" y="28701"/>
                    <a:pt x="30258" y="29717"/>
                  </a:cubicBezTo>
                  <a:cubicBezTo>
                    <a:pt x="29595" y="29614"/>
                    <a:pt x="28915" y="29465"/>
                    <a:pt x="28223" y="29270"/>
                  </a:cubicBezTo>
                  <a:cubicBezTo>
                    <a:pt x="28230" y="29254"/>
                    <a:pt x="28237" y="29239"/>
                    <a:pt x="28245" y="29223"/>
                  </a:cubicBezTo>
                  <a:cubicBezTo>
                    <a:pt x="28252" y="29207"/>
                    <a:pt x="28259" y="29192"/>
                    <a:pt x="28265" y="29176"/>
                  </a:cubicBezTo>
                  <a:cubicBezTo>
                    <a:pt x="28290" y="29118"/>
                    <a:pt x="28317" y="29060"/>
                    <a:pt x="28342" y="29002"/>
                  </a:cubicBezTo>
                  <a:cubicBezTo>
                    <a:pt x="28349" y="28986"/>
                    <a:pt x="28356" y="28970"/>
                    <a:pt x="28364" y="28955"/>
                  </a:cubicBezTo>
                  <a:cubicBezTo>
                    <a:pt x="28390" y="28898"/>
                    <a:pt x="28414" y="28839"/>
                    <a:pt x="28440" y="28782"/>
                  </a:cubicBezTo>
                  <a:lnTo>
                    <a:pt x="28462" y="28732"/>
                  </a:lnTo>
                  <a:cubicBezTo>
                    <a:pt x="28487" y="28676"/>
                    <a:pt x="28511" y="28617"/>
                    <a:pt x="28536" y="28559"/>
                  </a:cubicBezTo>
                  <a:cubicBezTo>
                    <a:pt x="28543" y="28543"/>
                    <a:pt x="28551" y="28526"/>
                    <a:pt x="28555" y="28509"/>
                  </a:cubicBezTo>
                  <a:cubicBezTo>
                    <a:pt x="28580" y="28451"/>
                    <a:pt x="28605" y="28393"/>
                    <a:pt x="28629" y="28334"/>
                  </a:cubicBezTo>
                  <a:cubicBezTo>
                    <a:pt x="28636" y="28318"/>
                    <a:pt x="28642" y="28302"/>
                    <a:pt x="28649" y="28286"/>
                  </a:cubicBezTo>
                  <a:cubicBezTo>
                    <a:pt x="28673" y="28227"/>
                    <a:pt x="28698" y="28168"/>
                    <a:pt x="28723" y="28109"/>
                  </a:cubicBezTo>
                  <a:cubicBezTo>
                    <a:pt x="28730" y="28092"/>
                    <a:pt x="28736" y="28076"/>
                    <a:pt x="28743" y="28061"/>
                  </a:cubicBezTo>
                  <a:cubicBezTo>
                    <a:pt x="28767" y="28002"/>
                    <a:pt x="28790" y="27943"/>
                    <a:pt x="28815" y="27883"/>
                  </a:cubicBezTo>
                  <a:cubicBezTo>
                    <a:pt x="28820" y="27867"/>
                    <a:pt x="28827" y="27852"/>
                    <a:pt x="28833" y="27834"/>
                  </a:cubicBezTo>
                  <a:cubicBezTo>
                    <a:pt x="28857" y="27774"/>
                    <a:pt x="28882" y="27715"/>
                    <a:pt x="28905" y="27655"/>
                  </a:cubicBezTo>
                  <a:cubicBezTo>
                    <a:pt x="28911" y="27639"/>
                    <a:pt x="28918" y="27624"/>
                    <a:pt x="28923" y="27606"/>
                  </a:cubicBezTo>
                  <a:cubicBezTo>
                    <a:pt x="28948" y="27546"/>
                    <a:pt x="28971" y="27487"/>
                    <a:pt x="28993" y="27427"/>
                  </a:cubicBezTo>
                  <a:cubicBezTo>
                    <a:pt x="28999" y="27411"/>
                    <a:pt x="29007" y="27393"/>
                    <a:pt x="29011" y="27378"/>
                  </a:cubicBezTo>
                  <a:cubicBezTo>
                    <a:pt x="29036" y="27318"/>
                    <a:pt x="29058" y="27259"/>
                    <a:pt x="29082" y="27199"/>
                  </a:cubicBezTo>
                  <a:cubicBezTo>
                    <a:pt x="29087" y="27183"/>
                    <a:pt x="29095" y="27167"/>
                    <a:pt x="29099" y="27150"/>
                  </a:cubicBezTo>
                  <a:cubicBezTo>
                    <a:pt x="29124" y="27090"/>
                    <a:pt x="29146" y="27030"/>
                    <a:pt x="29168" y="26968"/>
                  </a:cubicBezTo>
                  <a:cubicBezTo>
                    <a:pt x="29173" y="26952"/>
                    <a:pt x="29180" y="26936"/>
                    <a:pt x="29186" y="26919"/>
                  </a:cubicBezTo>
                  <a:cubicBezTo>
                    <a:pt x="29208" y="26858"/>
                    <a:pt x="29230" y="26799"/>
                    <a:pt x="29254" y="26738"/>
                  </a:cubicBezTo>
                  <a:cubicBezTo>
                    <a:pt x="29260" y="26722"/>
                    <a:pt x="29267" y="26706"/>
                    <a:pt x="29273" y="26688"/>
                  </a:cubicBezTo>
                  <a:cubicBezTo>
                    <a:pt x="29279" y="26672"/>
                    <a:pt x="29283" y="26656"/>
                    <a:pt x="29290" y="26641"/>
                  </a:cubicBezTo>
                  <a:close/>
                  <a:moveTo>
                    <a:pt x="35753" y="28114"/>
                  </a:moveTo>
                  <a:cubicBezTo>
                    <a:pt x="35686" y="28577"/>
                    <a:pt x="35605" y="29036"/>
                    <a:pt x="35511" y="29486"/>
                  </a:cubicBezTo>
                  <a:cubicBezTo>
                    <a:pt x="35093" y="29605"/>
                    <a:pt x="34658" y="29699"/>
                    <a:pt x="34203" y="29766"/>
                  </a:cubicBezTo>
                  <a:cubicBezTo>
                    <a:pt x="33758" y="29832"/>
                    <a:pt x="33299" y="29871"/>
                    <a:pt x="32831" y="29886"/>
                  </a:cubicBezTo>
                  <a:cubicBezTo>
                    <a:pt x="32857" y="29871"/>
                    <a:pt x="32885" y="29857"/>
                    <a:pt x="32912" y="29845"/>
                  </a:cubicBezTo>
                  <a:cubicBezTo>
                    <a:pt x="32979" y="29810"/>
                    <a:pt x="33046" y="29774"/>
                    <a:pt x="33113" y="29738"/>
                  </a:cubicBezTo>
                  <a:cubicBezTo>
                    <a:pt x="33147" y="29720"/>
                    <a:pt x="33179" y="29702"/>
                    <a:pt x="33215" y="29685"/>
                  </a:cubicBezTo>
                  <a:cubicBezTo>
                    <a:pt x="33281" y="29649"/>
                    <a:pt x="33346" y="29613"/>
                    <a:pt x="33412" y="29577"/>
                  </a:cubicBezTo>
                  <a:cubicBezTo>
                    <a:pt x="33444" y="29560"/>
                    <a:pt x="33480" y="29540"/>
                    <a:pt x="33512" y="29523"/>
                  </a:cubicBezTo>
                  <a:cubicBezTo>
                    <a:pt x="33577" y="29488"/>
                    <a:pt x="33641" y="29451"/>
                    <a:pt x="33703" y="29415"/>
                  </a:cubicBezTo>
                  <a:cubicBezTo>
                    <a:pt x="33738" y="29396"/>
                    <a:pt x="33772" y="29377"/>
                    <a:pt x="33806" y="29357"/>
                  </a:cubicBezTo>
                  <a:cubicBezTo>
                    <a:pt x="33869" y="29323"/>
                    <a:pt x="33931" y="29286"/>
                    <a:pt x="33993" y="29249"/>
                  </a:cubicBezTo>
                  <a:lnTo>
                    <a:pt x="34097" y="29187"/>
                  </a:lnTo>
                  <a:cubicBezTo>
                    <a:pt x="34158" y="29154"/>
                    <a:pt x="34218" y="29117"/>
                    <a:pt x="34277" y="29080"/>
                  </a:cubicBezTo>
                  <a:cubicBezTo>
                    <a:pt x="34312" y="29058"/>
                    <a:pt x="34349" y="29037"/>
                    <a:pt x="34384" y="29015"/>
                  </a:cubicBezTo>
                  <a:cubicBezTo>
                    <a:pt x="34443" y="28980"/>
                    <a:pt x="34502" y="28943"/>
                    <a:pt x="34561" y="28907"/>
                  </a:cubicBezTo>
                  <a:cubicBezTo>
                    <a:pt x="34596" y="28884"/>
                    <a:pt x="34633" y="28862"/>
                    <a:pt x="34667" y="28840"/>
                  </a:cubicBezTo>
                  <a:cubicBezTo>
                    <a:pt x="34724" y="28804"/>
                    <a:pt x="34781" y="28768"/>
                    <a:pt x="34839" y="28732"/>
                  </a:cubicBezTo>
                  <a:cubicBezTo>
                    <a:pt x="34875" y="28708"/>
                    <a:pt x="34909" y="28686"/>
                    <a:pt x="34946" y="28662"/>
                  </a:cubicBezTo>
                  <a:cubicBezTo>
                    <a:pt x="35002" y="28626"/>
                    <a:pt x="35056" y="28590"/>
                    <a:pt x="35112" y="28554"/>
                  </a:cubicBezTo>
                  <a:cubicBezTo>
                    <a:pt x="35149" y="28530"/>
                    <a:pt x="35186" y="28506"/>
                    <a:pt x="35221" y="28481"/>
                  </a:cubicBezTo>
                  <a:cubicBezTo>
                    <a:pt x="35274" y="28445"/>
                    <a:pt x="35327" y="28411"/>
                    <a:pt x="35380" y="28374"/>
                  </a:cubicBezTo>
                  <a:cubicBezTo>
                    <a:pt x="35417" y="28348"/>
                    <a:pt x="35453" y="28324"/>
                    <a:pt x="35490" y="28298"/>
                  </a:cubicBezTo>
                  <a:cubicBezTo>
                    <a:pt x="35542" y="28261"/>
                    <a:pt x="35593" y="28227"/>
                    <a:pt x="35648" y="28190"/>
                  </a:cubicBezTo>
                  <a:cubicBezTo>
                    <a:pt x="35681" y="28164"/>
                    <a:pt x="35718" y="28140"/>
                    <a:pt x="35753" y="28114"/>
                  </a:cubicBezTo>
                  <a:close/>
                  <a:moveTo>
                    <a:pt x="35527" y="19421"/>
                  </a:moveTo>
                  <a:cubicBezTo>
                    <a:pt x="36070" y="22330"/>
                    <a:pt x="36151" y="25250"/>
                    <a:pt x="35770" y="27970"/>
                  </a:cubicBezTo>
                  <a:cubicBezTo>
                    <a:pt x="35762" y="27986"/>
                    <a:pt x="35753" y="27993"/>
                    <a:pt x="35745" y="28000"/>
                  </a:cubicBezTo>
                  <a:cubicBezTo>
                    <a:pt x="35728" y="28011"/>
                    <a:pt x="35714" y="28023"/>
                    <a:pt x="35696" y="28033"/>
                  </a:cubicBezTo>
                  <a:cubicBezTo>
                    <a:pt x="35537" y="28148"/>
                    <a:pt x="35375" y="28259"/>
                    <a:pt x="35209" y="28371"/>
                  </a:cubicBezTo>
                  <a:cubicBezTo>
                    <a:pt x="35193" y="28383"/>
                    <a:pt x="35175" y="28393"/>
                    <a:pt x="35161" y="28405"/>
                  </a:cubicBezTo>
                  <a:cubicBezTo>
                    <a:pt x="35083" y="28458"/>
                    <a:pt x="35002" y="28511"/>
                    <a:pt x="34921" y="28565"/>
                  </a:cubicBezTo>
                  <a:cubicBezTo>
                    <a:pt x="34918" y="28567"/>
                    <a:pt x="34915" y="28568"/>
                    <a:pt x="34914" y="28570"/>
                  </a:cubicBezTo>
                  <a:cubicBezTo>
                    <a:pt x="34828" y="28626"/>
                    <a:pt x="34744" y="28679"/>
                    <a:pt x="34659" y="28732"/>
                  </a:cubicBezTo>
                  <a:cubicBezTo>
                    <a:pt x="34643" y="28743"/>
                    <a:pt x="34627" y="28752"/>
                    <a:pt x="34609" y="28764"/>
                  </a:cubicBezTo>
                  <a:cubicBezTo>
                    <a:pt x="34531" y="28812"/>
                    <a:pt x="34450" y="28862"/>
                    <a:pt x="34369" y="28912"/>
                  </a:cubicBezTo>
                  <a:cubicBezTo>
                    <a:pt x="34364" y="28915"/>
                    <a:pt x="34358" y="28920"/>
                    <a:pt x="34352" y="28921"/>
                  </a:cubicBezTo>
                  <a:cubicBezTo>
                    <a:pt x="34266" y="28974"/>
                    <a:pt x="34180" y="29026"/>
                    <a:pt x="34091" y="29077"/>
                  </a:cubicBezTo>
                  <a:cubicBezTo>
                    <a:pt x="34075" y="29087"/>
                    <a:pt x="34056" y="29098"/>
                    <a:pt x="34040" y="29107"/>
                  </a:cubicBezTo>
                  <a:cubicBezTo>
                    <a:pt x="33959" y="29155"/>
                    <a:pt x="33880" y="29201"/>
                    <a:pt x="33799" y="29246"/>
                  </a:cubicBezTo>
                  <a:cubicBezTo>
                    <a:pt x="33791" y="29252"/>
                    <a:pt x="33783" y="29257"/>
                    <a:pt x="33775" y="29261"/>
                  </a:cubicBezTo>
                  <a:cubicBezTo>
                    <a:pt x="33687" y="29311"/>
                    <a:pt x="33599" y="29363"/>
                    <a:pt x="33509" y="29413"/>
                  </a:cubicBezTo>
                  <a:cubicBezTo>
                    <a:pt x="33491" y="29421"/>
                    <a:pt x="33474" y="29433"/>
                    <a:pt x="33455" y="29442"/>
                  </a:cubicBezTo>
                  <a:lnTo>
                    <a:pt x="33212" y="29574"/>
                  </a:lnTo>
                  <a:cubicBezTo>
                    <a:pt x="33202" y="29580"/>
                    <a:pt x="33190" y="29585"/>
                    <a:pt x="33181" y="29590"/>
                  </a:cubicBezTo>
                  <a:cubicBezTo>
                    <a:pt x="33091" y="29639"/>
                    <a:pt x="33001" y="29686"/>
                    <a:pt x="32909" y="29735"/>
                  </a:cubicBezTo>
                  <a:cubicBezTo>
                    <a:pt x="32891" y="29743"/>
                    <a:pt x="32875" y="29752"/>
                    <a:pt x="32856" y="29761"/>
                  </a:cubicBezTo>
                  <a:cubicBezTo>
                    <a:pt x="32775" y="29804"/>
                    <a:pt x="32694" y="29845"/>
                    <a:pt x="32613" y="29886"/>
                  </a:cubicBezTo>
                  <a:cubicBezTo>
                    <a:pt x="32610" y="29889"/>
                    <a:pt x="32607" y="29891"/>
                    <a:pt x="32604" y="29891"/>
                  </a:cubicBezTo>
                  <a:cubicBezTo>
                    <a:pt x="32552" y="29891"/>
                    <a:pt x="32500" y="29892"/>
                    <a:pt x="32448" y="29892"/>
                  </a:cubicBezTo>
                  <a:cubicBezTo>
                    <a:pt x="31787" y="29892"/>
                    <a:pt x="31106" y="29840"/>
                    <a:pt x="30408" y="29738"/>
                  </a:cubicBezTo>
                  <a:cubicBezTo>
                    <a:pt x="30177" y="28654"/>
                    <a:pt x="29824" y="27555"/>
                    <a:pt x="29357" y="26455"/>
                  </a:cubicBezTo>
                  <a:cubicBezTo>
                    <a:pt x="29379" y="26396"/>
                    <a:pt x="29401" y="26334"/>
                    <a:pt x="29421" y="26274"/>
                  </a:cubicBezTo>
                  <a:cubicBezTo>
                    <a:pt x="29427" y="26258"/>
                    <a:pt x="29435" y="26241"/>
                    <a:pt x="29440" y="26222"/>
                  </a:cubicBezTo>
                  <a:cubicBezTo>
                    <a:pt x="29463" y="26162"/>
                    <a:pt x="29482" y="26102"/>
                    <a:pt x="29504" y="26040"/>
                  </a:cubicBezTo>
                  <a:cubicBezTo>
                    <a:pt x="29511" y="26022"/>
                    <a:pt x="29517" y="26003"/>
                    <a:pt x="29523" y="25985"/>
                  </a:cubicBezTo>
                  <a:cubicBezTo>
                    <a:pt x="29543" y="25927"/>
                    <a:pt x="29563" y="25868"/>
                    <a:pt x="29585" y="25807"/>
                  </a:cubicBezTo>
                  <a:cubicBezTo>
                    <a:pt x="29592" y="25788"/>
                    <a:pt x="29598" y="25768"/>
                    <a:pt x="29605" y="25750"/>
                  </a:cubicBezTo>
                  <a:cubicBezTo>
                    <a:pt x="29626" y="25691"/>
                    <a:pt x="29646" y="25632"/>
                    <a:pt x="29666" y="25572"/>
                  </a:cubicBezTo>
                  <a:cubicBezTo>
                    <a:pt x="29671" y="25554"/>
                    <a:pt x="29677" y="25537"/>
                    <a:pt x="29683" y="25521"/>
                  </a:cubicBezTo>
                  <a:lnTo>
                    <a:pt x="29743" y="25338"/>
                  </a:lnTo>
                  <a:cubicBezTo>
                    <a:pt x="29751" y="25318"/>
                    <a:pt x="29757" y="25297"/>
                    <a:pt x="29764" y="25278"/>
                  </a:cubicBezTo>
                  <a:cubicBezTo>
                    <a:pt x="29782" y="25219"/>
                    <a:pt x="29802" y="25162"/>
                    <a:pt x="29820" y="25103"/>
                  </a:cubicBezTo>
                  <a:cubicBezTo>
                    <a:pt x="29827" y="25082"/>
                    <a:pt x="29833" y="25062"/>
                    <a:pt x="29841" y="25040"/>
                  </a:cubicBezTo>
                  <a:cubicBezTo>
                    <a:pt x="29860" y="24981"/>
                    <a:pt x="29877" y="24925"/>
                    <a:pt x="29898" y="24866"/>
                  </a:cubicBezTo>
                  <a:cubicBezTo>
                    <a:pt x="29904" y="24847"/>
                    <a:pt x="29911" y="24826"/>
                    <a:pt x="29916" y="24809"/>
                  </a:cubicBezTo>
                  <a:cubicBezTo>
                    <a:pt x="29935" y="24750"/>
                    <a:pt x="29955" y="24690"/>
                    <a:pt x="29973" y="24631"/>
                  </a:cubicBezTo>
                  <a:cubicBezTo>
                    <a:pt x="29980" y="24609"/>
                    <a:pt x="29986" y="24587"/>
                    <a:pt x="29994" y="24565"/>
                  </a:cubicBezTo>
                  <a:cubicBezTo>
                    <a:pt x="30011" y="24507"/>
                    <a:pt x="30029" y="24450"/>
                    <a:pt x="30046" y="24392"/>
                  </a:cubicBezTo>
                  <a:cubicBezTo>
                    <a:pt x="30054" y="24367"/>
                    <a:pt x="30063" y="24341"/>
                    <a:pt x="30070" y="24316"/>
                  </a:cubicBezTo>
                  <a:cubicBezTo>
                    <a:pt x="30088" y="24263"/>
                    <a:pt x="30104" y="24209"/>
                    <a:pt x="30119" y="24156"/>
                  </a:cubicBezTo>
                  <a:cubicBezTo>
                    <a:pt x="30127" y="24123"/>
                    <a:pt x="30136" y="24091"/>
                    <a:pt x="30148" y="24059"/>
                  </a:cubicBezTo>
                  <a:cubicBezTo>
                    <a:pt x="30163" y="24013"/>
                    <a:pt x="30176" y="23964"/>
                    <a:pt x="30191" y="23919"/>
                  </a:cubicBezTo>
                  <a:cubicBezTo>
                    <a:pt x="30201" y="23881"/>
                    <a:pt x="30213" y="23844"/>
                    <a:pt x="30223" y="23804"/>
                  </a:cubicBezTo>
                  <a:cubicBezTo>
                    <a:pt x="30236" y="23763"/>
                    <a:pt x="30247" y="23722"/>
                    <a:pt x="30260" y="23679"/>
                  </a:cubicBezTo>
                  <a:cubicBezTo>
                    <a:pt x="30280" y="23611"/>
                    <a:pt x="30298" y="23544"/>
                    <a:pt x="30319" y="23476"/>
                  </a:cubicBezTo>
                  <a:cubicBezTo>
                    <a:pt x="30323" y="23464"/>
                    <a:pt x="30326" y="23451"/>
                    <a:pt x="30327" y="23441"/>
                  </a:cubicBezTo>
                  <a:cubicBezTo>
                    <a:pt x="30375" y="23280"/>
                    <a:pt x="30419" y="23120"/>
                    <a:pt x="30460" y="22958"/>
                  </a:cubicBezTo>
                  <a:lnTo>
                    <a:pt x="30460" y="22957"/>
                  </a:lnTo>
                  <a:cubicBezTo>
                    <a:pt x="30482" y="22877"/>
                    <a:pt x="30502" y="22797"/>
                    <a:pt x="30525" y="22719"/>
                  </a:cubicBezTo>
                  <a:cubicBezTo>
                    <a:pt x="30525" y="22716"/>
                    <a:pt x="30526" y="22714"/>
                    <a:pt x="30526" y="22713"/>
                  </a:cubicBezTo>
                  <a:cubicBezTo>
                    <a:pt x="30547" y="22633"/>
                    <a:pt x="30567" y="22557"/>
                    <a:pt x="30588" y="22477"/>
                  </a:cubicBezTo>
                  <a:lnTo>
                    <a:pt x="30592" y="22455"/>
                  </a:lnTo>
                  <a:cubicBezTo>
                    <a:pt x="30611" y="22382"/>
                    <a:pt x="30629" y="22308"/>
                    <a:pt x="30648" y="22236"/>
                  </a:cubicBezTo>
                  <a:cubicBezTo>
                    <a:pt x="30651" y="22226"/>
                    <a:pt x="30654" y="22214"/>
                    <a:pt x="30657" y="22201"/>
                  </a:cubicBezTo>
                  <a:cubicBezTo>
                    <a:pt x="30673" y="22132"/>
                    <a:pt x="30692" y="22064"/>
                    <a:pt x="30708" y="21993"/>
                  </a:cubicBezTo>
                  <a:cubicBezTo>
                    <a:pt x="30710" y="21983"/>
                    <a:pt x="30714" y="21973"/>
                    <a:pt x="30716" y="21963"/>
                  </a:cubicBezTo>
                  <a:cubicBezTo>
                    <a:pt x="30732" y="21892"/>
                    <a:pt x="30751" y="21823"/>
                    <a:pt x="30767" y="21751"/>
                  </a:cubicBezTo>
                  <a:cubicBezTo>
                    <a:pt x="30772" y="21738"/>
                    <a:pt x="30773" y="21727"/>
                    <a:pt x="30776" y="21714"/>
                  </a:cubicBezTo>
                  <a:cubicBezTo>
                    <a:pt x="30794" y="21646"/>
                    <a:pt x="30810" y="21579"/>
                    <a:pt x="30825" y="21508"/>
                  </a:cubicBezTo>
                  <a:cubicBezTo>
                    <a:pt x="30828" y="21498"/>
                    <a:pt x="30830" y="21485"/>
                    <a:pt x="30832" y="21473"/>
                  </a:cubicBezTo>
                  <a:cubicBezTo>
                    <a:pt x="30848" y="21405"/>
                    <a:pt x="30863" y="21336"/>
                    <a:pt x="30879" y="21265"/>
                  </a:cubicBezTo>
                  <a:cubicBezTo>
                    <a:pt x="30882" y="21255"/>
                    <a:pt x="30885" y="21245"/>
                    <a:pt x="30886" y="21234"/>
                  </a:cubicBezTo>
                  <a:cubicBezTo>
                    <a:pt x="30904" y="21164"/>
                    <a:pt x="30919" y="21095"/>
                    <a:pt x="30935" y="21023"/>
                  </a:cubicBezTo>
                  <a:cubicBezTo>
                    <a:pt x="30936" y="21012"/>
                    <a:pt x="30941" y="20999"/>
                    <a:pt x="30942" y="20987"/>
                  </a:cubicBezTo>
                  <a:cubicBezTo>
                    <a:pt x="30957" y="20918"/>
                    <a:pt x="30973" y="20851"/>
                    <a:pt x="30988" y="20780"/>
                  </a:cubicBezTo>
                  <a:cubicBezTo>
                    <a:pt x="30992" y="20767"/>
                    <a:pt x="30994" y="20752"/>
                    <a:pt x="30997" y="20740"/>
                  </a:cubicBezTo>
                  <a:cubicBezTo>
                    <a:pt x="31011" y="20671"/>
                    <a:pt x="31026" y="20605"/>
                    <a:pt x="31039" y="20537"/>
                  </a:cubicBezTo>
                  <a:cubicBezTo>
                    <a:pt x="31044" y="20523"/>
                    <a:pt x="31045" y="20509"/>
                    <a:pt x="31048" y="20495"/>
                  </a:cubicBezTo>
                  <a:cubicBezTo>
                    <a:pt x="31060" y="20442"/>
                    <a:pt x="31070" y="20389"/>
                    <a:pt x="31082" y="20337"/>
                  </a:cubicBezTo>
                  <a:cubicBezTo>
                    <a:pt x="31420" y="20052"/>
                    <a:pt x="31753" y="19767"/>
                    <a:pt x="32076" y="19483"/>
                  </a:cubicBezTo>
                  <a:cubicBezTo>
                    <a:pt x="32656" y="19596"/>
                    <a:pt x="33215" y="19653"/>
                    <a:pt x="33753" y="19653"/>
                  </a:cubicBezTo>
                  <a:cubicBezTo>
                    <a:pt x="34108" y="19653"/>
                    <a:pt x="34453" y="19627"/>
                    <a:pt x="34789" y="19578"/>
                  </a:cubicBezTo>
                  <a:cubicBezTo>
                    <a:pt x="35045" y="19539"/>
                    <a:pt x="35290" y="19487"/>
                    <a:pt x="35527" y="19421"/>
                  </a:cubicBezTo>
                  <a:close/>
                  <a:moveTo>
                    <a:pt x="2671" y="28334"/>
                  </a:moveTo>
                  <a:cubicBezTo>
                    <a:pt x="2800" y="28470"/>
                    <a:pt x="2937" y="28599"/>
                    <a:pt x="3078" y="28729"/>
                  </a:cubicBezTo>
                  <a:cubicBezTo>
                    <a:pt x="3222" y="28861"/>
                    <a:pt x="3371" y="28989"/>
                    <a:pt x="3524" y="29117"/>
                  </a:cubicBezTo>
                  <a:cubicBezTo>
                    <a:pt x="3519" y="29126"/>
                    <a:pt x="3516" y="29133"/>
                    <a:pt x="3510" y="29142"/>
                  </a:cubicBezTo>
                  <a:cubicBezTo>
                    <a:pt x="3374" y="29430"/>
                    <a:pt x="3268" y="29707"/>
                    <a:pt x="3187" y="29966"/>
                  </a:cubicBezTo>
                  <a:cubicBezTo>
                    <a:pt x="3106" y="29838"/>
                    <a:pt x="3025" y="29708"/>
                    <a:pt x="2946" y="29580"/>
                  </a:cubicBezTo>
                  <a:cubicBezTo>
                    <a:pt x="2826" y="29164"/>
                    <a:pt x="2732" y="28749"/>
                    <a:pt x="2671" y="28334"/>
                  </a:cubicBezTo>
                  <a:close/>
                  <a:moveTo>
                    <a:pt x="3069" y="29955"/>
                  </a:moveTo>
                  <a:cubicBezTo>
                    <a:pt x="3094" y="30001"/>
                    <a:pt x="3124" y="30045"/>
                    <a:pt x="3153" y="30089"/>
                  </a:cubicBezTo>
                  <a:cubicBezTo>
                    <a:pt x="3149" y="30111"/>
                    <a:pt x="3143" y="30132"/>
                    <a:pt x="3137" y="30154"/>
                  </a:cubicBezTo>
                  <a:cubicBezTo>
                    <a:pt x="3113" y="30088"/>
                    <a:pt x="3091" y="30021"/>
                    <a:pt x="3069" y="29955"/>
                  </a:cubicBezTo>
                  <a:close/>
                  <a:moveTo>
                    <a:pt x="10387" y="22420"/>
                  </a:moveTo>
                  <a:cubicBezTo>
                    <a:pt x="11974" y="22877"/>
                    <a:pt x="13514" y="23706"/>
                    <a:pt x="14894" y="24770"/>
                  </a:cubicBezTo>
                  <a:cubicBezTo>
                    <a:pt x="13520" y="26680"/>
                    <a:pt x="12258" y="28523"/>
                    <a:pt x="11184" y="30199"/>
                  </a:cubicBezTo>
                  <a:cubicBezTo>
                    <a:pt x="10769" y="29793"/>
                    <a:pt x="10363" y="29376"/>
                    <a:pt x="9968" y="28945"/>
                  </a:cubicBezTo>
                  <a:cubicBezTo>
                    <a:pt x="9915" y="28886"/>
                    <a:pt x="9860" y="28830"/>
                    <a:pt x="9807" y="28771"/>
                  </a:cubicBezTo>
                  <a:cubicBezTo>
                    <a:pt x="9809" y="28746"/>
                    <a:pt x="9809" y="28723"/>
                    <a:pt x="9809" y="28701"/>
                  </a:cubicBezTo>
                  <a:lnTo>
                    <a:pt x="9809" y="28546"/>
                  </a:lnTo>
                  <a:lnTo>
                    <a:pt x="9809" y="28470"/>
                  </a:lnTo>
                  <a:cubicBezTo>
                    <a:pt x="9809" y="28418"/>
                    <a:pt x="9812" y="28367"/>
                    <a:pt x="9812" y="28312"/>
                  </a:cubicBezTo>
                  <a:cubicBezTo>
                    <a:pt x="9812" y="28287"/>
                    <a:pt x="9812" y="28264"/>
                    <a:pt x="9813" y="28237"/>
                  </a:cubicBezTo>
                  <a:cubicBezTo>
                    <a:pt x="9813" y="28184"/>
                    <a:pt x="9815" y="28131"/>
                    <a:pt x="9816" y="28080"/>
                  </a:cubicBezTo>
                  <a:cubicBezTo>
                    <a:pt x="9816" y="28055"/>
                    <a:pt x="9816" y="28030"/>
                    <a:pt x="9819" y="28006"/>
                  </a:cubicBezTo>
                  <a:cubicBezTo>
                    <a:pt x="9820" y="27952"/>
                    <a:pt x="9820" y="27899"/>
                    <a:pt x="9822" y="27846"/>
                  </a:cubicBezTo>
                  <a:cubicBezTo>
                    <a:pt x="9822" y="27823"/>
                    <a:pt x="9823" y="27796"/>
                    <a:pt x="9823" y="27773"/>
                  </a:cubicBezTo>
                  <a:lnTo>
                    <a:pt x="9829" y="27612"/>
                  </a:lnTo>
                  <a:cubicBezTo>
                    <a:pt x="9829" y="27589"/>
                    <a:pt x="9831" y="27562"/>
                    <a:pt x="9831" y="27539"/>
                  </a:cubicBezTo>
                  <a:cubicBezTo>
                    <a:pt x="9834" y="27486"/>
                    <a:pt x="9835" y="27430"/>
                    <a:pt x="9838" y="27377"/>
                  </a:cubicBezTo>
                  <a:cubicBezTo>
                    <a:pt x="9841" y="27353"/>
                    <a:pt x="9841" y="27330"/>
                    <a:pt x="9843" y="27305"/>
                  </a:cubicBezTo>
                  <a:cubicBezTo>
                    <a:pt x="9844" y="27250"/>
                    <a:pt x="9848" y="27197"/>
                    <a:pt x="9850" y="27141"/>
                  </a:cubicBezTo>
                  <a:cubicBezTo>
                    <a:pt x="9851" y="27118"/>
                    <a:pt x="9851" y="27094"/>
                    <a:pt x="9853" y="27069"/>
                  </a:cubicBezTo>
                  <a:cubicBezTo>
                    <a:pt x="9857" y="27015"/>
                    <a:pt x="9859" y="26962"/>
                    <a:pt x="9863" y="26906"/>
                  </a:cubicBezTo>
                  <a:cubicBezTo>
                    <a:pt x="9865" y="26883"/>
                    <a:pt x="9865" y="26859"/>
                    <a:pt x="9866" y="26834"/>
                  </a:cubicBezTo>
                  <a:cubicBezTo>
                    <a:pt x="9870" y="26780"/>
                    <a:pt x="9873" y="26727"/>
                    <a:pt x="9875" y="26671"/>
                  </a:cubicBezTo>
                  <a:cubicBezTo>
                    <a:pt x="9878" y="26647"/>
                    <a:pt x="9879" y="26624"/>
                    <a:pt x="9879" y="26599"/>
                  </a:cubicBezTo>
                  <a:lnTo>
                    <a:pt x="9890" y="26434"/>
                  </a:lnTo>
                  <a:lnTo>
                    <a:pt x="9895" y="26362"/>
                  </a:lnTo>
                  <a:cubicBezTo>
                    <a:pt x="9900" y="26308"/>
                    <a:pt x="9903" y="26250"/>
                    <a:pt x="9909" y="26194"/>
                  </a:cubicBezTo>
                  <a:cubicBezTo>
                    <a:pt x="9910" y="26171"/>
                    <a:pt x="9912" y="26149"/>
                    <a:pt x="9915" y="26125"/>
                  </a:cubicBezTo>
                  <a:cubicBezTo>
                    <a:pt x="9918" y="26069"/>
                    <a:pt x="9923" y="26015"/>
                    <a:pt x="9926" y="25957"/>
                  </a:cubicBezTo>
                  <a:lnTo>
                    <a:pt x="9932" y="25885"/>
                  </a:lnTo>
                  <a:cubicBezTo>
                    <a:pt x="9938" y="25831"/>
                    <a:pt x="9941" y="25775"/>
                    <a:pt x="9947" y="25721"/>
                  </a:cubicBezTo>
                  <a:lnTo>
                    <a:pt x="9953" y="25649"/>
                  </a:lnTo>
                  <a:cubicBezTo>
                    <a:pt x="9959" y="25594"/>
                    <a:pt x="9963" y="25538"/>
                    <a:pt x="9968" y="25484"/>
                  </a:cubicBezTo>
                  <a:cubicBezTo>
                    <a:pt x="9969" y="25459"/>
                    <a:pt x="9973" y="25434"/>
                    <a:pt x="9975" y="25410"/>
                  </a:cubicBezTo>
                  <a:lnTo>
                    <a:pt x="9991" y="25244"/>
                  </a:lnTo>
                  <a:cubicBezTo>
                    <a:pt x="9993" y="25221"/>
                    <a:pt x="9997" y="25194"/>
                    <a:pt x="9998" y="25171"/>
                  </a:cubicBezTo>
                  <a:cubicBezTo>
                    <a:pt x="10004" y="25118"/>
                    <a:pt x="10010" y="25062"/>
                    <a:pt x="10018" y="25009"/>
                  </a:cubicBezTo>
                  <a:cubicBezTo>
                    <a:pt x="10021" y="24984"/>
                    <a:pt x="10022" y="24957"/>
                    <a:pt x="10026" y="24932"/>
                  </a:cubicBezTo>
                  <a:cubicBezTo>
                    <a:pt x="10032" y="24878"/>
                    <a:pt x="10040" y="24823"/>
                    <a:pt x="10044" y="24770"/>
                  </a:cubicBezTo>
                  <a:cubicBezTo>
                    <a:pt x="10048" y="24744"/>
                    <a:pt x="10050" y="24719"/>
                    <a:pt x="10054" y="24692"/>
                  </a:cubicBezTo>
                  <a:cubicBezTo>
                    <a:pt x="10059" y="24640"/>
                    <a:pt x="10066" y="24584"/>
                    <a:pt x="10073" y="24531"/>
                  </a:cubicBezTo>
                  <a:cubicBezTo>
                    <a:pt x="10078" y="24506"/>
                    <a:pt x="10079" y="24479"/>
                    <a:pt x="10084" y="24451"/>
                  </a:cubicBezTo>
                  <a:cubicBezTo>
                    <a:pt x="10091" y="24398"/>
                    <a:pt x="10096" y="24344"/>
                    <a:pt x="10103" y="24289"/>
                  </a:cubicBezTo>
                  <a:cubicBezTo>
                    <a:pt x="10107" y="24264"/>
                    <a:pt x="10110" y="24237"/>
                    <a:pt x="10113" y="24212"/>
                  </a:cubicBezTo>
                  <a:lnTo>
                    <a:pt x="10135" y="24051"/>
                  </a:lnTo>
                  <a:cubicBezTo>
                    <a:pt x="10138" y="24023"/>
                    <a:pt x="10143" y="23995"/>
                    <a:pt x="10146" y="23970"/>
                  </a:cubicBezTo>
                  <a:cubicBezTo>
                    <a:pt x="10153" y="23919"/>
                    <a:pt x="10160" y="23866"/>
                    <a:pt x="10168" y="23814"/>
                  </a:cubicBezTo>
                  <a:cubicBezTo>
                    <a:pt x="10172" y="23786"/>
                    <a:pt x="10175" y="23757"/>
                    <a:pt x="10179" y="23729"/>
                  </a:cubicBezTo>
                  <a:cubicBezTo>
                    <a:pt x="10187" y="23678"/>
                    <a:pt x="10194" y="23626"/>
                    <a:pt x="10201" y="23573"/>
                  </a:cubicBezTo>
                  <a:cubicBezTo>
                    <a:pt x="10204" y="23544"/>
                    <a:pt x="10209" y="23516"/>
                    <a:pt x="10213" y="23486"/>
                  </a:cubicBezTo>
                  <a:cubicBezTo>
                    <a:pt x="10221" y="23435"/>
                    <a:pt x="10231" y="23382"/>
                    <a:pt x="10238" y="23330"/>
                  </a:cubicBezTo>
                  <a:cubicBezTo>
                    <a:pt x="10241" y="23303"/>
                    <a:pt x="10247" y="23273"/>
                    <a:pt x="10250" y="23245"/>
                  </a:cubicBezTo>
                  <a:cubicBezTo>
                    <a:pt x="10257" y="23194"/>
                    <a:pt x="10268" y="23145"/>
                    <a:pt x="10275" y="23094"/>
                  </a:cubicBezTo>
                  <a:cubicBezTo>
                    <a:pt x="10279" y="23064"/>
                    <a:pt x="10284" y="23035"/>
                    <a:pt x="10290" y="23005"/>
                  </a:cubicBezTo>
                  <a:cubicBezTo>
                    <a:pt x="10297" y="22955"/>
                    <a:pt x="10306" y="22907"/>
                    <a:pt x="10313" y="22858"/>
                  </a:cubicBezTo>
                  <a:cubicBezTo>
                    <a:pt x="10319" y="22826"/>
                    <a:pt x="10324" y="22795"/>
                    <a:pt x="10328" y="22763"/>
                  </a:cubicBezTo>
                  <a:cubicBezTo>
                    <a:pt x="10335" y="22714"/>
                    <a:pt x="10344" y="22667"/>
                    <a:pt x="10351" y="22619"/>
                  </a:cubicBezTo>
                  <a:cubicBezTo>
                    <a:pt x="10357" y="22586"/>
                    <a:pt x="10363" y="22554"/>
                    <a:pt x="10368" y="22521"/>
                  </a:cubicBezTo>
                  <a:cubicBezTo>
                    <a:pt x="10374" y="22488"/>
                    <a:pt x="10379" y="22454"/>
                    <a:pt x="10387" y="22420"/>
                  </a:cubicBezTo>
                  <a:close/>
                  <a:moveTo>
                    <a:pt x="30435" y="29842"/>
                  </a:moveTo>
                  <a:cubicBezTo>
                    <a:pt x="31110" y="29941"/>
                    <a:pt x="31769" y="29989"/>
                    <a:pt x="32409" y="29992"/>
                  </a:cubicBezTo>
                  <a:cubicBezTo>
                    <a:pt x="32372" y="30010"/>
                    <a:pt x="32338" y="30029"/>
                    <a:pt x="32301" y="30045"/>
                  </a:cubicBezTo>
                  <a:cubicBezTo>
                    <a:pt x="32282" y="30052"/>
                    <a:pt x="32265" y="30061"/>
                    <a:pt x="32247" y="30069"/>
                  </a:cubicBezTo>
                  <a:cubicBezTo>
                    <a:pt x="32166" y="30107"/>
                    <a:pt x="32084" y="30148"/>
                    <a:pt x="32003" y="30186"/>
                  </a:cubicBezTo>
                  <a:cubicBezTo>
                    <a:pt x="31988" y="30194"/>
                    <a:pt x="31972" y="30201"/>
                    <a:pt x="31957" y="30208"/>
                  </a:cubicBezTo>
                  <a:cubicBezTo>
                    <a:pt x="31863" y="30252"/>
                    <a:pt x="31769" y="30297"/>
                    <a:pt x="31676" y="30339"/>
                  </a:cubicBezTo>
                  <a:cubicBezTo>
                    <a:pt x="31657" y="30348"/>
                    <a:pt x="31639" y="30355"/>
                    <a:pt x="31620" y="30364"/>
                  </a:cubicBezTo>
                  <a:cubicBezTo>
                    <a:pt x="31539" y="30401"/>
                    <a:pt x="31457" y="30438"/>
                    <a:pt x="31375" y="30474"/>
                  </a:cubicBezTo>
                  <a:cubicBezTo>
                    <a:pt x="31357" y="30482"/>
                    <a:pt x="31339" y="30489"/>
                    <a:pt x="31323" y="30499"/>
                  </a:cubicBezTo>
                  <a:cubicBezTo>
                    <a:pt x="31229" y="30541"/>
                    <a:pt x="31133" y="30582"/>
                    <a:pt x="31038" y="30622"/>
                  </a:cubicBezTo>
                  <a:cubicBezTo>
                    <a:pt x="31019" y="30629"/>
                    <a:pt x="31001" y="30636"/>
                    <a:pt x="30982" y="30647"/>
                  </a:cubicBezTo>
                  <a:lnTo>
                    <a:pt x="30735" y="30751"/>
                  </a:lnTo>
                  <a:cubicBezTo>
                    <a:pt x="30716" y="30758"/>
                    <a:pt x="30695" y="30767"/>
                    <a:pt x="30678" y="30775"/>
                  </a:cubicBezTo>
                  <a:cubicBezTo>
                    <a:pt x="30652" y="30783"/>
                    <a:pt x="30627" y="30795"/>
                    <a:pt x="30604" y="30804"/>
                  </a:cubicBezTo>
                  <a:cubicBezTo>
                    <a:pt x="30558" y="30485"/>
                    <a:pt x="30502" y="30164"/>
                    <a:pt x="30435" y="29842"/>
                  </a:cubicBezTo>
                  <a:close/>
                  <a:moveTo>
                    <a:pt x="14983" y="24840"/>
                  </a:moveTo>
                  <a:cubicBezTo>
                    <a:pt x="16103" y="25719"/>
                    <a:pt x="17110" y="26752"/>
                    <a:pt x="17943" y="27874"/>
                  </a:cubicBezTo>
                  <a:cubicBezTo>
                    <a:pt x="17407" y="28504"/>
                    <a:pt x="16879" y="29120"/>
                    <a:pt x="16357" y="29716"/>
                  </a:cubicBezTo>
                  <a:cubicBezTo>
                    <a:pt x="15026" y="30355"/>
                    <a:pt x="13720" y="30919"/>
                    <a:pt x="12471" y="31389"/>
                  </a:cubicBezTo>
                  <a:cubicBezTo>
                    <a:pt x="12064" y="31032"/>
                    <a:pt x="11662" y="30663"/>
                    <a:pt x="11271" y="30282"/>
                  </a:cubicBezTo>
                  <a:cubicBezTo>
                    <a:pt x="12343" y="28605"/>
                    <a:pt x="13607" y="26758"/>
                    <a:pt x="14983" y="24840"/>
                  </a:cubicBezTo>
                  <a:close/>
                  <a:moveTo>
                    <a:pt x="563" y="25066"/>
                  </a:moveTo>
                  <a:cubicBezTo>
                    <a:pt x="564" y="25069"/>
                    <a:pt x="566" y="25073"/>
                    <a:pt x="566" y="25076"/>
                  </a:cubicBezTo>
                  <a:cubicBezTo>
                    <a:pt x="577" y="25109"/>
                    <a:pt x="588" y="25141"/>
                    <a:pt x="601" y="25172"/>
                  </a:cubicBezTo>
                  <a:cubicBezTo>
                    <a:pt x="608" y="25193"/>
                    <a:pt x="617" y="25213"/>
                    <a:pt x="625" y="25234"/>
                  </a:cubicBezTo>
                  <a:lnTo>
                    <a:pt x="664" y="25332"/>
                  </a:lnTo>
                  <a:cubicBezTo>
                    <a:pt x="672" y="25353"/>
                    <a:pt x="680" y="25374"/>
                    <a:pt x="689" y="25393"/>
                  </a:cubicBezTo>
                  <a:cubicBezTo>
                    <a:pt x="703" y="25426"/>
                    <a:pt x="716" y="25457"/>
                    <a:pt x="730" y="25491"/>
                  </a:cubicBezTo>
                  <a:cubicBezTo>
                    <a:pt x="739" y="25510"/>
                    <a:pt x="747" y="25531"/>
                    <a:pt x="755" y="25550"/>
                  </a:cubicBezTo>
                  <a:cubicBezTo>
                    <a:pt x="770" y="25582"/>
                    <a:pt x="783" y="25616"/>
                    <a:pt x="798" y="25647"/>
                  </a:cubicBezTo>
                  <a:cubicBezTo>
                    <a:pt x="807" y="25665"/>
                    <a:pt x="814" y="25684"/>
                    <a:pt x="823" y="25702"/>
                  </a:cubicBezTo>
                  <a:cubicBezTo>
                    <a:pt x="838" y="25735"/>
                    <a:pt x="855" y="25768"/>
                    <a:pt x="870" y="25803"/>
                  </a:cubicBezTo>
                  <a:lnTo>
                    <a:pt x="897" y="25859"/>
                  </a:lnTo>
                  <a:cubicBezTo>
                    <a:pt x="914" y="25891"/>
                    <a:pt x="929" y="25925"/>
                    <a:pt x="945" y="25957"/>
                  </a:cubicBezTo>
                  <a:cubicBezTo>
                    <a:pt x="954" y="25977"/>
                    <a:pt x="966" y="25996"/>
                    <a:pt x="975" y="26015"/>
                  </a:cubicBezTo>
                  <a:cubicBezTo>
                    <a:pt x="991" y="26047"/>
                    <a:pt x="1007" y="26080"/>
                    <a:pt x="1025" y="26112"/>
                  </a:cubicBezTo>
                  <a:cubicBezTo>
                    <a:pt x="1033" y="26131"/>
                    <a:pt x="1044" y="26149"/>
                    <a:pt x="1056" y="26169"/>
                  </a:cubicBezTo>
                  <a:cubicBezTo>
                    <a:pt x="1072" y="26202"/>
                    <a:pt x="1091" y="26234"/>
                    <a:pt x="1108" y="26266"/>
                  </a:cubicBezTo>
                  <a:cubicBezTo>
                    <a:pt x="1120" y="26285"/>
                    <a:pt x="1129" y="26303"/>
                    <a:pt x="1139" y="26322"/>
                  </a:cubicBezTo>
                  <a:cubicBezTo>
                    <a:pt x="1158" y="26355"/>
                    <a:pt x="1176" y="26385"/>
                    <a:pt x="1195" y="26419"/>
                  </a:cubicBezTo>
                  <a:cubicBezTo>
                    <a:pt x="1206" y="26437"/>
                    <a:pt x="1217" y="26455"/>
                    <a:pt x="1226" y="26472"/>
                  </a:cubicBezTo>
                  <a:cubicBezTo>
                    <a:pt x="1245" y="26506"/>
                    <a:pt x="1264" y="26537"/>
                    <a:pt x="1285" y="26569"/>
                  </a:cubicBezTo>
                  <a:cubicBezTo>
                    <a:pt x="1297" y="26588"/>
                    <a:pt x="1307" y="26605"/>
                    <a:pt x="1319" y="26624"/>
                  </a:cubicBezTo>
                  <a:cubicBezTo>
                    <a:pt x="1329" y="26641"/>
                    <a:pt x="1341" y="26661"/>
                    <a:pt x="1353" y="26678"/>
                  </a:cubicBezTo>
                  <a:cubicBezTo>
                    <a:pt x="1566" y="27186"/>
                    <a:pt x="1804" y="27695"/>
                    <a:pt x="2066" y="28205"/>
                  </a:cubicBezTo>
                  <a:cubicBezTo>
                    <a:pt x="2312" y="28679"/>
                    <a:pt x="2576" y="29149"/>
                    <a:pt x="2857" y="29613"/>
                  </a:cubicBezTo>
                  <a:cubicBezTo>
                    <a:pt x="2926" y="29852"/>
                    <a:pt x="3006" y="30089"/>
                    <a:pt x="3094" y="30327"/>
                  </a:cubicBezTo>
                  <a:cubicBezTo>
                    <a:pt x="3003" y="30751"/>
                    <a:pt x="2993" y="31129"/>
                    <a:pt x="3066" y="31460"/>
                  </a:cubicBezTo>
                  <a:cubicBezTo>
                    <a:pt x="3037" y="31411"/>
                    <a:pt x="3007" y="31364"/>
                    <a:pt x="2981" y="31319"/>
                  </a:cubicBezTo>
                  <a:cubicBezTo>
                    <a:pt x="2651" y="30735"/>
                    <a:pt x="2220" y="29904"/>
                    <a:pt x="1910" y="29249"/>
                  </a:cubicBezTo>
                  <a:cubicBezTo>
                    <a:pt x="1909" y="29245"/>
                    <a:pt x="1909" y="29243"/>
                    <a:pt x="1907" y="29239"/>
                  </a:cubicBezTo>
                  <a:cubicBezTo>
                    <a:pt x="1892" y="29217"/>
                    <a:pt x="1881" y="29192"/>
                    <a:pt x="1872" y="29168"/>
                  </a:cubicBezTo>
                  <a:cubicBezTo>
                    <a:pt x="1737" y="28859"/>
                    <a:pt x="1554" y="28420"/>
                    <a:pt x="1409" y="28030"/>
                  </a:cubicBezTo>
                  <a:cubicBezTo>
                    <a:pt x="1407" y="28025"/>
                    <a:pt x="1406" y="28021"/>
                    <a:pt x="1406" y="28017"/>
                  </a:cubicBezTo>
                  <a:lnTo>
                    <a:pt x="1375" y="27928"/>
                  </a:lnTo>
                  <a:cubicBezTo>
                    <a:pt x="1286" y="27672"/>
                    <a:pt x="1186" y="27381"/>
                    <a:pt x="1094" y="27099"/>
                  </a:cubicBezTo>
                  <a:cubicBezTo>
                    <a:pt x="1014" y="26847"/>
                    <a:pt x="936" y="26590"/>
                    <a:pt x="867" y="26355"/>
                  </a:cubicBezTo>
                  <a:cubicBezTo>
                    <a:pt x="800" y="26103"/>
                    <a:pt x="732" y="25824"/>
                    <a:pt x="669" y="25568"/>
                  </a:cubicBezTo>
                  <a:cubicBezTo>
                    <a:pt x="667" y="25565"/>
                    <a:pt x="667" y="25559"/>
                    <a:pt x="666" y="25554"/>
                  </a:cubicBezTo>
                  <a:cubicBezTo>
                    <a:pt x="630" y="25396"/>
                    <a:pt x="595" y="25231"/>
                    <a:pt x="563" y="25066"/>
                  </a:cubicBezTo>
                  <a:close/>
                  <a:moveTo>
                    <a:pt x="6646" y="25018"/>
                  </a:moveTo>
                  <a:cubicBezTo>
                    <a:pt x="7363" y="27465"/>
                    <a:pt x="8410" y="29857"/>
                    <a:pt x="9790" y="32062"/>
                  </a:cubicBezTo>
                  <a:cubicBezTo>
                    <a:pt x="7888" y="30552"/>
                    <a:pt x="6268" y="28862"/>
                    <a:pt x="4952" y="27018"/>
                  </a:cubicBezTo>
                  <a:cubicBezTo>
                    <a:pt x="5427" y="26385"/>
                    <a:pt x="5993" y="25719"/>
                    <a:pt x="6646" y="25018"/>
                  </a:cubicBezTo>
                  <a:close/>
                  <a:moveTo>
                    <a:pt x="6732" y="24928"/>
                  </a:moveTo>
                  <a:cubicBezTo>
                    <a:pt x="7595" y="26271"/>
                    <a:pt x="8592" y="27568"/>
                    <a:pt x="9712" y="28808"/>
                  </a:cubicBezTo>
                  <a:lnTo>
                    <a:pt x="9712" y="28920"/>
                  </a:lnTo>
                  <a:lnTo>
                    <a:pt x="9712" y="29004"/>
                  </a:lnTo>
                  <a:cubicBezTo>
                    <a:pt x="9712" y="29052"/>
                    <a:pt x="9712" y="29099"/>
                    <a:pt x="9713" y="29148"/>
                  </a:cubicBezTo>
                  <a:cubicBezTo>
                    <a:pt x="9713" y="29177"/>
                    <a:pt x="9713" y="29205"/>
                    <a:pt x="9716" y="29235"/>
                  </a:cubicBezTo>
                  <a:cubicBezTo>
                    <a:pt x="9716" y="29282"/>
                    <a:pt x="9718" y="29327"/>
                    <a:pt x="9718" y="29376"/>
                  </a:cubicBezTo>
                  <a:cubicBezTo>
                    <a:pt x="9718" y="29405"/>
                    <a:pt x="9719" y="29435"/>
                    <a:pt x="9719" y="29464"/>
                  </a:cubicBezTo>
                  <a:cubicBezTo>
                    <a:pt x="9720" y="29510"/>
                    <a:pt x="9720" y="29555"/>
                    <a:pt x="9723" y="29602"/>
                  </a:cubicBezTo>
                  <a:cubicBezTo>
                    <a:pt x="9723" y="29633"/>
                    <a:pt x="9725" y="29663"/>
                    <a:pt x="9726" y="29693"/>
                  </a:cubicBezTo>
                  <a:cubicBezTo>
                    <a:pt x="9728" y="29739"/>
                    <a:pt x="9731" y="29783"/>
                    <a:pt x="9731" y="29827"/>
                  </a:cubicBezTo>
                  <a:cubicBezTo>
                    <a:pt x="9732" y="29860"/>
                    <a:pt x="9732" y="29888"/>
                    <a:pt x="9734" y="29920"/>
                  </a:cubicBezTo>
                  <a:lnTo>
                    <a:pt x="9740" y="30052"/>
                  </a:lnTo>
                  <a:cubicBezTo>
                    <a:pt x="9741" y="30083"/>
                    <a:pt x="9743" y="30114"/>
                    <a:pt x="9743" y="30146"/>
                  </a:cubicBezTo>
                  <a:cubicBezTo>
                    <a:pt x="9745" y="30191"/>
                    <a:pt x="9747" y="30232"/>
                    <a:pt x="9750" y="30276"/>
                  </a:cubicBezTo>
                  <a:cubicBezTo>
                    <a:pt x="9753" y="30308"/>
                    <a:pt x="9754" y="30339"/>
                    <a:pt x="9756" y="30372"/>
                  </a:cubicBezTo>
                  <a:cubicBezTo>
                    <a:pt x="9757" y="30414"/>
                    <a:pt x="9762" y="30457"/>
                    <a:pt x="9763" y="30501"/>
                  </a:cubicBezTo>
                  <a:cubicBezTo>
                    <a:pt x="9765" y="30533"/>
                    <a:pt x="9768" y="30566"/>
                    <a:pt x="9769" y="30598"/>
                  </a:cubicBezTo>
                  <a:cubicBezTo>
                    <a:pt x="9770" y="30641"/>
                    <a:pt x="9775" y="30680"/>
                    <a:pt x="9776" y="30723"/>
                  </a:cubicBezTo>
                  <a:cubicBezTo>
                    <a:pt x="9778" y="30757"/>
                    <a:pt x="9782" y="30789"/>
                    <a:pt x="9784" y="30823"/>
                  </a:cubicBezTo>
                  <a:cubicBezTo>
                    <a:pt x="9787" y="30863"/>
                    <a:pt x="9790" y="30904"/>
                    <a:pt x="9793" y="30944"/>
                  </a:cubicBezTo>
                  <a:cubicBezTo>
                    <a:pt x="9794" y="30978"/>
                    <a:pt x="9798" y="31010"/>
                    <a:pt x="9800" y="31044"/>
                  </a:cubicBezTo>
                  <a:cubicBezTo>
                    <a:pt x="9803" y="31083"/>
                    <a:pt x="9807" y="31122"/>
                    <a:pt x="9809" y="31163"/>
                  </a:cubicBezTo>
                  <a:cubicBezTo>
                    <a:pt x="9813" y="31198"/>
                    <a:pt x="9815" y="31231"/>
                    <a:pt x="9818" y="31264"/>
                  </a:cubicBezTo>
                  <a:lnTo>
                    <a:pt x="9829" y="31379"/>
                  </a:lnTo>
                  <a:lnTo>
                    <a:pt x="9841" y="31485"/>
                  </a:lnTo>
                  <a:cubicBezTo>
                    <a:pt x="9844" y="31523"/>
                    <a:pt x="9848" y="31560"/>
                    <a:pt x="9851" y="31598"/>
                  </a:cubicBezTo>
                  <a:lnTo>
                    <a:pt x="9863" y="31703"/>
                  </a:lnTo>
                  <a:cubicBezTo>
                    <a:pt x="9866" y="31739"/>
                    <a:pt x="9870" y="31776"/>
                    <a:pt x="9875" y="31813"/>
                  </a:cubicBezTo>
                  <a:cubicBezTo>
                    <a:pt x="9879" y="31848"/>
                    <a:pt x="9882" y="31885"/>
                    <a:pt x="9888" y="31920"/>
                  </a:cubicBezTo>
                  <a:cubicBezTo>
                    <a:pt x="9893" y="31957"/>
                    <a:pt x="9897" y="31992"/>
                    <a:pt x="9901" y="32029"/>
                  </a:cubicBezTo>
                  <a:cubicBezTo>
                    <a:pt x="9903" y="32039"/>
                    <a:pt x="9903" y="32051"/>
                    <a:pt x="9904" y="32062"/>
                  </a:cubicBezTo>
                  <a:cubicBezTo>
                    <a:pt x="8503" y="29833"/>
                    <a:pt x="7444" y="27412"/>
                    <a:pt x="6723" y="24934"/>
                  </a:cubicBezTo>
                  <a:cubicBezTo>
                    <a:pt x="6726" y="24932"/>
                    <a:pt x="6727" y="24929"/>
                    <a:pt x="6732" y="24928"/>
                  </a:cubicBezTo>
                  <a:close/>
                  <a:moveTo>
                    <a:pt x="28202" y="29363"/>
                  </a:moveTo>
                  <a:cubicBezTo>
                    <a:pt x="28910" y="29561"/>
                    <a:pt x="29605" y="29711"/>
                    <a:pt x="30283" y="29817"/>
                  </a:cubicBezTo>
                  <a:cubicBezTo>
                    <a:pt x="30355" y="30166"/>
                    <a:pt x="30416" y="30513"/>
                    <a:pt x="30461" y="30861"/>
                  </a:cubicBezTo>
                  <a:cubicBezTo>
                    <a:pt x="30438" y="30870"/>
                    <a:pt x="30414" y="30880"/>
                    <a:pt x="30388" y="30891"/>
                  </a:cubicBezTo>
                  <a:cubicBezTo>
                    <a:pt x="30369" y="30898"/>
                    <a:pt x="30349" y="30905"/>
                    <a:pt x="30332" y="30913"/>
                  </a:cubicBezTo>
                  <a:cubicBezTo>
                    <a:pt x="30249" y="30945"/>
                    <a:pt x="30164" y="30979"/>
                    <a:pt x="30080" y="31011"/>
                  </a:cubicBezTo>
                  <a:cubicBezTo>
                    <a:pt x="30060" y="31019"/>
                    <a:pt x="30038" y="31028"/>
                    <a:pt x="30017" y="31035"/>
                  </a:cubicBezTo>
                  <a:cubicBezTo>
                    <a:pt x="29920" y="31072"/>
                    <a:pt x="29823" y="31111"/>
                    <a:pt x="29724" y="31145"/>
                  </a:cubicBezTo>
                  <a:cubicBezTo>
                    <a:pt x="29707" y="31153"/>
                    <a:pt x="29691" y="31158"/>
                    <a:pt x="29671" y="31166"/>
                  </a:cubicBezTo>
                  <a:lnTo>
                    <a:pt x="29418" y="31260"/>
                  </a:lnTo>
                  <a:cubicBezTo>
                    <a:pt x="29396" y="31267"/>
                    <a:pt x="29374" y="31276"/>
                    <a:pt x="29349" y="31283"/>
                  </a:cubicBezTo>
                  <a:cubicBezTo>
                    <a:pt x="29251" y="31319"/>
                    <a:pt x="29154" y="31354"/>
                    <a:pt x="29054" y="31389"/>
                  </a:cubicBezTo>
                  <a:cubicBezTo>
                    <a:pt x="29037" y="31394"/>
                    <a:pt x="29018" y="31400"/>
                    <a:pt x="29002" y="31407"/>
                  </a:cubicBezTo>
                  <a:lnTo>
                    <a:pt x="28743" y="31495"/>
                  </a:lnTo>
                  <a:cubicBezTo>
                    <a:pt x="28720" y="31503"/>
                    <a:pt x="28695" y="31511"/>
                    <a:pt x="28671" y="31519"/>
                  </a:cubicBezTo>
                  <a:cubicBezTo>
                    <a:pt x="28573" y="31553"/>
                    <a:pt x="28471" y="31585"/>
                    <a:pt x="28371" y="31619"/>
                  </a:cubicBezTo>
                  <a:cubicBezTo>
                    <a:pt x="28355" y="31623"/>
                    <a:pt x="28340" y="31629"/>
                    <a:pt x="28324" y="31634"/>
                  </a:cubicBezTo>
                  <a:cubicBezTo>
                    <a:pt x="28236" y="31660"/>
                    <a:pt x="28148" y="31688"/>
                    <a:pt x="28061" y="31716"/>
                  </a:cubicBezTo>
                  <a:cubicBezTo>
                    <a:pt x="28036" y="31723"/>
                    <a:pt x="28011" y="31732"/>
                    <a:pt x="27986" y="31739"/>
                  </a:cubicBezTo>
                  <a:cubicBezTo>
                    <a:pt x="27884" y="31770"/>
                    <a:pt x="27783" y="31803"/>
                    <a:pt x="27683" y="31832"/>
                  </a:cubicBezTo>
                  <a:cubicBezTo>
                    <a:pt x="27668" y="31835"/>
                    <a:pt x="27653" y="31841"/>
                    <a:pt x="27639" y="31844"/>
                  </a:cubicBezTo>
                  <a:cubicBezTo>
                    <a:pt x="27547" y="31872"/>
                    <a:pt x="27458" y="31898"/>
                    <a:pt x="27368" y="31923"/>
                  </a:cubicBezTo>
                  <a:lnTo>
                    <a:pt x="27290" y="31945"/>
                  </a:lnTo>
                  <a:cubicBezTo>
                    <a:pt x="27187" y="31975"/>
                    <a:pt x="27087" y="32003"/>
                    <a:pt x="26984" y="32032"/>
                  </a:cubicBezTo>
                  <a:lnTo>
                    <a:pt x="26944" y="32042"/>
                  </a:lnTo>
                  <a:cubicBezTo>
                    <a:pt x="26906" y="32054"/>
                    <a:pt x="26868" y="32063"/>
                    <a:pt x="26830" y="32075"/>
                  </a:cubicBezTo>
                  <a:cubicBezTo>
                    <a:pt x="26844" y="32047"/>
                    <a:pt x="26861" y="32019"/>
                    <a:pt x="26875" y="31991"/>
                  </a:cubicBezTo>
                  <a:cubicBezTo>
                    <a:pt x="26884" y="31973"/>
                    <a:pt x="26896" y="31954"/>
                    <a:pt x="26905" y="31937"/>
                  </a:cubicBezTo>
                  <a:cubicBezTo>
                    <a:pt x="26933" y="31887"/>
                    <a:pt x="26959" y="31835"/>
                    <a:pt x="26987" y="31785"/>
                  </a:cubicBezTo>
                  <a:cubicBezTo>
                    <a:pt x="26996" y="31767"/>
                    <a:pt x="27006" y="31751"/>
                    <a:pt x="27016" y="31732"/>
                  </a:cubicBezTo>
                  <a:cubicBezTo>
                    <a:pt x="27044" y="31681"/>
                    <a:pt x="27072" y="31631"/>
                    <a:pt x="27099" y="31579"/>
                  </a:cubicBezTo>
                  <a:cubicBezTo>
                    <a:pt x="27109" y="31561"/>
                    <a:pt x="27118" y="31545"/>
                    <a:pt x="27127" y="31526"/>
                  </a:cubicBezTo>
                  <a:cubicBezTo>
                    <a:pt x="27155" y="31475"/>
                    <a:pt x="27183" y="31423"/>
                    <a:pt x="27208" y="31372"/>
                  </a:cubicBezTo>
                  <a:cubicBezTo>
                    <a:pt x="27217" y="31354"/>
                    <a:pt x="27227" y="31338"/>
                    <a:pt x="27236" y="31319"/>
                  </a:cubicBezTo>
                  <a:cubicBezTo>
                    <a:pt x="27264" y="31267"/>
                    <a:pt x="27290" y="31214"/>
                    <a:pt x="27317" y="31163"/>
                  </a:cubicBezTo>
                  <a:cubicBezTo>
                    <a:pt x="27325" y="31147"/>
                    <a:pt x="27333" y="31129"/>
                    <a:pt x="27342" y="31111"/>
                  </a:cubicBezTo>
                  <a:cubicBezTo>
                    <a:pt x="27370" y="31058"/>
                    <a:pt x="27397" y="31004"/>
                    <a:pt x="27422" y="30951"/>
                  </a:cubicBezTo>
                  <a:cubicBezTo>
                    <a:pt x="27433" y="30935"/>
                    <a:pt x="27439" y="30919"/>
                    <a:pt x="27449" y="30900"/>
                  </a:cubicBezTo>
                  <a:cubicBezTo>
                    <a:pt x="27475" y="30847"/>
                    <a:pt x="27502" y="30794"/>
                    <a:pt x="27530" y="30738"/>
                  </a:cubicBezTo>
                  <a:cubicBezTo>
                    <a:pt x="27539" y="30722"/>
                    <a:pt x="27546" y="30705"/>
                    <a:pt x="27555" y="30688"/>
                  </a:cubicBezTo>
                  <a:cubicBezTo>
                    <a:pt x="27583" y="30635"/>
                    <a:pt x="27608" y="30580"/>
                    <a:pt x="27636" y="30526"/>
                  </a:cubicBezTo>
                  <a:cubicBezTo>
                    <a:pt x="27645" y="30510"/>
                    <a:pt x="27652" y="30492"/>
                    <a:pt x="27662" y="30474"/>
                  </a:cubicBezTo>
                  <a:cubicBezTo>
                    <a:pt x="27687" y="30420"/>
                    <a:pt x="27715" y="30367"/>
                    <a:pt x="27740" y="30311"/>
                  </a:cubicBezTo>
                  <a:cubicBezTo>
                    <a:pt x="27748" y="30295"/>
                    <a:pt x="27758" y="30279"/>
                    <a:pt x="27765" y="30261"/>
                  </a:cubicBezTo>
                  <a:cubicBezTo>
                    <a:pt x="27790" y="30207"/>
                    <a:pt x="27818" y="30151"/>
                    <a:pt x="27843" y="30096"/>
                  </a:cubicBezTo>
                  <a:cubicBezTo>
                    <a:pt x="27850" y="30080"/>
                    <a:pt x="27858" y="30063"/>
                    <a:pt x="27868" y="30046"/>
                  </a:cubicBezTo>
                  <a:cubicBezTo>
                    <a:pt x="27893" y="29992"/>
                    <a:pt x="27921" y="29935"/>
                    <a:pt x="27946" y="29879"/>
                  </a:cubicBezTo>
                  <a:cubicBezTo>
                    <a:pt x="27953" y="29863"/>
                    <a:pt x="27961" y="29846"/>
                    <a:pt x="27971" y="29830"/>
                  </a:cubicBezTo>
                  <a:cubicBezTo>
                    <a:pt x="27996" y="29774"/>
                    <a:pt x="28023" y="29717"/>
                    <a:pt x="28048" y="29663"/>
                  </a:cubicBezTo>
                  <a:lnTo>
                    <a:pt x="28070" y="29613"/>
                  </a:lnTo>
                  <a:lnTo>
                    <a:pt x="28148" y="29442"/>
                  </a:lnTo>
                  <a:cubicBezTo>
                    <a:pt x="28155" y="29426"/>
                    <a:pt x="28162" y="29410"/>
                    <a:pt x="28170" y="29393"/>
                  </a:cubicBezTo>
                  <a:cubicBezTo>
                    <a:pt x="28177" y="29396"/>
                    <a:pt x="28184" y="29398"/>
                    <a:pt x="28192" y="29401"/>
                  </a:cubicBezTo>
                  <a:lnTo>
                    <a:pt x="28202" y="29363"/>
                  </a:lnTo>
                  <a:close/>
                  <a:moveTo>
                    <a:pt x="9810" y="28920"/>
                  </a:moveTo>
                  <a:cubicBezTo>
                    <a:pt x="9840" y="28951"/>
                    <a:pt x="9868" y="28983"/>
                    <a:pt x="9897" y="29015"/>
                  </a:cubicBezTo>
                  <a:cubicBezTo>
                    <a:pt x="10299" y="29452"/>
                    <a:pt x="10710" y="29876"/>
                    <a:pt x="11133" y="30288"/>
                  </a:cubicBezTo>
                  <a:cubicBezTo>
                    <a:pt x="10729" y="30916"/>
                    <a:pt x="10354" y="31523"/>
                    <a:pt x="10012" y="32098"/>
                  </a:cubicBezTo>
                  <a:cubicBezTo>
                    <a:pt x="10009" y="32079"/>
                    <a:pt x="10007" y="32063"/>
                    <a:pt x="10004" y="32045"/>
                  </a:cubicBezTo>
                  <a:cubicBezTo>
                    <a:pt x="9998" y="32003"/>
                    <a:pt x="9993" y="31963"/>
                    <a:pt x="9990" y="31923"/>
                  </a:cubicBezTo>
                  <a:cubicBezTo>
                    <a:pt x="9985" y="31891"/>
                    <a:pt x="9982" y="31857"/>
                    <a:pt x="9978" y="31826"/>
                  </a:cubicBezTo>
                  <a:cubicBezTo>
                    <a:pt x="9975" y="31787"/>
                    <a:pt x="9969" y="31747"/>
                    <a:pt x="9965" y="31707"/>
                  </a:cubicBezTo>
                  <a:cubicBezTo>
                    <a:pt x="9962" y="31676"/>
                    <a:pt x="9959" y="31642"/>
                    <a:pt x="9954" y="31611"/>
                  </a:cubicBezTo>
                  <a:cubicBezTo>
                    <a:pt x="9950" y="31570"/>
                    <a:pt x="9946" y="31529"/>
                    <a:pt x="9941" y="31488"/>
                  </a:cubicBezTo>
                  <a:cubicBezTo>
                    <a:pt x="9938" y="31457"/>
                    <a:pt x="9935" y="31426"/>
                    <a:pt x="9932" y="31394"/>
                  </a:cubicBezTo>
                  <a:cubicBezTo>
                    <a:pt x="9928" y="31353"/>
                    <a:pt x="9925" y="31311"/>
                    <a:pt x="9921" y="31269"/>
                  </a:cubicBezTo>
                  <a:cubicBezTo>
                    <a:pt x="9918" y="31238"/>
                    <a:pt x="9916" y="31207"/>
                    <a:pt x="9912" y="31175"/>
                  </a:cubicBezTo>
                  <a:cubicBezTo>
                    <a:pt x="9909" y="31133"/>
                    <a:pt x="9904" y="31089"/>
                    <a:pt x="9901" y="31047"/>
                  </a:cubicBezTo>
                  <a:cubicBezTo>
                    <a:pt x="9898" y="31016"/>
                    <a:pt x="9895" y="30986"/>
                    <a:pt x="9894" y="30954"/>
                  </a:cubicBezTo>
                  <a:cubicBezTo>
                    <a:pt x="9890" y="30911"/>
                    <a:pt x="9887" y="30867"/>
                    <a:pt x="9884" y="30825"/>
                  </a:cubicBezTo>
                  <a:cubicBezTo>
                    <a:pt x="9882" y="30795"/>
                    <a:pt x="9881" y="30764"/>
                    <a:pt x="9876" y="30733"/>
                  </a:cubicBezTo>
                  <a:cubicBezTo>
                    <a:pt x="9873" y="30691"/>
                    <a:pt x="9872" y="30647"/>
                    <a:pt x="9868" y="30601"/>
                  </a:cubicBezTo>
                  <a:lnTo>
                    <a:pt x="9862" y="30513"/>
                  </a:lnTo>
                  <a:cubicBezTo>
                    <a:pt x="9859" y="30467"/>
                    <a:pt x="9857" y="30423"/>
                    <a:pt x="9854" y="30377"/>
                  </a:cubicBezTo>
                  <a:cubicBezTo>
                    <a:pt x="9853" y="30348"/>
                    <a:pt x="9851" y="30320"/>
                    <a:pt x="9850" y="30291"/>
                  </a:cubicBezTo>
                  <a:cubicBezTo>
                    <a:pt x="9847" y="30245"/>
                    <a:pt x="9844" y="30199"/>
                    <a:pt x="9843" y="30152"/>
                  </a:cubicBezTo>
                  <a:cubicBezTo>
                    <a:pt x="9840" y="30123"/>
                    <a:pt x="9838" y="30096"/>
                    <a:pt x="9838" y="30067"/>
                  </a:cubicBezTo>
                  <a:cubicBezTo>
                    <a:pt x="9837" y="30019"/>
                    <a:pt x="9835" y="29973"/>
                    <a:pt x="9832" y="29924"/>
                  </a:cubicBezTo>
                  <a:cubicBezTo>
                    <a:pt x="9831" y="29898"/>
                    <a:pt x="9831" y="29870"/>
                    <a:pt x="9829" y="29842"/>
                  </a:cubicBezTo>
                  <a:lnTo>
                    <a:pt x="9823" y="29699"/>
                  </a:lnTo>
                  <a:cubicBezTo>
                    <a:pt x="9823" y="29671"/>
                    <a:pt x="9822" y="29643"/>
                    <a:pt x="9822" y="29616"/>
                  </a:cubicBezTo>
                  <a:cubicBezTo>
                    <a:pt x="9820" y="29568"/>
                    <a:pt x="9820" y="29518"/>
                    <a:pt x="9818" y="29471"/>
                  </a:cubicBezTo>
                  <a:cubicBezTo>
                    <a:pt x="9818" y="29443"/>
                    <a:pt x="9816" y="29417"/>
                    <a:pt x="9816" y="29390"/>
                  </a:cubicBezTo>
                  <a:cubicBezTo>
                    <a:pt x="9815" y="29340"/>
                    <a:pt x="9815" y="29290"/>
                    <a:pt x="9815" y="29243"/>
                  </a:cubicBezTo>
                  <a:cubicBezTo>
                    <a:pt x="9815" y="29215"/>
                    <a:pt x="9813" y="29189"/>
                    <a:pt x="9813" y="29162"/>
                  </a:cubicBezTo>
                  <a:cubicBezTo>
                    <a:pt x="9813" y="29112"/>
                    <a:pt x="9810" y="29062"/>
                    <a:pt x="9810" y="29012"/>
                  </a:cubicBezTo>
                  <a:lnTo>
                    <a:pt x="9810" y="28934"/>
                  </a:lnTo>
                  <a:lnTo>
                    <a:pt x="9810" y="28920"/>
                  </a:lnTo>
                  <a:close/>
                  <a:moveTo>
                    <a:pt x="4889" y="27103"/>
                  </a:moveTo>
                  <a:cubicBezTo>
                    <a:pt x="6215" y="28951"/>
                    <a:pt x="7844" y="30647"/>
                    <a:pt x="9754" y="32159"/>
                  </a:cubicBezTo>
                  <a:cubicBezTo>
                    <a:pt x="9745" y="32157"/>
                    <a:pt x="9735" y="32154"/>
                    <a:pt x="9726" y="32151"/>
                  </a:cubicBezTo>
                  <a:cubicBezTo>
                    <a:pt x="9712" y="32148"/>
                    <a:pt x="9697" y="32142"/>
                    <a:pt x="9681" y="32138"/>
                  </a:cubicBezTo>
                  <a:cubicBezTo>
                    <a:pt x="9618" y="32120"/>
                    <a:pt x="9554" y="32100"/>
                    <a:pt x="9491" y="32082"/>
                  </a:cubicBezTo>
                  <a:cubicBezTo>
                    <a:pt x="9470" y="32076"/>
                    <a:pt x="9451" y="32069"/>
                    <a:pt x="9429" y="32063"/>
                  </a:cubicBezTo>
                  <a:lnTo>
                    <a:pt x="9235" y="32003"/>
                  </a:lnTo>
                  <a:cubicBezTo>
                    <a:pt x="9219" y="31997"/>
                    <a:pt x="9204" y="31991"/>
                    <a:pt x="9188" y="31988"/>
                  </a:cubicBezTo>
                  <a:cubicBezTo>
                    <a:pt x="9117" y="31966"/>
                    <a:pt x="9048" y="31942"/>
                    <a:pt x="8978" y="31919"/>
                  </a:cubicBezTo>
                  <a:cubicBezTo>
                    <a:pt x="8969" y="31914"/>
                    <a:pt x="8960" y="31913"/>
                    <a:pt x="8951" y="31909"/>
                  </a:cubicBezTo>
                  <a:cubicBezTo>
                    <a:pt x="8872" y="31884"/>
                    <a:pt x="8794" y="31856"/>
                    <a:pt x="8716" y="31828"/>
                  </a:cubicBezTo>
                  <a:lnTo>
                    <a:pt x="8713" y="31828"/>
                  </a:lnTo>
                  <a:cubicBezTo>
                    <a:pt x="7719" y="31481"/>
                    <a:pt x="6789" y="31075"/>
                    <a:pt x="5939" y="30617"/>
                  </a:cubicBezTo>
                  <a:cubicBezTo>
                    <a:pt x="5936" y="30614"/>
                    <a:pt x="5933" y="30613"/>
                    <a:pt x="5930" y="30611"/>
                  </a:cubicBezTo>
                  <a:cubicBezTo>
                    <a:pt x="5870" y="30577"/>
                    <a:pt x="5811" y="30547"/>
                    <a:pt x="5752" y="30514"/>
                  </a:cubicBezTo>
                  <a:cubicBezTo>
                    <a:pt x="5739" y="30507"/>
                    <a:pt x="5724" y="30499"/>
                    <a:pt x="5711" y="30492"/>
                  </a:cubicBezTo>
                  <a:cubicBezTo>
                    <a:pt x="5671" y="30470"/>
                    <a:pt x="5630" y="30445"/>
                    <a:pt x="5590" y="30422"/>
                  </a:cubicBezTo>
                  <a:cubicBezTo>
                    <a:pt x="5568" y="30408"/>
                    <a:pt x="5548" y="30398"/>
                    <a:pt x="5526" y="30385"/>
                  </a:cubicBezTo>
                  <a:cubicBezTo>
                    <a:pt x="5489" y="30363"/>
                    <a:pt x="5452" y="30342"/>
                    <a:pt x="5415" y="30320"/>
                  </a:cubicBezTo>
                  <a:cubicBezTo>
                    <a:pt x="5392" y="30305"/>
                    <a:pt x="5367" y="30294"/>
                    <a:pt x="5343" y="30279"/>
                  </a:cubicBezTo>
                  <a:cubicBezTo>
                    <a:pt x="5306" y="30257"/>
                    <a:pt x="5271" y="30235"/>
                    <a:pt x="5234" y="30213"/>
                  </a:cubicBezTo>
                  <a:cubicBezTo>
                    <a:pt x="5211" y="30198"/>
                    <a:pt x="5187" y="30183"/>
                    <a:pt x="5165" y="30170"/>
                  </a:cubicBezTo>
                  <a:cubicBezTo>
                    <a:pt x="5128" y="30148"/>
                    <a:pt x="5093" y="30126"/>
                    <a:pt x="5058" y="30104"/>
                  </a:cubicBezTo>
                  <a:cubicBezTo>
                    <a:pt x="5034" y="30089"/>
                    <a:pt x="5012" y="30074"/>
                    <a:pt x="4989" y="30060"/>
                  </a:cubicBezTo>
                  <a:cubicBezTo>
                    <a:pt x="4953" y="30038"/>
                    <a:pt x="4918" y="30014"/>
                    <a:pt x="4884" y="29992"/>
                  </a:cubicBezTo>
                  <a:cubicBezTo>
                    <a:pt x="4862" y="29977"/>
                    <a:pt x="4837" y="29963"/>
                    <a:pt x="4815" y="29948"/>
                  </a:cubicBezTo>
                  <a:cubicBezTo>
                    <a:pt x="4781" y="29926"/>
                    <a:pt x="4746" y="29901"/>
                    <a:pt x="4712" y="29879"/>
                  </a:cubicBezTo>
                  <a:cubicBezTo>
                    <a:pt x="4690" y="29864"/>
                    <a:pt x="4668" y="29849"/>
                    <a:pt x="4644" y="29835"/>
                  </a:cubicBezTo>
                  <a:cubicBezTo>
                    <a:pt x="4609" y="29811"/>
                    <a:pt x="4577" y="29789"/>
                    <a:pt x="4542" y="29766"/>
                  </a:cubicBezTo>
                  <a:cubicBezTo>
                    <a:pt x="4519" y="29751"/>
                    <a:pt x="4497" y="29736"/>
                    <a:pt x="4475" y="29720"/>
                  </a:cubicBezTo>
                  <a:cubicBezTo>
                    <a:pt x="4443" y="29695"/>
                    <a:pt x="4408" y="29671"/>
                    <a:pt x="4374" y="29648"/>
                  </a:cubicBezTo>
                  <a:cubicBezTo>
                    <a:pt x="4352" y="29633"/>
                    <a:pt x="4333" y="29617"/>
                    <a:pt x="4311" y="29602"/>
                  </a:cubicBezTo>
                  <a:lnTo>
                    <a:pt x="4211" y="29530"/>
                  </a:lnTo>
                  <a:cubicBezTo>
                    <a:pt x="4190" y="29515"/>
                    <a:pt x="4168" y="29499"/>
                    <a:pt x="4149" y="29485"/>
                  </a:cubicBezTo>
                  <a:cubicBezTo>
                    <a:pt x="4115" y="29460"/>
                    <a:pt x="4083" y="29435"/>
                    <a:pt x="4050" y="29411"/>
                  </a:cubicBezTo>
                  <a:cubicBezTo>
                    <a:pt x="4031" y="29396"/>
                    <a:pt x="4011" y="29379"/>
                    <a:pt x="3990" y="29364"/>
                  </a:cubicBezTo>
                  <a:cubicBezTo>
                    <a:pt x="3958" y="29340"/>
                    <a:pt x="3925" y="29315"/>
                    <a:pt x="3894" y="29290"/>
                  </a:cubicBezTo>
                  <a:cubicBezTo>
                    <a:pt x="3874" y="29274"/>
                    <a:pt x="3855" y="29260"/>
                    <a:pt x="3834" y="29243"/>
                  </a:cubicBezTo>
                  <a:cubicBezTo>
                    <a:pt x="3803" y="29217"/>
                    <a:pt x="3771" y="29193"/>
                    <a:pt x="3740" y="29168"/>
                  </a:cubicBezTo>
                  <a:cubicBezTo>
                    <a:pt x="3719" y="29151"/>
                    <a:pt x="3700" y="29136"/>
                    <a:pt x="3681" y="29120"/>
                  </a:cubicBezTo>
                  <a:cubicBezTo>
                    <a:pt x="3671" y="29111"/>
                    <a:pt x="3658" y="29102"/>
                    <a:pt x="3646" y="29090"/>
                  </a:cubicBezTo>
                  <a:cubicBezTo>
                    <a:pt x="3944" y="28477"/>
                    <a:pt x="4359" y="27812"/>
                    <a:pt x="4889" y="27103"/>
                  </a:cubicBezTo>
                  <a:close/>
                  <a:moveTo>
                    <a:pt x="11218" y="30366"/>
                  </a:moveTo>
                  <a:cubicBezTo>
                    <a:pt x="11594" y="30730"/>
                    <a:pt x="11978" y="31085"/>
                    <a:pt x="12370" y="31429"/>
                  </a:cubicBezTo>
                  <a:cubicBezTo>
                    <a:pt x="11586" y="31723"/>
                    <a:pt x="10824" y="31979"/>
                    <a:pt x="10090" y="32194"/>
                  </a:cubicBezTo>
                  <a:cubicBezTo>
                    <a:pt x="10434" y="31613"/>
                    <a:pt x="10812" y="31003"/>
                    <a:pt x="11218" y="30366"/>
                  </a:cubicBezTo>
                  <a:close/>
                  <a:moveTo>
                    <a:pt x="16192" y="29904"/>
                  </a:moveTo>
                  <a:lnTo>
                    <a:pt x="16192" y="29904"/>
                  </a:lnTo>
                  <a:cubicBezTo>
                    <a:pt x="15380" y="30826"/>
                    <a:pt x="14588" y="31701"/>
                    <a:pt x="13827" y="32509"/>
                  </a:cubicBezTo>
                  <a:cubicBezTo>
                    <a:pt x="13395" y="32172"/>
                    <a:pt x="12971" y="31823"/>
                    <a:pt x="12556" y="31463"/>
                  </a:cubicBezTo>
                  <a:cubicBezTo>
                    <a:pt x="13729" y="31022"/>
                    <a:pt x="14948" y="30495"/>
                    <a:pt x="16192" y="29904"/>
                  </a:cubicBezTo>
                  <a:close/>
                  <a:moveTo>
                    <a:pt x="3157" y="30501"/>
                  </a:moveTo>
                  <a:lnTo>
                    <a:pt x="3157" y="30501"/>
                  </a:lnTo>
                  <a:cubicBezTo>
                    <a:pt x="3438" y="31223"/>
                    <a:pt x="3805" y="31945"/>
                    <a:pt x="4247" y="32651"/>
                  </a:cubicBezTo>
                  <a:cubicBezTo>
                    <a:pt x="3849" y="32488"/>
                    <a:pt x="3549" y="32250"/>
                    <a:pt x="3357" y="31937"/>
                  </a:cubicBezTo>
                  <a:cubicBezTo>
                    <a:pt x="3124" y="31554"/>
                    <a:pt x="3057" y="31075"/>
                    <a:pt x="3157" y="30501"/>
                  </a:cubicBezTo>
                  <a:close/>
                  <a:moveTo>
                    <a:pt x="3225" y="30201"/>
                  </a:moveTo>
                  <a:cubicBezTo>
                    <a:pt x="3821" y="31122"/>
                    <a:pt x="4490" y="32019"/>
                    <a:pt x="5227" y="32885"/>
                  </a:cubicBezTo>
                  <a:cubicBezTo>
                    <a:pt x="4924" y="32850"/>
                    <a:pt x="4650" y="32794"/>
                    <a:pt x="4409" y="32710"/>
                  </a:cubicBezTo>
                  <a:cubicBezTo>
                    <a:pt x="3912" y="31938"/>
                    <a:pt x="3502" y="31133"/>
                    <a:pt x="3196" y="30319"/>
                  </a:cubicBezTo>
                  <a:cubicBezTo>
                    <a:pt x="3204" y="30280"/>
                    <a:pt x="3213" y="30242"/>
                    <a:pt x="3225" y="30201"/>
                  </a:cubicBezTo>
                  <a:close/>
                  <a:moveTo>
                    <a:pt x="3602" y="29180"/>
                  </a:moveTo>
                  <a:cubicBezTo>
                    <a:pt x="4206" y="29673"/>
                    <a:pt x="4886" y="30132"/>
                    <a:pt x="5627" y="30550"/>
                  </a:cubicBezTo>
                  <a:cubicBezTo>
                    <a:pt x="5637" y="30555"/>
                    <a:pt x="5649" y="30563"/>
                    <a:pt x="5659" y="30569"/>
                  </a:cubicBezTo>
                  <a:cubicBezTo>
                    <a:pt x="5681" y="30582"/>
                    <a:pt x="5703" y="30592"/>
                    <a:pt x="5726" y="30605"/>
                  </a:cubicBezTo>
                  <a:cubicBezTo>
                    <a:pt x="5733" y="30610"/>
                    <a:pt x="5740" y="30613"/>
                    <a:pt x="5748" y="30619"/>
                  </a:cubicBezTo>
                  <a:cubicBezTo>
                    <a:pt x="5783" y="30639"/>
                    <a:pt x="5820" y="30658"/>
                    <a:pt x="5855" y="30677"/>
                  </a:cubicBezTo>
                  <a:cubicBezTo>
                    <a:pt x="5864" y="30683"/>
                    <a:pt x="5873" y="30688"/>
                    <a:pt x="5884" y="30692"/>
                  </a:cubicBezTo>
                  <a:cubicBezTo>
                    <a:pt x="5889" y="30694"/>
                    <a:pt x="5895" y="30697"/>
                    <a:pt x="5899" y="30700"/>
                  </a:cubicBezTo>
                  <a:cubicBezTo>
                    <a:pt x="5911" y="30707"/>
                    <a:pt x="5924" y="30714"/>
                    <a:pt x="5939" y="30722"/>
                  </a:cubicBezTo>
                  <a:cubicBezTo>
                    <a:pt x="5976" y="30742"/>
                    <a:pt x="6011" y="30760"/>
                    <a:pt x="6048" y="30780"/>
                  </a:cubicBezTo>
                  <a:cubicBezTo>
                    <a:pt x="6076" y="30795"/>
                    <a:pt x="6105" y="30810"/>
                    <a:pt x="6134" y="30825"/>
                  </a:cubicBezTo>
                  <a:cubicBezTo>
                    <a:pt x="6171" y="30842"/>
                    <a:pt x="6205" y="30863"/>
                    <a:pt x="6242" y="30882"/>
                  </a:cubicBezTo>
                  <a:lnTo>
                    <a:pt x="6330" y="30926"/>
                  </a:lnTo>
                  <a:cubicBezTo>
                    <a:pt x="6367" y="30944"/>
                    <a:pt x="6402" y="30963"/>
                    <a:pt x="6439" y="30980"/>
                  </a:cubicBezTo>
                  <a:cubicBezTo>
                    <a:pt x="6468" y="30995"/>
                    <a:pt x="6499" y="31010"/>
                    <a:pt x="6529" y="31025"/>
                  </a:cubicBezTo>
                  <a:cubicBezTo>
                    <a:pt x="6565" y="31044"/>
                    <a:pt x="6602" y="31061"/>
                    <a:pt x="6639" y="31078"/>
                  </a:cubicBezTo>
                  <a:cubicBezTo>
                    <a:pt x="6670" y="31092"/>
                    <a:pt x="6701" y="31107"/>
                    <a:pt x="6732" y="31122"/>
                  </a:cubicBezTo>
                  <a:cubicBezTo>
                    <a:pt x="6768" y="31138"/>
                    <a:pt x="6805" y="31157"/>
                    <a:pt x="6842" y="31173"/>
                  </a:cubicBezTo>
                  <a:cubicBezTo>
                    <a:pt x="6873" y="31188"/>
                    <a:pt x="6904" y="31203"/>
                    <a:pt x="6936" y="31216"/>
                  </a:cubicBezTo>
                  <a:cubicBezTo>
                    <a:pt x="6973" y="31232"/>
                    <a:pt x="7010" y="31251"/>
                    <a:pt x="7048" y="31267"/>
                  </a:cubicBezTo>
                  <a:cubicBezTo>
                    <a:pt x="7079" y="31282"/>
                    <a:pt x="7113" y="31295"/>
                    <a:pt x="7143" y="31310"/>
                  </a:cubicBezTo>
                  <a:cubicBezTo>
                    <a:pt x="7180" y="31326"/>
                    <a:pt x="7219" y="31342"/>
                    <a:pt x="7255" y="31358"/>
                  </a:cubicBezTo>
                  <a:cubicBezTo>
                    <a:pt x="7289" y="31373"/>
                    <a:pt x="7321" y="31386"/>
                    <a:pt x="7352" y="31401"/>
                  </a:cubicBezTo>
                  <a:cubicBezTo>
                    <a:pt x="7389" y="31417"/>
                    <a:pt x="7429" y="31435"/>
                    <a:pt x="7466" y="31450"/>
                  </a:cubicBezTo>
                  <a:cubicBezTo>
                    <a:pt x="7498" y="31464"/>
                    <a:pt x="7533" y="31476"/>
                    <a:pt x="7566" y="31491"/>
                  </a:cubicBezTo>
                  <a:cubicBezTo>
                    <a:pt x="7602" y="31506"/>
                    <a:pt x="7642" y="31523"/>
                    <a:pt x="7679" y="31538"/>
                  </a:cubicBezTo>
                  <a:cubicBezTo>
                    <a:pt x="7713" y="31553"/>
                    <a:pt x="7747" y="31564"/>
                    <a:pt x="7782" y="31579"/>
                  </a:cubicBezTo>
                  <a:cubicBezTo>
                    <a:pt x="7819" y="31594"/>
                    <a:pt x="7857" y="31611"/>
                    <a:pt x="7895" y="31626"/>
                  </a:cubicBezTo>
                  <a:cubicBezTo>
                    <a:pt x="7930" y="31638"/>
                    <a:pt x="7966" y="31653"/>
                    <a:pt x="8000" y="31666"/>
                  </a:cubicBezTo>
                  <a:cubicBezTo>
                    <a:pt x="8039" y="31681"/>
                    <a:pt x="8076" y="31695"/>
                    <a:pt x="8114" y="31710"/>
                  </a:cubicBezTo>
                  <a:cubicBezTo>
                    <a:pt x="8150" y="31723"/>
                    <a:pt x="8186" y="31738"/>
                    <a:pt x="8220" y="31751"/>
                  </a:cubicBezTo>
                  <a:cubicBezTo>
                    <a:pt x="8260" y="31766"/>
                    <a:pt x="8297" y="31781"/>
                    <a:pt x="8335" y="31792"/>
                  </a:cubicBezTo>
                  <a:cubicBezTo>
                    <a:pt x="8370" y="31806"/>
                    <a:pt x="8407" y="31819"/>
                    <a:pt x="8444" y="31832"/>
                  </a:cubicBezTo>
                  <a:cubicBezTo>
                    <a:pt x="8482" y="31847"/>
                    <a:pt x="8520" y="31859"/>
                    <a:pt x="8558" y="31873"/>
                  </a:cubicBezTo>
                  <a:lnTo>
                    <a:pt x="8669" y="31913"/>
                  </a:lnTo>
                  <a:cubicBezTo>
                    <a:pt x="8708" y="31925"/>
                    <a:pt x="8747" y="31939"/>
                    <a:pt x="8785" y="31953"/>
                  </a:cubicBezTo>
                  <a:cubicBezTo>
                    <a:pt x="8822" y="31966"/>
                    <a:pt x="8860" y="31979"/>
                    <a:pt x="8897" y="31991"/>
                  </a:cubicBezTo>
                  <a:cubicBezTo>
                    <a:pt x="8907" y="31995"/>
                    <a:pt x="8914" y="31997"/>
                    <a:pt x="8923" y="32001"/>
                  </a:cubicBezTo>
                  <a:cubicBezTo>
                    <a:pt x="8929" y="32003"/>
                    <a:pt x="8932" y="32004"/>
                    <a:pt x="8938" y="32006"/>
                  </a:cubicBezTo>
                  <a:cubicBezTo>
                    <a:pt x="8963" y="32016"/>
                    <a:pt x="8988" y="32023"/>
                    <a:pt x="9013" y="32032"/>
                  </a:cubicBezTo>
                  <a:cubicBezTo>
                    <a:pt x="9051" y="32045"/>
                    <a:pt x="9091" y="32057"/>
                    <a:pt x="9129" y="32069"/>
                  </a:cubicBezTo>
                  <a:cubicBezTo>
                    <a:pt x="9142" y="32072"/>
                    <a:pt x="9157" y="32078"/>
                    <a:pt x="9169" y="32082"/>
                  </a:cubicBezTo>
                  <a:cubicBezTo>
                    <a:pt x="9176" y="32084"/>
                    <a:pt x="9187" y="32087"/>
                    <a:pt x="9194" y="32090"/>
                  </a:cubicBezTo>
                  <a:cubicBezTo>
                    <a:pt x="9210" y="32094"/>
                    <a:pt x="9226" y="32100"/>
                    <a:pt x="9245" y="32106"/>
                  </a:cubicBezTo>
                  <a:cubicBezTo>
                    <a:pt x="9284" y="32119"/>
                    <a:pt x="9322" y="32129"/>
                    <a:pt x="9360" y="32142"/>
                  </a:cubicBezTo>
                  <a:cubicBezTo>
                    <a:pt x="9385" y="32150"/>
                    <a:pt x="9407" y="32157"/>
                    <a:pt x="9431" y="32165"/>
                  </a:cubicBezTo>
                  <a:lnTo>
                    <a:pt x="9447" y="32170"/>
                  </a:lnTo>
                  <a:cubicBezTo>
                    <a:pt x="9459" y="32173"/>
                    <a:pt x="9467" y="32175"/>
                    <a:pt x="9478" y="32179"/>
                  </a:cubicBezTo>
                  <a:cubicBezTo>
                    <a:pt x="9517" y="32192"/>
                    <a:pt x="9557" y="32203"/>
                    <a:pt x="9595" y="32215"/>
                  </a:cubicBezTo>
                  <a:cubicBezTo>
                    <a:pt x="9632" y="32225"/>
                    <a:pt x="9668" y="32237"/>
                    <a:pt x="9704" y="32247"/>
                  </a:cubicBezTo>
                  <a:cubicBezTo>
                    <a:pt x="9709" y="32248"/>
                    <a:pt x="9712" y="32248"/>
                    <a:pt x="9716" y="32251"/>
                  </a:cubicBezTo>
                  <a:cubicBezTo>
                    <a:pt x="9745" y="32260"/>
                    <a:pt x="9775" y="32267"/>
                    <a:pt x="9804" y="32276"/>
                  </a:cubicBezTo>
                  <a:cubicBezTo>
                    <a:pt x="8269" y="32708"/>
                    <a:pt x="6963" y="32923"/>
                    <a:pt x="5923" y="32923"/>
                  </a:cubicBezTo>
                  <a:cubicBezTo>
                    <a:pt x="5728" y="32923"/>
                    <a:pt x="5542" y="32915"/>
                    <a:pt x="5365" y="32900"/>
                  </a:cubicBezTo>
                  <a:cubicBezTo>
                    <a:pt x="4586" y="31989"/>
                    <a:pt x="3881" y="31045"/>
                    <a:pt x="3259" y="30074"/>
                  </a:cubicBezTo>
                  <a:cubicBezTo>
                    <a:pt x="3340" y="29796"/>
                    <a:pt x="3453" y="29498"/>
                    <a:pt x="3600" y="29185"/>
                  </a:cubicBezTo>
                  <a:cubicBezTo>
                    <a:pt x="3602" y="29183"/>
                    <a:pt x="3602" y="29183"/>
                    <a:pt x="3602" y="29180"/>
                  </a:cubicBezTo>
                  <a:close/>
                  <a:moveTo>
                    <a:pt x="12456" y="31497"/>
                  </a:moveTo>
                  <a:cubicBezTo>
                    <a:pt x="12883" y="31869"/>
                    <a:pt x="13321" y="32229"/>
                    <a:pt x="13764" y="32575"/>
                  </a:cubicBezTo>
                  <a:cubicBezTo>
                    <a:pt x="13646" y="32700"/>
                    <a:pt x="13529" y="32822"/>
                    <a:pt x="13412" y="32944"/>
                  </a:cubicBezTo>
                  <a:cubicBezTo>
                    <a:pt x="13409" y="32944"/>
                    <a:pt x="13408" y="32944"/>
                    <a:pt x="13404" y="32943"/>
                  </a:cubicBezTo>
                  <a:cubicBezTo>
                    <a:pt x="13395" y="32944"/>
                    <a:pt x="13387" y="32944"/>
                    <a:pt x="13380" y="32944"/>
                  </a:cubicBezTo>
                  <a:cubicBezTo>
                    <a:pt x="13366" y="32944"/>
                    <a:pt x="13353" y="32943"/>
                    <a:pt x="13342" y="32940"/>
                  </a:cubicBezTo>
                  <a:cubicBezTo>
                    <a:pt x="13280" y="32931"/>
                    <a:pt x="13218" y="32922"/>
                    <a:pt x="13158" y="32913"/>
                  </a:cubicBezTo>
                  <a:cubicBezTo>
                    <a:pt x="13137" y="32909"/>
                    <a:pt x="13117" y="32907"/>
                    <a:pt x="13099" y="32903"/>
                  </a:cubicBezTo>
                  <a:cubicBezTo>
                    <a:pt x="13037" y="32894"/>
                    <a:pt x="12977" y="32884"/>
                    <a:pt x="12917" y="32873"/>
                  </a:cubicBezTo>
                  <a:cubicBezTo>
                    <a:pt x="12896" y="32871"/>
                    <a:pt x="12875" y="32866"/>
                    <a:pt x="12858" y="32865"/>
                  </a:cubicBezTo>
                  <a:cubicBezTo>
                    <a:pt x="12798" y="32856"/>
                    <a:pt x="12736" y="32844"/>
                    <a:pt x="12677" y="32834"/>
                  </a:cubicBezTo>
                  <a:lnTo>
                    <a:pt x="12617" y="32822"/>
                  </a:lnTo>
                  <a:cubicBezTo>
                    <a:pt x="12558" y="32812"/>
                    <a:pt x="12497" y="32803"/>
                    <a:pt x="12439" y="32791"/>
                  </a:cubicBezTo>
                  <a:cubicBezTo>
                    <a:pt x="12418" y="32788"/>
                    <a:pt x="12396" y="32784"/>
                    <a:pt x="12375" y="32781"/>
                  </a:cubicBezTo>
                  <a:lnTo>
                    <a:pt x="12199" y="32747"/>
                  </a:lnTo>
                  <a:cubicBezTo>
                    <a:pt x="12177" y="32744"/>
                    <a:pt x="12158" y="32740"/>
                    <a:pt x="12136" y="32734"/>
                  </a:cubicBezTo>
                  <a:cubicBezTo>
                    <a:pt x="12077" y="32723"/>
                    <a:pt x="12019" y="32712"/>
                    <a:pt x="11962" y="32700"/>
                  </a:cubicBezTo>
                  <a:cubicBezTo>
                    <a:pt x="11940" y="32696"/>
                    <a:pt x="11918" y="32690"/>
                    <a:pt x="11896" y="32687"/>
                  </a:cubicBezTo>
                  <a:cubicBezTo>
                    <a:pt x="11839" y="32675"/>
                    <a:pt x="11784" y="32663"/>
                    <a:pt x="11727" y="32651"/>
                  </a:cubicBezTo>
                  <a:cubicBezTo>
                    <a:pt x="11703" y="32645"/>
                    <a:pt x="11681" y="32643"/>
                    <a:pt x="11658" y="32637"/>
                  </a:cubicBezTo>
                  <a:cubicBezTo>
                    <a:pt x="11602" y="32626"/>
                    <a:pt x="11547" y="32613"/>
                    <a:pt x="11493" y="32601"/>
                  </a:cubicBezTo>
                  <a:cubicBezTo>
                    <a:pt x="11469" y="32597"/>
                    <a:pt x="11444" y="32591"/>
                    <a:pt x="11419" y="32585"/>
                  </a:cubicBezTo>
                  <a:cubicBezTo>
                    <a:pt x="11366" y="32575"/>
                    <a:pt x="11313" y="32562"/>
                    <a:pt x="11260" y="32548"/>
                  </a:cubicBezTo>
                  <a:cubicBezTo>
                    <a:pt x="11234" y="32543"/>
                    <a:pt x="11209" y="32538"/>
                    <a:pt x="11183" y="32531"/>
                  </a:cubicBezTo>
                  <a:cubicBezTo>
                    <a:pt x="11131" y="32519"/>
                    <a:pt x="11080" y="32506"/>
                    <a:pt x="11030" y="32494"/>
                  </a:cubicBezTo>
                  <a:cubicBezTo>
                    <a:pt x="11003" y="32487"/>
                    <a:pt x="10975" y="32481"/>
                    <a:pt x="10947" y="32473"/>
                  </a:cubicBezTo>
                  <a:cubicBezTo>
                    <a:pt x="10897" y="32462"/>
                    <a:pt x="10850" y="32450"/>
                    <a:pt x="10800" y="32437"/>
                  </a:cubicBezTo>
                  <a:lnTo>
                    <a:pt x="10712" y="32415"/>
                  </a:lnTo>
                  <a:cubicBezTo>
                    <a:pt x="10666" y="32403"/>
                    <a:pt x="10618" y="32391"/>
                    <a:pt x="10572" y="32378"/>
                  </a:cubicBezTo>
                  <a:cubicBezTo>
                    <a:pt x="10541" y="32370"/>
                    <a:pt x="10510" y="32362"/>
                    <a:pt x="10478" y="32354"/>
                  </a:cubicBezTo>
                  <a:cubicBezTo>
                    <a:pt x="10434" y="32342"/>
                    <a:pt x="10390" y="32329"/>
                    <a:pt x="10346" y="32319"/>
                  </a:cubicBezTo>
                  <a:lnTo>
                    <a:pt x="10247" y="32291"/>
                  </a:lnTo>
                  <a:cubicBezTo>
                    <a:pt x="10219" y="32284"/>
                    <a:pt x="10191" y="32276"/>
                    <a:pt x="10166" y="32269"/>
                  </a:cubicBezTo>
                  <a:cubicBezTo>
                    <a:pt x="10903" y="32053"/>
                    <a:pt x="11668" y="31792"/>
                    <a:pt x="12456" y="31497"/>
                  </a:cubicBezTo>
                  <a:close/>
                  <a:moveTo>
                    <a:pt x="13854" y="32656"/>
                  </a:moveTo>
                  <a:cubicBezTo>
                    <a:pt x="14040" y="32798"/>
                    <a:pt x="14227" y="32941"/>
                    <a:pt x="14417" y="33081"/>
                  </a:cubicBezTo>
                  <a:cubicBezTo>
                    <a:pt x="14405" y="33078"/>
                    <a:pt x="14395" y="33078"/>
                    <a:pt x="14383" y="33076"/>
                  </a:cubicBezTo>
                  <a:cubicBezTo>
                    <a:pt x="14360" y="33074"/>
                    <a:pt x="14338" y="33071"/>
                    <a:pt x="14317" y="33068"/>
                  </a:cubicBezTo>
                  <a:cubicBezTo>
                    <a:pt x="14257" y="33060"/>
                    <a:pt x="14196" y="33053"/>
                    <a:pt x="14136" y="33047"/>
                  </a:cubicBezTo>
                  <a:cubicBezTo>
                    <a:pt x="14115" y="33046"/>
                    <a:pt x="14093" y="33041"/>
                    <a:pt x="14073" y="33040"/>
                  </a:cubicBezTo>
                  <a:lnTo>
                    <a:pt x="13890" y="33018"/>
                  </a:lnTo>
                  <a:cubicBezTo>
                    <a:pt x="13871" y="33016"/>
                    <a:pt x="13851" y="33012"/>
                    <a:pt x="13829" y="33010"/>
                  </a:cubicBezTo>
                  <a:cubicBezTo>
                    <a:pt x="13768" y="33003"/>
                    <a:pt x="13705" y="32994"/>
                    <a:pt x="13645" y="32987"/>
                  </a:cubicBezTo>
                  <a:cubicBezTo>
                    <a:pt x="13624" y="32982"/>
                    <a:pt x="13604" y="32981"/>
                    <a:pt x="13584" y="32978"/>
                  </a:cubicBezTo>
                  <a:cubicBezTo>
                    <a:pt x="13565" y="32975"/>
                    <a:pt x="13548" y="32972"/>
                    <a:pt x="13529" y="32971"/>
                  </a:cubicBezTo>
                  <a:cubicBezTo>
                    <a:pt x="13626" y="32869"/>
                    <a:pt x="13720" y="32769"/>
                    <a:pt x="13812" y="32672"/>
                  </a:cubicBezTo>
                  <a:lnTo>
                    <a:pt x="13827" y="32685"/>
                  </a:lnTo>
                  <a:cubicBezTo>
                    <a:pt x="13836" y="32676"/>
                    <a:pt x="13845" y="32665"/>
                    <a:pt x="13854" y="32656"/>
                  </a:cubicBezTo>
                  <a:close/>
                  <a:moveTo>
                    <a:pt x="40244" y="26140"/>
                  </a:moveTo>
                  <a:lnTo>
                    <a:pt x="40244" y="26140"/>
                  </a:lnTo>
                  <a:cubicBezTo>
                    <a:pt x="40163" y="27136"/>
                    <a:pt x="39969" y="28101"/>
                    <a:pt x="39667" y="29023"/>
                  </a:cubicBezTo>
                  <a:cubicBezTo>
                    <a:pt x="39520" y="29479"/>
                    <a:pt x="39347" y="29923"/>
                    <a:pt x="39144" y="30352"/>
                  </a:cubicBezTo>
                  <a:cubicBezTo>
                    <a:pt x="38826" y="30930"/>
                    <a:pt x="38469" y="31547"/>
                    <a:pt x="38148" y="32075"/>
                  </a:cubicBezTo>
                  <a:cubicBezTo>
                    <a:pt x="37898" y="32431"/>
                    <a:pt x="37627" y="32775"/>
                    <a:pt x="37336" y="33106"/>
                  </a:cubicBezTo>
                  <a:cubicBezTo>
                    <a:pt x="37586" y="32634"/>
                    <a:pt x="37799" y="32135"/>
                    <a:pt x="37975" y="31613"/>
                  </a:cubicBezTo>
                  <a:lnTo>
                    <a:pt x="37975" y="31611"/>
                  </a:lnTo>
                  <a:lnTo>
                    <a:pt x="38025" y="31457"/>
                  </a:lnTo>
                  <a:cubicBezTo>
                    <a:pt x="38025" y="31456"/>
                    <a:pt x="38025" y="31456"/>
                    <a:pt x="38026" y="31453"/>
                  </a:cubicBezTo>
                  <a:cubicBezTo>
                    <a:pt x="38042" y="31401"/>
                    <a:pt x="38057" y="31350"/>
                    <a:pt x="38075" y="31298"/>
                  </a:cubicBezTo>
                  <a:cubicBezTo>
                    <a:pt x="38075" y="31297"/>
                    <a:pt x="38076" y="31294"/>
                    <a:pt x="38076" y="31291"/>
                  </a:cubicBezTo>
                  <a:cubicBezTo>
                    <a:pt x="38091" y="31239"/>
                    <a:pt x="38105" y="31191"/>
                    <a:pt x="38120" y="31139"/>
                  </a:cubicBezTo>
                  <a:cubicBezTo>
                    <a:pt x="38120" y="31136"/>
                    <a:pt x="38122" y="31133"/>
                    <a:pt x="38122" y="31132"/>
                  </a:cubicBezTo>
                  <a:cubicBezTo>
                    <a:pt x="38136" y="31080"/>
                    <a:pt x="38150" y="31030"/>
                    <a:pt x="38164" y="30979"/>
                  </a:cubicBezTo>
                  <a:cubicBezTo>
                    <a:pt x="38166" y="30975"/>
                    <a:pt x="38166" y="30972"/>
                    <a:pt x="38167" y="30967"/>
                  </a:cubicBezTo>
                  <a:cubicBezTo>
                    <a:pt x="38180" y="30919"/>
                    <a:pt x="38194" y="30867"/>
                    <a:pt x="38207" y="30817"/>
                  </a:cubicBezTo>
                  <a:cubicBezTo>
                    <a:pt x="38208" y="30813"/>
                    <a:pt x="38208" y="30810"/>
                    <a:pt x="38208" y="30805"/>
                  </a:cubicBezTo>
                  <a:cubicBezTo>
                    <a:pt x="38222" y="30757"/>
                    <a:pt x="38232" y="30705"/>
                    <a:pt x="38245" y="30654"/>
                  </a:cubicBezTo>
                  <a:cubicBezTo>
                    <a:pt x="38247" y="30648"/>
                    <a:pt x="38247" y="30642"/>
                    <a:pt x="38248" y="30636"/>
                  </a:cubicBezTo>
                  <a:lnTo>
                    <a:pt x="38282" y="30488"/>
                  </a:lnTo>
                  <a:cubicBezTo>
                    <a:pt x="38283" y="30482"/>
                    <a:pt x="38283" y="30474"/>
                    <a:pt x="38285" y="30470"/>
                  </a:cubicBezTo>
                  <a:cubicBezTo>
                    <a:pt x="38297" y="30420"/>
                    <a:pt x="38305" y="30370"/>
                    <a:pt x="38317" y="30323"/>
                  </a:cubicBezTo>
                  <a:cubicBezTo>
                    <a:pt x="38319" y="30317"/>
                    <a:pt x="38319" y="30310"/>
                    <a:pt x="38320" y="30304"/>
                  </a:cubicBezTo>
                  <a:cubicBezTo>
                    <a:pt x="38329" y="30254"/>
                    <a:pt x="38341" y="30205"/>
                    <a:pt x="38350" y="30155"/>
                  </a:cubicBezTo>
                  <a:cubicBezTo>
                    <a:pt x="38351" y="30148"/>
                    <a:pt x="38351" y="30141"/>
                    <a:pt x="38354" y="30133"/>
                  </a:cubicBezTo>
                  <a:cubicBezTo>
                    <a:pt x="38363" y="30085"/>
                    <a:pt x="38372" y="30036"/>
                    <a:pt x="38379" y="29986"/>
                  </a:cubicBezTo>
                  <a:cubicBezTo>
                    <a:pt x="38380" y="29979"/>
                    <a:pt x="38380" y="29970"/>
                    <a:pt x="38383" y="29963"/>
                  </a:cubicBezTo>
                  <a:cubicBezTo>
                    <a:pt x="38391" y="29914"/>
                    <a:pt x="38400" y="29867"/>
                    <a:pt x="38407" y="29817"/>
                  </a:cubicBezTo>
                  <a:cubicBezTo>
                    <a:pt x="38408" y="29808"/>
                    <a:pt x="38410" y="29796"/>
                    <a:pt x="38410" y="29788"/>
                  </a:cubicBezTo>
                  <a:cubicBezTo>
                    <a:pt x="38417" y="29739"/>
                    <a:pt x="38425" y="29693"/>
                    <a:pt x="38430" y="29646"/>
                  </a:cubicBezTo>
                  <a:cubicBezTo>
                    <a:pt x="38432" y="29635"/>
                    <a:pt x="38435" y="29626"/>
                    <a:pt x="38435" y="29614"/>
                  </a:cubicBezTo>
                  <a:cubicBezTo>
                    <a:pt x="38442" y="29568"/>
                    <a:pt x="38447" y="29520"/>
                    <a:pt x="38453" y="29474"/>
                  </a:cubicBezTo>
                  <a:cubicBezTo>
                    <a:pt x="38454" y="29464"/>
                    <a:pt x="38457" y="29451"/>
                    <a:pt x="38457" y="29440"/>
                  </a:cubicBezTo>
                  <a:lnTo>
                    <a:pt x="38473" y="29302"/>
                  </a:lnTo>
                  <a:cubicBezTo>
                    <a:pt x="38475" y="29289"/>
                    <a:pt x="38475" y="29276"/>
                    <a:pt x="38476" y="29262"/>
                  </a:cubicBezTo>
                  <a:cubicBezTo>
                    <a:pt x="38482" y="29217"/>
                    <a:pt x="38486" y="29173"/>
                    <a:pt x="38491" y="29127"/>
                  </a:cubicBezTo>
                  <a:cubicBezTo>
                    <a:pt x="38494" y="29114"/>
                    <a:pt x="38494" y="29099"/>
                    <a:pt x="38495" y="29087"/>
                  </a:cubicBezTo>
                  <a:cubicBezTo>
                    <a:pt x="38498" y="29043"/>
                    <a:pt x="38504" y="28996"/>
                    <a:pt x="38508" y="28952"/>
                  </a:cubicBezTo>
                  <a:cubicBezTo>
                    <a:pt x="38510" y="28937"/>
                    <a:pt x="38510" y="28923"/>
                    <a:pt x="38511" y="28908"/>
                  </a:cubicBezTo>
                  <a:lnTo>
                    <a:pt x="38523" y="28776"/>
                  </a:lnTo>
                  <a:cubicBezTo>
                    <a:pt x="38525" y="28759"/>
                    <a:pt x="38525" y="28745"/>
                    <a:pt x="38526" y="28729"/>
                  </a:cubicBezTo>
                  <a:cubicBezTo>
                    <a:pt x="38531" y="28684"/>
                    <a:pt x="38532" y="28642"/>
                    <a:pt x="38533" y="28598"/>
                  </a:cubicBezTo>
                  <a:cubicBezTo>
                    <a:pt x="38535" y="28581"/>
                    <a:pt x="38535" y="28562"/>
                    <a:pt x="38535" y="28546"/>
                  </a:cubicBezTo>
                  <a:lnTo>
                    <a:pt x="38541" y="28420"/>
                  </a:lnTo>
                  <a:cubicBezTo>
                    <a:pt x="38541" y="28401"/>
                    <a:pt x="38542" y="28383"/>
                    <a:pt x="38542" y="28362"/>
                  </a:cubicBezTo>
                  <a:cubicBezTo>
                    <a:pt x="38545" y="28323"/>
                    <a:pt x="38547" y="28280"/>
                    <a:pt x="38547" y="28237"/>
                  </a:cubicBezTo>
                  <a:cubicBezTo>
                    <a:pt x="38547" y="28217"/>
                    <a:pt x="38548" y="28196"/>
                    <a:pt x="38548" y="28177"/>
                  </a:cubicBezTo>
                  <a:cubicBezTo>
                    <a:pt x="38550" y="28136"/>
                    <a:pt x="38550" y="28096"/>
                    <a:pt x="38553" y="28055"/>
                  </a:cubicBezTo>
                  <a:lnTo>
                    <a:pt x="38553" y="28042"/>
                  </a:lnTo>
                  <a:cubicBezTo>
                    <a:pt x="38623" y="27986"/>
                    <a:pt x="38694" y="27927"/>
                    <a:pt x="38763" y="27865"/>
                  </a:cubicBezTo>
                  <a:cubicBezTo>
                    <a:pt x="39344" y="27364"/>
                    <a:pt x="39840" y="26784"/>
                    <a:pt x="40244" y="26140"/>
                  </a:cubicBezTo>
                  <a:close/>
                  <a:moveTo>
                    <a:pt x="22193" y="26655"/>
                  </a:moveTo>
                  <a:cubicBezTo>
                    <a:pt x="24082" y="27862"/>
                    <a:pt x="26069" y="28786"/>
                    <a:pt x="28070" y="29367"/>
                  </a:cubicBezTo>
                  <a:cubicBezTo>
                    <a:pt x="27642" y="30316"/>
                    <a:pt x="27180" y="31231"/>
                    <a:pt x="26691" y="32107"/>
                  </a:cubicBezTo>
                  <a:cubicBezTo>
                    <a:pt x="26680" y="32110"/>
                    <a:pt x="26671" y="32113"/>
                    <a:pt x="26661" y="32117"/>
                  </a:cubicBezTo>
                  <a:cubicBezTo>
                    <a:pt x="26636" y="32125"/>
                    <a:pt x="26611" y="32131"/>
                    <a:pt x="26583" y="32140"/>
                  </a:cubicBezTo>
                  <a:cubicBezTo>
                    <a:pt x="26480" y="32166"/>
                    <a:pt x="26375" y="32192"/>
                    <a:pt x="26272" y="32217"/>
                  </a:cubicBezTo>
                  <a:cubicBezTo>
                    <a:pt x="26263" y="32220"/>
                    <a:pt x="26252" y="32223"/>
                    <a:pt x="26243" y="32225"/>
                  </a:cubicBezTo>
                  <a:cubicBezTo>
                    <a:pt x="26147" y="32248"/>
                    <a:pt x="26050" y="32273"/>
                    <a:pt x="25955" y="32295"/>
                  </a:cubicBezTo>
                  <a:cubicBezTo>
                    <a:pt x="25927" y="32303"/>
                    <a:pt x="25899" y="32309"/>
                    <a:pt x="25871" y="32315"/>
                  </a:cubicBezTo>
                  <a:cubicBezTo>
                    <a:pt x="25766" y="32341"/>
                    <a:pt x="25662" y="32365"/>
                    <a:pt x="25557" y="32388"/>
                  </a:cubicBezTo>
                  <a:cubicBezTo>
                    <a:pt x="25550" y="32391"/>
                    <a:pt x="25544" y="32393"/>
                    <a:pt x="25537" y="32393"/>
                  </a:cubicBezTo>
                  <a:cubicBezTo>
                    <a:pt x="25437" y="32415"/>
                    <a:pt x="25337" y="32437"/>
                    <a:pt x="25237" y="32459"/>
                  </a:cubicBezTo>
                  <a:cubicBezTo>
                    <a:pt x="25209" y="32465"/>
                    <a:pt x="25181" y="32472"/>
                    <a:pt x="25154" y="32478"/>
                  </a:cubicBezTo>
                  <a:cubicBezTo>
                    <a:pt x="25048" y="32500"/>
                    <a:pt x="24943" y="32523"/>
                    <a:pt x="24838" y="32544"/>
                  </a:cubicBezTo>
                  <a:cubicBezTo>
                    <a:pt x="24835" y="32544"/>
                    <a:pt x="24832" y="32545"/>
                    <a:pt x="24831" y="32545"/>
                  </a:cubicBezTo>
                  <a:cubicBezTo>
                    <a:pt x="24726" y="32568"/>
                    <a:pt x="24620" y="32588"/>
                    <a:pt x="24516" y="32607"/>
                  </a:cubicBezTo>
                  <a:cubicBezTo>
                    <a:pt x="24488" y="32613"/>
                    <a:pt x="24460" y="32619"/>
                    <a:pt x="24431" y="32625"/>
                  </a:cubicBezTo>
                  <a:cubicBezTo>
                    <a:pt x="24328" y="32644"/>
                    <a:pt x="24228" y="32663"/>
                    <a:pt x="24125" y="32684"/>
                  </a:cubicBezTo>
                  <a:cubicBezTo>
                    <a:pt x="24119" y="32685"/>
                    <a:pt x="24113" y="32685"/>
                    <a:pt x="24107" y="32687"/>
                  </a:cubicBezTo>
                  <a:cubicBezTo>
                    <a:pt x="24001" y="32707"/>
                    <a:pt x="23894" y="32725"/>
                    <a:pt x="23788" y="32744"/>
                  </a:cubicBezTo>
                  <a:cubicBezTo>
                    <a:pt x="23760" y="32750"/>
                    <a:pt x="23731" y="32753"/>
                    <a:pt x="23703" y="32759"/>
                  </a:cubicBezTo>
                  <a:lnTo>
                    <a:pt x="23405" y="32809"/>
                  </a:lnTo>
                  <a:cubicBezTo>
                    <a:pt x="23397" y="32810"/>
                    <a:pt x="23388" y="32812"/>
                    <a:pt x="23378" y="32812"/>
                  </a:cubicBezTo>
                  <a:cubicBezTo>
                    <a:pt x="23272" y="32828"/>
                    <a:pt x="23163" y="32847"/>
                    <a:pt x="23057" y="32862"/>
                  </a:cubicBezTo>
                  <a:cubicBezTo>
                    <a:pt x="23029" y="32865"/>
                    <a:pt x="23001" y="32871"/>
                    <a:pt x="22973" y="32875"/>
                  </a:cubicBezTo>
                  <a:cubicBezTo>
                    <a:pt x="22876" y="32890"/>
                    <a:pt x="22779" y="32904"/>
                    <a:pt x="22682" y="32916"/>
                  </a:cubicBezTo>
                  <a:cubicBezTo>
                    <a:pt x="22669" y="32919"/>
                    <a:pt x="22657" y="32921"/>
                    <a:pt x="22645" y="32922"/>
                  </a:cubicBezTo>
                  <a:cubicBezTo>
                    <a:pt x="22538" y="32937"/>
                    <a:pt x="22429" y="32951"/>
                    <a:pt x="22321" y="32966"/>
                  </a:cubicBezTo>
                  <a:lnTo>
                    <a:pt x="22238" y="32978"/>
                  </a:lnTo>
                  <a:cubicBezTo>
                    <a:pt x="22142" y="32990"/>
                    <a:pt x="22046" y="33001"/>
                    <a:pt x="21951" y="33015"/>
                  </a:cubicBezTo>
                  <a:lnTo>
                    <a:pt x="21907" y="33019"/>
                  </a:lnTo>
                  <a:cubicBezTo>
                    <a:pt x="21799" y="33032"/>
                    <a:pt x="21692" y="33046"/>
                    <a:pt x="21583" y="33056"/>
                  </a:cubicBezTo>
                  <a:cubicBezTo>
                    <a:pt x="21555" y="33060"/>
                    <a:pt x="21530" y="33062"/>
                    <a:pt x="21502" y="33066"/>
                  </a:cubicBezTo>
                  <a:cubicBezTo>
                    <a:pt x="21407" y="33076"/>
                    <a:pt x="21312" y="33085"/>
                    <a:pt x="21218" y="33096"/>
                  </a:cubicBezTo>
                  <a:lnTo>
                    <a:pt x="21168" y="33100"/>
                  </a:lnTo>
                  <a:cubicBezTo>
                    <a:pt x="21059" y="33112"/>
                    <a:pt x="20951" y="33121"/>
                    <a:pt x="20843" y="33129"/>
                  </a:cubicBezTo>
                  <a:cubicBezTo>
                    <a:pt x="20817" y="33132"/>
                    <a:pt x="20792" y="33134"/>
                    <a:pt x="20765" y="33137"/>
                  </a:cubicBezTo>
                  <a:cubicBezTo>
                    <a:pt x="20671" y="33144"/>
                    <a:pt x="20576" y="33154"/>
                    <a:pt x="20483" y="33162"/>
                  </a:cubicBezTo>
                  <a:cubicBezTo>
                    <a:pt x="20464" y="33163"/>
                    <a:pt x="20446" y="33165"/>
                    <a:pt x="20427" y="33165"/>
                  </a:cubicBezTo>
                  <a:cubicBezTo>
                    <a:pt x="20406" y="33166"/>
                    <a:pt x="20387" y="33169"/>
                    <a:pt x="20365" y="33169"/>
                  </a:cubicBezTo>
                  <a:cubicBezTo>
                    <a:pt x="20159" y="31685"/>
                    <a:pt x="19558" y="30148"/>
                    <a:pt x="18622" y="28680"/>
                  </a:cubicBezTo>
                  <a:cubicBezTo>
                    <a:pt x="19809" y="28052"/>
                    <a:pt x="21008" y="27371"/>
                    <a:pt x="22193" y="26655"/>
                  </a:cubicBezTo>
                  <a:close/>
                  <a:moveTo>
                    <a:pt x="18528" y="28730"/>
                  </a:moveTo>
                  <a:cubicBezTo>
                    <a:pt x="19436" y="30154"/>
                    <a:pt x="20053" y="31679"/>
                    <a:pt x="20262" y="33178"/>
                  </a:cubicBezTo>
                  <a:cubicBezTo>
                    <a:pt x="20212" y="33181"/>
                    <a:pt x="20156" y="33185"/>
                    <a:pt x="20102" y="33188"/>
                  </a:cubicBezTo>
                  <a:cubicBezTo>
                    <a:pt x="20075" y="33191"/>
                    <a:pt x="20050" y="33193"/>
                    <a:pt x="20025" y="33194"/>
                  </a:cubicBezTo>
                  <a:lnTo>
                    <a:pt x="19744" y="33210"/>
                  </a:lnTo>
                  <a:cubicBezTo>
                    <a:pt x="19724" y="33212"/>
                    <a:pt x="19705" y="33212"/>
                    <a:pt x="19686" y="33215"/>
                  </a:cubicBezTo>
                  <a:lnTo>
                    <a:pt x="19361" y="33231"/>
                  </a:lnTo>
                  <a:cubicBezTo>
                    <a:pt x="19337" y="33232"/>
                    <a:pt x="19311" y="33232"/>
                    <a:pt x="19287" y="33234"/>
                  </a:cubicBezTo>
                  <a:cubicBezTo>
                    <a:pt x="19193" y="33238"/>
                    <a:pt x="19102" y="33241"/>
                    <a:pt x="19008" y="33246"/>
                  </a:cubicBezTo>
                  <a:cubicBezTo>
                    <a:pt x="18987" y="33246"/>
                    <a:pt x="18965" y="33247"/>
                    <a:pt x="18946" y="33247"/>
                  </a:cubicBezTo>
                  <a:cubicBezTo>
                    <a:pt x="18837" y="33251"/>
                    <a:pt x="18728" y="33254"/>
                    <a:pt x="18619" y="33257"/>
                  </a:cubicBezTo>
                  <a:cubicBezTo>
                    <a:pt x="18596" y="33257"/>
                    <a:pt x="18574" y="33259"/>
                    <a:pt x="18550" y="33259"/>
                  </a:cubicBezTo>
                  <a:cubicBezTo>
                    <a:pt x="18456" y="33260"/>
                    <a:pt x="18363" y="33262"/>
                    <a:pt x="18271" y="33265"/>
                  </a:cubicBezTo>
                  <a:lnTo>
                    <a:pt x="18204" y="33265"/>
                  </a:lnTo>
                  <a:cubicBezTo>
                    <a:pt x="18096" y="33266"/>
                    <a:pt x="17987" y="33266"/>
                    <a:pt x="17879" y="33266"/>
                  </a:cubicBezTo>
                  <a:lnTo>
                    <a:pt x="17634" y="33266"/>
                  </a:lnTo>
                  <a:cubicBezTo>
                    <a:pt x="17596" y="33266"/>
                    <a:pt x="17559" y="33266"/>
                    <a:pt x="17521" y="33265"/>
                  </a:cubicBezTo>
                  <a:cubicBezTo>
                    <a:pt x="17475" y="33265"/>
                    <a:pt x="17428" y="33265"/>
                    <a:pt x="17382" y="33262"/>
                  </a:cubicBezTo>
                  <a:cubicBezTo>
                    <a:pt x="17345" y="33262"/>
                    <a:pt x="17307" y="33260"/>
                    <a:pt x="17270" y="33260"/>
                  </a:cubicBezTo>
                  <a:cubicBezTo>
                    <a:pt x="17225" y="33260"/>
                    <a:pt x="17178" y="33259"/>
                    <a:pt x="17132" y="33259"/>
                  </a:cubicBezTo>
                  <a:cubicBezTo>
                    <a:pt x="17095" y="33259"/>
                    <a:pt x="17059" y="33256"/>
                    <a:pt x="17022" y="33256"/>
                  </a:cubicBezTo>
                  <a:cubicBezTo>
                    <a:pt x="16975" y="33254"/>
                    <a:pt x="16928" y="33254"/>
                    <a:pt x="16881" y="33253"/>
                  </a:cubicBezTo>
                  <a:cubicBezTo>
                    <a:pt x="16845" y="33251"/>
                    <a:pt x="16810" y="33251"/>
                    <a:pt x="16773" y="33249"/>
                  </a:cubicBezTo>
                  <a:cubicBezTo>
                    <a:pt x="16726" y="33247"/>
                    <a:pt x="16676" y="33246"/>
                    <a:pt x="16629" y="33244"/>
                  </a:cubicBezTo>
                  <a:cubicBezTo>
                    <a:pt x="16595" y="33241"/>
                    <a:pt x="16560" y="33241"/>
                    <a:pt x="16528" y="33240"/>
                  </a:cubicBezTo>
                  <a:cubicBezTo>
                    <a:pt x="16478" y="33238"/>
                    <a:pt x="16428" y="33237"/>
                    <a:pt x="16376" y="33234"/>
                  </a:cubicBezTo>
                  <a:cubicBezTo>
                    <a:pt x="16344" y="33232"/>
                    <a:pt x="16313" y="33231"/>
                    <a:pt x="16279" y="33229"/>
                  </a:cubicBezTo>
                  <a:cubicBezTo>
                    <a:pt x="16228" y="33226"/>
                    <a:pt x="16176" y="33224"/>
                    <a:pt x="16125" y="33222"/>
                  </a:cubicBezTo>
                  <a:cubicBezTo>
                    <a:pt x="16094" y="33219"/>
                    <a:pt x="16064" y="33218"/>
                    <a:pt x="16033" y="33216"/>
                  </a:cubicBezTo>
                  <a:cubicBezTo>
                    <a:pt x="15979" y="33212"/>
                    <a:pt x="15926" y="33210"/>
                    <a:pt x="15873" y="33207"/>
                  </a:cubicBezTo>
                  <a:cubicBezTo>
                    <a:pt x="15844" y="33204"/>
                    <a:pt x="15814" y="33203"/>
                    <a:pt x="15786" y="33201"/>
                  </a:cubicBezTo>
                  <a:cubicBezTo>
                    <a:pt x="15732" y="33197"/>
                    <a:pt x="15678" y="33194"/>
                    <a:pt x="15623" y="33191"/>
                  </a:cubicBezTo>
                  <a:lnTo>
                    <a:pt x="15541" y="33185"/>
                  </a:lnTo>
                  <a:cubicBezTo>
                    <a:pt x="15485" y="33181"/>
                    <a:pt x="15430" y="33178"/>
                    <a:pt x="15373" y="33172"/>
                  </a:cubicBezTo>
                  <a:cubicBezTo>
                    <a:pt x="15347" y="33171"/>
                    <a:pt x="15322" y="33168"/>
                    <a:pt x="15294" y="33166"/>
                  </a:cubicBezTo>
                  <a:cubicBezTo>
                    <a:pt x="15236" y="33163"/>
                    <a:pt x="15180" y="33157"/>
                    <a:pt x="15123" y="33151"/>
                  </a:cubicBezTo>
                  <a:cubicBezTo>
                    <a:pt x="15097" y="33150"/>
                    <a:pt x="15073" y="33149"/>
                    <a:pt x="15048" y="33144"/>
                  </a:cubicBezTo>
                  <a:cubicBezTo>
                    <a:pt x="14989" y="33140"/>
                    <a:pt x="14932" y="33134"/>
                    <a:pt x="14873" y="33128"/>
                  </a:cubicBezTo>
                  <a:cubicBezTo>
                    <a:pt x="14849" y="33126"/>
                    <a:pt x="14824" y="33125"/>
                    <a:pt x="14801" y="33121"/>
                  </a:cubicBezTo>
                  <a:cubicBezTo>
                    <a:pt x="14742" y="33115"/>
                    <a:pt x="14683" y="33110"/>
                    <a:pt x="14624" y="33103"/>
                  </a:cubicBezTo>
                  <a:cubicBezTo>
                    <a:pt x="14617" y="33103"/>
                    <a:pt x="14611" y="33100"/>
                    <a:pt x="14604" y="33100"/>
                  </a:cubicBezTo>
                  <a:cubicBezTo>
                    <a:pt x="14373" y="32931"/>
                    <a:pt x="14143" y="32759"/>
                    <a:pt x="13915" y="32582"/>
                  </a:cubicBezTo>
                  <a:cubicBezTo>
                    <a:pt x="14729" y="31716"/>
                    <a:pt x="15579" y="30775"/>
                    <a:pt x="16450" y="29779"/>
                  </a:cubicBezTo>
                  <a:cubicBezTo>
                    <a:pt x="17137" y="29448"/>
                    <a:pt x="17831" y="29098"/>
                    <a:pt x="18528" y="28730"/>
                  </a:cubicBezTo>
                  <a:close/>
                  <a:moveTo>
                    <a:pt x="37298" y="33299"/>
                  </a:moveTo>
                  <a:lnTo>
                    <a:pt x="37298" y="33299"/>
                  </a:lnTo>
                  <a:cubicBezTo>
                    <a:pt x="37208" y="33419"/>
                    <a:pt x="37116" y="33537"/>
                    <a:pt x="37024" y="33652"/>
                  </a:cubicBezTo>
                  <a:cubicBezTo>
                    <a:pt x="37057" y="33600"/>
                    <a:pt x="37091" y="33546"/>
                    <a:pt x="37121" y="33490"/>
                  </a:cubicBezTo>
                  <a:cubicBezTo>
                    <a:pt x="37180" y="33428"/>
                    <a:pt x="37239" y="33363"/>
                    <a:pt x="37298" y="33299"/>
                  </a:cubicBezTo>
                  <a:close/>
                  <a:moveTo>
                    <a:pt x="10213" y="32391"/>
                  </a:moveTo>
                  <a:lnTo>
                    <a:pt x="10213" y="32391"/>
                  </a:lnTo>
                  <a:cubicBezTo>
                    <a:pt x="10224" y="32393"/>
                    <a:pt x="10232" y="32395"/>
                    <a:pt x="10241" y="32398"/>
                  </a:cubicBezTo>
                  <a:cubicBezTo>
                    <a:pt x="10278" y="32409"/>
                    <a:pt x="10316" y="32419"/>
                    <a:pt x="10353" y="32428"/>
                  </a:cubicBezTo>
                  <a:cubicBezTo>
                    <a:pt x="10394" y="32438"/>
                    <a:pt x="10434" y="32450"/>
                    <a:pt x="10476" y="32460"/>
                  </a:cubicBezTo>
                  <a:cubicBezTo>
                    <a:pt x="10513" y="32469"/>
                    <a:pt x="10549" y="32479"/>
                    <a:pt x="10585" y="32488"/>
                  </a:cubicBezTo>
                  <a:cubicBezTo>
                    <a:pt x="10628" y="32498"/>
                    <a:pt x="10669" y="32510"/>
                    <a:pt x="10713" y="32520"/>
                  </a:cubicBezTo>
                  <a:cubicBezTo>
                    <a:pt x="10749" y="32531"/>
                    <a:pt x="10784" y="32538"/>
                    <a:pt x="10819" y="32547"/>
                  </a:cubicBezTo>
                  <a:lnTo>
                    <a:pt x="10952" y="32579"/>
                  </a:lnTo>
                  <a:cubicBezTo>
                    <a:pt x="10984" y="32587"/>
                    <a:pt x="11018" y="32597"/>
                    <a:pt x="11050" y="32604"/>
                  </a:cubicBezTo>
                  <a:lnTo>
                    <a:pt x="11188" y="32637"/>
                  </a:lnTo>
                  <a:cubicBezTo>
                    <a:pt x="11219" y="32644"/>
                    <a:pt x="11252" y="32651"/>
                    <a:pt x="11284" y="32659"/>
                  </a:cubicBezTo>
                  <a:cubicBezTo>
                    <a:pt x="11331" y="32671"/>
                    <a:pt x="11380" y="32681"/>
                    <a:pt x="11425" y="32690"/>
                  </a:cubicBezTo>
                  <a:cubicBezTo>
                    <a:pt x="11456" y="32697"/>
                    <a:pt x="11487" y="32703"/>
                    <a:pt x="11519" y="32710"/>
                  </a:cubicBezTo>
                  <a:cubicBezTo>
                    <a:pt x="11568" y="32722"/>
                    <a:pt x="11616" y="32731"/>
                    <a:pt x="11666" y="32741"/>
                  </a:cubicBezTo>
                  <a:cubicBezTo>
                    <a:pt x="11696" y="32747"/>
                    <a:pt x="11727" y="32754"/>
                    <a:pt x="11756" y="32760"/>
                  </a:cubicBezTo>
                  <a:cubicBezTo>
                    <a:pt x="11806" y="32771"/>
                    <a:pt x="11855" y="32781"/>
                    <a:pt x="11905" y="32791"/>
                  </a:cubicBezTo>
                  <a:cubicBezTo>
                    <a:pt x="11934" y="32797"/>
                    <a:pt x="11964" y="32803"/>
                    <a:pt x="11991" y="32807"/>
                  </a:cubicBezTo>
                  <a:cubicBezTo>
                    <a:pt x="12043" y="32819"/>
                    <a:pt x="12094" y="32828"/>
                    <a:pt x="12146" y="32837"/>
                  </a:cubicBezTo>
                  <a:cubicBezTo>
                    <a:pt x="12174" y="32843"/>
                    <a:pt x="12200" y="32848"/>
                    <a:pt x="12230" y="32854"/>
                  </a:cubicBezTo>
                  <a:cubicBezTo>
                    <a:pt x="12284" y="32863"/>
                    <a:pt x="12336" y="32873"/>
                    <a:pt x="12389" y="32884"/>
                  </a:cubicBezTo>
                  <a:cubicBezTo>
                    <a:pt x="12417" y="32888"/>
                    <a:pt x="12442" y="32893"/>
                    <a:pt x="12470" y="32898"/>
                  </a:cubicBezTo>
                  <a:cubicBezTo>
                    <a:pt x="12522" y="32907"/>
                    <a:pt x="12575" y="32916"/>
                    <a:pt x="12631" y="32928"/>
                  </a:cubicBezTo>
                  <a:cubicBezTo>
                    <a:pt x="12656" y="32931"/>
                    <a:pt x="12684" y="32937"/>
                    <a:pt x="12711" y="32940"/>
                  </a:cubicBezTo>
                  <a:cubicBezTo>
                    <a:pt x="12765" y="32950"/>
                    <a:pt x="12818" y="32959"/>
                    <a:pt x="12874" y="32968"/>
                  </a:cubicBezTo>
                  <a:cubicBezTo>
                    <a:pt x="12899" y="32972"/>
                    <a:pt x="12927" y="32976"/>
                    <a:pt x="12953" y="32981"/>
                  </a:cubicBezTo>
                  <a:cubicBezTo>
                    <a:pt x="13008" y="32990"/>
                    <a:pt x="13064" y="33000"/>
                    <a:pt x="13118" y="33007"/>
                  </a:cubicBezTo>
                  <a:lnTo>
                    <a:pt x="13196" y="33018"/>
                  </a:lnTo>
                  <a:cubicBezTo>
                    <a:pt x="13240" y="33025"/>
                    <a:pt x="13286" y="33032"/>
                    <a:pt x="13330" y="33038"/>
                  </a:cubicBezTo>
                  <a:cubicBezTo>
                    <a:pt x="13028" y="33353"/>
                    <a:pt x="12737" y="33650"/>
                    <a:pt x="12459" y="33931"/>
                  </a:cubicBezTo>
                  <a:cubicBezTo>
                    <a:pt x="11690" y="33460"/>
                    <a:pt x="10941" y="32946"/>
                    <a:pt x="10213" y="32391"/>
                  </a:cubicBezTo>
                  <a:close/>
                  <a:moveTo>
                    <a:pt x="10181" y="32490"/>
                  </a:moveTo>
                  <a:cubicBezTo>
                    <a:pt x="10897" y="33034"/>
                    <a:pt x="11633" y="33540"/>
                    <a:pt x="12383" y="34003"/>
                  </a:cubicBezTo>
                  <a:cubicBezTo>
                    <a:pt x="12165" y="34222"/>
                    <a:pt x="11953" y="34430"/>
                    <a:pt x="11749" y="34628"/>
                  </a:cubicBezTo>
                  <a:cubicBezTo>
                    <a:pt x="11199" y="33959"/>
                    <a:pt x="10677" y="33246"/>
                    <a:pt x="10181" y="32490"/>
                  </a:cubicBezTo>
                  <a:close/>
                  <a:moveTo>
                    <a:pt x="10059" y="32488"/>
                  </a:moveTo>
                  <a:lnTo>
                    <a:pt x="10059" y="32488"/>
                  </a:lnTo>
                  <a:cubicBezTo>
                    <a:pt x="10571" y="33272"/>
                    <a:pt x="11109" y="34008"/>
                    <a:pt x="11674" y="34694"/>
                  </a:cubicBezTo>
                  <a:cubicBezTo>
                    <a:pt x="11349" y="35008"/>
                    <a:pt x="11040" y="35292"/>
                    <a:pt x="10750" y="35549"/>
                  </a:cubicBezTo>
                  <a:cubicBezTo>
                    <a:pt x="10750" y="35542"/>
                    <a:pt x="10749" y="35533"/>
                    <a:pt x="10746" y="35524"/>
                  </a:cubicBezTo>
                  <a:lnTo>
                    <a:pt x="10718" y="35440"/>
                  </a:lnTo>
                  <a:cubicBezTo>
                    <a:pt x="10709" y="35409"/>
                    <a:pt x="10697" y="35378"/>
                    <a:pt x="10688" y="35347"/>
                  </a:cubicBezTo>
                  <a:cubicBezTo>
                    <a:pt x="10678" y="35320"/>
                    <a:pt x="10672" y="35292"/>
                    <a:pt x="10662" y="35262"/>
                  </a:cubicBezTo>
                  <a:cubicBezTo>
                    <a:pt x="10653" y="35231"/>
                    <a:pt x="10644" y="35197"/>
                    <a:pt x="10635" y="35167"/>
                  </a:cubicBezTo>
                  <a:cubicBezTo>
                    <a:pt x="10625" y="35139"/>
                    <a:pt x="10618" y="35109"/>
                    <a:pt x="10609" y="35083"/>
                  </a:cubicBezTo>
                  <a:cubicBezTo>
                    <a:pt x="10600" y="35049"/>
                    <a:pt x="10591" y="35018"/>
                    <a:pt x="10581" y="34984"/>
                  </a:cubicBezTo>
                  <a:cubicBezTo>
                    <a:pt x="10574" y="34958"/>
                    <a:pt x="10565" y="34928"/>
                    <a:pt x="10557" y="34900"/>
                  </a:cubicBezTo>
                  <a:lnTo>
                    <a:pt x="10529" y="34800"/>
                  </a:lnTo>
                  <a:cubicBezTo>
                    <a:pt x="10522" y="34771"/>
                    <a:pt x="10513" y="34744"/>
                    <a:pt x="10506" y="34715"/>
                  </a:cubicBezTo>
                  <a:cubicBezTo>
                    <a:pt x="10497" y="34681"/>
                    <a:pt x="10490" y="34649"/>
                    <a:pt x="10481" y="34615"/>
                  </a:cubicBezTo>
                  <a:lnTo>
                    <a:pt x="10459" y="34527"/>
                  </a:lnTo>
                  <a:cubicBezTo>
                    <a:pt x="10449" y="34494"/>
                    <a:pt x="10441" y="34459"/>
                    <a:pt x="10432" y="34425"/>
                  </a:cubicBezTo>
                  <a:lnTo>
                    <a:pt x="10410" y="34337"/>
                  </a:lnTo>
                  <a:cubicBezTo>
                    <a:pt x="10403" y="34305"/>
                    <a:pt x="10394" y="34269"/>
                    <a:pt x="10387" y="34234"/>
                  </a:cubicBezTo>
                  <a:cubicBezTo>
                    <a:pt x="10379" y="34205"/>
                    <a:pt x="10372" y="34174"/>
                    <a:pt x="10366" y="34144"/>
                  </a:cubicBezTo>
                  <a:cubicBezTo>
                    <a:pt x="10359" y="34110"/>
                    <a:pt x="10351" y="34077"/>
                    <a:pt x="10343" y="34041"/>
                  </a:cubicBezTo>
                  <a:cubicBezTo>
                    <a:pt x="10335" y="34010"/>
                    <a:pt x="10329" y="33981"/>
                    <a:pt x="10322" y="33950"/>
                  </a:cubicBezTo>
                  <a:lnTo>
                    <a:pt x="10300" y="33844"/>
                  </a:lnTo>
                  <a:cubicBezTo>
                    <a:pt x="10293" y="33813"/>
                    <a:pt x="10287" y="33782"/>
                    <a:pt x="10279" y="33753"/>
                  </a:cubicBezTo>
                  <a:lnTo>
                    <a:pt x="10257" y="33649"/>
                  </a:lnTo>
                  <a:cubicBezTo>
                    <a:pt x="10253" y="33616"/>
                    <a:pt x="10246" y="33585"/>
                    <a:pt x="10240" y="33554"/>
                  </a:cubicBezTo>
                  <a:cubicBezTo>
                    <a:pt x="10232" y="33519"/>
                    <a:pt x="10226" y="33484"/>
                    <a:pt x="10219" y="33447"/>
                  </a:cubicBezTo>
                  <a:cubicBezTo>
                    <a:pt x="10213" y="33416"/>
                    <a:pt x="10206" y="33384"/>
                    <a:pt x="10200" y="33352"/>
                  </a:cubicBezTo>
                  <a:cubicBezTo>
                    <a:pt x="10194" y="33318"/>
                    <a:pt x="10188" y="33281"/>
                    <a:pt x="10181" y="33246"/>
                  </a:cubicBezTo>
                  <a:cubicBezTo>
                    <a:pt x="10175" y="33212"/>
                    <a:pt x="10169" y="33181"/>
                    <a:pt x="10163" y="33149"/>
                  </a:cubicBezTo>
                  <a:cubicBezTo>
                    <a:pt x="10159" y="33113"/>
                    <a:pt x="10151" y="33076"/>
                    <a:pt x="10146" y="33041"/>
                  </a:cubicBezTo>
                  <a:lnTo>
                    <a:pt x="10129" y="32943"/>
                  </a:lnTo>
                  <a:cubicBezTo>
                    <a:pt x="10123" y="32907"/>
                    <a:pt x="10118" y="32871"/>
                    <a:pt x="10113" y="32834"/>
                  </a:cubicBezTo>
                  <a:cubicBezTo>
                    <a:pt x="10107" y="32801"/>
                    <a:pt x="10101" y="32766"/>
                    <a:pt x="10096" y="32732"/>
                  </a:cubicBezTo>
                  <a:cubicBezTo>
                    <a:pt x="10091" y="32696"/>
                    <a:pt x="10085" y="32662"/>
                    <a:pt x="10079" y="32625"/>
                  </a:cubicBezTo>
                  <a:cubicBezTo>
                    <a:pt x="10073" y="32590"/>
                    <a:pt x="10069" y="32556"/>
                    <a:pt x="10065" y="32522"/>
                  </a:cubicBezTo>
                  <a:lnTo>
                    <a:pt x="10059" y="32488"/>
                  </a:lnTo>
                  <a:close/>
                  <a:moveTo>
                    <a:pt x="9879" y="32357"/>
                  </a:moveTo>
                  <a:cubicBezTo>
                    <a:pt x="9213" y="33490"/>
                    <a:pt x="8525" y="34759"/>
                    <a:pt x="8158" y="35724"/>
                  </a:cubicBezTo>
                  <a:cubicBezTo>
                    <a:pt x="7408" y="35068"/>
                    <a:pt x="6685" y="34362"/>
                    <a:pt x="5999" y="33615"/>
                  </a:cubicBezTo>
                  <a:cubicBezTo>
                    <a:pt x="5814" y="33413"/>
                    <a:pt x="5631" y="33209"/>
                    <a:pt x="5453" y="33003"/>
                  </a:cubicBezTo>
                  <a:lnTo>
                    <a:pt x="5453" y="33003"/>
                  </a:lnTo>
                  <a:cubicBezTo>
                    <a:pt x="5606" y="33012"/>
                    <a:pt x="5767" y="33018"/>
                    <a:pt x="5931" y="33018"/>
                  </a:cubicBezTo>
                  <a:cubicBezTo>
                    <a:pt x="6992" y="33018"/>
                    <a:pt x="8322" y="32797"/>
                    <a:pt x="9879" y="32357"/>
                  </a:cubicBezTo>
                  <a:close/>
                  <a:moveTo>
                    <a:pt x="14766" y="33212"/>
                  </a:moveTo>
                  <a:lnTo>
                    <a:pt x="14766" y="33212"/>
                  </a:lnTo>
                  <a:cubicBezTo>
                    <a:pt x="14791" y="33215"/>
                    <a:pt x="14814" y="33218"/>
                    <a:pt x="14838" y="33219"/>
                  </a:cubicBezTo>
                  <a:cubicBezTo>
                    <a:pt x="14866" y="33222"/>
                    <a:pt x="14895" y="33225"/>
                    <a:pt x="14923" y="33226"/>
                  </a:cubicBezTo>
                  <a:cubicBezTo>
                    <a:pt x="14977" y="33232"/>
                    <a:pt x="15033" y="33238"/>
                    <a:pt x="15086" y="33241"/>
                  </a:cubicBezTo>
                  <a:cubicBezTo>
                    <a:pt x="15116" y="33244"/>
                    <a:pt x="15145" y="33247"/>
                    <a:pt x="15176" y="33249"/>
                  </a:cubicBezTo>
                  <a:cubicBezTo>
                    <a:pt x="15229" y="33253"/>
                    <a:pt x="15283" y="33259"/>
                    <a:pt x="15336" y="33262"/>
                  </a:cubicBezTo>
                  <a:cubicBezTo>
                    <a:pt x="15367" y="33263"/>
                    <a:pt x="15401" y="33268"/>
                    <a:pt x="15432" y="33269"/>
                  </a:cubicBezTo>
                  <a:lnTo>
                    <a:pt x="15586" y="33281"/>
                  </a:lnTo>
                  <a:cubicBezTo>
                    <a:pt x="15619" y="33282"/>
                    <a:pt x="15653" y="33284"/>
                    <a:pt x="15685" y="33288"/>
                  </a:cubicBezTo>
                  <a:cubicBezTo>
                    <a:pt x="15735" y="33291"/>
                    <a:pt x="15786" y="33296"/>
                    <a:pt x="15836" y="33297"/>
                  </a:cubicBezTo>
                  <a:cubicBezTo>
                    <a:pt x="15870" y="33299"/>
                    <a:pt x="15907" y="33300"/>
                    <a:pt x="15942" y="33303"/>
                  </a:cubicBezTo>
                  <a:cubicBezTo>
                    <a:pt x="15991" y="33306"/>
                    <a:pt x="16038" y="33307"/>
                    <a:pt x="16086" y="33312"/>
                  </a:cubicBezTo>
                  <a:lnTo>
                    <a:pt x="16203" y="33318"/>
                  </a:lnTo>
                  <a:cubicBezTo>
                    <a:pt x="16248" y="33319"/>
                    <a:pt x="16292" y="33322"/>
                    <a:pt x="16338" y="33325"/>
                  </a:cubicBezTo>
                  <a:cubicBezTo>
                    <a:pt x="16381" y="33327"/>
                    <a:pt x="16420" y="33328"/>
                    <a:pt x="16463" y="33329"/>
                  </a:cubicBezTo>
                  <a:lnTo>
                    <a:pt x="16589" y="33335"/>
                  </a:lnTo>
                  <a:cubicBezTo>
                    <a:pt x="16635" y="33337"/>
                    <a:pt x="16682" y="33340"/>
                    <a:pt x="16726" y="33341"/>
                  </a:cubicBezTo>
                  <a:cubicBezTo>
                    <a:pt x="16764" y="33343"/>
                    <a:pt x="16803" y="33344"/>
                    <a:pt x="16841" y="33344"/>
                  </a:cubicBezTo>
                  <a:cubicBezTo>
                    <a:pt x="16891" y="33347"/>
                    <a:pt x="16941" y="33347"/>
                    <a:pt x="16991" y="33349"/>
                  </a:cubicBezTo>
                  <a:cubicBezTo>
                    <a:pt x="17025" y="33349"/>
                    <a:pt x="17059" y="33350"/>
                    <a:pt x="17094" y="33352"/>
                  </a:cubicBezTo>
                  <a:cubicBezTo>
                    <a:pt x="17148" y="33354"/>
                    <a:pt x="17204" y="33354"/>
                    <a:pt x="17257" y="33356"/>
                  </a:cubicBezTo>
                  <a:cubicBezTo>
                    <a:pt x="17287" y="33356"/>
                    <a:pt x="17316" y="33357"/>
                    <a:pt x="17345" y="33357"/>
                  </a:cubicBezTo>
                  <a:cubicBezTo>
                    <a:pt x="17407" y="33359"/>
                    <a:pt x="17471" y="33359"/>
                    <a:pt x="17534" y="33359"/>
                  </a:cubicBezTo>
                  <a:lnTo>
                    <a:pt x="17597" y="33359"/>
                  </a:lnTo>
                  <a:cubicBezTo>
                    <a:pt x="17682" y="33359"/>
                    <a:pt x="17766" y="33362"/>
                    <a:pt x="17851" y="33362"/>
                  </a:cubicBezTo>
                  <a:cubicBezTo>
                    <a:pt x="17975" y="33362"/>
                    <a:pt x="18097" y="33362"/>
                    <a:pt x="18221" y="33359"/>
                  </a:cubicBezTo>
                  <a:cubicBezTo>
                    <a:pt x="18306" y="33357"/>
                    <a:pt x="18388" y="33357"/>
                    <a:pt x="18472" y="33356"/>
                  </a:cubicBezTo>
                  <a:cubicBezTo>
                    <a:pt x="18512" y="33356"/>
                    <a:pt x="18552" y="33354"/>
                    <a:pt x="18590" y="33354"/>
                  </a:cubicBezTo>
                  <a:cubicBezTo>
                    <a:pt x="18678" y="33352"/>
                    <a:pt x="18766" y="33349"/>
                    <a:pt x="18855" y="33347"/>
                  </a:cubicBezTo>
                  <a:cubicBezTo>
                    <a:pt x="18890" y="33344"/>
                    <a:pt x="18925" y="33344"/>
                    <a:pt x="18959" y="33343"/>
                  </a:cubicBezTo>
                  <a:cubicBezTo>
                    <a:pt x="19052" y="33340"/>
                    <a:pt x="19146" y="33335"/>
                    <a:pt x="19237" y="33332"/>
                  </a:cubicBezTo>
                  <a:cubicBezTo>
                    <a:pt x="19268" y="33329"/>
                    <a:pt x="19299" y="33329"/>
                    <a:pt x="19330" y="33328"/>
                  </a:cubicBezTo>
                  <a:cubicBezTo>
                    <a:pt x="19425" y="33325"/>
                    <a:pt x="19522" y="33319"/>
                    <a:pt x="19618" y="33313"/>
                  </a:cubicBezTo>
                  <a:cubicBezTo>
                    <a:pt x="19646" y="33312"/>
                    <a:pt x="19671" y="33312"/>
                    <a:pt x="19699" y="33310"/>
                  </a:cubicBezTo>
                  <a:cubicBezTo>
                    <a:pt x="19797" y="33304"/>
                    <a:pt x="19896" y="33299"/>
                    <a:pt x="19995" y="33291"/>
                  </a:cubicBezTo>
                  <a:cubicBezTo>
                    <a:pt x="20018" y="33290"/>
                    <a:pt x="20045" y="33288"/>
                    <a:pt x="20068" y="33288"/>
                  </a:cubicBezTo>
                  <a:cubicBezTo>
                    <a:pt x="20139" y="33284"/>
                    <a:pt x="20209" y="33278"/>
                    <a:pt x="20280" y="33274"/>
                  </a:cubicBezTo>
                  <a:lnTo>
                    <a:pt x="20280" y="33274"/>
                  </a:lnTo>
                  <a:cubicBezTo>
                    <a:pt x="20420" y="34365"/>
                    <a:pt x="20330" y="35367"/>
                    <a:pt x="20022" y="36230"/>
                  </a:cubicBezTo>
                  <a:cubicBezTo>
                    <a:pt x="20021" y="36229"/>
                    <a:pt x="20017" y="36229"/>
                    <a:pt x="20015" y="36226"/>
                  </a:cubicBezTo>
                  <a:cubicBezTo>
                    <a:pt x="19983" y="36211"/>
                    <a:pt x="19947" y="36196"/>
                    <a:pt x="19914" y="36181"/>
                  </a:cubicBezTo>
                  <a:cubicBezTo>
                    <a:pt x="19875" y="36165"/>
                    <a:pt x="19836" y="36148"/>
                    <a:pt x="19796" y="36129"/>
                  </a:cubicBezTo>
                  <a:cubicBezTo>
                    <a:pt x="19764" y="36114"/>
                    <a:pt x="19728" y="36099"/>
                    <a:pt x="19696" y="36084"/>
                  </a:cubicBezTo>
                  <a:cubicBezTo>
                    <a:pt x="19656" y="36067"/>
                    <a:pt x="19617" y="36049"/>
                    <a:pt x="19578" y="36031"/>
                  </a:cubicBezTo>
                  <a:cubicBezTo>
                    <a:pt x="19544" y="36017"/>
                    <a:pt x="19509" y="36001"/>
                    <a:pt x="19477" y="35986"/>
                  </a:cubicBezTo>
                  <a:lnTo>
                    <a:pt x="19361" y="35930"/>
                  </a:lnTo>
                  <a:cubicBezTo>
                    <a:pt x="19325" y="35914"/>
                    <a:pt x="19293" y="35899"/>
                    <a:pt x="19258" y="35883"/>
                  </a:cubicBezTo>
                  <a:lnTo>
                    <a:pt x="19141" y="35827"/>
                  </a:lnTo>
                  <a:cubicBezTo>
                    <a:pt x="19108" y="35811"/>
                    <a:pt x="19074" y="35795"/>
                    <a:pt x="19038" y="35777"/>
                  </a:cubicBezTo>
                  <a:cubicBezTo>
                    <a:pt x="19000" y="35759"/>
                    <a:pt x="18963" y="35740"/>
                    <a:pt x="18925" y="35723"/>
                  </a:cubicBezTo>
                  <a:cubicBezTo>
                    <a:pt x="18890" y="35706"/>
                    <a:pt x="18855" y="35687"/>
                    <a:pt x="18821" y="35671"/>
                  </a:cubicBezTo>
                  <a:cubicBezTo>
                    <a:pt x="18781" y="35652"/>
                    <a:pt x="18744" y="35633"/>
                    <a:pt x="18706" y="35614"/>
                  </a:cubicBezTo>
                  <a:cubicBezTo>
                    <a:pt x="18671" y="35596"/>
                    <a:pt x="18637" y="35578"/>
                    <a:pt x="18602" y="35561"/>
                  </a:cubicBezTo>
                  <a:cubicBezTo>
                    <a:pt x="18565" y="35542"/>
                    <a:pt x="18527" y="35523"/>
                    <a:pt x="18490" y="35503"/>
                  </a:cubicBezTo>
                  <a:cubicBezTo>
                    <a:pt x="18455" y="35486"/>
                    <a:pt x="18419" y="35467"/>
                    <a:pt x="18384" y="35450"/>
                  </a:cubicBezTo>
                  <a:cubicBezTo>
                    <a:pt x="18347" y="35431"/>
                    <a:pt x="18313" y="35412"/>
                    <a:pt x="18277" y="35393"/>
                  </a:cubicBezTo>
                  <a:cubicBezTo>
                    <a:pt x="18240" y="35375"/>
                    <a:pt x="18204" y="35355"/>
                    <a:pt x="18168" y="35336"/>
                  </a:cubicBezTo>
                  <a:lnTo>
                    <a:pt x="18063" y="35281"/>
                  </a:lnTo>
                  <a:cubicBezTo>
                    <a:pt x="18026" y="35261"/>
                    <a:pt x="17987" y="35240"/>
                    <a:pt x="17950" y="35221"/>
                  </a:cubicBezTo>
                  <a:cubicBezTo>
                    <a:pt x="17918" y="35202"/>
                    <a:pt x="17884" y="35184"/>
                    <a:pt x="17850" y="35165"/>
                  </a:cubicBezTo>
                  <a:cubicBezTo>
                    <a:pt x="17810" y="35145"/>
                    <a:pt x="17772" y="35122"/>
                    <a:pt x="17734" y="35100"/>
                  </a:cubicBezTo>
                  <a:cubicBezTo>
                    <a:pt x="17700" y="35083"/>
                    <a:pt x="17668" y="35064"/>
                    <a:pt x="17632" y="35046"/>
                  </a:cubicBezTo>
                  <a:cubicBezTo>
                    <a:pt x="17594" y="35024"/>
                    <a:pt x="17556" y="35003"/>
                    <a:pt x="17516" y="34981"/>
                  </a:cubicBezTo>
                  <a:cubicBezTo>
                    <a:pt x="17484" y="34964"/>
                    <a:pt x="17453" y="34944"/>
                    <a:pt x="17419" y="34927"/>
                  </a:cubicBezTo>
                  <a:cubicBezTo>
                    <a:pt x="17381" y="34905"/>
                    <a:pt x="17340" y="34883"/>
                    <a:pt x="17301" y="34858"/>
                  </a:cubicBezTo>
                  <a:cubicBezTo>
                    <a:pt x="17269" y="34840"/>
                    <a:pt x="17235" y="34819"/>
                    <a:pt x="17203" y="34799"/>
                  </a:cubicBezTo>
                  <a:cubicBezTo>
                    <a:pt x="17163" y="34777"/>
                    <a:pt x="17125" y="34755"/>
                    <a:pt x="17087" y="34731"/>
                  </a:cubicBezTo>
                  <a:cubicBezTo>
                    <a:pt x="17053" y="34712"/>
                    <a:pt x="17022" y="34693"/>
                    <a:pt x="16990" y="34672"/>
                  </a:cubicBezTo>
                  <a:cubicBezTo>
                    <a:pt x="16950" y="34649"/>
                    <a:pt x="16910" y="34627"/>
                    <a:pt x="16872" y="34602"/>
                  </a:cubicBezTo>
                  <a:cubicBezTo>
                    <a:pt x="16840" y="34584"/>
                    <a:pt x="16810" y="34565"/>
                    <a:pt x="16779" y="34547"/>
                  </a:cubicBezTo>
                  <a:cubicBezTo>
                    <a:pt x="16739" y="34521"/>
                    <a:pt x="16697" y="34497"/>
                    <a:pt x="16656" y="34472"/>
                  </a:cubicBezTo>
                  <a:cubicBezTo>
                    <a:pt x="16626" y="34453"/>
                    <a:pt x="16595" y="34436"/>
                    <a:pt x="16566" y="34416"/>
                  </a:cubicBezTo>
                  <a:cubicBezTo>
                    <a:pt x="16526" y="34391"/>
                    <a:pt x="16484" y="34365"/>
                    <a:pt x="16442" y="34340"/>
                  </a:cubicBezTo>
                  <a:cubicBezTo>
                    <a:pt x="16410" y="34319"/>
                    <a:pt x="16376" y="34299"/>
                    <a:pt x="16345" y="34277"/>
                  </a:cubicBezTo>
                  <a:cubicBezTo>
                    <a:pt x="16307" y="34253"/>
                    <a:pt x="16269" y="34230"/>
                    <a:pt x="16229" y="34203"/>
                  </a:cubicBezTo>
                  <a:cubicBezTo>
                    <a:pt x="16158" y="34158"/>
                    <a:pt x="16088" y="34113"/>
                    <a:pt x="16016" y="34068"/>
                  </a:cubicBezTo>
                  <a:cubicBezTo>
                    <a:pt x="15594" y="33793"/>
                    <a:pt x="15176" y="33509"/>
                    <a:pt x="14766" y="33212"/>
                  </a:cubicBezTo>
                  <a:close/>
                  <a:moveTo>
                    <a:pt x="38453" y="28114"/>
                  </a:moveTo>
                  <a:cubicBezTo>
                    <a:pt x="38453" y="28133"/>
                    <a:pt x="38453" y="28153"/>
                    <a:pt x="38451" y="28171"/>
                  </a:cubicBezTo>
                  <a:cubicBezTo>
                    <a:pt x="38454" y="28205"/>
                    <a:pt x="38454" y="28230"/>
                    <a:pt x="38453" y="28256"/>
                  </a:cubicBezTo>
                  <a:cubicBezTo>
                    <a:pt x="38451" y="28289"/>
                    <a:pt x="38451" y="28324"/>
                    <a:pt x="38450" y="28356"/>
                  </a:cubicBezTo>
                  <a:cubicBezTo>
                    <a:pt x="38447" y="28383"/>
                    <a:pt x="38447" y="28408"/>
                    <a:pt x="38445" y="28434"/>
                  </a:cubicBezTo>
                  <a:cubicBezTo>
                    <a:pt x="38444" y="28467"/>
                    <a:pt x="38442" y="28502"/>
                    <a:pt x="38439" y="28536"/>
                  </a:cubicBezTo>
                  <a:cubicBezTo>
                    <a:pt x="38438" y="28561"/>
                    <a:pt x="38438" y="28584"/>
                    <a:pt x="38436" y="28611"/>
                  </a:cubicBezTo>
                  <a:cubicBezTo>
                    <a:pt x="38435" y="28643"/>
                    <a:pt x="38432" y="28679"/>
                    <a:pt x="38430" y="28712"/>
                  </a:cubicBezTo>
                  <a:cubicBezTo>
                    <a:pt x="38429" y="28737"/>
                    <a:pt x="38428" y="28761"/>
                    <a:pt x="38425" y="28786"/>
                  </a:cubicBezTo>
                  <a:cubicBezTo>
                    <a:pt x="38423" y="28818"/>
                    <a:pt x="38420" y="28854"/>
                    <a:pt x="38417" y="28886"/>
                  </a:cubicBezTo>
                  <a:cubicBezTo>
                    <a:pt x="38416" y="28911"/>
                    <a:pt x="38414" y="28936"/>
                    <a:pt x="38413" y="28959"/>
                  </a:cubicBezTo>
                  <a:cubicBezTo>
                    <a:pt x="38408" y="28993"/>
                    <a:pt x="38407" y="29029"/>
                    <a:pt x="38403" y="29061"/>
                  </a:cubicBezTo>
                  <a:cubicBezTo>
                    <a:pt x="38401" y="29085"/>
                    <a:pt x="38400" y="29110"/>
                    <a:pt x="38395" y="29133"/>
                  </a:cubicBezTo>
                  <a:cubicBezTo>
                    <a:pt x="38392" y="29165"/>
                    <a:pt x="38388" y="29201"/>
                    <a:pt x="38385" y="29235"/>
                  </a:cubicBezTo>
                  <a:cubicBezTo>
                    <a:pt x="38383" y="29258"/>
                    <a:pt x="38379" y="29282"/>
                    <a:pt x="38378" y="29305"/>
                  </a:cubicBezTo>
                  <a:cubicBezTo>
                    <a:pt x="38373" y="29339"/>
                    <a:pt x="38370" y="29373"/>
                    <a:pt x="38364" y="29407"/>
                  </a:cubicBezTo>
                  <a:cubicBezTo>
                    <a:pt x="38361" y="29430"/>
                    <a:pt x="38358" y="29452"/>
                    <a:pt x="38355" y="29476"/>
                  </a:cubicBezTo>
                  <a:cubicBezTo>
                    <a:pt x="38351" y="29510"/>
                    <a:pt x="38347" y="29545"/>
                    <a:pt x="38342" y="29577"/>
                  </a:cubicBezTo>
                  <a:cubicBezTo>
                    <a:pt x="38339" y="29601"/>
                    <a:pt x="38336" y="29623"/>
                    <a:pt x="38333" y="29648"/>
                  </a:cubicBezTo>
                  <a:cubicBezTo>
                    <a:pt x="38328" y="29680"/>
                    <a:pt x="38325" y="29714"/>
                    <a:pt x="38319" y="29748"/>
                  </a:cubicBezTo>
                  <a:cubicBezTo>
                    <a:pt x="38314" y="29770"/>
                    <a:pt x="38311" y="29795"/>
                    <a:pt x="38307" y="29817"/>
                  </a:cubicBezTo>
                  <a:cubicBezTo>
                    <a:pt x="38303" y="29849"/>
                    <a:pt x="38297" y="29883"/>
                    <a:pt x="38291" y="29917"/>
                  </a:cubicBezTo>
                  <a:cubicBezTo>
                    <a:pt x="38288" y="29939"/>
                    <a:pt x="38283" y="29961"/>
                    <a:pt x="38280" y="29986"/>
                  </a:cubicBezTo>
                  <a:cubicBezTo>
                    <a:pt x="38275" y="30019"/>
                    <a:pt x="38269" y="30052"/>
                    <a:pt x="38261" y="30085"/>
                  </a:cubicBezTo>
                  <a:cubicBezTo>
                    <a:pt x="38258" y="30107"/>
                    <a:pt x="38254" y="30129"/>
                    <a:pt x="38248" y="30151"/>
                  </a:cubicBezTo>
                  <a:cubicBezTo>
                    <a:pt x="38244" y="30185"/>
                    <a:pt x="38236" y="30217"/>
                    <a:pt x="38230" y="30251"/>
                  </a:cubicBezTo>
                  <a:cubicBezTo>
                    <a:pt x="38226" y="30273"/>
                    <a:pt x="38222" y="30295"/>
                    <a:pt x="38217" y="30317"/>
                  </a:cubicBezTo>
                  <a:cubicBezTo>
                    <a:pt x="38210" y="30349"/>
                    <a:pt x="38204" y="30383"/>
                    <a:pt x="38197" y="30416"/>
                  </a:cubicBezTo>
                  <a:cubicBezTo>
                    <a:pt x="38194" y="30438"/>
                    <a:pt x="38188" y="30460"/>
                    <a:pt x="38182" y="30480"/>
                  </a:cubicBezTo>
                  <a:lnTo>
                    <a:pt x="38160" y="30579"/>
                  </a:lnTo>
                  <a:cubicBezTo>
                    <a:pt x="38155" y="30601"/>
                    <a:pt x="38151" y="30622"/>
                    <a:pt x="38145" y="30644"/>
                  </a:cubicBezTo>
                  <a:cubicBezTo>
                    <a:pt x="38138" y="30677"/>
                    <a:pt x="38130" y="30710"/>
                    <a:pt x="38122" y="30741"/>
                  </a:cubicBezTo>
                  <a:cubicBezTo>
                    <a:pt x="38116" y="30761"/>
                    <a:pt x="38111" y="30783"/>
                    <a:pt x="38107" y="30804"/>
                  </a:cubicBezTo>
                  <a:cubicBezTo>
                    <a:pt x="38100" y="30836"/>
                    <a:pt x="38091" y="30869"/>
                    <a:pt x="38082" y="30901"/>
                  </a:cubicBezTo>
                  <a:cubicBezTo>
                    <a:pt x="38076" y="30922"/>
                    <a:pt x="38070" y="30944"/>
                    <a:pt x="38064" y="30964"/>
                  </a:cubicBezTo>
                  <a:cubicBezTo>
                    <a:pt x="38055" y="30997"/>
                    <a:pt x="38047" y="31028"/>
                    <a:pt x="38039" y="31061"/>
                  </a:cubicBezTo>
                  <a:cubicBezTo>
                    <a:pt x="38033" y="31082"/>
                    <a:pt x="38027" y="31101"/>
                    <a:pt x="38023" y="31123"/>
                  </a:cubicBezTo>
                  <a:cubicBezTo>
                    <a:pt x="38013" y="31156"/>
                    <a:pt x="38004" y="31188"/>
                    <a:pt x="37995" y="31219"/>
                  </a:cubicBezTo>
                  <a:cubicBezTo>
                    <a:pt x="37989" y="31239"/>
                    <a:pt x="37983" y="31260"/>
                    <a:pt x="37976" y="31281"/>
                  </a:cubicBezTo>
                  <a:cubicBezTo>
                    <a:pt x="37967" y="31311"/>
                    <a:pt x="37957" y="31344"/>
                    <a:pt x="37947" y="31376"/>
                  </a:cubicBezTo>
                  <a:cubicBezTo>
                    <a:pt x="37942" y="31395"/>
                    <a:pt x="37935" y="31416"/>
                    <a:pt x="37929" y="31436"/>
                  </a:cubicBezTo>
                  <a:cubicBezTo>
                    <a:pt x="37920" y="31467"/>
                    <a:pt x="37908" y="31498"/>
                    <a:pt x="37898" y="31531"/>
                  </a:cubicBezTo>
                  <a:cubicBezTo>
                    <a:pt x="37891" y="31550"/>
                    <a:pt x="37885" y="31570"/>
                    <a:pt x="37877" y="31591"/>
                  </a:cubicBezTo>
                  <a:cubicBezTo>
                    <a:pt x="37866" y="31622"/>
                    <a:pt x="37855" y="31653"/>
                    <a:pt x="37847" y="31685"/>
                  </a:cubicBezTo>
                  <a:cubicBezTo>
                    <a:pt x="37839" y="31704"/>
                    <a:pt x="37833" y="31725"/>
                    <a:pt x="37826" y="31744"/>
                  </a:cubicBezTo>
                  <a:cubicBezTo>
                    <a:pt x="37814" y="31775"/>
                    <a:pt x="37804" y="31806"/>
                    <a:pt x="37792" y="31835"/>
                  </a:cubicBezTo>
                  <a:cubicBezTo>
                    <a:pt x="37785" y="31856"/>
                    <a:pt x="37777" y="31873"/>
                    <a:pt x="37770" y="31894"/>
                  </a:cubicBezTo>
                  <a:cubicBezTo>
                    <a:pt x="37760" y="31925"/>
                    <a:pt x="37747" y="31954"/>
                    <a:pt x="37736" y="31987"/>
                  </a:cubicBezTo>
                  <a:cubicBezTo>
                    <a:pt x="37729" y="32006"/>
                    <a:pt x="37722" y="32025"/>
                    <a:pt x="37714" y="32045"/>
                  </a:cubicBezTo>
                  <a:cubicBezTo>
                    <a:pt x="37702" y="32076"/>
                    <a:pt x="37689" y="32106"/>
                    <a:pt x="37677" y="32135"/>
                  </a:cubicBezTo>
                  <a:cubicBezTo>
                    <a:pt x="37670" y="32156"/>
                    <a:pt x="37663" y="32173"/>
                    <a:pt x="37652" y="32194"/>
                  </a:cubicBezTo>
                  <a:cubicBezTo>
                    <a:pt x="37641" y="32223"/>
                    <a:pt x="37627" y="32254"/>
                    <a:pt x="37616" y="32284"/>
                  </a:cubicBezTo>
                  <a:cubicBezTo>
                    <a:pt x="37608" y="32303"/>
                    <a:pt x="37599" y="32322"/>
                    <a:pt x="37592" y="32341"/>
                  </a:cubicBezTo>
                  <a:lnTo>
                    <a:pt x="37554" y="32429"/>
                  </a:lnTo>
                  <a:cubicBezTo>
                    <a:pt x="37545" y="32447"/>
                    <a:pt x="37538" y="32468"/>
                    <a:pt x="37527" y="32487"/>
                  </a:cubicBezTo>
                  <a:cubicBezTo>
                    <a:pt x="37516" y="32516"/>
                    <a:pt x="37502" y="32545"/>
                    <a:pt x="37488" y="32572"/>
                  </a:cubicBezTo>
                  <a:cubicBezTo>
                    <a:pt x="37479" y="32591"/>
                    <a:pt x="37471" y="32612"/>
                    <a:pt x="37461" y="32629"/>
                  </a:cubicBezTo>
                  <a:cubicBezTo>
                    <a:pt x="37449" y="32659"/>
                    <a:pt x="37435" y="32687"/>
                    <a:pt x="37421" y="32716"/>
                  </a:cubicBezTo>
                  <a:cubicBezTo>
                    <a:pt x="37413" y="32734"/>
                    <a:pt x="37402" y="32754"/>
                    <a:pt x="37394" y="32773"/>
                  </a:cubicBezTo>
                  <a:cubicBezTo>
                    <a:pt x="37379" y="32800"/>
                    <a:pt x="37366" y="32829"/>
                    <a:pt x="37351" y="32857"/>
                  </a:cubicBezTo>
                  <a:cubicBezTo>
                    <a:pt x="37342" y="32876"/>
                    <a:pt x="37333" y="32897"/>
                    <a:pt x="37324" y="32915"/>
                  </a:cubicBezTo>
                  <a:cubicBezTo>
                    <a:pt x="37310" y="32943"/>
                    <a:pt x="37295" y="32971"/>
                    <a:pt x="37280" y="33000"/>
                  </a:cubicBezTo>
                  <a:cubicBezTo>
                    <a:pt x="37270" y="33018"/>
                    <a:pt x="37260" y="33037"/>
                    <a:pt x="37251" y="33054"/>
                  </a:cubicBezTo>
                  <a:lnTo>
                    <a:pt x="37207" y="33137"/>
                  </a:lnTo>
                  <a:cubicBezTo>
                    <a:pt x="37196" y="33156"/>
                    <a:pt x="37186" y="33174"/>
                    <a:pt x="37177" y="33193"/>
                  </a:cubicBezTo>
                  <a:cubicBezTo>
                    <a:pt x="37163" y="33221"/>
                    <a:pt x="37145" y="33247"/>
                    <a:pt x="37130" y="33274"/>
                  </a:cubicBezTo>
                  <a:cubicBezTo>
                    <a:pt x="37120" y="33291"/>
                    <a:pt x="37111" y="33310"/>
                    <a:pt x="37099" y="33328"/>
                  </a:cubicBezTo>
                  <a:cubicBezTo>
                    <a:pt x="37085" y="33356"/>
                    <a:pt x="37068" y="33381"/>
                    <a:pt x="37052" y="33409"/>
                  </a:cubicBezTo>
                  <a:cubicBezTo>
                    <a:pt x="37048" y="33415"/>
                    <a:pt x="37045" y="33422"/>
                    <a:pt x="37041" y="33428"/>
                  </a:cubicBezTo>
                  <a:cubicBezTo>
                    <a:pt x="35792" y="34752"/>
                    <a:pt x="34272" y="35771"/>
                    <a:pt x="32566" y="36496"/>
                  </a:cubicBezTo>
                  <a:cubicBezTo>
                    <a:pt x="34027" y="34556"/>
                    <a:pt x="35034" y="32175"/>
                    <a:pt x="35590" y="29557"/>
                  </a:cubicBezTo>
                  <a:cubicBezTo>
                    <a:pt x="36665" y="29245"/>
                    <a:pt x="37626" y="28761"/>
                    <a:pt x="38453" y="28114"/>
                  </a:cubicBezTo>
                  <a:close/>
                  <a:moveTo>
                    <a:pt x="4489" y="32837"/>
                  </a:moveTo>
                  <a:lnTo>
                    <a:pt x="4489" y="32837"/>
                  </a:lnTo>
                  <a:cubicBezTo>
                    <a:pt x="4737" y="32912"/>
                    <a:pt x="5011" y="32960"/>
                    <a:pt x="5314" y="32990"/>
                  </a:cubicBezTo>
                  <a:cubicBezTo>
                    <a:pt x="5514" y="33222"/>
                    <a:pt x="5718" y="33453"/>
                    <a:pt x="5926" y="33681"/>
                  </a:cubicBezTo>
                  <a:cubicBezTo>
                    <a:pt x="6623" y="34441"/>
                    <a:pt x="7358" y="35156"/>
                    <a:pt x="8122" y="35824"/>
                  </a:cubicBezTo>
                  <a:cubicBezTo>
                    <a:pt x="8022" y="36098"/>
                    <a:pt x="7951" y="36346"/>
                    <a:pt x="7916" y="36555"/>
                  </a:cubicBezTo>
                  <a:cubicBezTo>
                    <a:pt x="6576" y="35500"/>
                    <a:pt x="5396" y="34221"/>
                    <a:pt x="4489" y="32837"/>
                  </a:cubicBezTo>
                  <a:close/>
                  <a:moveTo>
                    <a:pt x="9953" y="32423"/>
                  </a:moveTo>
                  <a:cubicBezTo>
                    <a:pt x="9956" y="32456"/>
                    <a:pt x="9962" y="32485"/>
                    <a:pt x="9966" y="32516"/>
                  </a:cubicBezTo>
                  <a:lnTo>
                    <a:pt x="9982" y="32626"/>
                  </a:lnTo>
                  <a:cubicBezTo>
                    <a:pt x="9988" y="32662"/>
                    <a:pt x="9993" y="32696"/>
                    <a:pt x="9997" y="32729"/>
                  </a:cubicBezTo>
                  <a:lnTo>
                    <a:pt x="10013" y="32840"/>
                  </a:lnTo>
                  <a:cubicBezTo>
                    <a:pt x="10019" y="32872"/>
                    <a:pt x="10025" y="32907"/>
                    <a:pt x="10029" y="32941"/>
                  </a:cubicBezTo>
                  <a:cubicBezTo>
                    <a:pt x="10035" y="32978"/>
                    <a:pt x="10043" y="33015"/>
                    <a:pt x="10048" y="33051"/>
                  </a:cubicBezTo>
                  <a:lnTo>
                    <a:pt x="10065" y="33150"/>
                  </a:lnTo>
                  <a:cubicBezTo>
                    <a:pt x="10071" y="33187"/>
                    <a:pt x="10078" y="33224"/>
                    <a:pt x="10085" y="33260"/>
                  </a:cubicBezTo>
                  <a:cubicBezTo>
                    <a:pt x="10090" y="33294"/>
                    <a:pt x="10096" y="33325"/>
                    <a:pt x="10101" y="33357"/>
                  </a:cubicBezTo>
                  <a:cubicBezTo>
                    <a:pt x="10109" y="33394"/>
                    <a:pt x="10116" y="33431"/>
                    <a:pt x="10122" y="33468"/>
                  </a:cubicBezTo>
                  <a:cubicBezTo>
                    <a:pt x="10126" y="33500"/>
                    <a:pt x="10132" y="33531"/>
                    <a:pt x="10140" y="33562"/>
                  </a:cubicBezTo>
                  <a:lnTo>
                    <a:pt x="10162" y="33672"/>
                  </a:lnTo>
                  <a:cubicBezTo>
                    <a:pt x="10168" y="33703"/>
                    <a:pt x="10175" y="33732"/>
                    <a:pt x="10181" y="33765"/>
                  </a:cubicBezTo>
                  <a:cubicBezTo>
                    <a:pt x="10188" y="33802"/>
                    <a:pt x="10196" y="33838"/>
                    <a:pt x="10204" y="33875"/>
                  </a:cubicBezTo>
                  <a:cubicBezTo>
                    <a:pt x="10210" y="33905"/>
                    <a:pt x="10218" y="33935"/>
                    <a:pt x="10222" y="33965"/>
                  </a:cubicBezTo>
                  <a:cubicBezTo>
                    <a:pt x="10229" y="34002"/>
                    <a:pt x="10240" y="34037"/>
                    <a:pt x="10247" y="34074"/>
                  </a:cubicBezTo>
                  <a:cubicBezTo>
                    <a:pt x="10254" y="34103"/>
                    <a:pt x="10259" y="34133"/>
                    <a:pt x="10268" y="34160"/>
                  </a:cubicBezTo>
                  <a:cubicBezTo>
                    <a:pt x="10276" y="34197"/>
                    <a:pt x="10284" y="34234"/>
                    <a:pt x="10293" y="34269"/>
                  </a:cubicBezTo>
                  <a:cubicBezTo>
                    <a:pt x="10300" y="34297"/>
                    <a:pt x="10306" y="34327"/>
                    <a:pt x="10313" y="34355"/>
                  </a:cubicBezTo>
                  <a:lnTo>
                    <a:pt x="10341" y="34465"/>
                  </a:lnTo>
                  <a:cubicBezTo>
                    <a:pt x="10347" y="34491"/>
                    <a:pt x="10353" y="34519"/>
                    <a:pt x="10360" y="34547"/>
                  </a:cubicBezTo>
                  <a:cubicBezTo>
                    <a:pt x="10371" y="34584"/>
                    <a:pt x="10379" y="34621"/>
                    <a:pt x="10388" y="34656"/>
                  </a:cubicBezTo>
                  <a:cubicBezTo>
                    <a:pt x="10396" y="34683"/>
                    <a:pt x="10401" y="34709"/>
                    <a:pt x="10409" y="34737"/>
                  </a:cubicBezTo>
                  <a:cubicBezTo>
                    <a:pt x="10418" y="34774"/>
                    <a:pt x="10429" y="34811"/>
                    <a:pt x="10438" y="34844"/>
                  </a:cubicBezTo>
                  <a:lnTo>
                    <a:pt x="10460" y="34922"/>
                  </a:lnTo>
                  <a:cubicBezTo>
                    <a:pt x="10469" y="34959"/>
                    <a:pt x="10481" y="34994"/>
                    <a:pt x="10491" y="35031"/>
                  </a:cubicBezTo>
                  <a:lnTo>
                    <a:pt x="10513" y="35108"/>
                  </a:lnTo>
                  <a:cubicBezTo>
                    <a:pt x="10525" y="35145"/>
                    <a:pt x="10534" y="35180"/>
                    <a:pt x="10544" y="35215"/>
                  </a:cubicBezTo>
                  <a:cubicBezTo>
                    <a:pt x="10552" y="35240"/>
                    <a:pt x="10559" y="35264"/>
                    <a:pt x="10566" y="35290"/>
                  </a:cubicBezTo>
                  <a:cubicBezTo>
                    <a:pt x="10578" y="35325"/>
                    <a:pt x="10588" y="35362"/>
                    <a:pt x="10600" y="35396"/>
                  </a:cubicBezTo>
                  <a:cubicBezTo>
                    <a:pt x="10607" y="35421"/>
                    <a:pt x="10615" y="35446"/>
                    <a:pt x="10622" y="35470"/>
                  </a:cubicBezTo>
                  <a:cubicBezTo>
                    <a:pt x="10632" y="35505"/>
                    <a:pt x="10644" y="35542"/>
                    <a:pt x="10657" y="35577"/>
                  </a:cubicBezTo>
                  <a:cubicBezTo>
                    <a:pt x="10662" y="35595"/>
                    <a:pt x="10668" y="35612"/>
                    <a:pt x="10674" y="35630"/>
                  </a:cubicBezTo>
                  <a:cubicBezTo>
                    <a:pt x="10394" y="35877"/>
                    <a:pt x="10132" y="36095"/>
                    <a:pt x="9890" y="36289"/>
                  </a:cubicBezTo>
                  <a:cubicBezTo>
                    <a:pt x="9729" y="36415"/>
                    <a:pt x="9534" y="36562"/>
                    <a:pt x="9329" y="36704"/>
                  </a:cubicBezTo>
                  <a:cubicBezTo>
                    <a:pt x="8960" y="36415"/>
                    <a:pt x="8594" y="36114"/>
                    <a:pt x="8235" y="35803"/>
                  </a:cubicBezTo>
                  <a:cubicBezTo>
                    <a:pt x="8245" y="35770"/>
                    <a:pt x="8251" y="35751"/>
                    <a:pt x="8260" y="35730"/>
                  </a:cubicBezTo>
                  <a:cubicBezTo>
                    <a:pt x="8572" y="34917"/>
                    <a:pt x="9142" y="33805"/>
                    <a:pt x="9953" y="32423"/>
                  </a:cubicBezTo>
                  <a:close/>
                  <a:moveTo>
                    <a:pt x="3709" y="32460"/>
                  </a:moveTo>
                  <a:lnTo>
                    <a:pt x="3709" y="32460"/>
                  </a:lnTo>
                  <a:cubicBezTo>
                    <a:pt x="3885" y="32593"/>
                    <a:pt x="4094" y="32703"/>
                    <a:pt x="4337" y="32788"/>
                  </a:cubicBezTo>
                  <a:cubicBezTo>
                    <a:pt x="4797" y="33503"/>
                    <a:pt x="5336" y="34200"/>
                    <a:pt x="5946" y="34865"/>
                  </a:cubicBezTo>
                  <a:cubicBezTo>
                    <a:pt x="6555" y="35528"/>
                    <a:pt x="7211" y="36134"/>
                    <a:pt x="7901" y="36673"/>
                  </a:cubicBezTo>
                  <a:cubicBezTo>
                    <a:pt x="7888" y="36793"/>
                    <a:pt x="7889" y="36901"/>
                    <a:pt x="7908" y="36989"/>
                  </a:cubicBezTo>
                  <a:lnTo>
                    <a:pt x="7825" y="36923"/>
                  </a:lnTo>
                  <a:cubicBezTo>
                    <a:pt x="7785" y="36889"/>
                    <a:pt x="7744" y="36857"/>
                    <a:pt x="7705" y="36826"/>
                  </a:cubicBezTo>
                  <a:lnTo>
                    <a:pt x="7667" y="36792"/>
                  </a:lnTo>
                  <a:cubicBezTo>
                    <a:pt x="7654" y="36783"/>
                    <a:pt x="7644" y="36771"/>
                    <a:pt x="7630" y="36762"/>
                  </a:cubicBezTo>
                  <a:cubicBezTo>
                    <a:pt x="7439" y="36605"/>
                    <a:pt x="7239" y="36433"/>
                    <a:pt x="7029" y="36246"/>
                  </a:cubicBezTo>
                  <a:cubicBezTo>
                    <a:pt x="6576" y="35842"/>
                    <a:pt x="6004" y="35256"/>
                    <a:pt x="5556" y="34793"/>
                  </a:cubicBezTo>
                  <a:lnTo>
                    <a:pt x="5543" y="34781"/>
                  </a:lnTo>
                  <a:cubicBezTo>
                    <a:pt x="5387" y="34606"/>
                    <a:pt x="5190" y="34380"/>
                    <a:pt x="4886" y="34025"/>
                  </a:cubicBezTo>
                  <a:cubicBezTo>
                    <a:pt x="4878" y="34016"/>
                    <a:pt x="4871" y="34006"/>
                    <a:pt x="4864" y="33999"/>
                  </a:cubicBezTo>
                  <a:cubicBezTo>
                    <a:pt x="4631" y="33730"/>
                    <a:pt x="4343" y="33347"/>
                    <a:pt x="4190" y="33143"/>
                  </a:cubicBezTo>
                  <a:cubicBezTo>
                    <a:pt x="4058" y="32965"/>
                    <a:pt x="3906" y="32744"/>
                    <a:pt x="3756" y="32531"/>
                  </a:cubicBezTo>
                  <a:cubicBezTo>
                    <a:pt x="3740" y="32506"/>
                    <a:pt x="3724" y="32482"/>
                    <a:pt x="3709" y="32460"/>
                  </a:cubicBezTo>
                  <a:close/>
                  <a:moveTo>
                    <a:pt x="13446" y="33054"/>
                  </a:moveTo>
                  <a:cubicBezTo>
                    <a:pt x="13499" y="33062"/>
                    <a:pt x="13551" y="33069"/>
                    <a:pt x="13604" y="33076"/>
                  </a:cubicBezTo>
                  <a:lnTo>
                    <a:pt x="13682" y="33088"/>
                  </a:lnTo>
                  <a:cubicBezTo>
                    <a:pt x="13739" y="33096"/>
                    <a:pt x="13793" y="33103"/>
                    <a:pt x="13851" y="33110"/>
                  </a:cubicBezTo>
                  <a:cubicBezTo>
                    <a:pt x="13876" y="33113"/>
                    <a:pt x="13902" y="33115"/>
                    <a:pt x="13927" y="33119"/>
                  </a:cubicBezTo>
                  <a:cubicBezTo>
                    <a:pt x="13985" y="33126"/>
                    <a:pt x="14042" y="33134"/>
                    <a:pt x="14096" y="33140"/>
                  </a:cubicBezTo>
                  <a:cubicBezTo>
                    <a:pt x="14123" y="33143"/>
                    <a:pt x="14148" y="33144"/>
                    <a:pt x="14174" y="33149"/>
                  </a:cubicBezTo>
                  <a:cubicBezTo>
                    <a:pt x="14230" y="33156"/>
                    <a:pt x="14286" y="33162"/>
                    <a:pt x="14343" y="33169"/>
                  </a:cubicBezTo>
                  <a:cubicBezTo>
                    <a:pt x="14368" y="33172"/>
                    <a:pt x="14396" y="33174"/>
                    <a:pt x="14421" y="33178"/>
                  </a:cubicBezTo>
                  <a:cubicBezTo>
                    <a:pt x="14471" y="33184"/>
                    <a:pt x="14523" y="33188"/>
                    <a:pt x="14573" y="33194"/>
                  </a:cubicBezTo>
                  <a:cubicBezTo>
                    <a:pt x="15029" y="33527"/>
                    <a:pt x="15492" y="33847"/>
                    <a:pt x="15963" y="34152"/>
                  </a:cubicBezTo>
                  <a:cubicBezTo>
                    <a:pt x="16035" y="34199"/>
                    <a:pt x="16104" y="34244"/>
                    <a:pt x="16176" y="34288"/>
                  </a:cubicBezTo>
                  <a:cubicBezTo>
                    <a:pt x="16200" y="34303"/>
                    <a:pt x="16225" y="34319"/>
                    <a:pt x="16248" y="34334"/>
                  </a:cubicBezTo>
                  <a:cubicBezTo>
                    <a:pt x="16295" y="34363"/>
                    <a:pt x="16341" y="34393"/>
                    <a:pt x="16389" y="34422"/>
                  </a:cubicBezTo>
                  <a:lnTo>
                    <a:pt x="16478" y="34478"/>
                  </a:lnTo>
                  <a:cubicBezTo>
                    <a:pt x="16520" y="34503"/>
                    <a:pt x="16560" y="34530"/>
                    <a:pt x="16603" y="34555"/>
                  </a:cubicBezTo>
                  <a:cubicBezTo>
                    <a:pt x="16635" y="34575"/>
                    <a:pt x="16667" y="34593"/>
                    <a:pt x="16700" y="34614"/>
                  </a:cubicBezTo>
                  <a:cubicBezTo>
                    <a:pt x="16739" y="34637"/>
                    <a:pt x="16779" y="34662"/>
                    <a:pt x="16817" y="34686"/>
                  </a:cubicBezTo>
                  <a:cubicBezTo>
                    <a:pt x="16851" y="34706"/>
                    <a:pt x="16885" y="34725"/>
                    <a:pt x="16919" y="34746"/>
                  </a:cubicBezTo>
                  <a:cubicBezTo>
                    <a:pt x="16957" y="34768"/>
                    <a:pt x="16994" y="34791"/>
                    <a:pt x="17032" y="34814"/>
                  </a:cubicBezTo>
                  <a:cubicBezTo>
                    <a:pt x="17066" y="34834"/>
                    <a:pt x="17101" y="34855"/>
                    <a:pt x="17134" y="34872"/>
                  </a:cubicBezTo>
                  <a:cubicBezTo>
                    <a:pt x="17172" y="34894"/>
                    <a:pt x="17209" y="34917"/>
                    <a:pt x="17248" y="34939"/>
                  </a:cubicBezTo>
                  <a:cubicBezTo>
                    <a:pt x="17282" y="34959"/>
                    <a:pt x="17316" y="34978"/>
                    <a:pt x="17351" y="34997"/>
                  </a:cubicBezTo>
                  <a:cubicBezTo>
                    <a:pt x="17388" y="35019"/>
                    <a:pt x="17426" y="35040"/>
                    <a:pt x="17463" y="35062"/>
                  </a:cubicBezTo>
                  <a:cubicBezTo>
                    <a:pt x="17498" y="35083"/>
                    <a:pt x="17534" y="35100"/>
                    <a:pt x="17568" y="35121"/>
                  </a:cubicBezTo>
                  <a:cubicBezTo>
                    <a:pt x="17604" y="35142"/>
                    <a:pt x="17641" y="35164"/>
                    <a:pt x="17681" y="35184"/>
                  </a:cubicBezTo>
                  <a:cubicBezTo>
                    <a:pt x="17715" y="35203"/>
                    <a:pt x="17750" y="35222"/>
                    <a:pt x="17785" y="35240"/>
                  </a:cubicBezTo>
                  <a:cubicBezTo>
                    <a:pt x="17822" y="35261"/>
                    <a:pt x="17859" y="35281"/>
                    <a:pt x="17897" y="35302"/>
                  </a:cubicBezTo>
                  <a:cubicBezTo>
                    <a:pt x="17932" y="35320"/>
                    <a:pt x="17968" y="35340"/>
                    <a:pt x="18001" y="35358"/>
                  </a:cubicBezTo>
                  <a:cubicBezTo>
                    <a:pt x="18038" y="35378"/>
                    <a:pt x="18075" y="35399"/>
                    <a:pt x="18115" y="35417"/>
                  </a:cubicBezTo>
                  <a:lnTo>
                    <a:pt x="18219" y="35473"/>
                  </a:lnTo>
                  <a:cubicBezTo>
                    <a:pt x="18256" y="35493"/>
                    <a:pt x="18293" y="35511"/>
                    <a:pt x="18331" y="35531"/>
                  </a:cubicBezTo>
                  <a:cubicBezTo>
                    <a:pt x="18366" y="35549"/>
                    <a:pt x="18403" y="35568"/>
                    <a:pt x="18438" y="35586"/>
                  </a:cubicBezTo>
                  <a:cubicBezTo>
                    <a:pt x="18475" y="35605"/>
                    <a:pt x="18512" y="35625"/>
                    <a:pt x="18549" y="35643"/>
                  </a:cubicBezTo>
                  <a:cubicBezTo>
                    <a:pt x="18585" y="35662"/>
                    <a:pt x="18619" y="35680"/>
                    <a:pt x="18656" y="35699"/>
                  </a:cubicBezTo>
                  <a:cubicBezTo>
                    <a:pt x="18693" y="35717"/>
                    <a:pt x="18730" y="35736"/>
                    <a:pt x="18765" y="35753"/>
                  </a:cubicBezTo>
                  <a:cubicBezTo>
                    <a:pt x="18802" y="35773"/>
                    <a:pt x="18837" y="35789"/>
                    <a:pt x="18874" y="35806"/>
                  </a:cubicBezTo>
                  <a:cubicBezTo>
                    <a:pt x="18910" y="35826"/>
                    <a:pt x="18947" y="35843"/>
                    <a:pt x="18984" y="35861"/>
                  </a:cubicBezTo>
                  <a:cubicBezTo>
                    <a:pt x="19021" y="35878"/>
                    <a:pt x="19055" y="35895"/>
                    <a:pt x="19091" y="35912"/>
                  </a:cubicBezTo>
                  <a:cubicBezTo>
                    <a:pt x="19128" y="35930"/>
                    <a:pt x="19165" y="35946"/>
                    <a:pt x="19202" y="35965"/>
                  </a:cubicBezTo>
                  <a:cubicBezTo>
                    <a:pt x="19238" y="35981"/>
                    <a:pt x="19274" y="36001"/>
                    <a:pt x="19311" y="36017"/>
                  </a:cubicBezTo>
                  <a:cubicBezTo>
                    <a:pt x="19347" y="36033"/>
                    <a:pt x="19384" y="36052"/>
                    <a:pt x="19421" y="36068"/>
                  </a:cubicBezTo>
                  <a:cubicBezTo>
                    <a:pt x="19458" y="36084"/>
                    <a:pt x="19493" y="36101"/>
                    <a:pt x="19530" y="36118"/>
                  </a:cubicBezTo>
                  <a:lnTo>
                    <a:pt x="19640" y="36167"/>
                  </a:lnTo>
                  <a:cubicBezTo>
                    <a:pt x="19677" y="36184"/>
                    <a:pt x="19714" y="36201"/>
                    <a:pt x="19749" y="36217"/>
                  </a:cubicBezTo>
                  <a:lnTo>
                    <a:pt x="19859" y="36267"/>
                  </a:lnTo>
                  <a:cubicBezTo>
                    <a:pt x="19896" y="36283"/>
                    <a:pt x="19933" y="36298"/>
                    <a:pt x="19967" y="36314"/>
                  </a:cubicBezTo>
                  <a:cubicBezTo>
                    <a:pt x="19972" y="36317"/>
                    <a:pt x="19980" y="36320"/>
                    <a:pt x="19986" y="36321"/>
                  </a:cubicBezTo>
                  <a:cubicBezTo>
                    <a:pt x="19892" y="36571"/>
                    <a:pt x="19778" y="36810"/>
                    <a:pt x="19647" y="37035"/>
                  </a:cubicBezTo>
                  <a:cubicBezTo>
                    <a:pt x="17229" y="36398"/>
                    <a:pt x="14816" y="35378"/>
                    <a:pt x="12536" y="33983"/>
                  </a:cubicBezTo>
                  <a:cubicBezTo>
                    <a:pt x="12856" y="33666"/>
                    <a:pt x="13161" y="33353"/>
                    <a:pt x="13446" y="33054"/>
                  </a:cubicBezTo>
                  <a:close/>
                  <a:moveTo>
                    <a:pt x="8201" y="35890"/>
                  </a:moveTo>
                  <a:cubicBezTo>
                    <a:pt x="8542" y="36187"/>
                    <a:pt x="8892" y="36474"/>
                    <a:pt x="9245" y="36751"/>
                  </a:cubicBezTo>
                  <a:cubicBezTo>
                    <a:pt x="9039" y="36886"/>
                    <a:pt x="8828" y="37010"/>
                    <a:pt x="8639" y="37090"/>
                  </a:cubicBezTo>
                  <a:cubicBezTo>
                    <a:pt x="8423" y="36942"/>
                    <a:pt x="8210" y="36783"/>
                    <a:pt x="8002" y="36621"/>
                  </a:cubicBezTo>
                  <a:cubicBezTo>
                    <a:pt x="8027" y="36442"/>
                    <a:pt x="8088" y="36202"/>
                    <a:pt x="8201" y="35890"/>
                  </a:cubicBezTo>
                  <a:close/>
                  <a:moveTo>
                    <a:pt x="7989" y="36740"/>
                  </a:moveTo>
                  <a:lnTo>
                    <a:pt x="7989" y="36740"/>
                  </a:lnTo>
                  <a:cubicBezTo>
                    <a:pt x="8166" y="36877"/>
                    <a:pt x="8344" y="37010"/>
                    <a:pt x="8526" y="37136"/>
                  </a:cubicBezTo>
                  <a:cubicBezTo>
                    <a:pt x="8431" y="37168"/>
                    <a:pt x="8344" y="37187"/>
                    <a:pt x="8269" y="37187"/>
                  </a:cubicBezTo>
                  <a:cubicBezTo>
                    <a:pt x="8204" y="37187"/>
                    <a:pt x="8148" y="37173"/>
                    <a:pt x="8105" y="37142"/>
                  </a:cubicBezTo>
                  <a:cubicBezTo>
                    <a:pt x="8098" y="37136"/>
                    <a:pt x="8092" y="37130"/>
                    <a:pt x="8085" y="37127"/>
                  </a:cubicBezTo>
                  <a:cubicBezTo>
                    <a:pt x="8022" y="37070"/>
                    <a:pt x="7975" y="36958"/>
                    <a:pt x="7989" y="36740"/>
                  </a:cubicBezTo>
                  <a:close/>
                  <a:moveTo>
                    <a:pt x="26615" y="32225"/>
                  </a:moveTo>
                  <a:cubicBezTo>
                    <a:pt x="26478" y="32472"/>
                    <a:pt x="26335" y="32715"/>
                    <a:pt x="26193" y="32953"/>
                  </a:cubicBezTo>
                  <a:cubicBezTo>
                    <a:pt x="26206" y="32956"/>
                    <a:pt x="26206" y="32957"/>
                    <a:pt x="26205" y="32957"/>
                  </a:cubicBezTo>
                  <a:cubicBezTo>
                    <a:pt x="26165" y="33022"/>
                    <a:pt x="26127" y="33084"/>
                    <a:pt x="26090" y="33149"/>
                  </a:cubicBezTo>
                  <a:cubicBezTo>
                    <a:pt x="26088" y="33150"/>
                    <a:pt x="26088" y="33151"/>
                    <a:pt x="26087" y="33154"/>
                  </a:cubicBezTo>
                  <a:cubicBezTo>
                    <a:pt x="26050" y="33215"/>
                    <a:pt x="26010" y="33277"/>
                    <a:pt x="25974" y="33338"/>
                  </a:cubicBezTo>
                  <a:cubicBezTo>
                    <a:pt x="25972" y="33341"/>
                    <a:pt x="25971" y="33344"/>
                    <a:pt x="25966" y="33349"/>
                  </a:cubicBezTo>
                  <a:cubicBezTo>
                    <a:pt x="25930" y="33409"/>
                    <a:pt x="25893" y="33468"/>
                    <a:pt x="25854" y="33527"/>
                  </a:cubicBezTo>
                  <a:cubicBezTo>
                    <a:pt x="25852" y="33531"/>
                    <a:pt x="25849" y="33537"/>
                    <a:pt x="25846" y="33540"/>
                  </a:cubicBezTo>
                  <a:cubicBezTo>
                    <a:pt x="25809" y="33599"/>
                    <a:pt x="25772" y="33656"/>
                    <a:pt x="25735" y="33715"/>
                  </a:cubicBezTo>
                  <a:lnTo>
                    <a:pt x="25724" y="33731"/>
                  </a:lnTo>
                  <a:lnTo>
                    <a:pt x="25613" y="33902"/>
                  </a:lnTo>
                  <a:cubicBezTo>
                    <a:pt x="25610" y="33908"/>
                    <a:pt x="25606" y="33915"/>
                    <a:pt x="25602" y="33921"/>
                  </a:cubicBezTo>
                  <a:cubicBezTo>
                    <a:pt x="25565" y="33975"/>
                    <a:pt x="25529" y="34031"/>
                    <a:pt x="25493" y="34085"/>
                  </a:cubicBezTo>
                  <a:cubicBezTo>
                    <a:pt x="25487" y="34093"/>
                    <a:pt x="25484" y="34100"/>
                    <a:pt x="25478" y="34108"/>
                  </a:cubicBezTo>
                  <a:cubicBezTo>
                    <a:pt x="25443" y="34162"/>
                    <a:pt x="25407" y="34215"/>
                    <a:pt x="25374" y="34266"/>
                  </a:cubicBezTo>
                  <a:cubicBezTo>
                    <a:pt x="25368" y="34275"/>
                    <a:pt x="25360" y="34284"/>
                    <a:pt x="25354" y="34294"/>
                  </a:cubicBezTo>
                  <a:lnTo>
                    <a:pt x="25250" y="34449"/>
                  </a:lnTo>
                  <a:cubicBezTo>
                    <a:pt x="25243" y="34458"/>
                    <a:pt x="25237" y="34468"/>
                    <a:pt x="25229" y="34478"/>
                  </a:cubicBezTo>
                  <a:cubicBezTo>
                    <a:pt x="25194" y="34527"/>
                    <a:pt x="25162" y="34577"/>
                    <a:pt x="25126" y="34627"/>
                  </a:cubicBezTo>
                  <a:lnTo>
                    <a:pt x="25104" y="34659"/>
                  </a:lnTo>
                  <a:cubicBezTo>
                    <a:pt x="25072" y="34708"/>
                    <a:pt x="25037" y="34758"/>
                    <a:pt x="25003" y="34805"/>
                  </a:cubicBezTo>
                  <a:cubicBezTo>
                    <a:pt x="24996" y="34817"/>
                    <a:pt x="24987" y="34828"/>
                    <a:pt x="24979" y="34840"/>
                  </a:cubicBezTo>
                  <a:cubicBezTo>
                    <a:pt x="24947" y="34887"/>
                    <a:pt x="24913" y="34934"/>
                    <a:pt x="24878" y="34980"/>
                  </a:cubicBezTo>
                  <a:lnTo>
                    <a:pt x="24851" y="35018"/>
                  </a:lnTo>
                  <a:cubicBezTo>
                    <a:pt x="24818" y="35064"/>
                    <a:pt x="24785" y="35108"/>
                    <a:pt x="24753" y="35155"/>
                  </a:cubicBezTo>
                  <a:cubicBezTo>
                    <a:pt x="24744" y="35167"/>
                    <a:pt x="24732" y="35181"/>
                    <a:pt x="24723" y="35195"/>
                  </a:cubicBezTo>
                  <a:cubicBezTo>
                    <a:pt x="24693" y="35239"/>
                    <a:pt x="24659" y="35281"/>
                    <a:pt x="24626" y="35325"/>
                  </a:cubicBezTo>
                  <a:lnTo>
                    <a:pt x="24592" y="35370"/>
                  </a:lnTo>
                  <a:cubicBezTo>
                    <a:pt x="24562" y="35412"/>
                    <a:pt x="24531" y="35453"/>
                    <a:pt x="24497" y="35496"/>
                  </a:cubicBezTo>
                  <a:cubicBezTo>
                    <a:pt x="24487" y="35511"/>
                    <a:pt x="24473" y="35527"/>
                    <a:pt x="24463" y="35542"/>
                  </a:cubicBezTo>
                  <a:lnTo>
                    <a:pt x="24369" y="35664"/>
                  </a:lnTo>
                  <a:cubicBezTo>
                    <a:pt x="24356" y="35680"/>
                    <a:pt x="24344" y="35696"/>
                    <a:pt x="24332" y="35714"/>
                  </a:cubicBezTo>
                  <a:cubicBezTo>
                    <a:pt x="24301" y="35753"/>
                    <a:pt x="24272" y="35792"/>
                    <a:pt x="24239" y="35831"/>
                  </a:cubicBezTo>
                  <a:cubicBezTo>
                    <a:pt x="24228" y="35848"/>
                    <a:pt x="24214" y="35864"/>
                    <a:pt x="24200" y="35883"/>
                  </a:cubicBezTo>
                  <a:cubicBezTo>
                    <a:pt x="24170" y="35921"/>
                    <a:pt x="24139" y="35959"/>
                    <a:pt x="24107" y="35996"/>
                  </a:cubicBezTo>
                  <a:cubicBezTo>
                    <a:pt x="24092" y="36012"/>
                    <a:pt x="24081" y="36031"/>
                    <a:pt x="24066" y="36048"/>
                  </a:cubicBezTo>
                  <a:cubicBezTo>
                    <a:pt x="24036" y="36084"/>
                    <a:pt x="24004" y="36121"/>
                    <a:pt x="23976" y="36158"/>
                  </a:cubicBezTo>
                  <a:cubicBezTo>
                    <a:pt x="23960" y="36177"/>
                    <a:pt x="23945" y="36195"/>
                    <a:pt x="23932" y="36211"/>
                  </a:cubicBezTo>
                  <a:cubicBezTo>
                    <a:pt x="23903" y="36248"/>
                    <a:pt x="23873" y="36283"/>
                    <a:pt x="23844" y="36318"/>
                  </a:cubicBezTo>
                  <a:cubicBezTo>
                    <a:pt x="23829" y="36336"/>
                    <a:pt x="23811" y="36355"/>
                    <a:pt x="23797" y="36373"/>
                  </a:cubicBezTo>
                  <a:cubicBezTo>
                    <a:pt x="23767" y="36408"/>
                    <a:pt x="23739" y="36442"/>
                    <a:pt x="23711" y="36476"/>
                  </a:cubicBezTo>
                  <a:cubicBezTo>
                    <a:pt x="23694" y="36495"/>
                    <a:pt x="23678" y="36515"/>
                    <a:pt x="23663" y="36533"/>
                  </a:cubicBezTo>
                  <a:cubicBezTo>
                    <a:pt x="23635" y="36567"/>
                    <a:pt x="23606" y="36599"/>
                    <a:pt x="23578" y="36633"/>
                  </a:cubicBezTo>
                  <a:cubicBezTo>
                    <a:pt x="23561" y="36652"/>
                    <a:pt x="23544" y="36673"/>
                    <a:pt x="23526" y="36692"/>
                  </a:cubicBezTo>
                  <a:lnTo>
                    <a:pt x="23444" y="36785"/>
                  </a:lnTo>
                  <a:cubicBezTo>
                    <a:pt x="23426" y="36805"/>
                    <a:pt x="23407" y="36827"/>
                    <a:pt x="23389" y="36848"/>
                  </a:cubicBezTo>
                  <a:cubicBezTo>
                    <a:pt x="23361" y="36879"/>
                    <a:pt x="23335" y="36908"/>
                    <a:pt x="23308" y="36938"/>
                  </a:cubicBezTo>
                  <a:cubicBezTo>
                    <a:pt x="23289" y="36958"/>
                    <a:pt x="23272" y="36980"/>
                    <a:pt x="23251" y="37001"/>
                  </a:cubicBezTo>
                  <a:cubicBezTo>
                    <a:pt x="23225" y="37030"/>
                    <a:pt x="23198" y="37060"/>
                    <a:pt x="23172" y="37086"/>
                  </a:cubicBezTo>
                  <a:cubicBezTo>
                    <a:pt x="23151" y="37108"/>
                    <a:pt x="23133" y="37130"/>
                    <a:pt x="23113" y="37151"/>
                  </a:cubicBezTo>
                  <a:lnTo>
                    <a:pt x="23036" y="37233"/>
                  </a:lnTo>
                  <a:cubicBezTo>
                    <a:pt x="23017" y="37252"/>
                    <a:pt x="23001" y="37273"/>
                    <a:pt x="22983" y="37291"/>
                  </a:cubicBezTo>
                  <a:cubicBezTo>
                    <a:pt x="22952" y="37282"/>
                    <a:pt x="22925" y="37274"/>
                    <a:pt x="22894" y="37266"/>
                  </a:cubicBezTo>
                  <a:cubicBezTo>
                    <a:pt x="22854" y="37254"/>
                    <a:pt x="22816" y="37243"/>
                    <a:pt x="22774" y="37230"/>
                  </a:cubicBezTo>
                  <a:cubicBezTo>
                    <a:pt x="22741" y="37218"/>
                    <a:pt x="22705" y="37210"/>
                    <a:pt x="22670" y="37199"/>
                  </a:cubicBezTo>
                  <a:cubicBezTo>
                    <a:pt x="22632" y="37188"/>
                    <a:pt x="22594" y="37174"/>
                    <a:pt x="22554" y="37164"/>
                  </a:cubicBezTo>
                  <a:cubicBezTo>
                    <a:pt x="22520" y="37152"/>
                    <a:pt x="22483" y="37142"/>
                    <a:pt x="22448" y="37130"/>
                  </a:cubicBezTo>
                  <a:cubicBezTo>
                    <a:pt x="22408" y="37120"/>
                    <a:pt x="22371" y="37107"/>
                    <a:pt x="22333" y="37096"/>
                  </a:cubicBezTo>
                  <a:cubicBezTo>
                    <a:pt x="22296" y="37085"/>
                    <a:pt x="22260" y="37071"/>
                    <a:pt x="22223" y="37061"/>
                  </a:cubicBezTo>
                  <a:cubicBezTo>
                    <a:pt x="22186" y="37048"/>
                    <a:pt x="22149" y="37038"/>
                    <a:pt x="22113" y="37024"/>
                  </a:cubicBezTo>
                  <a:cubicBezTo>
                    <a:pt x="22076" y="37011"/>
                    <a:pt x="22039" y="36998"/>
                    <a:pt x="22001" y="36988"/>
                  </a:cubicBezTo>
                  <a:cubicBezTo>
                    <a:pt x="21964" y="36974"/>
                    <a:pt x="21927" y="36964"/>
                    <a:pt x="21892" y="36951"/>
                  </a:cubicBezTo>
                  <a:cubicBezTo>
                    <a:pt x="21854" y="36938"/>
                    <a:pt x="21817" y="36924"/>
                    <a:pt x="21779" y="36912"/>
                  </a:cubicBezTo>
                  <a:cubicBezTo>
                    <a:pt x="21743" y="36899"/>
                    <a:pt x="21707" y="36887"/>
                    <a:pt x="21671" y="36876"/>
                  </a:cubicBezTo>
                  <a:cubicBezTo>
                    <a:pt x="21633" y="36862"/>
                    <a:pt x="21595" y="36848"/>
                    <a:pt x="21555" y="36835"/>
                  </a:cubicBezTo>
                  <a:cubicBezTo>
                    <a:pt x="21521" y="36821"/>
                    <a:pt x="21486" y="36810"/>
                    <a:pt x="21451" y="36798"/>
                  </a:cubicBezTo>
                  <a:cubicBezTo>
                    <a:pt x="21412" y="36783"/>
                    <a:pt x="21374" y="36770"/>
                    <a:pt x="21334" y="36755"/>
                  </a:cubicBezTo>
                  <a:lnTo>
                    <a:pt x="21230" y="36717"/>
                  </a:lnTo>
                  <a:cubicBezTo>
                    <a:pt x="21192" y="36702"/>
                    <a:pt x="21154" y="36687"/>
                    <a:pt x="21112" y="36673"/>
                  </a:cubicBezTo>
                  <a:cubicBezTo>
                    <a:pt x="21079" y="36660"/>
                    <a:pt x="21045" y="36648"/>
                    <a:pt x="21009" y="36635"/>
                  </a:cubicBezTo>
                  <a:cubicBezTo>
                    <a:pt x="20971" y="36620"/>
                    <a:pt x="20930" y="36604"/>
                    <a:pt x="20892" y="36589"/>
                  </a:cubicBezTo>
                  <a:cubicBezTo>
                    <a:pt x="20858" y="36576"/>
                    <a:pt x="20824" y="36562"/>
                    <a:pt x="20789" y="36548"/>
                  </a:cubicBezTo>
                  <a:cubicBezTo>
                    <a:pt x="20749" y="36532"/>
                    <a:pt x="20709" y="36517"/>
                    <a:pt x="20670" y="36501"/>
                  </a:cubicBezTo>
                  <a:cubicBezTo>
                    <a:pt x="20636" y="36487"/>
                    <a:pt x="20602" y="36473"/>
                    <a:pt x="20568" y="36459"/>
                  </a:cubicBezTo>
                  <a:cubicBezTo>
                    <a:pt x="20528" y="36443"/>
                    <a:pt x="20489" y="36427"/>
                    <a:pt x="20449" y="36409"/>
                  </a:cubicBezTo>
                  <a:cubicBezTo>
                    <a:pt x="20415" y="36395"/>
                    <a:pt x="20381" y="36383"/>
                    <a:pt x="20348" y="36368"/>
                  </a:cubicBezTo>
                  <a:cubicBezTo>
                    <a:pt x="20308" y="36351"/>
                    <a:pt x="20268" y="36334"/>
                    <a:pt x="20228" y="36318"/>
                  </a:cubicBezTo>
                  <a:cubicBezTo>
                    <a:pt x="20195" y="36304"/>
                    <a:pt x="20161" y="36290"/>
                    <a:pt x="20127" y="36276"/>
                  </a:cubicBezTo>
                  <a:cubicBezTo>
                    <a:pt x="20120" y="36273"/>
                    <a:pt x="20112" y="36270"/>
                    <a:pt x="20106" y="36267"/>
                  </a:cubicBezTo>
                  <a:cubicBezTo>
                    <a:pt x="20420" y="35390"/>
                    <a:pt x="20514" y="34371"/>
                    <a:pt x="20371" y="33265"/>
                  </a:cubicBezTo>
                  <a:cubicBezTo>
                    <a:pt x="20392" y="33262"/>
                    <a:pt x="20412" y="33260"/>
                    <a:pt x="20433" y="33260"/>
                  </a:cubicBezTo>
                  <a:cubicBezTo>
                    <a:pt x="20531" y="33253"/>
                    <a:pt x="20633" y="33244"/>
                    <a:pt x="20731" y="33237"/>
                  </a:cubicBezTo>
                  <a:cubicBezTo>
                    <a:pt x="20756" y="33235"/>
                    <a:pt x="20779" y="33232"/>
                    <a:pt x="20802" y="33231"/>
                  </a:cubicBezTo>
                  <a:cubicBezTo>
                    <a:pt x="20904" y="33222"/>
                    <a:pt x="21002" y="33213"/>
                    <a:pt x="21104" y="33203"/>
                  </a:cubicBezTo>
                  <a:cubicBezTo>
                    <a:pt x="21126" y="33201"/>
                    <a:pt x="21149" y="33200"/>
                    <a:pt x="21171" y="33199"/>
                  </a:cubicBezTo>
                  <a:cubicBezTo>
                    <a:pt x="21273" y="33188"/>
                    <a:pt x="21371" y="33178"/>
                    <a:pt x="21471" y="33166"/>
                  </a:cubicBezTo>
                  <a:cubicBezTo>
                    <a:pt x="21493" y="33165"/>
                    <a:pt x="21517" y="33163"/>
                    <a:pt x="21539" y="33159"/>
                  </a:cubicBezTo>
                  <a:cubicBezTo>
                    <a:pt x="21640" y="33149"/>
                    <a:pt x="21742" y="33137"/>
                    <a:pt x="21842" y="33125"/>
                  </a:cubicBezTo>
                  <a:cubicBezTo>
                    <a:pt x="21864" y="33122"/>
                    <a:pt x="21886" y="33119"/>
                    <a:pt x="21908" y="33118"/>
                  </a:cubicBezTo>
                  <a:cubicBezTo>
                    <a:pt x="22010" y="33104"/>
                    <a:pt x="22110" y="33093"/>
                    <a:pt x="22210" y="33081"/>
                  </a:cubicBezTo>
                  <a:cubicBezTo>
                    <a:pt x="22232" y="33076"/>
                    <a:pt x="22254" y="33075"/>
                    <a:pt x="22276" y="33071"/>
                  </a:cubicBezTo>
                  <a:cubicBezTo>
                    <a:pt x="22377" y="33059"/>
                    <a:pt x="22479" y="33044"/>
                    <a:pt x="22577" y="33031"/>
                  </a:cubicBezTo>
                  <a:cubicBezTo>
                    <a:pt x="22599" y="33026"/>
                    <a:pt x="22622" y="33025"/>
                    <a:pt x="22642" y="33022"/>
                  </a:cubicBezTo>
                  <a:cubicBezTo>
                    <a:pt x="22744" y="33007"/>
                    <a:pt x="22845" y="32993"/>
                    <a:pt x="22944" y="32978"/>
                  </a:cubicBezTo>
                  <a:cubicBezTo>
                    <a:pt x="22966" y="32974"/>
                    <a:pt x="22986" y="32972"/>
                    <a:pt x="23008" y="32968"/>
                  </a:cubicBezTo>
                  <a:cubicBezTo>
                    <a:pt x="23110" y="32953"/>
                    <a:pt x="23208" y="32937"/>
                    <a:pt x="23308" y="32921"/>
                  </a:cubicBezTo>
                  <a:cubicBezTo>
                    <a:pt x="23330" y="32916"/>
                    <a:pt x="23353" y="32913"/>
                    <a:pt x="23372" y="32909"/>
                  </a:cubicBezTo>
                  <a:cubicBezTo>
                    <a:pt x="23473" y="32893"/>
                    <a:pt x="23573" y="32876"/>
                    <a:pt x="23673" y="32860"/>
                  </a:cubicBezTo>
                  <a:cubicBezTo>
                    <a:pt x="23694" y="32856"/>
                    <a:pt x="23716" y="32853"/>
                    <a:pt x="23736" y="32848"/>
                  </a:cubicBezTo>
                  <a:cubicBezTo>
                    <a:pt x="23838" y="32832"/>
                    <a:pt x="23936" y="32813"/>
                    <a:pt x="24038" y="32796"/>
                  </a:cubicBezTo>
                  <a:cubicBezTo>
                    <a:pt x="24059" y="32791"/>
                    <a:pt x="24081" y="32788"/>
                    <a:pt x="24100" y="32784"/>
                  </a:cubicBezTo>
                  <a:cubicBezTo>
                    <a:pt x="24200" y="32766"/>
                    <a:pt x="24301" y="32747"/>
                    <a:pt x="24400" y="32728"/>
                  </a:cubicBezTo>
                  <a:cubicBezTo>
                    <a:pt x="24420" y="32723"/>
                    <a:pt x="24442" y="32721"/>
                    <a:pt x="24463" y="32716"/>
                  </a:cubicBezTo>
                  <a:cubicBezTo>
                    <a:pt x="24562" y="32696"/>
                    <a:pt x="24662" y="32678"/>
                    <a:pt x="24760" y="32657"/>
                  </a:cubicBezTo>
                  <a:cubicBezTo>
                    <a:pt x="24781" y="32653"/>
                    <a:pt x="24803" y="32648"/>
                    <a:pt x="24823" y="32644"/>
                  </a:cubicBezTo>
                  <a:cubicBezTo>
                    <a:pt x="24922" y="32623"/>
                    <a:pt x="25022" y="32604"/>
                    <a:pt x="25119" y="32582"/>
                  </a:cubicBezTo>
                  <a:cubicBezTo>
                    <a:pt x="25140" y="32578"/>
                    <a:pt x="25162" y="32572"/>
                    <a:pt x="25181" y="32569"/>
                  </a:cubicBezTo>
                  <a:cubicBezTo>
                    <a:pt x="25281" y="32547"/>
                    <a:pt x="25378" y="32525"/>
                    <a:pt x="25478" y="32503"/>
                  </a:cubicBezTo>
                  <a:cubicBezTo>
                    <a:pt x="25497" y="32497"/>
                    <a:pt x="25519" y="32494"/>
                    <a:pt x="25540" y="32488"/>
                  </a:cubicBezTo>
                  <a:cubicBezTo>
                    <a:pt x="25637" y="32466"/>
                    <a:pt x="25735" y="32443"/>
                    <a:pt x="25832" y="32420"/>
                  </a:cubicBezTo>
                  <a:cubicBezTo>
                    <a:pt x="25854" y="32415"/>
                    <a:pt x="25875" y="32410"/>
                    <a:pt x="25897" y="32406"/>
                  </a:cubicBezTo>
                  <a:cubicBezTo>
                    <a:pt x="25994" y="32382"/>
                    <a:pt x="26090" y="32359"/>
                    <a:pt x="26187" y="32334"/>
                  </a:cubicBezTo>
                  <a:lnTo>
                    <a:pt x="26253" y="32317"/>
                  </a:lnTo>
                  <a:cubicBezTo>
                    <a:pt x="26349" y="32294"/>
                    <a:pt x="26444" y="32269"/>
                    <a:pt x="26540" y="32244"/>
                  </a:cubicBezTo>
                  <a:lnTo>
                    <a:pt x="26606" y="32228"/>
                  </a:lnTo>
                  <a:cubicBezTo>
                    <a:pt x="26611" y="32228"/>
                    <a:pt x="26612" y="32225"/>
                    <a:pt x="26615" y="32225"/>
                  </a:cubicBezTo>
                  <a:close/>
                  <a:moveTo>
                    <a:pt x="35489" y="29592"/>
                  </a:moveTo>
                  <a:lnTo>
                    <a:pt x="35489" y="29592"/>
                  </a:lnTo>
                  <a:cubicBezTo>
                    <a:pt x="34921" y="32237"/>
                    <a:pt x="33887" y="34636"/>
                    <a:pt x="32390" y="36576"/>
                  </a:cubicBezTo>
                  <a:cubicBezTo>
                    <a:pt x="31472" y="36951"/>
                    <a:pt x="30504" y="37241"/>
                    <a:pt x="29501" y="37449"/>
                  </a:cubicBezTo>
                  <a:cubicBezTo>
                    <a:pt x="30516" y="35681"/>
                    <a:pt x="30892" y="33454"/>
                    <a:pt x="30573" y="30957"/>
                  </a:cubicBezTo>
                  <a:lnTo>
                    <a:pt x="30625" y="30950"/>
                  </a:lnTo>
                  <a:cubicBezTo>
                    <a:pt x="30622" y="30933"/>
                    <a:pt x="30620" y="30917"/>
                    <a:pt x="30617" y="30901"/>
                  </a:cubicBezTo>
                  <a:cubicBezTo>
                    <a:pt x="30619" y="30901"/>
                    <a:pt x="30619" y="30900"/>
                    <a:pt x="30620" y="30900"/>
                  </a:cubicBezTo>
                  <a:cubicBezTo>
                    <a:pt x="30650" y="30888"/>
                    <a:pt x="30678" y="30876"/>
                    <a:pt x="30707" y="30864"/>
                  </a:cubicBezTo>
                  <a:lnTo>
                    <a:pt x="30944" y="30766"/>
                  </a:lnTo>
                  <a:cubicBezTo>
                    <a:pt x="30973" y="30752"/>
                    <a:pt x="31003" y="30742"/>
                    <a:pt x="31032" y="30729"/>
                  </a:cubicBezTo>
                  <a:cubicBezTo>
                    <a:pt x="31110" y="30695"/>
                    <a:pt x="31186" y="30663"/>
                    <a:pt x="31264" y="30627"/>
                  </a:cubicBezTo>
                  <a:cubicBezTo>
                    <a:pt x="31294" y="30614"/>
                    <a:pt x="31323" y="30602"/>
                    <a:pt x="31354" y="30589"/>
                  </a:cubicBezTo>
                  <a:cubicBezTo>
                    <a:pt x="31429" y="30555"/>
                    <a:pt x="31504" y="30520"/>
                    <a:pt x="31581" y="30488"/>
                  </a:cubicBezTo>
                  <a:cubicBezTo>
                    <a:pt x="31612" y="30474"/>
                    <a:pt x="31641" y="30460"/>
                    <a:pt x="31672" y="30447"/>
                  </a:cubicBezTo>
                  <a:cubicBezTo>
                    <a:pt x="31745" y="30414"/>
                    <a:pt x="31820" y="30379"/>
                    <a:pt x="31894" y="30344"/>
                  </a:cubicBezTo>
                  <a:lnTo>
                    <a:pt x="31988" y="30299"/>
                  </a:lnTo>
                  <a:cubicBezTo>
                    <a:pt x="32062" y="30266"/>
                    <a:pt x="32134" y="30230"/>
                    <a:pt x="32206" y="30196"/>
                  </a:cubicBezTo>
                  <a:cubicBezTo>
                    <a:pt x="32237" y="30182"/>
                    <a:pt x="32268" y="30167"/>
                    <a:pt x="32301" y="30151"/>
                  </a:cubicBezTo>
                  <a:cubicBezTo>
                    <a:pt x="32372" y="30116"/>
                    <a:pt x="32443" y="30082"/>
                    <a:pt x="32512" y="30046"/>
                  </a:cubicBezTo>
                  <a:cubicBezTo>
                    <a:pt x="32544" y="30030"/>
                    <a:pt x="32576" y="30016"/>
                    <a:pt x="32607" y="29998"/>
                  </a:cubicBezTo>
                  <a:cubicBezTo>
                    <a:pt x="32615" y="29995"/>
                    <a:pt x="32625" y="29991"/>
                    <a:pt x="32632" y="29988"/>
                  </a:cubicBezTo>
                  <a:cubicBezTo>
                    <a:pt x="33174" y="29980"/>
                    <a:pt x="33706" y="29938"/>
                    <a:pt x="34221" y="29861"/>
                  </a:cubicBezTo>
                  <a:cubicBezTo>
                    <a:pt x="34659" y="29795"/>
                    <a:pt x="35083" y="29707"/>
                    <a:pt x="35489" y="29592"/>
                  </a:cubicBezTo>
                  <a:close/>
                  <a:moveTo>
                    <a:pt x="36798" y="33822"/>
                  </a:moveTo>
                  <a:lnTo>
                    <a:pt x="36798" y="33822"/>
                  </a:lnTo>
                  <a:cubicBezTo>
                    <a:pt x="36789" y="33837"/>
                    <a:pt x="36780" y="33850"/>
                    <a:pt x="36770" y="33865"/>
                  </a:cubicBezTo>
                  <a:cubicBezTo>
                    <a:pt x="36754" y="33891"/>
                    <a:pt x="36736" y="33915"/>
                    <a:pt x="36718" y="33940"/>
                  </a:cubicBezTo>
                  <a:cubicBezTo>
                    <a:pt x="36707" y="33959"/>
                    <a:pt x="36695" y="33975"/>
                    <a:pt x="36682" y="33994"/>
                  </a:cubicBezTo>
                  <a:cubicBezTo>
                    <a:pt x="36665" y="34018"/>
                    <a:pt x="36648" y="34043"/>
                    <a:pt x="36630" y="34068"/>
                  </a:cubicBezTo>
                  <a:cubicBezTo>
                    <a:pt x="36618" y="34085"/>
                    <a:pt x="36605" y="34102"/>
                    <a:pt x="36592" y="34121"/>
                  </a:cubicBezTo>
                  <a:cubicBezTo>
                    <a:pt x="36573" y="34144"/>
                    <a:pt x="36557" y="34168"/>
                    <a:pt x="36539" y="34193"/>
                  </a:cubicBezTo>
                  <a:cubicBezTo>
                    <a:pt x="36526" y="34211"/>
                    <a:pt x="36512" y="34227"/>
                    <a:pt x="36499" y="34246"/>
                  </a:cubicBezTo>
                  <a:lnTo>
                    <a:pt x="36445" y="34318"/>
                  </a:lnTo>
                  <a:cubicBezTo>
                    <a:pt x="36432" y="34334"/>
                    <a:pt x="36420" y="34352"/>
                    <a:pt x="36405" y="34369"/>
                  </a:cubicBezTo>
                  <a:cubicBezTo>
                    <a:pt x="36386" y="34393"/>
                    <a:pt x="36368" y="34415"/>
                    <a:pt x="36349" y="34438"/>
                  </a:cubicBezTo>
                  <a:cubicBezTo>
                    <a:pt x="36336" y="34455"/>
                    <a:pt x="36321" y="34474"/>
                    <a:pt x="36309" y="34490"/>
                  </a:cubicBezTo>
                  <a:cubicBezTo>
                    <a:pt x="36290" y="34514"/>
                    <a:pt x="36273" y="34536"/>
                    <a:pt x="36252" y="34558"/>
                  </a:cubicBezTo>
                  <a:cubicBezTo>
                    <a:pt x="36237" y="34575"/>
                    <a:pt x="36224" y="34593"/>
                    <a:pt x="36209" y="34609"/>
                  </a:cubicBezTo>
                  <a:cubicBezTo>
                    <a:pt x="36190" y="34631"/>
                    <a:pt x="36171" y="34653"/>
                    <a:pt x="36152" y="34678"/>
                  </a:cubicBezTo>
                  <a:lnTo>
                    <a:pt x="36120" y="34716"/>
                  </a:lnTo>
                  <a:cubicBezTo>
                    <a:pt x="36040" y="34805"/>
                    <a:pt x="35961" y="34893"/>
                    <a:pt x="35877" y="34984"/>
                  </a:cubicBezTo>
                  <a:cubicBezTo>
                    <a:pt x="35870" y="34992"/>
                    <a:pt x="35864" y="34999"/>
                    <a:pt x="35856" y="35006"/>
                  </a:cubicBezTo>
                  <a:cubicBezTo>
                    <a:pt x="35786" y="35078"/>
                    <a:pt x="35715" y="35152"/>
                    <a:pt x="35642" y="35225"/>
                  </a:cubicBezTo>
                  <a:lnTo>
                    <a:pt x="35617" y="35249"/>
                  </a:lnTo>
                  <a:cubicBezTo>
                    <a:pt x="35602" y="35264"/>
                    <a:pt x="35587" y="35278"/>
                    <a:pt x="35571" y="35293"/>
                  </a:cubicBezTo>
                  <a:cubicBezTo>
                    <a:pt x="35548" y="35315"/>
                    <a:pt x="35524" y="35337"/>
                    <a:pt x="35502" y="35359"/>
                  </a:cubicBezTo>
                  <a:cubicBezTo>
                    <a:pt x="35487" y="35372"/>
                    <a:pt x="35473" y="35387"/>
                    <a:pt x="35458" y="35400"/>
                  </a:cubicBezTo>
                  <a:lnTo>
                    <a:pt x="35380" y="35473"/>
                  </a:lnTo>
                  <a:cubicBezTo>
                    <a:pt x="35367" y="35483"/>
                    <a:pt x="35355" y="35496"/>
                    <a:pt x="35342" y="35506"/>
                  </a:cubicBezTo>
                  <a:cubicBezTo>
                    <a:pt x="35303" y="35542"/>
                    <a:pt x="35262" y="35577"/>
                    <a:pt x="35224" y="35609"/>
                  </a:cubicBezTo>
                  <a:cubicBezTo>
                    <a:pt x="34231" y="36468"/>
                    <a:pt x="33057" y="37107"/>
                    <a:pt x="31725" y="37513"/>
                  </a:cubicBezTo>
                  <a:cubicBezTo>
                    <a:pt x="31979" y="37239"/>
                    <a:pt x="32220" y="36952"/>
                    <a:pt x="32450" y="36657"/>
                  </a:cubicBezTo>
                  <a:cubicBezTo>
                    <a:pt x="34090" y="35981"/>
                    <a:pt x="35564" y="35039"/>
                    <a:pt x="36798" y="33822"/>
                  </a:cubicBezTo>
                  <a:close/>
                  <a:moveTo>
                    <a:pt x="20081" y="36362"/>
                  </a:moveTo>
                  <a:cubicBezTo>
                    <a:pt x="20118" y="36377"/>
                    <a:pt x="20155" y="36393"/>
                    <a:pt x="20190" y="36408"/>
                  </a:cubicBezTo>
                  <a:cubicBezTo>
                    <a:pt x="20227" y="36424"/>
                    <a:pt x="20264" y="36439"/>
                    <a:pt x="20300" y="36454"/>
                  </a:cubicBezTo>
                  <a:cubicBezTo>
                    <a:pt x="20337" y="36468"/>
                    <a:pt x="20374" y="36483"/>
                    <a:pt x="20409" y="36501"/>
                  </a:cubicBezTo>
                  <a:cubicBezTo>
                    <a:pt x="20446" y="36514"/>
                    <a:pt x="20483" y="36532"/>
                    <a:pt x="20520" y="36546"/>
                  </a:cubicBezTo>
                  <a:cubicBezTo>
                    <a:pt x="20556" y="36561"/>
                    <a:pt x="20593" y="36576"/>
                    <a:pt x="20627" y="36590"/>
                  </a:cubicBezTo>
                  <a:lnTo>
                    <a:pt x="20737" y="36635"/>
                  </a:lnTo>
                  <a:cubicBezTo>
                    <a:pt x="20774" y="36649"/>
                    <a:pt x="20811" y="36664"/>
                    <a:pt x="20848" y="36676"/>
                  </a:cubicBezTo>
                  <a:cubicBezTo>
                    <a:pt x="20884" y="36690"/>
                    <a:pt x="20921" y="36705"/>
                    <a:pt x="20958" y="36718"/>
                  </a:cubicBezTo>
                  <a:cubicBezTo>
                    <a:pt x="20995" y="36733"/>
                    <a:pt x="21031" y="36746"/>
                    <a:pt x="21068" y="36761"/>
                  </a:cubicBezTo>
                  <a:cubicBezTo>
                    <a:pt x="21105" y="36776"/>
                    <a:pt x="21142" y="36789"/>
                    <a:pt x="21179" y="36804"/>
                  </a:cubicBezTo>
                  <a:cubicBezTo>
                    <a:pt x="21215" y="36818"/>
                    <a:pt x="21252" y="36830"/>
                    <a:pt x="21289" y="36843"/>
                  </a:cubicBezTo>
                  <a:cubicBezTo>
                    <a:pt x="21326" y="36857"/>
                    <a:pt x="21362" y="36871"/>
                    <a:pt x="21399" y="36885"/>
                  </a:cubicBezTo>
                  <a:cubicBezTo>
                    <a:pt x="21436" y="36896"/>
                    <a:pt x="21473" y="36910"/>
                    <a:pt x="21510" y="36924"/>
                  </a:cubicBezTo>
                  <a:lnTo>
                    <a:pt x="21620" y="36963"/>
                  </a:lnTo>
                  <a:cubicBezTo>
                    <a:pt x="21657" y="36976"/>
                    <a:pt x="21696" y="36989"/>
                    <a:pt x="21733" y="37002"/>
                  </a:cubicBezTo>
                  <a:cubicBezTo>
                    <a:pt x="21770" y="37015"/>
                    <a:pt x="21807" y="37027"/>
                    <a:pt x="21840" y="37039"/>
                  </a:cubicBezTo>
                  <a:cubicBezTo>
                    <a:pt x="21877" y="37052"/>
                    <a:pt x="21917" y="37064"/>
                    <a:pt x="21954" y="37077"/>
                  </a:cubicBezTo>
                  <a:cubicBezTo>
                    <a:pt x="21991" y="37090"/>
                    <a:pt x="22024" y="37101"/>
                    <a:pt x="22061" y="37114"/>
                  </a:cubicBezTo>
                  <a:cubicBezTo>
                    <a:pt x="22098" y="37127"/>
                    <a:pt x="22138" y="37138"/>
                    <a:pt x="22174" y="37151"/>
                  </a:cubicBezTo>
                  <a:cubicBezTo>
                    <a:pt x="22211" y="37163"/>
                    <a:pt x="22245" y="37174"/>
                    <a:pt x="22282" y="37186"/>
                  </a:cubicBezTo>
                  <a:cubicBezTo>
                    <a:pt x="22319" y="37199"/>
                    <a:pt x="22358" y="37210"/>
                    <a:pt x="22395" y="37220"/>
                  </a:cubicBezTo>
                  <a:cubicBezTo>
                    <a:pt x="22432" y="37232"/>
                    <a:pt x="22466" y="37242"/>
                    <a:pt x="22502" y="37254"/>
                  </a:cubicBezTo>
                  <a:cubicBezTo>
                    <a:pt x="22542" y="37264"/>
                    <a:pt x="22579" y="37277"/>
                    <a:pt x="22617" y="37289"/>
                  </a:cubicBezTo>
                  <a:cubicBezTo>
                    <a:pt x="22651" y="37299"/>
                    <a:pt x="22688" y="37311"/>
                    <a:pt x="22723" y="37320"/>
                  </a:cubicBezTo>
                  <a:lnTo>
                    <a:pt x="22839" y="37352"/>
                  </a:lnTo>
                  <a:cubicBezTo>
                    <a:pt x="22861" y="37360"/>
                    <a:pt x="22885" y="37366"/>
                    <a:pt x="22907" y="37373"/>
                  </a:cubicBezTo>
                  <a:cubicBezTo>
                    <a:pt x="22900" y="37380"/>
                    <a:pt x="22894" y="37388"/>
                    <a:pt x="22886" y="37393"/>
                  </a:cubicBezTo>
                  <a:cubicBezTo>
                    <a:pt x="22816" y="37479"/>
                    <a:pt x="22741" y="37555"/>
                    <a:pt x="22664" y="37633"/>
                  </a:cubicBezTo>
                  <a:cubicBezTo>
                    <a:pt x="21699" y="37504"/>
                    <a:pt x="20726" y="37313"/>
                    <a:pt x="19750" y="37061"/>
                  </a:cubicBezTo>
                  <a:cubicBezTo>
                    <a:pt x="19877" y="36840"/>
                    <a:pt x="19987" y="36607"/>
                    <a:pt x="20080" y="36362"/>
                  </a:cubicBezTo>
                  <a:close/>
                  <a:moveTo>
                    <a:pt x="23020" y="37408"/>
                  </a:moveTo>
                  <a:cubicBezTo>
                    <a:pt x="23110" y="37433"/>
                    <a:pt x="23201" y="37458"/>
                    <a:pt x="23292" y="37483"/>
                  </a:cubicBezTo>
                  <a:cubicBezTo>
                    <a:pt x="23317" y="37491"/>
                    <a:pt x="23344" y="37496"/>
                    <a:pt x="23367" y="37504"/>
                  </a:cubicBezTo>
                  <a:cubicBezTo>
                    <a:pt x="23442" y="37524"/>
                    <a:pt x="23516" y="37542"/>
                    <a:pt x="23591" y="37563"/>
                  </a:cubicBezTo>
                  <a:cubicBezTo>
                    <a:pt x="23619" y="37570"/>
                    <a:pt x="23645" y="37576"/>
                    <a:pt x="23672" y="37583"/>
                  </a:cubicBezTo>
                  <a:cubicBezTo>
                    <a:pt x="23767" y="37607"/>
                    <a:pt x="23863" y="37630"/>
                    <a:pt x="23959" y="37652"/>
                  </a:cubicBezTo>
                  <a:cubicBezTo>
                    <a:pt x="23969" y="37655"/>
                    <a:pt x="23978" y="37657"/>
                    <a:pt x="23985" y="37658"/>
                  </a:cubicBezTo>
                  <a:cubicBezTo>
                    <a:pt x="24072" y="37679"/>
                    <a:pt x="24160" y="37699"/>
                    <a:pt x="24245" y="37717"/>
                  </a:cubicBezTo>
                  <a:cubicBezTo>
                    <a:pt x="24273" y="37723"/>
                    <a:pt x="24301" y="37730"/>
                    <a:pt x="24329" y="37736"/>
                  </a:cubicBezTo>
                  <a:cubicBezTo>
                    <a:pt x="24404" y="37752"/>
                    <a:pt x="24481" y="37769"/>
                    <a:pt x="24557" y="37783"/>
                  </a:cubicBezTo>
                  <a:cubicBezTo>
                    <a:pt x="24576" y="37788"/>
                    <a:pt x="24597" y="37792"/>
                    <a:pt x="24619" y="37796"/>
                  </a:cubicBezTo>
                  <a:cubicBezTo>
                    <a:pt x="24650" y="37802"/>
                    <a:pt x="24681" y="37810"/>
                    <a:pt x="24713" y="37814"/>
                  </a:cubicBezTo>
                  <a:cubicBezTo>
                    <a:pt x="24076" y="37789"/>
                    <a:pt x="23433" y="37733"/>
                    <a:pt x="22788" y="37651"/>
                  </a:cubicBezTo>
                  <a:cubicBezTo>
                    <a:pt x="22797" y="37638"/>
                    <a:pt x="22808" y="37626"/>
                    <a:pt x="22822" y="37614"/>
                  </a:cubicBezTo>
                  <a:cubicBezTo>
                    <a:pt x="22854" y="37579"/>
                    <a:pt x="22889" y="37545"/>
                    <a:pt x="22922" y="37510"/>
                  </a:cubicBezTo>
                  <a:cubicBezTo>
                    <a:pt x="22955" y="37476"/>
                    <a:pt x="22986" y="37443"/>
                    <a:pt x="23020" y="37408"/>
                  </a:cubicBezTo>
                  <a:close/>
                  <a:moveTo>
                    <a:pt x="30475" y="30964"/>
                  </a:moveTo>
                  <a:cubicBezTo>
                    <a:pt x="30798" y="33479"/>
                    <a:pt x="30410" y="35715"/>
                    <a:pt x="29373" y="37476"/>
                  </a:cubicBezTo>
                  <a:cubicBezTo>
                    <a:pt x="28172" y="37710"/>
                    <a:pt x="26921" y="37831"/>
                    <a:pt x="25637" y="37831"/>
                  </a:cubicBezTo>
                  <a:cubicBezTo>
                    <a:pt x="25549" y="37831"/>
                    <a:pt x="25462" y="37830"/>
                    <a:pt x="25374" y="37829"/>
                  </a:cubicBezTo>
                  <a:cubicBezTo>
                    <a:pt x="25363" y="37827"/>
                    <a:pt x="25354" y="37827"/>
                    <a:pt x="25346" y="37826"/>
                  </a:cubicBezTo>
                  <a:cubicBezTo>
                    <a:pt x="25304" y="37819"/>
                    <a:pt x="25265" y="37813"/>
                    <a:pt x="25222" y="37805"/>
                  </a:cubicBezTo>
                  <a:cubicBezTo>
                    <a:pt x="25190" y="37799"/>
                    <a:pt x="25154" y="37794"/>
                    <a:pt x="25121" y="37789"/>
                  </a:cubicBezTo>
                  <a:cubicBezTo>
                    <a:pt x="25081" y="37782"/>
                    <a:pt x="25040" y="37774"/>
                    <a:pt x="24998" y="37767"/>
                  </a:cubicBezTo>
                  <a:cubicBezTo>
                    <a:pt x="24963" y="37761"/>
                    <a:pt x="24929" y="37754"/>
                    <a:pt x="24895" y="37748"/>
                  </a:cubicBezTo>
                  <a:cubicBezTo>
                    <a:pt x="24854" y="37741"/>
                    <a:pt x="24812" y="37733"/>
                    <a:pt x="24772" y="37724"/>
                  </a:cubicBezTo>
                  <a:cubicBezTo>
                    <a:pt x="24737" y="37717"/>
                    <a:pt x="24701" y="37711"/>
                    <a:pt x="24669" y="37704"/>
                  </a:cubicBezTo>
                  <a:cubicBezTo>
                    <a:pt x="24628" y="37696"/>
                    <a:pt x="24588" y="37688"/>
                    <a:pt x="24545" y="37679"/>
                  </a:cubicBezTo>
                  <a:lnTo>
                    <a:pt x="24441" y="37657"/>
                  </a:lnTo>
                  <a:cubicBezTo>
                    <a:pt x="24400" y="37646"/>
                    <a:pt x="24360" y="37641"/>
                    <a:pt x="24317" y="37630"/>
                  </a:cubicBezTo>
                  <a:cubicBezTo>
                    <a:pt x="24282" y="37623"/>
                    <a:pt x="24248" y="37616"/>
                    <a:pt x="24212" y="37607"/>
                  </a:cubicBezTo>
                  <a:cubicBezTo>
                    <a:pt x="24170" y="37598"/>
                    <a:pt x="24131" y="37589"/>
                    <a:pt x="24088" y="37579"/>
                  </a:cubicBezTo>
                  <a:cubicBezTo>
                    <a:pt x="24053" y="37571"/>
                    <a:pt x="24016" y="37563"/>
                    <a:pt x="23981" y="37555"/>
                  </a:cubicBezTo>
                  <a:cubicBezTo>
                    <a:pt x="23941" y="37546"/>
                    <a:pt x="23900" y="37535"/>
                    <a:pt x="23860" y="37526"/>
                  </a:cubicBezTo>
                  <a:cubicBezTo>
                    <a:pt x="23823" y="37517"/>
                    <a:pt x="23788" y="37510"/>
                    <a:pt x="23751" y="37501"/>
                  </a:cubicBezTo>
                  <a:cubicBezTo>
                    <a:pt x="23711" y="37491"/>
                    <a:pt x="23670" y="37480"/>
                    <a:pt x="23631" y="37468"/>
                  </a:cubicBezTo>
                  <a:lnTo>
                    <a:pt x="23520" y="37442"/>
                  </a:lnTo>
                  <a:cubicBezTo>
                    <a:pt x="23479" y="37430"/>
                    <a:pt x="23439" y="37420"/>
                    <a:pt x="23398" y="37410"/>
                  </a:cubicBezTo>
                  <a:cubicBezTo>
                    <a:pt x="23361" y="37401"/>
                    <a:pt x="23325" y="37389"/>
                    <a:pt x="23288" y="37380"/>
                  </a:cubicBezTo>
                  <a:lnTo>
                    <a:pt x="23167" y="37348"/>
                  </a:lnTo>
                  <a:cubicBezTo>
                    <a:pt x="23141" y="37341"/>
                    <a:pt x="23117" y="37333"/>
                    <a:pt x="23091" y="37327"/>
                  </a:cubicBezTo>
                  <a:cubicBezTo>
                    <a:pt x="23105" y="37313"/>
                    <a:pt x="23119" y="37296"/>
                    <a:pt x="23133" y="37282"/>
                  </a:cubicBezTo>
                  <a:cubicBezTo>
                    <a:pt x="23157" y="37255"/>
                    <a:pt x="23179" y="37232"/>
                    <a:pt x="23204" y="37205"/>
                  </a:cubicBezTo>
                  <a:cubicBezTo>
                    <a:pt x="23225" y="37180"/>
                    <a:pt x="23250" y="37157"/>
                    <a:pt x="23272" y="37130"/>
                  </a:cubicBezTo>
                  <a:cubicBezTo>
                    <a:pt x="23295" y="37105"/>
                    <a:pt x="23319" y="37079"/>
                    <a:pt x="23341" y="37054"/>
                  </a:cubicBezTo>
                  <a:cubicBezTo>
                    <a:pt x="23363" y="37029"/>
                    <a:pt x="23385" y="37004"/>
                    <a:pt x="23407" y="36980"/>
                  </a:cubicBezTo>
                  <a:cubicBezTo>
                    <a:pt x="23432" y="36952"/>
                    <a:pt x="23456" y="36926"/>
                    <a:pt x="23479" y="36899"/>
                  </a:cubicBezTo>
                  <a:cubicBezTo>
                    <a:pt x="23501" y="36874"/>
                    <a:pt x="23522" y="36849"/>
                    <a:pt x="23544" y="36826"/>
                  </a:cubicBezTo>
                  <a:lnTo>
                    <a:pt x="23614" y="36742"/>
                  </a:lnTo>
                  <a:cubicBezTo>
                    <a:pt x="23635" y="36718"/>
                    <a:pt x="23657" y="36693"/>
                    <a:pt x="23678" y="36668"/>
                  </a:cubicBezTo>
                  <a:cubicBezTo>
                    <a:pt x="23701" y="36642"/>
                    <a:pt x="23725" y="36612"/>
                    <a:pt x="23751" y="36584"/>
                  </a:cubicBezTo>
                  <a:cubicBezTo>
                    <a:pt x="23772" y="36561"/>
                    <a:pt x="23791" y="36536"/>
                    <a:pt x="23813" y="36511"/>
                  </a:cubicBezTo>
                  <a:cubicBezTo>
                    <a:pt x="23838" y="36482"/>
                    <a:pt x="23863" y="36452"/>
                    <a:pt x="23886" y="36423"/>
                  </a:cubicBezTo>
                  <a:lnTo>
                    <a:pt x="23948" y="36351"/>
                  </a:lnTo>
                  <a:cubicBezTo>
                    <a:pt x="23973" y="36321"/>
                    <a:pt x="23997" y="36290"/>
                    <a:pt x="24023" y="36261"/>
                  </a:cubicBezTo>
                  <a:cubicBezTo>
                    <a:pt x="24044" y="36237"/>
                    <a:pt x="24062" y="36212"/>
                    <a:pt x="24082" y="36189"/>
                  </a:cubicBezTo>
                  <a:cubicBezTo>
                    <a:pt x="24107" y="36158"/>
                    <a:pt x="24132" y="36127"/>
                    <a:pt x="24157" y="36096"/>
                  </a:cubicBezTo>
                  <a:cubicBezTo>
                    <a:pt x="24176" y="36071"/>
                    <a:pt x="24197" y="36048"/>
                    <a:pt x="24214" y="36024"/>
                  </a:cubicBezTo>
                  <a:cubicBezTo>
                    <a:pt x="24239" y="35992"/>
                    <a:pt x="24266" y="35959"/>
                    <a:pt x="24291" y="35928"/>
                  </a:cubicBezTo>
                  <a:cubicBezTo>
                    <a:pt x="24310" y="35905"/>
                    <a:pt x="24328" y="35881"/>
                    <a:pt x="24347" y="35858"/>
                  </a:cubicBezTo>
                  <a:lnTo>
                    <a:pt x="24423" y="35759"/>
                  </a:lnTo>
                  <a:cubicBezTo>
                    <a:pt x="24442" y="35736"/>
                    <a:pt x="24459" y="35714"/>
                    <a:pt x="24478" y="35689"/>
                  </a:cubicBezTo>
                  <a:cubicBezTo>
                    <a:pt x="24503" y="35656"/>
                    <a:pt x="24529" y="35621"/>
                    <a:pt x="24554" y="35589"/>
                  </a:cubicBezTo>
                  <a:cubicBezTo>
                    <a:pt x="24570" y="35567"/>
                    <a:pt x="24590" y="35542"/>
                    <a:pt x="24606" y="35518"/>
                  </a:cubicBezTo>
                  <a:cubicBezTo>
                    <a:pt x="24632" y="35483"/>
                    <a:pt x="24657" y="35449"/>
                    <a:pt x="24685" y="35414"/>
                  </a:cubicBezTo>
                  <a:cubicBezTo>
                    <a:pt x="24701" y="35392"/>
                    <a:pt x="24718" y="35368"/>
                    <a:pt x="24735" y="35346"/>
                  </a:cubicBezTo>
                  <a:cubicBezTo>
                    <a:pt x="24760" y="35311"/>
                    <a:pt x="24788" y="35274"/>
                    <a:pt x="24813" y="35237"/>
                  </a:cubicBezTo>
                  <a:cubicBezTo>
                    <a:pt x="24831" y="35215"/>
                    <a:pt x="24847" y="35193"/>
                    <a:pt x="24863" y="35170"/>
                  </a:cubicBezTo>
                  <a:cubicBezTo>
                    <a:pt x="24890" y="35133"/>
                    <a:pt x="24916" y="35096"/>
                    <a:pt x="24943" y="35059"/>
                  </a:cubicBezTo>
                  <a:cubicBezTo>
                    <a:pt x="24959" y="35036"/>
                    <a:pt x="24973" y="35015"/>
                    <a:pt x="24990" y="34993"/>
                  </a:cubicBezTo>
                  <a:cubicBezTo>
                    <a:pt x="25016" y="34956"/>
                    <a:pt x="25044" y="34917"/>
                    <a:pt x="25069" y="34880"/>
                  </a:cubicBezTo>
                  <a:cubicBezTo>
                    <a:pt x="25084" y="34858"/>
                    <a:pt x="25100" y="34836"/>
                    <a:pt x="25116" y="34814"/>
                  </a:cubicBezTo>
                  <a:cubicBezTo>
                    <a:pt x="25143" y="34775"/>
                    <a:pt x="25169" y="34739"/>
                    <a:pt x="25196" y="34700"/>
                  </a:cubicBezTo>
                  <a:cubicBezTo>
                    <a:pt x="25210" y="34678"/>
                    <a:pt x="25226" y="34656"/>
                    <a:pt x="25243" y="34634"/>
                  </a:cubicBezTo>
                  <a:cubicBezTo>
                    <a:pt x="25269" y="34594"/>
                    <a:pt x="25296" y="34555"/>
                    <a:pt x="25324" y="34516"/>
                  </a:cubicBezTo>
                  <a:cubicBezTo>
                    <a:pt x="25338" y="34494"/>
                    <a:pt x="25353" y="34474"/>
                    <a:pt x="25368" y="34452"/>
                  </a:cubicBezTo>
                  <a:cubicBezTo>
                    <a:pt x="25394" y="34411"/>
                    <a:pt x="25421" y="34372"/>
                    <a:pt x="25449" y="34333"/>
                  </a:cubicBezTo>
                  <a:cubicBezTo>
                    <a:pt x="25463" y="34312"/>
                    <a:pt x="25475" y="34290"/>
                    <a:pt x="25490" y="34269"/>
                  </a:cubicBezTo>
                  <a:cubicBezTo>
                    <a:pt x="25518" y="34230"/>
                    <a:pt x="25546" y="34187"/>
                    <a:pt x="25571" y="34146"/>
                  </a:cubicBezTo>
                  <a:cubicBezTo>
                    <a:pt x="25584" y="34127"/>
                    <a:pt x="25599" y="34105"/>
                    <a:pt x="25612" y="34084"/>
                  </a:cubicBezTo>
                  <a:cubicBezTo>
                    <a:pt x="25640" y="34041"/>
                    <a:pt x="25666" y="34002"/>
                    <a:pt x="25694" y="33959"/>
                  </a:cubicBezTo>
                  <a:cubicBezTo>
                    <a:pt x="25707" y="33938"/>
                    <a:pt x="25722" y="33916"/>
                    <a:pt x="25735" y="33896"/>
                  </a:cubicBezTo>
                  <a:lnTo>
                    <a:pt x="25818" y="33769"/>
                  </a:lnTo>
                  <a:lnTo>
                    <a:pt x="25856" y="33709"/>
                  </a:lnTo>
                  <a:cubicBezTo>
                    <a:pt x="25884" y="33665"/>
                    <a:pt x="25912" y="33622"/>
                    <a:pt x="25938" y="33578"/>
                  </a:cubicBezTo>
                  <a:cubicBezTo>
                    <a:pt x="25952" y="33559"/>
                    <a:pt x="25965" y="33538"/>
                    <a:pt x="25975" y="33518"/>
                  </a:cubicBezTo>
                  <a:lnTo>
                    <a:pt x="26059" y="33385"/>
                  </a:lnTo>
                  <a:cubicBezTo>
                    <a:pt x="26071" y="33365"/>
                    <a:pt x="26082" y="33347"/>
                    <a:pt x="26096" y="33327"/>
                  </a:cubicBezTo>
                  <a:cubicBezTo>
                    <a:pt x="26122" y="33282"/>
                    <a:pt x="26150" y="33237"/>
                    <a:pt x="26178" y="33191"/>
                  </a:cubicBezTo>
                  <a:cubicBezTo>
                    <a:pt x="26188" y="33171"/>
                    <a:pt x="26202" y="33151"/>
                    <a:pt x="26213" y="33131"/>
                  </a:cubicBezTo>
                  <a:lnTo>
                    <a:pt x="26296" y="32994"/>
                  </a:lnTo>
                  <a:cubicBezTo>
                    <a:pt x="26306" y="32974"/>
                    <a:pt x="26319" y="32954"/>
                    <a:pt x="26331" y="32935"/>
                  </a:cubicBezTo>
                  <a:cubicBezTo>
                    <a:pt x="26358" y="32888"/>
                    <a:pt x="26385" y="32843"/>
                    <a:pt x="26413" y="32796"/>
                  </a:cubicBezTo>
                  <a:cubicBezTo>
                    <a:pt x="26424" y="32776"/>
                    <a:pt x="26435" y="32756"/>
                    <a:pt x="26446" y="32738"/>
                  </a:cubicBezTo>
                  <a:cubicBezTo>
                    <a:pt x="26474" y="32690"/>
                    <a:pt x="26502" y="32644"/>
                    <a:pt x="26530" y="32597"/>
                  </a:cubicBezTo>
                  <a:cubicBezTo>
                    <a:pt x="26540" y="32578"/>
                    <a:pt x="26552" y="32560"/>
                    <a:pt x="26562" y="32540"/>
                  </a:cubicBezTo>
                  <a:lnTo>
                    <a:pt x="26644" y="32395"/>
                  </a:lnTo>
                  <a:cubicBezTo>
                    <a:pt x="26656" y="32378"/>
                    <a:pt x="26665" y="32359"/>
                    <a:pt x="26677" y="32341"/>
                  </a:cubicBezTo>
                  <a:cubicBezTo>
                    <a:pt x="26703" y="32292"/>
                    <a:pt x="26731" y="32244"/>
                    <a:pt x="26759" y="32195"/>
                  </a:cubicBezTo>
                  <a:cubicBezTo>
                    <a:pt x="26759" y="32194"/>
                    <a:pt x="26761" y="32194"/>
                    <a:pt x="26761" y="32192"/>
                  </a:cubicBezTo>
                  <a:lnTo>
                    <a:pt x="26905" y="32153"/>
                  </a:lnTo>
                  <a:cubicBezTo>
                    <a:pt x="26927" y="32148"/>
                    <a:pt x="26950" y="32141"/>
                    <a:pt x="26972" y="32135"/>
                  </a:cubicBezTo>
                  <a:cubicBezTo>
                    <a:pt x="27067" y="32109"/>
                    <a:pt x="27159" y="32084"/>
                    <a:pt x="27253" y="32056"/>
                  </a:cubicBezTo>
                  <a:cubicBezTo>
                    <a:pt x="27275" y="32048"/>
                    <a:pt x="27299" y="32042"/>
                    <a:pt x="27321" y="32038"/>
                  </a:cubicBezTo>
                  <a:cubicBezTo>
                    <a:pt x="27415" y="32012"/>
                    <a:pt x="27508" y="31984"/>
                    <a:pt x="27599" y="31957"/>
                  </a:cubicBezTo>
                  <a:cubicBezTo>
                    <a:pt x="27622" y="31950"/>
                    <a:pt x="27647" y="31944"/>
                    <a:pt x="27671" y="31937"/>
                  </a:cubicBezTo>
                  <a:cubicBezTo>
                    <a:pt x="27762" y="31909"/>
                    <a:pt x="27853" y="31881"/>
                    <a:pt x="27945" y="31854"/>
                  </a:cubicBezTo>
                  <a:cubicBezTo>
                    <a:pt x="27968" y="31847"/>
                    <a:pt x="27993" y="31839"/>
                    <a:pt x="28018" y="31832"/>
                  </a:cubicBezTo>
                  <a:cubicBezTo>
                    <a:pt x="28108" y="31804"/>
                    <a:pt x="28199" y="31775"/>
                    <a:pt x="28289" y="31747"/>
                  </a:cubicBezTo>
                  <a:cubicBezTo>
                    <a:pt x="28312" y="31739"/>
                    <a:pt x="28339" y="31732"/>
                    <a:pt x="28362" y="31723"/>
                  </a:cubicBezTo>
                  <a:cubicBezTo>
                    <a:pt x="28452" y="31694"/>
                    <a:pt x="28540" y="31666"/>
                    <a:pt x="28629" y="31636"/>
                  </a:cubicBezTo>
                  <a:cubicBezTo>
                    <a:pt x="28655" y="31628"/>
                    <a:pt x="28679" y="31620"/>
                    <a:pt x="28704" y="31613"/>
                  </a:cubicBezTo>
                  <a:cubicBezTo>
                    <a:pt x="28792" y="31584"/>
                    <a:pt x="28879" y="31554"/>
                    <a:pt x="28967" y="31523"/>
                  </a:cubicBezTo>
                  <a:cubicBezTo>
                    <a:pt x="28993" y="31513"/>
                    <a:pt x="29018" y="31506"/>
                    <a:pt x="29045" y="31497"/>
                  </a:cubicBezTo>
                  <a:cubicBezTo>
                    <a:pt x="29130" y="31467"/>
                    <a:pt x="29217" y="31436"/>
                    <a:pt x="29304" y="31406"/>
                  </a:cubicBezTo>
                  <a:cubicBezTo>
                    <a:pt x="29329" y="31395"/>
                    <a:pt x="29355" y="31386"/>
                    <a:pt x="29383" y="31378"/>
                  </a:cubicBezTo>
                  <a:cubicBezTo>
                    <a:pt x="29467" y="31347"/>
                    <a:pt x="29554" y="31314"/>
                    <a:pt x="29638" y="31283"/>
                  </a:cubicBezTo>
                  <a:cubicBezTo>
                    <a:pt x="29664" y="31275"/>
                    <a:pt x="29692" y="31263"/>
                    <a:pt x="29717" y="31254"/>
                  </a:cubicBezTo>
                  <a:cubicBezTo>
                    <a:pt x="29802" y="31223"/>
                    <a:pt x="29885" y="31192"/>
                    <a:pt x="29967" y="31160"/>
                  </a:cubicBezTo>
                  <a:cubicBezTo>
                    <a:pt x="29995" y="31150"/>
                    <a:pt x="30023" y="31141"/>
                    <a:pt x="30049" y="31129"/>
                  </a:cubicBezTo>
                  <a:cubicBezTo>
                    <a:pt x="30133" y="31098"/>
                    <a:pt x="30214" y="31064"/>
                    <a:pt x="30297" y="31033"/>
                  </a:cubicBezTo>
                  <a:cubicBezTo>
                    <a:pt x="30324" y="31023"/>
                    <a:pt x="30351" y="31011"/>
                    <a:pt x="30380" y="31001"/>
                  </a:cubicBezTo>
                  <a:cubicBezTo>
                    <a:pt x="30413" y="30988"/>
                    <a:pt x="30444" y="30975"/>
                    <a:pt x="30475" y="30964"/>
                  </a:cubicBezTo>
                  <a:close/>
                  <a:moveTo>
                    <a:pt x="32266" y="36730"/>
                  </a:moveTo>
                  <a:lnTo>
                    <a:pt x="32266" y="36730"/>
                  </a:lnTo>
                  <a:cubicBezTo>
                    <a:pt x="32034" y="37020"/>
                    <a:pt x="31794" y="37299"/>
                    <a:pt x="31541" y="37569"/>
                  </a:cubicBezTo>
                  <a:cubicBezTo>
                    <a:pt x="31051" y="37708"/>
                    <a:pt x="30541" y="37819"/>
                    <a:pt x="30008" y="37898"/>
                  </a:cubicBezTo>
                  <a:cubicBezTo>
                    <a:pt x="29944" y="37907"/>
                    <a:pt x="29877" y="37916"/>
                    <a:pt x="29810" y="37924"/>
                  </a:cubicBezTo>
                  <a:cubicBezTo>
                    <a:pt x="29788" y="37929"/>
                    <a:pt x="29767" y="37930"/>
                    <a:pt x="29745" y="37932"/>
                  </a:cubicBezTo>
                  <a:cubicBezTo>
                    <a:pt x="29699" y="37938"/>
                    <a:pt x="29654" y="37944"/>
                    <a:pt x="29610" y="37948"/>
                  </a:cubicBezTo>
                  <a:cubicBezTo>
                    <a:pt x="29583" y="37952"/>
                    <a:pt x="29555" y="37954"/>
                    <a:pt x="29530" y="37958"/>
                  </a:cubicBezTo>
                  <a:cubicBezTo>
                    <a:pt x="29489" y="37961"/>
                    <a:pt x="29449" y="37967"/>
                    <a:pt x="29407" y="37972"/>
                  </a:cubicBezTo>
                  <a:cubicBezTo>
                    <a:pt x="29377" y="37974"/>
                    <a:pt x="29346" y="37976"/>
                    <a:pt x="29317" y="37980"/>
                  </a:cubicBezTo>
                  <a:cubicBezTo>
                    <a:pt x="29279" y="37983"/>
                    <a:pt x="29242" y="37988"/>
                    <a:pt x="29202" y="37991"/>
                  </a:cubicBezTo>
                  <a:cubicBezTo>
                    <a:pt x="29186" y="37994"/>
                    <a:pt x="29170" y="37994"/>
                    <a:pt x="29154" y="37995"/>
                  </a:cubicBezTo>
                  <a:cubicBezTo>
                    <a:pt x="29251" y="37854"/>
                    <a:pt x="29345" y="37708"/>
                    <a:pt x="29433" y="37560"/>
                  </a:cubicBezTo>
                  <a:cubicBezTo>
                    <a:pt x="30416" y="37363"/>
                    <a:pt x="31364" y="37085"/>
                    <a:pt x="32266" y="36730"/>
                  </a:cubicBezTo>
                  <a:close/>
                  <a:moveTo>
                    <a:pt x="29304" y="37583"/>
                  </a:moveTo>
                  <a:lnTo>
                    <a:pt x="29304" y="37583"/>
                  </a:lnTo>
                  <a:cubicBezTo>
                    <a:pt x="29215" y="37726"/>
                    <a:pt x="29124" y="37866"/>
                    <a:pt x="29029" y="38002"/>
                  </a:cubicBezTo>
                  <a:cubicBezTo>
                    <a:pt x="29017" y="38005"/>
                    <a:pt x="29008" y="38008"/>
                    <a:pt x="28999" y="38008"/>
                  </a:cubicBezTo>
                  <a:lnTo>
                    <a:pt x="28899" y="38013"/>
                  </a:lnTo>
                  <a:cubicBezTo>
                    <a:pt x="28864" y="38014"/>
                    <a:pt x="28827" y="38019"/>
                    <a:pt x="28793" y="38020"/>
                  </a:cubicBezTo>
                  <a:cubicBezTo>
                    <a:pt x="28759" y="38022"/>
                    <a:pt x="28724" y="38024"/>
                    <a:pt x="28692" y="38026"/>
                  </a:cubicBezTo>
                  <a:lnTo>
                    <a:pt x="28587" y="38032"/>
                  </a:lnTo>
                  <a:cubicBezTo>
                    <a:pt x="28552" y="38033"/>
                    <a:pt x="28517" y="38033"/>
                    <a:pt x="28481" y="38035"/>
                  </a:cubicBezTo>
                  <a:cubicBezTo>
                    <a:pt x="28448" y="38036"/>
                    <a:pt x="28414" y="38036"/>
                    <a:pt x="28379" y="38039"/>
                  </a:cubicBezTo>
                  <a:cubicBezTo>
                    <a:pt x="28342" y="38041"/>
                    <a:pt x="28308" y="38041"/>
                    <a:pt x="28271" y="38041"/>
                  </a:cubicBezTo>
                  <a:cubicBezTo>
                    <a:pt x="28237" y="38041"/>
                    <a:pt x="28202" y="38042"/>
                    <a:pt x="28170" y="38042"/>
                  </a:cubicBezTo>
                  <a:lnTo>
                    <a:pt x="27848" y="38042"/>
                  </a:lnTo>
                  <a:cubicBezTo>
                    <a:pt x="27815" y="38042"/>
                    <a:pt x="27781" y="38042"/>
                    <a:pt x="27749" y="38041"/>
                  </a:cubicBezTo>
                  <a:cubicBezTo>
                    <a:pt x="27709" y="38041"/>
                    <a:pt x="27673" y="38039"/>
                    <a:pt x="27634" y="38039"/>
                  </a:cubicBezTo>
                  <a:cubicBezTo>
                    <a:pt x="27602" y="38039"/>
                    <a:pt x="27568" y="38036"/>
                    <a:pt x="27536" y="38036"/>
                  </a:cubicBezTo>
                  <a:cubicBezTo>
                    <a:pt x="27496" y="38035"/>
                    <a:pt x="27458" y="38035"/>
                    <a:pt x="27420" y="38033"/>
                  </a:cubicBezTo>
                  <a:cubicBezTo>
                    <a:pt x="27386" y="38032"/>
                    <a:pt x="27353" y="38032"/>
                    <a:pt x="27319" y="38029"/>
                  </a:cubicBezTo>
                  <a:lnTo>
                    <a:pt x="27205" y="38024"/>
                  </a:lnTo>
                  <a:lnTo>
                    <a:pt x="27105" y="38019"/>
                  </a:lnTo>
                  <a:cubicBezTo>
                    <a:pt x="27067" y="38017"/>
                    <a:pt x="27028" y="38013"/>
                    <a:pt x="26987" y="38011"/>
                  </a:cubicBezTo>
                  <a:lnTo>
                    <a:pt x="26889" y="38005"/>
                  </a:lnTo>
                  <a:cubicBezTo>
                    <a:pt x="26849" y="38002"/>
                    <a:pt x="26809" y="38001"/>
                    <a:pt x="26771" y="37997"/>
                  </a:cubicBezTo>
                  <a:cubicBezTo>
                    <a:pt x="26737" y="37995"/>
                    <a:pt x="26705" y="37991"/>
                    <a:pt x="26671" y="37989"/>
                  </a:cubicBezTo>
                  <a:cubicBezTo>
                    <a:pt x="26631" y="37985"/>
                    <a:pt x="26591" y="37982"/>
                    <a:pt x="26552" y="37977"/>
                  </a:cubicBezTo>
                  <a:cubicBezTo>
                    <a:pt x="26518" y="37974"/>
                    <a:pt x="26486" y="37973"/>
                    <a:pt x="26455" y="37969"/>
                  </a:cubicBezTo>
                  <a:cubicBezTo>
                    <a:pt x="26413" y="37966"/>
                    <a:pt x="26374" y="37961"/>
                    <a:pt x="26333" y="37955"/>
                  </a:cubicBezTo>
                  <a:lnTo>
                    <a:pt x="26234" y="37945"/>
                  </a:lnTo>
                  <a:cubicBezTo>
                    <a:pt x="26193" y="37941"/>
                    <a:pt x="26153" y="37936"/>
                    <a:pt x="26112" y="37930"/>
                  </a:cubicBezTo>
                  <a:cubicBezTo>
                    <a:pt x="26088" y="37926"/>
                    <a:pt x="26065" y="37924"/>
                    <a:pt x="26040" y="37922"/>
                  </a:cubicBezTo>
                  <a:cubicBezTo>
                    <a:pt x="27158" y="37898"/>
                    <a:pt x="28252" y="37785"/>
                    <a:pt x="29304" y="37583"/>
                  </a:cubicBezTo>
                  <a:close/>
                  <a:moveTo>
                    <a:pt x="10706" y="35721"/>
                  </a:moveTo>
                  <a:cubicBezTo>
                    <a:pt x="10710" y="35728"/>
                    <a:pt x="10712" y="35737"/>
                    <a:pt x="10715" y="35745"/>
                  </a:cubicBezTo>
                  <a:cubicBezTo>
                    <a:pt x="10722" y="35767"/>
                    <a:pt x="10731" y="35790"/>
                    <a:pt x="10740" y="35814"/>
                  </a:cubicBezTo>
                  <a:cubicBezTo>
                    <a:pt x="10752" y="35849"/>
                    <a:pt x="10763" y="35884"/>
                    <a:pt x="10777" y="35918"/>
                  </a:cubicBezTo>
                  <a:cubicBezTo>
                    <a:pt x="10784" y="35942"/>
                    <a:pt x="10791" y="35962"/>
                    <a:pt x="10800" y="35986"/>
                  </a:cubicBezTo>
                  <a:cubicBezTo>
                    <a:pt x="10813" y="36020"/>
                    <a:pt x="10825" y="36055"/>
                    <a:pt x="10838" y="36089"/>
                  </a:cubicBezTo>
                  <a:cubicBezTo>
                    <a:pt x="10846" y="36111"/>
                    <a:pt x="10856" y="36133"/>
                    <a:pt x="10863" y="36155"/>
                  </a:cubicBezTo>
                  <a:cubicBezTo>
                    <a:pt x="10875" y="36189"/>
                    <a:pt x="10888" y="36223"/>
                    <a:pt x="10902" y="36255"/>
                  </a:cubicBezTo>
                  <a:cubicBezTo>
                    <a:pt x="10910" y="36277"/>
                    <a:pt x="10918" y="36299"/>
                    <a:pt x="10927" y="36321"/>
                  </a:cubicBezTo>
                  <a:cubicBezTo>
                    <a:pt x="10940" y="36357"/>
                    <a:pt x="10955" y="36390"/>
                    <a:pt x="10968" y="36423"/>
                  </a:cubicBezTo>
                  <a:cubicBezTo>
                    <a:pt x="10977" y="36443"/>
                    <a:pt x="10984" y="36465"/>
                    <a:pt x="10993" y="36486"/>
                  </a:cubicBezTo>
                  <a:cubicBezTo>
                    <a:pt x="11006" y="36518"/>
                    <a:pt x="11021" y="36552"/>
                    <a:pt x="11035" y="36584"/>
                  </a:cubicBezTo>
                  <a:cubicBezTo>
                    <a:pt x="11044" y="36605"/>
                    <a:pt x="11052" y="36627"/>
                    <a:pt x="11062" y="36648"/>
                  </a:cubicBezTo>
                  <a:cubicBezTo>
                    <a:pt x="11077" y="36680"/>
                    <a:pt x="11091" y="36714"/>
                    <a:pt x="11103" y="36746"/>
                  </a:cubicBezTo>
                  <a:cubicBezTo>
                    <a:pt x="11113" y="36767"/>
                    <a:pt x="11119" y="36787"/>
                    <a:pt x="11130" y="36807"/>
                  </a:cubicBezTo>
                  <a:cubicBezTo>
                    <a:pt x="11144" y="36840"/>
                    <a:pt x="11159" y="36871"/>
                    <a:pt x="11174" y="36902"/>
                  </a:cubicBezTo>
                  <a:lnTo>
                    <a:pt x="11200" y="36963"/>
                  </a:lnTo>
                  <a:lnTo>
                    <a:pt x="11244" y="37057"/>
                  </a:lnTo>
                  <a:lnTo>
                    <a:pt x="11272" y="37117"/>
                  </a:lnTo>
                  <a:cubicBezTo>
                    <a:pt x="11287" y="37149"/>
                    <a:pt x="11303" y="37180"/>
                    <a:pt x="11318" y="37211"/>
                  </a:cubicBezTo>
                  <a:cubicBezTo>
                    <a:pt x="11328" y="37232"/>
                    <a:pt x="11337" y="37249"/>
                    <a:pt x="11347" y="37270"/>
                  </a:cubicBezTo>
                  <a:cubicBezTo>
                    <a:pt x="11365" y="37302"/>
                    <a:pt x="11380" y="37333"/>
                    <a:pt x="11396" y="37364"/>
                  </a:cubicBezTo>
                  <a:lnTo>
                    <a:pt x="11424" y="37420"/>
                  </a:lnTo>
                  <a:lnTo>
                    <a:pt x="11472" y="37513"/>
                  </a:lnTo>
                  <a:cubicBezTo>
                    <a:pt x="11483" y="37532"/>
                    <a:pt x="11491" y="37548"/>
                    <a:pt x="11500" y="37567"/>
                  </a:cubicBezTo>
                  <a:cubicBezTo>
                    <a:pt x="11516" y="37598"/>
                    <a:pt x="11536" y="37630"/>
                    <a:pt x="11553" y="37663"/>
                  </a:cubicBezTo>
                  <a:cubicBezTo>
                    <a:pt x="11563" y="37679"/>
                    <a:pt x="11572" y="37695"/>
                    <a:pt x="11580" y="37710"/>
                  </a:cubicBezTo>
                  <a:cubicBezTo>
                    <a:pt x="11597" y="37744"/>
                    <a:pt x="11616" y="37774"/>
                    <a:pt x="11634" y="37807"/>
                  </a:cubicBezTo>
                  <a:cubicBezTo>
                    <a:pt x="11644" y="37821"/>
                    <a:pt x="11652" y="37836"/>
                    <a:pt x="11661" y="37851"/>
                  </a:cubicBezTo>
                  <a:lnTo>
                    <a:pt x="11743" y="37989"/>
                  </a:lnTo>
                  <a:cubicBezTo>
                    <a:pt x="11880" y="38211"/>
                    <a:pt x="12019" y="38423"/>
                    <a:pt x="12167" y="38622"/>
                  </a:cubicBezTo>
                  <a:cubicBezTo>
                    <a:pt x="11222" y="38069"/>
                    <a:pt x="10301" y="37445"/>
                    <a:pt x="9412" y="36755"/>
                  </a:cubicBezTo>
                  <a:cubicBezTo>
                    <a:pt x="9804" y="36486"/>
                    <a:pt x="10247" y="36127"/>
                    <a:pt x="10706" y="35721"/>
                  </a:cubicBezTo>
                  <a:close/>
                  <a:moveTo>
                    <a:pt x="9326" y="36814"/>
                  </a:moveTo>
                  <a:cubicBezTo>
                    <a:pt x="10291" y="37564"/>
                    <a:pt x="11293" y="38238"/>
                    <a:pt x="12321" y="38826"/>
                  </a:cubicBezTo>
                  <a:cubicBezTo>
                    <a:pt x="12355" y="38872"/>
                    <a:pt x="12392" y="38916"/>
                    <a:pt x="12427" y="38960"/>
                  </a:cubicBezTo>
                  <a:cubicBezTo>
                    <a:pt x="11144" y="38576"/>
                    <a:pt x="9893" y="37951"/>
                    <a:pt x="8734" y="37157"/>
                  </a:cubicBezTo>
                  <a:cubicBezTo>
                    <a:pt x="8911" y="37076"/>
                    <a:pt x="9110" y="36960"/>
                    <a:pt x="9326" y="36814"/>
                  </a:cubicBezTo>
                  <a:close/>
                  <a:moveTo>
                    <a:pt x="12556" y="38961"/>
                  </a:moveTo>
                  <a:lnTo>
                    <a:pt x="12556" y="38961"/>
                  </a:lnTo>
                  <a:cubicBezTo>
                    <a:pt x="12602" y="38986"/>
                    <a:pt x="12648" y="39011"/>
                    <a:pt x="12692" y="39038"/>
                  </a:cubicBezTo>
                  <a:cubicBezTo>
                    <a:pt x="12661" y="39028"/>
                    <a:pt x="12630" y="39020"/>
                    <a:pt x="12597" y="39011"/>
                  </a:cubicBezTo>
                  <a:cubicBezTo>
                    <a:pt x="12583" y="38995"/>
                    <a:pt x="12571" y="38979"/>
                    <a:pt x="12556" y="38961"/>
                  </a:cubicBezTo>
                  <a:close/>
                  <a:moveTo>
                    <a:pt x="12468" y="34055"/>
                  </a:moveTo>
                  <a:cubicBezTo>
                    <a:pt x="14754" y="35456"/>
                    <a:pt x="17175" y="36480"/>
                    <a:pt x="19599" y="37121"/>
                  </a:cubicBezTo>
                  <a:cubicBezTo>
                    <a:pt x="19362" y="37510"/>
                    <a:pt x="19069" y="37857"/>
                    <a:pt x="18722" y="38157"/>
                  </a:cubicBezTo>
                  <a:cubicBezTo>
                    <a:pt x="18207" y="38601"/>
                    <a:pt x="17598" y="38926"/>
                    <a:pt x="16903" y="39131"/>
                  </a:cubicBezTo>
                  <a:cubicBezTo>
                    <a:pt x="16566" y="38932"/>
                    <a:pt x="16233" y="38720"/>
                    <a:pt x="15904" y="38492"/>
                  </a:cubicBezTo>
                  <a:cubicBezTo>
                    <a:pt x="14421" y="37473"/>
                    <a:pt x="13052" y="36202"/>
                    <a:pt x="11809" y="34700"/>
                  </a:cubicBezTo>
                  <a:cubicBezTo>
                    <a:pt x="12030" y="34489"/>
                    <a:pt x="12250" y="34272"/>
                    <a:pt x="12468" y="34055"/>
                  </a:cubicBezTo>
                  <a:close/>
                  <a:moveTo>
                    <a:pt x="11739" y="34768"/>
                  </a:moveTo>
                  <a:cubicBezTo>
                    <a:pt x="12986" y="36274"/>
                    <a:pt x="14361" y="37549"/>
                    <a:pt x="15850" y="38575"/>
                  </a:cubicBezTo>
                  <a:cubicBezTo>
                    <a:pt x="16154" y="38783"/>
                    <a:pt x="16461" y="38981"/>
                    <a:pt x="16772" y="39166"/>
                  </a:cubicBezTo>
                  <a:cubicBezTo>
                    <a:pt x="16557" y="39223"/>
                    <a:pt x="16335" y="39269"/>
                    <a:pt x="16104" y="39304"/>
                  </a:cubicBezTo>
                  <a:cubicBezTo>
                    <a:pt x="15774" y="39353"/>
                    <a:pt x="15434" y="39378"/>
                    <a:pt x="15084" y="39378"/>
                  </a:cubicBezTo>
                  <a:cubicBezTo>
                    <a:pt x="14447" y="39378"/>
                    <a:pt x="13779" y="39296"/>
                    <a:pt x="13084" y="39135"/>
                  </a:cubicBezTo>
                  <a:cubicBezTo>
                    <a:pt x="12850" y="39011"/>
                    <a:pt x="12617" y="38885"/>
                    <a:pt x="12387" y="38753"/>
                  </a:cubicBezTo>
                  <a:cubicBezTo>
                    <a:pt x="12192" y="38503"/>
                    <a:pt x="12005" y="38232"/>
                    <a:pt x="11827" y="37939"/>
                  </a:cubicBezTo>
                  <a:cubicBezTo>
                    <a:pt x="11799" y="37894"/>
                    <a:pt x="11771" y="37849"/>
                    <a:pt x="11746" y="37801"/>
                  </a:cubicBezTo>
                  <a:cubicBezTo>
                    <a:pt x="11736" y="37788"/>
                    <a:pt x="11728" y="37771"/>
                    <a:pt x="11719" y="37757"/>
                  </a:cubicBezTo>
                  <a:cubicBezTo>
                    <a:pt x="11702" y="37726"/>
                    <a:pt x="11683" y="37695"/>
                    <a:pt x="11665" y="37661"/>
                  </a:cubicBezTo>
                  <a:cubicBezTo>
                    <a:pt x="11653" y="37644"/>
                    <a:pt x="11644" y="37624"/>
                    <a:pt x="11636" y="37607"/>
                  </a:cubicBezTo>
                  <a:cubicBezTo>
                    <a:pt x="11618" y="37577"/>
                    <a:pt x="11602" y="37548"/>
                    <a:pt x="11587" y="37518"/>
                  </a:cubicBezTo>
                  <a:lnTo>
                    <a:pt x="11555" y="37458"/>
                  </a:lnTo>
                  <a:lnTo>
                    <a:pt x="11511" y="37376"/>
                  </a:lnTo>
                  <a:cubicBezTo>
                    <a:pt x="11499" y="37352"/>
                    <a:pt x="11488" y="37332"/>
                    <a:pt x="11477" y="37311"/>
                  </a:cubicBezTo>
                  <a:cubicBezTo>
                    <a:pt x="11462" y="37283"/>
                    <a:pt x="11449" y="37255"/>
                    <a:pt x="11434" y="37229"/>
                  </a:cubicBezTo>
                  <a:cubicBezTo>
                    <a:pt x="11424" y="37205"/>
                    <a:pt x="11412" y="37182"/>
                    <a:pt x="11402" y="37158"/>
                  </a:cubicBezTo>
                  <a:cubicBezTo>
                    <a:pt x="11388" y="37130"/>
                    <a:pt x="11375" y="37105"/>
                    <a:pt x="11362" y="37077"/>
                  </a:cubicBezTo>
                  <a:cubicBezTo>
                    <a:pt x="11352" y="37054"/>
                    <a:pt x="11340" y="37030"/>
                    <a:pt x="11328" y="37004"/>
                  </a:cubicBezTo>
                  <a:cubicBezTo>
                    <a:pt x="11315" y="36979"/>
                    <a:pt x="11302" y="36951"/>
                    <a:pt x="11291" y="36924"/>
                  </a:cubicBezTo>
                  <a:cubicBezTo>
                    <a:pt x="11280" y="36899"/>
                    <a:pt x="11269" y="36876"/>
                    <a:pt x="11256" y="36849"/>
                  </a:cubicBezTo>
                  <a:cubicBezTo>
                    <a:pt x="11243" y="36824"/>
                    <a:pt x="11233" y="36796"/>
                    <a:pt x="11219" y="36770"/>
                  </a:cubicBezTo>
                  <a:lnTo>
                    <a:pt x="11187" y="36693"/>
                  </a:lnTo>
                  <a:cubicBezTo>
                    <a:pt x="11175" y="36667"/>
                    <a:pt x="11162" y="36640"/>
                    <a:pt x="11152" y="36614"/>
                  </a:cubicBezTo>
                  <a:cubicBezTo>
                    <a:pt x="11140" y="36589"/>
                    <a:pt x="11130" y="36561"/>
                    <a:pt x="11118" y="36533"/>
                  </a:cubicBezTo>
                  <a:cubicBezTo>
                    <a:pt x="11107" y="36505"/>
                    <a:pt x="11096" y="36480"/>
                    <a:pt x="11085" y="36452"/>
                  </a:cubicBezTo>
                  <a:lnTo>
                    <a:pt x="11052" y="36370"/>
                  </a:lnTo>
                  <a:cubicBezTo>
                    <a:pt x="11041" y="36342"/>
                    <a:pt x="11030" y="36317"/>
                    <a:pt x="11021" y="36289"/>
                  </a:cubicBezTo>
                  <a:cubicBezTo>
                    <a:pt x="11009" y="36261"/>
                    <a:pt x="10999" y="36231"/>
                    <a:pt x="10988" y="36204"/>
                  </a:cubicBezTo>
                  <a:cubicBezTo>
                    <a:pt x="10977" y="36177"/>
                    <a:pt x="10968" y="36151"/>
                    <a:pt x="10956" y="36123"/>
                  </a:cubicBezTo>
                  <a:cubicBezTo>
                    <a:pt x="10946" y="36093"/>
                    <a:pt x="10934" y="36067"/>
                    <a:pt x="10925" y="36037"/>
                  </a:cubicBezTo>
                  <a:cubicBezTo>
                    <a:pt x="10916" y="36009"/>
                    <a:pt x="10905" y="35983"/>
                    <a:pt x="10896" y="35956"/>
                  </a:cubicBezTo>
                  <a:cubicBezTo>
                    <a:pt x="10884" y="35927"/>
                    <a:pt x="10875" y="35898"/>
                    <a:pt x="10865" y="35868"/>
                  </a:cubicBezTo>
                  <a:cubicBezTo>
                    <a:pt x="10856" y="35840"/>
                    <a:pt x="10846" y="35814"/>
                    <a:pt x="10835" y="35787"/>
                  </a:cubicBezTo>
                  <a:cubicBezTo>
                    <a:pt x="10824" y="35758"/>
                    <a:pt x="10815" y="35726"/>
                    <a:pt x="10804" y="35696"/>
                  </a:cubicBezTo>
                  <a:cubicBezTo>
                    <a:pt x="10799" y="35680"/>
                    <a:pt x="10793" y="35665"/>
                    <a:pt x="10787" y="35649"/>
                  </a:cubicBezTo>
                  <a:cubicBezTo>
                    <a:pt x="11100" y="35371"/>
                    <a:pt x="11419" y="35074"/>
                    <a:pt x="11739" y="34768"/>
                  </a:cubicBezTo>
                  <a:close/>
                  <a:moveTo>
                    <a:pt x="34568" y="36252"/>
                  </a:moveTo>
                  <a:cubicBezTo>
                    <a:pt x="34480" y="36330"/>
                    <a:pt x="34391" y="36409"/>
                    <a:pt x="34305" y="36486"/>
                  </a:cubicBezTo>
                  <a:cubicBezTo>
                    <a:pt x="33810" y="36892"/>
                    <a:pt x="33310" y="37296"/>
                    <a:pt x="32835" y="37644"/>
                  </a:cubicBezTo>
                  <a:cubicBezTo>
                    <a:pt x="32563" y="37839"/>
                    <a:pt x="32318" y="38008"/>
                    <a:pt x="32081" y="38160"/>
                  </a:cubicBezTo>
                  <a:lnTo>
                    <a:pt x="32063" y="38172"/>
                  </a:lnTo>
                  <a:cubicBezTo>
                    <a:pt x="31161" y="38729"/>
                    <a:pt x="30061" y="39328"/>
                    <a:pt x="29261" y="39697"/>
                  </a:cubicBezTo>
                  <a:cubicBezTo>
                    <a:pt x="29254" y="39701"/>
                    <a:pt x="29245" y="39704"/>
                    <a:pt x="29238" y="39709"/>
                  </a:cubicBezTo>
                  <a:cubicBezTo>
                    <a:pt x="28979" y="39822"/>
                    <a:pt x="28729" y="39925"/>
                    <a:pt x="28509" y="40013"/>
                  </a:cubicBezTo>
                  <a:cubicBezTo>
                    <a:pt x="29632" y="39431"/>
                    <a:pt x="30666" y="38642"/>
                    <a:pt x="31598" y="37657"/>
                  </a:cubicBezTo>
                  <a:cubicBezTo>
                    <a:pt x="31694" y="37629"/>
                    <a:pt x="31789" y="37599"/>
                    <a:pt x="31885" y="37570"/>
                  </a:cubicBezTo>
                  <a:cubicBezTo>
                    <a:pt x="32871" y="37255"/>
                    <a:pt x="33766" y="36817"/>
                    <a:pt x="34568" y="36252"/>
                  </a:cubicBezTo>
                  <a:close/>
                  <a:moveTo>
                    <a:pt x="19693" y="37152"/>
                  </a:moveTo>
                  <a:cubicBezTo>
                    <a:pt x="20655" y="37402"/>
                    <a:pt x="21618" y="37594"/>
                    <a:pt x="22573" y="37724"/>
                  </a:cubicBezTo>
                  <a:cubicBezTo>
                    <a:pt x="22554" y="37742"/>
                    <a:pt x="22536" y="37763"/>
                    <a:pt x="22516" y="37782"/>
                  </a:cubicBezTo>
                  <a:lnTo>
                    <a:pt x="22485" y="37813"/>
                  </a:lnTo>
                  <a:lnTo>
                    <a:pt x="22302" y="37989"/>
                  </a:lnTo>
                  <a:cubicBezTo>
                    <a:pt x="22294" y="37998"/>
                    <a:pt x="22285" y="38008"/>
                    <a:pt x="22274" y="38014"/>
                  </a:cubicBezTo>
                  <a:cubicBezTo>
                    <a:pt x="22220" y="38069"/>
                    <a:pt x="22164" y="38120"/>
                    <a:pt x="22110" y="38172"/>
                  </a:cubicBezTo>
                  <a:cubicBezTo>
                    <a:pt x="22101" y="38180"/>
                    <a:pt x="22089" y="38189"/>
                    <a:pt x="22080" y="38198"/>
                  </a:cubicBezTo>
                  <a:cubicBezTo>
                    <a:pt x="22020" y="38254"/>
                    <a:pt x="21961" y="38308"/>
                    <a:pt x="21899" y="38363"/>
                  </a:cubicBezTo>
                  <a:cubicBezTo>
                    <a:pt x="21888" y="38373"/>
                    <a:pt x="21874" y="38385"/>
                    <a:pt x="21861" y="38397"/>
                  </a:cubicBezTo>
                  <a:lnTo>
                    <a:pt x="21685" y="38551"/>
                  </a:lnTo>
                  <a:cubicBezTo>
                    <a:pt x="21680" y="38554"/>
                    <a:pt x="21679" y="38557"/>
                    <a:pt x="21676" y="38558"/>
                  </a:cubicBezTo>
                  <a:cubicBezTo>
                    <a:pt x="21614" y="38610"/>
                    <a:pt x="21554" y="38661"/>
                    <a:pt x="21493" y="38711"/>
                  </a:cubicBezTo>
                  <a:cubicBezTo>
                    <a:pt x="21479" y="38723"/>
                    <a:pt x="21465" y="38735"/>
                    <a:pt x="21451" y="38747"/>
                  </a:cubicBezTo>
                  <a:cubicBezTo>
                    <a:pt x="21392" y="38797"/>
                    <a:pt x="21332" y="38844"/>
                    <a:pt x="21273" y="38892"/>
                  </a:cubicBezTo>
                  <a:lnTo>
                    <a:pt x="21245" y="38914"/>
                  </a:lnTo>
                  <a:cubicBezTo>
                    <a:pt x="21192" y="38956"/>
                    <a:pt x="21139" y="38998"/>
                    <a:pt x="21083" y="39039"/>
                  </a:cubicBezTo>
                  <a:cubicBezTo>
                    <a:pt x="21071" y="39048"/>
                    <a:pt x="21058" y="39058"/>
                    <a:pt x="21045" y="39069"/>
                  </a:cubicBezTo>
                  <a:lnTo>
                    <a:pt x="20868" y="39201"/>
                  </a:lnTo>
                  <a:cubicBezTo>
                    <a:pt x="20854" y="39211"/>
                    <a:pt x="20840" y="39220"/>
                    <a:pt x="20826" y="39232"/>
                  </a:cubicBezTo>
                  <a:lnTo>
                    <a:pt x="20665" y="39348"/>
                  </a:lnTo>
                  <a:cubicBezTo>
                    <a:pt x="20656" y="39353"/>
                    <a:pt x="20649" y="39359"/>
                    <a:pt x="20640" y="39366"/>
                  </a:cubicBezTo>
                  <a:lnTo>
                    <a:pt x="20464" y="39488"/>
                  </a:lnTo>
                  <a:cubicBezTo>
                    <a:pt x="20449" y="39498"/>
                    <a:pt x="20433" y="39507"/>
                    <a:pt x="20418" y="39519"/>
                  </a:cubicBezTo>
                  <a:cubicBezTo>
                    <a:pt x="20359" y="39557"/>
                    <a:pt x="20300" y="39595"/>
                    <a:pt x="20243" y="39632"/>
                  </a:cubicBezTo>
                  <a:lnTo>
                    <a:pt x="20215" y="39650"/>
                  </a:lnTo>
                  <a:cubicBezTo>
                    <a:pt x="20164" y="39682"/>
                    <a:pt x="20111" y="39716"/>
                    <a:pt x="20059" y="39747"/>
                  </a:cubicBezTo>
                  <a:lnTo>
                    <a:pt x="20015" y="39775"/>
                  </a:lnTo>
                  <a:cubicBezTo>
                    <a:pt x="19958" y="39809"/>
                    <a:pt x="19900" y="39842"/>
                    <a:pt x="19845" y="39875"/>
                  </a:cubicBezTo>
                  <a:cubicBezTo>
                    <a:pt x="19830" y="39885"/>
                    <a:pt x="19815" y="39892"/>
                    <a:pt x="19802" y="39900"/>
                  </a:cubicBezTo>
                  <a:cubicBezTo>
                    <a:pt x="19752" y="39929"/>
                    <a:pt x="19702" y="39956"/>
                    <a:pt x="19653" y="39984"/>
                  </a:cubicBezTo>
                  <a:cubicBezTo>
                    <a:pt x="19640" y="39991"/>
                    <a:pt x="19628" y="39997"/>
                    <a:pt x="19617" y="40004"/>
                  </a:cubicBezTo>
                  <a:cubicBezTo>
                    <a:pt x="19559" y="40035"/>
                    <a:pt x="19502" y="40065"/>
                    <a:pt x="19444" y="40094"/>
                  </a:cubicBezTo>
                  <a:cubicBezTo>
                    <a:pt x="19428" y="40103"/>
                    <a:pt x="19412" y="40110"/>
                    <a:pt x="19396" y="40120"/>
                  </a:cubicBezTo>
                  <a:cubicBezTo>
                    <a:pt x="19339" y="40150"/>
                    <a:pt x="19281" y="40176"/>
                    <a:pt x="19224" y="40204"/>
                  </a:cubicBezTo>
                  <a:cubicBezTo>
                    <a:pt x="19216" y="40209"/>
                    <a:pt x="19209" y="40212"/>
                    <a:pt x="19200" y="40216"/>
                  </a:cubicBezTo>
                  <a:cubicBezTo>
                    <a:pt x="19187" y="40220"/>
                    <a:pt x="19175" y="40228"/>
                    <a:pt x="19161" y="40234"/>
                  </a:cubicBezTo>
                  <a:cubicBezTo>
                    <a:pt x="18435" y="39954"/>
                    <a:pt x="17719" y="39609"/>
                    <a:pt x="17015" y="39203"/>
                  </a:cubicBezTo>
                  <a:cubicBezTo>
                    <a:pt x="17687" y="38995"/>
                    <a:pt x="18279" y="38672"/>
                    <a:pt x="18781" y="38235"/>
                  </a:cubicBezTo>
                  <a:cubicBezTo>
                    <a:pt x="19143" y="37923"/>
                    <a:pt x="19447" y="37558"/>
                    <a:pt x="19693" y="37152"/>
                  </a:cubicBezTo>
                  <a:close/>
                  <a:moveTo>
                    <a:pt x="8620" y="37202"/>
                  </a:moveTo>
                  <a:cubicBezTo>
                    <a:pt x="9866" y="38064"/>
                    <a:pt x="11199" y="38714"/>
                    <a:pt x="12542" y="39097"/>
                  </a:cubicBezTo>
                  <a:cubicBezTo>
                    <a:pt x="13011" y="39634"/>
                    <a:pt x="13526" y="40060"/>
                    <a:pt x="14086" y="40371"/>
                  </a:cubicBezTo>
                  <a:cubicBezTo>
                    <a:pt x="13977" y="40334"/>
                    <a:pt x="13873" y="40298"/>
                    <a:pt x="13779" y="40263"/>
                  </a:cubicBezTo>
                  <a:cubicBezTo>
                    <a:pt x="13712" y="40240"/>
                    <a:pt x="13640" y="40215"/>
                    <a:pt x="13565" y="40187"/>
                  </a:cubicBezTo>
                  <a:cubicBezTo>
                    <a:pt x="13265" y="40073"/>
                    <a:pt x="12956" y="39950"/>
                    <a:pt x="12770" y="39872"/>
                  </a:cubicBezTo>
                  <a:cubicBezTo>
                    <a:pt x="12717" y="39850"/>
                    <a:pt x="12662" y="39828"/>
                    <a:pt x="12608" y="39804"/>
                  </a:cubicBezTo>
                  <a:cubicBezTo>
                    <a:pt x="12595" y="39798"/>
                    <a:pt x="12580" y="39791"/>
                    <a:pt x="12567" y="39785"/>
                  </a:cubicBezTo>
                  <a:cubicBezTo>
                    <a:pt x="12484" y="39747"/>
                    <a:pt x="12393" y="39706"/>
                    <a:pt x="12297" y="39664"/>
                  </a:cubicBezTo>
                  <a:cubicBezTo>
                    <a:pt x="12202" y="39622"/>
                    <a:pt x="12100" y="39576"/>
                    <a:pt x="11999" y="39529"/>
                  </a:cubicBezTo>
                  <a:cubicBezTo>
                    <a:pt x="11828" y="39448"/>
                    <a:pt x="11662" y="39369"/>
                    <a:pt x="11503" y="39289"/>
                  </a:cubicBezTo>
                  <a:cubicBezTo>
                    <a:pt x="11410" y="39239"/>
                    <a:pt x="11309" y="39186"/>
                    <a:pt x="11205" y="39131"/>
                  </a:cubicBezTo>
                  <a:cubicBezTo>
                    <a:pt x="10959" y="39003"/>
                    <a:pt x="10704" y="38867"/>
                    <a:pt x="10499" y="38748"/>
                  </a:cubicBezTo>
                  <a:cubicBezTo>
                    <a:pt x="10431" y="38708"/>
                    <a:pt x="10359" y="38666"/>
                    <a:pt x="10284" y="38622"/>
                  </a:cubicBezTo>
                  <a:cubicBezTo>
                    <a:pt x="10204" y="38576"/>
                    <a:pt x="10123" y="38528"/>
                    <a:pt x="10041" y="38479"/>
                  </a:cubicBezTo>
                  <a:cubicBezTo>
                    <a:pt x="9870" y="38376"/>
                    <a:pt x="9706" y="38272"/>
                    <a:pt x="9572" y="38185"/>
                  </a:cubicBezTo>
                  <a:cubicBezTo>
                    <a:pt x="9570" y="38182"/>
                    <a:pt x="9566" y="38180"/>
                    <a:pt x="9565" y="38179"/>
                  </a:cubicBezTo>
                  <a:cubicBezTo>
                    <a:pt x="9481" y="38122"/>
                    <a:pt x="9388" y="38060"/>
                    <a:pt x="9291" y="37995"/>
                  </a:cubicBezTo>
                  <a:cubicBezTo>
                    <a:pt x="9076" y="37849"/>
                    <a:pt x="8856" y="37701"/>
                    <a:pt x="8675" y="37571"/>
                  </a:cubicBezTo>
                  <a:cubicBezTo>
                    <a:pt x="8557" y="37488"/>
                    <a:pt x="8422" y="37386"/>
                    <a:pt x="8285" y="37282"/>
                  </a:cubicBezTo>
                  <a:cubicBezTo>
                    <a:pt x="8382" y="37277"/>
                    <a:pt x="8495" y="37251"/>
                    <a:pt x="8620" y="37202"/>
                  </a:cubicBezTo>
                  <a:close/>
                  <a:moveTo>
                    <a:pt x="16891" y="39234"/>
                  </a:moveTo>
                  <a:cubicBezTo>
                    <a:pt x="17596" y="39647"/>
                    <a:pt x="18316" y="39997"/>
                    <a:pt x="19043" y="40284"/>
                  </a:cubicBezTo>
                  <a:cubicBezTo>
                    <a:pt x="19028" y="40290"/>
                    <a:pt x="19015" y="40297"/>
                    <a:pt x="19000" y="40301"/>
                  </a:cubicBezTo>
                  <a:cubicBezTo>
                    <a:pt x="18941" y="40331"/>
                    <a:pt x="18887" y="40356"/>
                    <a:pt x="18831" y="40378"/>
                  </a:cubicBezTo>
                  <a:cubicBezTo>
                    <a:pt x="18816" y="40382"/>
                    <a:pt x="18803" y="40388"/>
                    <a:pt x="18788" y="40394"/>
                  </a:cubicBezTo>
                  <a:cubicBezTo>
                    <a:pt x="18741" y="40415"/>
                    <a:pt x="18693" y="40432"/>
                    <a:pt x="18646" y="40451"/>
                  </a:cubicBezTo>
                  <a:cubicBezTo>
                    <a:pt x="18632" y="40456"/>
                    <a:pt x="18618" y="40462"/>
                    <a:pt x="18605" y="40468"/>
                  </a:cubicBezTo>
                  <a:cubicBezTo>
                    <a:pt x="18550" y="40490"/>
                    <a:pt x="18493" y="40510"/>
                    <a:pt x="18437" y="40528"/>
                  </a:cubicBezTo>
                  <a:cubicBezTo>
                    <a:pt x="18421" y="40534"/>
                    <a:pt x="18406" y="40540"/>
                    <a:pt x="18390" y="40544"/>
                  </a:cubicBezTo>
                  <a:cubicBezTo>
                    <a:pt x="18338" y="40563"/>
                    <a:pt x="18285" y="40579"/>
                    <a:pt x="18234" y="40596"/>
                  </a:cubicBezTo>
                  <a:cubicBezTo>
                    <a:pt x="18227" y="40598"/>
                    <a:pt x="18219" y="40601"/>
                    <a:pt x="18212" y="40603"/>
                  </a:cubicBezTo>
                  <a:lnTo>
                    <a:pt x="18046" y="40653"/>
                  </a:lnTo>
                  <a:cubicBezTo>
                    <a:pt x="18029" y="40657"/>
                    <a:pt x="18015" y="40662"/>
                    <a:pt x="17999" y="40666"/>
                  </a:cubicBezTo>
                  <a:lnTo>
                    <a:pt x="17832" y="40710"/>
                  </a:lnTo>
                  <a:cubicBezTo>
                    <a:pt x="17822" y="40713"/>
                    <a:pt x="17809" y="40716"/>
                    <a:pt x="17797" y="40719"/>
                  </a:cubicBezTo>
                  <a:cubicBezTo>
                    <a:pt x="17750" y="40731"/>
                    <a:pt x="17701" y="40741"/>
                    <a:pt x="17653" y="40753"/>
                  </a:cubicBezTo>
                  <a:cubicBezTo>
                    <a:pt x="17640" y="40756"/>
                    <a:pt x="17625" y="40757"/>
                    <a:pt x="17612" y="40762"/>
                  </a:cubicBezTo>
                  <a:cubicBezTo>
                    <a:pt x="17557" y="40772"/>
                    <a:pt x="17501" y="40784"/>
                    <a:pt x="17448" y="40794"/>
                  </a:cubicBezTo>
                  <a:cubicBezTo>
                    <a:pt x="17434" y="40797"/>
                    <a:pt x="17420" y="40800"/>
                    <a:pt x="17406" y="40801"/>
                  </a:cubicBezTo>
                  <a:cubicBezTo>
                    <a:pt x="17357" y="40812"/>
                    <a:pt x="17306" y="40819"/>
                    <a:pt x="17256" y="40826"/>
                  </a:cubicBezTo>
                  <a:cubicBezTo>
                    <a:pt x="15963" y="40459"/>
                    <a:pt x="14676" y="39947"/>
                    <a:pt x="13417" y="39306"/>
                  </a:cubicBezTo>
                  <a:lnTo>
                    <a:pt x="13417" y="39306"/>
                  </a:lnTo>
                  <a:cubicBezTo>
                    <a:pt x="13992" y="39419"/>
                    <a:pt x="14549" y="39475"/>
                    <a:pt x="15085" y="39475"/>
                  </a:cubicBezTo>
                  <a:cubicBezTo>
                    <a:pt x="15439" y="39475"/>
                    <a:pt x="15785" y="39448"/>
                    <a:pt x="16119" y="39400"/>
                  </a:cubicBezTo>
                  <a:cubicBezTo>
                    <a:pt x="16386" y="39359"/>
                    <a:pt x="16644" y="39304"/>
                    <a:pt x="16891" y="39234"/>
                  </a:cubicBezTo>
                  <a:close/>
                  <a:moveTo>
                    <a:pt x="12720" y="39145"/>
                  </a:moveTo>
                  <a:cubicBezTo>
                    <a:pt x="12830" y="39175"/>
                    <a:pt x="12940" y="39203"/>
                    <a:pt x="13051" y="39228"/>
                  </a:cubicBezTo>
                  <a:cubicBezTo>
                    <a:pt x="14346" y="39913"/>
                    <a:pt x="15675" y="40462"/>
                    <a:pt x="17009" y="40857"/>
                  </a:cubicBezTo>
                  <a:cubicBezTo>
                    <a:pt x="16957" y="40863"/>
                    <a:pt x="16909" y="40869"/>
                    <a:pt x="16857" y="40872"/>
                  </a:cubicBezTo>
                  <a:cubicBezTo>
                    <a:pt x="16847" y="40874"/>
                    <a:pt x="16840" y="40874"/>
                    <a:pt x="16832" y="40874"/>
                  </a:cubicBezTo>
                  <a:cubicBezTo>
                    <a:pt x="16784" y="40878"/>
                    <a:pt x="16732" y="40879"/>
                    <a:pt x="16682" y="40882"/>
                  </a:cubicBezTo>
                  <a:cubicBezTo>
                    <a:pt x="16669" y="40882"/>
                    <a:pt x="16656" y="40885"/>
                    <a:pt x="16645" y="40885"/>
                  </a:cubicBezTo>
                  <a:cubicBezTo>
                    <a:pt x="16589" y="40887"/>
                    <a:pt x="16537" y="40888"/>
                    <a:pt x="16482" y="40888"/>
                  </a:cubicBezTo>
                  <a:lnTo>
                    <a:pt x="16447" y="40888"/>
                  </a:lnTo>
                  <a:cubicBezTo>
                    <a:pt x="16397" y="40888"/>
                    <a:pt x="16345" y="40887"/>
                    <a:pt x="16295" y="40885"/>
                  </a:cubicBezTo>
                  <a:lnTo>
                    <a:pt x="16273" y="40885"/>
                  </a:lnTo>
                  <a:cubicBezTo>
                    <a:pt x="16219" y="40882"/>
                    <a:pt x="16163" y="40879"/>
                    <a:pt x="16110" y="40876"/>
                  </a:cubicBezTo>
                  <a:cubicBezTo>
                    <a:pt x="16097" y="40876"/>
                    <a:pt x="16086" y="40874"/>
                    <a:pt x="16073" y="40872"/>
                  </a:cubicBezTo>
                  <a:cubicBezTo>
                    <a:pt x="16019" y="40868"/>
                    <a:pt x="15963" y="40863"/>
                    <a:pt x="15908" y="40856"/>
                  </a:cubicBezTo>
                  <a:cubicBezTo>
                    <a:pt x="15905" y="40856"/>
                    <a:pt x="15903" y="40856"/>
                    <a:pt x="15901" y="40853"/>
                  </a:cubicBezTo>
                  <a:cubicBezTo>
                    <a:pt x="15847" y="40849"/>
                    <a:pt x="15794" y="40841"/>
                    <a:pt x="15741" y="40831"/>
                  </a:cubicBezTo>
                  <a:lnTo>
                    <a:pt x="15707" y="40826"/>
                  </a:lnTo>
                  <a:lnTo>
                    <a:pt x="15548" y="40799"/>
                  </a:lnTo>
                  <a:lnTo>
                    <a:pt x="15520" y="40793"/>
                  </a:lnTo>
                  <a:cubicBezTo>
                    <a:pt x="15470" y="40784"/>
                    <a:pt x="15423" y="40772"/>
                    <a:pt x="15375" y="40762"/>
                  </a:cubicBezTo>
                  <a:cubicBezTo>
                    <a:pt x="15367" y="40760"/>
                    <a:pt x="15358" y="40757"/>
                    <a:pt x="15351" y="40756"/>
                  </a:cubicBezTo>
                  <a:cubicBezTo>
                    <a:pt x="15298" y="40743"/>
                    <a:pt x="15247" y="40731"/>
                    <a:pt x="15192" y="40716"/>
                  </a:cubicBezTo>
                  <a:cubicBezTo>
                    <a:pt x="15182" y="40712"/>
                    <a:pt x="15169" y="40709"/>
                    <a:pt x="15158" y="40706"/>
                  </a:cubicBezTo>
                  <a:cubicBezTo>
                    <a:pt x="15104" y="40693"/>
                    <a:pt x="15051" y="40675"/>
                    <a:pt x="14998" y="40659"/>
                  </a:cubicBezTo>
                  <a:cubicBezTo>
                    <a:pt x="14151" y="40385"/>
                    <a:pt x="13389" y="39879"/>
                    <a:pt x="12720" y="39145"/>
                  </a:cubicBezTo>
                  <a:close/>
                  <a:moveTo>
                    <a:pt x="31409" y="37708"/>
                  </a:moveTo>
                  <a:lnTo>
                    <a:pt x="31409" y="37708"/>
                  </a:lnTo>
                  <a:cubicBezTo>
                    <a:pt x="30210" y="38945"/>
                    <a:pt x="28840" y="39859"/>
                    <a:pt x="27339" y="40428"/>
                  </a:cubicBezTo>
                  <a:cubicBezTo>
                    <a:pt x="27127" y="40509"/>
                    <a:pt x="26912" y="40579"/>
                    <a:pt x="26697" y="40646"/>
                  </a:cubicBezTo>
                  <a:lnTo>
                    <a:pt x="26603" y="40672"/>
                  </a:lnTo>
                  <a:cubicBezTo>
                    <a:pt x="26428" y="40719"/>
                    <a:pt x="26243" y="40769"/>
                    <a:pt x="26053" y="40821"/>
                  </a:cubicBezTo>
                  <a:cubicBezTo>
                    <a:pt x="25757" y="40890"/>
                    <a:pt x="25459" y="40947"/>
                    <a:pt x="25156" y="40990"/>
                  </a:cubicBezTo>
                  <a:cubicBezTo>
                    <a:pt x="26177" y="40635"/>
                    <a:pt x="27081" y="40116"/>
                    <a:pt x="27861" y="39442"/>
                  </a:cubicBezTo>
                  <a:cubicBezTo>
                    <a:pt x="28324" y="39041"/>
                    <a:pt x="28732" y="38592"/>
                    <a:pt x="29083" y="38099"/>
                  </a:cubicBezTo>
                  <a:cubicBezTo>
                    <a:pt x="29139" y="38095"/>
                    <a:pt x="29193" y="38091"/>
                    <a:pt x="29246" y="38086"/>
                  </a:cubicBezTo>
                  <a:cubicBezTo>
                    <a:pt x="29273" y="38085"/>
                    <a:pt x="29298" y="38082"/>
                    <a:pt x="29324" y="38079"/>
                  </a:cubicBezTo>
                  <a:cubicBezTo>
                    <a:pt x="29377" y="38074"/>
                    <a:pt x="29430" y="38069"/>
                    <a:pt x="29482" y="38063"/>
                  </a:cubicBezTo>
                  <a:cubicBezTo>
                    <a:pt x="29510" y="38058"/>
                    <a:pt x="29538" y="38057"/>
                    <a:pt x="29566" y="38054"/>
                  </a:cubicBezTo>
                  <a:cubicBezTo>
                    <a:pt x="29618" y="38048"/>
                    <a:pt x="29671" y="38041"/>
                    <a:pt x="29724" y="38035"/>
                  </a:cubicBezTo>
                  <a:cubicBezTo>
                    <a:pt x="29749" y="38032"/>
                    <a:pt x="29773" y="38030"/>
                    <a:pt x="29796" y="38026"/>
                  </a:cubicBezTo>
                  <a:cubicBezTo>
                    <a:pt x="29874" y="38017"/>
                    <a:pt x="29949" y="38005"/>
                    <a:pt x="30024" y="37995"/>
                  </a:cubicBezTo>
                  <a:cubicBezTo>
                    <a:pt x="30414" y="37936"/>
                    <a:pt x="30794" y="37863"/>
                    <a:pt x="31161" y="37771"/>
                  </a:cubicBezTo>
                  <a:cubicBezTo>
                    <a:pt x="31244" y="37752"/>
                    <a:pt x="31326" y="37730"/>
                    <a:pt x="31409" y="37708"/>
                  </a:cubicBezTo>
                  <a:close/>
                  <a:moveTo>
                    <a:pt x="22698" y="37736"/>
                  </a:moveTo>
                  <a:cubicBezTo>
                    <a:pt x="23591" y="37854"/>
                    <a:pt x="24479" y="37916"/>
                    <a:pt x="25353" y="37927"/>
                  </a:cubicBezTo>
                  <a:cubicBezTo>
                    <a:pt x="25415" y="37936"/>
                    <a:pt x="25476" y="37947"/>
                    <a:pt x="25538" y="37957"/>
                  </a:cubicBezTo>
                  <a:cubicBezTo>
                    <a:pt x="25540" y="37957"/>
                    <a:pt x="25543" y="37957"/>
                    <a:pt x="25546" y="37958"/>
                  </a:cubicBezTo>
                  <a:cubicBezTo>
                    <a:pt x="25638" y="37973"/>
                    <a:pt x="25731" y="37983"/>
                    <a:pt x="25824" y="37997"/>
                  </a:cubicBezTo>
                  <a:cubicBezTo>
                    <a:pt x="25849" y="38001"/>
                    <a:pt x="25875" y="38004"/>
                    <a:pt x="25903" y="38008"/>
                  </a:cubicBezTo>
                  <a:cubicBezTo>
                    <a:pt x="25974" y="38017"/>
                    <a:pt x="26047" y="38026"/>
                    <a:pt x="26119" y="38033"/>
                  </a:cubicBezTo>
                  <a:cubicBezTo>
                    <a:pt x="26141" y="38035"/>
                    <a:pt x="26163" y="38039"/>
                    <a:pt x="26187" y="38041"/>
                  </a:cubicBezTo>
                  <a:cubicBezTo>
                    <a:pt x="26280" y="38052"/>
                    <a:pt x="26369" y="38061"/>
                    <a:pt x="26459" y="38069"/>
                  </a:cubicBezTo>
                  <a:lnTo>
                    <a:pt x="26515" y="38074"/>
                  </a:lnTo>
                  <a:cubicBezTo>
                    <a:pt x="26588" y="38082"/>
                    <a:pt x="26662" y="38086"/>
                    <a:pt x="26736" y="38092"/>
                  </a:cubicBezTo>
                  <a:cubicBezTo>
                    <a:pt x="26761" y="38094"/>
                    <a:pt x="26787" y="38097"/>
                    <a:pt x="26815" y="38098"/>
                  </a:cubicBezTo>
                  <a:cubicBezTo>
                    <a:pt x="26896" y="38102"/>
                    <a:pt x="26974" y="38108"/>
                    <a:pt x="27055" y="38114"/>
                  </a:cubicBezTo>
                  <a:cubicBezTo>
                    <a:pt x="27067" y="38114"/>
                    <a:pt x="27075" y="38116"/>
                    <a:pt x="27087" y="38116"/>
                  </a:cubicBezTo>
                  <a:cubicBezTo>
                    <a:pt x="27177" y="38122"/>
                    <a:pt x="27265" y="38124"/>
                    <a:pt x="27355" y="38129"/>
                  </a:cubicBezTo>
                  <a:cubicBezTo>
                    <a:pt x="27378" y="38130"/>
                    <a:pt x="27403" y="38130"/>
                    <a:pt x="27428" y="38130"/>
                  </a:cubicBezTo>
                  <a:cubicBezTo>
                    <a:pt x="27499" y="38133"/>
                    <a:pt x="27567" y="38135"/>
                    <a:pt x="27636" y="38136"/>
                  </a:cubicBezTo>
                  <a:cubicBezTo>
                    <a:pt x="27661" y="38136"/>
                    <a:pt x="27684" y="38138"/>
                    <a:pt x="27706" y="38138"/>
                  </a:cubicBezTo>
                  <a:cubicBezTo>
                    <a:pt x="27795" y="38141"/>
                    <a:pt x="27883" y="38141"/>
                    <a:pt x="27970" y="38141"/>
                  </a:cubicBezTo>
                  <a:lnTo>
                    <a:pt x="28024" y="38141"/>
                  </a:lnTo>
                  <a:cubicBezTo>
                    <a:pt x="28087" y="38141"/>
                    <a:pt x="28149" y="38141"/>
                    <a:pt x="28209" y="38138"/>
                  </a:cubicBezTo>
                  <a:cubicBezTo>
                    <a:pt x="28237" y="38138"/>
                    <a:pt x="28265" y="38136"/>
                    <a:pt x="28293" y="38136"/>
                  </a:cubicBezTo>
                  <a:cubicBezTo>
                    <a:pt x="28346" y="38135"/>
                    <a:pt x="28399" y="38135"/>
                    <a:pt x="28452" y="38132"/>
                  </a:cubicBezTo>
                  <a:cubicBezTo>
                    <a:pt x="28480" y="38132"/>
                    <a:pt x="28509" y="38130"/>
                    <a:pt x="28537" y="38129"/>
                  </a:cubicBezTo>
                  <a:cubicBezTo>
                    <a:pt x="28595" y="38127"/>
                    <a:pt x="28651" y="38123"/>
                    <a:pt x="28707" y="38122"/>
                  </a:cubicBezTo>
                  <a:cubicBezTo>
                    <a:pt x="28730" y="38120"/>
                    <a:pt x="28752" y="38120"/>
                    <a:pt x="28776" y="38117"/>
                  </a:cubicBezTo>
                  <a:lnTo>
                    <a:pt x="28952" y="38107"/>
                  </a:lnTo>
                  <a:lnTo>
                    <a:pt x="28952" y="38107"/>
                  </a:lnTo>
                  <a:cubicBezTo>
                    <a:pt x="28617" y="38566"/>
                    <a:pt x="28230" y="38988"/>
                    <a:pt x="27795" y="39364"/>
                  </a:cubicBezTo>
                  <a:cubicBezTo>
                    <a:pt x="26905" y="40135"/>
                    <a:pt x="25846" y="40699"/>
                    <a:pt x="24640" y="41047"/>
                  </a:cubicBezTo>
                  <a:cubicBezTo>
                    <a:pt x="24304" y="41078"/>
                    <a:pt x="23966" y="41094"/>
                    <a:pt x="23625" y="41094"/>
                  </a:cubicBezTo>
                  <a:cubicBezTo>
                    <a:pt x="23276" y="41094"/>
                    <a:pt x="22923" y="41078"/>
                    <a:pt x="22569" y="41044"/>
                  </a:cubicBezTo>
                  <a:cubicBezTo>
                    <a:pt x="21485" y="40944"/>
                    <a:pt x="20381" y="40682"/>
                    <a:pt x="19293" y="40275"/>
                  </a:cubicBezTo>
                  <a:cubicBezTo>
                    <a:pt x="19315" y="40268"/>
                    <a:pt x="19337" y="40256"/>
                    <a:pt x="19359" y="40244"/>
                  </a:cubicBezTo>
                  <a:lnTo>
                    <a:pt x="19480" y="40182"/>
                  </a:lnTo>
                  <a:cubicBezTo>
                    <a:pt x="19508" y="40168"/>
                    <a:pt x="19537" y="40153"/>
                    <a:pt x="19565" y="40137"/>
                  </a:cubicBezTo>
                  <a:cubicBezTo>
                    <a:pt x="19605" y="40115"/>
                    <a:pt x="19646" y="40094"/>
                    <a:pt x="19686" y="40072"/>
                  </a:cubicBezTo>
                  <a:cubicBezTo>
                    <a:pt x="19715" y="40056"/>
                    <a:pt x="19743" y="40040"/>
                    <a:pt x="19772" y="40025"/>
                  </a:cubicBezTo>
                  <a:cubicBezTo>
                    <a:pt x="19814" y="40003"/>
                    <a:pt x="19853" y="39981"/>
                    <a:pt x="19895" y="39957"/>
                  </a:cubicBezTo>
                  <a:cubicBezTo>
                    <a:pt x="19924" y="39940"/>
                    <a:pt x="19953" y="39922"/>
                    <a:pt x="19980" y="39906"/>
                  </a:cubicBezTo>
                  <a:lnTo>
                    <a:pt x="20102" y="39834"/>
                  </a:lnTo>
                  <a:cubicBezTo>
                    <a:pt x="20131" y="39815"/>
                    <a:pt x="20161" y="39797"/>
                    <a:pt x="20189" y="39778"/>
                  </a:cubicBezTo>
                  <a:cubicBezTo>
                    <a:pt x="20228" y="39753"/>
                    <a:pt x="20270" y="39729"/>
                    <a:pt x="20309" y="39703"/>
                  </a:cubicBezTo>
                  <a:cubicBezTo>
                    <a:pt x="20339" y="39685"/>
                    <a:pt x="20368" y="39664"/>
                    <a:pt x="20398" y="39645"/>
                  </a:cubicBezTo>
                  <a:cubicBezTo>
                    <a:pt x="20439" y="39620"/>
                    <a:pt x="20478" y="39594"/>
                    <a:pt x="20517" y="39567"/>
                  </a:cubicBezTo>
                  <a:lnTo>
                    <a:pt x="20605" y="39506"/>
                  </a:lnTo>
                  <a:cubicBezTo>
                    <a:pt x="20646" y="39479"/>
                    <a:pt x="20684" y="39451"/>
                    <a:pt x="20726" y="39423"/>
                  </a:cubicBezTo>
                  <a:cubicBezTo>
                    <a:pt x="20755" y="39403"/>
                    <a:pt x="20784" y="39381"/>
                    <a:pt x="20815" y="39359"/>
                  </a:cubicBezTo>
                  <a:cubicBezTo>
                    <a:pt x="20855" y="39329"/>
                    <a:pt x="20895" y="39303"/>
                    <a:pt x="20934" y="39273"/>
                  </a:cubicBezTo>
                  <a:cubicBezTo>
                    <a:pt x="20964" y="39251"/>
                    <a:pt x="20995" y="39226"/>
                    <a:pt x="21024" y="39204"/>
                  </a:cubicBezTo>
                  <a:cubicBezTo>
                    <a:pt x="21064" y="39175"/>
                    <a:pt x="21104" y="39145"/>
                    <a:pt x="21145" y="39114"/>
                  </a:cubicBezTo>
                  <a:cubicBezTo>
                    <a:pt x="21176" y="39091"/>
                    <a:pt x="21205" y="39067"/>
                    <a:pt x="21236" y="39042"/>
                  </a:cubicBezTo>
                  <a:cubicBezTo>
                    <a:pt x="21274" y="39011"/>
                    <a:pt x="21315" y="38982"/>
                    <a:pt x="21354" y="38951"/>
                  </a:cubicBezTo>
                  <a:cubicBezTo>
                    <a:pt x="21385" y="38925"/>
                    <a:pt x="21417" y="38900"/>
                    <a:pt x="21448" y="38876"/>
                  </a:cubicBezTo>
                  <a:cubicBezTo>
                    <a:pt x="21486" y="38844"/>
                    <a:pt x="21524" y="38813"/>
                    <a:pt x="21564" y="38781"/>
                  </a:cubicBezTo>
                  <a:cubicBezTo>
                    <a:pt x="21595" y="38754"/>
                    <a:pt x="21626" y="38726"/>
                    <a:pt x="21657" y="38700"/>
                  </a:cubicBezTo>
                  <a:cubicBezTo>
                    <a:pt x="21696" y="38666"/>
                    <a:pt x="21735" y="38635"/>
                    <a:pt x="21771" y="38601"/>
                  </a:cubicBezTo>
                  <a:cubicBezTo>
                    <a:pt x="21802" y="38575"/>
                    <a:pt x="21836" y="38545"/>
                    <a:pt x="21867" y="38517"/>
                  </a:cubicBezTo>
                  <a:cubicBezTo>
                    <a:pt x="21905" y="38483"/>
                    <a:pt x="21942" y="38451"/>
                    <a:pt x="21980" y="38417"/>
                  </a:cubicBezTo>
                  <a:cubicBezTo>
                    <a:pt x="22014" y="38388"/>
                    <a:pt x="22045" y="38358"/>
                    <a:pt x="22079" y="38329"/>
                  </a:cubicBezTo>
                  <a:cubicBezTo>
                    <a:pt x="22116" y="38295"/>
                    <a:pt x="22154" y="38261"/>
                    <a:pt x="22191" y="38226"/>
                  </a:cubicBezTo>
                  <a:cubicBezTo>
                    <a:pt x="22223" y="38197"/>
                    <a:pt x="22255" y="38166"/>
                    <a:pt x="22288" y="38135"/>
                  </a:cubicBezTo>
                  <a:cubicBezTo>
                    <a:pt x="22324" y="38099"/>
                    <a:pt x="22361" y="38064"/>
                    <a:pt x="22399" y="38030"/>
                  </a:cubicBezTo>
                  <a:cubicBezTo>
                    <a:pt x="22433" y="37998"/>
                    <a:pt x="22466" y="37966"/>
                    <a:pt x="22499" y="37935"/>
                  </a:cubicBezTo>
                  <a:cubicBezTo>
                    <a:pt x="22536" y="37899"/>
                    <a:pt x="22573" y="37863"/>
                    <a:pt x="22610" y="37826"/>
                  </a:cubicBezTo>
                  <a:cubicBezTo>
                    <a:pt x="22639" y="37796"/>
                    <a:pt x="22669" y="37767"/>
                    <a:pt x="22698" y="37736"/>
                  </a:cubicBezTo>
                  <a:close/>
                  <a:moveTo>
                    <a:pt x="19163" y="40335"/>
                  </a:moveTo>
                  <a:cubicBezTo>
                    <a:pt x="20292" y="40768"/>
                    <a:pt x="21433" y="41041"/>
                    <a:pt x="22557" y="41146"/>
                  </a:cubicBezTo>
                  <a:cubicBezTo>
                    <a:pt x="22913" y="41179"/>
                    <a:pt x="23267" y="41196"/>
                    <a:pt x="23619" y="41196"/>
                  </a:cubicBezTo>
                  <a:cubicBezTo>
                    <a:pt x="23786" y="41196"/>
                    <a:pt x="23951" y="41193"/>
                    <a:pt x="24117" y="41185"/>
                  </a:cubicBezTo>
                  <a:lnTo>
                    <a:pt x="24117" y="41185"/>
                  </a:lnTo>
                  <a:cubicBezTo>
                    <a:pt x="23848" y="41247"/>
                    <a:pt x="23575" y="41299"/>
                    <a:pt x="23292" y="41341"/>
                  </a:cubicBezTo>
                  <a:cubicBezTo>
                    <a:pt x="23142" y="41363"/>
                    <a:pt x="22992" y="41381"/>
                    <a:pt x="22839" y="41399"/>
                  </a:cubicBezTo>
                  <a:cubicBezTo>
                    <a:pt x="22669" y="41413"/>
                    <a:pt x="22380" y="41437"/>
                    <a:pt x="22046" y="41457"/>
                  </a:cubicBezTo>
                  <a:cubicBezTo>
                    <a:pt x="21883" y="41464"/>
                    <a:pt x="21719" y="41467"/>
                    <a:pt x="21553" y="41467"/>
                  </a:cubicBezTo>
                  <a:cubicBezTo>
                    <a:pt x="20263" y="41467"/>
                    <a:pt x="18899" y="41274"/>
                    <a:pt x="17476" y="40888"/>
                  </a:cubicBezTo>
                  <a:cubicBezTo>
                    <a:pt x="17493" y="40885"/>
                    <a:pt x="17510" y="40881"/>
                    <a:pt x="17528" y="40878"/>
                  </a:cubicBezTo>
                  <a:cubicBezTo>
                    <a:pt x="17568" y="40871"/>
                    <a:pt x="17607" y="40863"/>
                    <a:pt x="17647" y="40854"/>
                  </a:cubicBezTo>
                  <a:cubicBezTo>
                    <a:pt x="17675" y="40849"/>
                    <a:pt x="17701" y="40841"/>
                    <a:pt x="17728" y="40835"/>
                  </a:cubicBezTo>
                  <a:cubicBezTo>
                    <a:pt x="17768" y="40826"/>
                    <a:pt x="17807" y="40818"/>
                    <a:pt x="17847" y="40807"/>
                  </a:cubicBezTo>
                  <a:lnTo>
                    <a:pt x="17929" y="40785"/>
                  </a:lnTo>
                  <a:cubicBezTo>
                    <a:pt x="17971" y="40775"/>
                    <a:pt x="18009" y="40766"/>
                    <a:pt x="18050" y="40754"/>
                  </a:cubicBezTo>
                  <a:cubicBezTo>
                    <a:pt x="18077" y="40747"/>
                    <a:pt x="18104" y="40738"/>
                    <a:pt x="18132" y="40729"/>
                  </a:cubicBezTo>
                  <a:cubicBezTo>
                    <a:pt x="18172" y="40718"/>
                    <a:pt x="18212" y="40704"/>
                    <a:pt x="18252" y="40694"/>
                  </a:cubicBezTo>
                  <a:cubicBezTo>
                    <a:pt x="18279" y="40685"/>
                    <a:pt x="18307" y="40675"/>
                    <a:pt x="18337" y="40666"/>
                  </a:cubicBezTo>
                  <a:cubicBezTo>
                    <a:pt x="18377" y="40653"/>
                    <a:pt x="18416" y="40641"/>
                    <a:pt x="18456" y="40625"/>
                  </a:cubicBezTo>
                  <a:cubicBezTo>
                    <a:pt x="18484" y="40616"/>
                    <a:pt x="18510" y="40606"/>
                    <a:pt x="18538" y="40594"/>
                  </a:cubicBezTo>
                  <a:cubicBezTo>
                    <a:pt x="18580" y="40579"/>
                    <a:pt x="18619" y="40565"/>
                    <a:pt x="18658" y="40550"/>
                  </a:cubicBezTo>
                  <a:lnTo>
                    <a:pt x="18741" y="40518"/>
                  </a:lnTo>
                  <a:cubicBezTo>
                    <a:pt x="18781" y="40501"/>
                    <a:pt x="18822" y="40485"/>
                    <a:pt x="18862" y="40469"/>
                  </a:cubicBezTo>
                  <a:cubicBezTo>
                    <a:pt x="18890" y="40459"/>
                    <a:pt x="18918" y="40446"/>
                    <a:pt x="18946" y="40432"/>
                  </a:cubicBezTo>
                  <a:cubicBezTo>
                    <a:pt x="18986" y="40416"/>
                    <a:pt x="19025" y="40398"/>
                    <a:pt x="19066" y="40379"/>
                  </a:cubicBezTo>
                  <a:cubicBezTo>
                    <a:pt x="19094" y="40366"/>
                    <a:pt x="19122" y="40354"/>
                    <a:pt x="19152" y="40341"/>
                  </a:cubicBezTo>
                  <a:cubicBezTo>
                    <a:pt x="19155" y="40338"/>
                    <a:pt x="19161" y="40337"/>
                    <a:pt x="19163" y="40335"/>
                  </a:cubicBezTo>
                  <a:close/>
                  <a:moveTo>
                    <a:pt x="17248" y="40927"/>
                  </a:moveTo>
                  <a:cubicBezTo>
                    <a:pt x="18210" y="41199"/>
                    <a:pt x="19147" y="41385"/>
                    <a:pt x="20053" y="41482"/>
                  </a:cubicBezTo>
                  <a:cubicBezTo>
                    <a:pt x="19789" y="41474"/>
                    <a:pt x="19543" y="41459"/>
                    <a:pt x="19315" y="41441"/>
                  </a:cubicBezTo>
                  <a:cubicBezTo>
                    <a:pt x="19090" y="41425"/>
                    <a:pt x="18866" y="41403"/>
                    <a:pt x="18663" y="41385"/>
                  </a:cubicBezTo>
                  <a:lnTo>
                    <a:pt x="18634" y="41381"/>
                  </a:lnTo>
                  <a:cubicBezTo>
                    <a:pt x="18375" y="41355"/>
                    <a:pt x="18153" y="41324"/>
                    <a:pt x="17969" y="41299"/>
                  </a:cubicBezTo>
                  <a:cubicBezTo>
                    <a:pt x="17623" y="41247"/>
                    <a:pt x="17219" y="41179"/>
                    <a:pt x="16762" y="41094"/>
                  </a:cubicBezTo>
                  <a:cubicBezTo>
                    <a:pt x="16750" y="41093"/>
                    <a:pt x="16737" y="41091"/>
                    <a:pt x="16726" y="41087"/>
                  </a:cubicBezTo>
                  <a:cubicBezTo>
                    <a:pt x="16632" y="41069"/>
                    <a:pt x="16542" y="41049"/>
                    <a:pt x="16456" y="41029"/>
                  </a:cubicBezTo>
                  <a:cubicBezTo>
                    <a:pt x="16382" y="41013"/>
                    <a:pt x="16301" y="40997"/>
                    <a:pt x="16219" y="40977"/>
                  </a:cubicBezTo>
                  <a:lnTo>
                    <a:pt x="16219" y="40977"/>
                  </a:lnTo>
                  <a:cubicBezTo>
                    <a:pt x="16301" y="40981"/>
                    <a:pt x="16384" y="40984"/>
                    <a:pt x="16469" y="40984"/>
                  </a:cubicBezTo>
                  <a:cubicBezTo>
                    <a:pt x="16534" y="40984"/>
                    <a:pt x="16597" y="40982"/>
                    <a:pt x="16662" y="40981"/>
                  </a:cubicBezTo>
                  <a:cubicBezTo>
                    <a:pt x="16684" y="40981"/>
                    <a:pt x="16706" y="40978"/>
                    <a:pt x="16729" y="40977"/>
                  </a:cubicBezTo>
                  <a:cubicBezTo>
                    <a:pt x="16772" y="40975"/>
                    <a:pt x="16814" y="40974"/>
                    <a:pt x="16859" y="40969"/>
                  </a:cubicBezTo>
                  <a:cubicBezTo>
                    <a:pt x="16884" y="40968"/>
                    <a:pt x="16910" y="40963"/>
                    <a:pt x="16934" y="40962"/>
                  </a:cubicBezTo>
                  <a:cubicBezTo>
                    <a:pt x="16975" y="40959"/>
                    <a:pt x="17015" y="40954"/>
                    <a:pt x="17053" y="40952"/>
                  </a:cubicBezTo>
                  <a:cubicBezTo>
                    <a:pt x="17079" y="40947"/>
                    <a:pt x="17107" y="40944"/>
                    <a:pt x="17132" y="40941"/>
                  </a:cubicBezTo>
                  <a:cubicBezTo>
                    <a:pt x="17170" y="40937"/>
                    <a:pt x="17210" y="40932"/>
                    <a:pt x="17248" y="40927"/>
                  </a:cubicBezTo>
                  <a:close/>
                  <a:moveTo>
                    <a:pt x="20927" y="1"/>
                  </a:moveTo>
                  <a:cubicBezTo>
                    <a:pt x="20657" y="1"/>
                    <a:pt x="20383" y="5"/>
                    <a:pt x="20124" y="10"/>
                  </a:cubicBezTo>
                  <a:cubicBezTo>
                    <a:pt x="19928" y="13"/>
                    <a:pt x="19706" y="26"/>
                    <a:pt x="19480" y="42"/>
                  </a:cubicBezTo>
                  <a:cubicBezTo>
                    <a:pt x="19421" y="45"/>
                    <a:pt x="19362" y="48"/>
                    <a:pt x="19308" y="51"/>
                  </a:cubicBezTo>
                  <a:cubicBezTo>
                    <a:pt x="19102" y="63"/>
                    <a:pt x="18874" y="83"/>
                    <a:pt x="18624" y="110"/>
                  </a:cubicBezTo>
                  <a:cubicBezTo>
                    <a:pt x="17737" y="180"/>
                    <a:pt x="16654" y="408"/>
                    <a:pt x="16338" y="478"/>
                  </a:cubicBezTo>
                  <a:cubicBezTo>
                    <a:pt x="15617" y="617"/>
                    <a:pt x="14601" y="910"/>
                    <a:pt x="13751" y="1223"/>
                  </a:cubicBezTo>
                  <a:cubicBezTo>
                    <a:pt x="13698" y="1242"/>
                    <a:pt x="13624" y="1270"/>
                    <a:pt x="13536" y="1304"/>
                  </a:cubicBezTo>
                  <a:cubicBezTo>
                    <a:pt x="13479" y="1323"/>
                    <a:pt x="13423" y="1344"/>
                    <a:pt x="13368" y="1366"/>
                  </a:cubicBezTo>
                  <a:cubicBezTo>
                    <a:pt x="12961" y="1519"/>
                    <a:pt x="12500" y="1712"/>
                    <a:pt x="12056" y="1918"/>
                  </a:cubicBezTo>
                  <a:cubicBezTo>
                    <a:pt x="11750" y="2056"/>
                    <a:pt x="11440" y="2206"/>
                    <a:pt x="11155" y="2360"/>
                  </a:cubicBezTo>
                  <a:cubicBezTo>
                    <a:pt x="11055" y="2415"/>
                    <a:pt x="10956" y="2468"/>
                    <a:pt x="10865" y="2519"/>
                  </a:cubicBezTo>
                  <a:cubicBezTo>
                    <a:pt x="10768" y="2574"/>
                    <a:pt x="10607" y="2665"/>
                    <a:pt x="10407" y="2782"/>
                  </a:cubicBezTo>
                  <a:cubicBezTo>
                    <a:pt x="9882" y="3084"/>
                    <a:pt x="9412" y="3371"/>
                    <a:pt x="8836" y="3777"/>
                  </a:cubicBezTo>
                  <a:cubicBezTo>
                    <a:pt x="8650" y="3908"/>
                    <a:pt x="8467" y="4040"/>
                    <a:pt x="8297" y="4169"/>
                  </a:cubicBezTo>
                  <a:lnTo>
                    <a:pt x="8247" y="4209"/>
                  </a:lnTo>
                  <a:cubicBezTo>
                    <a:pt x="8198" y="4246"/>
                    <a:pt x="8150" y="4283"/>
                    <a:pt x="8100" y="4321"/>
                  </a:cubicBezTo>
                  <a:cubicBezTo>
                    <a:pt x="7967" y="4422"/>
                    <a:pt x="7826" y="4534"/>
                    <a:pt x="7680" y="4656"/>
                  </a:cubicBezTo>
                  <a:cubicBezTo>
                    <a:pt x="7158" y="5078"/>
                    <a:pt x="6505" y="5649"/>
                    <a:pt x="5733" y="6455"/>
                  </a:cubicBezTo>
                  <a:lnTo>
                    <a:pt x="5723" y="6467"/>
                  </a:lnTo>
                  <a:cubicBezTo>
                    <a:pt x="5701" y="6490"/>
                    <a:pt x="5678" y="6513"/>
                    <a:pt x="5653" y="6536"/>
                  </a:cubicBezTo>
                  <a:cubicBezTo>
                    <a:pt x="5033" y="7180"/>
                    <a:pt x="4234" y="8172"/>
                    <a:pt x="3621" y="9062"/>
                  </a:cubicBezTo>
                  <a:cubicBezTo>
                    <a:pt x="3572" y="9129"/>
                    <a:pt x="3525" y="9203"/>
                    <a:pt x="3475" y="9278"/>
                  </a:cubicBezTo>
                  <a:cubicBezTo>
                    <a:pt x="3472" y="9284"/>
                    <a:pt x="3468" y="9291"/>
                    <a:pt x="3462" y="9297"/>
                  </a:cubicBezTo>
                  <a:cubicBezTo>
                    <a:pt x="3447" y="9319"/>
                    <a:pt x="3432" y="9342"/>
                    <a:pt x="3416" y="9366"/>
                  </a:cubicBezTo>
                  <a:lnTo>
                    <a:pt x="3406" y="9382"/>
                  </a:lnTo>
                  <a:cubicBezTo>
                    <a:pt x="3387" y="9410"/>
                    <a:pt x="3369" y="9440"/>
                    <a:pt x="3350" y="9468"/>
                  </a:cubicBezTo>
                  <a:cubicBezTo>
                    <a:pt x="3349" y="9470"/>
                    <a:pt x="3347" y="9473"/>
                    <a:pt x="3344" y="9476"/>
                  </a:cubicBezTo>
                  <a:cubicBezTo>
                    <a:pt x="3291" y="9559"/>
                    <a:pt x="3238" y="9645"/>
                    <a:pt x="3182" y="9734"/>
                  </a:cubicBezTo>
                  <a:cubicBezTo>
                    <a:pt x="2935" y="10110"/>
                    <a:pt x="2710" y="10500"/>
                    <a:pt x="2506" y="10903"/>
                  </a:cubicBezTo>
                  <a:cubicBezTo>
                    <a:pt x="2365" y="11162"/>
                    <a:pt x="2223" y="11430"/>
                    <a:pt x="2084" y="11699"/>
                  </a:cubicBezTo>
                  <a:cubicBezTo>
                    <a:pt x="2019" y="11824"/>
                    <a:pt x="1957" y="11953"/>
                    <a:pt x="1894" y="12087"/>
                  </a:cubicBezTo>
                  <a:cubicBezTo>
                    <a:pt x="1497" y="12918"/>
                    <a:pt x="1122" y="13977"/>
                    <a:pt x="913" y="14673"/>
                  </a:cubicBezTo>
                  <a:cubicBezTo>
                    <a:pt x="673" y="15419"/>
                    <a:pt x="423" y="16467"/>
                    <a:pt x="292" y="17279"/>
                  </a:cubicBezTo>
                  <a:cubicBezTo>
                    <a:pt x="280" y="17365"/>
                    <a:pt x="266" y="17447"/>
                    <a:pt x="254" y="17529"/>
                  </a:cubicBezTo>
                  <a:cubicBezTo>
                    <a:pt x="244" y="17594"/>
                    <a:pt x="233" y="17656"/>
                    <a:pt x="224" y="17718"/>
                  </a:cubicBezTo>
                  <a:cubicBezTo>
                    <a:pt x="99" y="18524"/>
                    <a:pt x="11" y="19568"/>
                    <a:pt x="5" y="20317"/>
                  </a:cubicBezTo>
                  <a:lnTo>
                    <a:pt x="5" y="20405"/>
                  </a:lnTo>
                  <a:cubicBezTo>
                    <a:pt x="4" y="20456"/>
                    <a:pt x="4" y="20508"/>
                    <a:pt x="2" y="20561"/>
                  </a:cubicBezTo>
                  <a:cubicBezTo>
                    <a:pt x="1" y="20718"/>
                    <a:pt x="1" y="20884"/>
                    <a:pt x="5" y="21058"/>
                  </a:cubicBezTo>
                  <a:cubicBezTo>
                    <a:pt x="13" y="21677"/>
                    <a:pt x="45" y="22367"/>
                    <a:pt x="164" y="23355"/>
                  </a:cubicBezTo>
                  <a:cubicBezTo>
                    <a:pt x="177" y="23473"/>
                    <a:pt x="194" y="23591"/>
                    <a:pt x="211" y="23708"/>
                  </a:cubicBezTo>
                  <a:cubicBezTo>
                    <a:pt x="292" y="24257"/>
                    <a:pt x="388" y="24848"/>
                    <a:pt x="502" y="25309"/>
                  </a:cubicBezTo>
                  <a:cubicBezTo>
                    <a:pt x="523" y="25391"/>
                    <a:pt x="545" y="25481"/>
                    <a:pt x="567" y="25574"/>
                  </a:cubicBezTo>
                  <a:cubicBezTo>
                    <a:pt x="620" y="25818"/>
                    <a:pt x="678" y="26052"/>
                    <a:pt x="738" y="26263"/>
                  </a:cubicBezTo>
                  <a:cubicBezTo>
                    <a:pt x="748" y="26300"/>
                    <a:pt x="758" y="26337"/>
                    <a:pt x="769" y="26375"/>
                  </a:cubicBezTo>
                  <a:cubicBezTo>
                    <a:pt x="792" y="26463"/>
                    <a:pt x="817" y="26550"/>
                    <a:pt x="841" y="26628"/>
                  </a:cubicBezTo>
                  <a:cubicBezTo>
                    <a:pt x="885" y="26781"/>
                    <a:pt x="939" y="26950"/>
                    <a:pt x="997" y="27124"/>
                  </a:cubicBezTo>
                  <a:cubicBezTo>
                    <a:pt x="1082" y="27386"/>
                    <a:pt x="1166" y="27643"/>
                    <a:pt x="1241" y="27856"/>
                  </a:cubicBezTo>
                  <a:cubicBezTo>
                    <a:pt x="1263" y="27921"/>
                    <a:pt x="1289" y="27987"/>
                    <a:pt x="1314" y="28055"/>
                  </a:cubicBezTo>
                  <a:cubicBezTo>
                    <a:pt x="1445" y="28434"/>
                    <a:pt x="1645" y="28920"/>
                    <a:pt x="1815" y="29276"/>
                  </a:cubicBezTo>
                  <a:cubicBezTo>
                    <a:pt x="1950" y="29577"/>
                    <a:pt x="2135" y="29966"/>
                    <a:pt x="2293" y="30273"/>
                  </a:cubicBezTo>
                  <a:cubicBezTo>
                    <a:pt x="2534" y="30742"/>
                    <a:pt x="2738" y="31110"/>
                    <a:pt x="2894" y="31364"/>
                  </a:cubicBezTo>
                  <a:cubicBezTo>
                    <a:pt x="3357" y="32191"/>
                    <a:pt x="4281" y="33471"/>
                    <a:pt x="4796" y="34063"/>
                  </a:cubicBezTo>
                  <a:cubicBezTo>
                    <a:pt x="4799" y="34069"/>
                    <a:pt x="4805" y="34074"/>
                    <a:pt x="4808" y="34078"/>
                  </a:cubicBezTo>
                  <a:cubicBezTo>
                    <a:pt x="4855" y="34131"/>
                    <a:pt x="4902" y="34188"/>
                    <a:pt x="4952" y="34247"/>
                  </a:cubicBezTo>
                  <a:cubicBezTo>
                    <a:pt x="5120" y="34446"/>
                    <a:pt x="5308" y="34668"/>
                    <a:pt x="5473" y="34840"/>
                  </a:cubicBezTo>
                  <a:cubicBezTo>
                    <a:pt x="5724" y="35122"/>
                    <a:pt x="5873" y="35272"/>
                    <a:pt x="6208" y="35603"/>
                  </a:cubicBezTo>
                  <a:cubicBezTo>
                    <a:pt x="6498" y="35890"/>
                    <a:pt x="6945" y="36317"/>
                    <a:pt x="7569" y="36832"/>
                  </a:cubicBezTo>
                  <a:cubicBezTo>
                    <a:pt x="7580" y="36842"/>
                    <a:pt x="7595" y="36854"/>
                    <a:pt x="7608" y="36864"/>
                  </a:cubicBezTo>
                  <a:cubicBezTo>
                    <a:pt x="7622" y="36873"/>
                    <a:pt x="7632" y="36885"/>
                    <a:pt x="7645" y="36893"/>
                  </a:cubicBezTo>
                  <a:cubicBezTo>
                    <a:pt x="8470" y="37570"/>
                    <a:pt x="9114" y="37992"/>
                    <a:pt x="9497" y="38245"/>
                  </a:cubicBezTo>
                  <a:cubicBezTo>
                    <a:pt x="9506" y="38250"/>
                    <a:pt x="9513" y="38255"/>
                    <a:pt x="9522" y="38261"/>
                  </a:cubicBezTo>
                  <a:cubicBezTo>
                    <a:pt x="9662" y="38357"/>
                    <a:pt x="9829" y="38458"/>
                    <a:pt x="9997" y="38560"/>
                  </a:cubicBezTo>
                  <a:cubicBezTo>
                    <a:pt x="10150" y="38653"/>
                    <a:pt x="10307" y="38747"/>
                    <a:pt x="10456" y="38831"/>
                  </a:cubicBezTo>
                  <a:cubicBezTo>
                    <a:pt x="10674" y="38960"/>
                    <a:pt x="11040" y="39160"/>
                    <a:pt x="11462" y="39372"/>
                  </a:cubicBezTo>
                  <a:lnTo>
                    <a:pt x="11463" y="39373"/>
                  </a:lnTo>
                  <a:cubicBezTo>
                    <a:pt x="11611" y="39453"/>
                    <a:pt x="11787" y="39535"/>
                    <a:pt x="11966" y="39616"/>
                  </a:cubicBezTo>
                  <a:cubicBezTo>
                    <a:pt x="12167" y="39710"/>
                    <a:pt x="12371" y="39804"/>
                    <a:pt x="12571" y="39888"/>
                  </a:cubicBezTo>
                  <a:cubicBezTo>
                    <a:pt x="12861" y="40019"/>
                    <a:pt x="13229" y="40160"/>
                    <a:pt x="13540" y="40276"/>
                  </a:cubicBezTo>
                  <a:cubicBezTo>
                    <a:pt x="13662" y="40322"/>
                    <a:pt x="13786" y="40368"/>
                    <a:pt x="13902" y="40407"/>
                  </a:cubicBezTo>
                  <a:cubicBezTo>
                    <a:pt x="14155" y="40494"/>
                    <a:pt x="14573" y="40632"/>
                    <a:pt x="14983" y="40754"/>
                  </a:cubicBezTo>
                  <a:cubicBezTo>
                    <a:pt x="15339" y="40869"/>
                    <a:pt x="15805" y="40981"/>
                    <a:pt x="16191" y="41069"/>
                  </a:cubicBezTo>
                  <a:cubicBezTo>
                    <a:pt x="16373" y="41110"/>
                    <a:pt x="16551" y="41150"/>
                    <a:pt x="16710" y="41181"/>
                  </a:cubicBezTo>
                  <a:cubicBezTo>
                    <a:pt x="17072" y="41255"/>
                    <a:pt x="17476" y="41324"/>
                    <a:pt x="17779" y="41369"/>
                  </a:cubicBezTo>
                  <a:cubicBezTo>
                    <a:pt x="17835" y="41377"/>
                    <a:pt x="17894" y="41385"/>
                    <a:pt x="17956" y="41393"/>
                  </a:cubicBezTo>
                  <a:cubicBezTo>
                    <a:pt x="18207" y="41430"/>
                    <a:pt x="18431" y="41457"/>
                    <a:pt x="18619" y="41475"/>
                  </a:cubicBezTo>
                  <a:lnTo>
                    <a:pt x="18644" y="41477"/>
                  </a:lnTo>
                  <a:cubicBezTo>
                    <a:pt x="18835" y="41497"/>
                    <a:pt x="19049" y="41518"/>
                    <a:pt x="19281" y="41534"/>
                  </a:cubicBezTo>
                  <a:cubicBezTo>
                    <a:pt x="19544" y="41556"/>
                    <a:pt x="19809" y="41572"/>
                    <a:pt x="20037" y="41577"/>
                  </a:cubicBezTo>
                  <a:lnTo>
                    <a:pt x="20075" y="41577"/>
                  </a:lnTo>
                  <a:cubicBezTo>
                    <a:pt x="20330" y="41585"/>
                    <a:pt x="20598" y="41591"/>
                    <a:pt x="20887" y="41591"/>
                  </a:cubicBezTo>
                  <a:lnTo>
                    <a:pt x="20933" y="41591"/>
                  </a:lnTo>
                  <a:cubicBezTo>
                    <a:pt x="21277" y="41591"/>
                    <a:pt x="21657" y="41575"/>
                    <a:pt x="21999" y="41555"/>
                  </a:cubicBezTo>
                  <a:cubicBezTo>
                    <a:pt x="22102" y="41550"/>
                    <a:pt x="22199" y="41544"/>
                    <a:pt x="22294" y="41540"/>
                  </a:cubicBezTo>
                  <a:cubicBezTo>
                    <a:pt x="22505" y="41528"/>
                    <a:pt x="22738" y="41507"/>
                    <a:pt x="22995" y="41480"/>
                  </a:cubicBezTo>
                  <a:cubicBezTo>
                    <a:pt x="23330" y="41446"/>
                    <a:pt x="23736" y="41384"/>
                    <a:pt x="24098" y="41328"/>
                  </a:cubicBezTo>
                  <a:cubicBezTo>
                    <a:pt x="24219" y="41310"/>
                    <a:pt x="24332" y="41291"/>
                    <a:pt x="24440" y="41277"/>
                  </a:cubicBezTo>
                  <a:cubicBezTo>
                    <a:pt x="24707" y="41237"/>
                    <a:pt x="25006" y="41175"/>
                    <a:pt x="25310" y="41104"/>
                  </a:cubicBezTo>
                  <a:cubicBezTo>
                    <a:pt x="25782" y="41010"/>
                    <a:pt x="26375" y="40854"/>
                    <a:pt x="26962" y="40671"/>
                  </a:cubicBezTo>
                  <a:cubicBezTo>
                    <a:pt x="27662" y="40465"/>
                    <a:pt x="28565" y="40123"/>
                    <a:pt x="29288" y="39791"/>
                  </a:cubicBezTo>
                  <a:cubicBezTo>
                    <a:pt x="29721" y="39601"/>
                    <a:pt x="30183" y="39384"/>
                    <a:pt x="30583" y="39157"/>
                  </a:cubicBezTo>
                  <a:cubicBezTo>
                    <a:pt x="31164" y="38829"/>
                    <a:pt x="31635" y="38564"/>
                    <a:pt x="32150" y="38232"/>
                  </a:cubicBezTo>
                  <a:cubicBezTo>
                    <a:pt x="32387" y="38083"/>
                    <a:pt x="32640" y="37910"/>
                    <a:pt x="32899" y="37721"/>
                  </a:cubicBezTo>
                  <a:cubicBezTo>
                    <a:pt x="33088" y="37585"/>
                    <a:pt x="33288" y="37436"/>
                    <a:pt x="33507" y="37268"/>
                  </a:cubicBezTo>
                  <a:cubicBezTo>
                    <a:pt x="33769" y="37068"/>
                    <a:pt x="34066" y="36824"/>
                    <a:pt x="34372" y="36555"/>
                  </a:cubicBezTo>
                  <a:cubicBezTo>
                    <a:pt x="34443" y="36498"/>
                    <a:pt x="34511" y="36442"/>
                    <a:pt x="34578" y="36384"/>
                  </a:cubicBezTo>
                  <a:cubicBezTo>
                    <a:pt x="34987" y="36042"/>
                    <a:pt x="35527" y="35520"/>
                    <a:pt x="35952" y="35053"/>
                  </a:cubicBezTo>
                  <a:cubicBezTo>
                    <a:pt x="36230" y="34766"/>
                    <a:pt x="36540" y="34409"/>
                    <a:pt x="36857" y="34024"/>
                  </a:cubicBezTo>
                  <a:cubicBezTo>
                    <a:pt x="37361" y="33424"/>
                    <a:pt x="37745" y="32915"/>
                    <a:pt x="38019" y="32481"/>
                  </a:cubicBezTo>
                  <a:cubicBezTo>
                    <a:pt x="38144" y="32297"/>
                    <a:pt x="38282" y="32085"/>
                    <a:pt x="38423" y="31853"/>
                  </a:cubicBezTo>
                  <a:cubicBezTo>
                    <a:pt x="38672" y="31475"/>
                    <a:pt x="38895" y="31085"/>
                    <a:pt x="39100" y="30683"/>
                  </a:cubicBezTo>
                  <a:cubicBezTo>
                    <a:pt x="39241" y="30423"/>
                    <a:pt x="39384" y="30157"/>
                    <a:pt x="39523" y="29886"/>
                  </a:cubicBezTo>
                  <a:cubicBezTo>
                    <a:pt x="39575" y="29788"/>
                    <a:pt x="39623" y="29685"/>
                    <a:pt x="39673" y="29580"/>
                  </a:cubicBezTo>
                  <a:cubicBezTo>
                    <a:pt x="39848" y="29224"/>
                    <a:pt x="40054" y="28736"/>
                    <a:pt x="40238" y="28236"/>
                  </a:cubicBezTo>
                  <a:cubicBezTo>
                    <a:pt x="40406" y="27780"/>
                    <a:pt x="40553" y="27361"/>
                    <a:pt x="40685" y="26941"/>
                  </a:cubicBezTo>
                  <a:cubicBezTo>
                    <a:pt x="40687" y="26933"/>
                    <a:pt x="40690" y="26922"/>
                    <a:pt x="40693" y="26915"/>
                  </a:cubicBezTo>
                  <a:cubicBezTo>
                    <a:pt x="40931" y="26169"/>
                    <a:pt x="41181" y="25121"/>
                    <a:pt x="41312" y="24309"/>
                  </a:cubicBezTo>
                  <a:cubicBezTo>
                    <a:pt x="41325" y="24223"/>
                    <a:pt x="41337" y="24141"/>
                    <a:pt x="41350" y="24060"/>
                  </a:cubicBezTo>
                  <a:cubicBezTo>
                    <a:pt x="41362" y="23998"/>
                    <a:pt x="41371" y="23935"/>
                    <a:pt x="41381" y="23870"/>
                  </a:cubicBezTo>
                  <a:cubicBezTo>
                    <a:pt x="41431" y="23506"/>
                    <a:pt x="41477" y="23104"/>
                    <a:pt x="41512" y="22698"/>
                  </a:cubicBezTo>
                  <a:cubicBezTo>
                    <a:pt x="41543" y="22346"/>
                    <a:pt x="41565" y="21998"/>
                    <a:pt x="41578" y="21615"/>
                  </a:cubicBezTo>
                  <a:cubicBezTo>
                    <a:pt x="41583" y="21515"/>
                    <a:pt x="41586" y="21414"/>
                    <a:pt x="41587" y="21315"/>
                  </a:cubicBezTo>
                  <a:cubicBezTo>
                    <a:pt x="41591" y="21193"/>
                    <a:pt x="41593" y="21076"/>
                    <a:pt x="41594" y="20961"/>
                  </a:cubicBezTo>
                  <a:lnTo>
                    <a:pt x="41594" y="20934"/>
                  </a:lnTo>
                  <a:cubicBezTo>
                    <a:pt x="41599" y="20493"/>
                    <a:pt x="41590" y="20096"/>
                    <a:pt x="41568" y="19781"/>
                  </a:cubicBezTo>
                  <a:lnTo>
                    <a:pt x="41555" y="19596"/>
                  </a:lnTo>
                  <a:cubicBezTo>
                    <a:pt x="41524" y="19122"/>
                    <a:pt x="41483" y="18534"/>
                    <a:pt x="41410" y="18082"/>
                  </a:cubicBezTo>
                  <a:cubicBezTo>
                    <a:pt x="41409" y="18072"/>
                    <a:pt x="41408" y="18059"/>
                    <a:pt x="41406" y="18049"/>
                  </a:cubicBezTo>
                  <a:cubicBezTo>
                    <a:pt x="41333" y="17450"/>
                    <a:pt x="41210" y="16762"/>
                    <a:pt x="41091" y="16286"/>
                  </a:cubicBezTo>
                  <a:cubicBezTo>
                    <a:pt x="41069" y="16198"/>
                    <a:pt x="41047" y="16104"/>
                    <a:pt x="41022" y="16007"/>
                  </a:cubicBezTo>
                  <a:cubicBezTo>
                    <a:pt x="41010" y="15953"/>
                    <a:pt x="40996" y="15897"/>
                    <a:pt x="40982" y="15839"/>
                  </a:cubicBezTo>
                  <a:cubicBezTo>
                    <a:pt x="40943" y="15666"/>
                    <a:pt x="40900" y="15494"/>
                    <a:pt x="40856" y="15332"/>
                  </a:cubicBezTo>
                  <a:cubicBezTo>
                    <a:pt x="40797" y="15110"/>
                    <a:pt x="40584" y="14336"/>
                    <a:pt x="40351" y="13736"/>
                  </a:cubicBezTo>
                  <a:cubicBezTo>
                    <a:pt x="40341" y="13705"/>
                    <a:pt x="40328" y="13674"/>
                    <a:pt x="40315" y="13642"/>
                  </a:cubicBezTo>
                  <a:lnTo>
                    <a:pt x="40284" y="13552"/>
                  </a:lnTo>
                  <a:cubicBezTo>
                    <a:pt x="40151" y="13170"/>
                    <a:pt x="39947" y="12668"/>
                    <a:pt x="39775" y="12308"/>
                  </a:cubicBezTo>
                  <a:cubicBezTo>
                    <a:pt x="39768" y="12292"/>
                    <a:pt x="39760" y="12274"/>
                    <a:pt x="39751" y="12259"/>
                  </a:cubicBezTo>
                  <a:cubicBezTo>
                    <a:pt x="39607" y="11943"/>
                    <a:pt x="39440" y="11596"/>
                    <a:pt x="39300" y="11322"/>
                  </a:cubicBezTo>
                  <a:cubicBezTo>
                    <a:pt x="39122" y="10972"/>
                    <a:pt x="38914" y="10590"/>
                    <a:pt x="38673" y="10185"/>
                  </a:cubicBezTo>
                  <a:cubicBezTo>
                    <a:pt x="38483" y="9853"/>
                    <a:pt x="38225" y="9454"/>
                    <a:pt x="37951" y="9056"/>
                  </a:cubicBezTo>
                  <a:cubicBezTo>
                    <a:pt x="37835" y="8887"/>
                    <a:pt x="37716" y="8717"/>
                    <a:pt x="37589" y="8544"/>
                  </a:cubicBezTo>
                  <a:cubicBezTo>
                    <a:pt x="37296" y="8141"/>
                    <a:pt x="37011" y="7777"/>
                    <a:pt x="36798" y="7529"/>
                  </a:cubicBezTo>
                  <a:lnTo>
                    <a:pt x="36792" y="7523"/>
                  </a:lnTo>
                  <a:cubicBezTo>
                    <a:pt x="36589" y="7279"/>
                    <a:pt x="36376" y="7033"/>
                    <a:pt x="36149" y="6785"/>
                  </a:cubicBezTo>
                  <a:cubicBezTo>
                    <a:pt x="35880" y="6482"/>
                    <a:pt x="35733" y="6335"/>
                    <a:pt x="35386" y="5990"/>
                  </a:cubicBezTo>
                  <a:lnTo>
                    <a:pt x="35343" y="5948"/>
                  </a:lnTo>
                  <a:cubicBezTo>
                    <a:pt x="35331" y="5937"/>
                    <a:pt x="35320" y="5924"/>
                    <a:pt x="35306" y="5912"/>
                  </a:cubicBezTo>
                  <a:cubicBezTo>
                    <a:pt x="34986" y="5599"/>
                    <a:pt x="34503" y="5146"/>
                    <a:pt x="33838" y="4609"/>
                  </a:cubicBezTo>
                  <a:cubicBezTo>
                    <a:pt x="33835" y="4608"/>
                    <a:pt x="33834" y="4606"/>
                    <a:pt x="33831" y="4605"/>
                  </a:cubicBezTo>
                  <a:cubicBezTo>
                    <a:pt x="33812" y="4589"/>
                    <a:pt x="33791" y="4572"/>
                    <a:pt x="33774" y="4558"/>
                  </a:cubicBezTo>
                  <a:cubicBezTo>
                    <a:pt x="33758" y="4436"/>
                    <a:pt x="33710" y="4340"/>
                    <a:pt x="33634" y="4280"/>
                  </a:cubicBezTo>
                  <a:cubicBezTo>
                    <a:pt x="33573" y="4235"/>
                    <a:pt x="33497" y="4214"/>
                    <a:pt x="33407" y="4214"/>
                  </a:cubicBezTo>
                  <a:cubicBezTo>
                    <a:pt x="33385" y="4214"/>
                    <a:pt x="33361" y="4215"/>
                    <a:pt x="33337" y="4218"/>
                  </a:cubicBezTo>
                  <a:cubicBezTo>
                    <a:pt x="33229" y="4136"/>
                    <a:pt x="33122" y="4056"/>
                    <a:pt x="33026" y="3986"/>
                  </a:cubicBezTo>
                  <a:cubicBezTo>
                    <a:pt x="33019" y="3981"/>
                    <a:pt x="33015" y="3977"/>
                    <a:pt x="33006" y="3971"/>
                  </a:cubicBezTo>
                  <a:cubicBezTo>
                    <a:pt x="33001" y="3968"/>
                    <a:pt x="32996" y="3964"/>
                    <a:pt x="32991" y="3961"/>
                  </a:cubicBezTo>
                  <a:cubicBezTo>
                    <a:pt x="32991" y="3961"/>
                    <a:pt x="32990" y="3961"/>
                    <a:pt x="32990" y="3959"/>
                  </a:cubicBezTo>
                  <a:cubicBezTo>
                    <a:pt x="32984" y="3955"/>
                    <a:pt x="32979" y="3952"/>
                    <a:pt x="32974" y="3946"/>
                  </a:cubicBezTo>
                  <a:cubicBezTo>
                    <a:pt x="32832" y="3843"/>
                    <a:pt x="32665" y="3728"/>
                    <a:pt x="32496" y="3615"/>
                  </a:cubicBezTo>
                  <a:cubicBezTo>
                    <a:pt x="32450" y="3584"/>
                    <a:pt x="32403" y="3552"/>
                    <a:pt x="32360" y="3522"/>
                  </a:cubicBezTo>
                  <a:cubicBezTo>
                    <a:pt x="32269" y="3462"/>
                    <a:pt x="32181" y="3403"/>
                    <a:pt x="32103" y="3349"/>
                  </a:cubicBezTo>
                  <a:cubicBezTo>
                    <a:pt x="31747" y="3106"/>
                    <a:pt x="31278" y="2838"/>
                    <a:pt x="31142" y="2762"/>
                  </a:cubicBezTo>
                  <a:cubicBezTo>
                    <a:pt x="30750" y="2526"/>
                    <a:pt x="29857" y="2057"/>
                    <a:pt x="29024" y="1703"/>
                  </a:cubicBezTo>
                  <a:cubicBezTo>
                    <a:pt x="28859" y="1628"/>
                    <a:pt x="28668" y="1551"/>
                    <a:pt x="28474" y="1478"/>
                  </a:cubicBezTo>
                  <a:cubicBezTo>
                    <a:pt x="28268" y="1397"/>
                    <a:pt x="28036" y="1306"/>
                    <a:pt x="27820" y="1231"/>
                  </a:cubicBezTo>
                  <a:cubicBezTo>
                    <a:pt x="27618" y="1153"/>
                    <a:pt x="27234" y="1025"/>
                    <a:pt x="26772" y="886"/>
                  </a:cubicBezTo>
                  <a:cubicBezTo>
                    <a:pt x="26566" y="823"/>
                    <a:pt x="26356" y="763"/>
                    <a:pt x="26168" y="713"/>
                  </a:cubicBezTo>
                  <a:cubicBezTo>
                    <a:pt x="26160" y="711"/>
                    <a:pt x="26155" y="710"/>
                    <a:pt x="26147" y="708"/>
                  </a:cubicBezTo>
                  <a:cubicBezTo>
                    <a:pt x="25859" y="631"/>
                    <a:pt x="25560" y="556"/>
                    <a:pt x="25272" y="492"/>
                  </a:cubicBezTo>
                  <a:cubicBezTo>
                    <a:pt x="25122" y="460"/>
                    <a:pt x="24979" y="429"/>
                    <a:pt x="24851" y="404"/>
                  </a:cubicBezTo>
                  <a:cubicBezTo>
                    <a:pt x="24059" y="257"/>
                    <a:pt x="23428" y="160"/>
                    <a:pt x="22977" y="117"/>
                  </a:cubicBezTo>
                  <a:lnTo>
                    <a:pt x="22936" y="114"/>
                  </a:lnTo>
                  <a:cubicBezTo>
                    <a:pt x="22652" y="86"/>
                    <a:pt x="22321" y="55"/>
                    <a:pt x="22010" y="35"/>
                  </a:cubicBezTo>
                  <a:cubicBezTo>
                    <a:pt x="21685" y="9"/>
                    <a:pt x="21309" y="1"/>
                    <a:pt x="20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2"/>
          <p:cNvSpPr txBox="1">
            <a:spLocks noGrp="1"/>
          </p:cNvSpPr>
          <p:nvPr>
            <p:ph type="ctrTitle"/>
          </p:nvPr>
        </p:nvSpPr>
        <p:spPr>
          <a:xfrm>
            <a:off x="960175" y="1759688"/>
            <a:ext cx="72237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 b="1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2"/>
          <p:cNvSpPr txBox="1">
            <a:spLocks noGrp="1"/>
          </p:cNvSpPr>
          <p:nvPr>
            <p:ph type="subTitle" idx="1"/>
          </p:nvPr>
        </p:nvSpPr>
        <p:spPr>
          <a:xfrm>
            <a:off x="2392525" y="3159288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5" name="Google Shape;4625;p7"/>
          <p:cNvSpPr txBox="1">
            <a:spLocks noGrp="1"/>
          </p:cNvSpPr>
          <p:nvPr>
            <p:ph type="title"/>
          </p:nvPr>
        </p:nvSpPr>
        <p:spPr>
          <a:xfrm>
            <a:off x="720000" y="1108600"/>
            <a:ext cx="4663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26" name="Google Shape;4626;p7"/>
          <p:cNvSpPr txBox="1">
            <a:spLocks noGrp="1"/>
          </p:cNvSpPr>
          <p:nvPr>
            <p:ph type="body" idx="1"/>
          </p:nvPr>
        </p:nvSpPr>
        <p:spPr>
          <a:xfrm>
            <a:off x="720000" y="1931900"/>
            <a:ext cx="5153700" cy="21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○"/>
              <a:defRPr>
                <a:solidFill>
                  <a:schemeClr val="lt2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■"/>
              <a:defRPr>
                <a:solidFill>
                  <a:schemeClr val="lt2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■"/>
              <a:defRPr>
                <a:solidFill>
                  <a:schemeClr val="lt2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Open Sans"/>
              <a:buChar char="●"/>
              <a:defRPr>
                <a:solidFill>
                  <a:schemeClr val="lt2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Open Sans"/>
              <a:buChar char="○"/>
              <a:defRPr>
                <a:solidFill>
                  <a:schemeClr val="lt2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Open Sans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627" name="Google Shape;4627;p7"/>
          <p:cNvGrpSpPr/>
          <p:nvPr/>
        </p:nvGrpSpPr>
        <p:grpSpPr>
          <a:xfrm flipH="1">
            <a:off x="7659201" y="2620809"/>
            <a:ext cx="2869738" cy="2869738"/>
            <a:chOff x="2214350" y="867750"/>
            <a:chExt cx="1873075" cy="1873075"/>
          </a:xfrm>
        </p:grpSpPr>
        <p:sp>
          <p:nvSpPr>
            <p:cNvPr id="4628" name="Google Shape;4628;p7"/>
            <p:cNvSpPr/>
            <p:nvPr/>
          </p:nvSpPr>
          <p:spPr>
            <a:xfrm>
              <a:off x="2840075" y="8677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7"/>
            <p:cNvSpPr/>
            <p:nvPr/>
          </p:nvSpPr>
          <p:spPr>
            <a:xfrm>
              <a:off x="2915250" y="909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7"/>
            <p:cNvSpPr/>
            <p:nvPr/>
          </p:nvSpPr>
          <p:spPr>
            <a:xfrm>
              <a:off x="2990450" y="9512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7"/>
            <p:cNvSpPr/>
            <p:nvPr/>
          </p:nvSpPr>
          <p:spPr>
            <a:xfrm>
              <a:off x="3065650" y="9928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7"/>
            <p:cNvSpPr/>
            <p:nvPr/>
          </p:nvSpPr>
          <p:spPr>
            <a:xfrm>
              <a:off x="3140850" y="1034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7"/>
            <p:cNvSpPr/>
            <p:nvPr/>
          </p:nvSpPr>
          <p:spPr>
            <a:xfrm>
              <a:off x="3216000" y="10763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7"/>
            <p:cNvSpPr/>
            <p:nvPr/>
          </p:nvSpPr>
          <p:spPr>
            <a:xfrm>
              <a:off x="3291200" y="1118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7"/>
            <p:cNvSpPr/>
            <p:nvPr/>
          </p:nvSpPr>
          <p:spPr>
            <a:xfrm>
              <a:off x="3366400" y="1159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7"/>
            <p:cNvSpPr/>
            <p:nvPr/>
          </p:nvSpPr>
          <p:spPr>
            <a:xfrm>
              <a:off x="3441575" y="1201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7"/>
            <p:cNvSpPr/>
            <p:nvPr/>
          </p:nvSpPr>
          <p:spPr>
            <a:xfrm>
              <a:off x="3516725" y="12432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7"/>
            <p:cNvSpPr/>
            <p:nvPr/>
          </p:nvSpPr>
          <p:spPr>
            <a:xfrm>
              <a:off x="3591950" y="1284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7"/>
            <p:cNvSpPr/>
            <p:nvPr/>
          </p:nvSpPr>
          <p:spPr>
            <a:xfrm>
              <a:off x="3667150" y="1326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7"/>
            <p:cNvSpPr/>
            <p:nvPr/>
          </p:nvSpPr>
          <p:spPr>
            <a:xfrm>
              <a:off x="3742275" y="13683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7"/>
            <p:cNvSpPr/>
            <p:nvPr/>
          </p:nvSpPr>
          <p:spPr>
            <a:xfrm>
              <a:off x="3817475" y="14100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7"/>
            <p:cNvSpPr/>
            <p:nvPr/>
          </p:nvSpPr>
          <p:spPr>
            <a:xfrm>
              <a:off x="3892675" y="14517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7"/>
            <p:cNvSpPr/>
            <p:nvPr/>
          </p:nvSpPr>
          <p:spPr>
            <a:xfrm>
              <a:off x="3967850" y="14934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7"/>
            <p:cNvSpPr/>
            <p:nvPr/>
          </p:nvSpPr>
          <p:spPr>
            <a:xfrm>
              <a:off x="2798350" y="942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7"/>
            <p:cNvSpPr/>
            <p:nvPr/>
          </p:nvSpPr>
          <p:spPr>
            <a:xfrm>
              <a:off x="2756700" y="1018125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4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7"/>
            <p:cNvSpPr/>
            <p:nvPr/>
          </p:nvSpPr>
          <p:spPr>
            <a:xfrm>
              <a:off x="2714925" y="10933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7"/>
            <p:cNvSpPr/>
            <p:nvPr/>
          </p:nvSpPr>
          <p:spPr>
            <a:xfrm>
              <a:off x="2673175" y="11684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9"/>
                  </a:moveTo>
                  <a:lnTo>
                    <a:pt x="4677" y="1740"/>
                  </a:lnTo>
                  <a:lnTo>
                    <a:pt x="3047" y="4677"/>
                  </a:lnTo>
                  <a:lnTo>
                    <a:pt x="108" y="3048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7"/>
            <p:cNvSpPr/>
            <p:nvPr/>
          </p:nvSpPr>
          <p:spPr>
            <a:xfrm>
              <a:off x="2631525" y="12436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7"/>
            <p:cNvSpPr/>
            <p:nvPr/>
          </p:nvSpPr>
          <p:spPr>
            <a:xfrm>
              <a:off x="2589775" y="13188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7"/>
            <p:cNvSpPr/>
            <p:nvPr/>
          </p:nvSpPr>
          <p:spPr>
            <a:xfrm>
              <a:off x="2548075" y="13940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7"/>
            <p:cNvSpPr/>
            <p:nvPr/>
          </p:nvSpPr>
          <p:spPr>
            <a:xfrm>
              <a:off x="2506350" y="1469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7"/>
            <p:cNvSpPr/>
            <p:nvPr/>
          </p:nvSpPr>
          <p:spPr>
            <a:xfrm>
              <a:off x="2464650" y="15444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7"/>
            <p:cNvSpPr/>
            <p:nvPr/>
          </p:nvSpPr>
          <p:spPr>
            <a:xfrm>
              <a:off x="2422900" y="161960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7"/>
            <p:cNvSpPr/>
            <p:nvPr/>
          </p:nvSpPr>
          <p:spPr>
            <a:xfrm>
              <a:off x="2381250" y="1694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10"/>
                  </a:moveTo>
                  <a:lnTo>
                    <a:pt x="4675" y="1739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10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7"/>
            <p:cNvSpPr/>
            <p:nvPr/>
          </p:nvSpPr>
          <p:spPr>
            <a:xfrm>
              <a:off x="2339500" y="1769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7"/>
            <p:cNvSpPr/>
            <p:nvPr/>
          </p:nvSpPr>
          <p:spPr>
            <a:xfrm>
              <a:off x="2297775" y="1845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7"/>
            <p:cNvSpPr/>
            <p:nvPr/>
          </p:nvSpPr>
          <p:spPr>
            <a:xfrm>
              <a:off x="2256075" y="1920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7"/>
            <p:cNvSpPr/>
            <p:nvPr/>
          </p:nvSpPr>
          <p:spPr>
            <a:xfrm>
              <a:off x="2214350" y="19954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7"/>
            <p:cNvSpPr/>
            <p:nvPr/>
          </p:nvSpPr>
          <p:spPr>
            <a:xfrm>
              <a:off x="2873550" y="9846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7"/>
            <p:cNvSpPr/>
            <p:nvPr/>
          </p:nvSpPr>
          <p:spPr>
            <a:xfrm>
              <a:off x="2831825" y="10598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7"/>
            <p:cNvSpPr/>
            <p:nvPr/>
          </p:nvSpPr>
          <p:spPr>
            <a:xfrm>
              <a:off x="2790125" y="11349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7"/>
            <p:cNvSpPr/>
            <p:nvPr/>
          </p:nvSpPr>
          <p:spPr>
            <a:xfrm>
              <a:off x="2748425" y="12101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7"/>
            <p:cNvSpPr/>
            <p:nvPr/>
          </p:nvSpPr>
          <p:spPr>
            <a:xfrm>
              <a:off x="2706725" y="12853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7"/>
            <p:cNvSpPr/>
            <p:nvPr/>
          </p:nvSpPr>
          <p:spPr>
            <a:xfrm>
              <a:off x="2664975" y="13605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10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7"/>
            <p:cNvSpPr/>
            <p:nvPr/>
          </p:nvSpPr>
          <p:spPr>
            <a:xfrm>
              <a:off x="2623250" y="1435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7"/>
            <p:cNvSpPr/>
            <p:nvPr/>
          </p:nvSpPr>
          <p:spPr>
            <a:xfrm>
              <a:off x="2581550" y="1510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7"/>
            <p:cNvSpPr/>
            <p:nvPr/>
          </p:nvSpPr>
          <p:spPr>
            <a:xfrm>
              <a:off x="2539800" y="1586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7"/>
            <p:cNvSpPr/>
            <p:nvPr/>
          </p:nvSpPr>
          <p:spPr>
            <a:xfrm>
              <a:off x="2498100" y="16613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7"/>
            <p:cNvSpPr/>
            <p:nvPr/>
          </p:nvSpPr>
          <p:spPr>
            <a:xfrm>
              <a:off x="2456375" y="17365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7"/>
            <p:cNvSpPr/>
            <p:nvPr/>
          </p:nvSpPr>
          <p:spPr>
            <a:xfrm>
              <a:off x="2414700" y="18117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7"/>
            <p:cNvSpPr/>
            <p:nvPr/>
          </p:nvSpPr>
          <p:spPr>
            <a:xfrm>
              <a:off x="2372975" y="1886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7"/>
            <p:cNvSpPr/>
            <p:nvPr/>
          </p:nvSpPr>
          <p:spPr>
            <a:xfrm>
              <a:off x="2331275" y="1962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7"/>
            <p:cNvSpPr/>
            <p:nvPr/>
          </p:nvSpPr>
          <p:spPr>
            <a:xfrm>
              <a:off x="2289550" y="20372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7"/>
            <p:cNvSpPr/>
            <p:nvPr/>
          </p:nvSpPr>
          <p:spPr>
            <a:xfrm>
              <a:off x="2948750" y="10263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7"/>
            <p:cNvSpPr/>
            <p:nvPr/>
          </p:nvSpPr>
          <p:spPr>
            <a:xfrm>
              <a:off x="2907000" y="11015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7"/>
            <p:cNvSpPr/>
            <p:nvPr/>
          </p:nvSpPr>
          <p:spPr>
            <a:xfrm>
              <a:off x="2865275" y="1176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7"/>
            <p:cNvSpPr/>
            <p:nvPr/>
          </p:nvSpPr>
          <p:spPr>
            <a:xfrm>
              <a:off x="2823625" y="125190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4" y="1740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7"/>
            <p:cNvSpPr/>
            <p:nvPr/>
          </p:nvSpPr>
          <p:spPr>
            <a:xfrm>
              <a:off x="2781850" y="1327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5" y="170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7"/>
            <p:cNvSpPr/>
            <p:nvPr/>
          </p:nvSpPr>
          <p:spPr>
            <a:xfrm>
              <a:off x="2740175" y="1402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7"/>
            <p:cNvSpPr/>
            <p:nvPr/>
          </p:nvSpPr>
          <p:spPr>
            <a:xfrm>
              <a:off x="2698450" y="14774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7"/>
            <p:cNvSpPr/>
            <p:nvPr/>
          </p:nvSpPr>
          <p:spPr>
            <a:xfrm>
              <a:off x="2656750" y="15526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7"/>
            <p:cNvSpPr/>
            <p:nvPr/>
          </p:nvSpPr>
          <p:spPr>
            <a:xfrm>
              <a:off x="2615000" y="162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7"/>
            <p:cNvSpPr/>
            <p:nvPr/>
          </p:nvSpPr>
          <p:spPr>
            <a:xfrm>
              <a:off x="2573300" y="17030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7"/>
            <p:cNvSpPr/>
            <p:nvPr/>
          </p:nvSpPr>
          <p:spPr>
            <a:xfrm>
              <a:off x="2531575" y="17782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7"/>
            <p:cNvSpPr/>
            <p:nvPr/>
          </p:nvSpPr>
          <p:spPr>
            <a:xfrm>
              <a:off x="2489825" y="18534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4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7"/>
            <p:cNvSpPr/>
            <p:nvPr/>
          </p:nvSpPr>
          <p:spPr>
            <a:xfrm>
              <a:off x="2448175" y="1928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7"/>
            <p:cNvSpPr/>
            <p:nvPr/>
          </p:nvSpPr>
          <p:spPr>
            <a:xfrm>
              <a:off x="2406425" y="2003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7"/>
            <p:cNvSpPr/>
            <p:nvPr/>
          </p:nvSpPr>
          <p:spPr>
            <a:xfrm>
              <a:off x="2364725" y="20789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7"/>
            <p:cNvSpPr/>
            <p:nvPr/>
          </p:nvSpPr>
          <p:spPr>
            <a:xfrm>
              <a:off x="3023900" y="10680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7"/>
            <p:cNvSpPr/>
            <p:nvPr/>
          </p:nvSpPr>
          <p:spPr>
            <a:xfrm>
              <a:off x="2982200" y="11432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7"/>
            <p:cNvSpPr/>
            <p:nvPr/>
          </p:nvSpPr>
          <p:spPr>
            <a:xfrm>
              <a:off x="2940475" y="1218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7"/>
            <p:cNvSpPr/>
            <p:nvPr/>
          </p:nvSpPr>
          <p:spPr>
            <a:xfrm>
              <a:off x="2898800" y="1293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7"/>
            <p:cNvSpPr/>
            <p:nvPr/>
          </p:nvSpPr>
          <p:spPr>
            <a:xfrm>
              <a:off x="2857050" y="1368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9" y="107"/>
                  </a:lnTo>
                  <a:close/>
                  <a:moveTo>
                    <a:pt x="1708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7"/>
            <p:cNvSpPr/>
            <p:nvPr/>
          </p:nvSpPr>
          <p:spPr>
            <a:xfrm>
              <a:off x="2815350" y="1444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9" y="105"/>
                  </a:moveTo>
                  <a:lnTo>
                    <a:pt x="4677" y="1736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9" y="105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7"/>
            <p:cNvSpPr/>
            <p:nvPr/>
          </p:nvSpPr>
          <p:spPr>
            <a:xfrm>
              <a:off x="2773650" y="15191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7"/>
            <p:cNvSpPr/>
            <p:nvPr/>
          </p:nvSpPr>
          <p:spPr>
            <a:xfrm>
              <a:off x="2731900" y="1594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7"/>
            <p:cNvSpPr/>
            <p:nvPr/>
          </p:nvSpPr>
          <p:spPr>
            <a:xfrm>
              <a:off x="2690200" y="16695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7"/>
            <p:cNvSpPr/>
            <p:nvPr/>
          </p:nvSpPr>
          <p:spPr>
            <a:xfrm>
              <a:off x="2648475" y="1744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7"/>
            <p:cNvSpPr/>
            <p:nvPr/>
          </p:nvSpPr>
          <p:spPr>
            <a:xfrm>
              <a:off x="2606775" y="18199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4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7"/>
            <p:cNvSpPr/>
            <p:nvPr/>
          </p:nvSpPr>
          <p:spPr>
            <a:xfrm>
              <a:off x="2565025" y="18950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9" y="108"/>
                  </a:moveTo>
                  <a:lnTo>
                    <a:pt x="4677" y="1740"/>
                  </a:lnTo>
                  <a:lnTo>
                    <a:pt x="3046" y="4677"/>
                  </a:lnTo>
                  <a:lnTo>
                    <a:pt x="108" y="3047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9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7"/>
            <p:cNvSpPr/>
            <p:nvPr/>
          </p:nvSpPr>
          <p:spPr>
            <a:xfrm>
              <a:off x="2523375" y="19702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7"/>
            <p:cNvSpPr/>
            <p:nvPr/>
          </p:nvSpPr>
          <p:spPr>
            <a:xfrm>
              <a:off x="2481625" y="2045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7"/>
            <p:cNvSpPr/>
            <p:nvPr/>
          </p:nvSpPr>
          <p:spPr>
            <a:xfrm>
              <a:off x="2439900" y="21206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7"/>
            <p:cNvSpPr/>
            <p:nvPr/>
          </p:nvSpPr>
          <p:spPr>
            <a:xfrm>
              <a:off x="3099100" y="11098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7"/>
            <p:cNvSpPr/>
            <p:nvPr/>
          </p:nvSpPr>
          <p:spPr>
            <a:xfrm>
              <a:off x="3057375" y="1184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7"/>
            <p:cNvSpPr/>
            <p:nvPr/>
          </p:nvSpPr>
          <p:spPr>
            <a:xfrm>
              <a:off x="3015675" y="12601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7"/>
            <p:cNvSpPr/>
            <p:nvPr/>
          </p:nvSpPr>
          <p:spPr>
            <a:xfrm>
              <a:off x="2973925" y="13353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7"/>
            <p:cNvSpPr/>
            <p:nvPr/>
          </p:nvSpPr>
          <p:spPr>
            <a:xfrm>
              <a:off x="2932275" y="14105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7"/>
            <p:cNvSpPr/>
            <p:nvPr/>
          </p:nvSpPr>
          <p:spPr>
            <a:xfrm>
              <a:off x="2890550" y="1485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7"/>
            <p:cNvSpPr/>
            <p:nvPr/>
          </p:nvSpPr>
          <p:spPr>
            <a:xfrm>
              <a:off x="2848850" y="15609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7"/>
            <p:cNvSpPr/>
            <p:nvPr/>
          </p:nvSpPr>
          <p:spPr>
            <a:xfrm>
              <a:off x="2807100" y="1636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7"/>
            <p:cNvSpPr/>
            <p:nvPr/>
          </p:nvSpPr>
          <p:spPr>
            <a:xfrm>
              <a:off x="2765400" y="1711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7"/>
            <p:cNvSpPr/>
            <p:nvPr/>
          </p:nvSpPr>
          <p:spPr>
            <a:xfrm>
              <a:off x="2723675" y="1786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7"/>
            <p:cNvSpPr/>
            <p:nvPr/>
          </p:nvSpPr>
          <p:spPr>
            <a:xfrm>
              <a:off x="2681925" y="18616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7"/>
            <p:cNvSpPr/>
            <p:nvPr/>
          </p:nvSpPr>
          <p:spPr>
            <a:xfrm>
              <a:off x="2640225" y="19367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8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7"/>
            <p:cNvSpPr/>
            <p:nvPr/>
          </p:nvSpPr>
          <p:spPr>
            <a:xfrm>
              <a:off x="2598500" y="2011975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7"/>
            <p:cNvSpPr/>
            <p:nvPr/>
          </p:nvSpPr>
          <p:spPr>
            <a:xfrm>
              <a:off x="2556825" y="20871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7"/>
            <p:cNvSpPr/>
            <p:nvPr/>
          </p:nvSpPr>
          <p:spPr>
            <a:xfrm>
              <a:off x="2515100" y="21623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7"/>
            <p:cNvSpPr/>
            <p:nvPr/>
          </p:nvSpPr>
          <p:spPr>
            <a:xfrm>
              <a:off x="3174300" y="11515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7"/>
            <p:cNvSpPr/>
            <p:nvPr/>
          </p:nvSpPr>
          <p:spPr>
            <a:xfrm>
              <a:off x="3132575" y="1226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7"/>
            <p:cNvSpPr/>
            <p:nvPr/>
          </p:nvSpPr>
          <p:spPr>
            <a:xfrm>
              <a:off x="3090875" y="13018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7"/>
            <p:cNvSpPr/>
            <p:nvPr/>
          </p:nvSpPr>
          <p:spPr>
            <a:xfrm>
              <a:off x="3049125" y="13770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7"/>
            <p:cNvSpPr/>
            <p:nvPr/>
          </p:nvSpPr>
          <p:spPr>
            <a:xfrm>
              <a:off x="3007400" y="1452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7"/>
            <p:cNvSpPr/>
            <p:nvPr/>
          </p:nvSpPr>
          <p:spPr>
            <a:xfrm>
              <a:off x="2965725" y="1527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7"/>
            <p:cNvSpPr/>
            <p:nvPr/>
          </p:nvSpPr>
          <p:spPr>
            <a:xfrm>
              <a:off x="2924000" y="16025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7"/>
            <p:cNvSpPr/>
            <p:nvPr/>
          </p:nvSpPr>
          <p:spPr>
            <a:xfrm>
              <a:off x="2882300" y="16778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7"/>
            <p:cNvSpPr/>
            <p:nvPr/>
          </p:nvSpPr>
          <p:spPr>
            <a:xfrm>
              <a:off x="2840575" y="1753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7"/>
            <p:cNvSpPr/>
            <p:nvPr/>
          </p:nvSpPr>
          <p:spPr>
            <a:xfrm>
              <a:off x="2798875" y="18281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7"/>
            <p:cNvSpPr/>
            <p:nvPr/>
          </p:nvSpPr>
          <p:spPr>
            <a:xfrm>
              <a:off x="2757125" y="19033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7"/>
            <p:cNvSpPr/>
            <p:nvPr/>
          </p:nvSpPr>
          <p:spPr>
            <a:xfrm>
              <a:off x="2715425" y="19785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7"/>
            <p:cNvSpPr/>
            <p:nvPr/>
          </p:nvSpPr>
          <p:spPr>
            <a:xfrm>
              <a:off x="2673700" y="2053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7"/>
            <p:cNvSpPr/>
            <p:nvPr/>
          </p:nvSpPr>
          <p:spPr>
            <a:xfrm>
              <a:off x="2631950" y="21288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8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7"/>
            <p:cNvSpPr/>
            <p:nvPr/>
          </p:nvSpPr>
          <p:spPr>
            <a:xfrm>
              <a:off x="2590300" y="22040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7"/>
            <p:cNvSpPr/>
            <p:nvPr/>
          </p:nvSpPr>
          <p:spPr>
            <a:xfrm>
              <a:off x="3249475" y="1193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7"/>
            <p:cNvSpPr/>
            <p:nvPr/>
          </p:nvSpPr>
          <p:spPr>
            <a:xfrm>
              <a:off x="3207775" y="12683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7"/>
            <p:cNvSpPr/>
            <p:nvPr/>
          </p:nvSpPr>
          <p:spPr>
            <a:xfrm>
              <a:off x="3166025" y="1343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7"/>
            <p:cNvSpPr/>
            <p:nvPr/>
          </p:nvSpPr>
          <p:spPr>
            <a:xfrm>
              <a:off x="3124325" y="14187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7"/>
            <p:cNvSpPr/>
            <p:nvPr/>
          </p:nvSpPr>
          <p:spPr>
            <a:xfrm>
              <a:off x="3082600" y="1493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7"/>
            <p:cNvSpPr/>
            <p:nvPr/>
          </p:nvSpPr>
          <p:spPr>
            <a:xfrm>
              <a:off x="3040900" y="15691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7"/>
            <p:cNvSpPr/>
            <p:nvPr/>
          </p:nvSpPr>
          <p:spPr>
            <a:xfrm>
              <a:off x="2999200" y="16443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7"/>
            <p:cNvSpPr/>
            <p:nvPr/>
          </p:nvSpPr>
          <p:spPr>
            <a:xfrm>
              <a:off x="2957500" y="17195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7"/>
            <p:cNvSpPr/>
            <p:nvPr/>
          </p:nvSpPr>
          <p:spPr>
            <a:xfrm>
              <a:off x="2915775" y="17946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7"/>
            <p:cNvSpPr/>
            <p:nvPr/>
          </p:nvSpPr>
          <p:spPr>
            <a:xfrm>
              <a:off x="2874025" y="18698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7"/>
            <p:cNvSpPr/>
            <p:nvPr/>
          </p:nvSpPr>
          <p:spPr>
            <a:xfrm>
              <a:off x="2832325" y="19450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7"/>
            <p:cNvSpPr/>
            <p:nvPr/>
          </p:nvSpPr>
          <p:spPr>
            <a:xfrm>
              <a:off x="2790600" y="2020250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5" y="1706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7"/>
            <p:cNvSpPr/>
            <p:nvPr/>
          </p:nvSpPr>
          <p:spPr>
            <a:xfrm>
              <a:off x="2748900" y="20954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7"/>
            <p:cNvSpPr/>
            <p:nvPr/>
          </p:nvSpPr>
          <p:spPr>
            <a:xfrm>
              <a:off x="2707150" y="21706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7"/>
            <p:cNvSpPr/>
            <p:nvPr/>
          </p:nvSpPr>
          <p:spPr>
            <a:xfrm>
              <a:off x="2665500" y="22458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7"/>
            <p:cNvSpPr/>
            <p:nvPr/>
          </p:nvSpPr>
          <p:spPr>
            <a:xfrm>
              <a:off x="3324675" y="12349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7"/>
            <p:cNvSpPr/>
            <p:nvPr/>
          </p:nvSpPr>
          <p:spPr>
            <a:xfrm>
              <a:off x="3282975" y="1310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7"/>
            <p:cNvSpPr/>
            <p:nvPr/>
          </p:nvSpPr>
          <p:spPr>
            <a:xfrm>
              <a:off x="3241225" y="1385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7"/>
            <p:cNvSpPr/>
            <p:nvPr/>
          </p:nvSpPr>
          <p:spPr>
            <a:xfrm>
              <a:off x="3199500" y="1460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7"/>
            <p:cNvSpPr/>
            <p:nvPr/>
          </p:nvSpPr>
          <p:spPr>
            <a:xfrm>
              <a:off x="3157800" y="15356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7"/>
            <p:cNvSpPr/>
            <p:nvPr/>
          </p:nvSpPr>
          <p:spPr>
            <a:xfrm>
              <a:off x="3116050" y="16108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7"/>
            <p:cNvSpPr/>
            <p:nvPr/>
          </p:nvSpPr>
          <p:spPr>
            <a:xfrm>
              <a:off x="3074400" y="1686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9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7" y="109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7"/>
            <p:cNvSpPr/>
            <p:nvPr/>
          </p:nvSpPr>
          <p:spPr>
            <a:xfrm>
              <a:off x="3032625" y="17612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7"/>
            <p:cNvSpPr/>
            <p:nvPr/>
          </p:nvSpPr>
          <p:spPr>
            <a:xfrm>
              <a:off x="2990950" y="18364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7"/>
            <p:cNvSpPr/>
            <p:nvPr/>
          </p:nvSpPr>
          <p:spPr>
            <a:xfrm>
              <a:off x="2949225" y="1911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7"/>
            <p:cNvSpPr/>
            <p:nvPr/>
          </p:nvSpPr>
          <p:spPr>
            <a:xfrm>
              <a:off x="2907525" y="1986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7"/>
            <p:cNvSpPr/>
            <p:nvPr/>
          </p:nvSpPr>
          <p:spPr>
            <a:xfrm>
              <a:off x="2865800" y="2061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7"/>
            <p:cNvSpPr/>
            <p:nvPr/>
          </p:nvSpPr>
          <p:spPr>
            <a:xfrm>
              <a:off x="2824050" y="2137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9" y="105"/>
                  </a:moveTo>
                  <a:lnTo>
                    <a:pt x="4678" y="1736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5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7"/>
            <p:cNvSpPr/>
            <p:nvPr/>
          </p:nvSpPr>
          <p:spPr>
            <a:xfrm>
              <a:off x="2782350" y="22123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7"/>
            <p:cNvSpPr/>
            <p:nvPr/>
          </p:nvSpPr>
          <p:spPr>
            <a:xfrm>
              <a:off x="2740625" y="22875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7"/>
            <p:cNvSpPr/>
            <p:nvPr/>
          </p:nvSpPr>
          <p:spPr>
            <a:xfrm>
              <a:off x="3399875" y="12766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7"/>
            <p:cNvSpPr/>
            <p:nvPr/>
          </p:nvSpPr>
          <p:spPr>
            <a:xfrm>
              <a:off x="3358125" y="13517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7"/>
            <p:cNvSpPr/>
            <p:nvPr/>
          </p:nvSpPr>
          <p:spPr>
            <a:xfrm>
              <a:off x="3316425" y="14269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7"/>
            <p:cNvSpPr/>
            <p:nvPr/>
          </p:nvSpPr>
          <p:spPr>
            <a:xfrm>
              <a:off x="3274700" y="15021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7"/>
            <p:cNvSpPr/>
            <p:nvPr/>
          </p:nvSpPr>
          <p:spPr>
            <a:xfrm>
              <a:off x="3233000" y="1577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7"/>
            <p:cNvSpPr/>
            <p:nvPr/>
          </p:nvSpPr>
          <p:spPr>
            <a:xfrm>
              <a:off x="3191250" y="16525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7"/>
            <p:cNvSpPr/>
            <p:nvPr/>
          </p:nvSpPr>
          <p:spPr>
            <a:xfrm>
              <a:off x="3149600" y="1727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7"/>
            <p:cNvSpPr/>
            <p:nvPr/>
          </p:nvSpPr>
          <p:spPr>
            <a:xfrm>
              <a:off x="3107850" y="18029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7"/>
            <p:cNvSpPr/>
            <p:nvPr/>
          </p:nvSpPr>
          <p:spPr>
            <a:xfrm>
              <a:off x="3066125" y="18781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7"/>
            <p:cNvSpPr/>
            <p:nvPr/>
          </p:nvSpPr>
          <p:spPr>
            <a:xfrm>
              <a:off x="3024425" y="19533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7"/>
            <p:cNvSpPr/>
            <p:nvPr/>
          </p:nvSpPr>
          <p:spPr>
            <a:xfrm>
              <a:off x="2982700" y="20285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7"/>
            <p:cNvSpPr/>
            <p:nvPr/>
          </p:nvSpPr>
          <p:spPr>
            <a:xfrm>
              <a:off x="2941000" y="21036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10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7"/>
            <p:cNvSpPr/>
            <p:nvPr/>
          </p:nvSpPr>
          <p:spPr>
            <a:xfrm>
              <a:off x="2899250" y="2178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7"/>
            <p:cNvSpPr/>
            <p:nvPr/>
          </p:nvSpPr>
          <p:spPr>
            <a:xfrm>
              <a:off x="2857550" y="22540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7"/>
            <p:cNvSpPr/>
            <p:nvPr/>
          </p:nvSpPr>
          <p:spPr>
            <a:xfrm>
              <a:off x="2815825" y="2329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7"/>
            <p:cNvSpPr/>
            <p:nvPr/>
          </p:nvSpPr>
          <p:spPr>
            <a:xfrm>
              <a:off x="3475075" y="13183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7"/>
            <p:cNvSpPr/>
            <p:nvPr/>
          </p:nvSpPr>
          <p:spPr>
            <a:xfrm>
              <a:off x="3433325" y="1393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7"/>
            <p:cNvSpPr/>
            <p:nvPr/>
          </p:nvSpPr>
          <p:spPr>
            <a:xfrm>
              <a:off x="3391600" y="14687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7"/>
            <p:cNvSpPr/>
            <p:nvPr/>
          </p:nvSpPr>
          <p:spPr>
            <a:xfrm>
              <a:off x="3349900" y="15438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7"/>
            <p:cNvSpPr/>
            <p:nvPr/>
          </p:nvSpPr>
          <p:spPr>
            <a:xfrm>
              <a:off x="3308150" y="16190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7"/>
            <p:cNvSpPr/>
            <p:nvPr/>
          </p:nvSpPr>
          <p:spPr>
            <a:xfrm>
              <a:off x="3266450" y="16942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7"/>
            <p:cNvSpPr/>
            <p:nvPr/>
          </p:nvSpPr>
          <p:spPr>
            <a:xfrm>
              <a:off x="3224725" y="17694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40" y="108"/>
                  </a:moveTo>
                  <a:lnTo>
                    <a:pt x="4678" y="1739"/>
                  </a:lnTo>
                  <a:lnTo>
                    <a:pt x="3048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7"/>
            <p:cNvSpPr/>
            <p:nvPr/>
          </p:nvSpPr>
          <p:spPr>
            <a:xfrm>
              <a:off x="3183050" y="18446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7"/>
            <p:cNvSpPr/>
            <p:nvPr/>
          </p:nvSpPr>
          <p:spPr>
            <a:xfrm>
              <a:off x="3141325" y="1919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7"/>
            <p:cNvSpPr/>
            <p:nvPr/>
          </p:nvSpPr>
          <p:spPr>
            <a:xfrm>
              <a:off x="3099625" y="1995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7"/>
            <p:cNvSpPr/>
            <p:nvPr/>
          </p:nvSpPr>
          <p:spPr>
            <a:xfrm>
              <a:off x="3057875" y="2070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6" y="4678"/>
                  </a:lnTo>
                  <a:lnTo>
                    <a:pt x="107" y="3046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7"/>
            <p:cNvSpPr/>
            <p:nvPr/>
          </p:nvSpPr>
          <p:spPr>
            <a:xfrm>
              <a:off x="3016150" y="21454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7"/>
            <p:cNvSpPr/>
            <p:nvPr/>
          </p:nvSpPr>
          <p:spPr>
            <a:xfrm>
              <a:off x="2974450" y="22206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7"/>
            <p:cNvSpPr/>
            <p:nvPr/>
          </p:nvSpPr>
          <p:spPr>
            <a:xfrm>
              <a:off x="2932725" y="2295800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7"/>
            <p:cNvSpPr/>
            <p:nvPr/>
          </p:nvSpPr>
          <p:spPr>
            <a:xfrm>
              <a:off x="2891025" y="2370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7"/>
            <p:cNvSpPr/>
            <p:nvPr/>
          </p:nvSpPr>
          <p:spPr>
            <a:xfrm>
              <a:off x="3550200" y="1360050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7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7"/>
            <p:cNvSpPr/>
            <p:nvPr/>
          </p:nvSpPr>
          <p:spPr>
            <a:xfrm>
              <a:off x="3508525" y="14352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7"/>
            <p:cNvSpPr/>
            <p:nvPr/>
          </p:nvSpPr>
          <p:spPr>
            <a:xfrm>
              <a:off x="3466800" y="1510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7"/>
            <p:cNvSpPr/>
            <p:nvPr/>
          </p:nvSpPr>
          <p:spPr>
            <a:xfrm>
              <a:off x="3425100" y="15856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7"/>
            <p:cNvSpPr/>
            <p:nvPr/>
          </p:nvSpPr>
          <p:spPr>
            <a:xfrm>
              <a:off x="3383350" y="16608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7"/>
            <p:cNvSpPr/>
            <p:nvPr/>
          </p:nvSpPr>
          <p:spPr>
            <a:xfrm>
              <a:off x="3341650" y="1735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7"/>
            <p:cNvSpPr/>
            <p:nvPr/>
          </p:nvSpPr>
          <p:spPr>
            <a:xfrm>
              <a:off x="3299925" y="18111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7"/>
            <p:cNvSpPr/>
            <p:nvPr/>
          </p:nvSpPr>
          <p:spPr>
            <a:xfrm>
              <a:off x="3258175" y="1886375"/>
              <a:ext cx="119650" cy="119575"/>
            </a:xfrm>
            <a:custGeom>
              <a:avLst/>
              <a:gdLst/>
              <a:ahLst/>
              <a:cxnLst/>
              <a:rect l="l" t="t" r="r" b="b"/>
              <a:pathLst>
                <a:path w="4786" h="4783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10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6" y="1707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7"/>
            <p:cNvSpPr/>
            <p:nvPr/>
          </p:nvSpPr>
          <p:spPr>
            <a:xfrm>
              <a:off x="3216475" y="19615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7"/>
            <p:cNvSpPr/>
            <p:nvPr/>
          </p:nvSpPr>
          <p:spPr>
            <a:xfrm>
              <a:off x="3174775" y="2036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7"/>
            <p:cNvSpPr/>
            <p:nvPr/>
          </p:nvSpPr>
          <p:spPr>
            <a:xfrm>
              <a:off x="3133075" y="2111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7"/>
            <p:cNvSpPr/>
            <p:nvPr/>
          </p:nvSpPr>
          <p:spPr>
            <a:xfrm>
              <a:off x="3091350" y="2187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7"/>
            <p:cNvSpPr/>
            <p:nvPr/>
          </p:nvSpPr>
          <p:spPr>
            <a:xfrm>
              <a:off x="3049650" y="22622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9"/>
                  </a:lnTo>
                  <a:lnTo>
                    <a:pt x="108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7"/>
            <p:cNvSpPr/>
            <p:nvPr/>
          </p:nvSpPr>
          <p:spPr>
            <a:xfrm>
              <a:off x="3007925" y="23374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7"/>
            <p:cNvSpPr/>
            <p:nvPr/>
          </p:nvSpPr>
          <p:spPr>
            <a:xfrm>
              <a:off x="2966225" y="24126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7"/>
            <p:cNvSpPr/>
            <p:nvPr/>
          </p:nvSpPr>
          <p:spPr>
            <a:xfrm>
              <a:off x="3625425" y="14017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7"/>
            <p:cNvSpPr/>
            <p:nvPr/>
          </p:nvSpPr>
          <p:spPr>
            <a:xfrm>
              <a:off x="3583700" y="14769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7"/>
            <p:cNvSpPr/>
            <p:nvPr/>
          </p:nvSpPr>
          <p:spPr>
            <a:xfrm>
              <a:off x="3542000" y="15521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7"/>
            <p:cNvSpPr/>
            <p:nvPr/>
          </p:nvSpPr>
          <p:spPr>
            <a:xfrm>
              <a:off x="3500250" y="1627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7"/>
            <p:cNvSpPr/>
            <p:nvPr/>
          </p:nvSpPr>
          <p:spPr>
            <a:xfrm>
              <a:off x="3458550" y="17025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7"/>
            <p:cNvSpPr/>
            <p:nvPr/>
          </p:nvSpPr>
          <p:spPr>
            <a:xfrm>
              <a:off x="3416825" y="1777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7"/>
            <p:cNvSpPr/>
            <p:nvPr/>
          </p:nvSpPr>
          <p:spPr>
            <a:xfrm>
              <a:off x="3375125" y="18529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7"/>
            <p:cNvSpPr/>
            <p:nvPr/>
          </p:nvSpPr>
          <p:spPr>
            <a:xfrm>
              <a:off x="3333375" y="1928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7"/>
            <p:cNvSpPr/>
            <p:nvPr/>
          </p:nvSpPr>
          <p:spPr>
            <a:xfrm>
              <a:off x="3291725" y="2003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7"/>
            <p:cNvSpPr/>
            <p:nvPr/>
          </p:nvSpPr>
          <p:spPr>
            <a:xfrm>
              <a:off x="3249975" y="2078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7"/>
            <p:cNvSpPr/>
            <p:nvPr/>
          </p:nvSpPr>
          <p:spPr>
            <a:xfrm>
              <a:off x="3208200" y="2153675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7"/>
            <p:cNvSpPr/>
            <p:nvPr/>
          </p:nvSpPr>
          <p:spPr>
            <a:xfrm>
              <a:off x="3166550" y="2228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7"/>
            <p:cNvSpPr/>
            <p:nvPr/>
          </p:nvSpPr>
          <p:spPr>
            <a:xfrm>
              <a:off x="3124800" y="2304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7"/>
            <p:cNvSpPr/>
            <p:nvPr/>
          </p:nvSpPr>
          <p:spPr>
            <a:xfrm>
              <a:off x="3083100" y="2379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7"/>
            <p:cNvSpPr/>
            <p:nvPr/>
          </p:nvSpPr>
          <p:spPr>
            <a:xfrm>
              <a:off x="3041375" y="2454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7"/>
            <p:cNvSpPr/>
            <p:nvPr/>
          </p:nvSpPr>
          <p:spPr>
            <a:xfrm>
              <a:off x="3700575" y="14435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7"/>
            <p:cNvSpPr/>
            <p:nvPr/>
          </p:nvSpPr>
          <p:spPr>
            <a:xfrm>
              <a:off x="3658875" y="1518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7"/>
            <p:cNvSpPr/>
            <p:nvPr/>
          </p:nvSpPr>
          <p:spPr>
            <a:xfrm>
              <a:off x="3617175" y="1593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7"/>
            <p:cNvSpPr/>
            <p:nvPr/>
          </p:nvSpPr>
          <p:spPr>
            <a:xfrm>
              <a:off x="3575450" y="1669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7"/>
            <p:cNvSpPr/>
            <p:nvPr/>
          </p:nvSpPr>
          <p:spPr>
            <a:xfrm>
              <a:off x="3533750" y="1744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7"/>
            <p:cNvSpPr/>
            <p:nvPr/>
          </p:nvSpPr>
          <p:spPr>
            <a:xfrm>
              <a:off x="3492025" y="1819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7"/>
            <p:cNvSpPr/>
            <p:nvPr/>
          </p:nvSpPr>
          <p:spPr>
            <a:xfrm>
              <a:off x="3450275" y="1894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7"/>
            <p:cNvSpPr/>
            <p:nvPr/>
          </p:nvSpPr>
          <p:spPr>
            <a:xfrm>
              <a:off x="3408575" y="1969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7"/>
            <p:cNvSpPr/>
            <p:nvPr/>
          </p:nvSpPr>
          <p:spPr>
            <a:xfrm>
              <a:off x="3366850" y="20450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7"/>
            <p:cNvSpPr/>
            <p:nvPr/>
          </p:nvSpPr>
          <p:spPr>
            <a:xfrm>
              <a:off x="3325175" y="21201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80"/>
                  </a:lnTo>
                  <a:lnTo>
                    <a:pt x="107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7"/>
            <p:cNvSpPr/>
            <p:nvPr/>
          </p:nvSpPr>
          <p:spPr>
            <a:xfrm>
              <a:off x="3283450" y="2195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7"/>
            <p:cNvSpPr/>
            <p:nvPr/>
          </p:nvSpPr>
          <p:spPr>
            <a:xfrm>
              <a:off x="3241750" y="2270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7"/>
            <p:cNvSpPr/>
            <p:nvPr/>
          </p:nvSpPr>
          <p:spPr>
            <a:xfrm>
              <a:off x="3200000" y="23457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7"/>
            <p:cNvSpPr/>
            <p:nvPr/>
          </p:nvSpPr>
          <p:spPr>
            <a:xfrm>
              <a:off x="3158300" y="24208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4" y="4677"/>
                  </a:lnTo>
                  <a:lnTo>
                    <a:pt x="105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7"/>
            <p:cNvSpPr/>
            <p:nvPr/>
          </p:nvSpPr>
          <p:spPr>
            <a:xfrm>
              <a:off x="3116575" y="24960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7"/>
            <p:cNvSpPr/>
            <p:nvPr/>
          </p:nvSpPr>
          <p:spPr>
            <a:xfrm>
              <a:off x="3775750" y="14852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7"/>
            <p:cNvSpPr/>
            <p:nvPr/>
          </p:nvSpPr>
          <p:spPr>
            <a:xfrm>
              <a:off x="3734050" y="15604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7"/>
            <p:cNvSpPr/>
            <p:nvPr/>
          </p:nvSpPr>
          <p:spPr>
            <a:xfrm>
              <a:off x="3692300" y="16356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40" y="107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7"/>
            <p:cNvSpPr/>
            <p:nvPr/>
          </p:nvSpPr>
          <p:spPr>
            <a:xfrm>
              <a:off x="3650650" y="1710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7"/>
            <p:cNvSpPr/>
            <p:nvPr/>
          </p:nvSpPr>
          <p:spPr>
            <a:xfrm>
              <a:off x="3608925" y="1785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4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7"/>
            <p:cNvSpPr/>
            <p:nvPr/>
          </p:nvSpPr>
          <p:spPr>
            <a:xfrm>
              <a:off x="3567225" y="18611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7"/>
            <p:cNvSpPr/>
            <p:nvPr/>
          </p:nvSpPr>
          <p:spPr>
            <a:xfrm>
              <a:off x="3525475" y="1936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7"/>
            <p:cNvSpPr/>
            <p:nvPr/>
          </p:nvSpPr>
          <p:spPr>
            <a:xfrm>
              <a:off x="3483775" y="20115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7"/>
            <p:cNvSpPr/>
            <p:nvPr/>
          </p:nvSpPr>
          <p:spPr>
            <a:xfrm>
              <a:off x="3442050" y="20867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7"/>
            <p:cNvSpPr/>
            <p:nvPr/>
          </p:nvSpPr>
          <p:spPr>
            <a:xfrm>
              <a:off x="3400300" y="21618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7"/>
            <p:cNvSpPr/>
            <p:nvPr/>
          </p:nvSpPr>
          <p:spPr>
            <a:xfrm>
              <a:off x="3358650" y="2237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7"/>
            <p:cNvSpPr/>
            <p:nvPr/>
          </p:nvSpPr>
          <p:spPr>
            <a:xfrm>
              <a:off x="3316900" y="2312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5" y="1741"/>
                  </a:lnTo>
                  <a:lnTo>
                    <a:pt x="3046" y="4678"/>
                  </a:lnTo>
                  <a:lnTo>
                    <a:pt x="107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7"/>
            <p:cNvSpPr/>
            <p:nvPr/>
          </p:nvSpPr>
          <p:spPr>
            <a:xfrm>
              <a:off x="3275200" y="23874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7"/>
            <p:cNvSpPr/>
            <p:nvPr/>
          </p:nvSpPr>
          <p:spPr>
            <a:xfrm>
              <a:off x="3233475" y="24626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9" y="108"/>
                  </a:moveTo>
                  <a:lnTo>
                    <a:pt x="4678" y="1739"/>
                  </a:lnTo>
                  <a:lnTo>
                    <a:pt x="3047" y="4676"/>
                  </a:lnTo>
                  <a:lnTo>
                    <a:pt x="106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7"/>
            <p:cNvSpPr/>
            <p:nvPr/>
          </p:nvSpPr>
          <p:spPr>
            <a:xfrm>
              <a:off x="3191775" y="253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7"/>
            <p:cNvSpPr/>
            <p:nvPr/>
          </p:nvSpPr>
          <p:spPr>
            <a:xfrm>
              <a:off x="3850950" y="1526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7"/>
            <p:cNvSpPr/>
            <p:nvPr/>
          </p:nvSpPr>
          <p:spPr>
            <a:xfrm>
              <a:off x="3809275" y="1602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7"/>
            <p:cNvSpPr/>
            <p:nvPr/>
          </p:nvSpPr>
          <p:spPr>
            <a:xfrm>
              <a:off x="3767550" y="1677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7"/>
            <p:cNvSpPr/>
            <p:nvPr/>
          </p:nvSpPr>
          <p:spPr>
            <a:xfrm>
              <a:off x="3725850" y="1752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7"/>
            <p:cNvSpPr/>
            <p:nvPr/>
          </p:nvSpPr>
          <p:spPr>
            <a:xfrm>
              <a:off x="3684100" y="1827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7"/>
            <p:cNvSpPr/>
            <p:nvPr/>
          </p:nvSpPr>
          <p:spPr>
            <a:xfrm>
              <a:off x="3642375" y="19028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7"/>
            <p:cNvSpPr/>
            <p:nvPr/>
          </p:nvSpPr>
          <p:spPr>
            <a:xfrm>
              <a:off x="3600675" y="1978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7"/>
            <p:cNvSpPr/>
            <p:nvPr/>
          </p:nvSpPr>
          <p:spPr>
            <a:xfrm>
              <a:off x="3558950" y="205320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7"/>
            <p:cNvSpPr/>
            <p:nvPr/>
          </p:nvSpPr>
          <p:spPr>
            <a:xfrm>
              <a:off x="3517250" y="21284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7"/>
            <p:cNvSpPr/>
            <p:nvPr/>
          </p:nvSpPr>
          <p:spPr>
            <a:xfrm>
              <a:off x="3475500" y="22036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4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7"/>
            <p:cNvSpPr/>
            <p:nvPr/>
          </p:nvSpPr>
          <p:spPr>
            <a:xfrm>
              <a:off x="3433850" y="22787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7"/>
            <p:cNvSpPr/>
            <p:nvPr/>
          </p:nvSpPr>
          <p:spPr>
            <a:xfrm>
              <a:off x="3392075" y="2353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7"/>
            <p:cNvSpPr/>
            <p:nvPr/>
          </p:nvSpPr>
          <p:spPr>
            <a:xfrm>
              <a:off x="3350375" y="24291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9" y="108"/>
                  </a:moveTo>
                  <a:lnTo>
                    <a:pt x="4678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7"/>
            <p:cNvSpPr/>
            <p:nvPr/>
          </p:nvSpPr>
          <p:spPr>
            <a:xfrm>
              <a:off x="3308675" y="2504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9"/>
                  </a:moveTo>
                  <a:lnTo>
                    <a:pt x="4676" y="1740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09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7"/>
            <p:cNvSpPr/>
            <p:nvPr/>
          </p:nvSpPr>
          <p:spPr>
            <a:xfrm>
              <a:off x="3266925" y="25795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7"/>
            <p:cNvSpPr/>
            <p:nvPr/>
          </p:nvSpPr>
          <p:spPr>
            <a:xfrm>
              <a:off x="3926150" y="156867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7"/>
            <p:cNvSpPr/>
            <p:nvPr/>
          </p:nvSpPr>
          <p:spPr>
            <a:xfrm>
              <a:off x="3884400" y="16438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7"/>
            <p:cNvSpPr/>
            <p:nvPr/>
          </p:nvSpPr>
          <p:spPr>
            <a:xfrm>
              <a:off x="3842750" y="1719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7"/>
            <p:cNvSpPr/>
            <p:nvPr/>
          </p:nvSpPr>
          <p:spPr>
            <a:xfrm>
              <a:off x="3801000" y="1794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7"/>
            <p:cNvSpPr/>
            <p:nvPr/>
          </p:nvSpPr>
          <p:spPr>
            <a:xfrm>
              <a:off x="3759300" y="18694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7"/>
            <p:cNvSpPr/>
            <p:nvPr/>
          </p:nvSpPr>
          <p:spPr>
            <a:xfrm>
              <a:off x="3717575" y="19445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7"/>
            <p:cNvSpPr/>
            <p:nvPr/>
          </p:nvSpPr>
          <p:spPr>
            <a:xfrm>
              <a:off x="3675875" y="2019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7"/>
            <p:cNvSpPr/>
            <p:nvPr/>
          </p:nvSpPr>
          <p:spPr>
            <a:xfrm>
              <a:off x="3634150" y="2094900"/>
              <a:ext cx="119550" cy="119650"/>
            </a:xfrm>
            <a:custGeom>
              <a:avLst/>
              <a:gdLst/>
              <a:ahLst/>
              <a:cxnLst/>
              <a:rect l="l" t="t" r="r" b="b"/>
              <a:pathLst>
                <a:path w="4782" h="4786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7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5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7"/>
            <p:cNvSpPr/>
            <p:nvPr/>
          </p:nvSpPr>
          <p:spPr>
            <a:xfrm>
              <a:off x="3592400" y="2170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7"/>
            <p:cNvSpPr/>
            <p:nvPr/>
          </p:nvSpPr>
          <p:spPr>
            <a:xfrm>
              <a:off x="3550700" y="22453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7"/>
            <p:cNvSpPr/>
            <p:nvPr/>
          </p:nvSpPr>
          <p:spPr>
            <a:xfrm>
              <a:off x="3508975" y="23205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7"/>
            <p:cNvSpPr/>
            <p:nvPr/>
          </p:nvSpPr>
          <p:spPr>
            <a:xfrm>
              <a:off x="3467300" y="2395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7"/>
            <p:cNvSpPr/>
            <p:nvPr/>
          </p:nvSpPr>
          <p:spPr>
            <a:xfrm>
              <a:off x="3425575" y="2470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7"/>
            <p:cNvSpPr/>
            <p:nvPr/>
          </p:nvSpPr>
          <p:spPr>
            <a:xfrm>
              <a:off x="3383875" y="2546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7"/>
            <p:cNvSpPr/>
            <p:nvPr/>
          </p:nvSpPr>
          <p:spPr>
            <a:xfrm>
              <a:off x="3342125" y="2621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4" name="Google Shape;4884;p7"/>
          <p:cNvGrpSpPr/>
          <p:nvPr/>
        </p:nvGrpSpPr>
        <p:grpSpPr>
          <a:xfrm>
            <a:off x="7498458" y="1691045"/>
            <a:ext cx="1828822" cy="1828800"/>
            <a:chOff x="5468785" y="1476170"/>
            <a:chExt cx="1828822" cy="1828800"/>
          </a:xfrm>
        </p:grpSpPr>
        <p:sp>
          <p:nvSpPr>
            <p:cNvPr id="4885" name="Google Shape;4885;p7"/>
            <p:cNvSpPr/>
            <p:nvPr/>
          </p:nvSpPr>
          <p:spPr>
            <a:xfrm>
              <a:off x="5468796" y="1476170"/>
              <a:ext cx="1828800" cy="182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6" name="Google Shape;4886;p7"/>
            <p:cNvGrpSpPr/>
            <p:nvPr/>
          </p:nvGrpSpPr>
          <p:grpSpPr>
            <a:xfrm>
              <a:off x="5468785" y="1476187"/>
              <a:ext cx="1828822" cy="1828766"/>
              <a:chOff x="4048450" y="2435150"/>
              <a:chExt cx="810325" cy="810300"/>
            </a:xfrm>
          </p:grpSpPr>
          <p:sp>
            <p:nvSpPr>
              <p:cNvPr id="4887" name="Google Shape;4887;p7"/>
              <p:cNvSpPr/>
              <p:nvPr/>
            </p:nvSpPr>
            <p:spPr>
              <a:xfrm>
                <a:off x="4051600" y="2937900"/>
                <a:ext cx="282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9" y="74"/>
                      <a:pt x="35" y="146"/>
                      <a:pt x="55" y="220"/>
                    </a:cubicBezTo>
                    <a:cubicBezTo>
                      <a:pt x="89" y="199"/>
                      <a:pt x="113" y="161"/>
                      <a:pt x="113" y="118"/>
                    </a:cubicBezTo>
                    <a:cubicBezTo>
                      <a:pt x="111" y="56"/>
                      <a:pt x="61" y="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7"/>
              <p:cNvSpPr/>
              <p:nvPr/>
            </p:nvSpPr>
            <p:spPr>
              <a:xfrm>
                <a:off x="404845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7"/>
              <p:cNvSpPr/>
              <p:nvPr/>
            </p:nvSpPr>
            <p:spPr>
              <a:xfrm>
                <a:off x="4048475" y="287087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5"/>
                      <a:pt x="119" y="235"/>
                    </a:cubicBezTo>
                    <a:cubicBezTo>
                      <a:pt x="182" y="235"/>
                      <a:pt x="236" y="181"/>
                      <a:pt x="236" y="118"/>
                    </a:cubicBezTo>
                    <a:cubicBezTo>
                      <a:pt x="236" y="53"/>
                      <a:pt x="182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7"/>
              <p:cNvSpPr/>
              <p:nvPr/>
            </p:nvSpPr>
            <p:spPr>
              <a:xfrm>
                <a:off x="4048475" y="28373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9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6" y="55"/>
                      <a:pt x="182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7"/>
              <p:cNvSpPr/>
              <p:nvPr/>
            </p:nvSpPr>
            <p:spPr>
              <a:xfrm>
                <a:off x="4048475" y="28038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9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6" y="54"/>
                      <a:pt x="182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7"/>
              <p:cNvSpPr/>
              <p:nvPr/>
            </p:nvSpPr>
            <p:spPr>
              <a:xfrm>
                <a:off x="4048475" y="27703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9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6" y="54"/>
                      <a:pt x="182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7"/>
              <p:cNvSpPr/>
              <p:nvPr/>
            </p:nvSpPr>
            <p:spPr>
              <a:xfrm>
                <a:off x="4051525" y="2737225"/>
                <a:ext cx="28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21" extrusionOk="0">
                    <a:moveTo>
                      <a:pt x="57" y="1"/>
                    </a:moveTo>
                    <a:cubicBezTo>
                      <a:pt x="38" y="74"/>
                      <a:pt x="20" y="146"/>
                      <a:pt x="1" y="220"/>
                    </a:cubicBezTo>
                    <a:cubicBezTo>
                      <a:pt x="64" y="216"/>
                      <a:pt x="111" y="164"/>
                      <a:pt x="111" y="102"/>
                    </a:cubicBezTo>
                    <a:cubicBezTo>
                      <a:pt x="114" y="60"/>
                      <a:pt x="92" y="23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7"/>
              <p:cNvSpPr/>
              <p:nvPr/>
            </p:nvSpPr>
            <p:spPr>
              <a:xfrm>
                <a:off x="4350500" y="3239525"/>
                <a:ext cx="55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13" extrusionOk="0">
                    <a:moveTo>
                      <a:pt x="102" y="1"/>
                    </a:moveTo>
                    <a:cubicBezTo>
                      <a:pt x="59" y="1"/>
                      <a:pt x="22" y="23"/>
                      <a:pt x="0" y="58"/>
                    </a:cubicBezTo>
                    <a:cubicBezTo>
                      <a:pt x="74" y="76"/>
                      <a:pt x="146" y="95"/>
                      <a:pt x="219" y="113"/>
                    </a:cubicBezTo>
                    <a:cubicBezTo>
                      <a:pt x="216" y="51"/>
                      <a:pt x="16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7"/>
              <p:cNvSpPr/>
              <p:nvPr/>
            </p:nvSpPr>
            <p:spPr>
              <a:xfrm>
                <a:off x="4383575" y="3239525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5" y="236"/>
                      <a:pt x="119" y="236"/>
                    </a:cubicBezTo>
                    <a:cubicBezTo>
                      <a:pt x="185" y="236"/>
                      <a:pt x="236" y="182"/>
                      <a:pt x="236" y="119"/>
                    </a:cubicBezTo>
                    <a:cubicBezTo>
                      <a:pt x="239" y="54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7"/>
              <p:cNvSpPr/>
              <p:nvPr/>
            </p:nvSpPr>
            <p:spPr>
              <a:xfrm>
                <a:off x="4417125" y="32395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2"/>
                      <a:pt x="236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"/>
              <p:cNvSpPr/>
              <p:nvPr/>
            </p:nvSpPr>
            <p:spPr>
              <a:xfrm>
                <a:off x="4450625" y="32395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2"/>
                      <a:pt x="236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"/>
              <p:cNvSpPr/>
              <p:nvPr/>
            </p:nvSpPr>
            <p:spPr>
              <a:xfrm>
                <a:off x="4484150" y="32395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2"/>
                      <a:pt x="236" y="119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"/>
              <p:cNvSpPr/>
              <p:nvPr/>
            </p:nvSpPr>
            <p:spPr>
              <a:xfrm>
                <a:off x="4517700" y="32395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2"/>
                      <a:pt x="236" y="119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7"/>
              <p:cNvSpPr/>
              <p:nvPr/>
            </p:nvSpPr>
            <p:spPr>
              <a:xfrm>
                <a:off x="4551200" y="3239525"/>
                <a:ext cx="5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12" extrusionOk="0">
                    <a:moveTo>
                      <a:pt x="118" y="1"/>
                    </a:moveTo>
                    <a:cubicBezTo>
                      <a:pt x="55" y="1"/>
                      <a:pt x="3" y="51"/>
                      <a:pt x="0" y="111"/>
                    </a:cubicBezTo>
                    <a:cubicBezTo>
                      <a:pt x="74" y="92"/>
                      <a:pt x="146" y="76"/>
                      <a:pt x="219" y="55"/>
                    </a:cubicBezTo>
                    <a:cubicBezTo>
                      <a:pt x="197" y="23"/>
                      <a:pt x="16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7"/>
              <p:cNvSpPr/>
              <p:nvPr/>
            </p:nvSpPr>
            <p:spPr>
              <a:xfrm>
                <a:off x="4283100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4" y="234"/>
                      <a:pt x="235" y="181"/>
                      <a:pt x="235" y="118"/>
                    </a:cubicBezTo>
                    <a:cubicBezTo>
                      <a:pt x="235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"/>
              <p:cNvSpPr/>
              <p:nvPr/>
            </p:nvSpPr>
            <p:spPr>
              <a:xfrm>
                <a:off x="4316600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4" y="234"/>
                      <a:pt x="235" y="181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7"/>
              <p:cNvSpPr/>
              <p:nvPr/>
            </p:nvSpPr>
            <p:spPr>
              <a:xfrm>
                <a:off x="4350100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2" y="234"/>
                      <a:pt x="235" y="181"/>
                      <a:pt x="235" y="118"/>
                    </a:cubicBezTo>
                    <a:cubicBezTo>
                      <a:pt x="235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7"/>
              <p:cNvSpPr/>
              <p:nvPr/>
            </p:nvSpPr>
            <p:spPr>
              <a:xfrm>
                <a:off x="4383575" y="3206050"/>
                <a:ext cx="59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4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1"/>
                      <a:pt x="55" y="234"/>
                      <a:pt x="119" y="234"/>
                    </a:cubicBezTo>
                    <a:cubicBezTo>
                      <a:pt x="185" y="234"/>
                      <a:pt x="236" y="181"/>
                      <a:pt x="236" y="118"/>
                    </a:cubicBezTo>
                    <a:cubicBezTo>
                      <a:pt x="236" y="53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7"/>
              <p:cNvSpPr/>
              <p:nvPr/>
            </p:nvSpPr>
            <p:spPr>
              <a:xfrm>
                <a:off x="4417125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1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7"/>
              <p:cNvSpPr/>
              <p:nvPr/>
            </p:nvSpPr>
            <p:spPr>
              <a:xfrm>
                <a:off x="4450625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7"/>
              <p:cNvSpPr/>
              <p:nvPr/>
            </p:nvSpPr>
            <p:spPr>
              <a:xfrm>
                <a:off x="4484150" y="3206050"/>
                <a:ext cx="59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4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1"/>
                      <a:pt x="55" y="234"/>
                      <a:pt x="118" y="234"/>
                    </a:cubicBezTo>
                    <a:cubicBezTo>
                      <a:pt x="185" y="234"/>
                      <a:pt x="236" y="181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7"/>
              <p:cNvSpPr/>
              <p:nvPr/>
            </p:nvSpPr>
            <p:spPr>
              <a:xfrm>
                <a:off x="4517700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1" y="234"/>
                      <a:pt x="236" y="181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7"/>
              <p:cNvSpPr/>
              <p:nvPr/>
            </p:nvSpPr>
            <p:spPr>
              <a:xfrm>
                <a:off x="4551200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"/>
              <p:cNvSpPr/>
              <p:nvPr/>
            </p:nvSpPr>
            <p:spPr>
              <a:xfrm>
                <a:off x="4584700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4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7"/>
              <p:cNvSpPr/>
              <p:nvPr/>
            </p:nvSpPr>
            <p:spPr>
              <a:xfrm>
                <a:off x="4618200" y="3206050"/>
                <a:ext cx="59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4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5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7"/>
              <p:cNvSpPr/>
              <p:nvPr/>
            </p:nvSpPr>
            <p:spPr>
              <a:xfrm>
                <a:off x="4216025" y="31725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7"/>
              <p:cNvSpPr/>
              <p:nvPr/>
            </p:nvSpPr>
            <p:spPr>
              <a:xfrm>
                <a:off x="4249550" y="3172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7"/>
              <p:cNvSpPr/>
              <p:nvPr/>
            </p:nvSpPr>
            <p:spPr>
              <a:xfrm>
                <a:off x="4283100" y="3172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7"/>
              <p:cNvSpPr/>
              <p:nvPr/>
            </p:nvSpPr>
            <p:spPr>
              <a:xfrm>
                <a:off x="4316600" y="3172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7"/>
              <p:cNvSpPr/>
              <p:nvPr/>
            </p:nvSpPr>
            <p:spPr>
              <a:xfrm>
                <a:off x="4350100" y="3172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7"/>
              <p:cNvSpPr/>
              <p:nvPr/>
            </p:nvSpPr>
            <p:spPr>
              <a:xfrm>
                <a:off x="4383575" y="3172500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4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5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7"/>
              <p:cNvSpPr/>
              <p:nvPr/>
            </p:nvSpPr>
            <p:spPr>
              <a:xfrm>
                <a:off x="4417125" y="31725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7"/>
              <p:cNvSpPr/>
              <p:nvPr/>
            </p:nvSpPr>
            <p:spPr>
              <a:xfrm>
                <a:off x="4450625" y="31725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7"/>
              <p:cNvSpPr/>
              <p:nvPr/>
            </p:nvSpPr>
            <p:spPr>
              <a:xfrm>
                <a:off x="4484150" y="31725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7"/>
              <p:cNvSpPr/>
              <p:nvPr/>
            </p:nvSpPr>
            <p:spPr>
              <a:xfrm>
                <a:off x="4517700" y="3172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7"/>
              <p:cNvSpPr/>
              <p:nvPr/>
            </p:nvSpPr>
            <p:spPr>
              <a:xfrm>
                <a:off x="4551200" y="3172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7"/>
              <p:cNvSpPr/>
              <p:nvPr/>
            </p:nvSpPr>
            <p:spPr>
              <a:xfrm>
                <a:off x="4584700" y="3172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7"/>
              <p:cNvSpPr/>
              <p:nvPr/>
            </p:nvSpPr>
            <p:spPr>
              <a:xfrm>
                <a:off x="4618200" y="3172500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7"/>
              <p:cNvSpPr/>
              <p:nvPr/>
            </p:nvSpPr>
            <p:spPr>
              <a:xfrm>
                <a:off x="4651725" y="31725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7"/>
              <p:cNvSpPr/>
              <p:nvPr/>
            </p:nvSpPr>
            <p:spPr>
              <a:xfrm>
                <a:off x="4685225" y="31725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7"/>
              <p:cNvSpPr/>
              <p:nvPr/>
            </p:nvSpPr>
            <p:spPr>
              <a:xfrm>
                <a:off x="4182525" y="31390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0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7"/>
              <p:cNvSpPr/>
              <p:nvPr/>
            </p:nvSpPr>
            <p:spPr>
              <a:xfrm>
                <a:off x="4216025" y="31390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7"/>
              <p:cNvSpPr/>
              <p:nvPr/>
            </p:nvSpPr>
            <p:spPr>
              <a:xfrm>
                <a:off x="4249550" y="31390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2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7"/>
              <p:cNvSpPr/>
              <p:nvPr/>
            </p:nvSpPr>
            <p:spPr>
              <a:xfrm>
                <a:off x="4283100" y="31390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2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7"/>
              <p:cNvSpPr/>
              <p:nvPr/>
            </p:nvSpPr>
            <p:spPr>
              <a:xfrm>
                <a:off x="4316600" y="31390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2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7"/>
              <p:cNvSpPr/>
              <p:nvPr/>
            </p:nvSpPr>
            <p:spPr>
              <a:xfrm>
                <a:off x="4350100" y="31390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7"/>
              <p:cNvSpPr/>
              <p:nvPr/>
            </p:nvSpPr>
            <p:spPr>
              <a:xfrm>
                <a:off x="4383575" y="3139000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2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7"/>
              <p:cNvSpPr/>
              <p:nvPr/>
            </p:nvSpPr>
            <p:spPr>
              <a:xfrm>
                <a:off x="4417125" y="31390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7"/>
              <p:cNvSpPr/>
              <p:nvPr/>
            </p:nvSpPr>
            <p:spPr>
              <a:xfrm>
                <a:off x="4450625" y="31390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7"/>
              <p:cNvSpPr/>
              <p:nvPr/>
            </p:nvSpPr>
            <p:spPr>
              <a:xfrm>
                <a:off x="4484150" y="31390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2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7"/>
              <p:cNvSpPr/>
              <p:nvPr/>
            </p:nvSpPr>
            <p:spPr>
              <a:xfrm>
                <a:off x="4517700" y="31390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2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7"/>
              <p:cNvSpPr/>
              <p:nvPr/>
            </p:nvSpPr>
            <p:spPr>
              <a:xfrm>
                <a:off x="4551200" y="31390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2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7"/>
              <p:cNvSpPr/>
              <p:nvPr/>
            </p:nvSpPr>
            <p:spPr>
              <a:xfrm>
                <a:off x="4584700" y="31390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7"/>
              <p:cNvSpPr/>
              <p:nvPr/>
            </p:nvSpPr>
            <p:spPr>
              <a:xfrm>
                <a:off x="4618200" y="3139000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7"/>
              <p:cNvSpPr/>
              <p:nvPr/>
            </p:nvSpPr>
            <p:spPr>
              <a:xfrm>
                <a:off x="4651725" y="31390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7"/>
              <p:cNvSpPr/>
              <p:nvPr/>
            </p:nvSpPr>
            <p:spPr>
              <a:xfrm>
                <a:off x="4685225" y="31390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2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7"/>
              <p:cNvSpPr/>
              <p:nvPr/>
            </p:nvSpPr>
            <p:spPr>
              <a:xfrm>
                <a:off x="4718775" y="31390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4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2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7"/>
              <p:cNvSpPr/>
              <p:nvPr/>
            </p:nvSpPr>
            <p:spPr>
              <a:xfrm>
                <a:off x="4148975" y="31055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4" y="1"/>
                      <a:pt x="1" y="54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7"/>
              <p:cNvSpPr/>
              <p:nvPr/>
            </p:nvSpPr>
            <p:spPr>
              <a:xfrm>
                <a:off x="4182525" y="3105475"/>
                <a:ext cx="58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118" y="0"/>
                    </a:moveTo>
                    <a:cubicBezTo>
                      <a:pt x="50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4" y="234"/>
                      <a:pt x="234" y="181"/>
                      <a:pt x="234" y="118"/>
                    </a:cubicBezTo>
                    <a:cubicBezTo>
                      <a:pt x="234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7"/>
              <p:cNvSpPr/>
              <p:nvPr/>
            </p:nvSpPr>
            <p:spPr>
              <a:xfrm>
                <a:off x="4216025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7"/>
              <p:cNvSpPr/>
              <p:nvPr/>
            </p:nvSpPr>
            <p:spPr>
              <a:xfrm>
                <a:off x="4249550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1"/>
                      <a:pt x="55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7"/>
              <p:cNvSpPr/>
              <p:nvPr/>
            </p:nvSpPr>
            <p:spPr>
              <a:xfrm>
                <a:off x="4283100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4" y="234"/>
                      <a:pt x="235" y="181"/>
                      <a:pt x="235" y="118"/>
                    </a:cubicBezTo>
                    <a:cubicBezTo>
                      <a:pt x="235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7"/>
              <p:cNvSpPr/>
              <p:nvPr/>
            </p:nvSpPr>
            <p:spPr>
              <a:xfrm>
                <a:off x="4316600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4" y="234"/>
                      <a:pt x="235" y="181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7"/>
              <p:cNvSpPr/>
              <p:nvPr/>
            </p:nvSpPr>
            <p:spPr>
              <a:xfrm>
                <a:off x="4350100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2" y="234"/>
                      <a:pt x="235" y="181"/>
                      <a:pt x="235" y="118"/>
                    </a:cubicBezTo>
                    <a:cubicBezTo>
                      <a:pt x="235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7"/>
              <p:cNvSpPr/>
              <p:nvPr/>
            </p:nvSpPr>
            <p:spPr>
              <a:xfrm>
                <a:off x="4383575" y="3105475"/>
                <a:ext cx="5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5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1"/>
                      <a:pt x="55" y="234"/>
                      <a:pt x="119" y="234"/>
                    </a:cubicBezTo>
                    <a:cubicBezTo>
                      <a:pt x="185" y="234"/>
                      <a:pt x="236" y="181"/>
                      <a:pt x="236" y="118"/>
                    </a:cubicBezTo>
                    <a:cubicBezTo>
                      <a:pt x="236" y="53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7"/>
              <p:cNvSpPr/>
              <p:nvPr/>
            </p:nvSpPr>
            <p:spPr>
              <a:xfrm>
                <a:off x="4417125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1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7"/>
              <p:cNvSpPr/>
              <p:nvPr/>
            </p:nvSpPr>
            <p:spPr>
              <a:xfrm>
                <a:off x="4450625" y="3105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3" y="1"/>
                      <a:pt x="0" y="54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7"/>
              <p:cNvSpPr/>
              <p:nvPr/>
            </p:nvSpPr>
            <p:spPr>
              <a:xfrm>
                <a:off x="4484150" y="3105475"/>
                <a:ext cx="5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5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1"/>
                      <a:pt x="55" y="234"/>
                      <a:pt x="118" y="234"/>
                    </a:cubicBezTo>
                    <a:cubicBezTo>
                      <a:pt x="185" y="234"/>
                      <a:pt x="236" y="181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7"/>
              <p:cNvSpPr/>
              <p:nvPr/>
            </p:nvSpPr>
            <p:spPr>
              <a:xfrm>
                <a:off x="4517700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1" y="234"/>
                      <a:pt x="236" y="181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7"/>
              <p:cNvSpPr/>
              <p:nvPr/>
            </p:nvSpPr>
            <p:spPr>
              <a:xfrm>
                <a:off x="4551200" y="3105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3" y="1"/>
                      <a:pt x="0" y="54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7"/>
              <p:cNvSpPr/>
              <p:nvPr/>
            </p:nvSpPr>
            <p:spPr>
              <a:xfrm>
                <a:off x="4584700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3" y="234"/>
                      <a:pt x="118" y="234"/>
                    </a:cubicBezTo>
                    <a:cubicBezTo>
                      <a:pt x="184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7"/>
              <p:cNvSpPr/>
              <p:nvPr/>
            </p:nvSpPr>
            <p:spPr>
              <a:xfrm>
                <a:off x="4618200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1"/>
                      <a:pt x="55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7"/>
              <p:cNvSpPr/>
              <p:nvPr/>
            </p:nvSpPr>
            <p:spPr>
              <a:xfrm>
                <a:off x="4651725" y="31055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3"/>
                      <a:pt x="52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7"/>
              <p:cNvSpPr/>
              <p:nvPr/>
            </p:nvSpPr>
            <p:spPr>
              <a:xfrm>
                <a:off x="4685225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1"/>
                      <a:pt x="54" y="234"/>
                      <a:pt x="118" y="234"/>
                    </a:cubicBezTo>
                    <a:cubicBezTo>
                      <a:pt x="184" y="234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7"/>
              <p:cNvSpPr/>
              <p:nvPr/>
            </p:nvSpPr>
            <p:spPr>
              <a:xfrm>
                <a:off x="4718775" y="310547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1"/>
                      <a:pt x="54" y="234"/>
                      <a:pt x="118" y="234"/>
                    </a:cubicBezTo>
                    <a:cubicBezTo>
                      <a:pt x="184" y="234"/>
                      <a:pt x="235" y="181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7"/>
              <p:cNvSpPr/>
              <p:nvPr/>
            </p:nvSpPr>
            <p:spPr>
              <a:xfrm>
                <a:off x="4752250" y="31055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20" y="1"/>
                    </a:moveTo>
                    <a:cubicBezTo>
                      <a:pt x="54" y="1"/>
                      <a:pt x="1" y="54"/>
                      <a:pt x="1" y="118"/>
                    </a:cubicBezTo>
                    <a:cubicBezTo>
                      <a:pt x="1" y="183"/>
                      <a:pt x="54" y="236"/>
                      <a:pt x="120" y="236"/>
                    </a:cubicBezTo>
                    <a:cubicBezTo>
                      <a:pt x="185" y="236"/>
                      <a:pt x="238" y="183"/>
                      <a:pt x="238" y="118"/>
                    </a:cubicBezTo>
                    <a:cubicBezTo>
                      <a:pt x="238" y="54"/>
                      <a:pt x="185" y="1"/>
                      <a:pt x="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7"/>
              <p:cNvSpPr/>
              <p:nvPr/>
            </p:nvSpPr>
            <p:spPr>
              <a:xfrm>
                <a:off x="4115475" y="30719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7"/>
              <p:cNvSpPr/>
              <p:nvPr/>
            </p:nvSpPr>
            <p:spPr>
              <a:xfrm>
                <a:off x="4148975" y="30719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7"/>
              <p:cNvSpPr/>
              <p:nvPr/>
            </p:nvSpPr>
            <p:spPr>
              <a:xfrm>
                <a:off x="4182525" y="3071925"/>
                <a:ext cx="587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7" extrusionOk="0">
                    <a:moveTo>
                      <a:pt x="118" y="1"/>
                    </a:moveTo>
                    <a:cubicBezTo>
                      <a:pt x="50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4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7"/>
              <p:cNvSpPr/>
              <p:nvPr/>
            </p:nvSpPr>
            <p:spPr>
              <a:xfrm>
                <a:off x="4216025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7"/>
              <p:cNvSpPr/>
              <p:nvPr/>
            </p:nvSpPr>
            <p:spPr>
              <a:xfrm>
                <a:off x="424955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7"/>
              <p:cNvSpPr/>
              <p:nvPr/>
            </p:nvSpPr>
            <p:spPr>
              <a:xfrm>
                <a:off x="42831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7"/>
              <p:cNvSpPr/>
              <p:nvPr/>
            </p:nvSpPr>
            <p:spPr>
              <a:xfrm>
                <a:off x="43166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7"/>
              <p:cNvSpPr/>
              <p:nvPr/>
            </p:nvSpPr>
            <p:spPr>
              <a:xfrm>
                <a:off x="43501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1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7"/>
              <p:cNvSpPr/>
              <p:nvPr/>
            </p:nvSpPr>
            <p:spPr>
              <a:xfrm>
                <a:off x="4383575" y="30719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9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7"/>
              <p:cNvSpPr/>
              <p:nvPr/>
            </p:nvSpPr>
            <p:spPr>
              <a:xfrm>
                <a:off x="4417125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7"/>
              <p:cNvSpPr/>
              <p:nvPr/>
            </p:nvSpPr>
            <p:spPr>
              <a:xfrm>
                <a:off x="4450625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7"/>
              <p:cNvSpPr/>
              <p:nvPr/>
            </p:nvSpPr>
            <p:spPr>
              <a:xfrm>
                <a:off x="4484150" y="30719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7"/>
              <p:cNvSpPr/>
              <p:nvPr/>
            </p:nvSpPr>
            <p:spPr>
              <a:xfrm>
                <a:off x="45177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7"/>
              <p:cNvSpPr/>
              <p:nvPr/>
            </p:nvSpPr>
            <p:spPr>
              <a:xfrm>
                <a:off x="45512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7"/>
              <p:cNvSpPr/>
              <p:nvPr/>
            </p:nvSpPr>
            <p:spPr>
              <a:xfrm>
                <a:off x="45847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7"/>
              <p:cNvSpPr/>
              <p:nvPr/>
            </p:nvSpPr>
            <p:spPr>
              <a:xfrm>
                <a:off x="46182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7"/>
              <p:cNvSpPr/>
              <p:nvPr/>
            </p:nvSpPr>
            <p:spPr>
              <a:xfrm>
                <a:off x="4651725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7"/>
              <p:cNvSpPr/>
              <p:nvPr/>
            </p:nvSpPr>
            <p:spPr>
              <a:xfrm>
                <a:off x="4685225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7"/>
              <p:cNvSpPr/>
              <p:nvPr/>
            </p:nvSpPr>
            <p:spPr>
              <a:xfrm>
                <a:off x="4718775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1" y="1"/>
                      <a:pt x="0" y="55"/>
                      <a:pt x="0" y="118"/>
                    </a:cubicBezTo>
                    <a:cubicBezTo>
                      <a:pt x="0" y="183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7"/>
              <p:cNvSpPr/>
              <p:nvPr/>
            </p:nvSpPr>
            <p:spPr>
              <a:xfrm>
                <a:off x="47523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7"/>
              <p:cNvSpPr/>
              <p:nvPr/>
            </p:nvSpPr>
            <p:spPr>
              <a:xfrm>
                <a:off x="4785800" y="3071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7"/>
              <p:cNvSpPr/>
              <p:nvPr/>
            </p:nvSpPr>
            <p:spPr>
              <a:xfrm>
                <a:off x="4115475" y="30384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7"/>
              <p:cNvSpPr/>
              <p:nvPr/>
            </p:nvSpPr>
            <p:spPr>
              <a:xfrm>
                <a:off x="4148975" y="3038425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7"/>
              <p:cNvSpPr/>
              <p:nvPr/>
            </p:nvSpPr>
            <p:spPr>
              <a:xfrm>
                <a:off x="4182525" y="3038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0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7"/>
              <p:cNvSpPr/>
              <p:nvPr/>
            </p:nvSpPr>
            <p:spPr>
              <a:xfrm>
                <a:off x="4216025" y="3038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7"/>
              <p:cNvSpPr/>
              <p:nvPr/>
            </p:nvSpPr>
            <p:spPr>
              <a:xfrm>
                <a:off x="424955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7"/>
              <p:cNvSpPr/>
              <p:nvPr/>
            </p:nvSpPr>
            <p:spPr>
              <a:xfrm>
                <a:off x="428310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7"/>
              <p:cNvSpPr/>
              <p:nvPr/>
            </p:nvSpPr>
            <p:spPr>
              <a:xfrm>
                <a:off x="431660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7"/>
              <p:cNvSpPr/>
              <p:nvPr/>
            </p:nvSpPr>
            <p:spPr>
              <a:xfrm>
                <a:off x="435010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7"/>
              <p:cNvSpPr/>
              <p:nvPr/>
            </p:nvSpPr>
            <p:spPr>
              <a:xfrm>
                <a:off x="4383575" y="3038425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4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7"/>
              <p:cNvSpPr/>
              <p:nvPr/>
            </p:nvSpPr>
            <p:spPr>
              <a:xfrm>
                <a:off x="4417125" y="3038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7"/>
              <p:cNvSpPr/>
              <p:nvPr/>
            </p:nvSpPr>
            <p:spPr>
              <a:xfrm>
                <a:off x="4450625" y="3038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7"/>
              <p:cNvSpPr/>
              <p:nvPr/>
            </p:nvSpPr>
            <p:spPr>
              <a:xfrm>
                <a:off x="4484150" y="30384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7"/>
              <p:cNvSpPr/>
              <p:nvPr/>
            </p:nvSpPr>
            <p:spPr>
              <a:xfrm>
                <a:off x="451770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7"/>
              <p:cNvSpPr/>
              <p:nvPr/>
            </p:nvSpPr>
            <p:spPr>
              <a:xfrm>
                <a:off x="455120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7"/>
              <p:cNvSpPr/>
              <p:nvPr/>
            </p:nvSpPr>
            <p:spPr>
              <a:xfrm>
                <a:off x="458470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7"/>
              <p:cNvSpPr/>
              <p:nvPr/>
            </p:nvSpPr>
            <p:spPr>
              <a:xfrm>
                <a:off x="4618200" y="3038425"/>
                <a:ext cx="597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7"/>
              <p:cNvSpPr/>
              <p:nvPr/>
            </p:nvSpPr>
            <p:spPr>
              <a:xfrm>
                <a:off x="4651725" y="3038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7"/>
              <p:cNvSpPr/>
              <p:nvPr/>
            </p:nvSpPr>
            <p:spPr>
              <a:xfrm>
                <a:off x="4685225" y="3038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7"/>
              <p:cNvSpPr/>
              <p:nvPr/>
            </p:nvSpPr>
            <p:spPr>
              <a:xfrm>
                <a:off x="4718775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5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7"/>
              <p:cNvSpPr/>
              <p:nvPr/>
            </p:nvSpPr>
            <p:spPr>
              <a:xfrm>
                <a:off x="475230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7"/>
              <p:cNvSpPr/>
              <p:nvPr/>
            </p:nvSpPr>
            <p:spPr>
              <a:xfrm>
                <a:off x="4785800" y="3038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7"/>
              <p:cNvSpPr/>
              <p:nvPr/>
            </p:nvSpPr>
            <p:spPr>
              <a:xfrm>
                <a:off x="4081975" y="30049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7"/>
              <p:cNvSpPr/>
              <p:nvPr/>
            </p:nvSpPr>
            <p:spPr>
              <a:xfrm>
                <a:off x="4115475" y="30049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7"/>
              <p:cNvSpPr/>
              <p:nvPr/>
            </p:nvSpPr>
            <p:spPr>
              <a:xfrm>
                <a:off x="4148975" y="3004925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7"/>
              <p:cNvSpPr/>
              <p:nvPr/>
            </p:nvSpPr>
            <p:spPr>
              <a:xfrm>
                <a:off x="4182525" y="30049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0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7"/>
              <p:cNvSpPr/>
              <p:nvPr/>
            </p:nvSpPr>
            <p:spPr>
              <a:xfrm>
                <a:off x="4216025" y="30049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7"/>
              <p:cNvSpPr/>
              <p:nvPr/>
            </p:nvSpPr>
            <p:spPr>
              <a:xfrm>
                <a:off x="424955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7"/>
              <p:cNvSpPr/>
              <p:nvPr/>
            </p:nvSpPr>
            <p:spPr>
              <a:xfrm>
                <a:off x="428310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7"/>
              <p:cNvSpPr/>
              <p:nvPr/>
            </p:nvSpPr>
            <p:spPr>
              <a:xfrm>
                <a:off x="431660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7"/>
              <p:cNvSpPr/>
              <p:nvPr/>
            </p:nvSpPr>
            <p:spPr>
              <a:xfrm>
                <a:off x="435010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7"/>
              <p:cNvSpPr/>
              <p:nvPr/>
            </p:nvSpPr>
            <p:spPr>
              <a:xfrm>
                <a:off x="4383575" y="3004925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4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7"/>
              <p:cNvSpPr/>
              <p:nvPr/>
            </p:nvSpPr>
            <p:spPr>
              <a:xfrm>
                <a:off x="4417125" y="30049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7"/>
              <p:cNvSpPr/>
              <p:nvPr/>
            </p:nvSpPr>
            <p:spPr>
              <a:xfrm>
                <a:off x="4450625" y="30049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7"/>
              <p:cNvSpPr/>
              <p:nvPr/>
            </p:nvSpPr>
            <p:spPr>
              <a:xfrm>
                <a:off x="4484150" y="30049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7"/>
              <p:cNvSpPr/>
              <p:nvPr/>
            </p:nvSpPr>
            <p:spPr>
              <a:xfrm>
                <a:off x="451770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7"/>
              <p:cNvSpPr/>
              <p:nvPr/>
            </p:nvSpPr>
            <p:spPr>
              <a:xfrm>
                <a:off x="455120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7"/>
              <p:cNvSpPr/>
              <p:nvPr/>
            </p:nvSpPr>
            <p:spPr>
              <a:xfrm>
                <a:off x="458470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7"/>
              <p:cNvSpPr/>
              <p:nvPr/>
            </p:nvSpPr>
            <p:spPr>
              <a:xfrm>
                <a:off x="4618200" y="3004925"/>
                <a:ext cx="597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7"/>
              <p:cNvSpPr/>
              <p:nvPr/>
            </p:nvSpPr>
            <p:spPr>
              <a:xfrm>
                <a:off x="4651725" y="30049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7"/>
              <p:cNvSpPr/>
              <p:nvPr/>
            </p:nvSpPr>
            <p:spPr>
              <a:xfrm>
                <a:off x="4685225" y="30049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7"/>
              <p:cNvSpPr/>
              <p:nvPr/>
            </p:nvSpPr>
            <p:spPr>
              <a:xfrm>
                <a:off x="4718775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5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7"/>
              <p:cNvSpPr/>
              <p:nvPr/>
            </p:nvSpPr>
            <p:spPr>
              <a:xfrm>
                <a:off x="475230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7"/>
              <p:cNvSpPr/>
              <p:nvPr/>
            </p:nvSpPr>
            <p:spPr>
              <a:xfrm>
                <a:off x="4785800" y="30049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7"/>
              <p:cNvSpPr/>
              <p:nvPr/>
            </p:nvSpPr>
            <p:spPr>
              <a:xfrm>
                <a:off x="4819300" y="30049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7"/>
              <p:cNvSpPr/>
              <p:nvPr/>
            </p:nvSpPr>
            <p:spPr>
              <a:xfrm>
                <a:off x="4081975" y="29714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4" y="236"/>
                      <a:pt x="119" y="236"/>
                    </a:cubicBezTo>
                    <a:cubicBezTo>
                      <a:pt x="185" y="236"/>
                      <a:pt x="236" y="182"/>
                      <a:pt x="236" y="119"/>
                    </a:cubicBezTo>
                    <a:cubicBezTo>
                      <a:pt x="236" y="54"/>
                      <a:pt x="183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7"/>
              <p:cNvSpPr/>
              <p:nvPr/>
            </p:nvSpPr>
            <p:spPr>
              <a:xfrm>
                <a:off x="4115475" y="29714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3" y="236"/>
                      <a:pt x="236" y="182"/>
                      <a:pt x="236" y="119"/>
                    </a:cubicBezTo>
                    <a:cubicBezTo>
                      <a:pt x="236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7"/>
              <p:cNvSpPr/>
              <p:nvPr/>
            </p:nvSpPr>
            <p:spPr>
              <a:xfrm>
                <a:off x="4148975" y="2971425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2"/>
                      <a:pt x="236" y="119"/>
                    </a:cubicBezTo>
                    <a:cubicBezTo>
                      <a:pt x="239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7"/>
              <p:cNvSpPr/>
              <p:nvPr/>
            </p:nvSpPr>
            <p:spPr>
              <a:xfrm>
                <a:off x="4182525" y="2971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0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4" y="182"/>
                      <a:pt x="234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7"/>
              <p:cNvSpPr/>
              <p:nvPr/>
            </p:nvSpPr>
            <p:spPr>
              <a:xfrm>
                <a:off x="4216025" y="2971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2"/>
                      <a:pt x="236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7"/>
              <p:cNvSpPr/>
              <p:nvPr/>
            </p:nvSpPr>
            <p:spPr>
              <a:xfrm>
                <a:off x="424955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3" y="236"/>
                      <a:pt x="236" y="182"/>
                      <a:pt x="236" y="119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7"/>
              <p:cNvSpPr/>
              <p:nvPr/>
            </p:nvSpPr>
            <p:spPr>
              <a:xfrm>
                <a:off x="428310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5" y="182"/>
                      <a:pt x="235" y="119"/>
                    </a:cubicBezTo>
                    <a:cubicBezTo>
                      <a:pt x="235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7"/>
              <p:cNvSpPr/>
              <p:nvPr/>
            </p:nvSpPr>
            <p:spPr>
              <a:xfrm>
                <a:off x="431660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5" y="182"/>
                      <a:pt x="235" y="119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7"/>
              <p:cNvSpPr/>
              <p:nvPr/>
            </p:nvSpPr>
            <p:spPr>
              <a:xfrm>
                <a:off x="435010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2" y="236"/>
                      <a:pt x="235" y="182"/>
                      <a:pt x="235" y="119"/>
                    </a:cubicBezTo>
                    <a:cubicBezTo>
                      <a:pt x="235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7"/>
              <p:cNvSpPr/>
              <p:nvPr/>
            </p:nvSpPr>
            <p:spPr>
              <a:xfrm>
                <a:off x="4383575" y="2971425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5" y="236"/>
                      <a:pt x="119" y="236"/>
                    </a:cubicBezTo>
                    <a:cubicBezTo>
                      <a:pt x="185" y="236"/>
                      <a:pt x="236" y="182"/>
                      <a:pt x="236" y="119"/>
                    </a:cubicBezTo>
                    <a:cubicBezTo>
                      <a:pt x="239" y="54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7"/>
              <p:cNvSpPr/>
              <p:nvPr/>
            </p:nvSpPr>
            <p:spPr>
              <a:xfrm>
                <a:off x="4417125" y="2971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2"/>
                      <a:pt x="236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7"/>
              <p:cNvSpPr/>
              <p:nvPr/>
            </p:nvSpPr>
            <p:spPr>
              <a:xfrm>
                <a:off x="4450625" y="2971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2"/>
                      <a:pt x="236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7"/>
              <p:cNvSpPr/>
              <p:nvPr/>
            </p:nvSpPr>
            <p:spPr>
              <a:xfrm>
                <a:off x="4484150" y="2971425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2"/>
                      <a:pt x="236" y="119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7"/>
              <p:cNvSpPr/>
              <p:nvPr/>
            </p:nvSpPr>
            <p:spPr>
              <a:xfrm>
                <a:off x="451770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2"/>
                      <a:pt x="236" y="119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7"/>
              <p:cNvSpPr/>
              <p:nvPr/>
            </p:nvSpPr>
            <p:spPr>
              <a:xfrm>
                <a:off x="455120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2"/>
                      <a:pt x="236" y="119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7"/>
              <p:cNvSpPr/>
              <p:nvPr/>
            </p:nvSpPr>
            <p:spPr>
              <a:xfrm>
                <a:off x="458470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6" y="182"/>
                      <a:pt x="236" y="119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7"/>
              <p:cNvSpPr/>
              <p:nvPr/>
            </p:nvSpPr>
            <p:spPr>
              <a:xfrm>
                <a:off x="4618200" y="2971425"/>
                <a:ext cx="597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5" y="236"/>
                      <a:pt x="118" y="236"/>
                    </a:cubicBezTo>
                    <a:cubicBezTo>
                      <a:pt x="183" y="236"/>
                      <a:pt x="236" y="182"/>
                      <a:pt x="236" y="119"/>
                    </a:cubicBezTo>
                    <a:cubicBezTo>
                      <a:pt x="238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7"/>
              <p:cNvSpPr/>
              <p:nvPr/>
            </p:nvSpPr>
            <p:spPr>
              <a:xfrm>
                <a:off x="4651725" y="2971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2" y="236"/>
                      <a:pt x="236" y="182"/>
                      <a:pt x="236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7"/>
              <p:cNvSpPr/>
              <p:nvPr/>
            </p:nvSpPr>
            <p:spPr>
              <a:xfrm>
                <a:off x="4685225" y="2971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9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4" y="236"/>
                      <a:pt x="236" y="182"/>
                      <a:pt x="236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7"/>
              <p:cNvSpPr/>
              <p:nvPr/>
            </p:nvSpPr>
            <p:spPr>
              <a:xfrm>
                <a:off x="4718775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9"/>
                    </a:cubicBezTo>
                    <a:cubicBezTo>
                      <a:pt x="0" y="185"/>
                      <a:pt x="54" y="236"/>
                      <a:pt x="118" y="236"/>
                    </a:cubicBezTo>
                    <a:cubicBezTo>
                      <a:pt x="184" y="236"/>
                      <a:pt x="235" y="182"/>
                      <a:pt x="235" y="119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7"/>
              <p:cNvSpPr/>
              <p:nvPr/>
            </p:nvSpPr>
            <p:spPr>
              <a:xfrm>
                <a:off x="475230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2"/>
                      <a:pt x="236" y="119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7"/>
              <p:cNvSpPr/>
              <p:nvPr/>
            </p:nvSpPr>
            <p:spPr>
              <a:xfrm>
                <a:off x="4785800" y="2971425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2"/>
                      <a:pt x="236" y="119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7"/>
              <p:cNvSpPr/>
              <p:nvPr/>
            </p:nvSpPr>
            <p:spPr>
              <a:xfrm>
                <a:off x="4819300" y="2971425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9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6" y="182"/>
                      <a:pt x="236" y="119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7"/>
              <p:cNvSpPr/>
              <p:nvPr/>
            </p:nvSpPr>
            <p:spPr>
              <a:xfrm>
                <a:off x="4081975" y="29379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7"/>
              <p:cNvSpPr/>
              <p:nvPr/>
            </p:nvSpPr>
            <p:spPr>
              <a:xfrm>
                <a:off x="4115475" y="29379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7"/>
              <p:cNvSpPr/>
              <p:nvPr/>
            </p:nvSpPr>
            <p:spPr>
              <a:xfrm>
                <a:off x="4148975" y="29379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7"/>
              <p:cNvSpPr/>
              <p:nvPr/>
            </p:nvSpPr>
            <p:spPr>
              <a:xfrm>
                <a:off x="4182525" y="2937900"/>
                <a:ext cx="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6" extrusionOk="0">
                    <a:moveTo>
                      <a:pt x="118" y="0"/>
                    </a:moveTo>
                    <a:cubicBezTo>
                      <a:pt x="50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4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7"/>
              <p:cNvSpPr/>
              <p:nvPr/>
            </p:nvSpPr>
            <p:spPr>
              <a:xfrm>
                <a:off x="4216025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7"/>
              <p:cNvSpPr/>
              <p:nvPr/>
            </p:nvSpPr>
            <p:spPr>
              <a:xfrm>
                <a:off x="424955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7"/>
              <p:cNvSpPr/>
              <p:nvPr/>
            </p:nvSpPr>
            <p:spPr>
              <a:xfrm>
                <a:off x="42831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7"/>
              <p:cNvSpPr/>
              <p:nvPr/>
            </p:nvSpPr>
            <p:spPr>
              <a:xfrm>
                <a:off x="43166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7"/>
              <p:cNvSpPr/>
              <p:nvPr/>
            </p:nvSpPr>
            <p:spPr>
              <a:xfrm>
                <a:off x="43501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7"/>
              <p:cNvSpPr/>
              <p:nvPr/>
            </p:nvSpPr>
            <p:spPr>
              <a:xfrm>
                <a:off x="4383575" y="29379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7"/>
              <p:cNvSpPr/>
              <p:nvPr/>
            </p:nvSpPr>
            <p:spPr>
              <a:xfrm>
                <a:off x="4417125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7"/>
              <p:cNvSpPr/>
              <p:nvPr/>
            </p:nvSpPr>
            <p:spPr>
              <a:xfrm>
                <a:off x="4450625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7"/>
              <p:cNvSpPr/>
              <p:nvPr/>
            </p:nvSpPr>
            <p:spPr>
              <a:xfrm>
                <a:off x="4484150" y="29379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7"/>
              <p:cNvSpPr/>
              <p:nvPr/>
            </p:nvSpPr>
            <p:spPr>
              <a:xfrm>
                <a:off x="45177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7"/>
              <p:cNvSpPr/>
              <p:nvPr/>
            </p:nvSpPr>
            <p:spPr>
              <a:xfrm>
                <a:off x="45512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7"/>
              <p:cNvSpPr/>
              <p:nvPr/>
            </p:nvSpPr>
            <p:spPr>
              <a:xfrm>
                <a:off x="45847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7"/>
              <p:cNvSpPr/>
              <p:nvPr/>
            </p:nvSpPr>
            <p:spPr>
              <a:xfrm>
                <a:off x="46182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7"/>
              <p:cNvSpPr/>
              <p:nvPr/>
            </p:nvSpPr>
            <p:spPr>
              <a:xfrm>
                <a:off x="4651725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7"/>
              <p:cNvSpPr/>
              <p:nvPr/>
            </p:nvSpPr>
            <p:spPr>
              <a:xfrm>
                <a:off x="4685225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7"/>
              <p:cNvSpPr/>
              <p:nvPr/>
            </p:nvSpPr>
            <p:spPr>
              <a:xfrm>
                <a:off x="4718775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5"/>
                      <a:pt x="0" y="118"/>
                    </a:cubicBezTo>
                    <a:cubicBezTo>
                      <a:pt x="0" y="183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7"/>
              <p:cNvSpPr/>
              <p:nvPr/>
            </p:nvSpPr>
            <p:spPr>
              <a:xfrm>
                <a:off x="47523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7"/>
              <p:cNvSpPr/>
              <p:nvPr/>
            </p:nvSpPr>
            <p:spPr>
              <a:xfrm>
                <a:off x="47858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7"/>
              <p:cNvSpPr/>
              <p:nvPr/>
            </p:nvSpPr>
            <p:spPr>
              <a:xfrm>
                <a:off x="4819300" y="29379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7"/>
              <p:cNvSpPr/>
              <p:nvPr/>
            </p:nvSpPr>
            <p:spPr>
              <a:xfrm>
                <a:off x="4852800" y="2937900"/>
                <a:ext cx="28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20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50" y="5"/>
                      <a:pt x="0" y="56"/>
                      <a:pt x="0" y="118"/>
                    </a:cubicBezTo>
                    <a:cubicBezTo>
                      <a:pt x="0" y="161"/>
                      <a:pt x="22" y="198"/>
                      <a:pt x="58" y="220"/>
                    </a:cubicBezTo>
                    <a:cubicBezTo>
                      <a:pt x="77" y="148"/>
                      <a:pt x="94" y="74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7"/>
              <p:cNvSpPr/>
              <p:nvPr/>
            </p:nvSpPr>
            <p:spPr>
              <a:xfrm>
                <a:off x="4081975" y="29044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7"/>
              <p:cNvSpPr/>
              <p:nvPr/>
            </p:nvSpPr>
            <p:spPr>
              <a:xfrm>
                <a:off x="4115475" y="29044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7"/>
              <p:cNvSpPr/>
              <p:nvPr/>
            </p:nvSpPr>
            <p:spPr>
              <a:xfrm>
                <a:off x="4148975" y="29044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4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7"/>
              <p:cNvSpPr/>
              <p:nvPr/>
            </p:nvSpPr>
            <p:spPr>
              <a:xfrm>
                <a:off x="4182525" y="2904400"/>
                <a:ext cx="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6" extrusionOk="0">
                    <a:moveTo>
                      <a:pt x="118" y="0"/>
                    </a:moveTo>
                    <a:cubicBezTo>
                      <a:pt x="50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4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7"/>
              <p:cNvSpPr/>
              <p:nvPr/>
            </p:nvSpPr>
            <p:spPr>
              <a:xfrm>
                <a:off x="4216025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7"/>
              <p:cNvSpPr/>
              <p:nvPr/>
            </p:nvSpPr>
            <p:spPr>
              <a:xfrm>
                <a:off x="424955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7"/>
              <p:cNvSpPr/>
              <p:nvPr/>
            </p:nvSpPr>
            <p:spPr>
              <a:xfrm>
                <a:off x="42831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7"/>
              <p:cNvSpPr/>
              <p:nvPr/>
            </p:nvSpPr>
            <p:spPr>
              <a:xfrm>
                <a:off x="43166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7"/>
              <p:cNvSpPr/>
              <p:nvPr/>
            </p:nvSpPr>
            <p:spPr>
              <a:xfrm>
                <a:off x="43501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7"/>
              <p:cNvSpPr/>
              <p:nvPr/>
            </p:nvSpPr>
            <p:spPr>
              <a:xfrm>
                <a:off x="4383575" y="29044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7"/>
              <p:cNvSpPr/>
              <p:nvPr/>
            </p:nvSpPr>
            <p:spPr>
              <a:xfrm>
                <a:off x="4417125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7"/>
              <p:cNvSpPr/>
              <p:nvPr/>
            </p:nvSpPr>
            <p:spPr>
              <a:xfrm>
                <a:off x="4450625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7"/>
              <p:cNvSpPr/>
              <p:nvPr/>
            </p:nvSpPr>
            <p:spPr>
              <a:xfrm>
                <a:off x="4484150" y="29044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7"/>
              <p:cNvSpPr/>
              <p:nvPr/>
            </p:nvSpPr>
            <p:spPr>
              <a:xfrm>
                <a:off x="45177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7"/>
              <p:cNvSpPr/>
              <p:nvPr/>
            </p:nvSpPr>
            <p:spPr>
              <a:xfrm>
                <a:off x="45512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7"/>
              <p:cNvSpPr/>
              <p:nvPr/>
            </p:nvSpPr>
            <p:spPr>
              <a:xfrm>
                <a:off x="45847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7"/>
              <p:cNvSpPr/>
              <p:nvPr/>
            </p:nvSpPr>
            <p:spPr>
              <a:xfrm>
                <a:off x="46182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7"/>
              <p:cNvSpPr/>
              <p:nvPr/>
            </p:nvSpPr>
            <p:spPr>
              <a:xfrm>
                <a:off x="4651725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2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7"/>
              <p:cNvSpPr/>
              <p:nvPr/>
            </p:nvSpPr>
            <p:spPr>
              <a:xfrm>
                <a:off x="4685225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7"/>
              <p:cNvSpPr/>
              <p:nvPr/>
            </p:nvSpPr>
            <p:spPr>
              <a:xfrm>
                <a:off x="4718775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3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7"/>
              <p:cNvSpPr/>
              <p:nvPr/>
            </p:nvSpPr>
            <p:spPr>
              <a:xfrm>
                <a:off x="4752250" y="29044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20" y="0"/>
                    </a:moveTo>
                    <a:cubicBezTo>
                      <a:pt x="54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20" y="236"/>
                    </a:cubicBezTo>
                    <a:cubicBezTo>
                      <a:pt x="185" y="236"/>
                      <a:pt x="238" y="183"/>
                      <a:pt x="238" y="118"/>
                    </a:cubicBezTo>
                    <a:cubicBezTo>
                      <a:pt x="238" y="53"/>
                      <a:pt x="185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7"/>
              <p:cNvSpPr/>
              <p:nvPr/>
            </p:nvSpPr>
            <p:spPr>
              <a:xfrm>
                <a:off x="47858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7"/>
              <p:cNvSpPr/>
              <p:nvPr/>
            </p:nvSpPr>
            <p:spPr>
              <a:xfrm>
                <a:off x="48193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7"/>
              <p:cNvSpPr/>
              <p:nvPr/>
            </p:nvSpPr>
            <p:spPr>
              <a:xfrm>
                <a:off x="4852800" y="29044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5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7"/>
              <p:cNvSpPr/>
              <p:nvPr/>
            </p:nvSpPr>
            <p:spPr>
              <a:xfrm>
                <a:off x="4081975" y="287087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5"/>
                      <a:pt x="119" y="235"/>
                    </a:cubicBezTo>
                    <a:cubicBezTo>
                      <a:pt x="185" y="235"/>
                      <a:pt x="236" y="181"/>
                      <a:pt x="236" y="118"/>
                    </a:cubicBezTo>
                    <a:cubicBezTo>
                      <a:pt x="236" y="53"/>
                      <a:pt x="183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7"/>
              <p:cNvSpPr/>
              <p:nvPr/>
            </p:nvSpPr>
            <p:spPr>
              <a:xfrm>
                <a:off x="4115475" y="287087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5"/>
                      <a:pt x="118" y="235"/>
                    </a:cubicBezTo>
                    <a:cubicBezTo>
                      <a:pt x="183" y="235"/>
                      <a:pt x="236" y="181"/>
                      <a:pt x="236" y="118"/>
                    </a:cubicBezTo>
                    <a:cubicBezTo>
                      <a:pt x="236" y="53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7"/>
              <p:cNvSpPr/>
              <p:nvPr/>
            </p:nvSpPr>
            <p:spPr>
              <a:xfrm>
                <a:off x="4148975" y="287087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5"/>
                      <a:pt x="118" y="235"/>
                    </a:cubicBezTo>
                    <a:cubicBezTo>
                      <a:pt x="185" y="235"/>
                      <a:pt x="236" y="181"/>
                      <a:pt x="236" y="118"/>
                    </a:cubicBezTo>
                    <a:cubicBezTo>
                      <a:pt x="239" y="53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7"/>
              <p:cNvSpPr/>
              <p:nvPr/>
            </p:nvSpPr>
            <p:spPr>
              <a:xfrm>
                <a:off x="4182525" y="287087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0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4" y="235"/>
                      <a:pt x="234" y="181"/>
                      <a:pt x="234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7"/>
              <p:cNvSpPr/>
              <p:nvPr/>
            </p:nvSpPr>
            <p:spPr>
              <a:xfrm>
                <a:off x="4216025" y="287087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3" y="235"/>
                      <a:pt x="236" y="181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7"/>
              <p:cNvSpPr/>
              <p:nvPr/>
            </p:nvSpPr>
            <p:spPr>
              <a:xfrm>
                <a:off x="424955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5"/>
                      <a:pt x="118" y="235"/>
                    </a:cubicBezTo>
                    <a:cubicBezTo>
                      <a:pt x="183" y="235"/>
                      <a:pt x="236" y="181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7"/>
              <p:cNvSpPr/>
              <p:nvPr/>
            </p:nvSpPr>
            <p:spPr>
              <a:xfrm>
                <a:off x="428310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4" y="235"/>
                      <a:pt x="235" y="181"/>
                      <a:pt x="235" y="118"/>
                    </a:cubicBezTo>
                    <a:cubicBezTo>
                      <a:pt x="235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7"/>
              <p:cNvSpPr/>
              <p:nvPr/>
            </p:nvSpPr>
            <p:spPr>
              <a:xfrm>
                <a:off x="431660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4" y="235"/>
                      <a:pt x="235" y="181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7"/>
              <p:cNvSpPr/>
              <p:nvPr/>
            </p:nvSpPr>
            <p:spPr>
              <a:xfrm>
                <a:off x="435010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2" y="235"/>
                      <a:pt x="235" y="181"/>
                      <a:pt x="235" y="118"/>
                    </a:cubicBezTo>
                    <a:cubicBezTo>
                      <a:pt x="235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7"/>
              <p:cNvSpPr/>
              <p:nvPr/>
            </p:nvSpPr>
            <p:spPr>
              <a:xfrm>
                <a:off x="4383575" y="287087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5"/>
                      <a:pt x="119" y="235"/>
                    </a:cubicBezTo>
                    <a:cubicBezTo>
                      <a:pt x="185" y="235"/>
                      <a:pt x="236" y="181"/>
                      <a:pt x="236" y="118"/>
                    </a:cubicBezTo>
                    <a:cubicBezTo>
                      <a:pt x="239" y="53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7"/>
              <p:cNvSpPr/>
              <p:nvPr/>
            </p:nvSpPr>
            <p:spPr>
              <a:xfrm>
                <a:off x="4417125" y="287087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1" y="235"/>
                      <a:pt x="236" y="181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7"/>
              <p:cNvSpPr/>
              <p:nvPr/>
            </p:nvSpPr>
            <p:spPr>
              <a:xfrm>
                <a:off x="4450625" y="287087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3" y="235"/>
                      <a:pt x="236" y="181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7"/>
              <p:cNvSpPr/>
              <p:nvPr/>
            </p:nvSpPr>
            <p:spPr>
              <a:xfrm>
                <a:off x="4484150" y="287087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5"/>
                      <a:pt x="118" y="235"/>
                    </a:cubicBezTo>
                    <a:cubicBezTo>
                      <a:pt x="185" y="235"/>
                      <a:pt x="236" y="181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7"/>
              <p:cNvSpPr/>
              <p:nvPr/>
            </p:nvSpPr>
            <p:spPr>
              <a:xfrm>
                <a:off x="451770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1" y="235"/>
                      <a:pt x="236" y="181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7"/>
              <p:cNvSpPr/>
              <p:nvPr/>
            </p:nvSpPr>
            <p:spPr>
              <a:xfrm>
                <a:off x="455120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3" y="235"/>
                      <a:pt x="236" y="181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7"/>
              <p:cNvSpPr/>
              <p:nvPr/>
            </p:nvSpPr>
            <p:spPr>
              <a:xfrm>
                <a:off x="458470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4" y="235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7"/>
              <p:cNvSpPr/>
              <p:nvPr/>
            </p:nvSpPr>
            <p:spPr>
              <a:xfrm>
                <a:off x="4618200" y="287087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5" y="235"/>
                      <a:pt x="118" y="235"/>
                    </a:cubicBezTo>
                    <a:cubicBezTo>
                      <a:pt x="183" y="235"/>
                      <a:pt x="236" y="181"/>
                      <a:pt x="236" y="118"/>
                    </a:cubicBezTo>
                    <a:cubicBezTo>
                      <a:pt x="238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7"/>
              <p:cNvSpPr/>
              <p:nvPr/>
            </p:nvSpPr>
            <p:spPr>
              <a:xfrm>
                <a:off x="4651725" y="287087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5"/>
                      <a:pt x="118" y="235"/>
                    </a:cubicBezTo>
                    <a:cubicBezTo>
                      <a:pt x="182" y="235"/>
                      <a:pt x="236" y="181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7"/>
              <p:cNvSpPr/>
              <p:nvPr/>
            </p:nvSpPr>
            <p:spPr>
              <a:xfrm>
                <a:off x="4685225" y="287087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5"/>
                      <a:pt x="118" y="235"/>
                    </a:cubicBezTo>
                    <a:cubicBezTo>
                      <a:pt x="184" y="235"/>
                      <a:pt x="236" y="181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7"/>
              <p:cNvSpPr/>
              <p:nvPr/>
            </p:nvSpPr>
            <p:spPr>
              <a:xfrm>
                <a:off x="4718775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4"/>
                      <a:pt x="54" y="235"/>
                      <a:pt x="118" y="235"/>
                    </a:cubicBezTo>
                    <a:cubicBezTo>
                      <a:pt x="184" y="235"/>
                      <a:pt x="235" y="181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7"/>
              <p:cNvSpPr/>
              <p:nvPr/>
            </p:nvSpPr>
            <p:spPr>
              <a:xfrm>
                <a:off x="475230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1" y="235"/>
                      <a:pt x="236" y="181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7"/>
              <p:cNvSpPr/>
              <p:nvPr/>
            </p:nvSpPr>
            <p:spPr>
              <a:xfrm>
                <a:off x="4785800" y="28708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3" y="235"/>
                      <a:pt x="236" y="181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7"/>
              <p:cNvSpPr/>
              <p:nvPr/>
            </p:nvSpPr>
            <p:spPr>
              <a:xfrm>
                <a:off x="4819300" y="287087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4" y="235"/>
                      <a:pt x="236" y="181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7"/>
              <p:cNvSpPr/>
              <p:nvPr/>
            </p:nvSpPr>
            <p:spPr>
              <a:xfrm>
                <a:off x="4852800" y="287087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5" y="235"/>
                      <a:pt x="118" y="235"/>
                    </a:cubicBezTo>
                    <a:cubicBezTo>
                      <a:pt x="184" y="235"/>
                      <a:pt x="236" y="181"/>
                      <a:pt x="236" y="118"/>
                    </a:cubicBezTo>
                    <a:cubicBezTo>
                      <a:pt x="239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7"/>
              <p:cNvSpPr/>
              <p:nvPr/>
            </p:nvSpPr>
            <p:spPr>
              <a:xfrm>
                <a:off x="4081975" y="28373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7"/>
              <p:cNvSpPr/>
              <p:nvPr/>
            </p:nvSpPr>
            <p:spPr>
              <a:xfrm>
                <a:off x="4115475" y="28373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7"/>
              <p:cNvSpPr/>
              <p:nvPr/>
            </p:nvSpPr>
            <p:spPr>
              <a:xfrm>
                <a:off x="4148975" y="28373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5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7"/>
              <p:cNvSpPr/>
              <p:nvPr/>
            </p:nvSpPr>
            <p:spPr>
              <a:xfrm>
                <a:off x="4182525" y="2837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0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7"/>
              <p:cNvSpPr/>
              <p:nvPr/>
            </p:nvSpPr>
            <p:spPr>
              <a:xfrm>
                <a:off x="4216025" y="2837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7"/>
              <p:cNvSpPr/>
              <p:nvPr/>
            </p:nvSpPr>
            <p:spPr>
              <a:xfrm>
                <a:off x="424955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7"/>
              <p:cNvSpPr/>
              <p:nvPr/>
            </p:nvSpPr>
            <p:spPr>
              <a:xfrm>
                <a:off x="428310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7"/>
              <p:cNvSpPr/>
              <p:nvPr/>
            </p:nvSpPr>
            <p:spPr>
              <a:xfrm>
                <a:off x="431660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7"/>
              <p:cNvSpPr/>
              <p:nvPr/>
            </p:nvSpPr>
            <p:spPr>
              <a:xfrm>
                <a:off x="435010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7"/>
              <p:cNvSpPr/>
              <p:nvPr/>
            </p:nvSpPr>
            <p:spPr>
              <a:xfrm>
                <a:off x="4383575" y="28373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5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7"/>
              <p:cNvSpPr/>
              <p:nvPr/>
            </p:nvSpPr>
            <p:spPr>
              <a:xfrm>
                <a:off x="4417125" y="2837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7"/>
              <p:cNvSpPr/>
              <p:nvPr/>
            </p:nvSpPr>
            <p:spPr>
              <a:xfrm>
                <a:off x="4450625" y="2837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7"/>
              <p:cNvSpPr/>
              <p:nvPr/>
            </p:nvSpPr>
            <p:spPr>
              <a:xfrm>
                <a:off x="4484150" y="28373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7"/>
              <p:cNvSpPr/>
              <p:nvPr/>
            </p:nvSpPr>
            <p:spPr>
              <a:xfrm>
                <a:off x="451770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7"/>
              <p:cNvSpPr/>
              <p:nvPr/>
            </p:nvSpPr>
            <p:spPr>
              <a:xfrm>
                <a:off x="455120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7"/>
              <p:cNvSpPr/>
              <p:nvPr/>
            </p:nvSpPr>
            <p:spPr>
              <a:xfrm>
                <a:off x="458470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7"/>
              <p:cNvSpPr/>
              <p:nvPr/>
            </p:nvSpPr>
            <p:spPr>
              <a:xfrm>
                <a:off x="4618200" y="28373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7"/>
              <p:cNvSpPr/>
              <p:nvPr/>
            </p:nvSpPr>
            <p:spPr>
              <a:xfrm>
                <a:off x="4651725" y="2837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7"/>
              <p:cNvSpPr/>
              <p:nvPr/>
            </p:nvSpPr>
            <p:spPr>
              <a:xfrm>
                <a:off x="4685225" y="2837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7"/>
              <p:cNvSpPr/>
              <p:nvPr/>
            </p:nvSpPr>
            <p:spPr>
              <a:xfrm>
                <a:off x="4718775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4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7"/>
              <p:cNvSpPr/>
              <p:nvPr/>
            </p:nvSpPr>
            <p:spPr>
              <a:xfrm>
                <a:off x="475230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7"/>
              <p:cNvSpPr/>
              <p:nvPr/>
            </p:nvSpPr>
            <p:spPr>
              <a:xfrm>
                <a:off x="4785800" y="2837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7"/>
              <p:cNvSpPr/>
              <p:nvPr/>
            </p:nvSpPr>
            <p:spPr>
              <a:xfrm>
                <a:off x="4819300" y="2837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7"/>
              <p:cNvSpPr/>
              <p:nvPr/>
            </p:nvSpPr>
            <p:spPr>
              <a:xfrm>
                <a:off x="4852800" y="28373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9" y="55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7"/>
              <p:cNvSpPr/>
              <p:nvPr/>
            </p:nvSpPr>
            <p:spPr>
              <a:xfrm>
                <a:off x="4081975" y="28038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7"/>
              <p:cNvSpPr/>
              <p:nvPr/>
            </p:nvSpPr>
            <p:spPr>
              <a:xfrm>
                <a:off x="4115475" y="28038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7"/>
              <p:cNvSpPr/>
              <p:nvPr/>
            </p:nvSpPr>
            <p:spPr>
              <a:xfrm>
                <a:off x="4148975" y="28038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7"/>
              <p:cNvSpPr/>
              <p:nvPr/>
            </p:nvSpPr>
            <p:spPr>
              <a:xfrm>
                <a:off x="4182525" y="28038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0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7"/>
              <p:cNvSpPr/>
              <p:nvPr/>
            </p:nvSpPr>
            <p:spPr>
              <a:xfrm>
                <a:off x="4216025" y="28038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7"/>
              <p:cNvSpPr/>
              <p:nvPr/>
            </p:nvSpPr>
            <p:spPr>
              <a:xfrm>
                <a:off x="424955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7"/>
              <p:cNvSpPr/>
              <p:nvPr/>
            </p:nvSpPr>
            <p:spPr>
              <a:xfrm>
                <a:off x="428310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7"/>
              <p:cNvSpPr/>
              <p:nvPr/>
            </p:nvSpPr>
            <p:spPr>
              <a:xfrm>
                <a:off x="431660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7"/>
              <p:cNvSpPr/>
              <p:nvPr/>
            </p:nvSpPr>
            <p:spPr>
              <a:xfrm>
                <a:off x="435010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7"/>
              <p:cNvSpPr/>
              <p:nvPr/>
            </p:nvSpPr>
            <p:spPr>
              <a:xfrm>
                <a:off x="4383575" y="28038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4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7"/>
              <p:cNvSpPr/>
              <p:nvPr/>
            </p:nvSpPr>
            <p:spPr>
              <a:xfrm>
                <a:off x="4417125" y="28038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7"/>
              <p:cNvSpPr/>
              <p:nvPr/>
            </p:nvSpPr>
            <p:spPr>
              <a:xfrm>
                <a:off x="4450625" y="28038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7"/>
              <p:cNvSpPr/>
              <p:nvPr/>
            </p:nvSpPr>
            <p:spPr>
              <a:xfrm>
                <a:off x="4484150" y="28038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7"/>
              <p:cNvSpPr/>
              <p:nvPr/>
            </p:nvSpPr>
            <p:spPr>
              <a:xfrm>
                <a:off x="451770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7"/>
              <p:cNvSpPr/>
              <p:nvPr/>
            </p:nvSpPr>
            <p:spPr>
              <a:xfrm>
                <a:off x="455120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7"/>
              <p:cNvSpPr/>
              <p:nvPr/>
            </p:nvSpPr>
            <p:spPr>
              <a:xfrm>
                <a:off x="458470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7"/>
              <p:cNvSpPr/>
              <p:nvPr/>
            </p:nvSpPr>
            <p:spPr>
              <a:xfrm>
                <a:off x="4618200" y="28038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7"/>
              <p:cNvSpPr/>
              <p:nvPr/>
            </p:nvSpPr>
            <p:spPr>
              <a:xfrm>
                <a:off x="4651725" y="28038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7"/>
              <p:cNvSpPr/>
              <p:nvPr/>
            </p:nvSpPr>
            <p:spPr>
              <a:xfrm>
                <a:off x="4685225" y="28038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7"/>
              <p:cNvSpPr/>
              <p:nvPr/>
            </p:nvSpPr>
            <p:spPr>
              <a:xfrm>
                <a:off x="4718775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4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7"/>
              <p:cNvSpPr/>
              <p:nvPr/>
            </p:nvSpPr>
            <p:spPr>
              <a:xfrm>
                <a:off x="475230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7"/>
              <p:cNvSpPr/>
              <p:nvPr/>
            </p:nvSpPr>
            <p:spPr>
              <a:xfrm>
                <a:off x="4785800" y="28038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7"/>
              <p:cNvSpPr/>
              <p:nvPr/>
            </p:nvSpPr>
            <p:spPr>
              <a:xfrm>
                <a:off x="4819300" y="28038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7"/>
              <p:cNvSpPr/>
              <p:nvPr/>
            </p:nvSpPr>
            <p:spPr>
              <a:xfrm>
                <a:off x="4852800" y="28038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9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7"/>
              <p:cNvSpPr/>
              <p:nvPr/>
            </p:nvSpPr>
            <p:spPr>
              <a:xfrm>
                <a:off x="4081975" y="27703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7"/>
              <p:cNvSpPr/>
              <p:nvPr/>
            </p:nvSpPr>
            <p:spPr>
              <a:xfrm>
                <a:off x="4115475" y="27703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7"/>
              <p:cNvSpPr/>
              <p:nvPr/>
            </p:nvSpPr>
            <p:spPr>
              <a:xfrm>
                <a:off x="4148975" y="27703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7"/>
              <p:cNvSpPr/>
              <p:nvPr/>
            </p:nvSpPr>
            <p:spPr>
              <a:xfrm>
                <a:off x="4182525" y="2770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0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7"/>
              <p:cNvSpPr/>
              <p:nvPr/>
            </p:nvSpPr>
            <p:spPr>
              <a:xfrm>
                <a:off x="4216025" y="2770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7"/>
              <p:cNvSpPr/>
              <p:nvPr/>
            </p:nvSpPr>
            <p:spPr>
              <a:xfrm>
                <a:off x="424955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7"/>
              <p:cNvSpPr/>
              <p:nvPr/>
            </p:nvSpPr>
            <p:spPr>
              <a:xfrm>
                <a:off x="428310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7"/>
              <p:cNvSpPr/>
              <p:nvPr/>
            </p:nvSpPr>
            <p:spPr>
              <a:xfrm>
                <a:off x="431660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7"/>
              <p:cNvSpPr/>
              <p:nvPr/>
            </p:nvSpPr>
            <p:spPr>
              <a:xfrm>
                <a:off x="435010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7"/>
              <p:cNvSpPr/>
              <p:nvPr/>
            </p:nvSpPr>
            <p:spPr>
              <a:xfrm>
                <a:off x="4383575" y="27703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4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7"/>
              <p:cNvSpPr/>
              <p:nvPr/>
            </p:nvSpPr>
            <p:spPr>
              <a:xfrm>
                <a:off x="4417125" y="2770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7"/>
              <p:cNvSpPr/>
              <p:nvPr/>
            </p:nvSpPr>
            <p:spPr>
              <a:xfrm>
                <a:off x="4450625" y="2770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7"/>
              <p:cNvSpPr/>
              <p:nvPr/>
            </p:nvSpPr>
            <p:spPr>
              <a:xfrm>
                <a:off x="4484150" y="27703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7"/>
              <p:cNvSpPr/>
              <p:nvPr/>
            </p:nvSpPr>
            <p:spPr>
              <a:xfrm>
                <a:off x="451770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7"/>
              <p:cNvSpPr/>
              <p:nvPr/>
            </p:nvSpPr>
            <p:spPr>
              <a:xfrm>
                <a:off x="455120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7"/>
              <p:cNvSpPr/>
              <p:nvPr/>
            </p:nvSpPr>
            <p:spPr>
              <a:xfrm>
                <a:off x="458470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7"/>
              <p:cNvSpPr/>
              <p:nvPr/>
            </p:nvSpPr>
            <p:spPr>
              <a:xfrm>
                <a:off x="4618200" y="27703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7"/>
              <p:cNvSpPr/>
              <p:nvPr/>
            </p:nvSpPr>
            <p:spPr>
              <a:xfrm>
                <a:off x="4651725" y="2770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7"/>
              <p:cNvSpPr/>
              <p:nvPr/>
            </p:nvSpPr>
            <p:spPr>
              <a:xfrm>
                <a:off x="4685225" y="2770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7"/>
              <p:cNvSpPr/>
              <p:nvPr/>
            </p:nvSpPr>
            <p:spPr>
              <a:xfrm>
                <a:off x="4718775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8"/>
                    </a:cubicBezTo>
                    <a:cubicBezTo>
                      <a:pt x="0" y="185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7"/>
              <p:cNvSpPr/>
              <p:nvPr/>
            </p:nvSpPr>
            <p:spPr>
              <a:xfrm>
                <a:off x="475230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7"/>
              <p:cNvSpPr/>
              <p:nvPr/>
            </p:nvSpPr>
            <p:spPr>
              <a:xfrm>
                <a:off x="4785800" y="27703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7"/>
              <p:cNvSpPr/>
              <p:nvPr/>
            </p:nvSpPr>
            <p:spPr>
              <a:xfrm>
                <a:off x="4819300" y="27703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7"/>
              <p:cNvSpPr/>
              <p:nvPr/>
            </p:nvSpPr>
            <p:spPr>
              <a:xfrm>
                <a:off x="4852800" y="277037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5" y="235"/>
                      <a:pt x="118" y="235"/>
                    </a:cubicBezTo>
                    <a:cubicBezTo>
                      <a:pt x="184" y="235"/>
                      <a:pt x="236" y="183"/>
                      <a:pt x="236" y="118"/>
                    </a:cubicBezTo>
                    <a:cubicBezTo>
                      <a:pt x="236" y="52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7"/>
              <p:cNvSpPr/>
              <p:nvPr/>
            </p:nvSpPr>
            <p:spPr>
              <a:xfrm>
                <a:off x="4081975" y="2736825"/>
                <a:ext cx="5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5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7"/>
                    </a:cubicBezTo>
                    <a:cubicBezTo>
                      <a:pt x="1" y="182"/>
                      <a:pt x="54" y="235"/>
                      <a:pt x="119" y="235"/>
                    </a:cubicBezTo>
                    <a:cubicBezTo>
                      <a:pt x="185" y="235"/>
                      <a:pt x="236" y="182"/>
                      <a:pt x="236" y="117"/>
                    </a:cubicBezTo>
                    <a:cubicBezTo>
                      <a:pt x="236" y="54"/>
                      <a:pt x="183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7"/>
              <p:cNvSpPr/>
              <p:nvPr/>
            </p:nvSpPr>
            <p:spPr>
              <a:xfrm>
                <a:off x="4115475" y="2736825"/>
                <a:ext cx="5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5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7"/>
                    </a:cubicBezTo>
                    <a:cubicBezTo>
                      <a:pt x="1" y="182"/>
                      <a:pt x="54" y="235"/>
                      <a:pt x="118" y="235"/>
                    </a:cubicBezTo>
                    <a:cubicBezTo>
                      <a:pt x="183" y="235"/>
                      <a:pt x="236" y="182"/>
                      <a:pt x="236" y="117"/>
                    </a:cubicBezTo>
                    <a:cubicBezTo>
                      <a:pt x="236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7"/>
              <p:cNvSpPr/>
              <p:nvPr/>
            </p:nvSpPr>
            <p:spPr>
              <a:xfrm>
                <a:off x="4148975" y="2736825"/>
                <a:ext cx="5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5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7"/>
                    </a:cubicBezTo>
                    <a:cubicBezTo>
                      <a:pt x="1" y="182"/>
                      <a:pt x="55" y="235"/>
                      <a:pt x="118" y="235"/>
                    </a:cubicBezTo>
                    <a:cubicBezTo>
                      <a:pt x="185" y="235"/>
                      <a:pt x="236" y="182"/>
                      <a:pt x="236" y="117"/>
                    </a:cubicBezTo>
                    <a:cubicBezTo>
                      <a:pt x="236" y="54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7"/>
              <p:cNvSpPr/>
              <p:nvPr/>
            </p:nvSpPr>
            <p:spPr>
              <a:xfrm>
                <a:off x="4182525" y="2736825"/>
                <a:ext cx="58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118" y="1"/>
                    </a:moveTo>
                    <a:cubicBezTo>
                      <a:pt x="50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4" y="235"/>
                      <a:pt x="234" y="182"/>
                      <a:pt x="234" y="117"/>
                    </a:cubicBezTo>
                    <a:cubicBezTo>
                      <a:pt x="234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7"/>
              <p:cNvSpPr/>
              <p:nvPr/>
            </p:nvSpPr>
            <p:spPr>
              <a:xfrm>
                <a:off x="4216025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3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7"/>
              <p:cNvSpPr/>
              <p:nvPr/>
            </p:nvSpPr>
            <p:spPr>
              <a:xfrm>
                <a:off x="424955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7"/>
                    </a:cubicBezTo>
                    <a:cubicBezTo>
                      <a:pt x="1" y="182"/>
                      <a:pt x="55" y="235"/>
                      <a:pt x="118" y="235"/>
                    </a:cubicBezTo>
                    <a:cubicBezTo>
                      <a:pt x="183" y="235"/>
                      <a:pt x="236" y="182"/>
                      <a:pt x="236" y="117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7"/>
              <p:cNvSpPr/>
              <p:nvPr/>
            </p:nvSpPr>
            <p:spPr>
              <a:xfrm>
                <a:off x="42831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4" y="235"/>
                      <a:pt x="235" y="182"/>
                      <a:pt x="235" y="117"/>
                    </a:cubicBezTo>
                    <a:cubicBezTo>
                      <a:pt x="235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7"/>
              <p:cNvSpPr/>
              <p:nvPr/>
            </p:nvSpPr>
            <p:spPr>
              <a:xfrm>
                <a:off x="43166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4" y="235"/>
                      <a:pt x="235" y="182"/>
                      <a:pt x="235" y="117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7"/>
              <p:cNvSpPr/>
              <p:nvPr/>
            </p:nvSpPr>
            <p:spPr>
              <a:xfrm>
                <a:off x="43501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2" y="235"/>
                      <a:pt x="235" y="182"/>
                      <a:pt x="235" y="117"/>
                    </a:cubicBezTo>
                    <a:cubicBezTo>
                      <a:pt x="235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7"/>
              <p:cNvSpPr/>
              <p:nvPr/>
            </p:nvSpPr>
            <p:spPr>
              <a:xfrm>
                <a:off x="4383575" y="2736825"/>
                <a:ext cx="5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5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7"/>
                    </a:cubicBezTo>
                    <a:cubicBezTo>
                      <a:pt x="1" y="182"/>
                      <a:pt x="55" y="235"/>
                      <a:pt x="119" y="235"/>
                    </a:cubicBezTo>
                    <a:cubicBezTo>
                      <a:pt x="185" y="235"/>
                      <a:pt x="236" y="182"/>
                      <a:pt x="236" y="117"/>
                    </a:cubicBezTo>
                    <a:cubicBezTo>
                      <a:pt x="236" y="54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7"/>
              <p:cNvSpPr/>
              <p:nvPr/>
            </p:nvSpPr>
            <p:spPr>
              <a:xfrm>
                <a:off x="4417125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1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7"/>
              <p:cNvSpPr/>
              <p:nvPr/>
            </p:nvSpPr>
            <p:spPr>
              <a:xfrm>
                <a:off x="4450625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3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7"/>
              <p:cNvSpPr/>
              <p:nvPr/>
            </p:nvSpPr>
            <p:spPr>
              <a:xfrm>
                <a:off x="4484150" y="2736825"/>
                <a:ext cx="5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5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7"/>
                    </a:cubicBezTo>
                    <a:cubicBezTo>
                      <a:pt x="1" y="182"/>
                      <a:pt x="55" y="235"/>
                      <a:pt x="118" y="235"/>
                    </a:cubicBezTo>
                    <a:cubicBezTo>
                      <a:pt x="185" y="235"/>
                      <a:pt x="236" y="182"/>
                      <a:pt x="236" y="117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7"/>
              <p:cNvSpPr/>
              <p:nvPr/>
            </p:nvSpPr>
            <p:spPr>
              <a:xfrm>
                <a:off x="45177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1" y="235"/>
                      <a:pt x="236" y="182"/>
                      <a:pt x="236" y="117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7"/>
              <p:cNvSpPr/>
              <p:nvPr/>
            </p:nvSpPr>
            <p:spPr>
              <a:xfrm>
                <a:off x="45512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3" y="235"/>
                      <a:pt x="236" y="182"/>
                      <a:pt x="236" y="117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7"/>
              <p:cNvSpPr/>
              <p:nvPr/>
            </p:nvSpPr>
            <p:spPr>
              <a:xfrm>
                <a:off x="45847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4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7"/>
              <p:cNvSpPr/>
              <p:nvPr/>
            </p:nvSpPr>
            <p:spPr>
              <a:xfrm>
                <a:off x="46182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5" y="235"/>
                      <a:pt x="118" y="235"/>
                    </a:cubicBezTo>
                    <a:cubicBezTo>
                      <a:pt x="183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7"/>
              <p:cNvSpPr/>
              <p:nvPr/>
            </p:nvSpPr>
            <p:spPr>
              <a:xfrm>
                <a:off x="4651725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7"/>
                    </a:cubicBezTo>
                    <a:cubicBezTo>
                      <a:pt x="1" y="182"/>
                      <a:pt x="54" y="235"/>
                      <a:pt x="118" y="235"/>
                    </a:cubicBezTo>
                    <a:cubicBezTo>
                      <a:pt x="182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7"/>
              <p:cNvSpPr/>
              <p:nvPr/>
            </p:nvSpPr>
            <p:spPr>
              <a:xfrm>
                <a:off x="4685225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7"/>
                    </a:cubicBezTo>
                    <a:cubicBezTo>
                      <a:pt x="1" y="182"/>
                      <a:pt x="54" y="235"/>
                      <a:pt x="118" y="235"/>
                    </a:cubicBezTo>
                    <a:cubicBezTo>
                      <a:pt x="184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7"/>
              <p:cNvSpPr/>
              <p:nvPr/>
            </p:nvSpPr>
            <p:spPr>
              <a:xfrm>
                <a:off x="4718775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1" y="1"/>
                      <a:pt x="0" y="54"/>
                      <a:pt x="0" y="117"/>
                    </a:cubicBezTo>
                    <a:cubicBezTo>
                      <a:pt x="0" y="182"/>
                      <a:pt x="54" y="235"/>
                      <a:pt x="118" y="235"/>
                    </a:cubicBezTo>
                    <a:cubicBezTo>
                      <a:pt x="184" y="235"/>
                      <a:pt x="235" y="182"/>
                      <a:pt x="235" y="117"/>
                    </a:cubicBezTo>
                    <a:cubicBezTo>
                      <a:pt x="235" y="54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7"/>
              <p:cNvSpPr/>
              <p:nvPr/>
            </p:nvSpPr>
            <p:spPr>
              <a:xfrm>
                <a:off x="47523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1" y="235"/>
                      <a:pt x="236" y="182"/>
                      <a:pt x="236" y="117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7"/>
              <p:cNvSpPr/>
              <p:nvPr/>
            </p:nvSpPr>
            <p:spPr>
              <a:xfrm>
                <a:off x="47858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3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7"/>
              <p:cNvSpPr/>
              <p:nvPr/>
            </p:nvSpPr>
            <p:spPr>
              <a:xfrm>
                <a:off x="4819300" y="27368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7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4" y="235"/>
                      <a:pt x="236" y="182"/>
                      <a:pt x="236" y="117"/>
                    </a:cubicBezTo>
                    <a:cubicBezTo>
                      <a:pt x="236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7"/>
              <p:cNvSpPr/>
              <p:nvPr/>
            </p:nvSpPr>
            <p:spPr>
              <a:xfrm>
                <a:off x="4852750" y="2737225"/>
                <a:ext cx="28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1" extrusionOk="0">
                    <a:moveTo>
                      <a:pt x="58" y="1"/>
                    </a:moveTo>
                    <a:cubicBezTo>
                      <a:pt x="24" y="21"/>
                      <a:pt x="1" y="60"/>
                      <a:pt x="1" y="102"/>
                    </a:cubicBezTo>
                    <a:cubicBezTo>
                      <a:pt x="2" y="164"/>
                      <a:pt x="52" y="216"/>
                      <a:pt x="113" y="220"/>
                    </a:cubicBezTo>
                    <a:cubicBezTo>
                      <a:pt x="95" y="146"/>
                      <a:pt x="79" y="74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7"/>
              <p:cNvSpPr/>
              <p:nvPr/>
            </p:nvSpPr>
            <p:spPr>
              <a:xfrm>
                <a:off x="4081975" y="27033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7"/>
              <p:cNvSpPr/>
              <p:nvPr/>
            </p:nvSpPr>
            <p:spPr>
              <a:xfrm>
                <a:off x="4115475" y="27033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7"/>
              <p:cNvSpPr/>
              <p:nvPr/>
            </p:nvSpPr>
            <p:spPr>
              <a:xfrm>
                <a:off x="4148975" y="27033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4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7"/>
              <p:cNvSpPr/>
              <p:nvPr/>
            </p:nvSpPr>
            <p:spPr>
              <a:xfrm>
                <a:off x="4182525" y="2703300"/>
                <a:ext cx="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6" extrusionOk="0">
                    <a:moveTo>
                      <a:pt x="118" y="0"/>
                    </a:moveTo>
                    <a:cubicBezTo>
                      <a:pt x="50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4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7"/>
              <p:cNvSpPr/>
              <p:nvPr/>
            </p:nvSpPr>
            <p:spPr>
              <a:xfrm>
                <a:off x="4216025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7"/>
              <p:cNvSpPr/>
              <p:nvPr/>
            </p:nvSpPr>
            <p:spPr>
              <a:xfrm>
                <a:off x="424955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7"/>
              <p:cNvSpPr/>
              <p:nvPr/>
            </p:nvSpPr>
            <p:spPr>
              <a:xfrm>
                <a:off x="42831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7"/>
              <p:cNvSpPr/>
              <p:nvPr/>
            </p:nvSpPr>
            <p:spPr>
              <a:xfrm>
                <a:off x="43166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7"/>
              <p:cNvSpPr/>
              <p:nvPr/>
            </p:nvSpPr>
            <p:spPr>
              <a:xfrm>
                <a:off x="43501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7"/>
              <p:cNvSpPr/>
              <p:nvPr/>
            </p:nvSpPr>
            <p:spPr>
              <a:xfrm>
                <a:off x="4383575" y="27033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7"/>
              <p:cNvSpPr/>
              <p:nvPr/>
            </p:nvSpPr>
            <p:spPr>
              <a:xfrm>
                <a:off x="4417125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7"/>
              <p:cNvSpPr/>
              <p:nvPr/>
            </p:nvSpPr>
            <p:spPr>
              <a:xfrm>
                <a:off x="4450625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7"/>
              <p:cNvSpPr/>
              <p:nvPr/>
            </p:nvSpPr>
            <p:spPr>
              <a:xfrm>
                <a:off x="4484150" y="27033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7"/>
              <p:cNvSpPr/>
              <p:nvPr/>
            </p:nvSpPr>
            <p:spPr>
              <a:xfrm>
                <a:off x="45177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7"/>
              <p:cNvSpPr/>
              <p:nvPr/>
            </p:nvSpPr>
            <p:spPr>
              <a:xfrm>
                <a:off x="45512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7"/>
              <p:cNvSpPr/>
              <p:nvPr/>
            </p:nvSpPr>
            <p:spPr>
              <a:xfrm>
                <a:off x="45847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7"/>
              <p:cNvSpPr/>
              <p:nvPr/>
            </p:nvSpPr>
            <p:spPr>
              <a:xfrm>
                <a:off x="46182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7"/>
              <p:cNvSpPr/>
              <p:nvPr/>
            </p:nvSpPr>
            <p:spPr>
              <a:xfrm>
                <a:off x="4651725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2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7"/>
              <p:cNvSpPr/>
              <p:nvPr/>
            </p:nvSpPr>
            <p:spPr>
              <a:xfrm>
                <a:off x="4685225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7"/>
              <p:cNvSpPr/>
              <p:nvPr/>
            </p:nvSpPr>
            <p:spPr>
              <a:xfrm>
                <a:off x="4718775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5"/>
                      <a:pt x="0" y="118"/>
                    </a:cubicBezTo>
                    <a:cubicBezTo>
                      <a:pt x="0" y="183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7"/>
              <p:cNvSpPr/>
              <p:nvPr/>
            </p:nvSpPr>
            <p:spPr>
              <a:xfrm>
                <a:off x="4752250" y="27033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20" y="0"/>
                    </a:moveTo>
                    <a:cubicBezTo>
                      <a:pt x="54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20" y="236"/>
                    </a:cubicBezTo>
                    <a:cubicBezTo>
                      <a:pt x="185" y="236"/>
                      <a:pt x="238" y="183"/>
                      <a:pt x="238" y="118"/>
                    </a:cubicBezTo>
                    <a:cubicBezTo>
                      <a:pt x="238" y="53"/>
                      <a:pt x="185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7"/>
              <p:cNvSpPr/>
              <p:nvPr/>
            </p:nvSpPr>
            <p:spPr>
              <a:xfrm>
                <a:off x="47858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7"/>
              <p:cNvSpPr/>
              <p:nvPr/>
            </p:nvSpPr>
            <p:spPr>
              <a:xfrm>
                <a:off x="4819300" y="27033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7"/>
              <p:cNvSpPr/>
              <p:nvPr/>
            </p:nvSpPr>
            <p:spPr>
              <a:xfrm>
                <a:off x="4081975" y="26698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7"/>
              <p:cNvSpPr/>
              <p:nvPr/>
            </p:nvSpPr>
            <p:spPr>
              <a:xfrm>
                <a:off x="4115475" y="26698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7"/>
              <p:cNvSpPr/>
              <p:nvPr/>
            </p:nvSpPr>
            <p:spPr>
              <a:xfrm>
                <a:off x="4148975" y="26698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7"/>
              <p:cNvSpPr/>
              <p:nvPr/>
            </p:nvSpPr>
            <p:spPr>
              <a:xfrm>
                <a:off x="4182525" y="2669800"/>
                <a:ext cx="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6" extrusionOk="0">
                    <a:moveTo>
                      <a:pt x="118" y="0"/>
                    </a:moveTo>
                    <a:cubicBezTo>
                      <a:pt x="50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4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7"/>
              <p:cNvSpPr/>
              <p:nvPr/>
            </p:nvSpPr>
            <p:spPr>
              <a:xfrm>
                <a:off x="4216025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7"/>
              <p:cNvSpPr/>
              <p:nvPr/>
            </p:nvSpPr>
            <p:spPr>
              <a:xfrm>
                <a:off x="424955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7"/>
              <p:cNvSpPr/>
              <p:nvPr/>
            </p:nvSpPr>
            <p:spPr>
              <a:xfrm>
                <a:off x="42831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7"/>
              <p:cNvSpPr/>
              <p:nvPr/>
            </p:nvSpPr>
            <p:spPr>
              <a:xfrm>
                <a:off x="43166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7"/>
              <p:cNvSpPr/>
              <p:nvPr/>
            </p:nvSpPr>
            <p:spPr>
              <a:xfrm>
                <a:off x="43501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7"/>
              <p:cNvSpPr/>
              <p:nvPr/>
            </p:nvSpPr>
            <p:spPr>
              <a:xfrm>
                <a:off x="4383575" y="26698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7"/>
              <p:cNvSpPr/>
              <p:nvPr/>
            </p:nvSpPr>
            <p:spPr>
              <a:xfrm>
                <a:off x="4417125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7"/>
              <p:cNvSpPr/>
              <p:nvPr/>
            </p:nvSpPr>
            <p:spPr>
              <a:xfrm>
                <a:off x="4450625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7"/>
              <p:cNvSpPr/>
              <p:nvPr/>
            </p:nvSpPr>
            <p:spPr>
              <a:xfrm>
                <a:off x="4484150" y="26698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7"/>
              <p:cNvSpPr/>
              <p:nvPr/>
            </p:nvSpPr>
            <p:spPr>
              <a:xfrm>
                <a:off x="45177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7"/>
              <p:cNvSpPr/>
              <p:nvPr/>
            </p:nvSpPr>
            <p:spPr>
              <a:xfrm>
                <a:off x="45512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7"/>
              <p:cNvSpPr/>
              <p:nvPr/>
            </p:nvSpPr>
            <p:spPr>
              <a:xfrm>
                <a:off x="45847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7"/>
              <p:cNvSpPr/>
              <p:nvPr/>
            </p:nvSpPr>
            <p:spPr>
              <a:xfrm>
                <a:off x="46182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7"/>
              <p:cNvSpPr/>
              <p:nvPr/>
            </p:nvSpPr>
            <p:spPr>
              <a:xfrm>
                <a:off x="4651725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7"/>
              <p:cNvSpPr/>
              <p:nvPr/>
            </p:nvSpPr>
            <p:spPr>
              <a:xfrm>
                <a:off x="4685225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3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7"/>
              <p:cNvSpPr/>
              <p:nvPr/>
            </p:nvSpPr>
            <p:spPr>
              <a:xfrm>
                <a:off x="4718775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3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7"/>
              <p:cNvSpPr/>
              <p:nvPr/>
            </p:nvSpPr>
            <p:spPr>
              <a:xfrm>
                <a:off x="47523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7"/>
              <p:cNvSpPr/>
              <p:nvPr/>
            </p:nvSpPr>
            <p:spPr>
              <a:xfrm>
                <a:off x="47858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7"/>
              <p:cNvSpPr/>
              <p:nvPr/>
            </p:nvSpPr>
            <p:spPr>
              <a:xfrm>
                <a:off x="4819300" y="26698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7"/>
              <p:cNvSpPr/>
              <p:nvPr/>
            </p:nvSpPr>
            <p:spPr>
              <a:xfrm>
                <a:off x="4115475" y="26362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7"/>
              <p:cNvSpPr/>
              <p:nvPr/>
            </p:nvSpPr>
            <p:spPr>
              <a:xfrm>
                <a:off x="4148975" y="26362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5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7"/>
              <p:cNvSpPr/>
              <p:nvPr/>
            </p:nvSpPr>
            <p:spPr>
              <a:xfrm>
                <a:off x="4182525" y="2636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0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7"/>
              <p:cNvSpPr/>
              <p:nvPr/>
            </p:nvSpPr>
            <p:spPr>
              <a:xfrm>
                <a:off x="4216025" y="2636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7"/>
              <p:cNvSpPr/>
              <p:nvPr/>
            </p:nvSpPr>
            <p:spPr>
              <a:xfrm>
                <a:off x="424955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7"/>
              <p:cNvSpPr/>
              <p:nvPr/>
            </p:nvSpPr>
            <p:spPr>
              <a:xfrm>
                <a:off x="428310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7"/>
              <p:cNvSpPr/>
              <p:nvPr/>
            </p:nvSpPr>
            <p:spPr>
              <a:xfrm>
                <a:off x="431660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7"/>
              <p:cNvSpPr/>
              <p:nvPr/>
            </p:nvSpPr>
            <p:spPr>
              <a:xfrm>
                <a:off x="435010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7"/>
              <p:cNvSpPr/>
              <p:nvPr/>
            </p:nvSpPr>
            <p:spPr>
              <a:xfrm>
                <a:off x="4383575" y="26362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4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5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7"/>
              <p:cNvSpPr/>
              <p:nvPr/>
            </p:nvSpPr>
            <p:spPr>
              <a:xfrm>
                <a:off x="4417125" y="2636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7"/>
              <p:cNvSpPr/>
              <p:nvPr/>
            </p:nvSpPr>
            <p:spPr>
              <a:xfrm>
                <a:off x="4450625" y="2636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7"/>
              <p:cNvSpPr/>
              <p:nvPr/>
            </p:nvSpPr>
            <p:spPr>
              <a:xfrm>
                <a:off x="4484150" y="26362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7"/>
              <p:cNvSpPr/>
              <p:nvPr/>
            </p:nvSpPr>
            <p:spPr>
              <a:xfrm>
                <a:off x="451770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7"/>
              <p:cNvSpPr/>
              <p:nvPr/>
            </p:nvSpPr>
            <p:spPr>
              <a:xfrm>
                <a:off x="455120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7"/>
              <p:cNvSpPr/>
              <p:nvPr/>
            </p:nvSpPr>
            <p:spPr>
              <a:xfrm>
                <a:off x="458470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7"/>
              <p:cNvSpPr/>
              <p:nvPr/>
            </p:nvSpPr>
            <p:spPr>
              <a:xfrm>
                <a:off x="4618200" y="26362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7"/>
              <p:cNvSpPr/>
              <p:nvPr/>
            </p:nvSpPr>
            <p:spPr>
              <a:xfrm>
                <a:off x="4651725" y="2636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7"/>
              <p:cNvSpPr/>
              <p:nvPr/>
            </p:nvSpPr>
            <p:spPr>
              <a:xfrm>
                <a:off x="4685225" y="2636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1" y="55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7"/>
              <p:cNvSpPr/>
              <p:nvPr/>
            </p:nvSpPr>
            <p:spPr>
              <a:xfrm>
                <a:off x="4718775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5"/>
                      <a:pt x="0" y="118"/>
                    </a:cubicBezTo>
                    <a:cubicBezTo>
                      <a:pt x="0" y="184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5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7"/>
              <p:cNvSpPr/>
              <p:nvPr/>
            </p:nvSpPr>
            <p:spPr>
              <a:xfrm>
                <a:off x="475230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5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7"/>
              <p:cNvSpPr/>
              <p:nvPr/>
            </p:nvSpPr>
            <p:spPr>
              <a:xfrm>
                <a:off x="4785800" y="2636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5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5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7"/>
              <p:cNvSpPr/>
              <p:nvPr/>
            </p:nvSpPr>
            <p:spPr>
              <a:xfrm>
                <a:off x="4115475" y="26027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7"/>
              <p:cNvSpPr/>
              <p:nvPr/>
            </p:nvSpPr>
            <p:spPr>
              <a:xfrm>
                <a:off x="4148975" y="26027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3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7"/>
              <p:cNvSpPr/>
              <p:nvPr/>
            </p:nvSpPr>
            <p:spPr>
              <a:xfrm>
                <a:off x="4182525" y="2602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0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7"/>
              <p:cNvSpPr/>
              <p:nvPr/>
            </p:nvSpPr>
            <p:spPr>
              <a:xfrm>
                <a:off x="4216025" y="2602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7"/>
              <p:cNvSpPr/>
              <p:nvPr/>
            </p:nvSpPr>
            <p:spPr>
              <a:xfrm>
                <a:off x="424955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7"/>
              <p:cNvSpPr/>
              <p:nvPr/>
            </p:nvSpPr>
            <p:spPr>
              <a:xfrm>
                <a:off x="428310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7"/>
              <p:cNvSpPr/>
              <p:nvPr/>
            </p:nvSpPr>
            <p:spPr>
              <a:xfrm>
                <a:off x="431660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7"/>
              <p:cNvSpPr/>
              <p:nvPr/>
            </p:nvSpPr>
            <p:spPr>
              <a:xfrm>
                <a:off x="435010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7"/>
              <p:cNvSpPr/>
              <p:nvPr/>
            </p:nvSpPr>
            <p:spPr>
              <a:xfrm>
                <a:off x="4383575" y="26027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3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7"/>
              <p:cNvSpPr/>
              <p:nvPr/>
            </p:nvSpPr>
            <p:spPr>
              <a:xfrm>
                <a:off x="4417125" y="2602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7"/>
              <p:cNvSpPr/>
              <p:nvPr/>
            </p:nvSpPr>
            <p:spPr>
              <a:xfrm>
                <a:off x="4450625" y="2602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7"/>
              <p:cNvSpPr/>
              <p:nvPr/>
            </p:nvSpPr>
            <p:spPr>
              <a:xfrm>
                <a:off x="4484150" y="26027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7"/>
              <p:cNvSpPr/>
              <p:nvPr/>
            </p:nvSpPr>
            <p:spPr>
              <a:xfrm>
                <a:off x="451770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7"/>
              <p:cNvSpPr/>
              <p:nvPr/>
            </p:nvSpPr>
            <p:spPr>
              <a:xfrm>
                <a:off x="455120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7"/>
              <p:cNvSpPr/>
              <p:nvPr/>
            </p:nvSpPr>
            <p:spPr>
              <a:xfrm>
                <a:off x="458470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7"/>
              <p:cNvSpPr/>
              <p:nvPr/>
            </p:nvSpPr>
            <p:spPr>
              <a:xfrm>
                <a:off x="4618200" y="26027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7"/>
              <p:cNvSpPr/>
              <p:nvPr/>
            </p:nvSpPr>
            <p:spPr>
              <a:xfrm>
                <a:off x="4651725" y="2602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7"/>
              <p:cNvSpPr/>
              <p:nvPr/>
            </p:nvSpPr>
            <p:spPr>
              <a:xfrm>
                <a:off x="4685225" y="2602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7"/>
              <p:cNvSpPr/>
              <p:nvPr/>
            </p:nvSpPr>
            <p:spPr>
              <a:xfrm>
                <a:off x="4718775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4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7"/>
              <p:cNvSpPr/>
              <p:nvPr/>
            </p:nvSpPr>
            <p:spPr>
              <a:xfrm>
                <a:off x="475230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7"/>
              <p:cNvSpPr/>
              <p:nvPr/>
            </p:nvSpPr>
            <p:spPr>
              <a:xfrm>
                <a:off x="4785800" y="2602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7"/>
              <p:cNvSpPr/>
              <p:nvPr/>
            </p:nvSpPr>
            <p:spPr>
              <a:xfrm>
                <a:off x="4148975" y="25692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3"/>
                      <a:pt x="185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7"/>
              <p:cNvSpPr/>
              <p:nvPr/>
            </p:nvSpPr>
            <p:spPr>
              <a:xfrm>
                <a:off x="4182525" y="2569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0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4" y="183"/>
                      <a:pt x="234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7"/>
              <p:cNvSpPr/>
              <p:nvPr/>
            </p:nvSpPr>
            <p:spPr>
              <a:xfrm>
                <a:off x="4216025" y="2569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7"/>
              <p:cNvSpPr/>
              <p:nvPr/>
            </p:nvSpPr>
            <p:spPr>
              <a:xfrm>
                <a:off x="4249550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7"/>
              <p:cNvSpPr/>
              <p:nvPr/>
            </p:nvSpPr>
            <p:spPr>
              <a:xfrm>
                <a:off x="4283100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7"/>
              <p:cNvSpPr/>
              <p:nvPr/>
            </p:nvSpPr>
            <p:spPr>
              <a:xfrm>
                <a:off x="4316600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7"/>
              <p:cNvSpPr/>
              <p:nvPr/>
            </p:nvSpPr>
            <p:spPr>
              <a:xfrm>
                <a:off x="4350100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2" y="236"/>
                      <a:pt x="235" y="183"/>
                      <a:pt x="235" y="118"/>
                    </a:cubicBezTo>
                    <a:cubicBezTo>
                      <a:pt x="235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7"/>
              <p:cNvSpPr/>
              <p:nvPr/>
            </p:nvSpPr>
            <p:spPr>
              <a:xfrm>
                <a:off x="4383575" y="25692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9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9" y="53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7"/>
              <p:cNvSpPr/>
              <p:nvPr/>
            </p:nvSpPr>
            <p:spPr>
              <a:xfrm>
                <a:off x="4417125" y="2569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7"/>
              <p:cNvSpPr/>
              <p:nvPr/>
            </p:nvSpPr>
            <p:spPr>
              <a:xfrm>
                <a:off x="4450625" y="2569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7"/>
              <p:cNvSpPr/>
              <p:nvPr/>
            </p:nvSpPr>
            <p:spPr>
              <a:xfrm>
                <a:off x="4484150" y="25692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7"/>
              <p:cNvSpPr/>
              <p:nvPr/>
            </p:nvSpPr>
            <p:spPr>
              <a:xfrm>
                <a:off x="4517700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7"/>
              <p:cNvSpPr/>
              <p:nvPr/>
            </p:nvSpPr>
            <p:spPr>
              <a:xfrm>
                <a:off x="4551200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7"/>
              <p:cNvSpPr/>
              <p:nvPr/>
            </p:nvSpPr>
            <p:spPr>
              <a:xfrm>
                <a:off x="4584700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6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7"/>
              <p:cNvSpPr/>
              <p:nvPr/>
            </p:nvSpPr>
            <p:spPr>
              <a:xfrm>
                <a:off x="4618200" y="25692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8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7"/>
              <p:cNvSpPr/>
              <p:nvPr/>
            </p:nvSpPr>
            <p:spPr>
              <a:xfrm>
                <a:off x="4651725" y="2569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7"/>
              <p:cNvSpPr/>
              <p:nvPr/>
            </p:nvSpPr>
            <p:spPr>
              <a:xfrm>
                <a:off x="4685225" y="25692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4" y="236"/>
                      <a:pt x="236" y="183"/>
                      <a:pt x="236" y="118"/>
                    </a:cubicBezTo>
                    <a:cubicBezTo>
                      <a:pt x="237" y="53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7"/>
              <p:cNvSpPr/>
              <p:nvPr/>
            </p:nvSpPr>
            <p:spPr>
              <a:xfrm>
                <a:off x="4718775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4"/>
                      <a:pt x="54" y="236"/>
                      <a:pt x="118" y="236"/>
                    </a:cubicBezTo>
                    <a:cubicBezTo>
                      <a:pt x="184" y="236"/>
                      <a:pt x="235" y="183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7"/>
              <p:cNvSpPr/>
              <p:nvPr/>
            </p:nvSpPr>
            <p:spPr>
              <a:xfrm>
                <a:off x="4752300" y="2569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3"/>
                      <a:pt x="236" y="118"/>
                    </a:cubicBezTo>
                    <a:cubicBezTo>
                      <a:pt x="236" y="5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7"/>
              <p:cNvSpPr/>
              <p:nvPr/>
            </p:nvSpPr>
            <p:spPr>
              <a:xfrm>
                <a:off x="4182525" y="2535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0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4" y="181"/>
                      <a:pt x="234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7"/>
              <p:cNvSpPr/>
              <p:nvPr/>
            </p:nvSpPr>
            <p:spPr>
              <a:xfrm>
                <a:off x="4216025" y="2535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1"/>
                      <a:pt x="236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7"/>
              <p:cNvSpPr/>
              <p:nvPr/>
            </p:nvSpPr>
            <p:spPr>
              <a:xfrm>
                <a:off x="4249550" y="2535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3" y="236"/>
                      <a:pt x="236" y="181"/>
                      <a:pt x="236" y="118"/>
                    </a:cubicBezTo>
                    <a:cubicBezTo>
                      <a:pt x="236" y="53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7"/>
              <p:cNvSpPr/>
              <p:nvPr/>
            </p:nvSpPr>
            <p:spPr>
              <a:xfrm>
                <a:off x="4283100" y="2535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1"/>
                      <a:pt x="235" y="118"/>
                    </a:cubicBezTo>
                    <a:cubicBezTo>
                      <a:pt x="235" y="53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7"/>
              <p:cNvSpPr/>
              <p:nvPr/>
            </p:nvSpPr>
            <p:spPr>
              <a:xfrm>
                <a:off x="4316600" y="2535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5" y="181"/>
                      <a:pt x="235" y="118"/>
                    </a:cubicBezTo>
                    <a:cubicBezTo>
                      <a:pt x="235" y="53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7"/>
              <p:cNvSpPr/>
              <p:nvPr/>
            </p:nvSpPr>
            <p:spPr>
              <a:xfrm>
                <a:off x="4350100" y="2535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2" y="236"/>
                      <a:pt x="235" y="181"/>
                      <a:pt x="235" y="118"/>
                    </a:cubicBezTo>
                    <a:cubicBezTo>
                      <a:pt x="235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7"/>
              <p:cNvSpPr/>
              <p:nvPr/>
            </p:nvSpPr>
            <p:spPr>
              <a:xfrm>
                <a:off x="4383575" y="2535725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9" y="236"/>
                    </a:cubicBezTo>
                    <a:cubicBezTo>
                      <a:pt x="185" y="236"/>
                      <a:pt x="236" y="181"/>
                      <a:pt x="236" y="118"/>
                    </a:cubicBezTo>
                    <a:cubicBezTo>
                      <a:pt x="239" y="53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7"/>
              <p:cNvSpPr/>
              <p:nvPr/>
            </p:nvSpPr>
            <p:spPr>
              <a:xfrm>
                <a:off x="4417125" y="2535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1"/>
                      <a:pt x="236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7"/>
              <p:cNvSpPr/>
              <p:nvPr/>
            </p:nvSpPr>
            <p:spPr>
              <a:xfrm>
                <a:off x="4450625" y="2535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1"/>
                      <a:pt x="236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7"/>
              <p:cNvSpPr/>
              <p:nvPr/>
            </p:nvSpPr>
            <p:spPr>
              <a:xfrm>
                <a:off x="4484150" y="2535725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5" y="236"/>
                      <a:pt x="118" y="236"/>
                    </a:cubicBezTo>
                    <a:cubicBezTo>
                      <a:pt x="185" y="236"/>
                      <a:pt x="236" y="181"/>
                      <a:pt x="236" y="118"/>
                    </a:cubicBezTo>
                    <a:cubicBezTo>
                      <a:pt x="236" y="53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7"/>
              <p:cNvSpPr/>
              <p:nvPr/>
            </p:nvSpPr>
            <p:spPr>
              <a:xfrm>
                <a:off x="4517700" y="2535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1" y="236"/>
                      <a:pt x="236" y="181"/>
                      <a:pt x="236" y="118"/>
                    </a:cubicBezTo>
                    <a:cubicBezTo>
                      <a:pt x="236" y="53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7"/>
              <p:cNvSpPr/>
              <p:nvPr/>
            </p:nvSpPr>
            <p:spPr>
              <a:xfrm>
                <a:off x="4551200" y="2535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3" y="236"/>
                      <a:pt x="236" y="181"/>
                      <a:pt x="236" y="118"/>
                    </a:cubicBezTo>
                    <a:cubicBezTo>
                      <a:pt x="236" y="53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7"/>
              <p:cNvSpPr/>
              <p:nvPr/>
            </p:nvSpPr>
            <p:spPr>
              <a:xfrm>
                <a:off x="4584700" y="2535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6"/>
                      <a:pt x="118" y="236"/>
                    </a:cubicBezTo>
                    <a:cubicBezTo>
                      <a:pt x="184" y="236"/>
                      <a:pt x="236" y="181"/>
                      <a:pt x="236" y="118"/>
                    </a:cubicBezTo>
                    <a:cubicBezTo>
                      <a:pt x="236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7"/>
              <p:cNvSpPr/>
              <p:nvPr/>
            </p:nvSpPr>
            <p:spPr>
              <a:xfrm>
                <a:off x="4618200" y="2535725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5" y="236"/>
                      <a:pt x="118" y="236"/>
                    </a:cubicBezTo>
                    <a:cubicBezTo>
                      <a:pt x="183" y="236"/>
                      <a:pt x="236" y="181"/>
                      <a:pt x="236" y="118"/>
                    </a:cubicBezTo>
                    <a:cubicBezTo>
                      <a:pt x="238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7"/>
              <p:cNvSpPr/>
              <p:nvPr/>
            </p:nvSpPr>
            <p:spPr>
              <a:xfrm>
                <a:off x="4651725" y="2535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2" y="236"/>
                      <a:pt x="236" y="181"/>
                      <a:pt x="236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7"/>
              <p:cNvSpPr/>
              <p:nvPr/>
            </p:nvSpPr>
            <p:spPr>
              <a:xfrm>
                <a:off x="4685225" y="2535725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4" y="236"/>
                      <a:pt x="118" y="236"/>
                    </a:cubicBezTo>
                    <a:cubicBezTo>
                      <a:pt x="184" y="236"/>
                      <a:pt x="236" y="181"/>
                      <a:pt x="236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7"/>
              <p:cNvSpPr/>
              <p:nvPr/>
            </p:nvSpPr>
            <p:spPr>
              <a:xfrm>
                <a:off x="4718775" y="25357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1" y="1"/>
                      <a:pt x="0" y="53"/>
                      <a:pt x="0" y="118"/>
                    </a:cubicBezTo>
                    <a:cubicBezTo>
                      <a:pt x="0" y="184"/>
                      <a:pt x="54" y="236"/>
                      <a:pt x="118" y="236"/>
                    </a:cubicBezTo>
                    <a:cubicBezTo>
                      <a:pt x="184" y="236"/>
                      <a:pt x="235" y="181"/>
                      <a:pt x="235" y="118"/>
                    </a:cubicBezTo>
                    <a:cubicBezTo>
                      <a:pt x="235" y="53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7"/>
              <p:cNvSpPr/>
              <p:nvPr/>
            </p:nvSpPr>
            <p:spPr>
              <a:xfrm>
                <a:off x="4216025" y="2502225"/>
                <a:ext cx="59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5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7"/>
              <p:cNvSpPr/>
              <p:nvPr/>
            </p:nvSpPr>
            <p:spPr>
              <a:xfrm>
                <a:off x="4249550" y="25022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5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6" y="53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7"/>
              <p:cNvSpPr/>
              <p:nvPr/>
            </p:nvSpPr>
            <p:spPr>
              <a:xfrm>
                <a:off x="4283100" y="25022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4"/>
                      <a:pt x="118" y="234"/>
                    </a:cubicBezTo>
                    <a:cubicBezTo>
                      <a:pt x="184" y="234"/>
                      <a:pt x="235" y="181"/>
                      <a:pt x="235" y="118"/>
                    </a:cubicBezTo>
                    <a:cubicBezTo>
                      <a:pt x="235" y="53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7"/>
              <p:cNvSpPr/>
              <p:nvPr/>
            </p:nvSpPr>
            <p:spPr>
              <a:xfrm>
                <a:off x="4316600" y="25022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4"/>
                      <a:pt x="118" y="234"/>
                    </a:cubicBezTo>
                    <a:cubicBezTo>
                      <a:pt x="184" y="234"/>
                      <a:pt x="235" y="181"/>
                      <a:pt x="235" y="118"/>
                    </a:cubicBezTo>
                    <a:cubicBezTo>
                      <a:pt x="235" y="53"/>
                      <a:pt x="18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7"/>
              <p:cNvSpPr/>
              <p:nvPr/>
            </p:nvSpPr>
            <p:spPr>
              <a:xfrm>
                <a:off x="4350100" y="25022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1" y="1"/>
                      <a:pt x="0" y="53"/>
                      <a:pt x="0" y="118"/>
                    </a:cubicBezTo>
                    <a:cubicBezTo>
                      <a:pt x="0" y="184"/>
                      <a:pt x="53" y="234"/>
                      <a:pt x="118" y="234"/>
                    </a:cubicBezTo>
                    <a:cubicBezTo>
                      <a:pt x="182" y="234"/>
                      <a:pt x="235" y="181"/>
                      <a:pt x="235" y="118"/>
                    </a:cubicBezTo>
                    <a:cubicBezTo>
                      <a:pt x="235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7"/>
              <p:cNvSpPr/>
              <p:nvPr/>
            </p:nvSpPr>
            <p:spPr>
              <a:xfrm>
                <a:off x="4383575" y="2502225"/>
                <a:ext cx="60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5" extrusionOk="0">
                    <a:moveTo>
                      <a:pt x="119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5" y="234"/>
                      <a:pt x="119" y="234"/>
                    </a:cubicBezTo>
                    <a:cubicBezTo>
                      <a:pt x="185" y="234"/>
                      <a:pt x="236" y="181"/>
                      <a:pt x="236" y="118"/>
                    </a:cubicBezTo>
                    <a:cubicBezTo>
                      <a:pt x="239" y="53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7"/>
              <p:cNvSpPr/>
              <p:nvPr/>
            </p:nvSpPr>
            <p:spPr>
              <a:xfrm>
                <a:off x="4417125" y="2502225"/>
                <a:ext cx="59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5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4"/>
                      <a:pt x="118" y="234"/>
                    </a:cubicBezTo>
                    <a:cubicBezTo>
                      <a:pt x="181" y="234"/>
                      <a:pt x="236" y="181"/>
                      <a:pt x="236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7"/>
              <p:cNvSpPr/>
              <p:nvPr/>
            </p:nvSpPr>
            <p:spPr>
              <a:xfrm>
                <a:off x="4450625" y="2502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3" y="1"/>
                      <a:pt x="0" y="52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2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7"/>
              <p:cNvSpPr/>
              <p:nvPr/>
            </p:nvSpPr>
            <p:spPr>
              <a:xfrm>
                <a:off x="4484150" y="2502225"/>
                <a:ext cx="5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5" extrusionOk="0">
                    <a:moveTo>
                      <a:pt x="118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5" y="234"/>
                      <a:pt x="118" y="234"/>
                    </a:cubicBezTo>
                    <a:cubicBezTo>
                      <a:pt x="185" y="234"/>
                      <a:pt x="236" y="181"/>
                      <a:pt x="236" y="118"/>
                    </a:cubicBezTo>
                    <a:cubicBezTo>
                      <a:pt x="236" y="53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7"/>
              <p:cNvSpPr/>
              <p:nvPr/>
            </p:nvSpPr>
            <p:spPr>
              <a:xfrm>
                <a:off x="4517700" y="25022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4"/>
                      <a:pt x="118" y="234"/>
                    </a:cubicBezTo>
                    <a:cubicBezTo>
                      <a:pt x="181" y="234"/>
                      <a:pt x="236" y="181"/>
                      <a:pt x="236" y="118"/>
                    </a:cubicBezTo>
                    <a:cubicBezTo>
                      <a:pt x="236" y="53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7"/>
              <p:cNvSpPr/>
              <p:nvPr/>
            </p:nvSpPr>
            <p:spPr>
              <a:xfrm>
                <a:off x="4551200" y="2502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3" y="1"/>
                      <a:pt x="0" y="52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2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7"/>
              <p:cNvSpPr/>
              <p:nvPr/>
            </p:nvSpPr>
            <p:spPr>
              <a:xfrm>
                <a:off x="4584700" y="2502225"/>
                <a:ext cx="5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3" y="234"/>
                      <a:pt x="118" y="234"/>
                    </a:cubicBezTo>
                    <a:cubicBezTo>
                      <a:pt x="184" y="234"/>
                      <a:pt x="236" y="181"/>
                      <a:pt x="236" y="118"/>
                    </a:cubicBezTo>
                    <a:cubicBezTo>
                      <a:pt x="236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7"/>
              <p:cNvSpPr/>
              <p:nvPr/>
            </p:nvSpPr>
            <p:spPr>
              <a:xfrm>
                <a:off x="4618200" y="2502225"/>
                <a:ext cx="59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5" extrusionOk="0">
                    <a:moveTo>
                      <a:pt x="118" y="1"/>
                    </a:moveTo>
                    <a:cubicBezTo>
                      <a:pt x="52" y="1"/>
                      <a:pt x="0" y="53"/>
                      <a:pt x="0" y="118"/>
                    </a:cubicBezTo>
                    <a:cubicBezTo>
                      <a:pt x="0" y="184"/>
                      <a:pt x="55" y="234"/>
                      <a:pt x="118" y="234"/>
                    </a:cubicBezTo>
                    <a:cubicBezTo>
                      <a:pt x="183" y="234"/>
                      <a:pt x="236" y="181"/>
                      <a:pt x="236" y="118"/>
                    </a:cubicBezTo>
                    <a:cubicBezTo>
                      <a:pt x="238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7"/>
              <p:cNvSpPr/>
              <p:nvPr/>
            </p:nvSpPr>
            <p:spPr>
              <a:xfrm>
                <a:off x="4651725" y="2502225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1"/>
                    </a:moveTo>
                    <a:cubicBezTo>
                      <a:pt x="52" y="1"/>
                      <a:pt x="1" y="52"/>
                      <a:pt x="1" y="118"/>
                    </a:cubicBezTo>
                    <a:cubicBezTo>
                      <a:pt x="1" y="183"/>
                      <a:pt x="52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2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7"/>
              <p:cNvSpPr/>
              <p:nvPr/>
            </p:nvSpPr>
            <p:spPr>
              <a:xfrm>
                <a:off x="4685225" y="2502225"/>
                <a:ext cx="59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5" extrusionOk="0">
                    <a:moveTo>
                      <a:pt x="118" y="1"/>
                    </a:moveTo>
                    <a:cubicBezTo>
                      <a:pt x="52" y="1"/>
                      <a:pt x="1" y="53"/>
                      <a:pt x="1" y="118"/>
                    </a:cubicBezTo>
                    <a:cubicBezTo>
                      <a:pt x="1" y="184"/>
                      <a:pt x="54" y="234"/>
                      <a:pt x="118" y="234"/>
                    </a:cubicBezTo>
                    <a:cubicBezTo>
                      <a:pt x="184" y="234"/>
                      <a:pt x="236" y="181"/>
                      <a:pt x="236" y="118"/>
                    </a:cubicBezTo>
                    <a:cubicBezTo>
                      <a:pt x="237" y="53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7"/>
              <p:cNvSpPr/>
              <p:nvPr/>
            </p:nvSpPr>
            <p:spPr>
              <a:xfrm>
                <a:off x="4283100" y="24687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4" y="235"/>
                      <a:pt x="235" y="182"/>
                      <a:pt x="235" y="118"/>
                    </a:cubicBezTo>
                    <a:cubicBezTo>
                      <a:pt x="235" y="52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7"/>
              <p:cNvSpPr/>
              <p:nvPr/>
            </p:nvSpPr>
            <p:spPr>
              <a:xfrm>
                <a:off x="4316600" y="24687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4" y="235"/>
                      <a:pt x="235" y="182"/>
                      <a:pt x="235" y="118"/>
                    </a:cubicBezTo>
                    <a:cubicBezTo>
                      <a:pt x="235" y="52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7"/>
              <p:cNvSpPr/>
              <p:nvPr/>
            </p:nvSpPr>
            <p:spPr>
              <a:xfrm>
                <a:off x="4350100" y="24687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1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2" y="235"/>
                      <a:pt x="235" y="182"/>
                      <a:pt x="235" y="118"/>
                    </a:cubicBezTo>
                    <a:cubicBezTo>
                      <a:pt x="235" y="52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7"/>
              <p:cNvSpPr/>
              <p:nvPr/>
            </p:nvSpPr>
            <p:spPr>
              <a:xfrm>
                <a:off x="4383575" y="2468700"/>
                <a:ext cx="60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119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5"/>
                      <a:pt x="119" y="235"/>
                    </a:cubicBezTo>
                    <a:cubicBezTo>
                      <a:pt x="185" y="235"/>
                      <a:pt x="236" y="182"/>
                      <a:pt x="236" y="118"/>
                    </a:cubicBezTo>
                    <a:cubicBezTo>
                      <a:pt x="239" y="52"/>
                      <a:pt x="185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7"/>
              <p:cNvSpPr/>
              <p:nvPr/>
            </p:nvSpPr>
            <p:spPr>
              <a:xfrm>
                <a:off x="4417125" y="24687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1" y="235"/>
                      <a:pt x="236" y="182"/>
                      <a:pt x="236" y="118"/>
                    </a:cubicBezTo>
                    <a:cubicBezTo>
                      <a:pt x="237" y="52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7"/>
              <p:cNvSpPr/>
              <p:nvPr/>
            </p:nvSpPr>
            <p:spPr>
              <a:xfrm>
                <a:off x="4450625" y="2468700"/>
                <a:ext cx="59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3" y="235"/>
                      <a:pt x="236" y="182"/>
                      <a:pt x="236" y="118"/>
                    </a:cubicBezTo>
                    <a:cubicBezTo>
                      <a:pt x="237" y="52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7"/>
              <p:cNvSpPr/>
              <p:nvPr/>
            </p:nvSpPr>
            <p:spPr>
              <a:xfrm>
                <a:off x="4484150" y="2468700"/>
                <a:ext cx="59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6" extrusionOk="0">
                    <a:moveTo>
                      <a:pt x="118" y="0"/>
                    </a:moveTo>
                    <a:cubicBezTo>
                      <a:pt x="52" y="0"/>
                      <a:pt x="1" y="53"/>
                      <a:pt x="1" y="118"/>
                    </a:cubicBezTo>
                    <a:cubicBezTo>
                      <a:pt x="1" y="184"/>
                      <a:pt x="55" y="235"/>
                      <a:pt x="118" y="235"/>
                    </a:cubicBezTo>
                    <a:cubicBezTo>
                      <a:pt x="185" y="235"/>
                      <a:pt x="236" y="182"/>
                      <a:pt x="236" y="118"/>
                    </a:cubicBezTo>
                    <a:cubicBezTo>
                      <a:pt x="236" y="52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7"/>
              <p:cNvSpPr/>
              <p:nvPr/>
            </p:nvSpPr>
            <p:spPr>
              <a:xfrm>
                <a:off x="4517700" y="24687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1" y="235"/>
                      <a:pt x="236" y="182"/>
                      <a:pt x="236" y="118"/>
                    </a:cubicBezTo>
                    <a:cubicBezTo>
                      <a:pt x="236" y="52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7"/>
              <p:cNvSpPr/>
              <p:nvPr/>
            </p:nvSpPr>
            <p:spPr>
              <a:xfrm>
                <a:off x="4551200" y="24687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3" y="235"/>
                      <a:pt x="236" y="182"/>
                      <a:pt x="236" y="118"/>
                    </a:cubicBezTo>
                    <a:cubicBezTo>
                      <a:pt x="236" y="52"/>
                      <a:pt x="183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7"/>
              <p:cNvSpPr/>
              <p:nvPr/>
            </p:nvSpPr>
            <p:spPr>
              <a:xfrm>
                <a:off x="4584700" y="2468700"/>
                <a:ext cx="59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3" y="235"/>
                      <a:pt x="118" y="235"/>
                    </a:cubicBezTo>
                    <a:cubicBezTo>
                      <a:pt x="184" y="235"/>
                      <a:pt x="236" y="182"/>
                      <a:pt x="236" y="118"/>
                    </a:cubicBezTo>
                    <a:cubicBezTo>
                      <a:pt x="236" y="52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7"/>
              <p:cNvSpPr/>
              <p:nvPr/>
            </p:nvSpPr>
            <p:spPr>
              <a:xfrm>
                <a:off x="4618200" y="2468700"/>
                <a:ext cx="59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6" extrusionOk="0">
                    <a:moveTo>
                      <a:pt x="118" y="0"/>
                    </a:moveTo>
                    <a:cubicBezTo>
                      <a:pt x="52" y="0"/>
                      <a:pt x="0" y="53"/>
                      <a:pt x="0" y="118"/>
                    </a:cubicBezTo>
                    <a:cubicBezTo>
                      <a:pt x="0" y="184"/>
                      <a:pt x="55" y="235"/>
                      <a:pt x="118" y="235"/>
                    </a:cubicBezTo>
                    <a:cubicBezTo>
                      <a:pt x="183" y="235"/>
                      <a:pt x="236" y="182"/>
                      <a:pt x="236" y="118"/>
                    </a:cubicBezTo>
                    <a:cubicBezTo>
                      <a:pt x="238" y="52"/>
                      <a:pt x="184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7"/>
              <p:cNvSpPr/>
              <p:nvPr/>
            </p:nvSpPr>
            <p:spPr>
              <a:xfrm>
                <a:off x="4350500" y="2438325"/>
                <a:ext cx="55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11" extrusionOk="0">
                    <a:moveTo>
                      <a:pt x="219" y="0"/>
                    </a:moveTo>
                    <a:lnTo>
                      <a:pt x="219" y="0"/>
                    </a:lnTo>
                    <a:cubicBezTo>
                      <a:pt x="146" y="19"/>
                      <a:pt x="74" y="35"/>
                      <a:pt x="0" y="56"/>
                    </a:cubicBezTo>
                    <a:cubicBezTo>
                      <a:pt x="22" y="88"/>
                      <a:pt x="59" y="110"/>
                      <a:pt x="102" y="110"/>
                    </a:cubicBezTo>
                    <a:cubicBezTo>
                      <a:pt x="165" y="110"/>
                      <a:pt x="216" y="6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7"/>
              <p:cNvSpPr/>
              <p:nvPr/>
            </p:nvSpPr>
            <p:spPr>
              <a:xfrm>
                <a:off x="4383575" y="2435150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19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9" y="236"/>
                    </a:cubicBezTo>
                    <a:cubicBezTo>
                      <a:pt x="185" y="236"/>
                      <a:pt x="236" y="182"/>
                      <a:pt x="236" y="118"/>
                    </a:cubicBezTo>
                    <a:cubicBezTo>
                      <a:pt x="239" y="54"/>
                      <a:pt x="185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7"/>
              <p:cNvSpPr/>
              <p:nvPr/>
            </p:nvSpPr>
            <p:spPr>
              <a:xfrm>
                <a:off x="4417125" y="2435150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2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7"/>
              <p:cNvSpPr/>
              <p:nvPr/>
            </p:nvSpPr>
            <p:spPr>
              <a:xfrm>
                <a:off x="4450625" y="2435150"/>
                <a:ext cx="59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3" y="236"/>
                      <a:pt x="236" y="182"/>
                      <a:pt x="236" y="118"/>
                    </a:cubicBezTo>
                    <a:cubicBezTo>
                      <a:pt x="237" y="54"/>
                      <a:pt x="184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7"/>
              <p:cNvSpPr/>
              <p:nvPr/>
            </p:nvSpPr>
            <p:spPr>
              <a:xfrm>
                <a:off x="4484150" y="2435150"/>
                <a:ext cx="59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18" y="1"/>
                    </a:moveTo>
                    <a:cubicBezTo>
                      <a:pt x="52" y="1"/>
                      <a:pt x="1" y="54"/>
                      <a:pt x="1" y="118"/>
                    </a:cubicBezTo>
                    <a:cubicBezTo>
                      <a:pt x="1" y="185"/>
                      <a:pt x="55" y="236"/>
                      <a:pt x="118" y="236"/>
                    </a:cubicBezTo>
                    <a:cubicBezTo>
                      <a:pt x="185" y="236"/>
                      <a:pt x="236" y="182"/>
                      <a:pt x="236" y="118"/>
                    </a:cubicBezTo>
                    <a:cubicBezTo>
                      <a:pt x="236" y="54"/>
                      <a:pt x="183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7"/>
              <p:cNvSpPr/>
              <p:nvPr/>
            </p:nvSpPr>
            <p:spPr>
              <a:xfrm>
                <a:off x="4517700" y="2435150"/>
                <a:ext cx="59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7" extrusionOk="0">
                    <a:moveTo>
                      <a:pt x="118" y="1"/>
                    </a:moveTo>
                    <a:cubicBezTo>
                      <a:pt x="52" y="1"/>
                      <a:pt x="0" y="54"/>
                      <a:pt x="0" y="118"/>
                    </a:cubicBezTo>
                    <a:cubicBezTo>
                      <a:pt x="0" y="185"/>
                      <a:pt x="53" y="236"/>
                      <a:pt x="118" y="236"/>
                    </a:cubicBezTo>
                    <a:cubicBezTo>
                      <a:pt x="181" y="236"/>
                      <a:pt x="236" y="182"/>
                      <a:pt x="236" y="118"/>
                    </a:cubicBezTo>
                    <a:cubicBezTo>
                      <a:pt x="236" y="54"/>
                      <a:pt x="181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7"/>
              <p:cNvSpPr/>
              <p:nvPr/>
            </p:nvSpPr>
            <p:spPr>
              <a:xfrm>
                <a:off x="4551200" y="2438275"/>
                <a:ext cx="55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65"/>
                      <a:pt x="55" y="112"/>
                      <a:pt x="118" y="112"/>
                    </a:cubicBezTo>
                    <a:cubicBezTo>
                      <a:pt x="161" y="112"/>
                      <a:pt x="197" y="90"/>
                      <a:pt x="219" y="55"/>
                    </a:cubicBezTo>
                    <a:cubicBezTo>
                      <a:pt x="146" y="37"/>
                      <a:pt x="74" y="18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76" name="Google Shape;5376;p7"/>
          <p:cNvSpPr/>
          <p:nvPr/>
        </p:nvSpPr>
        <p:spPr>
          <a:xfrm flipH="1">
            <a:off x="7399425" y="-692550"/>
            <a:ext cx="2542800" cy="2542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7" name="Google Shape;5377;p7"/>
          <p:cNvGrpSpPr/>
          <p:nvPr/>
        </p:nvGrpSpPr>
        <p:grpSpPr>
          <a:xfrm flipH="1">
            <a:off x="7887130" y="-1280792"/>
            <a:ext cx="2413904" cy="2651612"/>
            <a:chOff x="7705000" y="3307425"/>
            <a:chExt cx="801775" cy="880700"/>
          </a:xfrm>
        </p:grpSpPr>
        <p:sp>
          <p:nvSpPr>
            <p:cNvPr id="5378" name="Google Shape;5378;p7"/>
            <p:cNvSpPr/>
            <p:nvPr/>
          </p:nvSpPr>
          <p:spPr>
            <a:xfrm>
              <a:off x="7791600" y="3355300"/>
              <a:ext cx="628575" cy="784875"/>
            </a:xfrm>
            <a:custGeom>
              <a:avLst/>
              <a:gdLst/>
              <a:ahLst/>
              <a:cxnLst/>
              <a:rect l="l" t="t" r="r" b="b"/>
              <a:pathLst>
                <a:path w="25143" h="31395" fill="none" extrusionOk="0">
                  <a:moveTo>
                    <a:pt x="1" y="0"/>
                  </a:moveTo>
                  <a:lnTo>
                    <a:pt x="25142" y="3139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7"/>
            <p:cNvSpPr/>
            <p:nvPr/>
          </p:nvSpPr>
          <p:spPr>
            <a:xfrm>
              <a:off x="7756450" y="3391400"/>
              <a:ext cx="698875" cy="712700"/>
            </a:xfrm>
            <a:custGeom>
              <a:avLst/>
              <a:gdLst/>
              <a:ahLst/>
              <a:cxnLst/>
              <a:rect l="l" t="t" r="r" b="b"/>
              <a:pathLst>
                <a:path w="27955" h="28508" fill="none" extrusionOk="0">
                  <a:moveTo>
                    <a:pt x="1" y="1"/>
                  </a:moveTo>
                  <a:lnTo>
                    <a:pt x="27955" y="28508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7"/>
            <p:cNvSpPr/>
            <p:nvPr/>
          </p:nvSpPr>
          <p:spPr>
            <a:xfrm>
              <a:off x="7729950" y="3436275"/>
              <a:ext cx="751925" cy="623000"/>
            </a:xfrm>
            <a:custGeom>
              <a:avLst/>
              <a:gdLst/>
              <a:ahLst/>
              <a:cxnLst/>
              <a:rect l="l" t="t" r="r" b="b"/>
              <a:pathLst>
                <a:path w="30077" h="24920" fill="none" extrusionOk="0">
                  <a:moveTo>
                    <a:pt x="0" y="0"/>
                  </a:moveTo>
                  <a:lnTo>
                    <a:pt x="30077" y="2492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7"/>
            <p:cNvSpPr/>
            <p:nvPr/>
          </p:nvSpPr>
          <p:spPr>
            <a:xfrm>
              <a:off x="7712650" y="3488750"/>
              <a:ext cx="786550" cy="518025"/>
            </a:xfrm>
            <a:custGeom>
              <a:avLst/>
              <a:gdLst/>
              <a:ahLst/>
              <a:cxnLst/>
              <a:rect l="l" t="t" r="r" b="b"/>
              <a:pathLst>
                <a:path w="31462" h="20721" fill="none" extrusionOk="0">
                  <a:moveTo>
                    <a:pt x="1" y="0"/>
                  </a:moveTo>
                  <a:lnTo>
                    <a:pt x="31461" y="2072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7"/>
            <p:cNvSpPr/>
            <p:nvPr/>
          </p:nvSpPr>
          <p:spPr>
            <a:xfrm>
              <a:off x="7705000" y="3547675"/>
              <a:ext cx="801775" cy="400150"/>
            </a:xfrm>
            <a:custGeom>
              <a:avLst/>
              <a:gdLst/>
              <a:ahLst/>
              <a:cxnLst/>
              <a:rect l="l" t="t" r="r" b="b"/>
              <a:pathLst>
                <a:path w="32071" h="16006" fill="none" extrusionOk="0">
                  <a:moveTo>
                    <a:pt x="1" y="1"/>
                  </a:moveTo>
                  <a:lnTo>
                    <a:pt x="32070" y="1600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7"/>
            <p:cNvSpPr/>
            <p:nvPr/>
          </p:nvSpPr>
          <p:spPr>
            <a:xfrm>
              <a:off x="7707325" y="3611475"/>
              <a:ext cx="797175" cy="272550"/>
            </a:xfrm>
            <a:custGeom>
              <a:avLst/>
              <a:gdLst/>
              <a:ahLst/>
              <a:cxnLst/>
              <a:rect l="l" t="t" r="r" b="b"/>
              <a:pathLst>
                <a:path w="31887" h="10902" fill="none" extrusionOk="0">
                  <a:moveTo>
                    <a:pt x="1" y="1"/>
                  </a:moveTo>
                  <a:lnTo>
                    <a:pt x="31886" y="1090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7"/>
            <p:cNvSpPr/>
            <p:nvPr/>
          </p:nvSpPr>
          <p:spPr>
            <a:xfrm>
              <a:off x="7719350" y="3678675"/>
              <a:ext cx="773075" cy="138125"/>
            </a:xfrm>
            <a:custGeom>
              <a:avLst/>
              <a:gdLst/>
              <a:ahLst/>
              <a:cxnLst/>
              <a:rect l="l" t="t" r="r" b="b"/>
              <a:pathLst>
                <a:path w="30923" h="5525" fill="none" extrusionOk="0">
                  <a:moveTo>
                    <a:pt x="0" y="0"/>
                  </a:moveTo>
                  <a:lnTo>
                    <a:pt x="30923" y="552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7"/>
            <p:cNvSpPr/>
            <p:nvPr/>
          </p:nvSpPr>
          <p:spPr>
            <a:xfrm>
              <a:off x="7740975" y="3747575"/>
              <a:ext cx="729825" cy="400"/>
            </a:xfrm>
            <a:custGeom>
              <a:avLst/>
              <a:gdLst/>
              <a:ahLst/>
              <a:cxnLst/>
              <a:rect l="l" t="t" r="r" b="b"/>
              <a:pathLst>
                <a:path w="29193" h="16" fill="none" extrusionOk="0">
                  <a:moveTo>
                    <a:pt x="0" y="1"/>
                  </a:moveTo>
                  <a:lnTo>
                    <a:pt x="29193" y="1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7"/>
            <p:cNvSpPr/>
            <p:nvPr/>
          </p:nvSpPr>
          <p:spPr>
            <a:xfrm>
              <a:off x="7771575" y="3679025"/>
              <a:ext cx="668650" cy="137450"/>
            </a:xfrm>
            <a:custGeom>
              <a:avLst/>
              <a:gdLst/>
              <a:ahLst/>
              <a:cxnLst/>
              <a:rect l="l" t="t" r="r" b="b"/>
              <a:pathLst>
                <a:path w="26746" h="5498" fill="none" extrusionOk="0">
                  <a:moveTo>
                    <a:pt x="0" y="5497"/>
                  </a:moveTo>
                  <a:lnTo>
                    <a:pt x="2674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7"/>
            <p:cNvSpPr/>
            <p:nvPr/>
          </p:nvSpPr>
          <p:spPr>
            <a:xfrm>
              <a:off x="7810350" y="3611850"/>
              <a:ext cx="591075" cy="271800"/>
            </a:xfrm>
            <a:custGeom>
              <a:avLst/>
              <a:gdLst/>
              <a:ahLst/>
              <a:cxnLst/>
              <a:rect l="l" t="t" r="r" b="b"/>
              <a:pathLst>
                <a:path w="23643" h="10872" fill="none" extrusionOk="0">
                  <a:moveTo>
                    <a:pt x="1" y="10872"/>
                  </a:moveTo>
                  <a:lnTo>
                    <a:pt x="23642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7"/>
            <p:cNvSpPr/>
            <p:nvPr/>
          </p:nvSpPr>
          <p:spPr>
            <a:xfrm>
              <a:off x="7856475" y="3548025"/>
              <a:ext cx="498825" cy="399475"/>
            </a:xfrm>
            <a:custGeom>
              <a:avLst/>
              <a:gdLst/>
              <a:ahLst/>
              <a:cxnLst/>
              <a:rect l="l" t="t" r="r" b="b"/>
              <a:pathLst>
                <a:path w="19953" h="15979" fill="none" extrusionOk="0">
                  <a:moveTo>
                    <a:pt x="0" y="15978"/>
                  </a:moveTo>
                  <a:lnTo>
                    <a:pt x="19953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7"/>
            <p:cNvSpPr/>
            <p:nvPr/>
          </p:nvSpPr>
          <p:spPr>
            <a:xfrm>
              <a:off x="7908700" y="3489075"/>
              <a:ext cx="394400" cy="517350"/>
            </a:xfrm>
            <a:custGeom>
              <a:avLst/>
              <a:gdLst/>
              <a:ahLst/>
              <a:cxnLst/>
              <a:rect l="l" t="t" r="r" b="b"/>
              <a:pathLst>
                <a:path w="15776" h="20694" fill="none" extrusionOk="0">
                  <a:moveTo>
                    <a:pt x="0" y="20694"/>
                  </a:moveTo>
                  <a:lnTo>
                    <a:pt x="15775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7"/>
            <p:cNvSpPr/>
            <p:nvPr/>
          </p:nvSpPr>
          <p:spPr>
            <a:xfrm>
              <a:off x="7965750" y="3436525"/>
              <a:ext cx="280275" cy="622500"/>
            </a:xfrm>
            <a:custGeom>
              <a:avLst/>
              <a:gdLst/>
              <a:ahLst/>
              <a:cxnLst/>
              <a:rect l="l" t="t" r="r" b="b"/>
              <a:pathLst>
                <a:path w="11211" h="24900" fill="none" extrusionOk="0">
                  <a:moveTo>
                    <a:pt x="1" y="24899"/>
                  </a:moveTo>
                  <a:lnTo>
                    <a:pt x="1121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7"/>
            <p:cNvSpPr/>
            <p:nvPr/>
          </p:nvSpPr>
          <p:spPr>
            <a:xfrm>
              <a:off x="8026325" y="3391625"/>
              <a:ext cx="159125" cy="712300"/>
            </a:xfrm>
            <a:custGeom>
              <a:avLst/>
              <a:gdLst/>
              <a:ahLst/>
              <a:cxnLst/>
              <a:rect l="l" t="t" r="r" b="b"/>
              <a:pathLst>
                <a:path w="6365" h="28492" fill="none" extrusionOk="0">
                  <a:moveTo>
                    <a:pt x="0" y="28491"/>
                  </a:moveTo>
                  <a:lnTo>
                    <a:pt x="636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7"/>
            <p:cNvSpPr/>
            <p:nvPr/>
          </p:nvSpPr>
          <p:spPr>
            <a:xfrm>
              <a:off x="8088825" y="3355525"/>
              <a:ext cx="34125" cy="784550"/>
            </a:xfrm>
            <a:custGeom>
              <a:avLst/>
              <a:gdLst/>
              <a:ahLst/>
              <a:cxnLst/>
              <a:rect l="l" t="t" r="r" b="b"/>
              <a:pathLst>
                <a:path w="1365" h="31382" fill="none" extrusionOk="0">
                  <a:moveTo>
                    <a:pt x="1" y="31381"/>
                  </a:moveTo>
                  <a:lnTo>
                    <a:pt x="1364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7"/>
            <p:cNvSpPr/>
            <p:nvPr/>
          </p:nvSpPr>
          <p:spPr>
            <a:xfrm>
              <a:off x="8060000" y="3329050"/>
              <a:ext cx="91775" cy="837425"/>
            </a:xfrm>
            <a:custGeom>
              <a:avLst/>
              <a:gdLst/>
              <a:ahLst/>
              <a:cxnLst/>
              <a:rect l="l" t="t" r="r" b="b"/>
              <a:pathLst>
                <a:path w="3671" h="33497" fill="none" extrusionOk="0">
                  <a:moveTo>
                    <a:pt x="3671" y="3349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7"/>
            <p:cNvSpPr/>
            <p:nvPr/>
          </p:nvSpPr>
          <p:spPr>
            <a:xfrm>
              <a:off x="7998225" y="3312825"/>
              <a:ext cx="215325" cy="869825"/>
            </a:xfrm>
            <a:custGeom>
              <a:avLst/>
              <a:gdLst/>
              <a:ahLst/>
              <a:cxnLst/>
              <a:rect l="l" t="t" r="r" b="b"/>
              <a:pathLst>
                <a:path w="8613" h="34793" fill="none" extrusionOk="0">
                  <a:moveTo>
                    <a:pt x="8613" y="34792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7"/>
            <p:cNvSpPr/>
            <p:nvPr/>
          </p:nvSpPr>
          <p:spPr>
            <a:xfrm>
              <a:off x="7939050" y="3307425"/>
              <a:ext cx="333675" cy="880700"/>
            </a:xfrm>
            <a:custGeom>
              <a:avLst/>
              <a:gdLst/>
              <a:ahLst/>
              <a:cxnLst/>
              <a:rect l="l" t="t" r="r" b="b"/>
              <a:pathLst>
                <a:path w="13347" h="35228" fill="none" extrusionOk="0">
                  <a:moveTo>
                    <a:pt x="13346" y="35228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7"/>
            <p:cNvSpPr/>
            <p:nvPr/>
          </p:nvSpPr>
          <p:spPr>
            <a:xfrm>
              <a:off x="7884050" y="3312775"/>
              <a:ext cx="443675" cy="869900"/>
            </a:xfrm>
            <a:custGeom>
              <a:avLst/>
              <a:gdLst/>
              <a:ahLst/>
              <a:cxnLst/>
              <a:rect l="l" t="t" r="r" b="b"/>
              <a:pathLst>
                <a:path w="17747" h="34796" fill="none" extrusionOk="0">
                  <a:moveTo>
                    <a:pt x="17747" y="3479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7"/>
            <p:cNvSpPr/>
            <p:nvPr/>
          </p:nvSpPr>
          <p:spPr>
            <a:xfrm>
              <a:off x="7834525" y="3328900"/>
              <a:ext cx="542775" cy="837725"/>
            </a:xfrm>
            <a:custGeom>
              <a:avLst/>
              <a:gdLst/>
              <a:ahLst/>
              <a:cxnLst/>
              <a:rect l="l" t="t" r="r" b="b"/>
              <a:pathLst>
                <a:path w="21711" h="33509" fill="none" extrusionOk="0">
                  <a:moveTo>
                    <a:pt x="21710" y="3350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8" name="Google Shape;5398;p7"/>
          <p:cNvSpPr/>
          <p:nvPr/>
        </p:nvSpPr>
        <p:spPr>
          <a:xfrm flipH="1">
            <a:off x="8357601" y="1834788"/>
            <a:ext cx="1590300" cy="1590300"/>
          </a:xfrm>
          <a:prstGeom prst="donut">
            <a:avLst>
              <a:gd name="adj" fmla="val 15066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9" name="Google Shape;5399;p7"/>
          <p:cNvSpPr/>
          <p:nvPr/>
        </p:nvSpPr>
        <p:spPr>
          <a:xfrm flipH="1">
            <a:off x="7272650" y="766200"/>
            <a:ext cx="409500" cy="409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0" name="Google Shape;5400;p7"/>
          <p:cNvGrpSpPr/>
          <p:nvPr/>
        </p:nvGrpSpPr>
        <p:grpSpPr>
          <a:xfrm flipH="1">
            <a:off x="6668324" y="3726208"/>
            <a:ext cx="2103035" cy="2103035"/>
            <a:chOff x="1948138" y="3941575"/>
            <a:chExt cx="1042500" cy="1042500"/>
          </a:xfrm>
        </p:grpSpPr>
        <p:sp>
          <p:nvSpPr>
            <p:cNvPr id="5401" name="Google Shape;5401;p7"/>
            <p:cNvSpPr/>
            <p:nvPr/>
          </p:nvSpPr>
          <p:spPr>
            <a:xfrm>
              <a:off x="1948138" y="3941575"/>
              <a:ext cx="1042500" cy="1042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7"/>
            <p:cNvSpPr/>
            <p:nvPr/>
          </p:nvSpPr>
          <p:spPr>
            <a:xfrm>
              <a:off x="1949400" y="3942925"/>
              <a:ext cx="1039975" cy="1039800"/>
            </a:xfrm>
            <a:custGeom>
              <a:avLst/>
              <a:gdLst/>
              <a:ahLst/>
              <a:cxnLst/>
              <a:rect l="l" t="t" r="r" b="b"/>
              <a:pathLst>
                <a:path w="41599" h="41592" extrusionOk="0">
                  <a:moveTo>
                    <a:pt x="21558" y="114"/>
                  </a:moveTo>
                  <a:cubicBezTo>
                    <a:pt x="21695" y="116"/>
                    <a:pt x="21846" y="123"/>
                    <a:pt x="22002" y="135"/>
                  </a:cubicBezTo>
                  <a:cubicBezTo>
                    <a:pt x="22036" y="138"/>
                    <a:pt x="22066" y="141"/>
                    <a:pt x="22093" y="144"/>
                  </a:cubicBezTo>
                  <a:cubicBezTo>
                    <a:pt x="22191" y="152"/>
                    <a:pt x="22295" y="163"/>
                    <a:pt x="22404" y="172"/>
                  </a:cubicBezTo>
                  <a:cubicBezTo>
                    <a:pt x="22764" y="202"/>
                    <a:pt x="23172" y="238"/>
                    <a:pt x="23492" y="282"/>
                  </a:cubicBezTo>
                  <a:cubicBezTo>
                    <a:pt x="23979" y="350"/>
                    <a:pt x="24641" y="466"/>
                    <a:pt x="25140" y="569"/>
                  </a:cubicBezTo>
                  <a:cubicBezTo>
                    <a:pt x="25178" y="576"/>
                    <a:pt x="25216" y="585"/>
                    <a:pt x="25256" y="592"/>
                  </a:cubicBezTo>
                  <a:cubicBezTo>
                    <a:pt x="25294" y="601"/>
                    <a:pt x="25334" y="611"/>
                    <a:pt x="25374" y="620"/>
                  </a:cubicBezTo>
                  <a:cubicBezTo>
                    <a:pt x="25368" y="620"/>
                    <a:pt x="25360" y="620"/>
                    <a:pt x="25354" y="619"/>
                  </a:cubicBezTo>
                  <a:lnTo>
                    <a:pt x="25343" y="619"/>
                  </a:lnTo>
                  <a:cubicBezTo>
                    <a:pt x="25309" y="616"/>
                    <a:pt x="25272" y="616"/>
                    <a:pt x="25237" y="614"/>
                  </a:cubicBezTo>
                  <a:lnTo>
                    <a:pt x="25103" y="614"/>
                  </a:lnTo>
                  <a:cubicBezTo>
                    <a:pt x="25066" y="614"/>
                    <a:pt x="25029" y="614"/>
                    <a:pt x="24990" y="616"/>
                  </a:cubicBezTo>
                  <a:lnTo>
                    <a:pt x="24981" y="616"/>
                  </a:lnTo>
                  <a:cubicBezTo>
                    <a:pt x="24944" y="619"/>
                    <a:pt x="24907" y="619"/>
                    <a:pt x="24869" y="620"/>
                  </a:cubicBezTo>
                  <a:lnTo>
                    <a:pt x="24860" y="620"/>
                  </a:lnTo>
                  <a:cubicBezTo>
                    <a:pt x="24823" y="622"/>
                    <a:pt x="24784" y="623"/>
                    <a:pt x="24747" y="628"/>
                  </a:cubicBezTo>
                  <a:lnTo>
                    <a:pt x="24738" y="628"/>
                  </a:lnTo>
                  <a:cubicBezTo>
                    <a:pt x="24701" y="629"/>
                    <a:pt x="24663" y="633"/>
                    <a:pt x="24626" y="636"/>
                  </a:cubicBezTo>
                  <a:lnTo>
                    <a:pt x="24615" y="636"/>
                  </a:lnTo>
                  <a:lnTo>
                    <a:pt x="24504" y="648"/>
                  </a:lnTo>
                  <a:cubicBezTo>
                    <a:pt x="24501" y="648"/>
                    <a:pt x="24497" y="648"/>
                    <a:pt x="24492" y="650"/>
                  </a:cubicBezTo>
                  <a:cubicBezTo>
                    <a:pt x="24456" y="653"/>
                    <a:pt x="24419" y="658"/>
                    <a:pt x="24382" y="664"/>
                  </a:cubicBezTo>
                  <a:cubicBezTo>
                    <a:pt x="24378" y="664"/>
                    <a:pt x="24372" y="666"/>
                    <a:pt x="24369" y="666"/>
                  </a:cubicBezTo>
                  <a:cubicBezTo>
                    <a:pt x="24362" y="667"/>
                    <a:pt x="24353" y="667"/>
                    <a:pt x="24345" y="670"/>
                  </a:cubicBezTo>
                  <a:cubicBezTo>
                    <a:pt x="23383" y="398"/>
                    <a:pt x="22445" y="211"/>
                    <a:pt x="21539" y="114"/>
                  </a:cubicBezTo>
                  <a:close/>
                  <a:moveTo>
                    <a:pt x="20061" y="133"/>
                  </a:moveTo>
                  <a:cubicBezTo>
                    <a:pt x="21347" y="133"/>
                    <a:pt x="22705" y="325"/>
                    <a:pt x="24119" y="710"/>
                  </a:cubicBezTo>
                  <a:cubicBezTo>
                    <a:pt x="24087" y="716"/>
                    <a:pt x="24053" y="723"/>
                    <a:pt x="24020" y="731"/>
                  </a:cubicBezTo>
                  <a:cubicBezTo>
                    <a:pt x="24014" y="732"/>
                    <a:pt x="24007" y="732"/>
                    <a:pt x="24001" y="733"/>
                  </a:cubicBezTo>
                  <a:lnTo>
                    <a:pt x="23897" y="756"/>
                  </a:lnTo>
                  <a:cubicBezTo>
                    <a:pt x="23889" y="758"/>
                    <a:pt x="23884" y="760"/>
                    <a:pt x="23876" y="760"/>
                  </a:cubicBezTo>
                  <a:cubicBezTo>
                    <a:pt x="23841" y="767"/>
                    <a:pt x="23807" y="776"/>
                    <a:pt x="23773" y="783"/>
                  </a:cubicBezTo>
                  <a:lnTo>
                    <a:pt x="23751" y="789"/>
                  </a:lnTo>
                  <a:cubicBezTo>
                    <a:pt x="23719" y="798"/>
                    <a:pt x="23683" y="806"/>
                    <a:pt x="23650" y="814"/>
                  </a:cubicBezTo>
                  <a:cubicBezTo>
                    <a:pt x="23642" y="817"/>
                    <a:pt x="23633" y="819"/>
                    <a:pt x="23626" y="820"/>
                  </a:cubicBezTo>
                  <a:cubicBezTo>
                    <a:pt x="23594" y="829"/>
                    <a:pt x="23560" y="839"/>
                    <a:pt x="23525" y="848"/>
                  </a:cubicBezTo>
                  <a:cubicBezTo>
                    <a:pt x="23516" y="850"/>
                    <a:pt x="23508" y="854"/>
                    <a:pt x="23500" y="856"/>
                  </a:cubicBezTo>
                  <a:cubicBezTo>
                    <a:pt x="23466" y="864"/>
                    <a:pt x="23433" y="876"/>
                    <a:pt x="23400" y="885"/>
                  </a:cubicBezTo>
                  <a:cubicBezTo>
                    <a:pt x="23391" y="888"/>
                    <a:pt x="23382" y="891"/>
                    <a:pt x="23373" y="892"/>
                  </a:cubicBezTo>
                  <a:cubicBezTo>
                    <a:pt x="23339" y="901"/>
                    <a:pt x="23308" y="913"/>
                    <a:pt x="23275" y="923"/>
                  </a:cubicBezTo>
                  <a:cubicBezTo>
                    <a:pt x="23266" y="928"/>
                    <a:pt x="23255" y="929"/>
                    <a:pt x="23245" y="932"/>
                  </a:cubicBezTo>
                  <a:cubicBezTo>
                    <a:pt x="23214" y="944"/>
                    <a:pt x="23182" y="954"/>
                    <a:pt x="23150" y="966"/>
                  </a:cubicBezTo>
                  <a:cubicBezTo>
                    <a:pt x="23139" y="969"/>
                    <a:pt x="23127" y="973"/>
                    <a:pt x="23119" y="976"/>
                  </a:cubicBezTo>
                  <a:lnTo>
                    <a:pt x="23025" y="1010"/>
                  </a:lnTo>
                  <a:cubicBezTo>
                    <a:pt x="23014" y="1013"/>
                    <a:pt x="23002" y="1017"/>
                    <a:pt x="22991" y="1023"/>
                  </a:cubicBezTo>
                  <a:cubicBezTo>
                    <a:pt x="22958" y="1034"/>
                    <a:pt x="22929" y="1047"/>
                    <a:pt x="22898" y="1057"/>
                  </a:cubicBezTo>
                  <a:cubicBezTo>
                    <a:pt x="22888" y="1063"/>
                    <a:pt x="22875" y="1067"/>
                    <a:pt x="22863" y="1070"/>
                  </a:cubicBezTo>
                  <a:cubicBezTo>
                    <a:pt x="22833" y="1082"/>
                    <a:pt x="22802" y="1094"/>
                    <a:pt x="22773" y="1107"/>
                  </a:cubicBezTo>
                  <a:cubicBezTo>
                    <a:pt x="22760" y="1113"/>
                    <a:pt x="22748" y="1119"/>
                    <a:pt x="22735" y="1122"/>
                  </a:cubicBezTo>
                  <a:lnTo>
                    <a:pt x="22647" y="1160"/>
                  </a:lnTo>
                  <a:lnTo>
                    <a:pt x="22608" y="1178"/>
                  </a:lnTo>
                  <a:cubicBezTo>
                    <a:pt x="22579" y="1189"/>
                    <a:pt x="22549" y="1203"/>
                    <a:pt x="22521" y="1216"/>
                  </a:cubicBezTo>
                  <a:cubicBezTo>
                    <a:pt x="22507" y="1222"/>
                    <a:pt x="22494" y="1229"/>
                    <a:pt x="22479" y="1234"/>
                  </a:cubicBezTo>
                  <a:cubicBezTo>
                    <a:pt x="22463" y="1241"/>
                    <a:pt x="22446" y="1248"/>
                    <a:pt x="22429" y="1259"/>
                  </a:cubicBezTo>
                  <a:cubicBezTo>
                    <a:pt x="21302" y="828"/>
                    <a:pt x="20162" y="554"/>
                    <a:pt x="19037" y="450"/>
                  </a:cubicBezTo>
                  <a:cubicBezTo>
                    <a:pt x="18680" y="416"/>
                    <a:pt x="18325" y="399"/>
                    <a:pt x="17972" y="399"/>
                  </a:cubicBezTo>
                  <a:cubicBezTo>
                    <a:pt x="17806" y="399"/>
                    <a:pt x="17641" y="402"/>
                    <a:pt x="17476" y="410"/>
                  </a:cubicBezTo>
                  <a:cubicBezTo>
                    <a:pt x="17744" y="348"/>
                    <a:pt x="18019" y="297"/>
                    <a:pt x="18300" y="254"/>
                  </a:cubicBezTo>
                  <a:cubicBezTo>
                    <a:pt x="18438" y="233"/>
                    <a:pt x="18578" y="216"/>
                    <a:pt x="18719" y="201"/>
                  </a:cubicBezTo>
                  <a:cubicBezTo>
                    <a:pt x="18808" y="197"/>
                    <a:pt x="18897" y="189"/>
                    <a:pt x="18993" y="182"/>
                  </a:cubicBezTo>
                  <a:cubicBezTo>
                    <a:pt x="19138" y="172"/>
                    <a:pt x="19291" y="158"/>
                    <a:pt x="19443" y="148"/>
                  </a:cubicBezTo>
                  <a:cubicBezTo>
                    <a:pt x="19647" y="138"/>
                    <a:pt x="19853" y="133"/>
                    <a:pt x="20061" y="133"/>
                  </a:cubicBezTo>
                  <a:close/>
                  <a:moveTo>
                    <a:pt x="24347" y="772"/>
                  </a:moveTo>
                  <a:cubicBezTo>
                    <a:pt x="25640" y="1139"/>
                    <a:pt x="26928" y="1651"/>
                    <a:pt x="28187" y="2293"/>
                  </a:cubicBezTo>
                  <a:cubicBezTo>
                    <a:pt x="27610" y="2180"/>
                    <a:pt x="27051" y="2123"/>
                    <a:pt x="26513" y="2123"/>
                  </a:cubicBezTo>
                  <a:cubicBezTo>
                    <a:pt x="26160" y="2123"/>
                    <a:pt x="25817" y="2147"/>
                    <a:pt x="25484" y="2197"/>
                  </a:cubicBezTo>
                  <a:cubicBezTo>
                    <a:pt x="25216" y="2238"/>
                    <a:pt x="24959" y="2293"/>
                    <a:pt x="24712" y="2363"/>
                  </a:cubicBezTo>
                  <a:cubicBezTo>
                    <a:pt x="24007" y="1948"/>
                    <a:pt x="23286" y="1600"/>
                    <a:pt x="22560" y="1313"/>
                  </a:cubicBezTo>
                  <a:cubicBezTo>
                    <a:pt x="22566" y="1312"/>
                    <a:pt x="22572" y="1307"/>
                    <a:pt x="22576" y="1306"/>
                  </a:cubicBezTo>
                  <a:cubicBezTo>
                    <a:pt x="22597" y="1292"/>
                    <a:pt x="22619" y="1284"/>
                    <a:pt x="22642" y="1275"/>
                  </a:cubicBezTo>
                  <a:cubicBezTo>
                    <a:pt x="22661" y="1266"/>
                    <a:pt x="22682" y="1259"/>
                    <a:pt x="22699" y="1251"/>
                  </a:cubicBezTo>
                  <a:cubicBezTo>
                    <a:pt x="22722" y="1241"/>
                    <a:pt x="22745" y="1231"/>
                    <a:pt x="22767" y="1222"/>
                  </a:cubicBezTo>
                  <a:cubicBezTo>
                    <a:pt x="22786" y="1214"/>
                    <a:pt x="22807" y="1206"/>
                    <a:pt x="22824" y="1197"/>
                  </a:cubicBezTo>
                  <a:cubicBezTo>
                    <a:pt x="22848" y="1188"/>
                    <a:pt x="22870" y="1179"/>
                    <a:pt x="22895" y="1169"/>
                  </a:cubicBezTo>
                  <a:cubicBezTo>
                    <a:pt x="22913" y="1163"/>
                    <a:pt x="22932" y="1154"/>
                    <a:pt x="22951" y="1148"/>
                  </a:cubicBezTo>
                  <a:cubicBezTo>
                    <a:pt x="22976" y="1138"/>
                    <a:pt x="22998" y="1129"/>
                    <a:pt x="23022" y="1122"/>
                  </a:cubicBezTo>
                  <a:cubicBezTo>
                    <a:pt x="23039" y="1114"/>
                    <a:pt x="23058" y="1107"/>
                    <a:pt x="23079" y="1101"/>
                  </a:cubicBezTo>
                  <a:cubicBezTo>
                    <a:pt x="23102" y="1092"/>
                    <a:pt x="23125" y="1085"/>
                    <a:pt x="23148" y="1076"/>
                  </a:cubicBezTo>
                  <a:cubicBezTo>
                    <a:pt x="23167" y="1069"/>
                    <a:pt x="23185" y="1063"/>
                    <a:pt x="23205" y="1056"/>
                  </a:cubicBezTo>
                  <a:cubicBezTo>
                    <a:pt x="23228" y="1048"/>
                    <a:pt x="23251" y="1039"/>
                    <a:pt x="23273" y="1032"/>
                  </a:cubicBezTo>
                  <a:cubicBezTo>
                    <a:pt x="23292" y="1026"/>
                    <a:pt x="23310" y="1019"/>
                    <a:pt x="23329" y="1013"/>
                  </a:cubicBezTo>
                  <a:cubicBezTo>
                    <a:pt x="23351" y="1006"/>
                    <a:pt x="23375" y="998"/>
                    <a:pt x="23397" y="991"/>
                  </a:cubicBezTo>
                  <a:lnTo>
                    <a:pt x="23451" y="975"/>
                  </a:lnTo>
                  <a:cubicBezTo>
                    <a:pt x="23473" y="967"/>
                    <a:pt x="23498" y="960"/>
                    <a:pt x="23520" y="954"/>
                  </a:cubicBezTo>
                  <a:cubicBezTo>
                    <a:pt x="23538" y="948"/>
                    <a:pt x="23557" y="944"/>
                    <a:pt x="23575" y="939"/>
                  </a:cubicBezTo>
                  <a:cubicBezTo>
                    <a:pt x="23598" y="932"/>
                    <a:pt x="23620" y="928"/>
                    <a:pt x="23645" y="919"/>
                  </a:cubicBezTo>
                  <a:cubicBezTo>
                    <a:pt x="23663" y="914"/>
                    <a:pt x="23682" y="910"/>
                    <a:pt x="23700" y="904"/>
                  </a:cubicBezTo>
                  <a:cubicBezTo>
                    <a:pt x="23723" y="900"/>
                    <a:pt x="23745" y="892"/>
                    <a:pt x="23770" y="886"/>
                  </a:cubicBezTo>
                  <a:cubicBezTo>
                    <a:pt x="23788" y="882"/>
                    <a:pt x="23807" y="878"/>
                    <a:pt x="23823" y="873"/>
                  </a:cubicBezTo>
                  <a:cubicBezTo>
                    <a:pt x="23847" y="867"/>
                    <a:pt x="23869" y="863"/>
                    <a:pt x="23892" y="857"/>
                  </a:cubicBezTo>
                  <a:cubicBezTo>
                    <a:pt x="23911" y="854"/>
                    <a:pt x="23928" y="850"/>
                    <a:pt x="23947" y="845"/>
                  </a:cubicBezTo>
                  <a:cubicBezTo>
                    <a:pt x="23970" y="841"/>
                    <a:pt x="23992" y="835"/>
                    <a:pt x="24016" y="831"/>
                  </a:cubicBezTo>
                  <a:cubicBezTo>
                    <a:pt x="24035" y="828"/>
                    <a:pt x="24051" y="823"/>
                    <a:pt x="24069" y="820"/>
                  </a:cubicBezTo>
                  <a:cubicBezTo>
                    <a:pt x="24094" y="816"/>
                    <a:pt x="24116" y="811"/>
                    <a:pt x="24139" y="807"/>
                  </a:cubicBezTo>
                  <a:cubicBezTo>
                    <a:pt x="24157" y="804"/>
                    <a:pt x="24175" y="801"/>
                    <a:pt x="24192" y="798"/>
                  </a:cubicBezTo>
                  <a:cubicBezTo>
                    <a:pt x="24216" y="794"/>
                    <a:pt x="24238" y="791"/>
                    <a:pt x="24263" y="785"/>
                  </a:cubicBezTo>
                  <a:cubicBezTo>
                    <a:pt x="24281" y="782"/>
                    <a:pt x="24297" y="779"/>
                    <a:pt x="24316" y="778"/>
                  </a:cubicBezTo>
                  <a:cubicBezTo>
                    <a:pt x="24326" y="776"/>
                    <a:pt x="24338" y="775"/>
                    <a:pt x="24347" y="772"/>
                  </a:cubicBezTo>
                  <a:close/>
                  <a:moveTo>
                    <a:pt x="25216" y="713"/>
                  </a:moveTo>
                  <a:cubicBezTo>
                    <a:pt x="25232" y="713"/>
                    <a:pt x="25250" y="716"/>
                    <a:pt x="25266" y="716"/>
                  </a:cubicBezTo>
                  <a:cubicBezTo>
                    <a:pt x="25288" y="716"/>
                    <a:pt x="25312" y="717"/>
                    <a:pt x="25334" y="717"/>
                  </a:cubicBezTo>
                  <a:cubicBezTo>
                    <a:pt x="25350" y="717"/>
                    <a:pt x="25368" y="719"/>
                    <a:pt x="25384" y="719"/>
                  </a:cubicBezTo>
                  <a:cubicBezTo>
                    <a:pt x="25406" y="722"/>
                    <a:pt x="25428" y="722"/>
                    <a:pt x="25451" y="723"/>
                  </a:cubicBezTo>
                  <a:cubicBezTo>
                    <a:pt x="25468" y="725"/>
                    <a:pt x="25485" y="725"/>
                    <a:pt x="25501" y="726"/>
                  </a:cubicBezTo>
                  <a:lnTo>
                    <a:pt x="25568" y="732"/>
                  </a:lnTo>
                  <a:lnTo>
                    <a:pt x="25618" y="738"/>
                  </a:lnTo>
                  <a:cubicBezTo>
                    <a:pt x="25640" y="739"/>
                    <a:pt x="25662" y="741"/>
                    <a:pt x="25684" y="745"/>
                  </a:cubicBezTo>
                  <a:lnTo>
                    <a:pt x="25732" y="751"/>
                  </a:lnTo>
                  <a:cubicBezTo>
                    <a:pt x="25754" y="754"/>
                    <a:pt x="25777" y="756"/>
                    <a:pt x="25799" y="760"/>
                  </a:cubicBezTo>
                  <a:cubicBezTo>
                    <a:pt x="25816" y="761"/>
                    <a:pt x="25832" y="766"/>
                    <a:pt x="25849" y="767"/>
                  </a:cubicBezTo>
                  <a:cubicBezTo>
                    <a:pt x="25871" y="770"/>
                    <a:pt x="25893" y="773"/>
                    <a:pt x="25915" y="776"/>
                  </a:cubicBezTo>
                  <a:cubicBezTo>
                    <a:pt x="25931" y="781"/>
                    <a:pt x="25949" y="782"/>
                    <a:pt x="25965" y="785"/>
                  </a:cubicBezTo>
                  <a:cubicBezTo>
                    <a:pt x="25987" y="789"/>
                    <a:pt x="26007" y="792"/>
                    <a:pt x="26030" y="797"/>
                  </a:cubicBezTo>
                  <a:cubicBezTo>
                    <a:pt x="26047" y="800"/>
                    <a:pt x="26063" y="804"/>
                    <a:pt x="26081" y="807"/>
                  </a:cubicBezTo>
                  <a:cubicBezTo>
                    <a:pt x="26102" y="811"/>
                    <a:pt x="26121" y="814"/>
                    <a:pt x="26143" y="820"/>
                  </a:cubicBezTo>
                  <a:cubicBezTo>
                    <a:pt x="26162" y="825"/>
                    <a:pt x="26178" y="828"/>
                    <a:pt x="26196" y="833"/>
                  </a:cubicBezTo>
                  <a:cubicBezTo>
                    <a:pt x="26216" y="836"/>
                    <a:pt x="26237" y="842"/>
                    <a:pt x="26258" y="847"/>
                  </a:cubicBezTo>
                  <a:cubicBezTo>
                    <a:pt x="26275" y="850"/>
                    <a:pt x="26294" y="856"/>
                    <a:pt x="26312" y="861"/>
                  </a:cubicBezTo>
                  <a:cubicBezTo>
                    <a:pt x="26328" y="864"/>
                    <a:pt x="26346" y="869"/>
                    <a:pt x="26362" y="873"/>
                  </a:cubicBezTo>
                  <a:cubicBezTo>
                    <a:pt x="26409" y="886"/>
                    <a:pt x="26458" y="901"/>
                    <a:pt x="26505" y="914"/>
                  </a:cubicBezTo>
                  <a:lnTo>
                    <a:pt x="26593" y="942"/>
                  </a:lnTo>
                  <a:cubicBezTo>
                    <a:pt x="27442" y="1216"/>
                    <a:pt x="28205" y="1723"/>
                    <a:pt x="28871" y="2454"/>
                  </a:cubicBezTo>
                  <a:cubicBezTo>
                    <a:pt x="28761" y="2425"/>
                    <a:pt x="28649" y="2396"/>
                    <a:pt x="28540" y="2371"/>
                  </a:cubicBezTo>
                  <a:cubicBezTo>
                    <a:pt x="27244" y="1687"/>
                    <a:pt x="25916" y="1136"/>
                    <a:pt x="24582" y="741"/>
                  </a:cubicBezTo>
                  <a:cubicBezTo>
                    <a:pt x="24592" y="739"/>
                    <a:pt x="24604" y="739"/>
                    <a:pt x="24617" y="738"/>
                  </a:cubicBezTo>
                  <a:cubicBezTo>
                    <a:pt x="24640" y="733"/>
                    <a:pt x="24657" y="733"/>
                    <a:pt x="24675" y="732"/>
                  </a:cubicBezTo>
                  <a:cubicBezTo>
                    <a:pt x="24697" y="731"/>
                    <a:pt x="24720" y="729"/>
                    <a:pt x="24743" y="726"/>
                  </a:cubicBezTo>
                  <a:cubicBezTo>
                    <a:pt x="24759" y="725"/>
                    <a:pt x="24778" y="725"/>
                    <a:pt x="24794" y="723"/>
                  </a:cubicBezTo>
                  <a:cubicBezTo>
                    <a:pt x="24816" y="722"/>
                    <a:pt x="24840" y="719"/>
                    <a:pt x="24862" y="719"/>
                  </a:cubicBezTo>
                  <a:cubicBezTo>
                    <a:pt x="24878" y="719"/>
                    <a:pt x="24895" y="717"/>
                    <a:pt x="24912" y="717"/>
                  </a:cubicBezTo>
                  <a:cubicBezTo>
                    <a:pt x="24935" y="716"/>
                    <a:pt x="24957" y="716"/>
                    <a:pt x="24981" y="716"/>
                  </a:cubicBezTo>
                  <a:lnTo>
                    <a:pt x="25031" y="716"/>
                  </a:lnTo>
                  <a:cubicBezTo>
                    <a:pt x="25053" y="716"/>
                    <a:pt x="25076" y="713"/>
                    <a:pt x="25098" y="713"/>
                  </a:cubicBezTo>
                  <a:close/>
                  <a:moveTo>
                    <a:pt x="28905" y="2562"/>
                  </a:moveTo>
                  <a:lnTo>
                    <a:pt x="28905" y="2562"/>
                  </a:lnTo>
                  <a:cubicBezTo>
                    <a:pt x="28936" y="2571"/>
                    <a:pt x="28967" y="2578"/>
                    <a:pt x="28999" y="2587"/>
                  </a:cubicBezTo>
                  <a:cubicBezTo>
                    <a:pt x="29011" y="2604"/>
                    <a:pt x="29026" y="2621"/>
                    <a:pt x="29040" y="2637"/>
                  </a:cubicBezTo>
                  <a:cubicBezTo>
                    <a:pt x="28995" y="2612"/>
                    <a:pt x="28951" y="2587"/>
                    <a:pt x="28905" y="2562"/>
                  </a:cubicBezTo>
                  <a:close/>
                  <a:moveTo>
                    <a:pt x="17977" y="480"/>
                  </a:moveTo>
                  <a:cubicBezTo>
                    <a:pt x="18326" y="480"/>
                    <a:pt x="18679" y="497"/>
                    <a:pt x="19034" y="530"/>
                  </a:cubicBezTo>
                  <a:cubicBezTo>
                    <a:pt x="20118" y="631"/>
                    <a:pt x="21221" y="892"/>
                    <a:pt x="22310" y="1300"/>
                  </a:cubicBezTo>
                  <a:cubicBezTo>
                    <a:pt x="22294" y="1326"/>
                    <a:pt x="22280" y="1334"/>
                    <a:pt x="22267" y="1339"/>
                  </a:cubicBezTo>
                  <a:cubicBezTo>
                    <a:pt x="22252" y="1347"/>
                    <a:pt x="22236" y="1354"/>
                    <a:pt x="22221" y="1362"/>
                  </a:cubicBezTo>
                  <a:cubicBezTo>
                    <a:pt x="22193" y="1373"/>
                    <a:pt x="22168" y="1388"/>
                    <a:pt x="22141" y="1401"/>
                  </a:cubicBezTo>
                  <a:cubicBezTo>
                    <a:pt x="22124" y="1409"/>
                    <a:pt x="22110" y="1417"/>
                    <a:pt x="22093" y="1425"/>
                  </a:cubicBezTo>
                  <a:cubicBezTo>
                    <a:pt x="22067" y="1438"/>
                    <a:pt x="22039" y="1453"/>
                    <a:pt x="22014" y="1467"/>
                  </a:cubicBezTo>
                  <a:cubicBezTo>
                    <a:pt x="21998" y="1476"/>
                    <a:pt x="21980" y="1487"/>
                    <a:pt x="21964" y="1494"/>
                  </a:cubicBezTo>
                  <a:cubicBezTo>
                    <a:pt x="21939" y="1509"/>
                    <a:pt x="21913" y="1520"/>
                    <a:pt x="21888" y="1535"/>
                  </a:cubicBezTo>
                  <a:cubicBezTo>
                    <a:pt x="21870" y="1545"/>
                    <a:pt x="21852" y="1554"/>
                    <a:pt x="21836" y="1563"/>
                  </a:cubicBezTo>
                  <a:lnTo>
                    <a:pt x="21758" y="1607"/>
                  </a:lnTo>
                  <a:cubicBezTo>
                    <a:pt x="21740" y="1616"/>
                    <a:pt x="21723" y="1628"/>
                    <a:pt x="21705" y="1637"/>
                  </a:cubicBezTo>
                  <a:cubicBezTo>
                    <a:pt x="21679" y="1651"/>
                    <a:pt x="21655" y="1666"/>
                    <a:pt x="21630" y="1681"/>
                  </a:cubicBezTo>
                  <a:cubicBezTo>
                    <a:pt x="21611" y="1692"/>
                    <a:pt x="21593" y="1703"/>
                    <a:pt x="21574" y="1712"/>
                  </a:cubicBezTo>
                  <a:cubicBezTo>
                    <a:pt x="21551" y="1726"/>
                    <a:pt x="21524" y="1741"/>
                    <a:pt x="21501" y="1756"/>
                  </a:cubicBezTo>
                  <a:cubicBezTo>
                    <a:pt x="21483" y="1767"/>
                    <a:pt x="21464" y="1778"/>
                    <a:pt x="21443" y="1791"/>
                  </a:cubicBezTo>
                  <a:cubicBezTo>
                    <a:pt x="21420" y="1806"/>
                    <a:pt x="21396" y="1820"/>
                    <a:pt x="21373" y="1837"/>
                  </a:cubicBezTo>
                  <a:cubicBezTo>
                    <a:pt x="21354" y="1850"/>
                    <a:pt x="21333" y="1860"/>
                    <a:pt x="21315" y="1873"/>
                  </a:cubicBezTo>
                  <a:cubicBezTo>
                    <a:pt x="21292" y="1888"/>
                    <a:pt x="21267" y="1904"/>
                    <a:pt x="21243" y="1919"/>
                  </a:cubicBezTo>
                  <a:cubicBezTo>
                    <a:pt x="21223" y="1932"/>
                    <a:pt x="21205" y="1945"/>
                    <a:pt x="21184" y="1959"/>
                  </a:cubicBezTo>
                  <a:cubicBezTo>
                    <a:pt x="21161" y="1973"/>
                    <a:pt x="21139" y="1990"/>
                    <a:pt x="21115" y="2004"/>
                  </a:cubicBezTo>
                  <a:cubicBezTo>
                    <a:pt x="21095" y="2018"/>
                    <a:pt x="21074" y="2032"/>
                    <a:pt x="21054" y="2044"/>
                  </a:cubicBezTo>
                  <a:cubicBezTo>
                    <a:pt x="21030" y="2059"/>
                    <a:pt x="21008" y="2076"/>
                    <a:pt x="20984" y="2093"/>
                  </a:cubicBezTo>
                  <a:cubicBezTo>
                    <a:pt x="20964" y="2107"/>
                    <a:pt x="20943" y="2121"/>
                    <a:pt x="20924" y="2135"/>
                  </a:cubicBezTo>
                  <a:cubicBezTo>
                    <a:pt x="20902" y="2151"/>
                    <a:pt x="20877" y="2166"/>
                    <a:pt x="20855" y="2182"/>
                  </a:cubicBezTo>
                  <a:cubicBezTo>
                    <a:pt x="20834" y="2197"/>
                    <a:pt x="20814" y="2212"/>
                    <a:pt x="20793" y="2226"/>
                  </a:cubicBezTo>
                  <a:cubicBezTo>
                    <a:pt x="20771" y="2243"/>
                    <a:pt x="20749" y="2260"/>
                    <a:pt x="20727" y="2275"/>
                  </a:cubicBezTo>
                  <a:cubicBezTo>
                    <a:pt x="20705" y="2290"/>
                    <a:pt x="20684" y="2306"/>
                    <a:pt x="20662" y="2321"/>
                  </a:cubicBezTo>
                  <a:lnTo>
                    <a:pt x="20596" y="2371"/>
                  </a:lnTo>
                  <a:cubicBezTo>
                    <a:pt x="20574" y="2387"/>
                    <a:pt x="20552" y="2403"/>
                    <a:pt x="20531" y="2418"/>
                  </a:cubicBezTo>
                  <a:cubicBezTo>
                    <a:pt x="20509" y="2435"/>
                    <a:pt x="20487" y="2451"/>
                    <a:pt x="20467" y="2468"/>
                  </a:cubicBezTo>
                  <a:lnTo>
                    <a:pt x="20400" y="2518"/>
                  </a:lnTo>
                  <a:cubicBezTo>
                    <a:pt x="20378" y="2534"/>
                    <a:pt x="20359" y="2550"/>
                    <a:pt x="20337" y="2569"/>
                  </a:cubicBezTo>
                  <a:cubicBezTo>
                    <a:pt x="20315" y="2585"/>
                    <a:pt x="20293" y="2603"/>
                    <a:pt x="20271" y="2621"/>
                  </a:cubicBezTo>
                  <a:cubicBezTo>
                    <a:pt x="20249" y="2637"/>
                    <a:pt x="20228" y="2656"/>
                    <a:pt x="20206" y="2672"/>
                  </a:cubicBezTo>
                  <a:cubicBezTo>
                    <a:pt x="20184" y="2690"/>
                    <a:pt x="20162" y="2709"/>
                    <a:pt x="20140" y="2725"/>
                  </a:cubicBezTo>
                  <a:cubicBezTo>
                    <a:pt x="20120" y="2741"/>
                    <a:pt x="20097" y="2760"/>
                    <a:pt x="20077" y="2777"/>
                  </a:cubicBezTo>
                  <a:cubicBezTo>
                    <a:pt x="20055" y="2796"/>
                    <a:pt x="20031" y="2813"/>
                    <a:pt x="20009" y="2834"/>
                  </a:cubicBezTo>
                  <a:cubicBezTo>
                    <a:pt x="19989" y="2850"/>
                    <a:pt x="19967" y="2869"/>
                    <a:pt x="19947" y="2887"/>
                  </a:cubicBezTo>
                  <a:cubicBezTo>
                    <a:pt x="19925" y="2907"/>
                    <a:pt x="19900" y="2925"/>
                    <a:pt x="19878" y="2946"/>
                  </a:cubicBezTo>
                  <a:cubicBezTo>
                    <a:pt x="19859" y="2965"/>
                    <a:pt x="19837" y="2982"/>
                    <a:pt x="19817" y="2999"/>
                  </a:cubicBezTo>
                  <a:cubicBezTo>
                    <a:pt x="19794" y="3019"/>
                    <a:pt x="19771" y="3038"/>
                    <a:pt x="19749" y="3057"/>
                  </a:cubicBezTo>
                  <a:cubicBezTo>
                    <a:pt x="19728" y="3077"/>
                    <a:pt x="19706" y="3094"/>
                    <a:pt x="19686" y="3113"/>
                  </a:cubicBezTo>
                  <a:cubicBezTo>
                    <a:pt x="19664" y="3134"/>
                    <a:pt x="19640" y="3153"/>
                    <a:pt x="19618" y="3174"/>
                  </a:cubicBezTo>
                  <a:cubicBezTo>
                    <a:pt x="19597" y="3191"/>
                    <a:pt x="19578" y="3210"/>
                    <a:pt x="19556" y="3231"/>
                  </a:cubicBezTo>
                  <a:cubicBezTo>
                    <a:pt x="19534" y="3252"/>
                    <a:pt x="19509" y="3274"/>
                    <a:pt x="19487" y="3293"/>
                  </a:cubicBezTo>
                  <a:cubicBezTo>
                    <a:pt x="19468" y="3312"/>
                    <a:pt x="19447" y="3333"/>
                    <a:pt x="19427" y="3350"/>
                  </a:cubicBezTo>
                  <a:cubicBezTo>
                    <a:pt x="19403" y="3372"/>
                    <a:pt x="19381" y="3393"/>
                    <a:pt x="19358" y="3415"/>
                  </a:cubicBezTo>
                  <a:cubicBezTo>
                    <a:pt x="19337" y="3433"/>
                    <a:pt x="19316" y="3453"/>
                    <a:pt x="19296" y="3472"/>
                  </a:cubicBezTo>
                  <a:cubicBezTo>
                    <a:pt x="19272" y="3494"/>
                    <a:pt x="19250" y="3516"/>
                    <a:pt x="19227" y="3538"/>
                  </a:cubicBezTo>
                  <a:cubicBezTo>
                    <a:pt x="19206" y="3558"/>
                    <a:pt x="19186" y="3578"/>
                    <a:pt x="19163" y="3597"/>
                  </a:cubicBezTo>
                  <a:cubicBezTo>
                    <a:pt x="19141" y="3619"/>
                    <a:pt x="19118" y="3641"/>
                    <a:pt x="19096" y="3663"/>
                  </a:cubicBezTo>
                  <a:cubicBezTo>
                    <a:pt x="19075" y="3683"/>
                    <a:pt x="19053" y="3703"/>
                    <a:pt x="19034" y="3724"/>
                  </a:cubicBezTo>
                  <a:cubicBezTo>
                    <a:pt x="19012" y="3746"/>
                    <a:pt x="18987" y="3768"/>
                    <a:pt x="18965" y="3791"/>
                  </a:cubicBezTo>
                  <a:lnTo>
                    <a:pt x="18903" y="3855"/>
                  </a:lnTo>
                  <a:cubicBezTo>
                    <a:pt x="18009" y="3737"/>
                    <a:pt x="17122" y="3674"/>
                    <a:pt x="16248" y="3663"/>
                  </a:cubicBezTo>
                  <a:cubicBezTo>
                    <a:pt x="16219" y="3658"/>
                    <a:pt x="16188" y="3653"/>
                    <a:pt x="16158" y="3649"/>
                  </a:cubicBezTo>
                  <a:cubicBezTo>
                    <a:pt x="16126" y="3643"/>
                    <a:pt x="16097" y="3638"/>
                    <a:pt x="16066" y="3634"/>
                  </a:cubicBezTo>
                  <a:cubicBezTo>
                    <a:pt x="16020" y="3627"/>
                    <a:pt x="15976" y="3621"/>
                    <a:pt x="15930" y="3613"/>
                  </a:cubicBezTo>
                  <a:cubicBezTo>
                    <a:pt x="15901" y="3609"/>
                    <a:pt x="15872" y="3605"/>
                    <a:pt x="15842" y="3600"/>
                  </a:cubicBezTo>
                  <a:cubicBezTo>
                    <a:pt x="15795" y="3594"/>
                    <a:pt x="15751" y="3590"/>
                    <a:pt x="15705" y="3583"/>
                  </a:cubicBezTo>
                  <a:lnTo>
                    <a:pt x="15617" y="3571"/>
                  </a:lnTo>
                  <a:cubicBezTo>
                    <a:pt x="15572" y="3565"/>
                    <a:pt x="15527" y="3559"/>
                    <a:pt x="15483" y="3555"/>
                  </a:cubicBezTo>
                  <a:lnTo>
                    <a:pt x="15395" y="3543"/>
                  </a:lnTo>
                  <a:cubicBezTo>
                    <a:pt x="15350" y="3538"/>
                    <a:pt x="15305" y="3534"/>
                    <a:pt x="15258" y="3528"/>
                  </a:cubicBezTo>
                  <a:cubicBezTo>
                    <a:pt x="15229" y="3525"/>
                    <a:pt x="15202" y="3522"/>
                    <a:pt x="15173" y="3519"/>
                  </a:cubicBezTo>
                  <a:cubicBezTo>
                    <a:pt x="15126" y="3516"/>
                    <a:pt x="15082" y="3510"/>
                    <a:pt x="15036" y="3506"/>
                  </a:cubicBezTo>
                  <a:cubicBezTo>
                    <a:pt x="15008" y="3505"/>
                    <a:pt x="14979" y="3502"/>
                    <a:pt x="14952" y="3499"/>
                  </a:cubicBezTo>
                  <a:cubicBezTo>
                    <a:pt x="14908" y="3496"/>
                    <a:pt x="14861" y="3491"/>
                    <a:pt x="14817" y="3488"/>
                  </a:cubicBezTo>
                  <a:cubicBezTo>
                    <a:pt x="14791" y="3485"/>
                    <a:pt x="14761" y="3484"/>
                    <a:pt x="14733" y="3481"/>
                  </a:cubicBezTo>
                  <a:cubicBezTo>
                    <a:pt x="14689" y="3477"/>
                    <a:pt x="14645" y="3475"/>
                    <a:pt x="14599" y="3472"/>
                  </a:cubicBezTo>
                  <a:cubicBezTo>
                    <a:pt x="14571" y="3469"/>
                    <a:pt x="14542" y="3468"/>
                    <a:pt x="14514" y="3466"/>
                  </a:cubicBezTo>
                  <a:cubicBezTo>
                    <a:pt x="14470" y="3465"/>
                    <a:pt x="14426" y="3462"/>
                    <a:pt x="14383" y="3459"/>
                  </a:cubicBezTo>
                  <a:cubicBezTo>
                    <a:pt x="14354" y="3458"/>
                    <a:pt x="14327" y="3455"/>
                    <a:pt x="14298" y="3455"/>
                  </a:cubicBezTo>
                  <a:cubicBezTo>
                    <a:pt x="14255" y="3453"/>
                    <a:pt x="14211" y="3452"/>
                    <a:pt x="14168" y="3450"/>
                  </a:cubicBezTo>
                  <a:cubicBezTo>
                    <a:pt x="14139" y="3447"/>
                    <a:pt x="14110" y="3447"/>
                    <a:pt x="14080" y="3446"/>
                  </a:cubicBezTo>
                  <a:cubicBezTo>
                    <a:pt x="14037" y="3444"/>
                    <a:pt x="13996" y="3444"/>
                    <a:pt x="13955" y="3443"/>
                  </a:cubicBezTo>
                  <a:cubicBezTo>
                    <a:pt x="13926" y="3443"/>
                    <a:pt x="13895" y="3440"/>
                    <a:pt x="13865" y="3440"/>
                  </a:cubicBezTo>
                  <a:cubicBezTo>
                    <a:pt x="13823" y="3440"/>
                    <a:pt x="13783" y="3440"/>
                    <a:pt x="13740" y="3438"/>
                  </a:cubicBezTo>
                  <a:lnTo>
                    <a:pt x="13439" y="3438"/>
                  </a:lnTo>
                  <a:cubicBezTo>
                    <a:pt x="13398" y="3438"/>
                    <a:pt x="13358" y="3440"/>
                    <a:pt x="13317" y="3440"/>
                  </a:cubicBezTo>
                  <a:cubicBezTo>
                    <a:pt x="13287" y="3440"/>
                    <a:pt x="13256" y="3443"/>
                    <a:pt x="13227" y="3443"/>
                  </a:cubicBezTo>
                  <a:cubicBezTo>
                    <a:pt x="13189" y="3444"/>
                    <a:pt x="13148" y="3444"/>
                    <a:pt x="13109" y="3446"/>
                  </a:cubicBezTo>
                  <a:cubicBezTo>
                    <a:pt x="13078" y="3447"/>
                    <a:pt x="13048" y="3447"/>
                    <a:pt x="13018" y="3450"/>
                  </a:cubicBezTo>
                  <a:cubicBezTo>
                    <a:pt x="12978" y="3452"/>
                    <a:pt x="12939" y="3453"/>
                    <a:pt x="12900" y="3455"/>
                  </a:cubicBezTo>
                  <a:cubicBezTo>
                    <a:pt x="12868" y="3458"/>
                    <a:pt x="12839" y="3459"/>
                    <a:pt x="12808" y="3459"/>
                  </a:cubicBezTo>
                  <a:cubicBezTo>
                    <a:pt x="12770" y="3460"/>
                    <a:pt x="12731" y="3465"/>
                    <a:pt x="12695" y="3466"/>
                  </a:cubicBezTo>
                  <a:cubicBezTo>
                    <a:pt x="12680" y="3468"/>
                    <a:pt x="12665" y="3468"/>
                    <a:pt x="12650" y="3468"/>
                  </a:cubicBezTo>
                  <a:cubicBezTo>
                    <a:pt x="12986" y="3009"/>
                    <a:pt x="13373" y="2587"/>
                    <a:pt x="13808" y="2210"/>
                  </a:cubicBezTo>
                  <a:cubicBezTo>
                    <a:pt x="14698" y="1439"/>
                    <a:pt x="15757" y="876"/>
                    <a:pt x="16963" y="528"/>
                  </a:cubicBezTo>
                  <a:cubicBezTo>
                    <a:pt x="17298" y="496"/>
                    <a:pt x="17636" y="480"/>
                    <a:pt x="17977" y="480"/>
                  </a:cubicBezTo>
                  <a:close/>
                  <a:moveTo>
                    <a:pt x="16442" y="611"/>
                  </a:moveTo>
                  <a:cubicBezTo>
                    <a:pt x="15422" y="966"/>
                    <a:pt x="14518" y="1484"/>
                    <a:pt x="13737" y="2159"/>
                  </a:cubicBezTo>
                  <a:cubicBezTo>
                    <a:pt x="13274" y="2560"/>
                    <a:pt x="12867" y="3007"/>
                    <a:pt x="12515" y="3502"/>
                  </a:cubicBezTo>
                  <a:cubicBezTo>
                    <a:pt x="12505" y="3502"/>
                    <a:pt x="12495" y="3503"/>
                    <a:pt x="12484" y="3503"/>
                  </a:cubicBezTo>
                  <a:cubicBezTo>
                    <a:pt x="12450" y="3505"/>
                    <a:pt x="12420" y="3509"/>
                    <a:pt x="12387" y="3510"/>
                  </a:cubicBezTo>
                  <a:cubicBezTo>
                    <a:pt x="12350" y="3513"/>
                    <a:pt x="12315" y="3518"/>
                    <a:pt x="12278" y="3521"/>
                  </a:cubicBezTo>
                  <a:cubicBezTo>
                    <a:pt x="12244" y="3525"/>
                    <a:pt x="12214" y="3527"/>
                    <a:pt x="12181" y="3531"/>
                  </a:cubicBezTo>
                  <a:cubicBezTo>
                    <a:pt x="12144" y="3534"/>
                    <a:pt x="12108" y="3538"/>
                    <a:pt x="12071" y="3543"/>
                  </a:cubicBezTo>
                  <a:lnTo>
                    <a:pt x="11977" y="3555"/>
                  </a:lnTo>
                  <a:cubicBezTo>
                    <a:pt x="11940" y="3558"/>
                    <a:pt x="11905" y="3563"/>
                    <a:pt x="11868" y="3568"/>
                  </a:cubicBezTo>
                  <a:lnTo>
                    <a:pt x="11774" y="3578"/>
                  </a:lnTo>
                  <a:cubicBezTo>
                    <a:pt x="11706" y="3587"/>
                    <a:pt x="11640" y="3597"/>
                    <a:pt x="11572" y="3606"/>
                  </a:cubicBezTo>
                  <a:cubicBezTo>
                    <a:pt x="11118" y="3674"/>
                    <a:pt x="10677" y="3763"/>
                    <a:pt x="10251" y="3877"/>
                  </a:cubicBezTo>
                  <a:cubicBezTo>
                    <a:pt x="10229" y="3881"/>
                    <a:pt x="10207" y="3888"/>
                    <a:pt x="10185" y="3894"/>
                  </a:cubicBezTo>
                  <a:cubicBezTo>
                    <a:pt x="11387" y="2656"/>
                    <a:pt x="12755" y="1741"/>
                    <a:pt x="14258" y="1173"/>
                  </a:cubicBezTo>
                  <a:cubicBezTo>
                    <a:pt x="14327" y="1145"/>
                    <a:pt x="14395" y="1122"/>
                    <a:pt x="14463" y="1098"/>
                  </a:cubicBezTo>
                  <a:cubicBezTo>
                    <a:pt x="14821" y="984"/>
                    <a:pt x="15186" y="875"/>
                    <a:pt x="15536" y="782"/>
                  </a:cubicBezTo>
                  <a:cubicBezTo>
                    <a:pt x="15836" y="711"/>
                    <a:pt x="16138" y="653"/>
                    <a:pt x="16442" y="611"/>
                  </a:cubicBezTo>
                  <a:close/>
                  <a:moveTo>
                    <a:pt x="13618" y="3555"/>
                  </a:moveTo>
                  <a:cubicBezTo>
                    <a:pt x="13717" y="3555"/>
                    <a:pt x="13814" y="3556"/>
                    <a:pt x="13911" y="3558"/>
                  </a:cubicBezTo>
                  <a:cubicBezTo>
                    <a:pt x="13945" y="3558"/>
                    <a:pt x="13977" y="3560"/>
                    <a:pt x="14010" y="3562"/>
                  </a:cubicBezTo>
                  <a:cubicBezTo>
                    <a:pt x="14074" y="3563"/>
                    <a:pt x="14140" y="3565"/>
                    <a:pt x="14205" y="3568"/>
                  </a:cubicBezTo>
                  <a:cubicBezTo>
                    <a:pt x="14245" y="3569"/>
                    <a:pt x="14286" y="3571"/>
                    <a:pt x="14324" y="3572"/>
                  </a:cubicBezTo>
                  <a:cubicBezTo>
                    <a:pt x="14383" y="3575"/>
                    <a:pt x="14442" y="3578"/>
                    <a:pt x="14501" y="3583"/>
                  </a:cubicBezTo>
                  <a:cubicBezTo>
                    <a:pt x="14545" y="3584"/>
                    <a:pt x="14589" y="3587"/>
                    <a:pt x="14633" y="3591"/>
                  </a:cubicBezTo>
                  <a:cubicBezTo>
                    <a:pt x="14689" y="3594"/>
                    <a:pt x="14744" y="3599"/>
                    <a:pt x="14801" y="3602"/>
                  </a:cubicBezTo>
                  <a:cubicBezTo>
                    <a:pt x="14846" y="3606"/>
                    <a:pt x="14894" y="3609"/>
                    <a:pt x="14941" y="3613"/>
                  </a:cubicBezTo>
                  <a:cubicBezTo>
                    <a:pt x="14994" y="3616"/>
                    <a:pt x="15049" y="3622"/>
                    <a:pt x="15102" y="3628"/>
                  </a:cubicBezTo>
                  <a:cubicBezTo>
                    <a:pt x="15151" y="3631"/>
                    <a:pt x="15198" y="3637"/>
                    <a:pt x="15247" y="3643"/>
                  </a:cubicBezTo>
                  <a:lnTo>
                    <a:pt x="15405" y="3659"/>
                  </a:lnTo>
                  <a:cubicBezTo>
                    <a:pt x="15455" y="3665"/>
                    <a:pt x="15504" y="3671"/>
                    <a:pt x="15552" y="3678"/>
                  </a:cubicBezTo>
                  <a:cubicBezTo>
                    <a:pt x="14435" y="3702"/>
                    <a:pt x="13345" y="3813"/>
                    <a:pt x="12293" y="4016"/>
                  </a:cubicBezTo>
                  <a:cubicBezTo>
                    <a:pt x="12381" y="3872"/>
                    <a:pt x="12474" y="3733"/>
                    <a:pt x="12570" y="3597"/>
                  </a:cubicBezTo>
                  <a:cubicBezTo>
                    <a:pt x="12915" y="3568"/>
                    <a:pt x="13264" y="3555"/>
                    <a:pt x="13618" y="3555"/>
                  </a:cubicBezTo>
                  <a:close/>
                  <a:moveTo>
                    <a:pt x="16887" y="3786"/>
                  </a:moveTo>
                  <a:cubicBezTo>
                    <a:pt x="17522" y="3812"/>
                    <a:pt x="18166" y="3866"/>
                    <a:pt x="18810" y="3950"/>
                  </a:cubicBezTo>
                  <a:cubicBezTo>
                    <a:pt x="18796" y="3965"/>
                    <a:pt x="18781" y="3981"/>
                    <a:pt x="18765" y="3996"/>
                  </a:cubicBezTo>
                  <a:cubicBezTo>
                    <a:pt x="18743" y="4019"/>
                    <a:pt x="18721" y="4041"/>
                    <a:pt x="18697" y="4065"/>
                  </a:cubicBezTo>
                  <a:cubicBezTo>
                    <a:pt x="18677" y="4087"/>
                    <a:pt x="18655" y="4109"/>
                    <a:pt x="18634" y="4131"/>
                  </a:cubicBezTo>
                  <a:cubicBezTo>
                    <a:pt x="18616" y="4152"/>
                    <a:pt x="18596" y="4171"/>
                    <a:pt x="18578" y="4190"/>
                  </a:cubicBezTo>
                  <a:cubicBezTo>
                    <a:pt x="18544" y="4181"/>
                    <a:pt x="18509" y="4172"/>
                    <a:pt x="18477" y="4164"/>
                  </a:cubicBezTo>
                  <a:cubicBezTo>
                    <a:pt x="18435" y="4152"/>
                    <a:pt x="18397" y="4141"/>
                    <a:pt x="18357" y="4130"/>
                  </a:cubicBezTo>
                  <a:cubicBezTo>
                    <a:pt x="18318" y="4119"/>
                    <a:pt x="18278" y="4109"/>
                    <a:pt x="18240" y="4099"/>
                  </a:cubicBezTo>
                  <a:cubicBezTo>
                    <a:pt x="18200" y="4087"/>
                    <a:pt x="18162" y="4078"/>
                    <a:pt x="18124" y="4068"/>
                  </a:cubicBezTo>
                  <a:cubicBezTo>
                    <a:pt x="18082" y="4056"/>
                    <a:pt x="18043" y="4047"/>
                    <a:pt x="18004" y="4036"/>
                  </a:cubicBezTo>
                  <a:cubicBezTo>
                    <a:pt x="17968" y="4027"/>
                    <a:pt x="17928" y="4018"/>
                    <a:pt x="17891" y="4006"/>
                  </a:cubicBezTo>
                  <a:cubicBezTo>
                    <a:pt x="17851" y="3996"/>
                    <a:pt x="17809" y="3987"/>
                    <a:pt x="17769" y="3977"/>
                  </a:cubicBezTo>
                  <a:cubicBezTo>
                    <a:pt x="17732" y="3968"/>
                    <a:pt x="17696" y="3959"/>
                    <a:pt x="17660" y="3952"/>
                  </a:cubicBezTo>
                  <a:cubicBezTo>
                    <a:pt x="17618" y="3943"/>
                    <a:pt x="17575" y="3931"/>
                    <a:pt x="17534" y="3922"/>
                  </a:cubicBezTo>
                  <a:cubicBezTo>
                    <a:pt x="17498" y="3915"/>
                    <a:pt x="17463" y="3906"/>
                    <a:pt x="17428" y="3899"/>
                  </a:cubicBezTo>
                  <a:lnTo>
                    <a:pt x="17301" y="3871"/>
                  </a:lnTo>
                  <a:cubicBezTo>
                    <a:pt x="17266" y="3863"/>
                    <a:pt x="17234" y="3856"/>
                    <a:pt x="17198" y="3849"/>
                  </a:cubicBezTo>
                  <a:cubicBezTo>
                    <a:pt x="17156" y="3840"/>
                    <a:pt x="17112" y="3830"/>
                    <a:pt x="17070" y="3822"/>
                  </a:cubicBezTo>
                  <a:cubicBezTo>
                    <a:pt x="17037" y="3815"/>
                    <a:pt x="17004" y="3808"/>
                    <a:pt x="16969" y="3803"/>
                  </a:cubicBezTo>
                  <a:lnTo>
                    <a:pt x="16887" y="3786"/>
                  </a:lnTo>
                  <a:close/>
                  <a:moveTo>
                    <a:pt x="27502" y="1225"/>
                  </a:moveTo>
                  <a:lnTo>
                    <a:pt x="27668" y="1281"/>
                  </a:lnTo>
                  <a:cubicBezTo>
                    <a:pt x="27706" y="1292"/>
                    <a:pt x="27748" y="1307"/>
                    <a:pt x="27789" y="1322"/>
                  </a:cubicBezTo>
                  <a:cubicBezTo>
                    <a:pt x="27798" y="1326"/>
                    <a:pt x="27808" y="1329"/>
                    <a:pt x="27815" y="1334"/>
                  </a:cubicBezTo>
                  <a:cubicBezTo>
                    <a:pt x="27915" y="1372"/>
                    <a:pt x="28026" y="1414"/>
                    <a:pt x="28140" y="1457"/>
                  </a:cubicBezTo>
                  <a:cubicBezTo>
                    <a:pt x="28237" y="1494"/>
                    <a:pt x="28340" y="1532"/>
                    <a:pt x="28443" y="1572"/>
                  </a:cubicBezTo>
                  <a:cubicBezTo>
                    <a:pt x="28592" y="1631"/>
                    <a:pt x="28726" y="1687"/>
                    <a:pt x="28827" y="1729"/>
                  </a:cubicBezTo>
                  <a:cubicBezTo>
                    <a:pt x="28880" y="1751"/>
                    <a:pt x="28932" y="1773"/>
                    <a:pt x="28986" y="1795"/>
                  </a:cubicBezTo>
                  <a:cubicBezTo>
                    <a:pt x="29001" y="1800"/>
                    <a:pt x="29015" y="1807"/>
                    <a:pt x="29029" y="1813"/>
                  </a:cubicBezTo>
                  <a:cubicBezTo>
                    <a:pt x="29816" y="2178"/>
                    <a:pt x="30589" y="2563"/>
                    <a:pt x="31094" y="2849"/>
                  </a:cubicBezTo>
                  <a:cubicBezTo>
                    <a:pt x="31163" y="2888"/>
                    <a:pt x="31235" y="2931"/>
                    <a:pt x="31310" y="2975"/>
                  </a:cubicBezTo>
                  <a:cubicBezTo>
                    <a:pt x="31551" y="3116"/>
                    <a:pt x="31822" y="3277"/>
                    <a:pt x="32029" y="3418"/>
                  </a:cubicBezTo>
                  <a:cubicBezTo>
                    <a:pt x="32113" y="3475"/>
                    <a:pt x="32206" y="3538"/>
                    <a:pt x="32303" y="3605"/>
                  </a:cubicBezTo>
                  <a:cubicBezTo>
                    <a:pt x="32344" y="3631"/>
                    <a:pt x="32387" y="3661"/>
                    <a:pt x="32429" y="3688"/>
                  </a:cubicBezTo>
                  <a:cubicBezTo>
                    <a:pt x="32601" y="3806"/>
                    <a:pt x="32784" y="3930"/>
                    <a:pt x="32931" y="4036"/>
                  </a:cubicBezTo>
                  <a:cubicBezTo>
                    <a:pt x="33018" y="4099"/>
                    <a:pt x="33112" y="4168"/>
                    <a:pt x="33209" y="4242"/>
                  </a:cubicBezTo>
                  <a:cubicBezTo>
                    <a:pt x="33119" y="4267"/>
                    <a:pt x="33018" y="4303"/>
                    <a:pt x="32912" y="4352"/>
                  </a:cubicBezTo>
                  <a:cubicBezTo>
                    <a:pt x="31682" y="3510"/>
                    <a:pt x="30372" y="2878"/>
                    <a:pt x="29052" y="2501"/>
                  </a:cubicBezTo>
                  <a:cubicBezTo>
                    <a:pt x="28583" y="1962"/>
                    <a:pt x="28065" y="1535"/>
                    <a:pt x="27502" y="1225"/>
                  </a:cubicBezTo>
                  <a:close/>
                  <a:moveTo>
                    <a:pt x="22435" y="1366"/>
                  </a:moveTo>
                  <a:cubicBezTo>
                    <a:pt x="23160" y="1645"/>
                    <a:pt x="23876" y="1991"/>
                    <a:pt x="24581" y="2399"/>
                  </a:cubicBezTo>
                  <a:cubicBezTo>
                    <a:pt x="23907" y="2606"/>
                    <a:pt x="23316" y="2929"/>
                    <a:pt x="22814" y="3365"/>
                  </a:cubicBezTo>
                  <a:cubicBezTo>
                    <a:pt x="22451" y="3678"/>
                    <a:pt x="22148" y="4041"/>
                    <a:pt x="21901" y="4447"/>
                  </a:cubicBezTo>
                  <a:cubicBezTo>
                    <a:pt x="20940" y="4197"/>
                    <a:pt x="19977" y="4006"/>
                    <a:pt x="19022" y="3875"/>
                  </a:cubicBezTo>
                  <a:lnTo>
                    <a:pt x="19046" y="3852"/>
                  </a:lnTo>
                  <a:cubicBezTo>
                    <a:pt x="19065" y="3833"/>
                    <a:pt x="19087" y="3812"/>
                    <a:pt x="19109" y="3790"/>
                  </a:cubicBezTo>
                  <a:cubicBezTo>
                    <a:pt x="19130" y="3769"/>
                    <a:pt x="19152" y="3749"/>
                    <a:pt x="19171" y="3727"/>
                  </a:cubicBezTo>
                  <a:cubicBezTo>
                    <a:pt x="19193" y="3705"/>
                    <a:pt x="19215" y="3686"/>
                    <a:pt x="19237" y="3663"/>
                  </a:cubicBezTo>
                  <a:cubicBezTo>
                    <a:pt x="19258" y="3643"/>
                    <a:pt x="19280" y="3622"/>
                    <a:pt x="19300" y="3602"/>
                  </a:cubicBezTo>
                  <a:cubicBezTo>
                    <a:pt x="19322" y="3583"/>
                    <a:pt x="19344" y="3560"/>
                    <a:pt x="19366" y="3540"/>
                  </a:cubicBezTo>
                  <a:cubicBezTo>
                    <a:pt x="19387" y="3519"/>
                    <a:pt x="19409" y="3499"/>
                    <a:pt x="19428" y="3481"/>
                  </a:cubicBezTo>
                  <a:lnTo>
                    <a:pt x="19494" y="3421"/>
                  </a:lnTo>
                  <a:cubicBezTo>
                    <a:pt x="19515" y="3400"/>
                    <a:pt x="19537" y="3381"/>
                    <a:pt x="19558" y="3362"/>
                  </a:cubicBezTo>
                  <a:lnTo>
                    <a:pt x="19624" y="3300"/>
                  </a:lnTo>
                  <a:cubicBezTo>
                    <a:pt x="19644" y="3282"/>
                    <a:pt x="19667" y="3262"/>
                    <a:pt x="19686" y="3244"/>
                  </a:cubicBezTo>
                  <a:cubicBezTo>
                    <a:pt x="19708" y="3224"/>
                    <a:pt x="19730" y="3205"/>
                    <a:pt x="19752" y="3185"/>
                  </a:cubicBezTo>
                  <a:cubicBezTo>
                    <a:pt x="19774" y="3166"/>
                    <a:pt x="19794" y="3149"/>
                    <a:pt x="19817" y="3130"/>
                  </a:cubicBezTo>
                  <a:cubicBezTo>
                    <a:pt x="19839" y="3112"/>
                    <a:pt x="19861" y="3091"/>
                    <a:pt x="19883" y="3072"/>
                  </a:cubicBezTo>
                  <a:cubicBezTo>
                    <a:pt x="19905" y="3055"/>
                    <a:pt x="19925" y="3035"/>
                    <a:pt x="19947" y="3018"/>
                  </a:cubicBezTo>
                  <a:lnTo>
                    <a:pt x="20014" y="2962"/>
                  </a:lnTo>
                  <a:cubicBezTo>
                    <a:pt x="20036" y="2944"/>
                    <a:pt x="20056" y="2928"/>
                    <a:pt x="20078" y="2909"/>
                  </a:cubicBezTo>
                  <a:cubicBezTo>
                    <a:pt x="20100" y="2891"/>
                    <a:pt x="20122" y="2872"/>
                    <a:pt x="20142" y="2856"/>
                  </a:cubicBezTo>
                  <a:cubicBezTo>
                    <a:pt x="20164" y="2837"/>
                    <a:pt x="20184" y="2821"/>
                    <a:pt x="20206" y="2803"/>
                  </a:cubicBezTo>
                  <a:cubicBezTo>
                    <a:pt x="20228" y="2784"/>
                    <a:pt x="20249" y="2768"/>
                    <a:pt x="20271" y="2752"/>
                  </a:cubicBezTo>
                  <a:cubicBezTo>
                    <a:pt x="20293" y="2734"/>
                    <a:pt x="20314" y="2716"/>
                    <a:pt x="20336" y="2700"/>
                  </a:cubicBezTo>
                  <a:cubicBezTo>
                    <a:pt x="20358" y="2682"/>
                    <a:pt x="20377" y="2665"/>
                    <a:pt x="20399" y="2649"/>
                  </a:cubicBezTo>
                  <a:cubicBezTo>
                    <a:pt x="20421" y="2631"/>
                    <a:pt x="20442" y="2615"/>
                    <a:pt x="20464" y="2597"/>
                  </a:cubicBezTo>
                  <a:cubicBezTo>
                    <a:pt x="20486" y="2579"/>
                    <a:pt x="20506" y="2563"/>
                    <a:pt x="20528" y="2547"/>
                  </a:cubicBezTo>
                  <a:cubicBezTo>
                    <a:pt x="20551" y="2531"/>
                    <a:pt x="20571" y="2513"/>
                    <a:pt x="20593" y="2497"/>
                  </a:cubicBezTo>
                  <a:cubicBezTo>
                    <a:pt x="20615" y="2481"/>
                    <a:pt x="20634" y="2466"/>
                    <a:pt x="20656" y="2450"/>
                  </a:cubicBezTo>
                  <a:cubicBezTo>
                    <a:pt x="20678" y="2432"/>
                    <a:pt x="20701" y="2416"/>
                    <a:pt x="20721" y="2401"/>
                  </a:cubicBezTo>
                  <a:cubicBezTo>
                    <a:pt x="20743" y="2385"/>
                    <a:pt x="20764" y="2371"/>
                    <a:pt x="20786" y="2356"/>
                  </a:cubicBezTo>
                  <a:cubicBezTo>
                    <a:pt x="20808" y="2340"/>
                    <a:pt x="20830" y="2325"/>
                    <a:pt x="20851" y="2307"/>
                  </a:cubicBezTo>
                  <a:cubicBezTo>
                    <a:pt x="20873" y="2293"/>
                    <a:pt x="20892" y="2278"/>
                    <a:pt x="20914" y="2262"/>
                  </a:cubicBezTo>
                  <a:cubicBezTo>
                    <a:pt x="20936" y="2247"/>
                    <a:pt x="20958" y="2231"/>
                    <a:pt x="20980" y="2216"/>
                  </a:cubicBezTo>
                  <a:cubicBezTo>
                    <a:pt x="21001" y="2201"/>
                    <a:pt x="21023" y="2187"/>
                    <a:pt x="21043" y="2172"/>
                  </a:cubicBezTo>
                  <a:cubicBezTo>
                    <a:pt x="21065" y="2157"/>
                    <a:pt x="21087" y="2143"/>
                    <a:pt x="21109" y="2126"/>
                  </a:cubicBezTo>
                  <a:cubicBezTo>
                    <a:pt x="21130" y="2112"/>
                    <a:pt x="21152" y="2098"/>
                    <a:pt x="21171" y="2084"/>
                  </a:cubicBezTo>
                  <a:lnTo>
                    <a:pt x="21237" y="2040"/>
                  </a:lnTo>
                  <a:cubicBezTo>
                    <a:pt x="21258" y="2026"/>
                    <a:pt x="21280" y="2012"/>
                    <a:pt x="21301" y="1998"/>
                  </a:cubicBezTo>
                  <a:cubicBezTo>
                    <a:pt x="21323" y="1984"/>
                    <a:pt x="21345" y="1969"/>
                    <a:pt x="21367" y="1957"/>
                  </a:cubicBezTo>
                  <a:cubicBezTo>
                    <a:pt x="21387" y="1944"/>
                    <a:pt x="21407" y="1931"/>
                    <a:pt x="21429" y="1918"/>
                  </a:cubicBezTo>
                  <a:cubicBezTo>
                    <a:pt x="21451" y="1903"/>
                    <a:pt x="21473" y="1891"/>
                    <a:pt x="21495" y="1876"/>
                  </a:cubicBezTo>
                  <a:cubicBezTo>
                    <a:pt x="21515" y="1863"/>
                    <a:pt x="21536" y="1850"/>
                    <a:pt x="21557" y="1840"/>
                  </a:cubicBezTo>
                  <a:cubicBezTo>
                    <a:pt x="21579" y="1826"/>
                    <a:pt x="21601" y="1812"/>
                    <a:pt x="21623" y="1798"/>
                  </a:cubicBezTo>
                  <a:cubicBezTo>
                    <a:pt x="21642" y="1785"/>
                    <a:pt x="21663" y="1775"/>
                    <a:pt x="21683" y="1762"/>
                  </a:cubicBezTo>
                  <a:cubicBezTo>
                    <a:pt x="21705" y="1748"/>
                    <a:pt x="21727" y="1737"/>
                    <a:pt x="21751" y="1723"/>
                  </a:cubicBezTo>
                  <a:cubicBezTo>
                    <a:pt x="21771" y="1712"/>
                    <a:pt x="21792" y="1700"/>
                    <a:pt x="21811" y="1688"/>
                  </a:cubicBezTo>
                  <a:cubicBezTo>
                    <a:pt x="21833" y="1675"/>
                    <a:pt x="21855" y="1663"/>
                    <a:pt x="21880" y="1650"/>
                  </a:cubicBezTo>
                  <a:lnTo>
                    <a:pt x="21940" y="1616"/>
                  </a:lnTo>
                  <a:cubicBezTo>
                    <a:pt x="21963" y="1604"/>
                    <a:pt x="21985" y="1592"/>
                    <a:pt x="22008" y="1579"/>
                  </a:cubicBezTo>
                  <a:cubicBezTo>
                    <a:pt x="22029" y="1569"/>
                    <a:pt x="22049" y="1557"/>
                    <a:pt x="22068" y="1548"/>
                  </a:cubicBezTo>
                  <a:cubicBezTo>
                    <a:pt x="22091" y="1537"/>
                    <a:pt x="22116" y="1525"/>
                    <a:pt x="22138" y="1513"/>
                  </a:cubicBezTo>
                  <a:cubicBezTo>
                    <a:pt x="22157" y="1503"/>
                    <a:pt x="22177" y="1494"/>
                    <a:pt x="22196" y="1484"/>
                  </a:cubicBezTo>
                  <a:cubicBezTo>
                    <a:pt x="22218" y="1473"/>
                    <a:pt x="22242" y="1460"/>
                    <a:pt x="22264" y="1450"/>
                  </a:cubicBezTo>
                  <a:cubicBezTo>
                    <a:pt x="22285" y="1439"/>
                    <a:pt x="22302" y="1429"/>
                    <a:pt x="22323" y="1420"/>
                  </a:cubicBezTo>
                  <a:cubicBezTo>
                    <a:pt x="22345" y="1409"/>
                    <a:pt x="22369" y="1398"/>
                    <a:pt x="22391" y="1387"/>
                  </a:cubicBezTo>
                  <a:cubicBezTo>
                    <a:pt x="22405" y="1379"/>
                    <a:pt x="22420" y="1372"/>
                    <a:pt x="22435" y="1366"/>
                  </a:cubicBezTo>
                  <a:close/>
                  <a:moveTo>
                    <a:pt x="33466" y="4314"/>
                  </a:moveTo>
                  <a:lnTo>
                    <a:pt x="33466" y="4314"/>
                  </a:lnTo>
                  <a:cubicBezTo>
                    <a:pt x="33509" y="4319"/>
                    <a:pt x="33547" y="4334"/>
                    <a:pt x="33578" y="4358"/>
                  </a:cubicBezTo>
                  <a:cubicBezTo>
                    <a:pt x="33612" y="4384"/>
                    <a:pt x="33637" y="4417"/>
                    <a:pt x="33656" y="4461"/>
                  </a:cubicBezTo>
                  <a:cubicBezTo>
                    <a:pt x="33627" y="4437"/>
                    <a:pt x="33597" y="4415"/>
                    <a:pt x="33566" y="4392"/>
                  </a:cubicBezTo>
                  <a:cubicBezTo>
                    <a:pt x="33562" y="4389"/>
                    <a:pt x="33560" y="4386"/>
                    <a:pt x="33556" y="4384"/>
                  </a:cubicBezTo>
                  <a:cubicBezTo>
                    <a:pt x="33555" y="4381"/>
                    <a:pt x="33553" y="4381"/>
                    <a:pt x="33552" y="4380"/>
                  </a:cubicBezTo>
                  <a:cubicBezTo>
                    <a:pt x="33524" y="4358"/>
                    <a:pt x="33494" y="4336"/>
                    <a:pt x="33466" y="4314"/>
                  </a:cubicBezTo>
                  <a:close/>
                  <a:moveTo>
                    <a:pt x="33688" y="4609"/>
                  </a:moveTo>
                  <a:lnTo>
                    <a:pt x="33691" y="4612"/>
                  </a:lnTo>
                  <a:cubicBezTo>
                    <a:pt x="33691" y="4617"/>
                    <a:pt x="33691" y="4620"/>
                    <a:pt x="33692" y="4623"/>
                  </a:cubicBezTo>
                  <a:lnTo>
                    <a:pt x="33692" y="4623"/>
                  </a:lnTo>
                  <a:cubicBezTo>
                    <a:pt x="33691" y="4619"/>
                    <a:pt x="33690" y="4614"/>
                    <a:pt x="33688" y="4609"/>
                  </a:cubicBezTo>
                  <a:close/>
                  <a:moveTo>
                    <a:pt x="29170" y="2637"/>
                  </a:moveTo>
                  <a:lnTo>
                    <a:pt x="29170" y="2637"/>
                  </a:lnTo>
                  <a:cubicBezTo>
                    <a:pt x="30432" y="3016"/>
                    <a:pt x="31666" y="3627"/>
                    <a:pt x="32807" y="4403"/>
                  </a:cubicBezTo>
                  <a:cubicBezTo>
                    <a:pt x="32634" y="4494"/>
                    <a:pt x="32441" y="4614"/>
                    <a:pt x="32237" y="4756"/>
                  </a:cubicBezTo>
                  <a:cubicBezTo>
                    <a:pt x="31282" y="4018"/>
                    <a:pt x="30291" y="3355"/>
                    <a:pt x="29276" y="2771"/>
                  </a:cubicBezTo>
                  <a:cubicBezTo>
                    <a:pt x="29242" y="2725"/>
                    <a:pt x="29205" y="2681"/>
                    <a:pt x="29170" y="2637"/>
                  </a:cubicBezTo>
                  <a:close/>
                  <a:moveTo>
                    <a:pt x="33327" y="4411"/>
                  </a:moveTo>
                  <a:cubicBezTo>
                    <a:pt x="33393" y="4411"/>
                    <a:pt x="33449" y="4425"/>
                    <a:pt x="33493" y="4458"/>
                  </a:cubicBezTo>
                  <a:cubicBezTo>
                    <a:pt x="33497" y="4462"/>
                    <a:pt x="33505" y="4467"/>
                    <a:pt x="33510" y="4472"/>
                  </a:cubicBezTo>
                  <a:cubicBezTo>
                    <a:pt x="33575" y="4528"/>
                    <a:pt x="33621" y="4642"/>
                    <a:pt x="33607" y="4858"/>
                  </a:cubicBezTo>
                  <a:cubicBezTo>
                    <a:pt x="33431" y="4722"/>
                    <a:pt x="33253" y="4589"/>
                    <a:pt x="33071" y="4462"/>
                  </a:cubicBezTo>
                  <a:cubicBezTo>
                    <a:pt x="33165" y="4430"/>
                    <a:pt x="33252" y="4411"/>
                    <a:pt x="33327" y="4411"/>
                  </a:cubicBezTo>
                  <a:close/>
                  <a:moveTo>
                    <a:pt x="12445" y="3602"/>
                  </a:moveTo>
                  <a:lnTo>
                    <a:pt x="12445" y="3602"/>
                  </a:lnTo>
                  <a:cubicBezTo>
                    <a:pt x="12346" y="3744"/>
                    <a:pt x="12253" y="3888"/>
                    <a:pt x="12165" y="4039"/>
                  </a:cubicBezTo>
                  <a:cubicBezTo>
                    <a:pt x="11181" y="4234"/>
                    <a:pt x="10232" y="4512"/>
                    <a:pt x="9331" y="4867"/>
                  </a:cubicBezTo>
                  <a:cubicBezTo>
                    <a:pt x="9563" y="4577"/>
                    <a:pt x="9804" y="4297"/>
                    <a:pt x="10056" y="4028"/>
                  </a:cubicBezTo>
                  <a:cubicBezTo>
                    <a:pt x="10544" y="3891"/>
                    <a:pt x="11056" y="3781"/>
                    <a:pt x="11587" y="3702"/>
                  </a:cubicBezTo>
                  <a:cubicBezTo>
                    <a:pt x="11669" y="3688"/>
                    <a:pt x="11753" y="3678"/>
                    <a:pt x="11836" y="3666"/>
                  </a:cubicBezTo>
                  <a:cubicBezTo>
                    <a:pt x="12036" y="3641"/>
                    <a:pt x="12240" y="3621"/>
                    <a:pt x="12445" y="3602"/>
                  </a:cubicBezTo>
                  <a:close/>
                  <a:moveTo>
                    <a:pt x="18933" y="3966"/>
                  </a:moveTo>
                  <a:cubicBezTo>
                    <a:pt x="19899" y="4094"/>
                    <a:pt x="20874" y="4286"/>
                    <a:pt x="21846" y="4539"/>
                  </a:cubicBezTo>
                  <a:cubicBezTo>
                    <a:pt x="21720" y="4759"/>
                    <a:pt x="21610" y="4992"/>
                    <a:pt x="21517" y="5237"/>
                  </a:cubicBezTo>
                  <a:cubicBezTo>
                    <a:pt x="21517" y="5237"/>
                    <a:pt x="21515" y="5237"/>
                    <a:pt x="21515" y="5234"/>
                  </a:cubicBezTo>
                  <a:lnTo>
                    <a:pt x="21411" y="5190"/>
                  </a:lnTo>
                  <a:cubicBezTo>
                    <a:pt x="21373" y="5174"/>
                    <a:pt x="21336" y="5158"/>
                    <a:pt x="21296" y="5143"/>
                  </a:cubicBezTo>
                  <a:lnTo>
                    <a:pt x="21192" y="5099"/>
                  </a:lnTo>
                  <a:cubicBezTo>
                    <a:pt x="21154" y="5083"/>
                    <a:pt x="21115" y="5068"/>
                    <a:pt x="21079" y="5050"/>
                  </a:cubicBezTo>
                  <a:cubicBezTo>
                    <a:pt x="21043" y="5036"/>
                    <a:pt x="21008" y="5024"/>
                    <a:pt x="20973" y="5009"/>
                  </a:cubicBezTo>
                  <a:cubicBezTo>
                    <a:pt x="20934" y="4995"/>
                    <a:pt x="20896" y="4977"/>
                    <a:pt x="20858" y="4962"/>
                  </a:cubicBezTo>
                  <a:cubicBezTo>
                    <a:pt x="20823" y="4950"/>
                    <a:pt x="20787" y="4936"/>
                    <a:pt x="20752" y="4923"/>
                  </a:cubicBezTo>
                  <a:cubicBezTo>
                    <a:pt x="20714" y="4908"/>
                    <a:pt x="20676" y="4893"/>
                    <a:pt x="20637" y="4877"/>
                  </a:cubicBezTo>
                  <a:cubicBezTo>
                    <a:pt x="20602" y="4864"/>
                    <a:pt x="20567" y="4850"/>
                    <a:pt x="20531" y="4836"/>
                  </a:cubicBezTo>
                  <a:cubicBezTo>
                    <a:pt x="20493" y="4821"/>
                    <a:pt x="20455" y="4806"/>
                    <a:pt x="20414" y="4792"/>
                  </a:cubicBezTo>
                  <a:cubicBezTo>
                    <a:pt x="20380" y="4778"/>
                    <a:pt x="20345" y="4767"/>
                    <a:pt x="20311" y="4753"/>
                  </a:cubicBezTo>
                  <a:cubicBezTo>
                    <a:pt x="20273" y="4739"/>
                    <a:pt x="20234" y="4724"/>
                    <a:pt x="20193" y="4711"/>
                  </a:cubicBezTo>
                  <a:cubicBezTo>
                    <a:pt x="20159" y="4697"/>
                    <a:pt x="20124" y="4687"/>
                    <a:pt x="20090" y="4674"/>
                  </a:cubicBezTo>
                  <a:cubicBezTo>
                    <a:pt x="20052" y="4659"/>
                    <a:pt x="20012" y="4646"/>
                    <a:pt x="19972" y="4631"/>
                  </a:cubicBezTo>
                  <a:cubicBezTo>
                    <a:pt x="19939" y="4620"/>
                    <a:pt x="19903" y="4608"/>
                    <a:pt x="19870" y="4595"/>
                  </a:cubicBezTo>
                  <a:cubicBezTo>
                    <a:pt x="19831" y="4583"/>
                    <a:pt x="19792" y="4568"/>
                    <a:pt x="19752" y="4555"/>
                  </a:cubicBezTo>
                  <a:cubicBezTo>
                    <a:pt x="19718" y="4543"/>
                    <a:pt x="19684" y="4531"/>
                    <a:pt x="19649" y="4519"/>
                  </a:cubicBezTo>
                  <a:cubicBezTo>
                    <a:pt x="19609" y="4506"/>
                    <a:pt x="19571" y="4494"/>
                    <a:pt x="19530" y="4480"/>
                  </a:cubicBezTo>
                  <a:cubicBezTo>
                    <a:pt x="19494" y="4468"/>
                    <a:pt x="19462" y="4458"/>
                    <a:pt x="19427" y="4446"/>
                  </a:cubicBezTo>
                  <a:cubicBezTo>
                    <a:pt x="19387" y="4433"/>
                    <a:pt x="19347" y="4421"/>
                    <a:pt x="19308" y="4408"/>
                  </a:cubicBezTo>
                  <a:cubicBezTo>
                    <a:pt x="19272" y="4396"/>
                    <a:pt x="19240" y="4386"/>
                    <a:pt x="19205" y="4374"/>
                  </a:cubicBezTo>
                  <a:cubicBezTo>
                    <a:pt x="19163" y="4362"/>
                    <a:pt x="19125" y="4349"/>
                    <a:pt x="19086" y="4337"/>
                  </a:cubicBezTo>
                  <a:cubicBezTo>
                    <a:pt x="19050" y="4327"/>
                    <a:pt x="19016" y="4318"/>
                    <a:pt x="18983" y="4306"/>
                  </a:cubicBezTo>
                  <a:cubicBezTo>
                    <a:pt x="18941" y="4293"/>
                    <a:pt x="18903" y="4283"/>
                    <a:pt x="18862" y="4271"/>
                  </a:cubicBezTo>
                  <a:cubicBezTo>
                    <a:pt x="18828" y="4261"/>
                    <a:pt x="18794" y="4252"/>
                    <a:pt x="18759" y="4242"/>
                  </a:cubicBezTo>
                  <a:lnTo>
                    <a:pt x="18683" y="4219"/>
                  </a:lnTo>
                  <a:cubicBezTo>
                    <a:pt x="18694" y="4208"/>
                    <a:pt x="18708" y="4194"/>
                    <a:pt x="18719" y="4181"/>
                  </a:cubicBezTo>
                  <a:cubicBezTo>
                    <a:pt x="18743" y="4161"/>
                    <a:pt x="18765" y="4139"/>
                    <a:pt x="18785" y="4116"/>
                  </a:cubicBezTo>
                  <a:cubicBezTo>
                    <a:pt x="18808" y="4094"/>
                    <a:pt x="18830" y="4071"/>
                    <a:pt x="18852" y="4049"/>
                  </a:cubicBezTo>
                  <a:cubicBezTo>
                    <a:pt x="18872" y="4027"/>
                    <a:pt x="18894" y="4006"/>
                    <a:pt x="18913" y="3984"/>
                  </a:cubicBezTo>
                  <a:lnTo>
                    <a:pt x="18933" y="3966"/>
                  </a:lnTo>
                  <a:close/>
                  <a:moveTo>
                    <a:pt x="13090" y="1587"/>
                  </a:moveTo>
                  <a:lnTo>
                    <a:pt x="13090" y="1587"/>
                  </a:lnTo>
                  <a:cubicBezTo>
                    <a:pt x="11969" y="2171"/>
                    <a:pt x="10932" y="2959"/>
                    <a:pt x="10001" y="3944"/>
                  </a:cubicBezTo>
                  <a:cubicBezTo>
                    <a:pt x="9965" y="3955"/>
                    <a:pt x="9928" y="3965"/>
                    <a:pt x="9894" y="3975"/>
                  </a:cubicBezTo>
                  <a:cubicBezTo>
                    <a:pt x="9775" y="4011"/>
                    <a:pt x="9657" y="4049"/>
                    <a:pt x="9541" y="4087"/>
                  </a:cubicBezTo>
                  <a:cubicBezTo>
                    <a:pt x="8625" y="4396"/>
                    <a:pt x="7786" y="4818"/>
                    <a:pt x="7035" y="5348"/>
                  </a:cubicBezTo>
                  <a:cubicBezTo>
                    <a:pt x="7277" y="5128"/>
                    <a:pt x="7519" y="4921"/>
                    <a:pt x="7745" y="4733"/>
                  </a:cubicBezTo>
                  <a:cubicBezTo>
                    <a:pt x="7952" y="4565"/>
                    <a:pt x="8139" y="4418"/>
                    <a:pt x="8305" y="4292"/>
                  </a:cubicBezTo>
                  <a:cubicBezTo>
                    <a:pt x="8520" y="4130"/>
                    <a:pt x="8717" y="3984"/>
                    <a:pt x="8904" y="3855"/>
                  </a:cubicBezTo>
                  <a:cubicBezTo>
                    <a:pt x="9456" y="3472"/>
                    <a:pt x="10043" y="3115"/>
                    <a:pt x="10456" y="2871"/>
                  </a:cubicBezTo>
                  <a:cubicBezTo>
                    <a:pt x="10652" y="2759"/>
                    <a:pt x="10853" y="2644"/>
                    <a:pt x="11071" y="2524"/>
                  </a:cubicBezTo>
                  <a:cubicBezTo>
                    <a:pt x="11115" y="2499"/>
                    <a:pt x="11159" y="2474"/>
                    <a:pt x="11205" y="2450"/>
                  </a:cubicBezTo>
                  <a:cubicBezTo>
                    <a:pt x="11481" y="2304"/>
                    <a:pt x="11786" y="2153"/>
                    <a:pt x="12100" y="2009"/>
                  </a:cubicBezTo>
                  <a:cubicBezTo>
                    <a:pt x="12453" y="1848"/>
                    <a:pt x="12799" y="1703"/>
                    <a:pt x="13090" y="1587"/>
                  </a:cubicBezTo>
                  <a:close/>
                  <a:moveTo>
                    <a:pt x="32957" y="4506"/>
                  </a:moveTo>
                  <a:cubicBezTo>
                    <a:pt x="33174" y="4658"/>
                    <a:pt x="33385" y="4814"/>
                    <a:pt x="33594" y="4977"/>
                  </a:cubicBezTo>
                  <a:cubicBezTo>
                    <a:pt x="33569" y="5158"/>
                    <a:pt x="33509" y="5396"/>
                    <a:pt x="33396" y="5709"/>
                  </a:cubicBezTo>
                  <a:cubicBezTo>
                    <a:pt x="33054" y="5411"/>
                    <a:pt x="32706" y="5124"/>
                    <a:pt x="32353" y="4848"/>
                  </a:cubicBezTo>
                  <a:cubicBezTo>
                    <a:pt x="32559" y="4711"/>
                    <a:pt x="32769" y="4587"/>
                    <a:pt x="32957" y="4506"/>
                  </a:cubicBezTo>
                  <a:close/>
                  <a:moveTo>
                    <a:pt x="29430" y="2974"/>
                  </a:moveTo>
                  <a:lnTo>
                    <a:pt x="29430" y="2974"/>
                  </a:lnTo>
                  <a:cubicBezTo>
                    <a:pt x="30361" y="3519"/>
                    <a:pt x="31270" y="4136"/>
                    <a:pt x="32151" y="4814"/>
                  </a:cubicBezTo>
                  <a:cubicBezTo>
                    <a:pt x="31762" y="5093"/>
                    <a:pt x="31331" y="5451"/>
                    <a:pt x="30879" y="5849"/>
                  </a:cubicBezTo>
                  <a:lnTo>
                    <a:pt x="30857" y="5783"/>
                  </a:lnTo>
                  <a:lnTo>
                    <a:pt x="30825" y="5689"/>
                  </a:lnTo>
                  <a:lnTo>
                    <a:pt x="30797" y="5612"/>
                  </a:lnTo>
                  <a:cubicBezTo>
                    <a:pt x="30786" y="5580"/>
                    <a:pt x="30773" y="5549"/>
                    <a:pt x="30761" y="5518"/>
                  </a:cubicBezTo>
                  <a:cubicBezTo>
                    <a:pt x="30753" y="5492"/>
                    <a:pt x="30744" y="5467"/>
                    <a:pt x="30735" y="5442"/>
                  </a:cubicBezTo>
                  <a:cubicBezTo>
                    <a:pt x="30723" y="5411"/>
                    <a:pt x="30710" y="5380"/>
                    <a:pt x="30700" y="5351"/>
                  </a:cubicBezTo>
                  <a:cubicBezTo>
                    <a:pt x="30691" y="5324"/>
                    <a:pt x="30680" y="5301"/>
                    <a:pt x="30670" y="5276"/>
                  </a:cubicBezTo>
                  <a:cubicBezTo>
                    <a:pt x="30657" y="5243"/>
                    <a:pt x="30647" y="5214"/>
                    <a:pt x="30633" y="5183"/>
                  </a:cubicBezTo>
                  <a:cubicBezTo>
                    <a:pt x="30625" y="5159"/>
                    <a:pt x="30613" y="5133"/>
                    <a:pt x="30604" y="5109"/>
                  </a:cubicBezTo>
                  <a:cubicBezTo>
                    <a:pt x="30591" y="5078"/>
                    <a:pt x="30577" y="5049"/>
                    <a:pt x="30566" y="5018"/>
                  </a:cubicBezTo>
                  <a:cubicBezTo>
                    <a:pt x="30555" y="4993"/>
                    <a:pt x="30545" y="4970"/>
                    <a:pt x="30536" y="4948"/>
                  </a:cubicBezTo>
                  <a:cubicBezTo>
                    <a:pt x="30523" y="4918"/>
                    <a:pt x="30510" y="4887"/>
                    <a:pt x="30497" y="4858"/>
                  </a:cubicBezTo>
                  <a:cubicBezTo>
                    <a:pt x="30488" y="4834"/>
                    <a:pt x="30476" y="4812"/>
                    <a:pt x="30467" y="4787"/>
                  </a:cubicBezTo>
                  <a:cubicBezTo>
                    <a:pt x="30454" y="4758"/>
                    <a:pt x="30439" y="4727"/>
                    <a:pt x="30427" y="4697"/>
                  </a:cubicBezTo>
                  <a:cubicBezTo>
                    <a:pt x="30417" y="4675"/>
                    <a:pt x="30407" y="4653"/>
                    <a:pt x="30398" y="4631"/>
                  </a:cubicBezTo>
                  <a:cubicBezTo>
                    <a:pt x="30385" y="4602"/>
                    <a:pt x="30370" y="4572"/>
                    <a:pt x="30355" y="4543"/>
                  </a:cubicBezTo>
                  <a:cubicBezTo>
                    <a:pt x="30344" y="4521"/>
                    <a:pt x="30335" y="4499"/>
                    <a:pt x="30324" y="4477"/>
                  </a:cubicBezTo>
                  <a:cubicBezTo>
                    <a:pt x="30310" y="4447"/>
                    <a:pt x="30295" y="4418"/>
                    <a:pt x="30280" y="4387"/>
                  </a:cubicBezTo>
                  <a:cubicBezTo>
                    <a:pt x="30269" y="4367"/>
                    <a:pt x="30260" y="4344"/>
                    <a:pt x="30251" y="4324"/>
                  </a:cubicBezTo>
                  <a:cubicBezTo>
                    <a:pt x="30236" y="4293"/>
                    <a:pt x="30219" y="4264"/>
                    <a:pt x="30204" y="4233"/>
                  </a:cubicBezTo>
                  <a:cubicBezTo>
                    <a:pt x="30195" y="4214"/>
                    <a:pt x="30186" y="4194"/>
                    <a:pt x="30174" y="4175"/>
                  </a:cubicBezTo>
                  <a:cubicBezTo>
                    <a:pt x="30158" y="4144"/>
                    <a:pt x="30142" y="4115"/>
                    <a:pt x="30126" y="4084"/>
                  </a:cubicBezTo>
                  <a:cubicBezTo>
                    <a:pt x="30116" y="4065"/>
                    <a:pt x="30107" y="4047"/>
                    <a:pt x="30097" y="4028"/>
                  </a:cubicBezTo>
                  <a:cubicBezTo>
                    <a:pt x="30079" y="3997"/>
                    <a:pt x="30063" y="3966"/>
                    <a:pt x="30045" y="3937"/>
                  </a:cubicBezTo>
                  <a:cubicBezTo>
                    <a:pt x="30035" y="3919"/>
                    <a:pt x="30026" y="3902"/>
                    <a:pt x="30017" y="3886"/>
                  </a:cubicBezTo>
                  <a:cubicBezTo>
                    <a:pt x="29998" y="3853"/>
                    <a:pt x="29980" y="3821"/>
                    <a:pt x="29961" y="3790"/>
                  </a:cubicBezTo>
                  <a:cubicBezTo>
                    <a:pt x="29952" y="3775"/>
                    <a:pt x="29945" y="3758"/>
                    <a:pt x="29936" y="3743"/>
                  </a:cubicBezTo>
                  <a:lnTo>
                    <a:pt x="29854" y="3606"/>
                  </a:lnTo>
                  <a:cubicBezTo>
                    <a:pt x="29717" y="3383"/>
                    <a:pt x="29577" y="3172"/>
                    <a:pt x="29430" y="2974"/>
                  </a:cubicBezTo>
                  <a:close/>
                  <a:moveTo>
                    <a:pt x="26511" y="2218"/>
                  </a:moveTo>
                  <a:cubicBezTo>
                    <a:pt x="27148" y="2218"/>
                    <a:pt x="27817" y="2299"/>
                    <a:pt x="28511" y="2460"/>
                  </a:cubicBezTo>
                  <a:cubicBezTo>
                    <a:pt x="28746" y="2587"/>
                    <a:pt x="28979" y="2715"/>
                    <a:pt x="29210" y="2847"/>
                  </a:cubicBezTo>
                  <a:cubicBezTo>
                    <a:pt x="29405" y="3097"/>
                    <a:pt x="29592" y="3366"/>
                    <a:pt x="29771" y="3659"/>
                  </a:cubicBezTo>
                  <a:cubicBezTo>
                    <a:pt x="29798" y="3705"/>
                    <a:pt x="29826" y="3749"/>
                    <a:pt x="29852" y="3796"/>
                  </a:cubicBezTo>
                  <a:cubicBezTo>
                    <a:pt x="29863" y="3813"/>
                    <a:pt x="29874" y="3833"/>
                    <a:pt x="29885" y="3852"/>
                  </a:cubicBezTo>
                  <a:cubicBezTo>
                    <a:pt x="29901" y="3880"/>
                    <a:pt x="29916" y="3908"/>
                    <a:pt x="29933" y="3936"/>
                  </a:cubicBezTo>
                  <a:cubicBezTo>
                    <a:pt x="29945" y="3958"/>
                    <a:pt x="29958" y="3981"/>
                    <a:pt x="29970" y="4003"/>
                  </a:cubicBezTo>
                  <a:cubicBezTo>
                    <a:pt x="29982" y="4027"/>
                    <a:pt x="29996" y="4053"/>
                    <a:pt x="30010" y="4077"/>
                  </a:cubicBezTo>
                  <a:cubicBezTo>
                    <a:pt x="30023" y="4100"/>
                    <a:pt x="30036" y="4127"/>
                    <a:pt x="30048" y="4150"/>
                  </a:cubicBezTo>
                  <a:cubicBezTo>
                    <a:pt x="30061" y="4174"/>
                    <a:pt x="30074" y="4197"/>
                    <a:pt x="30085" y="4221"/>
                  </a:cubicBezTo>
                  <a:lnTo>
                    <a:pt x="30124" y="4299"/>
                  </a:lnTo>
                  <a:cubicBezTo>
                    <a:pt x="30135" y="4322"/>
                    <a:pt x="30148" y="4344"/>
                    <a:pt x="30158" y="4368"/>
                  </a:cubicBezTo>
                  <a:cubicBezTo>
                    <a:pt x="30172" y="4396"/>
                    <a:pt x="30185" y="4422"/>
                    <a:pt x="30199" y="4449"/>
                  </a:cubicBezTo>
                  <a:cubicBezTo>
                    <a:pt x="30210" y="4474"/>
                    <a:pt x="30222" y="4496"/>
                    <a:pt x="30232" y="4519"/>
                  </a:cubicBezTo>
                  <a:cubicBezTo>
                    <a:pt x="30245" y="4547"/>
                    <a:pt x="30258" y="4574"/>
                    <a:pt x="30273" y="4605"/>
                  </a:cubicBezTo>
                  <a:cubicBezTo>
                    <a:pt x="30283" y="4625"/>
                    <a:pt x="30295" y="4650"/>
                    <a:pt x="30304" y="4672"/>
                  </a:cubicBezTo>
                  <a:cubicBezTo>
                    <a:pt x="30317" y="4702"/>
                    <a:pt x="30330" y="4730"/>
                    <a:pt x="30342" y="4758"/>
                  </a:cubicBezTo>
                  <a:cubicBezTo>
                    <a:pt x="30354" y="4780"/>
                    <a:pt x="30363" y="4805"/>
                    <a:pt x="30375" y="4827"/>
                  </a:cubicBezTo>
                  <a:lnTo>
                    <a:pt x="30413" y="4915"/>
                  </a:lnTo>
                  <a:cubicBezTo>
                    <a:pt x="30422" y="4939"/>
                    <a:pt x="30433" y="4961"/>
                    <a:pt x="30442" y="4984"/>
                  </a:cubicBezTo>
                  <a:cubicBezTo>
                    <a:pt x="30455" y="5014"/>
                    <a:pt x="30467" y="5046"/>
                    <a:pt x="30479" y="5074"/>
                  </a:cubicBezTo>
                  <a:cubicBezTo>
                    <a:pt x="30488" y="5099"/>
                    <a:pt x="30500" y="5121"/>
                    <a:pt x="30508" y="5145"/>
                  </a:cubicBezTo>
                  <a:cubicBezTo>
                    <a:pt x="30522" y="5176"/>
                    <a:pt x="30532" y="5205"/>
                    <a:pt x="30545" y="5236"/>
                  </a:cubicBezTo>
                  <a:cubicBezTo>
                    <a:pt x="30554" y="5261"/>
                    <a:pt x="30563" y="5283"/>
                    <a:pt x="30573" y="5306"/>
                  </a:cubicBezTo>
                  <a:cubicBezTo>
                    <a:pt x="30585" y="5337"/>
                    <a:pt x="30597" y="5368"/>
                    <a:pt x="30610" y="5401"/>
                  </a:cubicBezTo>
                  <a:cubicBezTo>
                    <a:pt x="30619" y="5424"/>
                    <a:pt x="30627" y="5448"/>
                    <a:pt x="30636" y="5470"/>
                  </a:cubicBezTo>
                  <a:cubicBezTo>
                    <a:pt x="30648" y="5502"/>
                    <a:pt x="30661" y="5534"/>
                    <a:pt x="30672" y="5565"/>
                  </a:cubicBezTo>
                  <a:cubicBezTo>
                    <a:pt x="30680" y="5590"/>
                    <a:pt x="30691" y="5614"/>
                    <a:pt x="30698" y="5637"/>
                  </a:cubicBezTo>
                  <a:cubicBezTo>
                    <a:pt x="30708" y="5668"/>
                    <a:pt x="30720" y="5702"/>
                    <a:pt x="30732" y="5733"/>
                  </a:cubicBezTo>
                  <a:cubicBezTo>
                    <a:pt x="30742" y="5757"/>
                    <a:pt x="30750" y="5783"/>
                    <a:pt x="30758" y="5807"/>
                  </a:cubicBezTo>
                  <a:cubicBezTo>
                    <a:pt x="30769" y="5839"/>
                    <a:pt x="30780" y="5871"/>
                    <a:pt x="30791" y="5904"/>
                  </a:cubicBezTo>
                  <a:cubicBezTo>
                    <a:pt x="30794" y="5909"/>
                    <a:pt x="30795" y="5912"/>
                    <a:pt x="30797" y="5918"/>
                  </a:cubicBezTo>
                  <a:cubicBezTo>
                    <a:pt x="30482" y="6201"/>
                    <a:pt x="30158" y="6501"/>
                    <a:pt x="29841" y="6808"/>
                  </a:cubicBezTo>
                  <a:cubicBezTo>
                    <a:pt x="28598" y="5309"/>
                    <a:pt x="27227" y="4041"/>
                    <a:pt x="25746" y="3021"/>
                  </a:cubicBezTo>
                  <a:cubicBezTo>
                    <a:pt x="25441" y="2812"/>
                    <a:pt x="25134" y="2615"/>
                    <a:pt x="24823" y="2429"/>
                  </a:cubicBezTo>
                  <a:cubicBezTo>
                    <a:pt x="25038" y="2372"/>
                    <a:pt x="25260" y="2326"/>
                    <a:pt x="25491" y="2291"/>
                  </a:cubicBezTo>
                  <a:cubicBezTo>
                    <a:pt x="25821" y="2242"/>
                    <a:pt x="26161" y="2218"/>
                    <a:pt x="26511" y="2218"/>
                  </a:cubicBezTo>
                  <a:close/>
                  <a:moveTo>
                    <a:pt x="24695" y="2468"/>
                  </a:moveTo>
                  <a:cubicBezTo>
                    <a:pt x="25032" y="2666"/>
                    <a:pt x="25365" y="2878"/>
                    <a:pt x="25694" y="3106"/>
                  </a:cubicBezTo>
                  <a:cubicBezTo>
                    <a:pt x="27171" y="4122"/>
                    <a:pt x="28536" y="5386"/>
                    <a:pt x="29774" y="6880"/>
                  </a:cubicBezTo>
                  <a:cubicBezTo>
                    <a:pt x="29548" y="7095"/>
                    <a:pt x="29327" y="7314"/>
                    <a:pt x="29111" y="7533"/>
                  </a:cubicBezTo>
                  <a:cubicBezTo>
                    <a:pt x="26831" y="6137"/>
                    <a:pt x="24417" y="5117"/>
                    <a:pt x="21999" y="4477"/>
                  </a:cubicBezTo>
                  <a:cubicBezTo>
                    <a:pt x="22236" y="4090"/>
                    <a:pt x="22529" y="3741"/>
                    <a:pt x="22876" y="3443"/>
                  </a:cubicBezTo>
                  <a:cubicBezTo>
                    <a:pt x="23391" y="2997"/>
                    <a:pt x="24000" y="2672"/>
                    <a:pt x="24695" y="2468"/>
                  </a:cubicBezTo>
                  <a:close/>
                  <a:moveTo>
                    <a:pt x="9872" y="4083"/>
                  </a:moveTo>
                  <a:cubicBezTo>
                    <a:pt x="9618" y="4359"/>
                    <a:pt x="9378" y="4646"/>
                    <a:pt x="9147" y="4943"/>
                  </a:cubicBezTo>
                  <a:cubicBezTo>
                    <a:pt x="7507" y="5617"/>
                    <a:pt x="6033" y="6561"/>
                    <a:pt x="4799" y="7776"/>
                  </a:cubicBezTo>
                  <a:cubicBezTo>
                    <a:pt x="4808" y="7761"/>
                    <a:pt x="4818" y="7748"/>
                    <a:pt x="4827" y="7733"/>
                  </a:cubicBezTo>
                  <a:cubicBezTo>
                    <a:pt x="4843" y="7708"/>
                    <a:pt x="4862" y="7682"/>
                    <a:pt x="4878" y="7658"/>
                  </a:cubicBezTo>
                  <a:cubicBezTo>
                    <a:pt x="4892" y="7639"/>
                    <a:pt x="4902" y="7623"/>
                    <a:pt x="4915" y="7605"/>
                  </a:cubicBezTo>
                  <a:cubicBezTo>
                    <a:pt x="4931" y="7579"/>
                    <a:pt x="4950" y="7555"/>
                    <a:pt x="4968" y="7529"/>
                  </a:cubicBezTo>
                  <a:cubicBezTo>
                    <a:pt x="4981" y="7513"/>
                    <a:pt x="4992" y="7495"/>
                    <a:pt x="5005" y="7477"/>
                  </a:cubicBezTo>
                  <a:cubicBezTo>
                    <a:pt x="5024" y="7454"/>
                    <a:pt x="5042" y="7429"/>
                    <a:pt x="5058" y="7404"/>
                  </a:cubicBezTo>
                  <a:cubicBezTo>
                    <a:pt x="5071" y="7388"/>
                    <a:pt x="5084" y="7370"/>
                    <a:pt x="5097" y="7352"/>
                  </a:cubicBezTo>
                  <a:lnTo>
                    <a:pt x="5152" y="7282"/>
                  </a:lnTo>
                  <a:cubicBezTo>
                    <a:pt x="5165" y="7264"/>
                    <a:pt x="5178" y="7246"/>
                    <a:pt x="5190" y="7230"/>
                  </a:cubicBezTo>
                  <a:cubicBezTo>
                    <a:pt x="5209" y="7205"/>
                    <a:pt x="5227" y="7182"/>
                    <a:pt x="5248" y="7158"/>
                  </a:cubicBezTo>
                  <a:cubicBezTo>
                    <a:pt x="5261" y="7142"/>
                    <a:pt x="5275" y="7123"/>
                    <a:pt x="5289" y="7107"/>
                  </a:cubicBezTo>
                  <a:cubicBezTo>
                    <a:pt x="5306" y="7083"/>
                    <a:pt x="5327" y="7061"/>
                    <a:pt x="5345" y="7036"/>
                  </a:cubicBezTo>
                  <a:cubicBezTo>
                    <a:pt x="5359" y="7020"/>
                    <a:pt x="5373" y="7004"/>
                    <a:pt x="5387" y="6985"/>
                  </a:cubicBezTo>
                  <a:cubicBezTo>
                    <a:pt x="5406" y="6963"/>
                    <a:pt x="5426" y="6939"/>
                    <a:pt x="5446" y="6917"/>
                  </a:cubicBezTo>
                  <a:cubicBezTo>
                    <a:pt x="5461" y="6901"/>
                    <a:pt x="5474" y="6885"/>
                    <a:pt x="5489" y="6867"/>
                  </a:cubicBezTo>
                  <a:cubicBezTo>
                    <a:pt x="5509" y="6845"/>
                    <a:pt x="5527" y="6823"/>
                    <a:pt x="5548" y="6799"/>
                  </a:cubicBezTo>
                  <a:lnTo>
                    <a:pt x="5592" y="6749"/>
                  </a:lnTo>
                  <a:lnTo>
                    <a:pt x="5652" y="6683"/>
                  </a:lnTo>
                  <a:cubicBezTo>
                    <a:pt x="5665" y="6668"/>
                    <a:pt x="5678" y="6657"/>
                    <a:pt x="5690" y="6642"/>
                  </a:cubicBezTo>
                  <a:cubicBezTo>
                    <a:pt x="5696" y="6636"/>
                    <a:pt x="5701" y="6630"/>
                    <a:pt x="5705" y="6624"/>
                  </a:cubicBezTo>
                  <a:cubicBezTo>
                    <a:pt x="5717" y="6613"/>
                    <a:pt x="5730" y="6599"/>
                    <a:pt x="5740" y="6588"/>
                  </a:cubicBezTo>
                  <a:cubicBezTo>
                    <a:pt x="5811" y="6514"/>
                    <a:pt x="5881" y="6443"/>
                    <a:pt x="5955" y="6370"/>
                  </a:cubicBezTo>
                  <a:lnTo>
                    <a:pt x="5980" y="6345"/>
                  </a:lnTo>
                  <a:cubicBezTo>
                    <a:pt x="5995" y="6330"/>
                    <a:pt x="6009" y="6315"/>
                    <a:pt x="6026" y="6301"/>
                  </a:cubicBezTo>
                  <a:cubicBezTo>
                    <a:pt x="6049" y="6279"/>
                    <a:pt x="6073" y="6257"/>
                    <a:pt x="6095" y="6235"/>
                  </a:cubicBezTo>
                  <a:cubicBezTo>
                    <a:pt x="6109" y="6223"/>
                    <a:pt x="6124" y="6208"/>
                    <a:pt x="6139" y="6195"/>
                  </a:cubicBezTo>
                  <a:lnTo>
                    <a:pt x="6217" y="6123"/>
                  </a:lnTo>
                  <a:cubicBezTo>
                    <a:pt x="6230" y="6112"/>
                    <a:pt x="6242" y="6099"/>
                    <a:pt x="6255" y="6087"/>
                  </a:cubicBezTo>
                  <a:cubicBezTo>
                    <a:pt x="6293" y="6054"/>
                    <a:pt x="6335" y="6018"/>
                    <a:pt x="6373" y="5984"/>
                  </a:cubicBezTo>
                  <a:cubicBezTo>
                    <a:pt x="7366" y="5127"/>
                    <a:pt x="8539" y="4489"/>
                    <a:pt x="9872" y="4083"/>
                  </a:cubicBezTo>
                  <a:close/>
                  <a:moveTo>
                    <a:pt x="4552" y="7979"/>
                  </a:moveTo>
                  <a:cubicBezTo>
                    <a:pt x="4530" y="8014"/>
                    <a:pt x="4509" y="8050"/>
                    <a:pt x="4489" y="8085"/>
                  </a:cubicBezTo>
                  <a:cubicBezTo>
                    <a:pt x="4484" y="8091"/>
                    <a:pt x="4481" y="8095"/>
                    <a:pt x="4480" y="8101"/>
                  </a:cubicBezTo>
                  <a:cubicBezTo>
                    <a:pt x="4477" y="8103"/>
                    <a:pt x="4477" y="8107"/>
                    <a:pt x="4475" y="8108"/>
                  </a:cubicBezTo>
                  <a:cubicBezTo>
                    <a:pt x="4422" y="8166"/>
                    <a:pt x="4369" y="8225"/>
                    <a:pt x="4315" y="8282"/>
                  </a:cubicBezTo>
                  <a:cubicBezTo>
                    <a:pt x="4393" y="8180"/>
                    <a:pt x="4471" y="8080"/>
                    <a:pt x="4552" y="7979"/>
                  </a:cubicBezTo>
                  <a:close/>
                  <a:moveTo>
                    <a:pt x="21574" y="5370"/>
                  </a:moveTo>
                  <a:cubicBezTo>
                    <a:pt x="21582" y="5373"/>
                    <a:pt x="21587" y="5374"/>
                    <a:pt x="21595" y="5378"/>
                  </a:cubicBezTo>
                  <a:lnTo>
                    <a:pt x="21683" y="5417"/>
                  </a:lnTo>
                  <a:cubicBezTo>
                    <a:pt x="21727" y="5437"/>
                    <a:pt x="21773" y="5458"/>
                    <a:pt x="21817" y="5476"/>
                  </a:cubicBezTo>
                  <a:cubicBezTo>
                    <a:pt x="21845" y="5489"/>
                    <a:pt x="21874" y="5502"/>
                    <a:pt x="21902" y="5514"/>
                  </a:cubicBezTo>
                  <a:cubicBezTo>
                    <a:pt x="21948" y="5534"/>
                    <a:pt x="21992" y="5555"/>
                    <a:pt x="22038" y="5577"/>
                  </a:cubicBezTo>
                  <a:lnTo>
                    <a:pt x="22120" y="5615"/>
                  </a:lnTo>
                  <a:cubicBezTo>
                    <a:pt x="22167" y="5636"/>
                    <a:pt x="22211" y="5658"/>
                    <a:pt x="22257" y="5680"/>
                  </a:cubicBezTo>
                  <a:lnTo>
                    <a:pt x="22339" y="5718"/>
                  </a:lnTo>
                  <a:cubicBezTo>
                    <a:pt x="22385" y="5740"/>
                    <a:pt x="22432" y="5762"/>
                    <a:pt x="22476" y="5784"/>
                  </a:cubicBezTo>
                  <a:cubicBezTo>
                    <a:pt x="22502" y="5798"/>
                    <a:pt x="22530" y="5811"/>
                    <a:pt x="22557" y="5823"/>
                  </a:cubicBezTo>
                  <a:cubicBezTo>
                    <a:pt x="22602" y="5845"/>
                    <a:pt x="22648" y="5867"/>
                    <a:pt x="22694" y="5892"/>
                  </a:cubicBezTo>
                  <a:cubicBezTo>
                    <a:pt x="22722" y="5904"/>
                    <a:pt x="22747" y="5917"/>
                    <a:pt x="22774" y="5930"/>
                  </a:cubicBezTo>
                  <a:cubicBezTo>
                    <a:pt x="22823" y="5954"/>
                    <a:pt x="22869" y="5977"/>
                    <a:pt x="22914" y="5999"/>
                  </a:cubicBezTo>
                  <a:lnTo>
                    <a:pt x="22992" y="6039"/>
                  </a:lnTo>
                  <a:cubicBezTo>
                    <a:pt x="23039" y="6062"/>
                    <a:pt x="23086" y="6086"/>
                    <a:pt x="23133" y="6110"/>
                  </a:cubicBezTo>
                  <a:lnTo>
                    <a:pt x="23210" y="6149"/>
                  </a:lnTo>
                  <a:cubicBezTo>
                    <a:pt x="23257" y="6173"/>
                    <a:pt x="23303" y="6196"/>
                    <a:pt x="23351" y="6223"/>
                  </a:cubicBezTo>
                  <a:cubicBezTo>
                    <a:pt x="23376" y="6235"/>
                    <a:pt x="23403" y="6249"/>
                    <a:pt x="23429" y="6262"/>
                  </a:cubicBezTo>
                  <a:cubicBezTo>
                    <a:pt x="23476" y="6286"/>
                    <a:pt x="23522" y="6312"/>
                    <a:pt x="23566" y="6336"/>
                  </a:cubicBezTo>
                  <a:cubicBezTo>
                    <a:pt x="23592" y="6351"/>
                    <a:pt x="23619" y="6365"/>
                    <a:pt x="23647" y="6379"/>
                  </a:cubicBezTo>
                  <a:cubicBezTo>
                    <a:pt x="23691" y="6402"/>
                    <a:pt x="23736" y="6429"/>
                    <a:pt x="23781" y="6452"/>
                  </a:cubicBezTo>
                  <a:lnTo>
                    <a:pt x="23863" y="6496"/>
                  </a:lnTo>
                  <a:cubicBezTo>
                    <a:pt x="23909" y="6521"/>
                    <a:pt x="23957" y="6548"/>
                    <a:pt x="24003" y="6573"/>
                  </a:cubicBezTo>
                  <a:cubicBezTo>
                    <a:pt x="24029" y="6588"/>
                    <a:pt x="24054" y="6601"/>
                    <a:pt x="24081" y="6615"/>
                  </a:cubicBezTo>
                  <a:lnTo>
                    <a:pt x="24223" y="6698"/>
                  </a:lnTo>
                  <a:cubicBezTo>
                    <a:pt x="24248" y="6713"/>
                    <a:pt x="24272" y="6726"/>
                    <a:pt x="24295" y="6739"/>
                  </a:cubicBezTo>
                  <a:cubicBezTo>
                    <a:pt x="24344" y="6767"/>
                    <a:pt x="24392" y="6796"/>
                    <a:pt x="24441" y="6823"/>
                  </a:cubicBezTo>
                  <a:cubicBezTo>
                    <a:pt x="24465" y="6836"/>
                    <a:pt x="24488" y="6851"/>
                    <a:pt x="24510" y="6864"/>
                  </a:cubicBezTo>
                  <a:cubicBezTo>
                    <a:pt x="24560" y="6893"/>
                    <a:pt x="24607" y="6923"/>
                    <a:pt x="24657" y="6952"/>
                  </a:cubicBezTo>
                  <a:cubicBezTo>
                    <a:pt x="24679" y="6966"/>
                    <a:pt x="24703" y="6980"/>
                    <a:pt x="24725" y="6992"/>
                  </a:cubicBezTo>
                  <a:cubicBezTo>
                    <a:pt x="24775" y="7021"/>
                    <a:pt x="24823" y="7051"/>
                    <a:pt x="24872" y="7083"/>
                  </a:cubicBezTo>
                  <a:cubicBezTo>
                    <a:pt x="24894" y="7095"/>
                    <a:pt x="24916" y="7110"/>
                    <a:pt x="24941" y="7123"/>
                  </a:cubicBezTo>
                  <a:cubicBezTo>
                    <a:pt x="24988" y="7152"/>
                    <a:pt x="25038" y="7182"/>
                    <a:pt x="25085" y="7213"/>
                  </a:cubicBezTo>
                  <a:cubicBezTo>
                    <a:pt x="25110" y="7227"/>
                    <a:pt x="25132" y="7241"/>
                    <a:pt x="25156" y="7255"/>
                  </a:cubicBezTo>
                  <a:cubicBezTo>
                    <a:pt x="25207" y="7286"/>
                    <a:pt x="25257" y="7320"/>
                    <a:pt x="25309" y="7351"/>
                  </a:cubicBezTo>
                  <a:cubicBezTo>
                    <a:pt x="25328" y="7364"/>
                    <a:pt x="25349" y="7377"/>
                    <a:pt x="25371" y="7389"/>
                  </a:cubicBezTo>
                  <a:cubicBezTo>
                    <a:pt x="25443" y="7436"/>
                    <a:pt x="25512" y="7480"/>
                    <a:pt x="25584" y="7526"/>
                  </a:cubicBezTo>
                  <a:cubicBezTo>
                    <a:pt x="25860" y="7704"/>
                    <a:pt x="26132" y="7886"/>
                    <a:pt x="26400" y="8073"/>
                  </a:cubicBezTo>
                  <a:cubicBezTo>
                    <a:pt x="26546" y="8175"/>
                    <a:pt x="26691" y="8278"/>
                    <a:pt x="26834" y="8381"/>
                  </a:cubicBezTo>
                  <a:cubicBezTo>
                    <a:pt x="25816" y="8281"/>
                    <a:pt x="24785" y="8233"/>
                    <a:pt x="23748" y="8233"/>
                  </a:cubicBezTo>
                  <a:cubicBezTo>
                    <a:pt x="22940" y="8233"/>
                    <a:pt x="22130" y="8262"/>
                    <a:pt x="21320" y="8320"/>
                  </a:cubicBezTo>
                  <a:cubicBezTo>
                    <a:pt x="21177" y="7233"/>
                    <a:pt x="21267" y="6232"/>
                    <a:pt x="21574" y="5370"/>
                  </a:cubicBezTo>
                  <a:close/>
                  <a:moveTo>
                    <a:pt x="21943" y="4565"/>
                  </a:moveTo>
                  <a:cubicBezTo>
                    <a:pt x="24354" y="5202"/>
                    <a:pt x="26762" y="6217"/>
                    <a:pt x="29037" y="7607"/>
                  </a:cubicBezTo>
                  <a:cubicBezTo>
                    <a:pt x="28720" y="7925"/>
                    <a:pt x="28412" y="8242"/>
                    <a:pt x="28127" y="8541"/>
                  </a:cubicBezTo>
                  <a:cubicBezTo>
                    <a:pt x="28105" y="8536"/>
                    <a:pt x="28083" y="8535"/>
                    <a:pt x="28062" y="8532"/>
                  </a:cubicBezTo>
                  <a:cubicBezTo>
                    <a:pt x="28046" y="8529"/>
                    <a:pt x="28031" y="8528"/>
                    <a:pt x="28015" y="8525"/>
                  </a:cubicBezTo>
                  <a:cubicBezTo>
                    <a:pt x="27950" y="8514"/>
                    <a:pt x="27886" y="8506"/>
                    <a:pt x="27821" y="8498"/>
                  </a:cubicBezTo>
                  <a:cubicBezTo>
                    <a:pt x="27806" y="8497"/>
                    <a:pt x="27795" y="8495"/>
                    <a:pt x="27780" y="8492"/>
                  </a:cubicBezTo>
                  <a:cubicBezTo>
                    <a:pt x="27714" y="8483"/>
                    <a:pt x="27645" y="8476"/>
                    <a:pt x="27580" y="8467"/>
                  </a:cubicBezTo>
                  <a:cubicBezTo>
                    <a:pt x="27568" y="8466"/>
                    <a:pt x="27558" y="8466"/>
                    <a:pt x="27545" y="8463"/>
                  </a:cubicBezTo>
                  <a:cubicBezTo>
                    <a:pt x="27474" y="8454"/>
                    <a:pt x="27405" y="8447"/>
                    <a:pt x="27334" y="8439"/>
                  </a:cubicBezTo>
                  <a:cubicBezTo>
                    <a:pt x="27325" y="8438"/>
                    <a:pt x="27318" y="8438"/>
                    <a:pt x="27309" y="8436"/>
                  </a:cubicBezTo>
                  <a:cubicBezTo>
                    <a:pt x="27236" y="8429"/>
                    <a:pt x="27164" y="8419"/>
                    <a:pt x="27090" y="8411"/>
                  </a:cubicBezTo>
                  <a:cubicBezTo>
                    <a:pt x="27084" y="8411"/>
                    <a:pt x="27080" y="8410"/>
                    <a:pt x="27072" y="8410"/>
                  </a:cubicBezTo>
                  <a:lnTo>
                    <a:pt x="27022" y="8404"/>
                  </a:lnTo>
                  <a:cubicBezTo>
                    <a:pt x="26566" y="8072"/>
                    <a:pt x="26103" y="7752"/>
                    <a:pt x="25632" y="7447"/>
                  </a:cubicBezTo>
                  <a:cubicBezTo>
                    <a:pt x="25560" y="7401"/>
                    <a:pt x="25491" y="7355"/>
                    <a:pt x="25419" y="7311"/>
                  </a:cubicBezTo>
                  <a:cubicBezTo>
                    <a:pt x="25393" y="7294"/>
                    <a:pt x="25368" y="7277"/>
                    <a:pt x="25341" y="7263"/>
                  </a:cubicBezTo>
                  <a:cubicBezTo>
                    <a:pt x="25296" y="7233"/>
                    <a:pt x="25250" y="7205"/>
                    <a:pt x="25204" y="7176"/>
                  </a:cubicBezTo>
                  <a:lnTo>
                    <a:pt x="25116" y="7121"/>
                  </a:lnTo>
                  <a:cubicBezTo>
                    <a:pt x="25073" y="7095"/>
                    <a:pt x="25032" y="7070"/>
                    <a:pt x="24991" y="7044"/>
                  </a:cubicBezTo>
                  <a:cubicBezTo>
                    <a:pt x="24959" y="7024"/>
                    <a:pt x="24926" y="7005"/>
                    <a:pt x="24895" y="6988"/>
                  </a:cubicBezTo>
                  <a:cubicBezTo>
                    <a:pt x="24854" y="6963"/>
                    <a:pt x="24816" y="6939"/>
                    <a:pt x="24775" y="6916"/>
                  </a:cubicBezTo>
                  <a:cubicBezTo>
                    <a:pt x="24743" y="6895"/>
                    <a:pt x="24709" y="6877"/>
                    <a:pt x="24676" y="6857"/>
                  </a:cubicBezTo>
                  <a:cubicBezTo>
                    <a:pt x="24638" y="6833"/>
                    <a:pt x="24598" y="6811"/>
                    <a:pt x="24560" y="6786"/>
                  </a:cubicBezTo>
                  <a:cubicBezTo>
                    <a:pt x="24528" y="6767"/>
                    <a:pt x="24494" y="6748"/>
                    <a:pt x="24459" y="6727"/>
                  </a:cubicBezTo>
                  <a:cubicBezTo>
                    <a:pt x="24420" y="6705"/>
                    <a:pt x="24382" y="6683"/>
                    <a:pt x="24345" y="6661"/>
                  </a:cubicBezTo>
                  <a:cubicBezTo>
                    <a:pt x="24312" y="6642"/>
                    <a:pt x="24278" y="6623"/>
                    <a:pt x="24242" y="6602"/>
                  </a:cubicBezTo>
                  <a:cubicBezTo>
                    <a:pt x="24204" y="6580"/>
                    <a:pt x="24167" y="6558"/>
                    <a:pt x="24128" y="6539"/>
                  </a:cubicBezTo>
                  <a:cubicBezTo>
                    <a:pt x="24094" y="6518"/>
                    <a:pt x="24059" y="6499"/>
                    <a:pt x="24025" y="6480"/>
                  </a:cubicBezTo>
                  <a:cubicBezTo>
                    <a:pt x="23988" y="6460"/>
                    <a:pt x="23950" y="6438"/>
                    <a:pt x="23913" y="6417"/>
                  </a:cubicBezTo>
                  <a:cubicBezTo>
                    <a:pt x="23878" y="6396"/>
                    <a:pt x="23844" y="6379"/>
                    <a:pt x="23809" y="6360"/>
                  </a:cubicBezTo>
                  <a:cubicBezTo>
                    <a:pt x="23772" y="6340"/>
                    <a:pt x="23735" y="6320"/>
                    <a:pt x="23697" y="6299"/>
                  </a:cubicBezTo>
                  <a:cubicBezTo>
                    <a:pt x="23661" y="6282"/>
                    <a:pt x="23626" y="6261"/>
                    <a:pt x="23589" y="6242"/>
                  </a:cubicBezTo>
                  <a:cubicBezTo>
                    <a:pt x="23553" y="6223"/>
                    <a:pt x="23516" y="6202"/>
                    <a:pt x="23479" y="6183"/>
                  </a:cubicBezTo>
                  <a:cubicBezTo>
                    <a:pt x="23444" y="6165"/>
                    <a:pt x="23407" y="6146"/>
                    <a:pt x="23372" y="6127"/>
                  </a:cubicBezTo>
                  <a:cubicBezTo>
                    <a:pt x="23335" y="6107"/>
                    <a:pt x="23298" y="6087"/>
                    <a:pt x="23261" y="6068"/>
                  </a:cubicBezTo>
                  <a:cubicBezTo>
                    <a:pt x="23228" y="6049"/>
                    <a:pt x="23191" y="6032"/>
                    <a:pt x="23155" y="6012"/>
                  </a:cubicBezTo>
                  <a:cubicBezTo>
                    <a:pt x="23119" y="5995"/>
                    <a:pt x="23082" y="5974"/>
                    <a:pt x="23045" y="5955"/>
                  </a:cubicBezTo>
                  <a:cubicBezTo>
                    <a:pt x="23010" y="5937"/>
                    <a:pt x="22973" y="5921"/>
                    <a:pt x="22938" y="5902"/>
                  </a:cubicBezTo>
                  <a:cubicBezTo>
                    <a:pt x="22901" y="5884"/>
                    <a:pt x="22864" y="5865"/>
                    <a:pt x="22826" y="5848"/>
                  </a:cubicBezTo>
                  <a:cubicBezTo>
                    <a:pt x="22791" y="5829"/>
                    <a:pt x="22757" y="5812"/>
                    <a:pt x="22720" y="5796"/>
                  </a:cubicBezTo>
                  <a:cubicBezTo>
                    <a:pt x="22683" y="5777"/>
                    <a:pt x="22644" y="5759"/>
                    <a:pt x="22607" y="5740"/>
                  </a:cubicBezTo>
                  <a:cubicBezTo>
                    <a:pt x="22573" y="5724"/>
                    <a:pt x="22536" y="5705"/>
                    <a:pt x="22501" y="5689"/>
                  </a:cubicBezTo>
                  <a:cubicBezTo>
                    <a:pt x="22464" y="5671"/>
                    <a:pt x="22426" y="5652"/>
                    <a:pt x="22389" y="5636"/>
                  </a:cubicBezTo>
                  <a:cubicBezTo>
                    <a:pt x="22354" y="5620"/>
                    <a:pt x="22317" y="5602"/>
                    <a:pt x="22282" y="5586"/>
                  </a:cubicBezTo>
                  <a:cubicBezTo>
                    <a:pt x="22245" y="5568"/>
                    <a:pt x="22207" y="5551"/>
                    <a:pt x="22170" y="5533"/>
                  </a:cubicBezTo>
                  <a:cubicBezTo>
                    <a:pt x="22135" y="5517"/>
                    <a:pt x="22099" y="5499"/>
                    <a:pt x="22066" y="5484"/>
                  </a:cubicBezTo>
                  <a:cubicBezTo>
                    <a:pt x="22026" y="5468"/>
                    <a:pt x="21989" y="5451"/>
                    <a:pt x="21951" y="5433"/>
                  </a:cubicBezTo>
                  <a:cubicBezTo>
                    <a:pt x="21915" y="5417"/>
                    <a:pt x="21882" y="5402"/>
                    <a:pt x="21846" y="5386"/>
                  </a:cubicBezTo>
                  <a:cubicBezTo>
                    <a:pt x="21808" y="5370"/>
                    <a:pt x="21771" y="5352"/>
                    <a:pt x="21732" y="5334"/>
                  </a:cubicBezTo>
                  <a:cubicBezTo>
                    <a:pt x="21698" y="5320"/>
                    <a:pt x="21663" y="5303"/>
                    <a:pt x="21627" y="5287"/>
                  </a:cubicBezTo>
                  <a:cubicBezTo>
                    <a:pt x="21620" y="5284"/>
                    <a:pt x="21612" y="5283"/>
                    <a:pt x="21605" y="5278"/>
                  </a:cubicBezTo>
                  <a:cubicBezTo>
                    <a:pt x="21699" y="5028"/>
                    <a:pt x="21813" y="4792"/>
                    <a:pt x="21943" y="4565"/>
                  </a:cubicBezTo>
                  <a:close/>
                  <a:moveTo>
                    <a:pt x="33737" y="5086"/>
                  </a:moveTo>
                  <a:cubicBezTo>
                    <a:pt x="35055" y="6132"/>
                    <a:pt x="36215" y="7397"/>
                    <a:pt x="37111" y="8761"/>
                  </a:cubicBezTo>
                  <a:cubicBezTo>
                    <a:pt x="36861" y="8688"/>
                    <a:pt x="36586" y="8638"/>
                    <a:pt x="36283" y="8609"/>
                  </a:cubicBezTo>
                  <a:cubicBezTo>
                    <a:pt x="36083" y="8376"/>
                    <a:pt x="35879" y="8145"/>
                    <a:pt x="35671" y="7917"/>
                  </a:cubicBezTo>
                  <a:cubicBezTo>
                    <a:pt x="34983" y="7169"/>
                    <a:pt x="34261" y="6463"/>
                    <a:pt x="33510" y="5805"/>
                  </a:cubicBezTo>
                  <a:cubicBezTo>
                    <a:pt x="33612" y="5540"/>
                    <a:pt x="33688" y="5298"/>
                    <a:pt x="33737" y="5086"/>
                  </a:cubicBezTo>
                  <a:close/>
                  <a:moveTo>
                    <a:pt x="27180" y="8522"/>
                  </a:moveTo>
                  <a:cubicBezTo>
                    <a:pt x="27193" y="8523"/>
                    <a:pt x="27205" y="8523"/>
                    <a:pt x="27217" y="8526"/>
                  </a:cubicBezTo>
                  <a:cubicBezTo>
                    <a:pt x="27237" y="8526"/>
                    <a:pt x="27258" y="8528"/>
                    <a:pt x="27275" y="8532"/>
                  </a:cubicBezTo>
                  <a:cubicBezTo>
                    <a:pt x="27339" y="8539"/>
                    <a:pt x="27400" y="8547"/>
                    <a:pt x="27465" y="8554"/>
                  </a:cubicBezTo>
                  <a:cubicBezTo>
                    <a:pt x="27484" y="8556"/>
                    <a:pt x="27502" y="8557"/>
                    <a:pt x="27522" y="8560"/>
                  </a:cubicBezTo>
                  <a:cubicBezTo>
                    <a:pt x="27584" y="8567"/>
                    <a:pt x="27649" y="8576"/>
                    <a:pt x="27712" y="8585"/>
                  </a:cubicBezTo>
                  <a:cubicBezTo>
                    <a:pt x="27730" y="8586"/>
                    <a:pt x="27749" y="8591"/>
                    <a:pt x="27767" y="8592"/>
                  </a:cubicBezTo>
                  <a:cubicBezTo>
                    <a:pt x="27831" y="8600"/>
                    <a:pt x="27893" y="8609"/>
                    <a:pt x="27956" y="8617"/>
                  </a:cubicBezTo>
                  <a:cubicBezTo>
                    <a:pt x="27974" y="8619"/>
                    <a:pt x="27993" y="8623"/>
                    <a:pt x="28009" y="8625"/>
                  </a:cubicBezTo>
                  <a:lnTo>
                    <a:pt x="28043" y="8631"/>
                  </a:lnTo>
                  <a:cubicBezTo>
                    <a:pt x="27949" y="8728"/>
                    <a:pt x="27859" y="8825"/>
                    <a:pt x="27771" y="8917"/>
                  </a:cubicBezTo>
                  <a:cubicBezTo>
                    <a:pt x="27761" y="8926"/>
                    <a:pt x="27752" y="8938"/>
                    <a:pt x="27743" y="8947"/>
                  </a:cubicBezTo>
                  <a:cubicBezTo>
                    <a:pt x="27558" y="8803"/>
                    <a:pt x="27370" y="8661"/>
                    <a:pt x="27180" y="8522"/>
                  </a:cubicBezTo>
                  <a:close/>
                  <a:moveTo>
                    <a:pt x="30841" y="6046"/>
                  </a:moveTo>
                  <a:cubicBezTo>
                    <a:pt x="30845" y="6057"/>
                    <a:pt x="30848" y="6065"/>
                    <a:pt x="30853" y="6077"/>
                  </a:cubicBezTo>
                  <a:cubicBezTo>
                    <a:pt x="30861" y="6107"/>
                    <a:pt x="30870" y="6130"/>
                    <a:pt x="30878" y="6157"/>
                  </a:cubicBezTo>
                  <a:cubicBezTo>
                    <a:pt x="30889" y="6189"/>
                    <a:pt x="30898" y="6223"/>
                    <a:pt x="30908" y="6255"/>
                  </a:cubicBezTo>
                  <a:cubicBezTo>
                    <a:pt x="30916" y="6280"/>
                    <a:pt x="30926" y="6307"/>
                    <a:pt x="30933" y="6333"/>
                  </a:cubicBezTo>
                  <a:cubicBezTo>
                    <a:pt x="30942" y="6365"/>
                    <a:pt x="30953" y="6399"/>
                    <a:pt x="30963" y="6432"/>
                  </a:cubicBezTo>
                  <a:cubicBezTo>
                    <a:pt x="30970" y="6460"/>
                    <a:pt x="30979" y="6485"/>
                    <a:pt x="30986" y="6513"/>
                  </a:cubicBezTo>
                  <a:cubicBezTo>
                    <a:pt x="30995" y="6545"/>
                    <a:pt x="31004" y="6580"/>
                    <a:pt x="31016" y="6614"/>
                  </a:cubicBezTo>
                  <a:cubicBezTo>
                    <a:pt x="31023" y="6640"/>
                    <a:pt x="31031" y="6668"/>
                    <a:pt x="31039" y="6695"/>
                  </a:cubicBezTo>
                  <a:cubicBezTo>
                    <a:pt x="31048" y="6727"/>
                    <a:pt x="31058" y="6763"/>
                    <a:pt x="31067" y="6795"/>
                  </a:cubicBezTo>
                  <a:lnTo>
                    <a:pt x="31089" y="6879"/>
                  </a:lnTo>
                  <a:cubicBezTo>
                    <a:pt x="31098" y="6911"/>
                    <a:pt x="31107" y="6946"/>
                    <a:pt x="31114" y="6979"/>
                  </a:cubicBezTo>
                  <a:cubicBezTo>
                    <a:pt x="31122" y="7008"/>
                    <a:pt x="31129" y="7036"/>
                    <a:pt x="31136" y="7066"/>
                  </a:cubicBezTo>
                  <a:cubicBezTo>
                    <a:pt x="31147" y="7099"/>
                    <a:pt x="31154" y="7133"/>
                    <a:pt x="31163" y="7169"/>
                  </a:cubicBezTo>
                  <a:lnTo>
                    <a:pt x="31185" y="7257"/>
                  </a:lnTo>
                  <a:cubicBezTo>
                    <a:pt x="31192" y="7292"/>
                    <a:pt x="31201" y="7324"/>
                    <a:pt x="31208" y="7360"/>
                  </a:cubicBezTo>
                  <a:cubicBezTo>
                    <a:pt x="31216" y="7389"/>
                    <a:pt x="31223" y="7419"/>
                    <a:pt x="31229" y="7449"/>
                  </a:cubicBezTo>
                  <a:cubicBezTo>
                    <a:pt x="31236" y="7485"/>
                    <a:pt x="31244" y="7519"/>
                    <a:pt x="31253" y="7552"/>
                  </a:cubicBezTo>
                  <a:cubicBezTo>
                    <a:pt x="31260" y="7585"/>
                    <a:pt x="31266" y="7614"/>
                    <a:pt x="31273" y="7645"/>
                  </a:cubicBezTo>
                  <a:cubicBezTo>
                    <a:pt x="31281" y="7680"/>
                    <a:pt x="31288" y="7713"/>
                    <a:pt x="31295" y="7748"/>
                  </a:cubicBezTo>
                  <a:cubicBezTo>
                    <a:pt x="31303" y="7779"/>
                    <a:pt x="31309" y="7810"/>
                    <a:pt x="31316" y="7842"/>
                  </a:cubicBezTo>
                  <a:cubicBezTo>
                    <a:pt x="31323" y="7877"/>
                    <a:pt x="31331" y="7911"/>
                    <a:pt x="31335" y="7945"/>
                  </a:cubicBezTo>
                  <a:cubicBezTo>
                    <a:pt x="31341" y="7976"/>
                    <a:pt x="31348" y="8010"/>
                    <a:pt x="31354" y="8041"/>
                  </a:cubicBezTo>
                  <a:cubicBezTo>
                    <a:pt x="31361" y="8076"/>
                    <a:pt x="31367" y="8110"/>
                    <a:pt x="31375" y="8145"/>
                  </a:cubicBezTo>
                  <a:cubicBezTo>
                    <a:pt x="31379" y="8179"/>
                    <a:pt x="31386" y="8211"/>
                    <a:pt x="31392" y="8242"/>
                  </a:cubicBezTo>
                  <a:cubicBezTo>
                    <a:pt x="31398" y="8278"/>
                    <a:pt x="31406" y="8313"/>
                    <a:pt x="31411" y="8345"/>
                  </a:cubicBezTo>
                  <a:cubicBezTo>
                    <a:pt x="31416" y="8379"/>
                    <a:pt x="31423" y="8414"/>
                    <a:pt x="31429" y="8447"/>
                  </a:cubicBezTo>
                  <a:cubicBezTo>
                    <a:pt x="31435" y="8482"/>
                    <a:pt x="31441" y="8514"/>
                    <a:pt x="31448" y="8550"/>
                  </a:cubicBezTo>
                  <a:lnTo>
                    <a:pt x="31464" y="8654"/>
                  </a:lnTo>
                  <a:cubicBezTo>
                    <a:pt x="31470" y="8689"/>
                    <a:pt x="31475" y="8723"/>
                    <a:pt x="31481" y="8757"/>
                  </a:cubicBezTo>
                  <a:cubicBezTo>
                    <a:pt x="31486" y="8792"/>
                    <a:pt x="31492" y="8828"/>
                    <a:pt x="31497" y="8864"/>
                  </a:cubicBezTo>
                  <a:cubicBezTo>
                    <a:pt x="31503" y="8900"/>
                    <a:pt x="31509" y="8932"/>
                    <a:pt x="31511" y="8967"/>
                  </a:cubicBezTo>
                  <a:cubicBezTo>
                    <a:pt x="31517" y="9004"/>
                    <a:pt x="31523" y="9039"/>
                    <a:pt x="31529" y="9076"/>
                  </a:cubicBezTo>
                  <a:cubicBezTo>
                    <a:pt x="31531" y="9087"/>
                    <a:pt x="31532" y="9095"/>
                    <a:pt x="31532" y="9107"/>
                  </a:cubicBezTo>
                  <a:cubicBezTo>
                    <a:pt x="31022" y="8323"/>
                    <a:pt x="30482" y="7588"/>
                    <a:pt x="29919" y="6901"/>
                  </a:cubicBezTo>
                  <a:cubicBezTo>
                    <a:pt x="30244" y="6588"/>
                    <a:pt x="30552" y="6304"/>
                    <a:pt x="30841" y="6046"/>
                  </a:cubicBezTo>
                  <a:close/>
                  <a:moveTo>
                    <a:pt x="29848" y="6970"/>
                  </a:moveTo>
                  <a:cubicBezTo>
                    <a:pt x="30397" y="7638"/>
                    <a:pt x="30920" y="8351"/>
                    <a:pt x="31416" y="9109"/>
                  </a:cubicBezTo>
                  <a:cubicBezTo>
                    <a:pt x="30701" y="8564"/>
                    <a:pt x="29964" y="8061"/>
                    <a:pt x="29214" y="7595"/>
                  </a:cubicBezTo>
                  <a:cubicBezTo>
                    <a:pt x="29433" y="7377"/>
                    <a:pt x="29643" y="7169"/>
                    <a:pt x="29848" y="6970"/>
                  </a:cubicBezTo>
                  <a:close/>
                  <a:moveTo>
                    <a:pt x="33787" y="4690"/>
                  </a:moveTo>
                  <a:cubicBezTo>
                    <a:pt x="34312" y="5114"/>
                    <a:pt x="34796" y="5548"/>
                    <a:pt x="35245" y="5984"/>
                  </a:cubicBezTo>
                  <a:cubicBezTo>
                    <a:pt x="35255" y="5995"/>
                    <a:pt x="35267" y="6005"/>
                    <a:pt x="35277" y="6017"/>
                  </a:cubicBezTo>
                  <a:cubicBezTo>
                    <a:pt x="35561" y="6293"/>
                    <a:pt x="35827" y="6571"/>
                    <a:pt x="36081" y="6849"/>
                  </a:cubicBezTo>
                  <a:cubicBezTo>
                    <a:pt x="36236" y="7021"/>
                    <a:pt x="36429" y="7246"/>
                    <a:pt x="36723" y="7586"/>
                  </a:cubicBezTo>
                  <a:cubicBezTo>
                    <a:pt x="36949" y="7858"/>
                    <a:pt x="37161" y="8129"/>
                    <a:pt x="37363" y="8395"/>
                  </a:cubicBezTo>
                  <a:cubicBezTo>
                    <a:pt x="37539" y="8632"/>
                    <a:pt x="37722" y="8888"/>
                    <a:pt x="37898" y="9145"/>
                  </a:cubicBezTo>
                  <a:cubicBezTo>
                    <a:pt x="37719" y="9010"/>
                    <a:pt x="37505" y="8900"/>
                    <a:pt x="37261" y="8813"/>
                  </a:cubicBezTo>
                  <a:cubicBezTo>
                    <a:pt x="36802" y="8098"/>
                    <a:pt x="36262" y="7401"/>
                    <a:pt x="35651" y="6735"/>
                  </a:cubicBezTo>
                  <a:cubicBezTo>
                    <a:pt x="35061" y="6092"/>
                    <a:pt x="34424" y="5502"/>
                    <a:pt x="33758" y="4975"/>
                  </a:cubicBezTo>
                  <a:cubicBezTo>
                    <a:pt x="33775" y="4871"/>
                    <a:pt x="33787" y="4777"/>
                    <a:pt x="33787" y="4690"/>
                  </a:cubicBezTo>
                  <a:close/>
                  <a:moveTo>
                    <a:pt x="32266" y="4903"/>
                  </a:moveTo>
                  <a:cubicBezTo>
                    <a:pt x="32637" y="5195"/>
                    <a:pt x="33003" y="5496"/>
                    <a:pt x="33362" y="5807"/>
                  </a:cubicBezTo>
                  <a:cubicBezTo>
                    <a:pt x="33354" y="5827"/>
                    <a:pt x="33347" y="5849"/>
                    <a:pt x="33338" y="5870"/>
                  </a:cubicBezTo>
                  <a:cubicBezTo>
                    <a:pt x="33025" y="6682"/>
                    <a:pt x="32456" y="7794"/>
                    <a:pt x="31644" y="9175"/>
                  </a:cubicBezTo>
                  <a:cubicBezTo>
                    <a:pt x="31641" y="9144"/>
                    <a:pt x="31635" y="9115"/>
                    <a:pt x="31632" y="9084"/>
                  </a:cubicBezTo>
                  <a:cubicBezTo>
                    <a:pt x="31626" y="9047"/>
                    <a:pt x="31620" y="9012"/>
                    <a:pt x="31614" y="8976"/>
                  </a:cubicBezTo>
                  <a:cubicBezTo>
                    <a:pt x="31610" y="8941"/>
                    <a:pt x="31604" y="8907"/>
                    <a:pt x="31598" y="8870"/>
                  </a:cubicBezTo>
                  <a:cubicBezTo>
                    <a:pt x="31592" y="8835"/>
                    <a:pt x="31588" y="8798"/>
                    <a:pt x="31582" y="8763"/>
                  </a:cubicBezTo>
                  <a:lnTo>
                    <a:pt x="31566" y="8659"/>
                  </a:lnTo>
                  <a:cubicBezTo>
                    <a:pt x="31560" y="8623"/>
                    <a:pt x="31554" y="8588"/>
                    <a:pt x="31547" y="8554"/>
                  </a:cubicBezTo>
                  <a:cubicBezTo>
                    <a:pt x="31541" y="8519"/>
                    <a:pt x="31536" y="8483"/>
                    <a:pt x="31531" y="8450"/>
                  </a:cubicBezTo>
                  <a:cubicBezTo>
                    <a:pt x="31525" y="8416"/>
                    <a:pt x="31517" y="8381"/>
                    <a:pt x="31511" y="8347"/>
                  </a:cubicBezTo>
                  <a:cubicBezTo>
                    <a:pt x="31507" y="8313"/>
                    <a:pt x="31500" y="8279"/>
                    <a:pt x="31494" y="8244"/>
                  </a:cubicBezTo>
                  <a:cubicBezTo>
                    <a:pt x="31488" y="8210"/>
                    <a:pt x="31481" y="8176"/>
                    <a:pt x="31473" y="8141"/>
                  </a:cubicBezTo>
                  <a:cubicBezTo>
                    <a:pt x="31467" y="8108"/>
                    <a:pt x="31460" y="8073"/>
                    <a:pt x="31456" y="8041"/>
                  </a:cubicBezTo>
                  <a:cubicBezTo>
                    <a:pt x="31448" y="8005"/>
                    <a:pt x="31442" y="7972"/>
                    <a:pt x="31435" y="7938"/>
                  </a:cubicBezTo>
                  <a:cubicBezTo>
                    <a:pt x="31428" y="7904"/>
                    <a:pt x="31422" y="7872"/>
                    <a:pt x="31414" y="7838"/>
                  </a:cubicBezTo>
                  <a:cubicBezTo>
                    <a:pt x="31407" y="7805"/>
                    <a:pt x="31400" y="7772"/>
                    <a:pt x="31394" y="7736"/>
                  </a:cubicBezTo>
                  <a:cubicBezTo>
                    <a:pt x="31386" y="7704"/>
                    <a:pt x="31379" y="7670"/>
                    <a:pt x="31375" y="7638"/>
                  </a:cubicBezTo>
                  <a:lnTo>
                    <a:pt x="31353" y="7538"/>
                  </a:lnTo>
                  <a:cubicBezTo>
                    <a:pt x="31345" y="7507"/>
                    <a:pt x="31338" y="7474"/>
                    <a:pt x="31331" y="7442"/>
                  </a:cubicBezTo>
                  <a:cubicBezTo>
                    <a:pt x="31323" y="7410"/>
                    <a:pt x="31316" y="7376"/>
                    <a:pt x="31306" y="7344"/>
                  </a:cubicBezTo>
                  <a:lnTo>
                    <a:pt x="31284" y="7249"/>
                  </a:lnTo>
                  <a:cubicBezTo>
                    <a:pt x="31276" y="7217"/>
                    <a:pt x="31267" y="7183"/>
                    <a:pt x="31260" y="7152"/>
                  </a:cubicBezTo>
                  <a:cubicBezTo>
                    <a:pt x="31253" y="7121"/>
                    <a:pt x="31245" y="7089"/>
                    <a:pt x="31236" y="7058"/>
                  </a:cubicBezTo>
                  <a:cubicBezTo>
                    <a:pt x="31228" y="7026"/>
                    <a:pt x="31220" y="6992"/>
                    <a:pt x="31210" y="6960"/>
                  </a:cubicBezTo>
                  <a:cubicBezTo>
                    <a:pt x="31203" y="6930"/>
                    <a:pt x="31195" y="6898"/>
                    <a:pt x="31186" y="6868"/>
                  </a:cubicBezTo>
                  <a:cubicBezTo>
                    <a:pt x="31178" y="6836"/>
                    <a:pt x="31169" y="6805"/>
                    <a:pt x="31161" y="6771"/>
                  </a:cubicBezTo>
                  <a:cubicBezTo>
                    <a:pt x="31154" y="6742"/>
                    <a:pt x="31144" y="6713"/>
                    <a:pt x="31136" y="6682"/>
                  </a:cubicBezTo>
                  <a:cubicBezTo>
                    <a:pt x="31128" y="6648"/>
                    <a:pt x="31119" y="6617"/>
                    <a:pt x="31110" y="6585"/>
                  </a:cubicBezTo>
                  <a:cubicBezTo>
                    <a:pt x="31100" y="6555"/>
                    <a:pt x="31092" y="6526"/>
                    <a:pt x="31083" y="6496"/>
                  </a:cubicBezTo>
                  <a:cubicBezTo>
                    <a:pt x="31075" y="6463"/>
                    <a:pt x="31066" y="6432"/>
                    <a:pt x="31054" y="6398"/>
                  </a:cubicBezTo>
                  <a:cubicBezTo>
                    <a:pt x="31045" y="6371"/>
                    <a:pt x="31038" y="6342"/>
                    <a:pt x="31029" y="6314"/>
                  </a:cubicBezTo>
                  <a:cubicBezTo>
                    <a:pt x="31019" y="6280"/>
                    <a:pt x="31008" y="6249"/>
                    <a:pt x="31000" y="6218"/>
                  </a:cubicBezTo>
                  <a:cubicBezTo>
                    <a:pt x="30989" y="6190"/>
                    <a:pt x="30982" y="6162"/>
                    <a:pt x="30973" y="6136"/>
                  </a:cubicBezTo>
                  <a:cubicBezTo>
                    <a:pt x="30963" y="6104"/>
                    <a:pt x="30953" y="6071"/>
                    <a:pt x="30942" y="6040"/>
                  </a:cubicBezTo>
                  <a:cubicBezTo>
                    <a:pt x="30935" y="6020"/>
                    <a:pt x="30929" y="5998"/>
                    <a:pt x="30922" y="5977"/>
                  </a:cubicBezTo>
                  <a:cubicBezTo>
                    <a:pt x="31201" y="5731"/>
                    <a:pt x="31463" y="5512"/>
                    <a:pt x="31706" y="5320"/>
                  </a:cubicBezTo>
                  <a:cubicBezTo>
                    <a:pt x="31864" y="5193"/>
                    <a:pt x="32062" y="5046"/>
                    <a:pt x="32266" y="4903"/>
                  </a:cubicBezTo>
                  <a:close/>
                  <a:moveTo>
                    <a:pt x="29143" y="7669"/>
                  </a:moveTo>
                  <a:cubicBezTo>
                    <a:pt x="29907" y="8138"/>
                    <a:pt x="30655" y="8653"/>
                    <a:pt x="31384" y="9209"/>
                  </a:cubicBezTo>
                  <a:lnTo>
                    <a:pt x="31361" y="9203"/>
                  </a:lnTo>
                  <a:cubicBezTo>
                    <a:pt x="31325" y="9194"/>
                    <a:pt x="31288" y="9182"/>
                    <a:pt x="31251" y="9173"/>
                  </a:cubicBezTo>
                  <a:cubicBezTo>
                    <a:pt x="31213" y="9162"/>
                    <a:pt x="31172" y="9153"/>
                    <a:pt x="31133" y="9142"/>
                  </a:cubicBezTo>
                  <a:cubicBezTo>
                    <a:pt x="31097" y="9132"/>
                    <a:pt x="31061" y="9123"/>
                    <a:pt x="31025" y="9115"/>
                  </a:cubicBezTo>
                  <a:cubicBezTo>
                    <a:pt x="30985" y="9103"/>
                    <a:pt x="30944" y="9094"/>
                    <a:pt x="30901" y="9084"/>
                  </a:cubicBezTo>
                  <a:cubicBezTo>
                    <a:pt x="30867" y="9073"/>
                    <a:pt x="30832" y="9066"/>
                    <a:pt x="30797" y="9057"/>
                  </a:cubicBezTo>
                  <a:cubicBezTo>
                    <a:pt x="30754" y="9047"/>
                    <a:pt x="30713" y="9037"/>
                    <a:pt x="30670" y="9026"/>
                  </a:cubicBezTo>
                  <a:cubicBezTo>
                    <a:pt x="30636" y="9019"/>
                    <a:pt x="30602" y="9010"/>
                    <a:pt x="30569" y="9003"/>
                  </a:cubicBezTo>
                  <a:cubicBezTo>
                    <a:pt x="30525" y="8991"/>
                    <a:pt x="30482" y="8982"/>
                    <a:pt x="30438" y="8970"/>
                  </a:cubicBezTo>
                  <a:cubicBezTo>
                    <a:pt x="30405" y="8963"/>
                    <a:pt x="30372" y="8956"/>
                    <a:pt x="30341" y="8948"/>
                  </a:cubicBezTo>
                  <a:cubicBezTo>
                    <a:pt x="30295" y="8938"/>
                    <a:pt x="30251" y="8929"/>
                    <a:pt x="30205" y="8917"/>
                  </a:cubicBezTo>
                  <a:cubicBezTo>
                    <a:pt x="30173" y="8910"/>
                    <a:pt x="30142" y="8903"/>
                    <a:pt x="30110" y="8897"/>
                  </a:cubicBezTo>
                  <a:cubicBezTo>
                    <a:pt x="30063" y="8887"/>
                    <a:pt x="30017" y="8878"/>
                    <a:pt x="29970" y="8867"/>
                  </a:cubicBezTo>
                  <a:cubicBezTo>
                    <a:pt x="29938" y="8860"/>
                    <a:pt x="29908" y="8856"/>
                    <a:pt x="29877" y="8850"/>
                  </a:cubicBezTo>
                  <a:cubicBezTo>
                    <a:pt x="29830" y="8841"/>
                    <a:pt x="29782" y="8829"/>
                    <a:pt x="29732" y="8820"/>
                  </a:cubicBezTo>
                  <a:cubicBezTo>
                    <a:pt x="29702" y="8814"/>
                    <a:pt x="29673" y="8809"/>
                    <a:pt x="29646" y="8804"/>
                  </a:cubicBezTo>
                  <a:cubicBezTo>
                    <a:pt x="29596" y="8794"/>
                    <a:pt x="29546" y="8784"/>
                    <a:pt x="29496" y="8775"/>
                  </a:cubicBezTo>
                  <a:lnTo>
                    <a:pt x="29414" y="8757"/>
                  </a:lnTo>
                  <a:cubicBezTo>
                    <a:pt x="29363" y="8748"/>
                    <a:pt x="29311" y="8738"/>
                    <a:pt x="29260" y="8728"/>
                  </a:cubicBezTo>
                  <a:cubicBezTo>
                    <a:pt x="29235" y="8723"/>
                    <a:pt x="29208" y="8719"/>
                    <a:pt x="29183" y="8713"/>
                  </a:cubicBezTo>
                  <a:cubicBezTo>
                    <a:pt x="29129" y="8704"/>
                    <a:pt x="29076" y="8692"/>
                    <a:pt x="29023" y="8684"/>
                  </a:cubicBezTo>
                  <a:cubicBezTo>
                    <a:pt x="28999" y="8681"/>
                    <a:pt x="28974" y="8676"/>
                    <a:pt x="28951" y="8670"/>
                  </a:cubicBezTo>
                  <a:cubicBezTo>
                    <a:pt x="28896" y="8661"/>
                    <a:pt x="28840" y="8653"/>
                    <a:pt x="28783" y="8644"/>
                  </a:cubicBezTo>
                  <a:lnTo>
                    <a:pt x="28717" y="8632"/>
                  </a:lnTo>
                  <a:cubicBezTo>
                    <a:pt x="28661" y="8623"/>
                    <a:pt x="28602" y="8614"/>
                    <a:pt x="28545" y="8604"/>
                  </a:cubicBezTo>
                  <a:cubicBezTo>
                    <a:pt x="28524" y="8601"/>
                    <a:pt x="28504" y="8600"/>
                    <a:pt x="28484" y="8595"/>
                  </a:cubicBezTo>
                  <a:cubicBezTo>
                    <a:pt x="28423" y="8586"/>
                    <a:pt x="28364" y="8578"/>
                    <a:pt x="28304" y="8567"/>
                  </a:cubicBezTo>
                  <a:lnTo>
                    <a:pt x="28271" y="8563"/>
                  </a:lnTo>
                  <a:cubicBezTo>
                    <a:pt x="28573" y="8248"/>
                    <a:pt x="28862" y="7950"/>
                    <a:pt x="29143" y="7669"/>
                  </a:cubicBezTo>
                  <a:close/>
                  <a:moveTo>
                    <a:pt x="33471" y="5904"/>
                  </a:moveTo>
                  <a:cubicBezTo>
                    <a:pt x="34209" y="6554"/>
                    <a:pt x="34921" y="7248"/>
                    <a:pt x="35598" y="7985"/>
                  </a:cubicBezTo>
                  <a:cubicBezTo>
                    <a:pt x="35783" y="8188"/>
                    <a:pt x="35965" y="8392"/>
                    <a:pt x="36143" y="8597"/>
                  </a:cubicBezTo>
                  <a:cubicBezTo>
                    <a:pt x="35992" y="8586"/>
                    <a:pt x="35835" y="8581"/>
                    <a:pt x="35671" y="8581"/>
                  </a:cubicBezTo>
                  <a:cubicBezTo>
                    <a:pt x="34615" y="8581"/>
                    <a:pt x="33297" y="8798"/>
                    <a:pt x="31750" y="9234"/>
                  </a:cubicBezTo>
                  <a:cubicBezTo>
                    <a:pt x="32404" y="8125"/>
                    <a:pt x="33085" y="6879"/>
                    <a:pt x="33471" y="5904"/>
                  </a:cubicBezTo>
                  <a:close/>
                  <a:moveTo>
                    <a:pt x="18610" y="4300"/>
                  </a:moveTo>
                  <a:cubicBezTo>
                    <a:pt x="18640" y="4311"/>
                    <a:pt x="18669" y="4318"/>
                    <a:pt x="18699" y="4327"/>
                  </a:cubicBezTo>
                  <a:cubicBezTo>
                    <a:pt x="18740" y="4337"/>
                    <a:pt x="18778" y="4349"/>
                    <a:pt x="18818" y="4362"/>
                  </a:cubicBezTo>
                  <a:cubicBezTo>
                    <a:pt x="18853" y="4372"/>
                    <a:pt x="18888" y="4381"/>
                    <a:pt x="18924" y="4393"/>
                  </a:cubicBezTo>
                  <a:cubicBezTo>
                    <a:pt x="18962" y="4403"/>
                    <a:pt x="19000" y="4417"/>
                    <a:pt x="19038" y="4428"/>
                  </a:cubicBezTo>
                  <a:cubicBezTo>
                    <a:pt x="19074" y="4439"/>
                    <a:pt x="19111" y="4450"/>
                    <a:pt x="19146" y="4461"/>
                  </a:cubicBezTo>
                  <a:cubicBezTo>
                    <a:pt x="19184" y="4472"/>
                    <a:pt x="19221" y="4484"/>
                    <a:pt x="19259" y="4496"/>
                  </a:cubicBezTo>
                  <a:cubicBezTo>
                    <a:pt x="19296" y="4506"/>
                    <a:pt x="19333" y="4519"/>
                    <a:pt x="19369" y="4531"/>
                  </a:cubicBezTo>
                  <a:cubicBezTo>
                    <a:pt x="19406" y="4542"/>
                    <a:pt x="19443" y="4555"/>
                    <a:pt x="19480" y="4568"/>
                  </a:cubicBezTo>
                  <a:cubicBezTo>
                    <a:pt x="19516" y="4580"/>
                    <a:pt x="19556" y="4593"/>
                    <a:pt x="19593" y="4605"/>
                  </a:cubicBezTo>
                  <a:cubicBezTo>
                    <a:pt x="19630" y="4617"/>
                    <a:pt x="19664" y="4628"/>
                    <a:pt x="19700" y="4642"/>
                  </a:cubicBezTo>
                  <a:cubicBezTo>
                    <a:pt x="19740" y="4653"/>
                    <a:pt x="19778" y="4667"/>
                    <a:pt x="19817" y="4681"/>
                  </a:cubicBezTo>
                  <a:cubicBezTo>
                    <a:pt x="19852" y="4695"/>
                    <a:pt x="19887" y="4705"/>
                    <a:pt x="19921" y="4718"/>
                  </a:cubicBezTo>
                  <a:cubicBezTo>
                    <a:pt x="19961" y="4733"/>
                    <a:pt x="20000" y="4746"/>
                    <a:pt x="20039" y="4761"/>
                  </a:cubicBezTo>
                  <a:cubicBezTo>
                    <a:pt x="20074" y="4772"/>
                    <a:pt x="20108" y="4784"/>
                    <a:pt x="20142" y="4797"/>
                  </a:cubicBezTo>
                  <a:cubicBezTo>
                    <a:pt x="20183" y="4812"/>
                    <a:pt x="20223" y="4827"/>
                    <a:pt x="20262" y="4842"/>
                  </a:cubicBezTo>
                  <a:cubicBezTo>
                    <a:pt x="20295" y="4853"/>
                    <a:pt x="20328" y="4865"/>
                    <a:pt x="20361" y="4878"/>
                  </a:cubicBezTo>
                  <a:cubicBezTo>
                    <a:pt x="20402" y="4893"/>
                    <a:pt x="20442" y="4909"/>
                    <a:pt x="20483" y="4924"/>
                  </a:cubicBezTo>
                  <a:cubicBezTo>
                    <a:pt x="20515" y="4937"/>
                    <a:pt x="20549" y="4948"/>
                    <a:pt x="20581" y="4961"/>
                  </a:cubicBezTo>
                  <a:cubicBezTo>
                    <a:pt x="20624" y="4977"/>
                    <a:pt x="20664" y="4993"/>
                    <a:pt x="20706" y="5009"/>
                  </a:cubicBezTo>
                  <a:cubicBezTo>
                    <a:pt x="20737" y="5021"/>
                    <a:pt x="20771" y="5033"/>
                    <a:pt x="20802" y="5046"/>
                  </a:cubicBezTo>
                  <a:cubicBezTo>
                    <a:pt x="20845" y="5062"/>
                    <a:pt x="20887" y="5080"/>
                    <a:pt x="20931" y="5098"/>
                  </a:cubicBezTo>
                  <a:cubicBezTo>
                    <a:pt x="20962" y="5109"/>
                    <a:pt x="20992" y="5121"/>
                    <a:pt x="21023" y="5134"/>
                  </a:cubicBezTo>
                  <a:cubicBezTo>
                    <a:pt x="21067" y="5152"/>
                    <a:pt x="21109" y="5171"/>
                    <a:pt x="21154" y="5187"/>
                  </a:cubicBezTo>
                  <a:cubicBezTo>
                    <a:pt x="21183" y="5199"/>
                    <a:pt x="21212" y="5211"/>
                    <a:pt x="21242" y="5224"/>
                  </a:cubicBezTo>
                  <a:lnTo>
                    <a:pt x="21374" y="5278"/>
                  </a:lnTo>
                  <a:cubicBezTo>
                    <a:pt x="21404" y="5292"/>
                    <a:pt x="21433" y="5303"/>
                    <a:pt x="21462" y="5315"/>
                  </a:cubicBezTo>
                  <a:cubicBezTo>
                    <a:pt x="21470" y="5320"/>
                    <a:pt x="21477" y="5321"/>
                    <a:pt x="21485" y="5324"/>
                  </a:cubicBezTo>
                  <a:cubicBezTo>
                    <a:pt x="21171" y="6202"/>
                    <a:pt x="21079" y="7220"/>
                    <a:pt x="21220" y="8328"/>
                  </a:cubicBezTo>
                  <a:cubicBezTo>
                    <a:pt x="19102" y="8485"/>
                    <a:pt x="16992" y="8838"/>
                    <a:pt x="14970" y="9367"/>
                  </a:cubicBezTo>
                  <a:cubicBezTo>
                    <a:pt x="15108" y="9122"/>
                    <a:pt x="15249" y="8879"/>
                    <a:pt x="15391" y="8639"/>
                  </a:cubicBezTo>
                  <a:cubicBezTo>
                    <a:pt x="15391" y="8642"/>
                    <a:pt x="15391" y="8643"/>
                    <a:pt x="15391" y="8643"/>
                  </a:cubicBezTo>
                  <a:cubicBezTo>
                    <a:pt x="15392" y="8643"/>
                    <a:pt x="15392" y="8642"/>
                    <a:pt x="15394" y="8642"/>
                  </a:cubicBezTo>
                  <a:cubicBezTo>
                    <a:pt x="15432" y="8578"/>
                    <a:pt x="15470" y="8513"/>
                    <a:pt x="15508" y="8451"/>
                  </a:cubicBezTo>
                  <a:cubicBezTo>
                    <a:pt x="15508" y="8448"/>
                    <a:pt x="15511" y="8448"/>
                    <a:pt x="15511" y="8447"/>
                  </a:cubicBezTo>
                  <a:cubicBezTo>
                    <a:pt x="15548" y="8385"/>
                    <a:pt x="15586" y="8323"/>
                    <a:pt x="15625" y="8263"/>
                  </a:cubicBezTo>
                  <a:cubicBezTo>
                    <a:pt x="15626" y="8260"/>
                    <a:pt x="15629" y="8256"/>
                    <a:pt x="15630" y="8254"/>
                  </a:cubicBezTo>
                  <a:cubicBezTo>
                    <a:pt x="15667" y="8194"/>
                    <a:pt x="15705" y="8132"/>
                    <a:pt x="15742" y="8072"/>
                  </a:cubicBezTo>
                  <a:cubicBezTo>
                    <a:pt x="15744" y="8069"/>
                    <a:pt x="15747" y="8064"/>
                    <a:pt x="15750" y="8061"/>
                  </a:cubicBezTo>
                  <a:cubicBezTo>
                    <a:pt x="15786" y="8003"/>
                    <a:pt x="15823" y="7945"/>
                    <a:pt x="15860" y="7888"/>
                  </a:cubicBezTo>
                  <a:cubicBezTo>
                    <a:pt x="15864" y="7882"/>
                    <a:pt x="15867" y="7877"/>
                    <a:pt x="15872" y="7870"/>
                  </a:cubicBezTo>
                  <a:cubicBezTo>
                    <a:pt x="15908" y="7813"/>
                    <a:pt x="15942" y="7757"/>
                    <a:pt x="15979" y="7701"/>
                  </a:cubicBezTo>
                  <a:cubicBezTo>
                    <a:pt x="15983" y="7694"/>
                    <a:pt x="15989" y="7688"/>
                    <a:pt x="15992" y="7680"/>
                  </a:cubicBezTo>
                  <a:cubicBezTo>
                    <a:pt x="16028" y="7625"/>
                    <a:pt x="16064" y="7572"/>
                    <a:pt x="16100" y="7519"/>
                  </a:cubicBezTo>
                  <a:cubicBezTo>
                    <a:pt x="16104" y="7510"/>
                    <a:pt x="16110" y="7502"/>
                    <a:pt x="16116" y="7492"/>
                  </a:cubicBezTo>
                  <a:cubicBezTo>
                    <a:pt x="16151" y="7439"/>
                    <a:pt x="16185" y="7388"/>
                    <a:pt x="16220" y="7335"/>
                  </a:cubicBezTo>
                  <a:cubicBezTo>
                    <a:pt x="16226" y="7326"/>
                    <a:pt x="16233" y="7316"/>
                    <a:pt x="16239" y="7307"/>
                  </a:cubicBezTo>
                  <a:lnTo>
                    <a:pt x="16344" y="7152"/>
                  </a:lnTo>
                  <a:cubicBezTo>
                    <a:pt x="16351" y="7144"/>
                    <a:pt x="16357" y="7132"/>
                    <a:pt x="16364" y="7121"/>
                  </a:cubicBezTo>
                  <a:cubicBezTo>
                    <a:pt x="16397" y="7071"/>
                    <a:pt x="16432" y="7021"/>
                    <a:pt x="16467" y="6973"/>
                  </a:cubicBezTo>
                  <a:cubicBezTo>
                    <a:pt x="16475" y="6961"/>
                    <a:pt x="16484" y="6951"/>
                    <a:pt x="16491" y="6938"/>
                  </a:cubicBezTo>
                  <a:cubicBezTo>
                    <a:pt x="16523" y="6889"/>
                    <a:pt x="16559" y="6841"/>
                    <a:pt x="16592" y="6792"/>
                  </a:cubicBezTo>
                  <a:cubicBezTo>
                    <a:pt x="16601" y="6782"/>
                    <a:pt x="16609" y="6768"/>
                    <a:pt x="16617" y="6757"/>
                  </a:cubicBezTo>
                  <a:cubicBezTo>
                    <a:pt x="16651" y="6710"/>
                    <a:pt x="16684" y="6664"/>
                    <a:pt x="16717" y="6617"/>
                  </a:cubicBezTo>
                  <a:lnTo>
                    <a:pt x="16744" y="6579"/>
                  </a:lnTo>
                  <a:cubicBezTo>
                    <a:pt x="16778" y="6533"/>
                    <a:pt x="16810" y="6489"/>
                    <a:pt x="16842" y="6445"/>
                  </a:cubicBezTo>
                  <a:cubicBezTo>
                    <a:pt x="16853" y="6430"/>
                    <a:pt x="16862" y="6417"/>
                    <a:pt x="16872" y="6402"/>
                  </a:cubicBezTo>
                  <a:cubicBezTo>
                    <a:pt x="16903" y="6358"/>
                    <a:pt x="16935" y="6315"/>
                    <a:pt x="16967" y="6271"/>
                  </a:cubicBezTo>
                  <a:lnTo>
                    <a:pt x="17000" y="6227"/>
                  </a:lnTo>
                  <a:cubicBezTo>
                    <a:pt x="17031" y="6186"/>
                    <a:pt x="17065" y="6143"/>
                    <a:pt x="17095" y="6101"/>
                  </a:cubicBezTo>
                  <a:cubicBezTo>
                    <a:pt x="17107" y="6086"/>
                    <a:pt x="17119" y="6070"/>
                    <a:pt x="17131" y="6055"/>
                  </a:cubicBezTo>
                  <a:cubicBezTo>
                    <a:pt x="17162" y="6014"/>
                    <a:pt x="17193" y="5973"/>
                    <a:pt x="17225" y="5932"/>
                  </a:cubicBezTo>
                  <a:cubicBezTo>
                    <a:pt x="17237" y="5915"/>
                    <a:pt x="17248" y="5899"/>
                    <a:pt x="17262" y="5884"/>
                  </a:cubicBezTo>
                  <a:cubicBezTo>
                    <a:pt x="17293" y="5843"/>
                    <a:pt x="17322" y="5805"/>
                    <a:pt x="17353" y="5767"/>
                  </a:cubicBezTo>
                  <a:cubicBezTo>
                    <a:pt x="17366" y="5749"/>
                    <a:pt x="17379" y="5733"/>
                    <a:pt x="17394" y="5715"/>
                  </a:cubicBezTo>
                  <a:cubicBezTo>
                    <a:pt x="17423" y="5676"/>
                    <a:pt x="17454" y="5639"/>
                    <a:pt x="17484" y="5601"/>
                  </a:cubicBezTo>
                  <a:cubicBezTo>
                    <a:pt x="17498" y="5583"/>
                    <a:pt x="17512" y="5565"/>
                    <a:pt x="17526" y="5548"/>
                  </a:cubicBezTo>
                  <a:cubicBezTo>
                    <a:pt x="17556" y="5511"/>
                    <a:pt x="17585" y="5474"/>
                    <a:pt x="17615" y="5439"/>
                  </a:cubicBezTo>
                  <a:cubicBezTo>
                    <a:pt x="17629" y="5421"/>
                    <a:pt x="17644" y="5402"/>
                    <a:pt x="17660" y="5384"/>
                  </a:cubicBezTo>
                  <a:cubicBezTo>
                    <a:pt x="17690" y="5349"/>
                    <a:pt x="17719" y="5314"/>
                    <a:pt x="17749" y="5277"/>
                  </a:cubicBezTo>
                  <a:cubicBezTo>
                    <a:pt x="17763" y="5259"/>
                    <a:pt x="17779" y="5239"/>
                    <a:pt x="17794" y="5220"/>
                  </a:cubicBezTo>
                  <a:cubicBezTo>
                    <a:pt x="17824" y="5186"/>
                    <a:pt x="17851" y="5152"/>
                    <a:pt x="17881" y="5117"/>
                  </a:cubicBezTo>
                  <a:cubicBezTo>
                    <a:pt x="17897" y="5098"/>
                    <a:pt x="17913" y="5078"/>
                    <a:pt x="17931" y="5058"/>
                  </a:cubicBezTo>
                  <a:cubicBezTo>
                    <a:pt x="17957" y="5025"/>
                    <a:pt x="17985" y="4992"/>
                    <a:pt x="18015" y="4961"/>
                  </a:cubicBezTo>
                  <a:cubicBezTo>
                    <a:pt x="18031" y="4940"/>
                    <a:pt x="18050" y="4921"/>
                    <a:pt x="18066" y="4900"/>
                  </a:cubicBezTo>
                  <a:lnTo>
                    <a:pt x="18149" y="4806"/>
                  </a:lnTo>
                  <a:cubicBezTo>
                    <a:pt x="18168" y="4786"/>
                    <a:pt x="18185" y="4764"/>
                    <a:pt x="18204" y="4745"/>
                  </a:cubicBezTo>
                  <a:cubicBezTo>
                    <a:pt x="18232" y="4712"/>
                    <a:pt x="18257" y="4683"/>
                    <a:pt x="18285" y="4653"/>
                  </a:cubicBezTo>
                  <a:cubicBezTo>
                    <a:pt x="18303" y="4634"/>
                    <a:pt x="18322" y="4612"/>
                    <a:pt x="18343" y="4592"/>
                  </a:cubicBezTo>
                  <a:cubicBezTo>
                    <a:pt x="18368" y="4562"/>
                    <a:pt x="18396" y="4533"/>
                    <a:pt x="18421" y="4505"/>
                  </a:cubicBezTo>
                  <a:cubicBezTo>
                    <a:pt x="18441" y="4483"/>
                    <a:pt x="18460" y="4461"/>
                    <a:pt x="18480" y="4440"/>
                  </a:cubicBezTo>
                  <a:lnTo>
                    <a:pt x="18557" y="4358"/>
                  </a:lnTo>
                  <a:cubicBezTo>
                    <a:pt x="18575" y="4340"/>
                    <a:pt x="18593" y="4319"/>
                    <a:pt x="18610" y="4300"/>
                  </a:cubicBezTo>
                  <a:close/>
                  <a:moveTo>
                    <a:pt x="28194" y="8650"/>
                  </a:moveTo>
                  <a:cubicBezTo>
                    <a:pt x="28197" y="8650"/>
                    <a:pt x="28199" y="8650"/>
                    <a:pt x="28201" y="8651"/>
                  </a:cubicBezTo>
                  <a:cubicBezTo>
                    <a:pt x="28220" y="8653"/>
                    <a:pt x="28236" y="8657"/>
                    <a:pt x="28253" y="8659"/>
                  </a:cubicBezTo>
                  <a:cubicBezTo>
                    <a:pt x="28317" y="8667"/>
                    <a:pt x="28380" y="8676"/>
                    <a:pt x="28443" y="8688"/>
                  </a:cubicBezTo>
                  <a:cubicBezTo>
                    <a:pt x="28462" y="8691"/>
                    <a:pt x="28480" y="8694"/>
                    <a:pt x="28496" y="8697"/>
                  </a:cubicBezTo>
                  <a:cubicBezTo>
                    <a:pt x="28559" y="8706"/>
                    <a:pt x="28621" y="8717"/>
                    <a:pt x="28684" y="8726"/>
                  </a:cubicBezTo>
                  <a:cubicBezTo>
                    <a:pt x="28702" y="8731"/>
                    <a:pt x="28721" y="8732"/>
                    <a:pt x="28739" y="8735"/>
                  </a:cubicBezTo>
                  <a:cubicBezTo>
                    <a:pt x="28802" y="8747"/>
                    <a:pt x="28862" y="8756"/>
                    <a:pt x="28924" y="8767"/>
                  </a:cubicBezTo>
                  <a:cubicBezTo>
                    <a:pt x="28943" y="8770"/>
                    <a:pt x="28961" y="8772"/>
                    <a:pt x="28980" y="8776"/>
                  </a:cubicBezTo>
                  <a:cubicBezTo>
                    <a:pt x="29040" y="8786"/>
                    <a:pt x="29104" y="8798"/>
                    <a:pt x="29164" y="8809"/>
                  </a:cubicBezTo>
                  <a:cubicBezTo>
                    <a:pt x="29185" y="8813"/>
                    <a:pt x="29202" y="8816"/>
                    <a:pt x="29223" y="8820"/>
                  </a:cubicBezTo>
                  <a:cubicBezTo>
                    <a:pt x="29283" y="8831"/>
                    <a:pt x="29342" y="8842"/>
                    <a:pt x="29402" y="8853"/>
                  </a:cubicBezTo>
                  <a:lnTo>
                    <a:pt x="29464" y="8864"/>
                  </a:lnTo>
                  <a:cubicBezTo>
                    <a:pt x="29523" y="8875"/>
                    <a:pt x="29582" y="8888"/>
                    <a:pt x="29641" y="8900"/>
                  </a:cubicBezTo>
                  <a:cubicBezTo>
                    <a:pt x="29661" y="8903"/>
                    <a:pt x="29683" y="8909"/>
                    <a:pt x="29702" y="8912"/>
                  </a:cubicBezTo>
                  <a:cubicBezTo>
                    <a:pt x="29760" y="8923"/>
                    <a:pt x="29819" y="8937"/>
                    <a:pt x="29876" y="8947"/>
                  </a:cubicBezTo>
                  <a:cubicBezTo>
                    <a:pt x="29898" y="8953"/>
                    <a:pt x="29920" y="8956"/>
                    <a:pt x="29942" y="8962"/>
                  </a:cubicBezTo>
                  <a:cubicBezTo>
                    <a:pt x="29996" y="8973"/>
                    <a:pt x="30054" y="8985"/>
                    <a:pt x="30110" y="8998"/>
                  </a:cubicBezTo>
                  <a:cubicBezTo>
                    <a:pt x="30133" y="9004"/>
                    <a:pt x="30157" y="9010"/>
                    <a:pt x="30179" y="9013"/>
                  </a:cubicBezTo>
                  <a:cubicBezTo>
                    <a:pt x="30232" y="9026"/>
                    <a:pt x="30288" y="9037"/>
                    <a:pt x="30341" y="9050"/>
                  </a:cubicBezTo>
                  <a:cubicBezTo>
                    <a:pt x="30367" y="9056"/>
                    <a:pt x="30391" y="9062"/>
                    <a:pt x="30416" y="9066"/>
                  </a:cubicBezTo>
                  <a:cubicBezTo>
                    <a:pt x="30467" y="9079"/>
                    <a:pt x="30519" y="9091"/>
                    <a:pt x="30573" y="9103"/>
                  </a:cubicBezTo>
                  <a:cubicBezTo>
                    <a:pt x="30600" y="9109"/>
                    <a:pt x="30626" y="9116"/>
                    <a:pt x="30654" y="9122"/>
                  </a:cubicBezTo>
                  <a:cubicBezTo>
                    <a:pt x="30703" y="9135"/>
                    <a:pt x="30753" y="9145"/>
                    <a:pt x="30803" y="9159"/>
                  </a:cubicBezTo>
                  <a:cubicBezTo>
                    <a:pt x="30832" y="9166"/>
                    <a:pt x="30860" y="9173"/>
                    <a:pt x="30889" y="9181"/>
                  </a:cubicBezTo>
                  <a:cubicBezTo>
                    <a:pt x="30936" y="9191"/>
                    <a:pt x="30982" y="9204"/>
                    <a:pt x="31031" y="9217"/>
                  </a:cubicBezTo>
                  <a:cubicBezTo>
                    <a:pt x="31061" y="9225"/>
                    <a:pt x="31091" y="9234"/>
                    <a:pt x="31122" y="9241"/>
                  </a:cubicBezTo>
                  <a:cubicBezTo>
                    <a:pt x="31166" y="9253"/>
                    <a:pt x="31210" y="9265"/>
                    <a:pt x="31254" y="9276"/>
                  </a:cubicBezTo>
                  <a:lnTo>
                    <a:pt x="31354" y="9304"/>
                  </a:lnTo>
                  <a:cubicBezTo>
                    <a:pt x="31382" y="9312"/>
                    <a:pt x="31409" y="9319"/>
                    <a:pt x="31435" y="9326"/>
                  </a:cubicBezTo>
                  <a:cubicBezTo>
                    <a:pt x="30697" y="9543"/>
                    <a:pt x="29933" y="9801"/>
                    <a:pt x="29143" y="10099"/>
                  </a:cubicBezTo>
                  <a:cubicBezTo>
                    <a:pt x="28717" y="9726"/>
                    <a:pt x="28280" y="9366"/>
                    <a:pt x="27836" y="9020"/>
                  </a:cubicBezTo>
                  <a:cubicBezTo>
                    <a:pt x="27953" y="8895"/>
                    <a:pt x="28071" y="8772"/>
                    <a:pt x="28187" y="8651"/>
                  </a:cubicBezTo>
                  <a:cubicBezTo>
                    <a:pt x="28190" y="8650"/>
                    <a:pt x="28192" y="8650"/>
                    <a:pt x="28194" y="8650"/>
                  </a:cubicBezTo>
                  <a:close/>
                  <a:moveTo>
                    <a:pt x="15974" y="3768"/>
                  </a:moveTo>
                  <a:cubicBezTo>
                    <a:pt x="16056" y="3768"/>
                    <a:pt x="16138" y="3768"/>
                    <a:pt x="16220" y="3769"/>
                  </a:cubicBezTo>
                  <a:cubicBezTo>
                    <a:pt x="16256" y="3775"/>
                    <a:pt x="16291" y="3781"/>
                    <a:pt x="16328" y="3786"/>
                  </a:cubicBezTo>
                  <a:cubicBezTo>
                    <a:pt x="16379" y="3796"/>
                    <a:pt x="16431" y="3805"/>
                    <a:pt x="16479" y="3812"/>
                  </a:cubicBezTo>
                  <a:cubicBezTo>
                    <a:pt x="16534" y="3821"/>
                    <a:pt x="16585" y="3830"/>
                    <a:pt x="16638" y="3838"/>
                  </a:cubicBezTo>
                  <a:cubicBezTo>
                    <a:pt x="16689" y="3849"/>
                    <a:pt x="16741" y="3859"/>
                    <a:pt x="16792" y="3869"/>
                  </a:cubicBezTo>
                  <a:cubicBezTo>
                    <a:pt x="16845" y="3878"/>
                    <a:pt x="16897" y="3888"/>
                    <a:pt x="16950" y="3900"/>
                  </a:cubicBezTo>
                  <a:cubicBezTo>
                    <a:pt x="17001" y="3911"/>
                    <a:pt x="17056" y="3922"/>
                    <a:pt x="17107" y="3933"/>
                  </a:cubicBezTo>
                  <a:cubicBezTo>
                    <a:pt x="17160" y="3944"/>
                    <a:pt x="17212" y="3955"/>
                    <a:pt x="17265" y="3966"/>
                  </a:cubicBezTo>
                  <a:cubicBezTo>
                    <a:pt x="17316" y="3977"/>
                    <a:pt x="17369" y="3990"/>
                    <a:pt x="17420" y="4000"/>
                  </a:cubicBezTo>
                  <a:cubicBezTo>
                    <a:pt x="17475" y="4012"/>
                    <a:pt x="17528" y="4025"/>
                    <a:pt x="17581" y="4037"/>
                  </a:cubicBezTo>
                  <a:cubicBezTo>
                    <a:pt x="17634" y="4050"/>
                    <a:pt x="17685" y="4064"/>
                    <a:pt x="17740" y="4077"/>
                  </a:cubicBezTo>
                  <a:lnTo>
                    <a:pt x="17899" y="4115"/>
                  </a:lnTo>
                  <a:cubicBezTo>
                    <a:pt x="17953" y="4128"/>
                    <a:pt x="18006" y="4143"/>
                    <a:pt x="18059" y="4156"/>
                  </a:cubicBezTo>
                  <a:cubicBezTo>
                    <a:pt x="18112" y="4168"/>
                    <a:pt x="18166" y="4183"/>
                    <a:pt x="18219" y="4197"/>
                  </a:cubicBezTo>
                  <a:lnTo>
                    <a:pt x="18380" y="4242"/>
                  </a:lnTo>
                  <a:cubicBezTo>
                    <a:pt x="18419" y="4253"/>
                    <a:pt x="18460" y="4264"/>
                    <a:pt x="18502" y="4275"/>
                  </a:cubicBezTo>
                  <a:cubicBezTo>
                    <a:pt x="18487" y="4290"/>
                    <a:pt x="18475" y="4306"/>
                    <a:pt x="18460" y="4321"/>
                  </a:cubicBezTo>
                  <a:cubicBezTo>
                    <a:pt x="18435" y="4347"/>
                    <a:pt x="18413" y="4371"/>
                    <a:pt x="18390" y="4396"/>
                  </a:cubicBezTo>
                  <a:cubicBezTo>
                    <a:pt x="18368" y="4422"/>
                    <a:pt x="18344" y="4446"/>
                    <a:pt x="18322" y="4472"/>
                  </a:cubicBezTo>
                  <a:cubicBezTo>
                    <a:pt x="18299" y="4497"/>
                    <a:pt x="18274" y="4524"/>
                    <a:pt x="18252" y="4549"/>
                  </a:cubicBezTo>
                  <a:cubicBezTo>
                    <a:pt x="18229" y="4572"/>
                    <a:pt x="18207" y="4599"/>
                    <a:pt x="18185" y="4624"/>
                  </a:cubicBezTo>
                  <a:cubicBezTo>
                    <a:pt x="18162" y="4652"/>
                    <a:pt x="18138" y="4678"/>
                    <a:pt x="18115" y="4705"/>
                  </a:cubicBezTo>
                  <a:cubicBezTo>
                    <a:pt x="18093" y="4730"/>
                    <a:pt x="18072" y="4755"/>
                    <a:pt x="18050" y="4778"/>
                  </a:cubicBezTo>
                  <a:lnTo>
                    <a:pt x="17978" y="4862"/>
                  </a:lnTo>
                  <a:cubicBezTo>
                    <a:pt x="17957" y="4886"/>
                    <a:pt x="17935" y="4911"/>
                    <a:pt x="17916" y="4936"/>
                  </a:cubicBezTo>
                  <a:cubicBezTo>
                    <a:pt x="17891" y="4962"/>
                    <a:pt x="17866" y="4992"/>
                    <a:pt x="17843" y="5021"/>
                  </a:cubicBezTo>
                  <a:cubicBezTo>
                    <a:pt x="17822" y="5046"/>
                    <a:pt x="17801" y="5071"/>
                    <a:pt x="17779" y="5095"/>
                  </a:cubicBezTo>
                  <a:cubicBezTo>
                    <a:pt x="17756" y="5124"/>
                    <a:pt x="17729" y="5153"/>
                    <a:pt x="17706" y="5183"/>
                  </a:cubicBezTo>
                  <a:lnTo>
                    <a:pt x="17646" y="5255"/>
                  </a:lnTo>
                  <a:cubicBezTo>
                    <a:pt x="17619" y="5284"/>
                    <a:pt x="17596" y="5315"/>
                    <a:pt x="17571" y="5345"/>
                  </a:cubicBezTo>
                  <a:cubicBezTo>
                    <a:pt x="17550" y="5370"/>
                    <a:pt x="17531" y="5393"/>
                    <a:pt x="17512" y="5417"/>
                  </a:cubicBezTo>
                  <a:cubicBezTo>
                    <a:pt x="17485" y="5448"/>
                    <a:pt x="17462" y="5479"/>
                    <a:pt x="17435" y="5511"/>
                  </a:cubicBezTo>
                  <a:cubicBezTo>
                    <a:pt x="17418" y="5534"/>
                    <a:pt x="17397" y="5558"/>
                    <a:pt x="17379" y="5581"/>
                  </a:cubicBezTo>
                  <a:cubicBezTo>
                    <a:pt x="17353" y="5614"/>
                    <a:pt x="17328" y="5646"/>
                    <a:pt x="17303" y="5677"/>
                  </a:cubicBezTo>
                  <a:cubicBezTo>
                    <a:pt x="17285" y="5702"/>
                    <a:pt x="17266" y="5726"/>
                    <a:pt x="17248" y="5748"/>
                  </a:cubicBezTo>
                  <a:lnTo>
                    <a:pt x="17170" y="5846"/>
                  </a:lnTo>
                  <a:cubicBezTo>
                    <a:pt x="17153" y="5871"/>
                    <a:pt x="17134" y="5895"/>
                    <a:pt x="17117" y="5917"/>
                  </a:cubicBezTo>
                  <a:cubicBezTo>
                    <a:pt x="17092" y="5949"/>
                    <a:pt x="17066" y="5984"/>
                    <a:pt x="17041" y="6018"/>
                  </a:cubicBezTo>
                  <a:cubicBezTo>
                    <a:pt x="17023" y="6040"/>
                    <a:pt x="17006" y="6064"/>
                    <a:pt x="16990" y="6087"/>
                  </a:cubicBezTo>
                  <a:cubicBezTo>
                    <a:pt x="16963" y="6123"/>
                    <a:pt x="16938" y="6158"/>
                    <a:pt x="16910" y="6192"/>
                  </a:cubicBezTo>
                  <a:cubicBezTo>
                    <a:pt x="16894" y="6214"/>
                    <a:pt x="16876" y="6239"/>
                    <a:pt x="16859" y="6261"/>
                  </a:cubicBezTo>
                  <a:cubicBezTo>
                    <a:pt x="16832" y="6295"/>
                    <a:pt x="16806" y="6332"/>
                    <a:pt x="16779" y="6367"/>
                  </a:cubicBezTo>
                  <a:cubicBezTo>
                    <a:pt x="16763" y="6389"/>
                    <a:pt x="16745" y="6413"/>
                    <a:pt x="16729" y="6435"/>
                  </a:cubicBezTo>
                  <a:cubicBezTo>
                    <a:pt x="16704" y="6471"/>
                    <a:pt x="16676" y="6507"/>
                    <a:pt x="16651" y="6543"/>
                  </a:cubicBezTo>
                  <a:cubicBezTo>
                    <a:pt x="16634" y="6565"/>
                    <a:pt x="16617" y="6588"/>
                    <a:pt x="16603" y="6611"/>
                  </a:cubicBezTo>
                  <a:cubicBezTo>
                    <a:pt x="16578" y="6648"/>
                    <a:pt x="16550" y="6685"/>
                    <a:pt x="16523" y="6724"/>
                  </a:cubicBezTo>
                  <a:cubicBezTo>
                    <a:pt x="16507" y="6746"/>
                    <a:pt x="16492" y="6768"/>
                    <a:pt x="16478" y="6791"/>
                  </a:cubicBezTo>
                  <a:cubicBezTo>
                    <a:pt x="16450" y="6829"/>
                    <a:pt x="16425" y="6866"/>
                    <a:pt x="16398" y="6904"/>
                  </a:cubicBezTo>
                  <a:cubicBezTo>
                    <a:pt x="16384" y="6926"/>
                    <a:pt x="16369" y="6948"/>
                    <a:pt x="16353" y="6970"/>
                  </a:cubicBezTo>
                  <a:cubicBezTo>
                    <a:pt x="16325" y="7010"/>
                    <a:pt x="16300" y="7048"/>
                    <a:pt x="16272" y="7088"/>
                  </a:cubicBezTo>
                  <a:cubicBezTo>
                    <a:pt x="16257" y="7110"/>
                    <a:pt x="16242" y="7132"/>
                    <a:pt x="16228" y="7152"/>
                  </a:cubicBezTo>
                  <a:cubicBezTo>
                    <a:pt x="16200" y="7192"/>
                    <a:pt x="16175" y="7232"/>
                    <a:pt x="16147" y="7271"/>
                  </a:cubicBezTo>
                  <a:cubicBezTo>
                    <a:pt x="16132" y="7294"/>
                    <a:pt x="16119" y="7314"/>
                    <a:pt x="16104" y="7336"/>
                  </a:cubicBezTo>
                  <a:cubicBezTo>
                    <a:pt x="16078" y="7376"/>
                    <a:pt x="16050" y="7417"/>
                    <a:pt x="16023" y="7460"/>
                  </a:cubicBezTo>
                  <a:cubicBezTo>
                    <a:pt x="16011" y="7479"/>
                    <a:pt x="15997" y="7501"/>
                    <a:pt x="15983" y="7522"/>
                  </a:cubicBezTo>
                  <a:cubicBezTo>
                    <a:pt x="15956" y="7564"/>
                    <a:pt x="15928" y="7604"/>
                    <a:pt x="15903" y="7647"/>
                  </a:cubicBezTo>
                  <a:cubicBezTo>
                    <a:pt x="15889" y="7667"/>
                    <a:pt x="15875" y="7689"/>
                    <a:pt x="15861" y="7710"/>
                  </a:cubicBezTo>
                  <a:cubicBezTo>
                    <a:pt x="15835" y="7751"/>
                    <a:pt x="15807" y="7794"/>
                    <a:pt x="15780" y="7836"/>
                  </a:cubicBezTo>
                  <a:cubicBezTo>
                    <a:pt x="15769" y="7857"/>
                    <a:pt x="15755" y="7879"/>
                    <a:pt x="15742" y="7898"/>
                  </a:cubicBezTo>
                  <a:cubicBezTo>
                    <a:pt x="15714" y="7941"/>
                    <a:pt x="15688" y="7985"/>
                    <a:pt x="15661" y="8028"/>
                  </a:cubicBezTo>
                  <a:lnTo>
                    <a:pt x="15623" y="8088"/>
                  </a:lnTo>
                  <a:cubicBezTo>
                    <a:pt x="15595" y="8132"/>
                    <a:pt x="15567" y="8176"/>
                    <a:pt x="15542" y="8219"/>
                  </a:cubicBezTo>
                  <a:cubicBezTo>
                    <a:pt x="15529" y="8239"/>
                    <a:pt x="15516" y="8258"/>
                    <a:pt x="15505" y="8279"/>
                  </a:cubicBezTo>
                  <a:cubicBezTo>
                    <a:pt x="15477" y="8323"/>
                    <a:pt x="15450" y="8367"/>
                    <a:pt x="15423" y="8413"/>
                  </a:cubicBezTo>
                  <a:cubicBezTo>
                    <a:pt x="15410" y="8433"/>
                    <a:pt x="15398" y="8454"/>
                    <a:pt x="15386" y="8472"/>
                  </a:cubicBezTo>
                  <a:cubicBezTo>
                    <a:pt x="15358" y="8519"/>
                    <a:pt x="15330" y="8563"/>
                    <a:pt x="15302" y="8609"/>
                  </a:cubicBezTo>
                  <a:cubicBezTo>
                    <a:pt x="15292" y="8629"/>
                    <a:pt x="15279" y="8647"/>
                    <a:pt x="15269" y="8667"/>
                  </a:cubicBezTo>
                  <a:lnTo>
                    <a:pt x="15185" y="8806"/>
                  </a:lnTo>
                  <a:cubicBezTo>
                    <a:pt x="15174" y="8825"/>
                    <a:pt x="15163" y="8844"/>
                    <a:pt x="15151" y="8864"/>
                  </a:cubicBezTo>
                  <a:cubicBezTo>
                    <a:pt x="15123" y="8910"/>
                    <a:pt x="15095" y="8957"/>
                    <a:pt x="15070" y="9004"/>
                  </a:cubicBezTo>
                  <a:cubicBezTo>
                    <a:pt x="15058" y="9023"/>
                    <a:pt x="15048" y="9042"/>
                    <a:pt x="15036" y="9063"/>
                  </a:cubicBezTo>
                  <a:cubicBezTo>
                    <a:pt x="15008" y="9110"/>
                    <a:pt x="14982" y="9159"/>
                    <a:pt x="14955" y="9206"/>
                  </a:cubicBezTo>
                  <a:cubicBezTo>
                    <a:pt x="14945" y="9225"/>
                    <a:pt x="14933" y="9244"/>
                    <a:pt x="14923" y="9263"/>
                  </a:cubicBezTo>
                  <a:cubicBezTo>
                    <a:pt x="14895" y="9310"/>
                    <a:pt x="14867" y="9360"/>
                    <a:pt x="14842" y="9409"/>
                  </a:cubicBezTo>
                  <a:cubicBezTo>
                    <a:pt x="14842" y="9409"/>
                    <a:pt x="14842" y="9410"/>
                    <a:pt x="14839" y="9410"/>
                  </a:cubicBezTo>
                  <a:cubicBezTo>
                    <a:pt x="13559" y="9750"/>
                    <a:pt x="12315" y="10162"/>
                    <a:pt x="11128" y="10640"/>
                  </a:cubicBezTo>
                  <a:cubicBezTo>
                    <a:pt x="10804" y="8125"/>
                    <a:pt x="11191" y="5889"/>
                    <a:pt x="12228" y="4128"/>
                  </a:cubicBezTo>
                  <a:cubicBezTo>
                    <a:pt x="13429" y="3888"/>
                    <a:pt x="14685" y="3768"/>
                    <a:pt x="15974" y="3768"/>
                  </a:cubicBezTo>
                  <a:close/>
                  <a:moveTo>
                    <a:pt x="37348" y="8947"/>
                  </a:moveTo>
                  <a:lnTo>
                    <a:pt x="37348" y="8947"/>
                  </a:lnTo>
                  <a:cubicBezTo>
                    <a:pt x="37748" y="9110"/>
                    <a:pt x="38048" y="9350"/>
                    <a:pt x="38238" y="9662"/>
                  </a:cubicBezTo>
                  <a:cubicBezTo>
                    <a:pt x="38472" y="10044"/>
                    <a:pt x="38538" y="10525"/>
                    <a:pt x="38438" y="11099"/>
                  </a:cubicBezTo>
                  <a:cubicBezTo>
                    <a:pt x="38157" y="10375"/>
                    <a:pt x="37791" y="9653"/>
                    <a:pt x="37348" y="8947"/>
                  </a:cubicBezTo>
                  <a:close/>
                  <a:moveTo>
                    <a:pt x="31509" y="9404"/>
                  </a:moveTo>
                  <a:lnTo>
                    <a:pt x="31509" y="9404"/>
                  </a:lnTo>
                  <a:cubicBezTo>
                    <a:pt x="31163" y="9985"/>
                    <a:pt x="30786" y="10596"/>
                    <a:pt x="30382" y="11233"/>
                  </a:cubicBezTo>
                  <a:cubicBezTo>
                    <a:pt x="30004" y="10868"/>
                    <a:pt x="29620" y="10513"/>
                    <a:pt x="29229" y="10169"/>
                  </a:cubicBezTo>
                  <a:cubicBezTo>
                    <a:pt x="30014" y="9875"/>
                    <a:pt x="30775" y="9620"/>
                    <a:pt x="31509" y="9404"/>
                  </a:cubicBezTo>
                  <a:close/>
                  <a:moveTo>
                    <a:pt x="36370" y="8713"/>
                  </a:moveTo>
                  <a:lnTo>
                    <a:pt x="36370" y="8713"/>
                  </a:lnTo>
                  <a:cubicBezTo>
                    <a:pt x="36673" y="8748"/>
                    <a:pt x="36946" y="8806"/>
                    <a:pt x="37188" y="8888"/>
                  </a:cubicBezTo>
                  <a:cubicBezTo>
                    <a:pt x="37685" y="9662"/>
                    <a:pt x="38097" y="10466"/>
                    <a:pt x="38401" y="11280"/>
                  </a:cubicBezTo>
                  <a:cubicBezTo>
                    <a:pt x="38392" y="11319"/>
                    <a:pt x="38383" y="11358"/>
                    <a:pt x="38372" y="11397"/>
                  </a:cubicBezTo>
                  <a:cubicBezTo>
                    <a:pt x="37776" y="10477"/>
                    <a:pt x="37107" y="9579"/>
                    <a:pt x="36370" y="8713"/>
                  </a:cubicBezTo>
                  <a:close/>
                  <a:moveTo>
                    <a:pt x="38460" y="11446"/>
                  </a:moveTo>
                  <a:cubicBezTo>
                    <a:pt x="38483" y="11512"/>
                    <a:pt x="38506" y="11578"/>
                    <a:pt x="38528" y="11644"/>
                  </a:cubicBezTo>
                  <a:cubicBezTo>
                    <a:pt x="38503" y="11599"/>
                    <a:pt x="38473" y="11555"/>
                    <a:pt x="38444" y="11511"/>
                  </a:cubicBezTo>
                  <a:cubicBezTo>
                    <a:pt x="38450" y="11488"/>
                    <a:pt x="38454" y="11468"/>
                    <a:pt x="38460" y="11446"/>
                  </a:cubicBezTo>
                  <a:close/>
                  <a:moveTo>
                    <a:pt x="27768" y="9091"/>
                  </a:moveTo>
                  <a:cubicBezTo>
                    <a:pt x="28201" y="9426"/>
                    <a:pt x="28624" y="9776"/>
                    <a:pt x="29039" y="10137"/>
                  </a:cubicBezTo>
                  <a:cubicBezTo>
                    <a:pt x="27868" y="10579"/>
                    <a:pt x="26649" y="11106"/>
                    <a:pt x="25403" y="11696"/>
                  </a:cubicBezTo>
                  <a:cubicBezTo>
                    <a:pt x="26215" y="10771"/>
                    <a:pt x="27009" y="9897"/>
                    <a:pt x="27768" y="9091"/>
                  </a:cubicBezTo>
                  <a:close/>
                  <a:moveTo>
                    <a:pt x="10993" y="10793"/>
                  </a:moveTo>
                  <a:cubicBezTo>
                    <a:pt x="11040" y="11113"/>
                    <a:pt x="11094" y="11433"/>
                    <a:pt x="11162" y="11755"/>
                  </a:cubicBezTo>
                  <a:cubicBezTo>
                    <a:pt x="10488" y="11658"/>
                    <a:pt x="9829" y="11608"/>
                    <a:pt x="9188" y="11606"/>
                  </a:cubicBezTo>
                  <a:cubicBezTo>
                    <a:pt x="9225" y="11587"/>
                    <a:pt x="9260" y="11571"/>
                    <a:pt x="9297" y="11552"/>
                  </a:cubicBezTo>
                  <a:cubicBezTo>
                    <a:pt x="9314" y="11547"/>
                    <a:pt x="9334" y="11537"/>
                    <a:pt x="9350" y="11530"/>
                  </a:cubicBezTo>
                  <a:cubicBezTo>
                    <a:pt x="9431" y="11491"/>
                    <a:pt x="9512" y="11452"/>
                    <a:pt x="9594" y="11412"/>
                  </a:cubicBezTo>
                  <a:cubicBezTo>
                    <a:pt x="9609" y="11405"/>
                    <a:pt x="9625" y="11397"/>
                    <a:pt x="9640" y="11390"/>
                  </a:cubicBezTo>
                  <a:cubicBezTo>
                    <a:pt x="9734" y="11346"/>
                    <a:pt x="9828" y="11302"/>
                    <a:pt x="9922" y="11261"/>
                  </a:cubicBezTo>
                  <a:cubicBezTo>
                    <a:pt x="9940" y="11250"/>
                    <a:pt x="9959" y="11243"/>
                    <a:pt x="9976" y="11234"/>
                  </a:cubicBezTo>
                  <a:cubicBezTo>
                    <a:pt x="10057" y="11197"/>
                    <a:pt x="10140" y="11160"/>
                    <a:pt x="10224" y="11124"/>
                  </a:cubicBezTo>
                  <a:cubicBezTo>
                    <a:pt x="10240" y="11116"/>
                    <a:pt x="10257" y="11109"/>
                    <a:pt x="10275" y="11100"/>
                  </a:cubicBezTo>
                  <a:cubicBezTo>
                    <a:pt x="10371" y="11058"/>
                    <a:pt x="10463" y="11018"/>
                    <a:pt x="10559" y="10975"/>
                  </a:cubicBezTo>
                  <a:cubicBezTo>
                    <a:pt x="10578" y="10968"/>
                    <a:pt x="10596" y="10960"/>
                    <a:pt x="10613" y="10952"/>
                  </a:cubicBezTo>
                  <a:cubicBezTo>
                    <a:pt x="10696" y="10916"/>
                    <a:pt x="10778" y="10881"/>
                    <a:pt x="10863" y="10846"/>
                  </a:cubicBezTo>
                  <a:cubicBezTo>
                    <a:pt x="10881" y="10838"/>
                    <a:pt x="10902" y="10830"/>
                    <a:pt x="10919" y="10822"/>
                  </a:cubicBezTo>
                  <a:cubicBezTo>
                    <a:pt x="10944" y="10813"/>
                    <a:pt x="10969" y="10802"/>
                    <a:pt x="10993" y="10793"/>
                  </a:cubicBezTo>
                  <a:close/>
                  <a:moveTo>
                    <a:pt x="12096" y="4150"/>
                  </a:moveTo>
                  <a:lnTo>
                    <a:pt x="12096" y="4150"/>
                  </a:lnTo>
                  <a:cubicBezTo>
                    <a:pt x="11081" y="5917"/>
                    <a:pt x="10704" y="8144"/>
                    <a:pt x="11025" y="10643"/>
                  </a:cubicBezTo>
                  <a:lnTo>
                    <a:pt x="10972" y="10650"/>
                  </a:lnTo>
                  <a:cubicBezTo>
                    <a:pt x="10975" y="10666"/>
                    <a:pt x="10977" y="10681"/>
                    <a:pt x="10980" y="10697"/>
                  </a:cubicBezTo>
                  <a:cubicBezTo>
                    <a:pt x="10288" y="10981"/>
                    <a:pt x="9616" y="11286"/>
                    <a:pt x="8967" y="11611"/>
                  </a:cubicBezTo>
                  <a:cubicBezTo>
                    <a:pt x="8425" y="11618"/>
                    <a:pt x="7894" y="11661"/>
                    <a:pt x="7379" y="11739"/>
                  </a:cubicBezTo>
                  <a:cubicBezTo>
                    <a:pt x="6939" y="11805"/>
                    <a:pt x="6517" y="11892"/>
                    <a:pt x="6109" y="12006"/>
                  </a:cubicBezTo>
                  <a:cubicBezTo>
                    <a:pt x="6677" y="9363"/>
                    <a:pt x="7711" y="6963"/>
                    <a:pt x="9212" y="5024"/>
                  </a:cubicBezTo>
                  <a:cubicBezTo>
                    <a:pt x="10125" y="4649"/>
                    <a:pt x="11091" y="4358"/>
                    <a:pt x="12096" y="4150"/>
                  </a:cubicBezTo>
                  <a:close/>
                  <a:moveTo>
                    <a:pt x="14770" y="9522"/>
                  </a:moveTo>
                  <a:lnTo>
                    <a:pt x="14770" y="9522"/>
                  </a:lnTo>
                  <a:cubicBezTo>
                    <a:pt x="14755" y="9550"/>
                    <a:pt x="14739" y="9578"/>
                    <a:pt x="14723" y="9606"/>
                  </a:cubicBezTo>
                  <a:cubicBezTo>
                    <a:pt x="14713" y="9623"/>
                    <a:pt x="14704" y="9644"/>
                    <a:pt x="14692" y="9662"/>
                  </a:cubicBezTo>
                  <a:cubicBezTo>
                    <a:pt x="14666" y="9712"/>
                    <a:pt x="14639" y="9762"/>
                    <a:pt x="14611" y="9812"/>
                  </a:cubicBezTo>
                  <a:cubicBezTo>
                    <a:pt x="14602" y="9829"/>
                    <a:pt x="14592" y="9848"/>
                    <a:pt x="14582" y="9866"/>
                  </a:cubicBezTo>
                  <a:cubicBezTo>
                    <a:pt x="14555" y="9916"/>
                    <a:pt x="14529" y="9966"/>
                    <a:pt x="14501" y="10018"/>
                  </a:cubicBezTo>
                  <a:cubicBezTo>
                    <a:pt x="14492" y="10035"/>
                    <a:pt x="14482" y="10054"/>
                    <a:pt x="14471" y="10072"/>
                  </a:cubicBezTo>
                  <a:cubicBezTo>
                    <a:pt x="14445" y="10124"/>
                    <a:pt x="14418" y="10174"/>
                    <a:pt x="14390" y="10225"/>
                  </a:cubicBezTo>
                  <a:lnTo>
                    <a:pt x="14364" y="10279"/>
                  </a:lnTo>
                  <a:cubicBezTo>
                    <a:pt x="14336" y="10331"/>
                    <a:pt x="14310" y="10382"/>
                    <a:pt x="14283" y="10434"/>
                  </a:cubicBezTo>
                  <a:lnTo>
                    <a:pt x="14255" y="10490"/>
                  </a:lnTo>
                  <a:cubicBezTo>
                    <a:pt x="14229" y="10541"/>
                    <a:pt x="14202" y="10593"/>
                    <a:pt x="14176" y="10646"/>
                  </a:cubicBezTo>
                  <a:lnTo>
                    <a:pt x="14148" y="10702"/>
                  </a:lnTo>
                  <a:cubicBezTo>
                    <a:pt x="14123" y="10753"/>
                    <a:pt x="14095" y="10806"/>
                    <a:pt x="14070" y="10857"/>
                  </a:cubicBezTo>
                  <a:cubicBezTo>
                    <a:pt x="14060" y="10875"/>
                    <a:pt x="14051" y="10893"/>
                    <a:pt x="14043" y="10910"/>
                  </a:cubicBezTo>
                  <a:cubicBezTo>
                    <a:pt x="14018" y="10963"/>
                    <a:pt x="13990" y="11018"/>
                    <a:pt x="13964" y="11071"/>
                  </a:cubicBezTo>
                  <a:cubicBezTo>
                    <a:pt x="13955" y="11088"/>
                    <a:pt x="13948" y="11105"/>
                    <a:pt x="13939" y="11124"/>
                  </a:cubicBezTo>
                  <a:cubicBezTo>
                    <a:pt x="13912" y="11177"/>
                    <a:pt x="13886" y="11233"/>
                    <a:pt x="13860" y="11286"/>
                  </a:cubicBezTo>
                  <a:cubicBezTo>
                    <a:pt x="13851" y="11302"/>
                    <a:pt x="13843" y="11321"/>
                    <a:pt x="13835" y="11337"/>
                  </a:cubicBezTo>
                  <a:cubicBezTo>
                    <a:pt x="13808" y="11391"/>
                    <a:pt x="13783" y="11446"/>
                    <a:pt x="13755" y="11500"/>
                  </a:cubicBezTo>
                  <a:cubicBezTo>
                    <a:pt x="13746" y="11516"/>
                    <a:pt x="13739" y="11536"/>
                    <a:pt x="13732" y="11552"/>
                  </a:cubicBezTo>
                  <a:cubicBezTo>
                    <a:pt x="13705" y="11608"/>
                    <a:pt x="13680" y="11661"/>
                    <a:pt x="13654" y="11715"/>
                  </a:cubicBezTo>
                  <a:cubicBezTo>
                    <a:pt x="13645" y="11734"/>
                    <a:pt x="13637" y="11750"/>
                    <a:pt x="13630" y="11769"/>
                  </a:cubicBezTo>
                  <a:cubicBezTo>
                    <a:pt x="13604" y="11824"/>
                    <a:pt x="13579" y="11880"/>
                    <a:pt x="13552" y="11933"/>
                  </a:cubicBezTo>
                  <a:cubicBezTo>
                    <a:pt x="13545" y="11950"/>
                    <a:pt x="13536" y="11968"/>
                    <a:pt x="13529" y="11986"/>
                  </a:cubicBezTo>
                  <a:cubicBezTo>
                    <a:pt x="13504" y="12042"/>
                    <a:pt x="13477" y="12096"/>
                    <a:pt x="13454" y="12152"/>
                  </a:cubicBezTo>
                  <a:cubicBezTo>
                    <a:pt x="13446" y="12168"/>
                    <a:pt x="13439" y="12184"/>
                    <a:pt x="13431" y="12199"/>
                  </a:cubicBezTo>
                  <a:cubicBezTo>
                    <a:pt x="13424" y="12197"/>
                    <a:pt x="13417" y="12196"/>
                    <a:pt x="13409" y="12192"/>
                  </a:cubicBezTo>
                  <a:lnTo>
                    <a:pt x="13398" y="12230"/>
                  </a:lnTo>
                  <a:cubicBezTo>
                    <a:pt x="12690" y="12031"/>
                    <a:pt x="11996" y="11881"/>
                    <a:pt x="11316" y="11777"/>
                  </a:cubicBezTo>
                  <a:cubicBezTo>
                    <a:pt x="11246" y="11427"/>
                    <a:pt x="11184" y="11080"/>
                    <a:pt x="11138" y="10734"/>
                  </a:cubicBezTo>
                  <a:cubicBezTo>
                    <a:pt x="11162" y="10725"/>
                    <a:pt x="11187" y="10713"/>
                    <a:pt x="11212" y="10705"/>
                  </a:cubicBezTo>
                  <a:cubicBezTo>
                    <a:pt x="11228" y="10702"/>
                    <a:pt x="11246" y="10694"/>
                    <a:pt x="11263" y="10687"/>
                  </a:cubicBezTo>
                  <a:cubicBezTo>
                    <a:pt x="11349" y="10653"/>
                    <a:pt x="11431" y="10619"/>
                    <a:pt x="11515" y="10587"/>
                  </a:cubicBezTo>
                  <a:cubicBezTo>
                    <a:pt x="11536" y="10579"/>
                    <a:pt x="11556" y="10571"/>
                    <a:pt x="11578" y="10563"/>
                  </a:cubicBezTo>
                  <a:cubicBezTo>
                    <a:pt x="11675" y="10527"/>
                    <a:pt x="11772" y="10488"/>
                    <a:pt x="11872" y="10452"/>
                  </a:cubicBezTo>
                  <a:cubicBezTo>
                    <a:pt x="11889" y="10446"/>
                    <a:pt x="11906" y="10438"/>
                    <a:pt x="11924" y="10432"/>
                  </a:cubicBezTo>
                  <a:cubicBezTo>
                    <a:pt x="12008" y="10402"/>
                    <a:pt x="12094" y="10371"/>
                    <a:pt x="12181" y="10338"/>
                  </a:cubicBezTo>
                  <a:cubicBezTo>
                    <a:pt x="12203" y="10331"/>
                    <a:pt x="12225" y="10322"/>
                    <a:pt x="12247" y="10315"/>
                  </a:cubicBezTo>
                  <a:lnTo>
                    <a:pt x="12545" y="10210"/>
                  </a:lnTo>
                  <a:cubicBezTo>
                    <a:pt x="12561" y="10204"/>
                    <a:pt x="12578" y="10199"/>
                    <a:pt x="12593" y="10194"/>
                  </a:cubicBezTo>
                  <a:cubicBezTo>
                    <a:pt x="12680" y="10163"/>
                    <a:pt x="12768" y="10132"/>
                    <a:pt x="12856" y="10103"/>
                  </a:cubicBezTo>
                  <a:cubicBezTo>
                    <a:pt x="12880" y="10096"/>
                    <a:pt x="12902" y="10088"/>
                    <a:pt x="12926" y="10079"/>
                  </a:cubicBezTo>
                  <a:cubicBezTo>
                    <a:pt x="13027" y="10047"/>
                    <a:pt x="13126" y="10013"/>
                    <a:pt x="13227" y="9981"/>
                  </a:cubicBezTo>
                  <a:cubicBezTo>
                    <a:pt x="13242" y="9975"/>
                    <a:pt x="13256" y="9971"/>
                    <a:pt x="13271" y="9966"/>
                  </a:cubicBezTo>
                  <a:cubicBezTo>
                    <a:pt x="13359" y="9937"/>
                    <a:pt x="13449" y="9909"/>
                    <a:pt x="13540" y="9881"/>
                  </a:cubicBezTo>
                  <a:lnTo>
                    <a:pt x="13611" y="9859"/>
                  </a:lnTo>
                  <a:cubicBezTo>
                    <a:pt x="13712" y="9828"/>
                    <a:pt x="13815" y="9797"/>
                    <a:pt x="13918" y="9765"/>
                  </a:cubicBezTo>
                  <a:lnTo>
                    <a:pt x="13957" y="9754"/>
                  </a:lnTo>
                  <a:cubicBezTo>
                    <a:pt x="14049" y="9726"/>
                    <a:pt x="14140" y="9700"/>
                    <a:pt x="14233" y="9673"/>
                  </a:cubicBezTo>
                  <a:cubicBezTo>
                    <a:pt x="14257" y="9666"/>
                    <a:pt x="14282" y="9659"/>
                    <a:pt x="14307" y="9651"/>
                  </a:cubicBezTo>
                  <a:cubicBezTo>
                    <a:pt x="14410" y="9622"/>
                    <a:pt x="14513" y="9593"/>
                    <a:pt x="14617" y="9565"/>
                  </a:cubicBezTo>
                  <a:cubicBezTo>
                    <a:pt x="14629" y="9562"/>
                    <a:pt x="14639" y="9559"/>
                    <a:pt x="14648" y="9556"/>
                  </a:cubicBezTo>
                  <a:lnTo>
                    <a:pt x="14770" y="9522"/>
                  </a:lnTo>
                  <a:close/>
                  <a:moveTo>
                    <a:pt x="35668" y="8676"/>
                  </a:moveTo>
                  <a:cubicBezTo>
                    <a:pt x="35863" y="8676"/>
                    <a:pt x="36049" y="8683"/>
                    <a:pt x="36226" y="8698"/>
                  </a:cubicBezTo>
                  <a:cubicBezTo>
                    <a:pt x="37005" y="9609"/>
                    <a:pt x="37710" y="10554"/>
                    <a:pt x="38333" y="11525"/>
                  </a:cubicBezTo>
                  <a:cubicBezTo>
                    <a:pt x="38253" y="11802"/>
                    <a:pt x="38138" y="12100"/>
                    <a:pt x="37991" y="12415"/>
                  </a:cubicBezTo>
                  <a:cubicBezTo>
                    <a:pt x="37995" y="12417"/>
                    <a:pt x="37994" y="12418"/>
                    <a:pt x="37994" y="12420"/>
                  </a:cubicBezTo>
                  <a:cubicBezTo>
                    <a:pt x="37989" y="12417"/>
                    <a:pt x="37983" y="12412"/>
                    <a:pt x="37980" y="12409"/>
                  </a:cubicBezTo>
                  <a:cubicBezTo>
                    <a:pt x="37960" y="12393"/>
                    <a:pt x="37938" y="12375"/>
                    <a:pt x="37917" y="12359"/>
                  </a:cubicBezTo>
                  <a:cubicBezTo>
                    <a:pt x="37886" y="12336"/>
                    <a:pt x="37857" y="12309"/>
                    <a:pt x="37826" y="12286"/>
                  </a:cubicBezTo>
                  <a:cubicBezTo>
                    <a:pt x="37804" y="12270"/>
                    <a:pt x="37783" y="12253"/>
                    <a:pt x="37761" y="12236"/>
                  </a:cubicBezTo>
                  <a:lnTo>
                    <a:pt x="37667" y="12165"/>
                  </a:lnTo>
                  <a:lnTo>
                    <a:pt x="37601" y="12115"/>
                  </a:lnTo>
                  <a:lnTo>
                    <a:pt x="37508" y="12043"/>
                  </a:lnTo>
                  <a:cubicBezTo>
                    <a:pt x="37486" y="12027"/>
                    <a:pt x="37461" y="12011"/>
                    <a:pt x="37439" y="11993"/>
                  </a:cubicBezTo>
                  <a:cubicBezTo>
                    <a:pt x="37408" y="11969"/>
                    <a:pt x="37377" y="11947"/>
                    <a:pt x="37344" y="11924"/>
                  </a:cubicBezTo>
                  <a:cubicBezTo>
                    <a:pt x="37320" y="11908"/>
                    <a:pt x="37298" y="11890"/>
                    <a:pt x="37274" y="11874"/>
                  </a:cubicBezTo>
                  <a:cubicBezTo>
                    <a:pt x="37243" y="11852"/>
                    <a:pt x="37210" y="11828"/>
                    <a:pt x="37177" y="11806"/>
                  </a:cubicBezTo>
                  <a:lnTo>
                    <a:pt x="37105" y="11756"/>
                  </a:lnTo>
                  <a:cubicBezTo>
                    <a:pt x="37071" y="11734"/>
                    <a:pt x="37041" y="11712"/>
                    <a:pt x="37008" y="11690"/>
                  </a:cubicBezTo>
                  <a:cubicBezTo>
                    <a:pt x="36983" y="11674"/>
                    <a:pt x="36958" y="11658"/>
                    <a:pt x="36935" y="11640"/>
                  </a:cubicBezTo>
                  <a:lnTo>
                    <a:pt x="36835" y="11574"/>
                  </a:lnTo>
                  <a:cubicBezTo>
                    <a:pt x="36811" y="11558"/>
                    <a:pt x="36785" y="11543"/>
                    <a:pt x="36760" y="11527"/>
                  </a:cubicBezTo>
                  <a:cubicBezTo>
                    <a:pt x="36726" y="11505"/>
                    <a:pt x="36693" y="11483"/>
                    <a:pt x="36658" y="11462"/>
                  </a:cubicBezTo>
                  <a:cubicBezTo>
                    <a:pt x="36633" y="11446"/>
                    <a:pt x="36607" y="11431"/>
                    <a:pt x="36582" y="11415"/>
                  </a:cubicBezTo>
                  <a:cubicBezTo>
                    <a:pt x="36548" y="11394"/>
                    <a:pt x="36515" y="11372"/>
                    <a:pt x="36480" y="11352"/>
                  </a:cubicBezTo>
                  <a:cubicBezTo>
                    <a:pt x="36454" y="11336"/>
                    <a:pt x="36427" y="11321"/>
                    <a:pt x="36401" y="11305"/>
                  </a:cubicBezTo>
                  <a:cubicBezTo>
                    <a:pt x="36368" y="11284"/>
                    <a:pt x="36333" y="11263"/>
                    <a:pt x="36299" y="11243"/>
                  </a:cubicBezTo>
                  <a:cubicBezTo>
                    <a:pt x="36273" y="11227"/>
                    <a:pt x="36245" y="11212"/>
                    <a:pt x="36218" y="11196"/>
                  </a:cubicBezTo>
                  <a:cubicBezTo>
                    <a:pt x="36184" y="11175"/>
                    <a:pt x="36151" y="11155"/>
                    <a:pt x="36115" y="11134"/>
                  </a:cubicBezTo>
                  <a:cubicBezTo>
                    <a:pt x="36089" y="11118"/>
                    <a:pt x="36061" y="11103"/>
                    <a:pt x="36033" y="11087"/>
                  </a:cubicBezTo>
                  <a:cubicBezTo>
                    <a:pt x="35998" y="11066"/>
                    <a:pt x="35965" y="11049"/>
                    <a:pt x="35930" y="11028"/>
                  </a:cubicBezTo>
                  <a:cubicBezTo>
                    <a:pt x="35902" y="11012"/>
                    <a:pt x="35873" y="10997"/>
                    <a:pt x="35845" y="10980"/>
                  </a:cubicBezTo>
                  <a:cubicBezTo>
                    <a:pt x="35811" y="10962"/>
                    <a:pt x="35776" y="10941"/>
                    <a:pt x="35740" y="10924"/>
                  </a:cubicBezTo>
                  <a:cubicBezTo>
                    <a:pt x="35711" y="10909"/>
                    <a:pt x="35683" y="10891"/>
                    <a:pt x="35653" y="10877"/>
                  </a:cubicBezTo>
                  <a:cubicBezTo>
                    <a:pt x="35620" y="10859"/>
                    <a:pt x="35584" y="10838"/>
                    <a:pt x="35548" y="10821"/>
                  </a:cubicBezTo>
                  <a:cubicBezTo>
                    <a:pt x="35518" y="10806"/>
                    <a:pt x="35489" y="10788"/>
                    <a:pt x="35459" y="10774"/>
                  </a:cubicBezTo>
                  <a:cubicBezTo>
                    <a:pt x="35424" y="10756"/>
                    <a:pt x="35389" y="10737"/>
                    <a:pt x="35352" y="10719"/>
                  </a:cubicBezTo>
                  <a:cubicBezTo>
                    <a:pt x="35323" y="10705"/>
                    <a:pt x="35292" y="10688"/>
                    <a:pt x="35261" y="10674"/>
                  </a:cubicBezTo>
                  <a:cubicBezTo>
                    <a:pt x="35225" y="10655"/>
                    <a:pt x="35190" y="10638"/>
                    <a:pt x="35153" y="10619"/>
                  </a:cubicBezTo>
                  <a:cubicBezTo>
                    <a:pt x="35122" y="10604"/>
                    <a:pt x="35092" y="10590"/>
                    <a:pt x="35062" y="10574"/>
                  </a:cubicBezTo>
                  <a:cubicBezTo>
                    <a:pt x="35027" y="10556"/>
                    <a:pt x="34990" y="10538"/>
                    <a:pt x="34953" y="10521"/>
                  </a:cubicBezTo>
                  <a:lnTo>
                    <a:pt x="34859" y="10477"/>
                  </a:lnTo>
                  <a:cubicBezTo>
                    <a:pt x="34822" y="10460"/>
                    <a:pt x="34789" y="10441"/>
                    <a:pt x="34752" y="10425"/>
                  </a:cubicBezTo>
                  <a:cubicBezTo>
                    <a:pt x="34719" y="10410"/>
                    <a:pt x="34687" y="10396"/>
                    <a:pt x="34656" y="10381"/>
                  </a:cubicBezTo>
                  <a:cubicBezTo>
                    <a:pt x="34619" y="10365"/>
                    <a:pt x="34583" y="10347"/>
                    <a:pt x="34547" y="10331"/>
                  </a:cubicBezTo>
                  <a:lnTo>
                    <a:pt x="34449" y="10287"/>
                  </a:lnTo>
                  <a:cubicBezTo>
                    <a:pt x="34412" y="10271"/>
                    <a:pt x="34375" y="10254"/>
                    <a:pt x="34340" y="10240"/>
                  </a:cubicBezTo>
                  <a:cubicBezTo>
                    <a:pt x="34306" y="10225"/>
                    <a:pt x="34272" y="10210"/>
                    <a:pt x="34238" y="10196"/>
                  </a:cubicBezTo>
                  <a:cubicBezTo>
                    <a:pt x="34202" y="10179"/>
                    <a:pt x="34165" y="10165"/>
                    <a:pt x="34128" y="10147"/>
                  </a:cubicBezTo>
                  <a:cubicBezTo>
                    <a:pt x="34096" y="10132"/>
                    <a:pt x="34061" y="10121"/>
                    <a:pt x="34025" y="10104"/>
                  </a:cubicBezTo>
                  <a:cubicBezTo>
                    <a:pt x="33988" y="10090"/>
                    <a:pt x="33952" y="10074"/>
                    <a:pt x="33915" y="10059"/>
                  </a:cubicBezTo>
                  <a:cubicBezTo>
                    <a:pt x="33880" y="10044"/>
                    <a:pt x="33846" y="10031"/>
                    <a:pt x="33810" y="10016"/>
                  </a:cubicBezTo>
                  <a:cubicBezTo>
                    <a:pt x="33774" y="10001"/>
                    <a:pt x="33737" y="9987"/>
                    <a:pt x="33699" y="9973"/>
                  </a:cubicBezTo>
                  <a:cubicBezTo>
                    <a:pt x="33663" y="9957"/>
                    <a:pt x="33627" y="9946"/>
                    <a:pt x="33591" y="9931"/>
                  </a:cubicBezTo>
                  <a:cubicBezTo>
                    <a:pt x="33555" y="9916"/>
                    <a:pt x="33516" y="9901"/>
                    <a:pt x="33480" y="9887"/>
                  </a:cubicBezTo>
                  <a:cubicBezTo>
                    <a:pt x="33443" y="9873"/>
                    <a:pt x="33407" y="9859"/>
                    <a:pt x="33371" y="9846"/>
                  </a:cubicBezTo>
                  <a:cubicBezTo>
                    <a:pt x="33334" y="9831"/>
                    <a:pt x="33296" y="9819"/>
                    <a:pt x="33259" y="9804"/>
                  </a:cubicBezTo>
                  <a:cubicBezTo>
                    <a:pt x="33222" y="9791"/>
                    <a:pt x="33185" y="9778"/>
                    <a:pt x="33149" y="9763"/>
                  </a:cubicBezTo>
                  <a:cubicBezTo>
                    <a:pt x="33109" y="9750"/>
                    <a:pt x="33072" y="9735"/>
                    <a:pt x="33034" y="9723"/>
                  </a:cubicBezTo>
                  <a:cubicBezTo>
                    <a:pt x="32997" y="9710"/>
                    <a:pt x="32959" y="9697"/>
                    <a:pt x="32922" y="9684"/>
                  </a:cubicBezTo>
                  <a:cubicBezTo>
                    <a:pt x="32884" y="9672"/>
                    <a:pt x="32847" y="9657"/>
                    <a:pt x="32807" y="9644"/>
                  </a:cubicBezTo>
                  <a:cubicBezTo>
                    <a:pt x="32769" y="9631"/>
                    <a:pt x="32732" y="9618"/>
                    <a:pt x="32694" y="9606"/>
                  </a:cubicBezTo>
                  <a:cubicBezTo>
                    <a:pt x="32656" y="9593"/>
                    <a:pt x="32618" y="9579"/>
                    <a:pt x="32581" y="9566"/>
                  </a:cubicBezTo>
                  <a:lnTo>
                    <a:pt x="32465" y="9528"/>
                  </a:lnTo>
                  <a:cubicBezTo>
                    <a:pt x="32425" y="9515"/>
                    <a:pt x="32387" y="9501"/>
                    <a:pt x="32348" y="9491"/>
                  </a:cubicBezTo>
                  <a:cubicBezTo>
                    <a:pt x="32310" y="9478"/>
                    <a:pt x="32270" y="9468"/>
                    <a:pt x="32231" y="9454"/>
                  </a:cubicBezTo>
                  <a:cubicBezTo>
                    <a:pt x="32193" y="9441"/>
                    <a:pt x="32154" y="9431"/>
                    <a:pt x="32113" y="9417"/>
                  </a:cubicBezTo>
                  <a:cubicBezTo>
                    <a:pt x="32075" y="9404"/>
                    <a:pt x="32034" y="9394"/>
                    <a:pt x="31995" y="9382"/>
                  </a:cubicBezTo>
                  <a:cubicBezTo>
                    <a:pt x="31957" y="9372"/>
                    <a:pt x="31916" y="9359"/>
                    <a:pt x="31878" y="9348"/>
                  </a:cubicBezTo>
                  <a:cubicBezTo>
                    <a:pt x="31848" y="9338"/>
                    <a:pt x="31819" y="9331"/>
                    <a:pt x="31788" y="9322"/>
                  </a:cubicBezTo>
                  <a:cubicBezTo>
                    <a:pt x="33323" y="8890"/>
                    <a:pt x="34629" y="8676"/>
                    <a:pt x="35668" y="8676"/>
                  </a:cubicBezTo>
                  <a:close/>
                  <a:moveTo>
                    <a:pt x="31588" y="9506"/>
                  </a:moveTo>
                  <a:cubicBezTo>
                    <a:pt x="31589" y="9525"/>
                    <a:pt x="31591" y="9541"/>
                    <a:pt x="31595" y="9559"/>
                  </a:cubicBezTo>
                  <a:cubicBezTo>
                    <a:pt x="31598" y="9598"/>
                    <a:pt x="31604" y="9637"/>
                    <a:pt x="31607" y="9675"/>
                  </a:cubicBezTo>
                  <a:cubicBezTo>
                    <a:pt x="31612" y="9709"/>
                    <a:pt x="31614" y="9741"/>
                    <a:pt x="31619" y="9772"/>
                  </a:cubicBezTo>
                  <a:cubicBezTo>
                    <a:pt x="31622" y="9813"/>
                    <a:pt x="31628" y="9851"/>
                    <a:pt x="31632" y="9893"/>
                  </a:cubicBezTo>
                  <a:cubicBezTo>
                    <a:pt x="31635" y="9925"/>
                    <a:pt x="31639" y="9956"/>
                    <a:pt x="31642" y="9990"/>
                  </a:cubicBezTo>
                  <a:cubicBezTo>
                    <a:pt x="31647" y="10029"/>
                    <a:pt x="31650" y="10071"/>
                    <a:pt x="31656" y="10110"/>
                  </a:cubicBezTo>
                  <a:cubicBezTo>
                    <a:pt x="31659" y="10143"/>
                    <a:pt x="31663" y="10175"/>
                    <a:pt x="31664" y="10206"/>
                  </a:cubicBezTo>
                  <a:cubicBezTo>
                    <a:pt x="31669" y="10247"/>
                    <a:pt x="31672" y="10290"/>
                    <a:pt x="31676" y="10329"/>
                  </a:cubicBezTo>
                  <a:cubicBezTo>
                    <a:pt x="31679" y="10360"/>
                    <a:pt x="31681" y="10394"/>
                    <a:pt x="31685" y="10425"/>
                  </a:cubicBezTo>
                  <a:cubicBezTo>
                    <a:pt x="31688" y="10468"/>
                    <a:pt x="31692" y="10510"/>
                    <a:pt x="31695" y="10550"/>
                  </a:cubicBezTo>
                  <a:cubicBezTo>
                    <a:pt x="31698" y="10581"/>
                    <a:pt x="31701" y="10613"/>
                    <a:pt x="31703" y="10644"/>
                  </a:cubicBezTo>
                  <a:cubicBezTo>
                    <a:pt x="31707" y="10687"/>
                    <a:pt x="31710" y="10731"/>
                    <a:pt x="31713" y="10772"/>
                  </a:cubicBezTo>
                  <a:cubicBezTo>
                    <a:pt x="31714" y="10805"/>
                    <a:pt x="31717" y="10834"/>
                    <a:pt x="31720" y="10865"/>
                  </a:cubicBezTo>
                  <a:cubicBezTo>
                    <a:pt x="31723" y="10909"/>
                    <a:pt x="31725" y="10952"/>
                    <a:pt x="31729" y="10996"/>
                  </a:cubicBezTo>
                  <a:cubicBezTo>
                    <a:pt x="31731" y="11027"/>
                    <a:pt x="31732" y="11056"/>
                    <a:pt x="31735" y="11087"/>
                  </a:cubicBezTo>
                  <a:cubicBezTo>
                    <a:pt x="31737" y="11131"/>
                    <a:pt x="31739" y="11175"/>
                    <a:pt x="31742" y="11219"/>
                  </a:cubicBezTo>
                  <a:cubicBezTo>
                    <a:pt x="31744" y="11249"/>
                    <a:pt x="31745" y="11280"/>
                    <a:pt x="31747" y="11309"/>
                  </a:cubicBezTo>
                  <a:cubicBezTo>
                    <a:pt x="31750" y="11353"/>
                    <a:pt x="31751" y="11400"/>
                    <a:pt x="31754" y="11444"/>
                  </a:cubicBezTo>
                  <a:cubicBezTo>
                    <a:pt x="31757" y="11474"/>
                    <a:pt x="31759" y="11503"/>
                    <a:pt x="31759" y="11534"/>
                  </a:cubicBezTo>
                  <a:lnTo>
                    <a:pt x="31764" y="11672"/>
                  </a:lnTo>
                  <a:cubicBezTo>
                    <a:pt x="31766" y="11702"/>
                    <a:pt x="31766" y="11731"/>
                    <a:pt x="31767" y="11761"/>
                  </a:cubicBezTo>
                  <a:cubicBezTo>
                    <a:pt x="31769" y="11806"/>
                    <a:pt x="31772" y="11852"/>
                    <a:pt x="31773" y="11900"/>
                  </a:cubicBezTo>
                  <a:cubicBezTo>
                    <a:pt x="31775" y="11930"/>
                    <a:pt x="31775" y="11956"/>
                    <a:pt x="31776" y="11986"/>
                  </a:cubicBezTo>
                  <a:cubicBezTo>
                    <a:pt x="31779" y="12034"/>
                    <a:pt x="31779" y="12080"/>
                    <a:pt x="31781" y="12128"/>
                  </a:cubicBezTo>
                  <a:cubicBezTo>
                    <a:pt x="31781" y="12158"/>
                    <a:pt x="31782" y="12184"/>
                    <a:pt x="31782" y="12214"/>
                  </a:cubicBezTo>
                  <a:cubicBezTo>
                    <a:pt x="31784" y="12262"/>
                    <a:pt x="31784" y="12309"/>
                    <a:pt x="31784" y="12358"/>
                  </a:cubicBezTo>
                  <a:cubicBezTo>
                    <a:pt x="31784" y="12386"/>
                    <a:pt x="31787" y="12412"/>
                    <a:pt x="31787" y="12442"/>
                  </a:cubicBezTo>
                  <a:cubicBezTo>
                    <a:pt x="31787" y="12490"/>
                    <a:pt x="31788" y="12537"/>
                    <a:pt x="31788" y="12587"/>
                  </a:cubicBezTo>
                  <a:lnTo>
                    <a:pt x="31788" y="12673"/>
                  </a:lnTo>
                  <a:lnTo>
                    <a:pt x="31788" y="12684"/>
                  </a:lnTo>
                  <a:cubicBezTo>
                    <a:pt x="31759" y="12653"/>
                    <a:pt x="31731" y="12621"/>
                    <a:pt x="31701" y="12589"/>
                  </a:cubicBezTo>
                  <a:cubicBezTo>
                    <a:pt x="31301" y="12152"/>
                    <a:pt x="30889" y="11728"/>
                    <a:pt x="30466" y="11316"/>
                  </a:cubicBezTo>
                  <a:cubicBezTo>
                    <a:pt x="30869" y="10688"/>
                    <a:pt x="31244" y="10081"/>
                    <a:pt x="31588" y="9506"/>
                  </a:cubicBezTo>
                  <a:close/>
                  <a:moveTo>
                    <a:pt x="23966" y="8332"/>
                  </a:moveTo>
                  <a:cubicBezTo>
                    <a:pt x="24000" y="8332"/>
                    <a:pt x="24032" y="8332"/>
                    <a:pt x="24066" y="8335"/>
                  </a:cubicBezTo>
                  <a:cubicBezTo>
                    <a:pt x="24114" y="8335"/>
                    <a:pt x="24166" y="8336"/>
                    <a:pt x="24216" y="8336"/>
                  </a:cubicBezTo>
                  <a:cubicBezTo>
                    <a:pt x="24250" y="8336"/>
                    <a:pt x="24282" y="8338"/>
                    <a:pt x="24316" y="8338"/>
                  </a:cubicBezTo>
                  <a:cubicBezTo>
                    <a:pt x="24365" y="8338"/>
                    <a:pt x="24416" y="8341"/>
                    <a:pt x="24466" y="8342"/>
                  </a:cubicBezTo>
                  <a:cubicBezTo>
                    <a:pt x="24500" y="8342"/>
                    <a:pt x="24531" y="8344"/>
                    <a:pt x="24563" y="8344"/>
                  </a:cubicBezTo>
                  <a:cubicBezTo>
                    <a:pt x="24615" y="8345"/>
                    <a:pt x="24666" y="8345"/>
                    <a:pt x="24718" y="8348"/>
                  </a:cubicBezTo>
                  <a:cubicBezTo>
                    <a:pt x="24750" y="8350"/>
                    <a:pt x="24781" y="8350"/>
                    <a:pt x="24812" y="8351"/>
                  </a:cubicBezTo>
                  <a:cubicBezTo>
                    <a:pt x="24865" y="8353"/>
                    <a:pt x="24916" y="8356"/>
                    <a:pt x="24971" y="8357"/>
                  </a:cubicBezTo>
                  <a:cubicBezTo>
                    <a:pt x="25000" y="8358"/>
                    <a:pt x="25031" y="8358"/>
                    <a:pt x="25060" y="8360"/>
                  </a:cubicBezTo>
                  <a:cubicBezTo>
                    <a:pt x="25113" y="8363"/>
                    <a:pt x="25166" y="8364"/>
                    <a:pt x="25221" y="8367"/>
                  </a:cubicBezTo>
                  <a:cubicBezTo>
                    <a:pt x="25250" y="8370"/>
                    <a:pt x="25276" y="8370"/>
                    <a:pt x="25306" y="8372"/>
                  </a:cubicBezTo>
                  <a:cubicBezTo>
                    <a:pt x="25362" y="8373"/>
                    <a:pt x="25416" y="8376"/>
                    <a:pt x="25472" y="8381"/>
                  </a:cubicBezTo>
                  <a:cubicBezTo>
                    <a:pt x="25500" y="8382"/>
                    <a:pt x="25526" y="8383"/>
                    <a:pt x="25554" y="8383"/>
                  </a:cubicBezTo>
                  <a:cubicBezTo>
                    <a:pt x="25612" y="8388"/>
                    <a:pt x="25666" y="8389"/>
                    <a:pt x="25722" y="8394"/>
                  </a:cubicBezTo>
                  <a:cubicBezTo>
                    <a:pt x="25747" y="8395"/>
                    <a:pt x="25775" y="8397"/>
                    <a:pt x="25802" y="8398"/>
                  </a:cubicBezTo>
                  <a:lnTo>
                    <a:pt x="25972" y="8410"/>
                  </a:lnTo>
                  <a:cubicBezTo>
                    <a:pt x="25997" y="8411"/>
                    <a:pt x="26022" y="8413"/>
                    <a:pt x="26047" y="8416"/>
                  </a:cubicBezTo>
                  <a:cubicBezTo>
                    <a:pt x="26106" y="8419"/>
                    <a:pt x="26165" y="8425"/>
                    <a:pt x="26222" y="8429"/>
                  </a:cubicBezTo>
                  <a:cubicBezTo>
                    <a:pt x="26246" y="8431"/>
                    <a:pt x="26268" y="8432"/>
                    <a:pt x="26293" y="8433"/>
                  </a:cubicBezTo>
                  <a:cubicBezTo>
                    <a:pt x="26353" y="8439"/>
                    <a:pt x="26412" y="8444"/>
                    <a:pt x="26471" y="8448"/>
                  </a:cubicBezTo>
                  <a:lnTo>
                    <a:pt x="26537" y="8454"/>
                  </a:lnTo>
                  <a:lnTo>
                    <a:pt x="26718" y="8470"/>
                  </a:lnTo>
                  <a:cubicBezTo>
                    <a:pt x="26740" y="8473"/>
                    <a:pt x="26761" y="8475"/>
                    <a:pt x="26783" y="8476"/>
                  </a:cubicBezTo>
                  <a:cubicBezTo>
                    <a:pt x="26846" y="8482"/>
                    <a:pt x="26906" y="8489"/>
                    <a:pt x="26969" y="8495"/>
                  </a:cubicBezTo>
                  <a:cubicBezTo>
                    <a:pt x="26974" y="8495"/>
                    <a:pt x="26980" y="8497"/>
                    <a:pt x="26986" y="8497"/>
                  </a:cubicBezTo>
                  <a:cubicBezTo>
                    <a:pt x="27217" y="8666"/>
                    <a:pt x="27447" y="8838"/>
                    <a:pt x="27674" y="9014"/>
                  </a:cubicBezTo>
                  <a:cubicBezTo>
                    <a:pt x="26861" y="9881"/>
                    <a:pt x="26010" y="10822"/>
                    <a:pt x="25140" y="11819"/>
                  </a:cubicBezTo>
                  <a:cubicBezTo>
                    <a:pt x="24454" y="12150"/>
                    <a:pt x="23759" y="12499"/>
                    <a:pt x="23061" y="12867"/>
                  </a:cubicBezTo>
                  <a:cubicBezTo>
                    <a:pt x="22154" y="11444"/>
                    <a:pt x="21536" y="9918"/>
                    <a:pt x="21329" y="8419"/>
                  </a:cubicBezTo>
                  <a:cubicBezTo>
                    <a:pt x="21385" y="8416"/>
                    <a:pt x="21440" y="8411"/>
                    <a:pt x="21496" y="8407"/>
                  </a:cubicBezTo>
                  <a:cubicBezTo>
                    <a:pt x="21505" y="8408"/>
                    <a:pt x="21513" y="8408"/>
                    <a:pt x="21520" y="8408"/>
                  </a:cubicBezTo>
                  <a:cubicBezTo>
                    <a:pt x="21536" y="8408"/>
                    <a:pt x="21551" y="8407"/>
                    <a:pt x="21565" y="8407"/>
                  </a:cubicBezTo>
                  <a:cubicBezTo>
                    <a:pt x="21663" y="8401"/>
                    <a:pt x="21760" y="8394"/>
                    <a:pt x="21858" y="8388"/>
                  </a:cubicBezTo>
                  <a:cubicBezTo>
                    <a:pt x="21874" y="8386"/>
                    <a:pt x="21890" y="8386"/>
                    <a:pt x="21907" y="8385"/>
                  </a:cubicBezTo>
                  <a:lnTo>
                    <a:pt x="22238" y="8367"/>
                  </a:lnTo>
                  <a:cubicBezTo>
                    <a:pt x="22260" y="8366"/>
                    <a:pt x="22282" y="8366"/>
                    <a:pt x="22302" y="8364"/>
                  </a:cubicBezTo>
                  <a:cubicBezTo>
                    <a:pt x="22399" y="8360"/>
                    <a:pt x="22495" y="8357"/>
                    <a:pt x="22594" y="8353"/>
                  </a:cubicBezTo>
                  <a:cubicBezTo>
                    <a:pt x="22611" y="8353"/>
                    <a:pt x="22630" y="8351"/>
                    <a:pt x="22648" y="8351"/>
                  </a:cubicBezTo>
                  <a:cubicBezTo>
                    <a:pt x="22758" y="8348"/>
                    <a:pt x="22869" y="8344"/>
                    <a:pt x="22979" y="8342"/>
                  </a:cubicBezTo>
                  <a:cubicBezTo>
                    <a:pt x="23000" y="8342"/>
                    <a:pt x="23020" y="8342"/>
                    <a:pt x="23041" y="8339"/>
                  </a:cubicBezTo>
                  <a:cubicBezTo>
                    <a:pt x="23139" y="8338"/>
                    <a:pt x="23235" y="8336"/>
                    <a:pt x="23332" y="8335"/>
                  </a:cubicBezTo>
                  <a:lnTo>
                    <a:pt x="23391" y="8335"/>
                  </a:lnTo>
                  <a:cubicBezTo>
                    <a:pt x="23501" y="8332"/>
                    <a:pt x="23611" y="8332"/>
                    <a:pt x="23722" y="8332"/>
                  </a:cubicBezTo>
                  <a:close/>
                  <a:moveTo>
                    <a:pt x="38407" y="11631"/>
                  </a:moveTo>
                  <a:cubicBezTo>
                    <a:pt x="38488" y="11761"/>
                    <a:pt x="38569" y="11889"/>
                    <a:pt x="38648" y="12018"/>
                  </a:cubicBezTo>
                  <a:cubicBezTo>
                    <a:pt x="38770" y="12437"/>
                    <a:pt x="38864" y="12853"/>
                    <a:pt x="38928" y="13268"/>
                  </a:cubicBezTo>
                  <a:lnTo>
                    <a:pt x="38923" y="13264"/>
                  </a:lnTo>
                  <a:cubicBezTo>
                    <a:pt x="38895" y="13236"/>
                    <a:pt x="38870" y="13209"/>
                    <a:pt x="38842" y="13181"/>
                  </a:cubicBezTo>
                  <a:cubicBezTo>
                    <a:pt x="38825" y="13165"/>
                    <a:pt x="38807" y="13146"/>
                    <a:pt x="38789" y="13130"/>
                  </a:cubicBezTo>
                  <a:cubicBezTo>
                    <a:pt x="38761" y="13102"/>
                    <a:pt x="38733" y="13077"/>
                    <a:pt x="38707" y="13049"/>
                  </a:cubicBezTo>
                  <a:cubicBezTo>
                    <a:pt x="38688" y="13033"/>
                    <a:pt x="38672" y="13015"/>
                    <a:pt x="38653" y="12999"/>
                  </a:cubicBezTo>
                  <a:cubicBezTo>
                    <a:pt x="38626" y="12971"/>
                    <a:pt x="38597" y="12946"/>
                    <a:pt x="38567" y="12918"/>
                  </a:cubicBezTo>
                  <a:cubicBezTo>
                    <a:pt x="38548" y="12902"/>
                    <a:pt x="38531" y="12883"/>
                    <a:pt x="38510" y="12867"/>
                  </a:cubicBezTo>
                  <a:cubicBezTo>
                    <a:pt x="38480" y="12842"/>
                    <a:pt x="38453" y="12815"/>
                    <a:pt x="38423" y="12787"/>
                  </a:cubicBezTo>
                  <a:cubicBezTo>
                    <a:pt x="38405" y="12771"/>
                    <a:pt x="38385" y="12753"/>
                    <a:pt x="38364" y="12736"/>
                  </a:cubicBezTo>
                  <a:cubicBezTo>
                    <a:pt x="38335" y="12711"/>
                    <a:pt x="38307" y="12684"/>
                    <a:pt x="38278" y="12659"/>
                  </a:cubicBezTo>
                  <a:cubicBezTo>
                    <a:pt x="38258" y="12643"/>
                    <a:pt x="38238" y="12625"/>
                    <a:pt x="38219" y="12608"/>
                  </a:cubicBezTo>
                  <a:cubicBezTo>
                    <a:pt x="38189" y="12581"/>
                    <a:pt x="38160" y="12556"/>
                    <a:pt x="38130" y="12533"/>
                  </a:cubicBezTo>
                  <a:lnTo>
                    <a:pt x="38070" y="12483"/>
                  </a:lnTo>
                  <a:cubicBezTo>
                    <a:pt x="38075" y="12474"/>
                    <a:pt x="38079" y="12464"/>
                    <a:pt x="38083" y="12455"/>
                  </a:cubicBezTo>
                  <a:cubicBezTo>
                    <a:pt x="38219" y="12167"/>
                    <a:pt x="38326" y="11893"/>
                    <a:pt x="38407" y="11631"/>
                  </a:cubicBezTo>
                  <a:close/>
                  <a:moveTo>
                    <a:pt x="8763" y="11711"/>
                  </a:moveTo>
                  <a:lnTo>
                    <a:pt x="8763" y="11711"/>
                  </a:lnTo>
                  <a:cubicBezTo>
                    <a:pt x="8591" y="11802"/>
                    <a:pt x="8417" y="11894"/>
                    <a:pt x="8247" y="11989"/>
                  </a:cubicBezTo>
                  <a:cubicBezTo>
                    <a:pt x="8180" y="12022"/>
                    <a:pt x="8116" y="12059"/>
                    <a:pt x="8051" y="12094"/>
                  </a:cubicBezTo>
                  <a:cubicBezTo>
                    <a:pt x="8050" y="12096"/>
                    <a:pt x="8048" y="12096"/>
                    <a:pt x="8047" y="12099"/>
                  </a:cubicBezTo>
                  <a:cubicBezTo>
                    <a:pt x="7983" y="12133"/>
                    <a:pt x="7919" y="12168"/>
                    <a:pt x="7857" y="12205"/>
                  </a:cubicBezTo>
                  <a:cubicBezTo>
                    <a:pt x="7852" y="12206"/>
                    <a:pt x="7851" y="12209"/>
                    <a:pt x="7847" y="12211"/>
                  </a:cubicBezTo>
                  <a:lnTo>
                    <a:pt x="7666" y="12315"/>
                  </a:lnTo>
                  <a:cubicBezTo>
                    <a:pt x="7660" y="12317"/>
                    <a:pt x="7657" y="12321"/>
                    <a:pt x="7651" y="12322"/>
                  </a:cubicBezTo>
                  <a:cubicBezTo>
                    <a:pt x="7592" y="12358"/>
                    <a:pt x="7533" y="12390"/>
                    <a:pt x="7474" y="12425"/>
                  </a:cubicBezTo>
                  <a:cubicBezTo>
                    <a:pt x="7469" y="12430"/>
                    <a:pt x="7461" y="12433"/>
                    <a:pt x="7455" y="12437"/>
                  </a:cubicBezTo>
                  <a:cubicBezTo>
                    <a:pt x="7398" y="12470"/>
                    <a:pt x="7342" y="12505"/>
                    <a:pt x="7285" y="12537"/>
                  </a:cubicBezTo>
                  <a:cubicBezTo>
                    <a:pt x="7277" y="12543"/>
                    <a:pt x="7270" y="12548"/>
                    <a:pt x="7263" y="12552"/>
                  </a:cubicBezTo>
                  <a:cubicBezTo>
                    <a:pt x="7207" y="12586"/>
                    <a:pt x="7152" y="12618"/>
                    <a:pt x="7096" y="12653"/>
                  </a:cubicBezTo>
                  <a:lnTo>
                    <a:pt x="7070" y="12670"/>
                  </a:lnTo>
                  <a:lnTo>
                    <a:pt x="6910" y="12770"/>
                  </a:lnTo>
                  <a:cubicBezTo>
                    <a:pt x="6898" y="12775"/>
                    <a:pt x="6889" y="12783"/>
                    <a:pt x="6879" y="12787"/>
                  </a:cubicBezTo>
                  <a:cubicBezTo>
                    <a:pt x="6827" y="12821"/>
                    <a:pt x="6776" y="12852"/>
                    <a:pt x="6724" y="12886"/>
                  </a:cubicBezTo>
                  <a:cubicBezTo>
                    <a:pt x="6713" y="12893"/>
                    <a:pt x="6702" y="12901"/>
                    <a:pt x="6689" y="12908"/>
                  </a:cubicBezTo>
                  <a:cubicBezTo>
                    <a:pt x="6639" y="12939"/>
                    <a:pt x="6590" y="12971"/>
                    <a:pt x="6540" y="13005"/>
                  </a:cubicBezTo>
                  <a:cubicBezTo>
                    <a:pt x="6527" y="13012"/>
                    <a:pt x="6514" y="13021"/>
                    <a:pt x="6504" y="13028"/>
                  </a:cubicBezTo>
                  <a:cubicBezTo>
                    <a:pt x="6455" y="13059"/>
                    <a:pt x="6408" y="13092"/>
                    <a:pt x="6360" y="13124"/>
                  </a:cubicBezTo>
                  <a:cubicBezTo>
                    <a:pt x="6348" y="13133"/>
                    <a:pt x="6333" y="13143"/>
                    <a:pt x="6320" y="13152"/>
                  </a:cubicBezTo>
                  <a:lnTo>
                    <a:pt x="6182" y="13246"/>
                  </a:lnTo>
                  <a:cubicBezTo>
                    <a:pt x="6167" y="13255"/>
                    <a:pt x="6152" y="13265"/>
                    <a:pt x="6137" y="13276"/>
                  </a:cubicBezTo>
                  <a:cubicBezTo>
                    <a:pt x="6093" y="13306"/>
                    <a:pt x="6049" y="13337"/>
                    <a:pt x="6004" y="13367"/>
                  </a:cubicBezTo>
                  <a:cubicBezTo>
                    <a:pt x="5989" y="13379"/>
                    <a:pt x="5973" y="13389"/>
                    <a:pt x="5958" y="13401"/>
                  </a:cubicBezTo>
                  <a:lnTo>
                    <a:pt x="5842" y="13483"/>
                  </a:lnTo>
                  <a:cubicBezTo>
                    <a:pt x="5909" y="13020"/>
                    <a:pt x="5990" y="12562"/>
                    <a:pt x="6084" y="12111"/>
                  </a:cubicBezTo>
                  <a:cubicBezTo>
                    <a:pt x="6502" y="11992"/>
                    <a:pt x="6938" y="11897"/>
                    <a:pt x="7392" y="11831"/>
                  </a:cubicBezTo>
                  <a:cubicBezTo>
                    <a:pt x="7838" y="11765"/>
                    <a:pt x="8297" y="11725"/>
                    <a:pt x="8763" y="11711"/>
                  </a:cubicBezTo>
                  <a:close/>
                  <a:moveTo>
                    <a:pt x="9035" y="5103"/>
                  </a:moveTo>
                  <a:lnTo>
                    <a:pt x="9035" y="5103"/>
                  </a:lnTo>
                  <a:cubicBezTo>
                    <a:pt x="7573" y="7044"/>
                    <a:pt x="6565" y="9425"/>
                    <a:pt x="6011" y="12043"/>
                  </a:cubicBezTo>
                  <a:cubicBezTo>
                    <a:pt x="4936" y="12355"/>
                    <a:pt x="3975" y="12839"/>
                    <a:pt x="3149" y="13486"/>
                  </a:cubicBezTo>
                  <a:cubicBezTo>
                    <a:pt x="3149" y="13468"/>
                    <a:pt x="3149" y="13448"/>
                    <a:pt x="3150" y="13429"/>
                  </a:cubicBezTo>
                  <a:cubicBezTo>
                    <a:pt x="3143" y="13395"/>
                    <a:pt x="3143" y="13368"/>
                    <a:pt x="3144" y="13343"/>
                  </a:cubicBezTo>
                  <a:cubicBezTo>
                    <a:pt x="3146" y="13309"/>
                    <a:pt x="3146" y="13276"/>
                    <a:pt x="3149" y="13242"/>
                  </a:cubicBezTo>
                  <a:cubicBezTo>
                    <a:pt x="3150" y="13217"/>
                    <a:pt x="3150" y="13190"/>
                    <a:pt x="3152" y="13165"/>
                  </a:cubicBezTo>
                  <a:cubicBezTo>
                    <a:pt x="3153" y="13131"/>
                    <a:pt x="3156" y="13096"/>
                    <a:pt x="3157" y="13064"/>
                  </a:cubicBezTo>
                  <a:cubicBezTo>
                    <a:pt x="3159" y="13037"/>
                    <a:pt x="3159" y="13014"/>
                    <a:pt x="3160" y="12989"/>
                  </a:cubicBezTo>
                  <a:cubicBezTo>
                    <a:pt x="3163" y="12953"/>
                    <a:pt x="3165" y="12920"/>
                    <a:pt x="3166" y="12887"/>
                  </a:cubicBezTo>
                  <a:cubicBezTo>
                    <a:pt x="3168" y="12862"/>
                    <a:pt x="3171" y="12837"/>
                    <a:pt x="3172" y="12814"/>
                  </a:cubicBezTo>
                  <a:cubicBezTo>
                    <a:pt x="3174" y="12778"/>
                    <a:pt x="3178" y="12746"/>
                    <a:pt x="3179" y="12712"/>
                  </a:cubicBezTo>
                  <a:cubicBezTo>
                    <a:pt x="3181" y="12689"/>
                    <a:pt x="3182" y="12662"/>
                    <a:pt x="3185" y="12639"/>
                  </a:cubicBezTo>
                  <a:cubicBezTo>
                    <a:pt x="3188" y="12605"/>
                    <a:pt x="3190" y="12571"/>
                    <a:pt x="3194" y="12537"/>
                  </a:cubicBezTo>
                  <a:cubicBezTo>
                    <a:pt x="3196" y="12514"/>
                    <a:pt x="3197" y="12490"/>
                    <a:pt x="3202" y="12467"/>
                  </a:cubicBezTo>
                  <a:cubicBezTo>
                    <a:pt x="3204" y="12433"/>
                    <a:pt x="3209" y="12397"/>
                    <a:pt x="3212" y="12365"/>
                  </a:cubicBezTo>
                  <a:cubicBezTo>
                    <a:pt x="3215" y="12342"/>
                    <a:pt x="3218" y="12317"/>
                    <a:pt x="3219" y="12295"/>
                  </a:cubicBezTo>
                  <a:cubicBezTo>
                    <a:pt x="3224" y="12261"/>
                    <a:pt x="3227" y="12227"/>
                    <a:pt x="3232" y="12192"/>
                  </a:cubicBezTo>
                  <a:cubicBezTo>
                    <a:pt x="3235" y="12168"/>
                    <a:pt x="3238" y="12146"/>
                    <a:pt x="3241" y="12122"/>
                  </a:cubicBezTo>
                  <a:cubicBezTo>
                    <a:pt x="3246" y="12087"/>
                    <a:pt x="3250" y="12053"/>
                    <a:pt x="3254" y="12021"/>
                  </a:cubicBezTo>
                  <a:cubicBezTo>
                    <a:pt x="3257" y="11999"/>
                    <a:pt x="3260" y="11975"/>
                    <a:pt x="3263" y="11953"/>
                  </a:cubicBezTo>
                  <a:cubicBezTo>
                    <a:pt x="3269" y="11919"/>
                    <a:pt x="3272" y="11886"/>
                    <a:pt x="3278" y="11852"/>
                  </a:cubicBezTo>
                  <a:cubicBezTo>
                    <a:pt x="3282" y="11830"/>
                    <a:pt x="3285" y="11806"/>
                    <a:pt x="3290" y="11784"/>
                  </a:cubicBezTo>
                  <a:cubicBezTo>
                    <a:pt x="3296" y="11750"/>
                    <a:pt x="3300" y="11716"/>
                    <a:pt x="3306" y="11683"/>
                  </a:cubicBezTo>
                  <a:lnTo>
                    <a:pt x="3318" y="11616"/>
                  </a:lnTo>
                  <a:cubicBezTo>
                    <a:pt x="3322" y="11583"/>
                    <a:pt x="3328" y="11549"/>
                    <a:pt x="3335" y="11515"/>
                  </a:cubicBezTo>
                  <a:cubicBezTo>
                    <a:pt x="3340" y="11493"/>
                    <a:pt x="3343" y="11471"/>
                    <a:pt x="3349" y="11449"/>
                  </a:cubicBezTo>
                  <a:cubicBezTo>
                    <a:pt x="3355" y="11416"/>
                    <a:pt x="3360" y="11383"/>
                    <a:pt x="3369" y="11347"/>
                  </a:cubicBezTo>
                  <a:cubicBezTo>
                    <a:pt x="3372" y="11325"/>
                    <a:pt x="3378" y="11303"/>
                    <a:pt x="3381" y="11284"/>
                  </a:cubicBezTo>
                  <a:cubicBezTo>
                    <a:pt x="3388" y="11250"/>
                    <a:pt x="3396" y="11218"/>
                    <a:pt x="3402" y="11184"/>
                  </a:cubicBezTo>
                  <a:cubicBezTo>
                    <a:pt x="3406" y="11162"/>
                    <a:pt x="3410" y="11141"/>
                    <a:pt x="3415" y="11119"/>
                  </a:cubicBezTo>
                  <a:lnTo>
                    <a:pt x="3437" y="11021"/>
                  </a:lnTo>
                  <a:cubicBezTo>
                    <a:pt x="3443" y="11000"/>
                    <a:pt x="3446" y="10978"/>
                    <a:pt x="3452" y="10959"/>
                  </a:cubicBezTo>
                  <a:cubicBezTo>
                    <a:pt x="3459" y="10925"/>
                    <a:pt x="3468" y="10893"/>
                    <a:pt x="3475" y="10859"/>
                  </a:cubicBezTo>
                  <a:cubicBezTo>
                    <a:pt x="3481" y="10838"/>
                    <a:pt x="3484" y="10816"/>
                    <a:pt x="3490" y="10797"/>
                  </a:cubicBezTo>
                  <a:cubicBezTo>
                    <a:pt x="3497" y="10763"/>
                    <a:pt x="3506" y="10731"/>
                    <a:pt x="3516" y="10697"/>
                  </a:cubicBezTo>
                  <a:lnTo>
                    <a:pt x="3532" y="10637"/>
                  </a:lnTo>
                  <a:cubicBezTo>
                    <a:pt x="3541" y="10603"/>
                    <a:pt x="3550" y="10571"/>
                    <a:pt x="3560" y="10540"/>
                  </a:cubicBezTo>
                  <a:lnTo>
                    <a:pt x="3577" y="10478"/>
                  </a:lnTo>
                  <a:cubicBezTo>
                    <a:pt x="3585" y="10446"/>
                    <a:pt x="3594" y="10415"/>
                    <a:pt x="3603" y="10381"/>
                  </a:cubicBezTo>
                  <a:cubicBezTo>
                    <a:pt x="3609" y="10360"/>
                    <a:pt x="3615" y="10341"/>
                    <a:pt x="3622" y="10321"/>
                  </a:cubicBezTo>
                  <a:cubicBezTo>
                    <a:pt x="3631" y="10287"/>
                    <a:pt x="3643" y="10256"/>
                    <a:pt x="3652" y="10225"/>
                  </a:cubicBezTo>
                  <a:cubicBezTo>
                    <a:pt x="3658" y="10204"/>
                    <a:pt x="3665" y="10184"/>
                    <a:pt x="3671" y="10166"/>
                  </a:cubicBezTo>
                  <a:cubicBezTo>
                    <a:pt x="3681" y="10135"/>
                    <a:pt x="3690" y="10101"/>
                    <a:pt x="3702" y="10071"/>
                  </a:cubicBezTo>
                  <a:cubicBezTo>
                    <a:pt x="3709" y="10050"/>
                    <a:pt x="3713" y="10032"/>
                    <a:pt x="3722" y="10012"/>
                  </a:cubicBezTo>
                  <a:lnTo>
                    <a:pt x="3755" y="9918"/>
                  </a:lnTo>
                  <a:cubicBezTo>
                    <a:pt x="3762" y="9897"/>
                    <a:pt x="3768" y="9879"/>
                    <a:pt x="3775" y="9859"/>
                  </a:cubicBezTo>
                  <a:lnTo>
                    <a:pt x="3808" y="9765"/>
                  </a:lnTo>
                  <a:cubicBezTo>
                    <a:pt x="3815" y="9747"/>
                    <a:pt x="3822" y="9726"/>
                    <a:pt x="3828" y="9709"/>
                  </a:cubicBezTo>
                  <a:cubicBezTo>
                    <a:pt x="3840" y="9676"/>
                    <a:pt x="3852" y="9645"/>
                    <a:pt x="3863" y="9615"/>
                  </a:cubicBezTo>
                  <a:cubicBezTo>
                    <a:pt x="3871" y="9595"/>
                    <a:pt x="3878" y="9575"/>
                    <a:pt x="3885" y="9557"/>
                  </a:cubicBezTo>
                  <a:cubicBezTo>
                    <a:pt x="3899" y="9526"/>
                    <a:pt x="3909" y="9497"/>
                    <a:pt x="3922" y="9465"/>
                  </a:cubicBezTo>
                  <a:cubicBezTo>
                    <a:pt x="3930" y="9447"/>
                    <a:pt x="3937" y="9426"/>
                    <a:pt x="3944" y="9409"/>
                  </a:cubicBezTo>
                  <a:cubicBezTo>
                    <a:pt x="3958" y="9376"/>
                    <a:pt x="3969" y="9347"/>
                    <a:pt x="3983" y="9316"/>
                  </a:cubicBezTo>
                  <a:cubicBezTo>
                    <a:pt x="3990" y="9298"/>
                    <a:pt x="3999" y="9279"/>
                    <a:pt x="4006" y="9259"/>
                  </a:cubicBezTo>
                  <a:cubicBezTo>
                    <a:pt x="4019" y="9229"/>
                    <a:pt x="4033" y="9198"/>
                    <a:pt x="4046" y="9169"/>
                  </a:cubicBezTo>
                  <a:cubicBezTo>
                    <a:pt x="4053" y="9151"/>
                    <a:pt x="4062" y="9132"/>
                    <a:pt x="4069" y="9112"/>
                  </a:cubicBezTo>
                  <a:cubicBezTo>
                    <a:pt x="4083" y="9082"/>
                    <a:pt x="4097" y="9053"/>
                    <a:pt x="4109" y="9023"/>
                  </a:cubicBezTo>
                  <a:cubicBezTo>
                    <a:pt x="4119" y="9006"/>
                    <a:pt x="4127" y="8987"/>
                    <a:pt x="4136" y="8969"/>
                  </a:cubicBezTo>
                  <a:cubicBezTo>
                    <a:pt x="4149" y="8939"/>
                    <a:pt x="4163" y="8910"/>
                    <a:pt x="4178" y="8881"/>
                  </a:cubicBezTo>
                  <a:lnTo>
                    <a:pt x="4205" y="8825"/>
                  </a:lnTo>
                  <a:cubicBezTo>
                    <a:pt x="4219" y="8795"/>
                    <a:pt x="4233" y="8769"/>
                    <a:pt x="4247" y="8739"/>
                  </a:cubicBezTo>
                  <a:lnTo>
                    <a:pt x="4275" y="8684"/>
                  </a:lnTo>
                  <a:cubicBezTo>
                    <a:pt x="4290" y="8656"/>
                    <a:pt x="4305" y="8626"/>
                    <a:pt x="4319" y="8600"/>
                  </a:cubicBezTo>
                  <a:cubicBezTo>
                    <a:pt x="4328" y="8581"/>
                    <a:pt x="4337" y="8563"/>
                    <a:pt x="4349" y="8544"/>
                  </a:cubicBezTo>
                  <a:cubicBezTo>
                    <a:pt x="4364" y="8516"/>
                    <a:pt x="4378" y="8486"/>
                    <a:pt x="4394" y="8460"/>
                  </a:cubicBezTo>
                  <a:cubicBezTo>
                    <a:pt x="4403" y="8441"/>
                    <a:pt x="4415" y="8423"/>
                    <a:pt x="4424" y="8406"/>
                  </a:cubicBezTo>
                  <a:cubicBezTo>
                    <a:pt x="4439" y="8379"/>
                    <a:pt x="4455" y="8351"/>
                    <a:pt x="4469" y="8323"/>
                  </a:cubicBezTo>
                  <a:cubicBezTo>
                    <a:pt x="4481" y="8306"/>
                    <a:pt x="4490" y="8286"/>
                    <a:pt x="4502" y="8270"/>
                  </a:cubicBezTo>
                  <a:cubicBezTo>
                    <a:pt x="4518" y="8242"/>
                    <a:pt x="4533" y="8214"/>
                    <a:pt x="4549" y="8189"/>
                  </a:cubicBezTo>
                  <a:lnTo>
                    <a:pt x="4561" y="8173"/>
                  </a:lnTo>
                  <a:cubicBezTo>
                    <a:pt x="5808" y="6849"/>
                    <a:pt x="7329" y="5829"/>
                    <a:pt x="9035" y="5103"/>
                  </a:cubicBezTo>
                  <a:close/>
                  <a:moveTo>
                    <a:pt x="24978" y="12006"/>
                  </a:moveTo>
                  <a:cubicBezTo>
                    <a:pt x="24517" y="12536"/>
                    <a:pt x="24053" y="13077"/>
                    <a:pt x="23583" y="13630"/>
                  </a:cubicBezTo>
                  <a:cubicBezTo>
                    <a:pt x="23420" y="13408"/>
                    <a:pt x="23266" y="13180"/>
                    <a:pt x="23117" y="12949"/>
                  </a:cubicBezTo>
                  <a:cubicBezTo>
                    <a:pt x="23741" y="12621"/>
                    <a:pt x="24362" y="12306"/>
                    <a:pt x="24978" y="12006"/>
                  </a:cubicBezTo>
                  <a:close/>
                  <a:moveTo>
                    <a:pt x="38841" y="12345"/>
                  </a:moveTo>
                  <a:cubicBezTo>
                    <a:pt x="39054" y="12706"/>
                    <a:pt x="39256" y="13074"/>
                    <a:pt x="39447" y="13445"/>
                  </a:cubicBezTo>
                  <a:cubicBezTo>
                    <a:pt x="39623" y="13787"/>
                    <a:pt x="39791" y="14130"/>
                    <a:pt x="39945" y="14474"/>
                  </a:cubicBezTo>
                  <a:cubicBezTo>
                    <a:pt x="39937" y="14457"/>
                    <a:pt x="39929" y="14448"/>
                    <a:pt x="39920" y="14438"/>
                  </a:cubicBezTo>
                  <a:cubicBezTo>
                    <a:pt x="39907" y="14418"/>
                    <a:pt x="39893" y="14401"/>
                    <a:pt x="39879" y="14382"/>
                  </a:cubicBezTo>
                  <a:cubicBezTo>
                    <a:pt x="39857" y="14352"/>
                    <a:pt x="39835" y="14321"/>
                    <a:pt x="39813" y="14292"/>
                  </a:cubicBezTo>
                  <a:cubicBezTo>
                    <a:pt x="39800" y="14273"/>
                    <a:pt x="39785" y="14257"/>
                    <a:pt x="39773" y="14239"/>
                  </a:cubicBezTo>
                  <a:cubicBezTo>
                    <a:pt x="39751" y="14210"/>
                    <a:pt x="39726" y="14177"/>
                    <a:pt x="39703" y="14148"/>
                  </a:cubicBezTo>
                  <a:cubicBezTo>
                    <a:pt x="39688" y="14130"/>
                    <a:pt x="39673" y="14111"/>
                    <a:pt x="39660" y="14095"/>
                  </a:cubicBezTo>
                  <a:cubicBezTo>
                    <a:pt x="39637" y="14065"/>
                    <a:pt x="39615" y="14036"/>
                    <a:pt x="39591" y="14007"/>
                  </a:cubicBezTo>
                  <a:cubicBezTo>
                    <a:pt x="39576" y="13989"/>
                    <a:pt x="39562" y="13970"/>
                    <a:pt x="39547" y="13954"/>
                  </a:cubicBezTo>
                  <a:cubicBezTo>
                    <a:pt x="39523" y="13924"/>
                    <a:pt x="39498" y="13895"/>
                    <a:pt x="39475" y="13867"/>
                  </a:cubicBezTo>
                  <a:cubicBezTo>
                    <a:pt x="39460" y="13849"/>
                    <a:pt x="39445" y="13832"/>
                    <a:pt x="39431" y="13815"/>
                  </a:cubicBezTo>
                  <a:cubicBezTo>
                    <a:pt x="39406" y="13786"/>
                    <a:pt x="39381" y="13757"/>
                    <a:pt x="39356" y="13729"/>
                  </a:cubicBezTo>
                  <a:cubicBezTo>
                    <a:pt x="39341" y="13711"/>
                    <a:pt x="39325" y="13695"/>
                    <a:pt x="39310" y="13677"/>
                  </a:cubicBezTo>
                  <a:cubicBezTo>
                    <a:pt x="39284" y="13648"/>
                    <a:pt x="39259" y="13621"/>
                    <a:pt x="39232" y="13592"/>
                  </a:cubicBezTo>
                  <a:cubicBezTo>
                    <a:pt x="39216" y="13573"/>
                    <a:pt x="39201" y="13557"/>
                    <a:pt x="39185" y="13540"/>
                  </a:cubicBezTo>
                  <a:cubicBezTo>
                    <a:pt x="39159" y="13512"/>
                    <a:pt x="39134" y="13483"/>
                    <a:pt x="39106" y="13455"/>
                  </a:cubicBezTo>
                  <a:cubicBezTo>
                    <a:pt x="39089" y="13439"/>
                    <a:pt x="39072" y="13420"/>
                    <a:pt x="39056" y="13404"/>
                  </a:cubicBezTo>
                  <a:lnTo>
                    <a:pt x="39045" y="13393"/>
                  </a:lnTo>
                  <a:cubicBezTo>
                    <a:pt x="38998" y="13045"/>
                    <a:pt x="38929" y="12696"/>
                    <a:pt x="38841" y="12345"/>
                  </a:cubicBezTo>
                  <a:close/>
                  <a:moveTo>
                    <a:pt x="31847" y="9438"/>
                  </a:moveTo>
                  <a:lnTo>
                    <a:pt x="31847" y="9438"/>
                  </a:lnTo>
                  <a:cubicBezTo>
                    <a:pt x="31856" y="9440"/>
                    <a:pt x="31864" y="9444"/>
                    <a:pt x="31873" y="9445"/>
                  </a:cubicBezTo>
                  <a:cubicBezTo>
                    <a:pt x="31913" y="9462"/>
                    <a:pt x="31953" y="9473"/>
                    <a:pt x="31995" y="9485"/>
                  </a:cubicBezTo>
                  <a:cubicBezTo>
                    <a:pt x="32032" y="9497"/>
                    <a:pt x="32069" y="9507"/>
                    <a:pt x="32104" y="9519"/>
                  </a:cubicBezTo>
                  <a:cubicBezTo>
                    <a:pt x="32147" y="9532"/>
                    <a:pt x="32187" y="9544"/>
                    <a:pt x="32229" y="9557"/>
                  </a:cubicBezTo>
                  <a:cubicBezTo>
                    <a:pt x="32265" y="9569"/>
                    <a:pt x="32301" y="9579"/>
                    <a:pt x="32335" y="9591"/>
                  </a:cubicBezTo>
                  <a:cubicBezTo>
                    <a:pt x="32378" y="9603"/>
                    <a:pt x="32419" y="9618"/>
                    <a:pt x="32460" y="9631"/>
                  </a:cubicBezTo>
                  <a:cubicBezTo>
                    <a:pt x="32496" y="9643"/>
                    <a:pt x="32531" y="9653"/>
                    <a:pt x="32566" y="9666"/>
                  </a:cubicBezTo>
                  <a:cubicBezTo>
                    <a:pt x="32606" y="9679"/>
                    <a:pt x="32648" y="9694"/>
                    <a:pt x="32688" y="9709"/>
                  </a:cubicBezTo>
                  <a:cubicBezTo>
                    <a:pt x="32723" y="9719"/>
                    <a:pt x="32757" y="9732"/>
                    <a:pt x="32791" y="9743"/>
                  </a:cubicBezTo>
                  <a:cubicBezTo>
                    <a:pt x="32832" y="9757"/>
                    <a:pt x="32875" y="9772"/>
                    <a:pt x="32915" y="9785"/>
                  </a:cubicBezTo>
                  <a:cubicBezTo>
                    <a:pt x="32949" y="9797"/>
                    <a:pt x="32982" y="9809"/>
                    <a:pt x="33016" y="9821"/>
                  </a:cubicBezTo>
                  <a:cubicBezTo>
                    <a:pt x="33056" y="9835"/>
                    <a:pt x="33097" y="9850"/>
                    <a:pt x="33140" y="9865"/>
                  </a:cubicBezTo>
                  <a:cubicBezTo>
                    <a:pt x="33172" y="9878"/>
                    <a:pt x="33206" y="9888"/>
                    <a:pt x="33238" y="9901"/>
                  </a:cubicBezTo>
                  <a:cubicBezTo>
                    <a:pt x="33279" y="9916"/>
                    <a:pt x="33319" y="9932"/>
                    <a:pt x="33362" y="9947"/>
                  </a:cubicBezTo>
                  <a:cubicBezTo>
                    <a:pt x="33394" y="9960"/>
                    <a:pt x="33427" y="9971"/>
                    <a:pt x="33459" y="9984"/>
                  </a:cubicBezTo>
                  <a:cubicBezTo>
                    <a:pt x="33500" y="9998"/>
                    <a:pt x="33540" y="10015"/>
                    <a:pt x="33581" y="10032"/>
                  </a:cubicBezTo>
                  <a:cubicBezTo>
                    <a:pt x="33612" y="10044"/>
                    <a:pt x="33643" y="10056"/>
                    <a:pt x="33674" y="10069"/>
                  </a:cubicBezTo>
                  <a:cubicBezTo>
                    <a:pt x="33715" y="10085"/>
                    <a:pt x="33755" y="10101"/>
                    <a:pt x="33796" y="10116"/>
                  </a:cubicBezTo>
                  <a:cubicBezTo>
                    <a:pt x="33827" y="10129"/>
                    <a:pt x="33858" y="10143"/>
                    <a:pt x="33887" y="10153"/>
                  </a:cubicBezTo>
                  <a:lnTo>
                    <a:pt x="34009" y="10203"/>
                  </a:lnTo>
                  <a:cubicBezTo>
                    <a:pt x="34038" y="10216"/>
                    <a:pt x="34069" y="10228"/>
                    <a:pt x="34099" y="10241"/>
                  </a:cubicBezTo>
                  <a:cubicBezTo>
                    <a:pt x="34140" y="10257"/>
                    <a:pt x="34180" y="10276"/>
                    <a:pt x="34218" y="10293"/>
                  </a:cubicBezTo>
                  <a:cubicBezTo>
                    <a:pt x="34247" y="10306"/>
                    <a:pt x="34277" y="10319"/>
                    <a:pt x="34309" y="10331"/>
                  </a:cubicBezTo>
                  <a:cubicBezTo>
                    <a:pt x="34349" y="10349"/>
                    <a:pt x="34387" y="10366"/>
                    <a:pt x="34428" y="10385"/>
                  </a:cubicBezTo>
                  <a:lnTo>
                    <a:pt x="34516" y="10424"/>
                  </a:lnTo>
                  <a:cubicBezTo>
                    <a:pt x="34556" y="10441"/>
                    <a:pt x="34596" y="10460"/>
                    <a:pt x="34634" y="10477"/>
                  </a:cubicBezTo>
                  <a:cubicBezTo>
                    <a:pt x="34662" y="10490"/>
                    <a:pt x="34692" y="10503"/>
                    <a:pt x="34718" y="10515"/>
                  </a:cubicBezTo>
                  <a:cubicBezTo>
                    <a:pt x="34758" y="10534"/>
                    <a:pt x="34797" y="10552"/>
                    <a:pt x="34836" y="10571"/>
                  </a:cubicBezTo>
                  <a:lnTo>
                    <a:pt x="34920" y="10609"/>
                  </a:lnTo>
                  <a:cubicBezTo>
                    <a:pt x="34958" y="10628"/>
                    <a:pt x="34996" y="10646"/>
                    <a:pt x="35034" y="10666"/>
                  </a:cubicBezTo>
                  <a:cubicBezTo>
                    <a:pt x="35062" y="10680"/>
                    <a:pt x="35090" y="10694"/>
                    <a:pt x="35118" y="10706"/>
                  </a:cubicBezTo>
                  <a:cubicBezTo>
                    <a:pt x="35156" y="10725"/>
                    <a:pt x="35195" y="10746"/>
                    <a:pt x="35233" y="10763"/>
                  </a:cubicBezTo>
                  <a:cubicBezTo>
                    <a:pt x="35261" y="10777"/>
                    <a:pt x="35287" y="10791"/>
                    <a:pt x="35314" y="10805"/>
                  </a:cubicBezTo>
                  <a:cubicBezTo>
                    <a:pt x="35353" y="10824"/>
                    <a:pt x="35392" y="10843"/>
                    <a:pt x="35428" y="10863"/>
                  </a:cubicBezTo>
                  <a:cubicBezTo>
                    <a:pt x="35453" y="10875"/>
                    <a:pt x="35481" y="10890"/>
                    <a:pt x="35508" y="10903"/>
                  </a:cubicBezTo>
                  <a:cubicBezTo>
                    <a:pt x="35546" y="10924"/>
                    <a:pt x="35583" y="10944"/>
                    <a:pt x="35621" y="10963"/>
                  </a:cubicBezTo>
                  <a:cubicBezTo>
                    <a:pt x="35648" y="10977"/>
                    <a:pt x="35673" y="10991"/>
                    <a:pt x="35699" y="11005"/>
                  </a:cubicBezTo>
                  <a:cubicBezTo>
                    <a:pt x="35737" y="11025"/>
                    <a:pt x="35774" y="11047"/>
                    <a:pt x="35811" y="11066"/>
                  </a:cubicBezTo>
                  <a:cubicBezTo>
                    <a:pt x="35836" y="11081"/>
                    <a:pt x="35861" y="11094"/>
                    <a:pt x="35886" y="11108"/>
                  </a:cubicBezTo>
                  <a:cubicBezTo>
                    <a:pt x="35923" y="11128"/>
                    <a:pt x="35961" y="11150"/>
                    <a:pt x="35998" y="11172"/>
                  </a:cubicBezTo>
                  <a:cubicBezTo>
                    <a:pt x="36023" y="11187"/>
                    <a:pt x="36048" y="11199"/>
                    <a:pt x="36071" y="11213"/>
                  </a:cubicBezTo>
                  <a:cubicBezTo>
                    <a:pt x="36108" y="11235"/>
                    <a:pt x="36145" y="11256"/>
                    <a:pt x="36182" y="11278"/>
                  </a:cubicBezTo>
                  <a:cubicBezTo>
                    <a:pt x="36207" y="11293"/>
                    <a:pt x="36230" y="11306"/>
                    <a:pt x="36254" y="11321"/>
                  </a:cubicBezTo>
                  <a:cubicBezTo>
                    <a:pt x="36290" y="11343"/>
                    <a:pt x="36327" y="11365"/>
                    <a:pt x="36362" y="11387"/>
                  </a:cubicBezTo>
                  <a:cubicBezTo>
                    <a:pt x="36386" y="11402"/>
                    <a:pt x="36410" y="11415"/>
                    <a:pt x="36432" y="11430"/>
                  </a:cubicBezTo>
                  <a:cubicBezTo>
                    <a:pt x="36468" y="11452"/>
                    <a:pt x="36504" y="11474"/>
                    <a:pt x="36540" y="11497"/>
                  </a:cubicBezTo>
                  <a:cubicBezTo>
                    <a:pt x="36562" y="11512"/>
                    <a:pt x="36586" y="11527"/>
                    <a:pt x="36608" y="11540"/>
                  </a:cubicBezTo>
                  <a:cubicBezTo>
                    <a:pt x="36643" y="11562"/>
                    <a:pt x="36680" y="11586"/>
                    <a:pt x="36715" y="11608"/>
                  </a:cubicBezTo>
                  <a:cubicBezTo>
                    <a:pt x="36738" y="11622"/>
                    <a:pt x="36761" y="11637"/>
                    <a:pt x="36783" y="11652"/>
                  </a:cubicBezTo>
                  <a:cubicBezTo>
                    <a:pt x="36818" y="11675"/>
                    <a:pt x="36854" y="11697"/>
                    <a:pt x="36888" y="11721"/>
                  </a:cubicBezTo>
                  <a:lnTo>
                    <a:pt x="36954" y="11765"/>
                  </a:lnTo>
                  <a:cubicBezTo>
                    <a:pt x="36989" y="11790"/>
                    <a:pt x="37024" y="11814"/>
                    <a:pt x="37057" y="11837"/>
                  </a:cubicBezTo>
                  <a:cubicBezTo>
                    <a:pt x="37079" y="11852"/>
                    <a:pt x="37099" y="11867"/>
                    <a:pt x="37121" y="11881"/>
                  </a:cubicBezTo>
                  <a:cubicBezTo>
                    <a:pt x="37157" y="11905"/>
                    <a:pt x="37189" y="11930"/>
                    <a:pt x="37223" y="11953"/>
                  </a:cubicBezTo>
                  <a:cubicBezTo>
                    <a:pt x="37243" y="11968"/>
                    <a:pt x="37266" y="11983"/>
                    <a:pt x="37285" y="11997"/>
                  </a:cubicBezTo>
                  <a:cubicBezTo>
                    <a:pt x="37319" y="12021"/>
                    <a:pt x="37351" y="12044"/>
                    <a:pt x="37386" y="12071"/>
                  </a:cubicBezTo>
                  <a:cubicBezTo>
                    <a:pt x="37407" y="12086"/>
                    <a:pt x="37427" y="12100"/>
                    <a:pt x="37449" y="12117"/>
                  </a:cubicBezTo>
                  <a:cubicBezTo>
                    <a:pt x="37482" y="12140"/>
                    <a:pt x="37516" y="12167"/>
                    <a:pt x="37548" y="12190"/>
                  </a:cubicBezTo>
                  <a:cubicBezTo>
                    <a:pt x="37569" y="12205"/>
                    <a:pt x="37588" y="12221"/>
                    <a:pt x="37608" y="12236"/>
                  </a:cubicBezTo>
                  <a:cubicBezTo>
                    <a:pt x="37642" y="12262"/>
                    <a:pt x="37673" y="12286"/>
                    <a:pt x="37707" y="12312"/>
                  </a:cubicBezTo>
                  <a:cubicBezTo>
                    <a:pt x="37726" y="12327"/>
                    <a:pt x="37745" y="12343"/>
                    <a:pt x="37766" y="12358"/>
                  </a:cubicBezTo>
                  <a:cubicBezTo>
                    <a:pt x="37797" y="12383"/>
                    <a:pt x="37829" y="12409"/>
                    <a:pt x="37860" y="12434"/>
                  </a:cubicBezTo>
                  <a:cubicBezTo>
                    <a:pt x="37879" y="12449"/>
                    <a:pt x="37900" y="12467"/>
                    <a:pt x="37917" y="12481"/>
                  </a:cubicBezTo>
                  <a:cubicBezTo>
                    <a:pt x="37929" y="12490"/>
                    <a:pt x="37942" y="12500"/>
                    <a:pt x="37952" y="12511"/>
                  </a:cubicBezTo>
                  <a:cubicBezTo>
                    <a:pt x="37655" y="13124"/>
                    <a:pt x="37239" y="13787"/>
                    <a:pt x="36710" y="14498"/>
                  </a:cubicBezTo>
                  <a:cubicBezTo>
                    <a:pt x="35386" y="12646"/>
                    <a:pt x="33756" y="10952"/>
                    <a:pt x="31847" y="9438"/>
                  </a:cubicBezTo>
                  <a:close/>
                  <a:moveTo>
                    <a:pt x="21230" y="8432"/>
                  </a:moveTo>
                  <a:cubicBezTo>
                    <a:pt x="21436" y="9916"/>
                    <a:pt x="22038" y="11453"/>
                    <a:pt x="22973" y="12920"/>
                  </a:cubicBezTo>
                  <a:cubicBezTo>
                    <a:pt x="21786" y="13549"/>
                    <a:pt x="20587" y="14229"/>
                    <a:pt x="19402" y="14947"/>
                  </a:cubicBezTo>
                  <a:cubicBezTo>
                    <a:pt x="17513" y="13739"/>
                    <a:pt x="15526" y="12815"/>
                    <a:pt x="13526" y="12234"/>
                  </a:cubicBezTo>
                  <a:cubicBezTo>
                    <a:pt x="13954" y="11286"/>
                    <a:pt x="14414" y="10371"/>
                    <a:pt x="14904" y="9493"/>
                  </a:cubicBezTo>
                  <a:cubicBezTo>
                    <a:pt x="14916" y="9490"/>
                    <a:pt x="14926" y="9488"/>
                    <a:pt x="14938" y="9484"/>
                  </a:cubicBezTo>
                  <a:cubicBezTo>
                    <a:pt x="14961" y="9475"/>
                    <a:pt x="14986" y="9468"/>
                    <a:pt x="15013" y="9460"/>
                  </a:cubicBezTo>
                  <a:cubicBezTo>
                    <a:pt x="15117" y="9432"/>
                    <a:pt x="15222" y="9404"/>
                    <a:pt x="15327" y="9379"/>
                  </a:cubicBezTo>
                  <a:cubicBezTo>
                    <a:pt x="15335" y="9378"/>
                    <a:pt x="15342" y="9375"/>
                    <a:pt x="15351" y="9373"/>
                  </a:cubicBezTo>
                  <a:cubicBezTo>
                    <a:pt x="15450" y="9350"/>
                    <a:pt x="15548" y="9323"/>
                    <a:pt x="15647" y="9301"/>
                  </a:cubicBezTo>
                  <a:cubicBezTo>
                    <a:pt x="15673" y="9297"/>
                    <a:pt x="15698" y="9290"/>
                    <a:pt x="15725" y="9284"/>
                  </a:cubicBezTo>
                  <a:cubicBezTo>
                    <a:pt x="15830" y="9257"/>
                    <a:pt x="15935" y="9234"/>
                    <a:pt x="16042" y="9209"/>
                  </a:cubicBezTo>
                  <a:cubicBezTo>
                    <a:pt x="16045" y="9209"/>
                    <a:pt x="16050" y="9206"/>
                    <a:pt x="16053" y="9206"/>
                  </a:cubicBezTo>
                  <a:cubicBezTo>
                    <a:pt x="16156" y="9182"/>
                    <a:pt x="16259" y="9160"/>
                    <a:pt x="16364" y="9137"/>
                  </a:cubicBezTo>
                  <a:cubicBezTo>
                    <a:pt x="16389" y="9131"/>
                    <a:pt x="16416" y="9125"/>
                    <a:pt x="16442" y="9120"/>
                  </a:cubicBezTo>
                  <a:cubicBezTo>
                    <a:pt x="16656" y="9073"/>
                    <a:pt x="16872" y="9029"/>
                    <a:pt x="17087" y="8988"/>
                  </a:cubicBezTo>
                  <a:cubicBezTo>
                    <a:pt x="17112" y="8982"/>
                    <a:pt x="17138" y="8976"/>
                    <a:pt x="17163" y="8973"/>
                  </a:cubicBezTo>
                  <a:cubicBezTo>
                    <a:pt x="17270" y="8953"/>
                    <a:pt x="17375" y="8932"/>
                    <a:pt x="17482" y="8912"/>
                  </a:cubicBezTo>
                  <a:cubicBezTo>
                    <a:pt x="17484" y="8912"/>
                    <a:pt x="17485" y="8912"/>
                    <a:pt x="17487" y="8910"/>
                  </a:cubicBezTo>
                  <a:cubicBezTo>
                    <a:pt x="17596" y="8889"/>
                    <a:pt x="17704" y="8872"/>
                    <a:pt x="17813" y="8851"/>
                  </a:cubicBezTo>
                  <a:cubicBezTo>
                    <a:pt x="17838" y="8848"/>
                    <a:pt x="17865" y="8842"/>
                    <a:pt x="17890" y="8838"/>
                  </a:cubicBezTo>
                  <a:cubicBezTo>
                    <a:pt x="17993" y="8820"/>
                    <a:pt x="18096" y="8804"/>
                    <a:pt x="18200" y="8786"/>
                  </a:cubicBezTo>
                  <a:cubicBezTo>
                    <a:pt x="18206" y="8786"/>
                    <a:pt x="18212" y="8785"/>
                    <a:pt x="18218" y="8784"/>
                  </a:cubicBezTo>
                  <a:cubicBezTo>
                    <a:pt x="18325" y="8764"/>
                    <a:pt x="18435" y="8748"/>
                    <a:pt x="18544" y="8732"/>
                  </a:cubicBezTo>
                  <a:cubicBezTo>
                    <a:pt x="18571" y="8728"/>
                    <a:pt x="18596" y="8725"/>
                    <a:pt x="18619" y="8720"/>
                  </a:cubicBezTo>
                  <a:lnTo>
                    <a:pt x="18924" y="8676"/>
                  </a:lnTo>
                  <a:cubicBezTo>
                    <a:pt x="18933" y="8675"/>
                    <a:pt x="18941" y="8675"/>
                    <a:pt x="18949" y="8673"/>
                  </a:cubicBezTo>
                  <a:cubicBezTo>
                    <a:pt x="19058" y="8659"/>
                    <a:pt x="19168" y="8644"/>
                    <a:pt x="19278" y="8629"/>
                  </a:cubicBezTo>
                  <a:cubicBezTo>
                    <a:pt x="19303" y="8625"/>
                    <a:pt x="19328" y="8622"/>
                    <a:pt x="19353" y="8620"/>
                  </a:cubicBezTo>
                  <a:cubicBezTo>
                    <a:pt x="19453" y="8607"/>
                    <a:pt x="19553" y="8594"/>
                    <a:pt x="19653" y="8584"/>
                  </a:cubicBezTo>
                  <a:cubicBezTo>
                    <a:pt x="19664" y="8581"/>
                    <a:pt x="19675" y="8579"/>
                    <a:pt x="19686" y="8579"/>
                  </a:cubicBezTo>
                  <a:cubicBezTo>
                    <a:pt x="19796" y="8566"/>
                    <a:pt x="19906" y="8554"/>
                    <a:pt x="20015" y="8542"/>
                  </a:cubicBezTo>
                  <a:cubicBezTo>
                    <a:pt x="20039" y="8541"/>
                    <a:pt x="20064" y="8536"/>
                    <a:pt x="20087" y="8535"/>
                  </a:cubicBezTo>
                  <a:cubicBezTo>
                    <a:pt x="20186" y="8525"/>
                    <a:pt x="20286" y="8514"/>
                    <a:pt x="20384" y="8504"/>
                  </a:cubicBezTo>
                  <a:cubicBezTo>
                    <a:pt x="20398" y="8503"/>
                    <a:pt x="20411" y="8503"/>
                    <a:pt x="20425" y="8500"/>
                  </a:cubicBezTo>
                  <a:cubicBezTo>
                    <a:pt x="20536" y="8489"/>
                    <a:pt x="20646" y="8481"/>
                    <a:pt x="20756" y="8469"/>
                  </a:cubicBezTo>
                  <a:cubicBezTo>
                    <a:pt x="20780" y="8467"/>
                    <a:pt x="20804" y="8466"/>
                    <a:pt x="20826" y="8463"/>
                  </a:cubicBezTo>
                  <a:cubicBezTo>
                    <a:pt x="20924" y="8454"/>
                    <a:pt x="21021" y="8447"/>
                    <a:pt x="21120" y="8439"/>
                  </a:cubicBezTo>
                  <a:cubicBezTo>
                    <a:pt x="21134" y="8438"/>
                    <a:pt x="21152" y="8438"/>
                    <a:pt x="21167" y="8436"/>
                  </a:cubicBezTo>
                  <a:cubicBezTo>
                    <a:pt x="21189" y="8433"/>
                    <a:pt x="21208" y="8432"/>
                    <a:pt x="21230" y="8432"/>
                  </a:cubicBezTo>
                  <a:close/>
                  <a:moveTo>
                    <a:pt x="11338" y="11883"/>
                  </a:moveTo>
                  <a:lnTo>
                    <a:pt x="11338" y="11883"/>
                  </a:lnTo>
                  <a:cubicBezTo>
                    <a:pt x="12003" y="11986"/>
                    <a:pt x="12681" y="12134"/>
                    <a:pt x="13374" y="12330"/>
                  </a:cubicBezTo>
                  <a:cubicBezTo>
                    <a:pt x="13367" y="12345"/>
                    <a:pt x="13359" y="12359"/>
                    <a:pt x="13354" y="12374"/>
                  </a:cubicBezTo>
                  <a:cubicBezTo>
                    <a:pt x="13346" y="12393"/>
                    <a:pt x="13337" y="12409"/>
                    <a:pt x="13330" y="12427"/>
                  </a:cubicBezTo>
                  <a:cubicBezTo>
                    <a:pt x="13305" y="12483"/>
                    <a:pt x="13280" y="12540"/>
                    <a:pt x="13256" y="12596"/>
                  </a:cubicBezTo>
                  <a:cubicBezTo>
                    <a:pt x="13249" y="12612"/>
                    <a:pt x="13242" y="12631"/>
                    <a:pt x="13234" y="12648"/>
                  </a:cubicBezTo>
                  <a:cubicBezTo>
                    <a:pt x="13211" y="12705"/>
                    <a:pt x="13184" y="12762"/>
                    <a:pt x="13161" y="12820"/>
                  </a:cubicBezTo>
                  <a:cubicBezTo>
                    <a:pt x="13153" y="12836"/>
                    <a:pt x="13146" y="12853"/>
                    <a:pt x="13139" y="12871"/>
                  </a:cubicBezTo>
                  <a:cubicBezTo>
                    <a:pt x="13115" y="12927"/>
                    <a:pt x="13089" y="12984"/>
                    <a:pt x="13065" y="13042"/>
                  </a:cubicBezTo>
                  <a:cubicBezTo>
                    <a:pt x="13058" y="13058"/>
                    <a:pt x="13051" y="13077"/>
                    <a:pt x="13043" y="13093"/>
                  </a:cubicBezTo>
                  <a:cubicBezTo>
                    <a:pt x="13020" y="13151"/>
                    <a:pt x="12995" y="13206"/>
                    <a:pt x="12971" y="13265"/>
                  </a:cubicBezTo>
                  <a:cubicBezTo>
                    <a:pt x="12964" y="13284"/>
                    <a:pt x="12956" y="13302"/>
                    <a:pt x="12949" y="13320"/>
                  </a:cubicBezTo>
                  <a:lnTo>
                    <a:pt x="12878" y="13490"/>
                  </a:lnTo>
                  <a:lnTo>
                    <a:pt x="12856" y="13545"/>
                  </a:lnTo>
                  <a:cubicBezTo>
                    <a:pt x="12831" y="13602"/>
                    <a:pt x="12809" y="13659"/>
                    <a:pt x="12786" y="13717"/>
                  </a:cubicBezTo>
                  <a:lnTo>
                    <a:pt x="12764" y="13771"/>
                  </a:lnTo>
                  <a:cubicBezTo>
                    <a:pt x="12742" y="13829"/>
                    <a:pt x="12718" y="13886"/>
                    <a:pt x="12696" y="13942"/>
                  </a:cubicBezTo>
                  <a:lnTo>
                    <a:pt x="12674" y="13998"/>
                  </a:lnTo>
                  <a:cubicBezTo>
                    <a:pt x="12652" y="14055"/>
                    <a:pt x="12628" y="14111"/>
                    <a:pt x="12606" y="14170"/>
                  </a:cubicBezTo>
                  <a:lnTo>
                    <a:pt x="12584" y="14226"/>
                  </a:lnTo>
                  <a:cubicBezTo>
                    <a:pt x="12562" y="14283"/>
                    <a:pt x="12540" y="14342"/>
                    <a:pt x="12518" y="14398"/>
                  </a:cubicBezTo>
                  <a:cubicBezTo>
                    <a:pt x="12511" y="14417"/>
                    <a:pt x="12503" y="14438"/>
                    <a:pt x="12496" y="14455"/>
                  </a:cubicBezTo>
                  <a:cubicBezTo>
                    <a:pt x="12474" y="14513"/>
                    <a:pt x="12452" y="14570"/>
                    <a:pt x="12430" y="14627"/>
                  </a:cubicBezTo>
                  <a:cubicBezTo>
                    <a:pt x="12422" y="14648"/>
                    <a:pt x="12415" y="14667"/>
                    <a:pt x="12408" y="14686"/>
                  </a:cubicBezTo>
                  <a:cubicBezTo>
                    <a:pt x="12386" y="14744"/>
                    <a:pt x="12365" y="14801"/>
                    <a:pt x="12343" y="14860"/>
                  </a:cubicBezTo>
                  <a:cubicBezTo>
                    <a:pt x="12336" y="14880"/>
                    <a:pt x="12328" y="14899"/>
                    <a:pt x="12321" y="14919"/>
                  </a:cubicBezTo>
                  <a:cubicBezTo>
                    <a:pt x="12315" y="14932"/>
                    <a:pt x="12312" y="14944"/>
                    <a:pt x="12306" y="14958"/>
                  </a:cubicBezTo>
                  <a:cubicBezTo>
                    <a:pt x="11880" y="13927"/>
                    <a:pt x="11556" y="12899"/>
                    <a:pt x="11338" y="11883"/>
                  </a:cubicBezTo>
                  <a:close/>
                  <a:moveTo>
                    <a:pt x="4256" y="8495"/>
                  </a:moveTo>
                  <a:lnTo>
                    <a:pt x="4256" y="8495"/>
                  </a:lnTo>
                  <a:cubicBezTo>
                    <a:pt x="4255" y="8496"/>
                    <a:pt x="4255" y="8498"/>
                    <a:pt x="4255" y="8498"/>
                  </a:cubicBezTo>
                  <a:cubicBezTo>
                    <a:pt x="4253" y="8503"/>
                    <a:pt x="4252" y="8507"/>
                    <a:pt x="4247" y="8511"/>
                  </a:cubicBezTo>
                  <a:cubicBezTo>
                    <a:pt x="4225" y="8554"/>
                    <a:pt x="4203" y="8595"/>
                    <a:pt x="4181" y="8639"/>
                  </a:cubicBezTo>
                  <a:cubicBezTo>
                    <a:pt x="4180" y="8644"/>
                    <a:pt x="4178" y="8650"/>
                    <a:pt x="4175" y="8653"/>
                  </a:cubicBezTo>
                  <a:cubicBezTo>
                    <a:pt x="4153" y="8697"/>
                    <a:pt x="4131" y="8739"/>
                    <a:pt x="4112" y="8784"/>
                  </a:cubicBezTo>
                  <a:cubicBezTo>
                    <a:pt x="4109" y="8786"/>
                    <a:pt x="4108" y="8791"/>
                    <a:pt x="4106" y="8797"/>
                  </a:cubicBezTo>
                  <a:cubicBezTo>
                    <a:pt x="4084" y="8839"/>
                    <a:pt x="4063" y="8885"/>
                    <a:pt x="4043" y="8928"/>
                  </a:cubicBezTo>
                  <a:cubicBezTo>
                    <a:pt x="4041" y="8931"/>
                    <a:pt x="4041" y="8934"/>
                    <a:pt x="4040" y="8935"/>
                  </a:cubicBezTo>
                  <a:cubicBezTo>
                    <a:pt x="4018" y="8982"/>
                    <a:pt x="3997" y="9028"/>
                    <a:pt x="3975" y="9075"/>
                  </a:cubicBezTo>
                  <a:cubicBezTo>
                    <a:pt x="3974" y="9078"/>
                    <a:pt x="3974" y="9081"/>
                    <a:pt x="3972" y="9082"/>
                  </a:cubicBezTo>
                  <a:cubicBezTo>
                    <a:pt x="3952" y="9129"/>
                    <a:pt x="3931" y="9175"/>
                    <a:pt x="3911" y="9222"/>
                  </a:cubicBezTo>
                  <a:cubicBezTo>
                    <a:pt x="3909" y="9226"/>
                    <a:pt x="3909" y="9228"/>
                    <a:pt x="3908" y="9232"/>
                  </a:cubicBezTo>
                  <a:cubicBezTo>
                    <a:pt x="3887" y="9278"/>
                    <a:pt x="3869" y="9326"/>
                    <a:pt x="3849" y="9372"/>
                  </a:cubicBezTo>
                  <a:cubicBezTo>
                    <a:pt x="3847" y="9375"/>
                    <a:pt x="3847" y="9378"/>
                    <a:pt x="3844" y="9381"/>
                  </a:cubicBezTo>
                  <a:cubicBezTo>
                    <a:pt x="3827" y="9429"/>
                    <a:pt x="3806" y="9475"/>
                    <a:pt x="3788" y="9522"/>
                  </a:cubicBezTo>
                  <a:cubicBezTo>
                    <a:pt x="3785" y="9526"/>
                    <a:pt x="3785" y="9528"/>
                    <a:pt x="3784" y="9532"/>
                  </a:cubicBezTo>
                  <a:cubicBezTo>
                    <a:pt x="3766" y="9579"/>
                    <a:pt x="3747" y="9626"/>
                    <a:pt x="3731" y="9675"/>
                  </a:cubicBezTo>
                  <a:cubicBezTo>
                    <a:pt x="3730" y="9679"/>
                    <a:pt x="3730" y="9682"/>
                    <a:pt x="3727" y="9687"/>
                  </a:cubicBezTo>
                  <a:cubicBezTo>
                    <a:pt x="3709" y="9734"/>
                    <a:pt x="3693" y="9782"/>
                    <a:pt x="3675" y="9829"/>
                  </a:cubicBezTo>
                  <a:cubicBezTo>
                    <a:pt x="3674" y="9834"/>
                    <a:pt x="3674" y="9837"/>
                    <a:pt x="3672" y="9841"/>
                  </a:cubicBezTo>
                  <a:cubicBezTo>
                    <a:pt x="3656" y="9888"/>
                    <a:pt x="3638" y="9937"/>
                    <a:pt x="3622" y="9985"/>
                  </a:cubicBezTo>
                  <a:cubicBezTo>
                    <a:pt x="3621" y="9990"/>
                    <a:pt x="3621" y="9993"/>
                    <a:pt x="3619" y="9996"/>
                  </a:cubicBezTo>
                  <a:cubicBezTo>
                    <a:pt x="3602" y="10043"/>
                    <a:pt x="3587" y="10093"/>
                    <a:pt x="3571" y="10143"/>
                  </a:cubicBezTo>
                  <a:cubicBezTo>
                    <a:pt x="3569" y="10146"/>
                    <a:pt x="3569" y="10150"/>
                    <a:pt x="3568" y="10153"/>
                  </a:cubicBezTo>
                  <a:cubicBezTo>
                    <a:pt x="3553" y="10201"/>
                    <a:pt x="3538" y="10250"/>
                    <a:pt x="3524" y="10300"/>
                  </a:cubicBezTo>
                  <a:cubicBezTo>
                    <a:pt x="3521" y="10304"/>
                    <a:pt x="3521" y="10309"/>
                    <a:pt x="3519" y="10313"/>
                  </a:cubicBezTo>
                  <a:cubicBezTo>
                    <a:pt x="3505" y="10360"/>
                    <a:pt x="3490" y="10410"/>
                    <a:pt x="3477" y="10459"/>
                  </a:cubicBezTo>
                  <a:cubicBezTo>
                    <a:pt x="3475" y="10462"/>
                    <a:pt x="3475" y="10466"/>
                    <a:pt x="3474" y="10471"/>
                  </a:cubicBezTo>
                  <a:cubicBezTo>
                    <a:pt x="3459" y="10521"/>
                    <a:pt x="3446" y="10571"/>
                    <a:pt x="3432" y="10621"/>
                  </a:cubicBezTo>
                  <a:cubicBezTo>
                    <a:pt x="3431" y="10625"/>
                    <a:pt x="3431" y="10631"/>
                    <a:pt x="3430" y="10635"/>
                  </a:cubicBezTo>
                  <a:cubicBezTo>
                    <a:pt x="3416" y="10684"/>
                    <a:pt x="3403" y="10732"/>
                    <a:pt x="3391" y="10782"/>
                  </a:cubicBezTo>
                  <a:cubicBezTo>
                    <a:pt x="3388" y="10787"/>
                    <a:pt x="3388" y="10793"/>
                    <a:pt x="3387" y="10799"/>
                  </a:cubicBezTo>
                  <a:cubicBezTo>
                    <a:pt x="3374" y="10846"/>
                    <a:pt x="3363" y="10896"/>
                    <a:pt x="3352" y="10946"/>
                  </a:cubicBezTo>
                  <a:cubicBezTo>
                    <a:pt x="3350" y="10953"/>
                    <a:pt x="3349" y="10959"/>
                    <a:pt x="3349" y="10966"/>
                  </a:cubicBezTo>
                  <a:cubicBezTo>
                    <a:pt x="3337" y="11013"/>
                    <a:pt x="3327" y="11062"/>
                    <a:pt x="3315" y="11110"/>
                  </a:cubicBezTo>
                  <a:cubicBezTo>
                    <a:pt x="3313" y="11118"/>
                    <a:pt x="3312" y="11125"/>
                    <a:pt x="3312" y="11131"/>
                  </a:cubicBezTo>
                  <a:cubicBezTo>
                    <a:pt x="3300" y="11180"/>
                    <a:pt x="3291" y="11227"/>
                    <a:pt x="3282" y="11277"/>
                  </a:cubicBezTo>
                  <a:cubicBezTo>
                    <a:pt x="3281" y="11284"/>
                    <a:pt x="3278" y="11293"/>
                    <a:pt x="3278" y="11300"/>
                  </a:cubicBezTo>
                  <a:lnTo>
                    <a:pt x="3252" y="11444"/>
                  </a:lnTo>
                  <a:cubicBezTo>
                    <a:pt x="3249" y="11453"/>
                    <a:pt x="3247" y="11461"/>
                    <a:pt x="3246" y="11469"/>
                  </a:cubicBezTo>
                  <a:cubicBezTo>
                    <a:pt x="3237" y="11518"/>
                    <a:pt x="3229" y="11565"/>
                    <a:pt x="3219" y="11614"/>
                  </a:cubicBezTo>
                  <a:cubicBezTo>
                    <a:pt x="3218" y="11622"/>
                    <a:pt x="3216" y="11631"/>
                    <a:pt x="3216" y="11640"/>
                  </a:cubicBezTo>
                  <a:cubicBezTo>
                    <a:pt x="3209" y="11689"/>
                    <a:pt x="3200" y="11734"/>
                    <a:pt x="3193" y="11783"/>
                  </a:cubicBezTo>
                  <a:cubicBezTo>
                    <a:pt x="3190" y="11791"/>
                    <a:pt x="3188" y="11802"/>
                    <a:pt x="3188" y="11812"/>
                  </a:cubicBezTo>
                  <a:cubicBezTo>
                    <a:pt x="3181" y="11858"/>
                    <a:pt x="3174" y="11905"/>
                    <a:pt x="3168" y="11953"/>
                  </a:cubicBezTo>
                  <a:cubicBezTo>
                    <a:pt x="3166" y="11964"/>
                    <a:pt x="3165" y="11975"/>
                    <a:pt x="3165" y="11986"/>
                  </a:cubicBezTo>
                  <a:cubicBezTo>
                    <a:pt x="3159" y="12033"/>
                    <a:pt x="3152" y="12080"/>
                    <a:pt x="3146" y="12125"/>
                  </a:cubicBezTo>
                  <a:cubicBezTo>
                    <a:pt x="3144" y="12139"/>
                    <a:pt x="3143" y="12150"/>
                    <a:pt x="3143" y="12162"/>
                  </a:cubicBezTo>
                  <a:lnTo>
                    <a:pt x="3127" y="12300"/>
                  </a:lnTo>
                  <a:cubicBezTo>
                    <a:pt x="3124" y="12314"/>
                    <a:pt x="3124" y="12327"/>
                    <a:pt x="3122" y="12339"/>
                  </a:cubicBezTo>
                  <a:cubicBezTo>
                    <a:pt x="3116" y="12386"/>
                    <a:pt x="3113" y="12430"/>
                    <a:pt x="3107" y="12475"/>
                  </a:cubicBezTo>
                  <a:cubicBezTo>
                    <a:pt x="3106" y="12490"/>
                    <a:pt x="3106" y="12503"/>
                    <a:pt x="3104" y="12518"/>
                  </a:cubicBezTo>
                  <a:cubicBezTo>
                    <a:pt x="3100" y="12562"/>
                    <a:pt x="3094" y="12608"/>
                    <a:pt x="3091" y="12652"/>
                  </a:cubicBezTo>
                  <a:cubicBezTo>
                    <a:pt x="3090" y="12667"/>
                    <a:pt x="3090" y="12681"/>
                    <a:pt x="3087" y="12698"/>
                  </a:cubicBezTo>
                  <a:lnTo>
                    <a:pt x="3077" y="12830"/>
                  </a:lnTo>
                  <a:cubicBezTo>
                    <a:pt x="3075" y="12846"/>
                    <a:pt x="3075" y="12864"/>
                    <a:pt x="3072" y="12880"/>
                  </a:cubicBezTo>
                  <a:cubicBezTo>
                    <a:pt x="3069" y="12923"/>
                    <a:pt x="3068" y="12967"/>
                    <a:pt x="3065" y="13008"/>
                  </a:cubicBezTo>
                  <a:cubicBezTo>
                    <a:pt x="3063" y="13026"/>
                    <a:pt x="3063" y="13043"/>
                    <a:pt x="3063" y="13059"/>
                  </a:cubicBezTo>
                  <a:lnTo>
                    <a:pt x="3057" y="13187"/>
                  </a:lnTo>
                  <a:cubicBezTo>
                    <a:pt x="3057" y="13205"/>
                    <a:pt x="3056" y="13226"/>
                    <a:pt x="3056" y="13243"/>
                  </a:cubicBezTo>
                  <a:cubicBezTo>
                    <a:pt x="3054" y="13284"/>
                    <a:pt x="3053" y="13327"/>
                    <a:pt x="3053" y="13367"/>
                  </a:cubicBezTo>
                  <a:cubicBezTo>
                    <a:pt x="3053" y="13387"/>
                    <a:pt x="3050" y="13408"/>
                    <a:pt x="3050" y="13427"/>
                  </a:cubicBezTo>
                  <a:cubicBezTo>
                    <a:pt x="3049" y="13468"/>
                    <a:pt x="3049" y="13508"/>
                    <a:pt x="3047" y="13549"/>
                  </a:cubicBezTo>
                  <a:lnTo>
                    <a:pt x="3047" y="13562"/>
                  </a:lnTo>
                  <a:cubicBezTo>
                    <a:pt x="2975" y="13618"/>
                    <a:pt x="2906" y="13677"/>
                    <a:pt x="2835" y="13739"/>
                  </a:cubicBezTo>
                  <a:cubicBezTo>
                    <a:pt x="2254" y="14240"/>
                    <a:pt x="1760" y="14820"/>
                    <a:pt x="1356" y="15464"/>
                  </a:cubicBezTo>
                  <a:cubicBezTo>
                    <a:pt x="1436" y="14468"/>
                    <a:pt x="1629" y="13504"/>
                    <a:pt x="1931" y="12581"/>
                  </a:cubicBezTo>
                  <a:cubicBezTo>
                    <a:pt x="2098" y="12052"/>
                    <a:pt x="2304" y="11547"/>
                    <a:pt x="2543" y="11058"/>
                  </a:cubicBezTo>
                  <a:cubicBezTo>
                    <a:pt x="2756" y="10665"/>
                    <a:pt x="3010" y="10210"/>
                    <a:pt x="3272" y="9784"/>
                  </a:cubicBezTo>
                  <a:cubicBezTo>
                    <a:pt x="3568" y="9335"/>
                    <a:pt x="3895" y="8905"/>
                    <a:pt x="4256" y="8495"/>
                  </a:cubicBezTo>
                  <a:close/>
                  <a:moveTo>
                    <a:pt x="5980" y="12144"/>
                  </a:moveTo>
                  <a:lnTo>
                    <a:pt x="5980" y="12144"/>
                  </a:lnTo>
                  <a:cubicBezTo>
                    <a:pt x="5884" y="12609"/>
                    <a:pt x="5801" y="13084"/>
                    <a:pt x="5733" y="13562"/>
                  </a:cubicBezTo>
                  <a:cubicBezTo>
                    <a:pt x="5708" y="13580"/>
                    <a:pt x="5681" y="13601"/>
                    <a:pt x="5656" y="13618"/>
                  </a:cubicBezTo>
                  <a:cubicBezTo>
                    <a:pt x="5639" y="13632"/>
                    <a:pt x="5621" y="13645"/>
                    <a:pt x="5605" y="13658"/>
                  </a:cubicBezTo>
                  <a:cubicBezTo>
                    <a:pt x="5564" y="13687"/>
                    <a:pt x="5526" y="13717"/>
                    <a:pt x="5484" y="13746"/>
                  </a:cubicBezTo>
                  <a:cubicBezTo>
                    <a:pt x="5467" y="13758"/>
                    <a:pt x="5448" y="13773"/>
                    <a:pt x="5430" y="13786"/>
                  </a:cubicBezTo>
                  <a:lnTo>
                    <a:pt x="5314" y="13874"/>
                  </a:lnTo>
                  <a:cubicBezTo>
                    <a:pt x="5296" y="13889"/>
                    <a:pt x="5277" y="13904"/>
                    <a:pt x="5256" y="13918"/>
                  </a:cubicBezTo>
                  <a:cubicBezTo>
                    <a:pt x="5220" y="13948"/>
                    <a:pt x="5183" y="13976"/>
                    <a:pt x="5145" y="14005"/>
                  </a:cubicBezTo>
                  <a:cubicBezTo>
                    <a:pt x="5124" y="14020"/>
                    <a:pt x="5106" y="14036"/>
                    <a:pt x="5086" y="14051"/>
                  </a:cubicBezTo>
                  <a:cubicBezTo>
                    <a:pt x="5050" y="14079"/>
                    <a:pt x="5014" y="14108"/>
                    <a:pt x="4980" y="14136"/>
                  </a:cubicBezTo>
                  <a:lnTo>
                    <a:pt x="4918" y="14185"/>
                  </a:lnTo>
                  <a:cubicBezTo>
                    <a:pt x="4884" y="14213"/>
                    <a:pt x="4850" y="14240"/>
                    <a:pt x="4815" y="14268"/>
                  </a:cubicBezTo>
                  <a:cubicBezTo>
                    <a:pt x="4794" y="14285"/>
                    <a:pt x="4774" y="14302"/>
                    <a:pt x="4753" y="14320"/>
                  </a:cubicBezTo>
                  <a:lnTo>
                    <a:pt x="4653" y="14402"/>
                  </a:lnTo>
                  <a:cubicBezTo>
                    <a:pt x="4631" y="14420"/>
                    <a:pt x="4612" y="14439"/>
                    <a:pt x="4590" y="14455"/>
                  </a:cubicBezTo>
                  <a:cubicBezTo>
                    <a:pt x="4558" y="14483"/>
                    <a:pt x="4525" y="14508"/>
                    <a:pt x="4494" y="14536"/>
                  </a:cubicBezTo>
                  <a:cubicBezTo>
                    <a:pt x="4472" y="14555"/>
                    <a:pt x="4450" y="14574"/>
                    <a:pt x="4428" y="14593"/>
                  </a:cubicBezTo>
                  <a:cubicBezTo>
                    <a:pt x="4396" y="14619"/>
                    <a:pt x="4366" y="14646"/>
                    <a:pt x="4336" y="14673"/>
                  </a:cubicBezTo>
                  <a:cubicBezTo>
                    <a:pt x="4314" y="14692"/>
                    <a:pt x="4291" y="14711"/>
                    <a:pt x="4268" y="14732"/>
                  </a:cubicBezTo>
                  <a:cubicBezTo>
                    <a:pt x="4239" y="14757"/>
                    <a:pt x="4209" y="14783"/>
                    <a:pt x="4180" y="14810"/>
                  </a:cubicBezTo>
                  <a:cubicBezTo>
                    <a:pt x="4158" y="14830"/>
                    <a:pt x="4134" y="14851"/>
                    <a:pt x="4112" y="14873"/>
                  </a:cubicBezTo>
                  <a:cubicBezTo>
                    <a:pt x="4084" y="14898"/>
                    <a:pt x="4055" y="14924"/>
                    <a:pt x="4027" y="14949"/>
                  </a:cubicBezTo>
                  <a:cubicBezTo>
                    <a:pt x="4003" y="14972"/>
                    <a:pt x="3981" y="14992"/>
                    <a:pt x="3958" y="15014"/>
                  </a:cubicBezTo>
                  <a:cubicBezTo>
                    <a:pt x="3930" y="15041"/>
                    <a:pt x="3902" y="15066"/>
                    <a:pt x="3877" y="15089"/>
                  </a:cubicBezTo>
                  <a:cubicBezTo>
                    <a:pt x="3852" y="15111"/>
                    <a:pt x="3828" y="15133"/>
                    <a:pt x="3806" y="15155"/>
                  </a:cubicBezTo>
                  <a:cubicBezTo>
                    <a:pt x="3781" y="15182"/>
                    <a:pt x="3755" y="15205"/>
                    <a:pt x="3730" y="15232"/>
                  </a:cubicBezTo>
                  <a:cubicBezTo>
                    <a:pt x="3705" y="15255"/>
                    <a:pt x="3681" y="15277"/>
                    <a:pt x="3658" y="15301"/>
                  </a:cubicBezTo>
                  <a:cubicBezTo>
                    <a:pt x="3631" y="15325"/>
                    <a:pt x="3608" y="15351"/>
                    <a:pt x="3582" y="15375"/>
                  </a:cubicBezTo>
                  <a:lnTo>
                    <a:pt x="3510" y="15447"/>
                  </a:lnTo>
                  <a:lnTo>
                    <a:pt x="3438" y="15519"/>
                  </a:lnTo>
                  <a:cubicBezTo>
                    <a:pt x="3415" y="15542"/>
                    <a:pt x="3391" y="15567"/>
                    <a:pt x="3365" y="15592"/>
                  </a:cubicBezTo>
                  <a:cubicBezTo>
                    <a:pt x="3341" y="15616"/>
                    <a:pt x="3319" y="15639"/>
                    <a:pt x="3296" y="15663"/>
                  </a:cubicBezTo>
                  <a:cubicBezTo>
                    <a:pt x="3284" y="15676"/>
                    <a:pt x="3271" y="15688"/>
                    <a:pt x="3259" y="15700"/>
                  </a:cubicBezTo>
                  <a:lnTo>
                    <a:pt x="3253" y="15655"/>
                  </a:lnTo>
                  <a:cubicBezTo>
                    <a:pt x="3249" y="15625"/>
                    <a:pt x="3246" y="15592"/>
                    <a:pt x="3241" y="15560"/>
                  </a:cubicBezTo>
                  <a:cubicBezTo>
                    <a:pt x="3238" y="15527"/>
                    <a:pt x="3234" y="15497"/>
                    <a:pt x="3231" y="15464"/>
                  </a:cubicBezTo>
                  <a:lnTo>
                    <a:pt x="3219" y="15372"/>
                  </a:lnTo>
                  <a:cubicBezTo>
                    <a:pt x="3216" y="15338"/>
                    <a:pt x="3212" y="15307"/>
                    <a:pt x="3210" y="15273"/>
                  </a:cubicBezTo>
                  <a:cubicBezTo>
                    <a:pt x="3207" y="15242"/>
                    <a:pt x="3204" y="15211"/>
                    <a:pt x="3202" y="15182"/>
                  </a:cubicBezTo>
                  <a:cubicBezTo>
                    <a:pt x="3197" y="15148"/>
                    <a:pt x="3196" y="15117"/>
                    <a:pt x="3193" y="15085"/>
                  </a:cubicBezTo>
                  <a:cubicBezTo>
                    <a:pt x="3194" y="15055"/>
                    <a:pt x="3190" y="15026"/>
                    <a:pt x="3188" y="14994"/>
                  </a:cubicBezTo>
                  <a:cubicBezTo>
                    <a:pt x="3187" y="14961"/>
                    <a:pt x="3182" y="14927"/>
                    <a:pt x="3181" y="14896"/>
                  </a:cubicBezTo>
                  <a:cubicBezTo>
                    <a:pt x="3179" y="14867"/>
                    <a:pt x="3178" y="14838"/>
                    <a:pt x="3174" y="14807"/>
                  </a:cubicBezTo>
                  <a:cubicBezTo>
                    <a:pt x="3172" y="14773"/>
                    <a:pt x="3171" y="14741"/>
                    <a:pt x="3166" y="14707"/>
                  </a:cubicBezTo>
                  <a:lnTo>
                    <a:pt x="3160" y="14619"/>
                  </a:lnTo>
                  <a:lnTo>
                    <a:pt x="3156" y="14520"/>
                  </a:lnTo>
                  <a:cubicBezTo>
                    <a:pt x="3153" y="14491"/>
                    <a:pt x="3152" y="14463"/>
                    <a:pt x="3152" y="14433"/>
                  </a:cubicBezTo>
                  <a:cubicBezTo>
                    <a:pt x="3150" y="14401"/>
                    <a:pt x="3149" y="14367"/>
                    <a:pt x="3149" y="14335"/>
                  </a:cubicBezTo>
                  <a:cubicBezTo>
                    <a:pt x="3146" y="14307"/>
                    <a:pt x="3146" y="14277"/>
                    <a:pt x="3144" y="14249"/>
                  </a:cubicBezTo>
                  <a:cubicBezTo>
                    <a:pt x="3143" y="14217"/>
                    <a:pt x="3143" y="14183"/>
                    <a:pt x="3141" y="14151"/>
                  </a:cubicBezTo>
                  <a:cubicBezTo>
                    <a:pt x="3141" y="14123"/>
                    <a:pt x="3138" y="14095"/>
                    <a:pt x="3138" y="14067"/>
                  </a:cubicBezTo>
                  <a:cubicBezTo>
                    <a:pt x="3138" y="14035"/>
                    <a:pt x="3137" y="14001"/>
                    <a:pt x="3137" y="13967"/>
                  </a:cubicBezTo>
                  <a:lnTo>
                    <a:pt x="3137" y="13883"/>
                  </a:lnTo>
                  <a:lnTo>
                    <a:pt x="3137" y="13783"/>
                  </a:lnTo>
                  <a:lnTo>
                    <a:pt x="3137" y="13702"/>
                  </a:lnTo>
                  <a:lnTo>
                    <a:pt x="3137" y="13604"/>
                  </a:lnTo>
                  <a:cubicBezTo>
                    <a:pt x="3958" y="12952"/>
                    <a:pt x="4909" y="12462"/>
                    <a:pt x="5980" y="12144"/>
                  </a:cubicBezTo>
                  <a:close/>
                  <a:moveTo>
                    <a:pt x="23025" y="12999"/>
                  </a:moveTo>
                  <a:cubicBezTo>
                    <a:pt x="23182" y="13239"/>
                    <a:pt x="23345" y="13476"/>
                    <a:pt x="23516" y="13711"/>
                  </a:cubicBezTo>
                  <a:cubicBezTo>
                    <a:pt x="22801" y="14558"/>
                    <a:pt x="22076" y="15432"/>
                    <a:pt x="21354" y="16323"/>
                  </a:cubicBezTo>
                  <a:cubicBezTo>
                    <a:pt x="20748" y="15853"/>
                    <a:pt x="20124" y="15411"/>
                    <a:pt x="19491" y="15001"/>
                  </a:cubicBezTo>
                  <a:cubicBezTo>
                    <a:pt x="20667" y="14292"/>
                    <a:pt x="21851" y="13621"/>
                    <a:pt x="23025" y="12999"/>
                  </a:cubicBezTo>
                  <a:close/>
                  <a:moveTo>
                    <a:pt x="38528" y="10125"/>
                  </a:moveTo>
                  <a:lnTo>
                    <a:pt x="38528" y="10125"/>
                  </a:lnTo>
                  <a:cubicBezTo>
                    <a:pt x="38550" y="10160"/>
                    <a:pt x="38570" y="10196"/>
                    <a:pt x="38591" y="10229"/>
                  </a:cubicBezTo>
                  <a:cubicBezTo>
                    <a:pt x="38601" y="10249"/>
                    <a:pt x="38608" y="10263"/>
                    <a:pt x="38619" y="10278"/>
                  </a:cubicBezTo>
                  <a:cubicBezTo>
                    <a:pt x="38938" y="10849"/>
                    <a:pt x="39356" y="11653"/>
                    <a:pt x="39666" y="12300"/>
                  </a:cubicBezTo>
                  <a:cubicBezTo>
                    <a:pt x="39716" y="12408"/>
                    <a:pt x="39762" y="12512"/>
                    <a:pt x="39803" y="12608"/>
                  </a:cubicBezTo>
                  <a:cubicBezTo>
                    <a:pt x="39918" y="12876"/>
                    <a:pt x="40050" y="13220"/>
                    <a:pt x="40168" y="13524"/>
                  </a:cubicBezTo>
                  <a:cubicBezTo>
                    <a:pt x="40188" y="13577"/>
                    <a:pt x="40207" y="13626"/>
                    <a:pt x="40225" y="13674"/>
                  </a:cubicBezTo>
                  <a:cubicBezTo>
                    <a:pt x="40366" y="14085"/>
                    <a:pt x="40543" y="14595"/>
                    <a:pt x="40660" y="14992"/>
                  </a:cubicBezTo>
                  <a:cubicBezTo>
                    <a:pt x="40737" y="15248"/>
                    <a:pt x="40815" y="15564"/>
                    <a:pt x="40888" y="15861"/>
                  </a:cubicBezTo>
                  <a:cubicBezTo>
                    <a:pt x="40938" y="16079"/>
                    <a:pt x="40985" y="16301"/>
                    <a:pt x="41030" y="16519"/>
                  </a:cubicBezTo>
                  <a:cubicBezTo>
                    <a:pt x="41019" y="16487"/>
                    <a:pt x="41007" y="16454"/>
                    <a:pt x="40996" y="16423"/>
                  </a:cubicBezTo>
                  <a:cubicBezTo>
                    <a:pt x="40988" y="16403"/>
                    <a:pt x="40980" y="16382"/>
                    <a:pt x="40971" y="16361"/>
                  </a:cubicBezTo>
                  <a:lnTo>
                    <a:pt x="40932" y="16263"/>
                  </a:lnTo>
                  <a:cubicBezTo>
                    <a:pt x="40925" y="16242"/>
                    <a:pt x="40916" y="16222"/>
                    <a:pt x="40907" y="16203"/>
                  </a:cubicBezTo>
                  <a:cubicBezTo>
                    <a:pt x="40894" y="16169"/>
                    <a:pt x="40881" y="16138"/>
                    <a:pt x="40866" y="16104"/>
                  </a:cubicBezTo>
                  <a:cubicBezTo>
                    <a:pt x="40857" y="16083"/>
                    <a:pt x="40849" y="16064"/>
                    <a:pt x="40841" y="16044"/>
                  </a:cubicBezTo>
                  <a:cubicBezTo>
                    <a:pt x="40827" y="16010"/>
                    <a:pt x="40813" y="15979"/>
                    <a:pt x="40799" y="15947"/>
                  </a:cubicBezTo>
                  <a:cubicBezTo>
                    <a:pt x="40790" y="15926"/>
                    <a:pt x="40781" y="15906"/>
                    <a:pt x="40771" y="15888"/>
                  </a:cubicBezTo>
                  <a:cubicBezTo>
                    <a:pt x="40756" y="15854"/>
                    <a:pt x="40741" y="15823"/>
                    <a:pt x="40727" y="15789"/>
                  </a:cubicBezTo>
                  <a:cubicBezTo>
                    <a:pt x="40718" y="15770"/>
                    <a:pt x="40709" y="15751"/>
                    <a:pt x="40697" y="15730"/>
                  </a:cubicBezTo>
                  <a:cubicBezTo>
                    <a:pt x="40681" y="15698"/>
                    <a:pt x="40666" y="15667"/>
                    <a:pt x="40650" y="15636"/>
                  </a:cubicBezTo>
                  <a:cubicBezTo>
                    <a:pt x="40640" y="15616"/>
                    <a:pt x="40629" y="15597"/>
                    <a:pt x="40621" y="15578"/>
                  </a:cubicBezTo>
                  <a:cubicBezTo>
                    <a:pt x="40603" y="15545"/>
                    <a:pt x="40587" y="15513"/>
                    <a:pt x="40571" y="15482"/>
                  </a:cubicBezTo>
                  <a:cubicBezTo>
                    <a:pt x="40559" y="15461"/>
                    <a:pt x="40549" y="15442"/>
                    <a:pt x="40540" y="15423"/>
                  </a:cubicBezTo>
                  <a:cubicBezTo>
                    <a:pt x="40524" y="15391"/>
                    <a:pt x="40506" y="15360"/>
                    <a:pt x="40488" y="15329"/>
                  </a:cubicBezTo>
                  <a:cubicBezTo>
                    <a:pt x="40476" y="15308"/>
                    <a:pt x="40466" y="15289"/>
                    <a:pt x="40454" y="15270"/>
                  </a:cubicBezTo>
                  <a:cubicBezTo>
                    <a:pt x="40437" y="15239"/>
                    <a:pt x="40419" y="15207"/>
                    <a:pt x="40401" y="15176"/>
                  </a:cubicBezTo>
                  <a:cubicBezTo>
                    <a:pt x="40390" y="15155"/>
                    <a:pt x="40379" y="15138"/>
                    <a:pt x="40366" y="15119"/>
                  </a:cubicBezTo>
                  <a:lnTo>
                    <a:pt x="40312" y="15024"/>
                  </a:lnTo>
                  <a:cubicBezTo>
                    <a:pt x="40300" y="15007"/>
                    <a:pt x="40287" y="14988"/>
                    <a:pt x="40276" y="14970"/>
                  </a:cubicBezTo>
                  <a:cubicBezTo>
                    <a:pt x="40266" y="14951"/>
                    <a:pt x="40254" y="14935"/>
                    <a:pt x="40244" y="14917"/>
                  </a:cubicBezTo>
                  <a:cubicBezTo>
                    <a:pt x="40029" y="14410"/>
                    <a:pt x="39793" y="13899"/>
                    <a:pt x="39531" y="13390"/>
                  </a:cubicBezTo>
                  <a:cubicBezTo>
                    <a:pt x="39285" y="12917"/>
                    <a:pt x="39020" y="12446"/>
                    <a:pt x="38739" y="11983"/>
                  </a:cubicBezTo>
                  <a:cubicBezTo>
                    <a:pt x="38669" y="11743"/>
                    <a:pt x="38591" y="11506"/>
                    <a:pt x="38503" y="11266"/>
                  </a:cubicBezTo>
                  <a:cubicBezTo>
                    <a:pt x="38594" y="10840"/>
                    <a:pt x="38604" y="10460"/>
                    <a:pt x="38528" y="10125"/>
                  </a:cubicBezTo>
                  <a:close/>
                  <a:moveTo>
                    <a:pt x="31809" y="9537"/>
                  </a:moveTo>
                  <a:lnTo>
                    <a:pt x="31809" y="9537"/>
                  </a:lnTo>
                  <a:cubicBezTo>
                    <a:pt x="33709" y="11047"/>
                    <a:pt x="35328" y="12736"/>
                    <a:pt x="36645" y="14580"/>
                  </a:cubicBezTo>
                  <a:cubicBezTo>
                    <a:pt x="36170" y="15213"/>
                    <a:pt x="35603" y="15881"/>
                    <a:pt x="34950" y="16581"/>
                  </a:cubicBezTo>
                  <a:cubicBezTo>
                    <a:pt x="34236" y="14133"/>
                    <a:pt x="33187" y="11741"/>
                    <a:pt x="31809" y="9537"/>
                  </a:cubicBezTo>
                  <a:close/>
                  <a:moveTo>
                    <a:pt x="31689" y="9535"/>
                  </a:moveTo>
                  <a:lnTo>
                    <a:pt x="31689" y="9535"/>
                  </a:lnTo>
                  <a:cubicBezTo>
                    <a:pt x="33093" y="11764"/>
                    <a:pt x="34152" y="14185"/>
                    <a:pt x="34872" y="16663"/>
                  </a:cubicBezTo>
                  <a:lnTo>
                    <a:pt x="34865" y="16670"/>
                  </a:lnTo>
                  <a:cubicBezTo>
                    <a:pt x="34002" y="15329"/>
                    <a:pt x="33004" y="14030"/>
                    <a:pt x="31885" y="12792"/>
                  </a:cubicBezTo>
                  <a:lnTo>
                    <a:pt x="31885" y="12677"/>
                  </a:lnTo>
                  <a:lnTo>
                    <a:pt x="31885" y="12593"/>
                  </a:lnTo>
                  <a:cubicBezTo>
                    <a:pt x="31885" y="12545"/>
                    <a:pt x="31885" y="12498"/>
                    <a:pt x="31884" y="12449"/>
                  </a:cubicBezTo>
                  <a:cubicBezTo>
                    <a:pt x="31884" y="12420"/>
                    <a:pt x="31881" y="12392"/>
                    <a:pt x="31881" y="12364"/>
                  </a:cubicBezTo>
                  <a:cubicBezTo>
                    <a:pt x="31881" y="12315"/>
                    <a:pt x="31879" y="12270"/>
                    <a:pt x="31879" y="12221"/>
                  </a:cubicBezTo>
                  <a:cubicBezTo>
                    <a:pt x="31879" y="12192"/>
                    <a:pt x="31878" y="12162"/>
                    <a:pt x="31878" y="12133"/>
                  </a:cubicBezTo>
                  <a:cubicBezTo>
                    <a:pt x="31876" y="12087"/>
                    <a:pt x="31876" y="12042"/>
                    <a:pt x="31873" y="11996"/>
                  </a:cubicBezTo>
                  <a:cubicBezTo>
                    <a:pt x="31873" y="11965"/>
                    <a:pt x="31872" y="11934"/>
                    <a:pt x="31870" y="11905"/>
                  </a:cubicBezTo>
                  <a:cubicBezTo>
                    <a:pt x="31869" y="11859"/>
                    <a:pt x="31866" y="11815"/>
                    <a:pt x="31866" y="11769"/>
                  </a:cubicBezTo>
                  <a:cubicBezTo>
                    <a:pt x="31864" y="11739"/>
                    <a:pt x="31864" y="11709"/>
                    <a:pt x="31863" y="11677"/>
                  </a:cubicBezTo>
                  <a:lnTo>
                    <a:pt x="31857" y="11544"/>
                  </a:lnTo>
                  <a:cubicBezTo>
                    <a:pt x="31856" y="11513"/>
                    <a:pt x="31854" y="11483"/>
                    <a:pt x="31854" y="11452"/>
                  </a:cubicBezTo>
                  <a:cubicBezTo>
                    <a:pt x="31851" y="11408"/>
                    <a:pt x="31850" y="11365"/>
                    <a:pt x="31847" y="11321"/>
                  </a:cubicBezTo>
                  <a:cubicBezTo>
                    <a:pt x="31844" y="11290"/>
                    <a:pt x="31842" y="11258"/>
                    <a:pt x="31841" y="11225"/>
                  </a:cubicBezTo>
                  <a:cubicBezTo>
                    <a:pt x="31839" y="11183"/>
                    <a:pt x="31835" y="11140"/>
                    <a:pt x="31834" y="11096"/>
                  </a:cubicBezTo>
                  <a:cubicBezTo>
                    <a:pt x="31832" y="11063"/>
                    <a:pt x="31829" y="11033"/>
                    <a:pt x="31828" y="10999"/>
                  </a:cubicBezTo>
                  <a:cubicBezTo>
                    <a:pt x="31826" y="10956"/>
                    <a:pt x="31822" y="10916"/>
                    <a:pt x="31819" y="10874"/>
                  </a:cubicBezTo>
                  <a:cubicBezTo>
                    <a:pt x="31817" y="10840"/>
                    <a:pt x="31813" y="10807"/>
                    <a:pt x="31812" y="10777"/>
                  </a:cubicBezTo>
                  <a:cubicBezTo>
                    <a:pt x="31809" y="10735"/>
                    <a:pt x="31806" y="10693"/>
                    <a:pt x="31803" y="10653"/>
                  </a:cubicBezTo>
                  <a:cubicBezTo>
                    <a:pt x="31800" y="10619"/>
                    <a:pt x="31797" y="10587"/>
                    <a:pt x="31795" y="10554"/>
                  </a:cubicBezTo>
                  <a:cubicBezTo>
                    <a:pt x="31791" y="10513"/>
                    <a:pt x="31788" y="10474"/>
                    <a:pt x="31787" y="10434"/>
                  </a:cubicBezTo>
                  <a:cubicBezTo>
                    <a:pt x="31782" y="10402"/>
                    <a:pt x="31781" y="10366"/>
                    <a:pt x="31776" y="10334"/>
                  </a:cubicBezTo>
                  <a:cubicBezTo>
                    <a:pt x="31773" y="10294"/>
                    <a:pt x="31769" y="10254"/>
                    <a:pt x="31766" y="10216"/>
                  </a:cubicBezTo>
                  <a:cubicBezTo>
                    <a:pt x="31762" y="10181"/>
                    <a:pt x="31759" y="10146"/>
                    <a:pt x="31754" y="10113"/>
                  </a:cubicBezTo>
                  <a:cubicBezTo>
                    <a:pt x="31751" y="10074"/>
                    <a:pt x="31747" y="10037"/>
                    <a:pt x="31744" y="9998"/>
                  </a:cubicBezTo>
                  <a:lnTo>
                    <a:pt x="31732" y="9894"/>
                  </a:lnTo>
                  <a:cubicBezTo>
                    <a:pt x="31729" y="9857"/>
                    <a:pt x="31725" y="9821"/>
                    <a:pt x="31719" y="9784"/>
                  </a:cubicBezTo>
                  <a:cubicBezTo>
                    <a:pt x="31716" y="9748"/>
                    <a:pt x="31712" y="9712"/>
                    <a:pt x="31707" y="9676"/>
                  </a:cubicBezTo>
                  <a:cubicBezTo>
                    <a:pt x="31703" y="9640"/>
                    <a:pt x="31697" y="9606"/>
                    <a:pt x="31694" y="9569"/>
                  </a:cubicBezTo>
                  <a:cubicBezTo>
                    <a:pt x="31692" y="9557"/>
                    <a:pt x="31692" y="9547"/>
                    <a:pt x="31689" y="9535"/>
                  </a:cubicBezTo>
                  <a:close/>
                  <a:moveTo>
                    <a:pt x="29126" y="10209"/>
                  </a:moveTo>
                  <a:cubicBezTo>
                    <a:pt x="29536" y="10566"/>
                    <a:pt x="29935" y="10937"/>
                    <a:pt x="30327" y="11316"/>
                  </a:cubicBezTo>
                  <a:cubicBezTo>
                    <a:pt x="29257" y="12993"/>
                    <a:pt x="27993" y="14842"/>
                    <a:pt x="26616" y="16759"/>
                  </a:cubicBezTo>
                  <a:cubicBezTo>
                    <a:pt x="25494" y="15881"/>
                    <a:pt x="24485" y="14845"/>
                    <a:pt x="23654" y="13724"/>
                  </a:cubicBezTo>
                  <a:cubicBezTo>
                    <a:pt x="24189" y="13093"/>
                    <a:pt x="24719" y="12477"/>
                    <a:pt x="25241" y="11881"/>
                  </a:cubicBezTo>
                  <a:cubicBezTo>
                    <a:pt x="26572" y="11241"/>
                    <a:pt x="27877" y="10680"/>
                    <a:pt x="29126" y="10209"/>
                  </a:cubicBezTo>
                  <a:close/>
                  <a:moveTo>
                    <a:pt x="38029" y="12577"/>
                  </a:moveTo>
                  <a:cubicBezTo>
                    <a:pt x="38042" y="12587"/>
                    <a:pt x="38055" y="12596"/>
                    <a:pt x="38066" y="12608"/>
                  </a:cubicBezTo>
                  <a:cubicBezTo>
                    <a:pt x="38097" y="12631"/>
                    <a:pt x="38126" y="12659"/>
                    <a:pt x="38157" y="12684"/>
                  </a:cubicBezTo>
                  <a:cubicBezTo>
                    <a:pt x="38175" y="12702"/>
                    <a:pt x="38194" y="12717"/>
                    <a:pt x="38211" y="12733"/>
                  </a:cubicBezTo>
                  <a:cubicBezTo>
                    <a:pt x="38241" y="12758"/>
                    <a:pt x="38273" y="12786"/>
                    <a:pt x="38301" y="12812"/>
                  </a:cubicBezTo>
                  <a:cubicBezTo>
                    <a:pt x="38320" y="12828"/>
                    <a:pt x="38338" y="12843"/>
                    <a:pt x="38357" y="12859"/>
                  </a:cubicBezTo>
                  <a:cubicBezTo>
                    <a:pt x="38386" y="12886"/>
                    <a:pt x="38416" y="12912"/>
                    <a:pt x="38445" y="12940"/>
                  </a:cubicBezTo>
                  <a:cubicBezTo>
                    <a:pt x="38464" y="12956"/>
                    <a:pt x="38480" y="12971"/>
                    <a:pt x="38498" y="12989"/>
                  </a:cubicBezTo>
                  <a:cubicBezTo>
                    <a:pt x="38528" y="13015"/>
                    <a:pt x="38556" y="13042"/>
                    <a:pt x="38585" y="13070"/>
                  </a:cubicBezTo>
                  <a:cubicBezTo>
                    <a:pt x="38601" y="13086"/>
                    <a:pt x="38620" y="13102"/>
                    <a:pt x="38636" y="13118"/>
                  </a:cubicBezTo>
                  <a:cubicBezTo>
                    <a:pt x="38664" y="13146"/>
                    <a:pt x="38694" y="13174"/>
                    <a:pt x="38722" y="13202"/>
                  </a:cubicBezTo>
                  <a:lnTo>
                    <a:pt x="38770" y="13251"/>
                  </a:lnTo>
                  <a:lnTo>
                    <a:pt x="38853" y="13334"/>
                  </a:lnTo>
                  <a:lnTo>
                    <a:pt x="38903" y="13383"/>
                  </a:lnTo>
                  <a:cubicBezTo>
                    <a:pt x="38919" y="13401"/>
                    <a:pt x="38936" y="13418"/>
                    <a:pt x="38953" y="13434"/>
                  </a:cubicBezTo>
                  <a:cubicBezTo>
                    <a:pt x="39139" y="14874"/>
                    <a:pt x="38929" y="16159"/>
                    <a:pt x="38351" y="17176"/>
                  </a:cubicBezTo>
                  <a:cubicBezTo>
                    <a:pt x="38188" y="16859"/>
                    <a:pt x="38013" y="16544"/>
                    <a:pt x="37830" y="16229"/>
                  </a:cubicBezTo>
                  <a:cubicBezTo>
                    <a:pt x="37504" y="15669"/>
                    <a:pt x="37149" y="15122"/>
                    <a:pt x="36768" y="14585"/>
                  </a:cubicBezTo>
                  <a:cubicBezTo>
                    <a:pt x="37305" y="13867"/>
                    <a:pt x="37726" y="13196"/>
                    <a:pt x="38029" y="12577"/>
                  </a:cubicBezTo>
                  <a:close/>
                  <a:moveTo>
                    <a:pt x="1940" y="12236"/>
                  </a:moveTo>
                  <a:lnTo>
                    <a:pt x="1940" y="12236"/>
                  </a:lnTo>
                  <a:cubicBezTo>
                    <a:pt x="1903" y="12339"/>
                    <a:pt x="1869" y="12442"/>
                    <a:pt x="1834" y="12548"/>
                  </a:cubicBezTo>
                  <a:cubicBezTo>
                    <a:pt x="1510" y="13536"/>
                    <a:pt x="1311" y="14571"/>
                    <a:pt x="1238" y="15645"/>
                  </a:cubicBezTo>
                  <a:cubicBezTo>
                    <a:pt x="805" y="16376"/>
                    <a:pt x="483" y="17190"/>
                    <a:pt x="277" y="18071"/>
                  </a:cubicBezTo>
                  <a:cubicBezTo>
                    <a:pt x="300" y="17903"/>
                    <a:pt x="326" y="17732"/>
                    <a:pt x="354" y="17551"/>
                  </a:cubicBezTo>
                  <a:cubicBezTo>
                    <a:pt x="505" y="16631"/>
                    <a:pt x="763" y="15513"/>
                    <a:pt x="1007" y="14707"/>
                  </a:cubicBezTo>
                  <a:cubicBezTo>
                    <a:pt x="1158" y="14240"/>
                    <a:pt x="1517" y="13168"/>
                    <a:pt x="1940" y="12236"/>
                  </a:cubicBezTo>
                  <a:close/>
                  <a:moveTo>
                    <a:pt x="3040" y="13684"/>
                  </a:moveTo>
                  <a:lnTo>
                    <a:pt x="3040" y="13727"/>
                  </a:lnTo>
                  <a:lnTo>
                    <a:pt x="3040" y="13793"/>
                  </a:lnTo>
                  <a:lnTo>
                    <a:pt x="3040" y="13911"/>
                  </a:lnTo>
                  <a:cubicBezTo>
                    <a:pt x="3040" y="13935"/>
                    <a:pt x="3040" y="13960"/>
                    <a:pt x="3041" y="13983"/>
                  </a:cubicBezTo>
                  <a:cubicBezTo>
                    <a:pt x="3041" y="14021"/>
                    <a:pt x="3043" y="14058"/>
                    <a:pt x="3043" y="14096"/>
                  </a:cubicBezTo>
                  <a:cubicBezTo>
                    <a:pt x="3043" y="14121"/>
                    <a:pt x="3046" y="14146"/>
                    <a:pt x="3046" y="14170"/>
                  </a:cubicBezTo>
                  <a:cubicBezTo>
                    <a:pt x="3047" y="14207"/>
                    <a:pt x="3047" y="14246"/>
                    <a:pt x="3049" y="14283"/>
                  </a:cubicBezTo>
                  <a:cubicBezTo>
                    <a:pt x="3049" y="14308"/>
                    <a:pt x="3050" y="14335"/>
                    <a:pt x="3053" y="14361"/>
                  </a:cubicBezTo>
                  <a:cubicBezTo>
                    <a:pt x="3054" y="14398"/>
                    <a:pt x="3056" y="14433"/>
                    <a:pt x="3056" y="14470"/>
                  </a:cubicBezTo>
                  <a:cubicBezTo>
                    <a:pt x="3057" y="14498"/>
                    <a:pt x="3060" y="14526"/>
                    <a:pt x="3060" y="14552"/>
                  </a:cubicBezTo>
                  <a:cubicBezTo>
                    <a:pt x="3062" y="14588"/>
                    <a:pt x="3063" y="14623"/>
                    <a:pt x="3065" y="14660"/>
                  </a:cubicBezTo>
                  <a:cubicBezTo>
                    <a:pt x="3068" y="14688"/>
                    <a:pt x="3069" y="14717"/>
                    <a:pt x="3071" y="14744"/>
                  </a:cubicBezTo>
                  <a:cubicBezTo>
                    <a:pt x="3072" y="14779"/>
                    <a:pt x="3075" y="14814"/>
                    <a:pt x="3078" y="14846"/>
                  </a:cubicBezTo>
                  <a:cubicBezTo>
                    <a:pt x="3079" y="14876"/>
                    <a:pt x="3084" y="14905"/>
                    <a:pt x="3085" y="14938"/>
                  </a:cubicBezTo>
                  <a:cubicBezTo>
                    <a:pt x="3087" y="14970"/>
                    <a:pt x="3091" y="15004"/>
                    <a:pt x="3093" y="15038"/>
                  </a:cubicBezTo>
                  <a:cubicBezTo>
                    <a:pt x="3094" y="15070"/>
                    <a:pt x="3099" y="15101"/>
                    <a:pt x="3102" y="15132"/>
                  </a:cubicBezTo>
                  <a:cubicBezTo>
                    <a:pt x="3106" y="15166"/>
                    <a:pt x="3107" y="15197"/>
                    <a:pt x="3110" y="15229"/>
                  </a:cubicBezTo>
                  <a:cubicBezTo>
                    <a:pt x="3115" y="15263"/>
                    <a:pt x="3118" y="15294"/>
                    <a:pt x="3121" y="15327"/>
                  </a:cubicBezTo>
                  <a:cubicBezTo>
                    <a:pt x="3124" y="15358"/>
                    <a:pt x="3125" y="15389"/>
                    <a:pt x="3129" y="15423"/>
                  </a:cubicBezTo>
                  <a:cubicBezTo>
                    <a:pt x="3132" y="15455"/>
                    <a:pt x="3137" y="15491"/>
                    <a:pt x="3140" y="15523"/>
                  </a:cubicBezTo>
                  <a:cubicBezTo>
                    <a:pt x="3144" y="15555"/>
                    <a:pt x="3147" y="15585"/>
                    <a:pt x="3152" y="15616"/>
                  </a:cubicBezTo>
                  <a:cubicBezTo>
                    <a:pt x="3156" y="15651"/>
                    <a:pt x="3160" y="15685"/>
                    <a:pt x="3165" y="15720"/>
                  </a:cubicBezTo>
                  <a:cubicBezTo>
                    <a:pt x="3168" y="15747"/>
                    <a:pt x="3171" y="15772"/>
                    <a:pt x="3174" y="15800"/>
                  </a:cubicBezTo>
                  <a:cubicBezTo>
                    <a:pt x="3156" y="15820"/>
                    <a:pt x="3137" y="15839"/>
                    <a:pt x="3119" y="15858"/>
                  </a:cubicBezTo>
                  <a:cubicBezTo>
                    <a:pt x="3099" y="15881"/>
                    <a:pt x="3078" y="15901"/>
                    <a:pt x="3060" y="15923"/>
                  </a:cubicBezTo>
                  <a:cubicBezTo>
                    <a:pt x="3054" y="15931"/>
                    <a:pt x="3049" y="15935"/>
                    <a:pt x="3041" y="15942"/>
                  </a:cubicBezTo>
                  <a:cubicBezTo>
                    <a:pt x="3038" y="15947"/>
                    <a:pt x="3035" y="15950"/>
                    <a:pt x="3032" y="15953"/>
                  </a:cubicBezTo>
                  <a:cubicBezTo>
                    <a:pt x="3024" y="15961"/>
                    <a:pt x="3016" y="15970"/>
                    <a:pt x="3006" y="15982"/>
                  </a:cubicBezTo>
                  <a:cubicBezTo>
                    <a:pt x="3003" y="15985"/>
                    <a:pt x="3002" y="15989"/>
                    <a:pt x="2997" y="15991"/>
                  </a:cubicBezTo>
                  <a:cubicBezTo>
                    <a:pt x="2976" y="16013"/>
                    <a:pt x="2959" y="16033"/>
                    <a:pt x="2938" y="16056"/>
                  </a:cubicBezTo>
                  <a:cubicBezTo>
                    <a:pt x="2924" y="16072"/>
                    <a:pt x="2909" y="16088"/>
                    <a:pt x="2893" y="16107"/>
                  </a:cubicBezTo>
                  <a:lnTo>
                    <a:pt x="2849" y="16156"/>
                  </a:lnTo>
                  <a:cubicBezTo>
                    <a:pt x="2840" y="16167"/>
                    <a:pt x="2829" y="16178"/>
                    <a:pt x="2819" y="16189"/>
                  </a:cubicBezTo>
                  <a:cubicBezTo>
                    <a:pt x="2799" y="16211"/>
                    <a:pt x="2778" y="16235"/>
                    <a:pt x="2760" y="16257"/>
                  </a:cubicBezTo>
                  <a:lnTo>
                    <a:pt x="2722" y="16301"/>
                  </a:lnTo>
                  <a:cubicBezTo>
                    <a:pt x="2715" y="16310"/>
                    <a:pt x="2707" y="16317"/>
                    <a:pt x="2700" y="16328"/>
                  </a:cubicBezTo>
                  <a:cubicBezTo>
                    <a:pt x="2681" y="16347"/>
                    <a:pt x="2665" y="16369"/>
                    <a:pt x="2646" y="16389"/>
                  </a:cubicBezTo>
                  <a:cubicBezTo>
                    <a:pt x="2628" y="16411"/>
                    <a:pt x="2609" y="16432"/>
                    <a:pt x="2591" y="16454"/>
                  </a:cubicBezTo>
                  <a:cubicBezTo>
                    <a:pt x="2585" y="16462"/>
                    <a:pt x="2578" y="16469"/>
                    <a:pt x="2572" y="16476"/>
                  </a:cubicBezTo>
                  <a:lnTo>
                    <a:pt x="2518" y="16542"/>
                  </a:lnTo>
                  <a:cubicBezTo>
                    <a:pt x="2504" y="16557"/>
                    <a:pt x="2494" y="16572"/>
                    <a:pt x="2481" y="16587"/>
                  </a:cubicBezTo>
                  <a:cubicBezTo>
                    <a:pt x="2468" y="16601"/>
                    <a:pt x="2454" y="16617"/>
                    <a:pt x="2444" y="16632"/>
                  </a:cubicBezTo>
                  <a:lnTo>
                    <a:pt x="2384" y="16710"/>
                  </a:lnTo>
                  <a:cubicBezTo>
                    <a:pt x="2379" y="16713"/>
                    <a:pt x="2378" y="16717"/>
                    <a:pt x="2373" y="16720"/>
                  </a:cubicBezTo>
                  <a:cubicBezTo>
                    <a:pt x="2357" y="16741"/>
                    <a:pt x="2343" y="16762"/>
                    <a:pt x="2326" y="16781"/>
                  </a:cubicBezTo>
                  <a:cubicBezTo>
                    <a:pt x="2281" y="16840"/>
                    <a:pt x="2234" y="16898"/>
                    <a:pt x="2188" y="16960"/>
                  </a:cubicBezTo>
                  <a:cubicBezTo>
                    <a:pt x="2181" y="16970"/>
                    <a:pt x="2172" y="16979"/>
                    <a:pt x="2165" y="16991"/>
                  </a:cubicBezTo>
                  <a:cubicBezTo>
                    <a:pt x="2160" y="16994"/>
                    <a:pt x="2159" y="16998"/>
                    <a:pt x="2156" y="17001"/>
                  </a:cubicBezTo>
                  <a:cubicBezTo>
                    <a:pt x="2126" y="17041"/>
                    <a:pt x="2098" y="17079"/>
                    <a:pt x="2069" y="17118"/>
                  </a:cubicBezTo>
                  <a:cubicBezTo>
                    <a:pt x="2067" y="17119"/>
                    <a:pt x="2067" y="17122"/>
                    <a:pt x="2065" y="17123"/>
                  </a:cubicBezTo>
                  <a:cubicBezTo>
                    <a:pt x="2063" y="17125"/>
                    <a:pt x="2063" y="17126"/>
                    <a:pt x="2062" y="17126"/>
                  </a:cubicBezTo>
                  <a:cubicBezTo>
                    <a:pt x="2060" y="17131"/>
                    <a:pt x="2056" y="17134"/>
                    <a:pt x="2054" y="17138"/>
                  </a:cubicBezTo>
                  <a:cubicBezTo>
                    <a:pt x="1807" y="17475"/>
                    <a:pt x="1585" y="17813"/>
                    <a:pt x="1385" y="18154"/>
                  </a:cubicBezTo>
                  <a:cubicBezTo>
                    <a:pt x="1369" y="18000"/>
                    <a:pt x="1354" y="17846"/>
                    <a:pt x="1342" y="17691"/>
                  </a:cubicBezTo>
                  <a:cubicBezTo>
                    <a:pt x="1289" y="17007"/>
                    <a:pt x="1285" y="16335"/>
                    <a:pt x="1328" y="15676"/>
                  </a:cubicBezTo>
                  <a:cubicBezTo>
                    <a:pt x="1751" y="14972"/>
                    <a:pt x="2273" y="14345"/>
                    <a:pt x="2894" y="13807"/>
                  </a:cubicBezTo>
                  <a:cubicBezTo>
                    <a:pt x="2943" y="13764"/>
                    <a:pt x="2990" y="13724"/>
                    <a:pt x="3040" y="13684"/>
                  </a:cubicBezTo>
                  <a:close/>
                  <a:moveTo>
                    <a:pt x="13468" y="12356"/>
                  </a:moveTo>
                  <a:cubicBezTo>
                    <a:pt x="15447" y="12923"/>
                    <a:pt x="17412" y="13827"/>
                    <a:pt x="19281" y="15013"/>
                  </a:cubicBezTo>
                  <a:cubicBezTo>
                    <a:pt x="17519" y="16082"/>
                    <a:pt x="15779" y="17237"/>
                    <a:pt x="14129" y="18435"/>
                  </a:cubicBezTo>
                  <a:cubicBezTo>
                    <a:pt x="13740" y="17826"/>
                    <a:pt x="13383" y="17210"/>
                    <a:pt x="13059" y="16582"/>
                  </a:cubicBezTo>
                  <a:cubicBezTo>
                    <a:pt x="12802" y="16083"/>
                    <a:pt x="12570" y="15586"/>
                    <a:pt x="12359" y="15089"/>
                  </a:cubicBezTo>
                  <a:cubicBezTo>
                    <a:pt x="12699" y="14158"/>
                    <a:pt x="13071" y="13243"/>
                    <a:pt x="13468" y="12356"/>
                  </a:cubicBezTo>
                  <a:close/>
                  <a:moveTo>
                    <a:pt x="40503" y="15563"/>
                  </a:moveTo>
                  <a:lnTo>
                    <a:pt x="40503" y="15563"/>
                  </a:lnTo>
                  <a:cubicBezTo>
                    <a:pt x="40512" y="15580"/>
                    <a:pt x="40521" y="15600"/>
                    <a:pt x="40532" y="15617"/>
                  </a:cubicBezTo>
                  <a:cubicBezTo>
                    <a:pt x="40543" y="15638"/>
                    <a:pt x="40554" y="15658"/>
                    <a:pt x="40563" y="15678"/>
                  </a:cubicBezTo>
                  <a:cubicBezTo>
                    <a:pt x="40578" y="15707"/>
                    <a:pt x="40593" y="15736"/>
                    <a:pt x="40607" y="15767"/>
                  </a:cubicBezTo>
                  <a:cubicBezTo>
                    <a:pt x="40619" y="15789"/>
                    <a:pt x="40629" y="15810"/>
                    <a:pt x="40638" y="15832"/>
                  </a:cubicBezTo>
                  <a:cubicBezTo>
                    <a:pt x="40653" y="15861"/>
                    <a:pt x="40666" y="15891"/>
                    <a:pt x="40679" y="15920"/>
                  </a:cubicBezTo>
                  <a:cubicBezTo>
                    <a:pt x="40690" y="15942"/>
                    <a:pt x="40700" y="15964"/>
                    <a:pt x="40710" y="15986"/>
                  </a:cubicBezTo>
                  <a:cubicBezTo>
                    <a:pt x="40724" y="16016"/>
                    <a:pt x="40738" y="16048"/>
                    <a:pt x="40750" y="16079"/>
                  </a:cubicBezTo>
                  <a:cubicBezTo>
                    <a:pt x="40760" y="16101"/>
                    <a:pt x="40769" y="16122"/>
                    <a:pt x="40778" y="16144"/>
                  </a:cubicBezTo>
                  <a:cubicBezTo>
                    <a:pt x="40791" y="16175"/>
                    <a:pt x="40804" y="16204"/>
                    <a:pt x="40818" y="16235"/>
                  </a:cubicBezTo>
                  <a:cubicBezTo>
                    <a:pt x="40827" y="16257"/>
                    <a:pt x="40835" y="16278"/>
                    <a:pt x="40843" y="16300"/>
                  </a:cubicBezTo>
                  <a:cubicBezTo>
                    <a:pt x="40856" y="16331"/>
                    <a:pt x="40866" y="16360"/>
                    <a:pt x="40878" y="16391"/>
                  </a:cubicBezTo>
                  <a:cubicBezTo>
                    <a:pt x="40887" y="16413"/>
                    <a:pt x="40894" y="16435"/>
                    <a:pt x="40903" y="16457"/>
                  </a:cubicBezTo>
                  <a:lnTo>
                    <a:pt x="40937" y="16551"/>
                  </a:lnTo>
                  <a:cubicBezTo>
                    <a:pt x="40944" y="16573"/>
                    <a:pt x="40953" y="16595"/>
                    <a:pt x="40960" y="16617"/>
                  </a:cubicBezTo>
                  <a:cubicBezTo>
                    <a:pt x="40971" y="16651"/>
                    <a:pt x="40982" y="16682"/>
                    <a:pt x="40993" y="16714"/>
                  </a:cubicBezTo>
                  <a:cubicBezTo>
                    <a:pt x="41000" y="16735"/>
                    <a:pt x="41007" y="16757"/>
                    <a:pt x="41013" y="16778"/>
                  </a:cubicBezTo>
                  <a:cubicBezTo>
                    <a:pt x="41025" y="16813"/>
                    <a:pt x="41035" y="16847"/>
                    <a:pt x="41047" y="16881"/>
                  </a:cubicBezTo>
                  <a:cubicBezTo>
                    <a:pt x="41053" y="16898"/>
                    <a:pt x="41059" y="16919"/>
                    <a:pt x="41065" y="16938"/>
                  </a:cubicBezTo>
                  <a:cubicBezTo>
                    <a:pt x="41081" y="16991"/>
                    <a:pt x="41096" y="17045"/>
                    <a:pt x="41112" y="17100"/>
                  </a:cubicBezTo>
                  <a:cubicBezTo>
                    <a:pt x="41159" y="17272"/>
                    <a:pt x="41202" y="17447"/>
                    <a:pt x="41237" y="17622"/>
                  </a:cubicBezTo>
                  <a:cubicBezTo>
                    <a:pt x="41269" y="17809"/>
                    <a:pt x="41296" y="17969"/>
                    <a:pt x="41313" y="18087"/>
                  </a:cubicBezTo>
                  <a:cubicBezTo>
                    <a:pt x="41325" y="18181"/>
                    <a:pt x="41335" y="18281"/>
                    <a:pt x="41347" y="18384"/>
                  </a:cubicBezTo>
                  <a:cubicBezTo>
                    <a:pt x="41353" y="18472"/>
                    <a:pt x="41362" y="18560"/>
                    <a:pt x="41366" y="18649"/>
                  </a:cubicBezTo>
                  <a:cubicBezTo>
                    <a:pt x="41185" y="17631"/>
                    <a:pt x="40896" y="16600"/>
                    <a:pt x="40503" y="15563"/>
                  </a:cubicBezTo>
                  <a:close/>
                  <a:moveTo>
                    <a:pt x="36702" y="14666"/>
                  </a:moveTo>
                  <a:cubicBezTo>
                    <a:pt x="37074" y="15191"/>
                    <a:pt x="37421" y="15728"/>
                    <a:pt x="37741" y="16278"/>
                  </a:cubicBezTo>
                  <a:cubicBezTo>
                    <a:pt x="37935" y="16607"/>
                    <a:pt x="38116" y="16940"/>
                    <a:pt x="38289" y="17276"/>
                  </a:cubicBezTo>
                  <a:cubicBezTo>
                    <a:pt x="38048" y="17676"/>
                    <a:pt x="37748" y="18035"/>
                    <a:pt x="37394" y="18343"/>
                  </a:cubicBezTo>
                  <a:cubicBezTo>
                    <a:pt x="37052" y="18638"/>
                    <a:pt x="36670" y="18881"/>
                    <a:pt x="36246" y="19071"/>
                  </a:cubicBezTo>
                  <a:cubicBezTo>
                    <a:pt x="36223" y="19022"/>
                    <a:pt x="36199" y="18977"/>
                    <a:pt x="36174" y="18928"/>
                  </a:cubicBezTo>
                  <a:cubicBezTo>
                    <a:pt x="35834" y="18271"/>
                    <a:pt x="35464" y="17622"/>
                    <a:pt x="35062" y="16982"/>
                  </a:cubicBezTo>
                  <a:cubicBezTo>
                    <a:pt x="35034" y="16884"/>
                    <a:pt x="35009" y="16788"/>
                    <a:pt x="34980" y="16691"/>
                  </a:cubicBezTo>
                  <a:cubicBezTo>
                    <a:pt x="35643" y="15982"/>
                    <a:pt x="36218" y="15305"/>
                    <a:pt x="36702" y="14666"/>
                  </a:cubicBezTo>
                  <a:close/>
                  <a:moveTo>
                    <a:pt x="30407" y="11396"/>
                  </a:moveTo>
                  <a:cubicBezTo>
                    <a:pt x="30823" y="11802"/>
                    <a:pt x="31229" y="12220"/>
                    <a:pt x="31625" y="12649"/>
                  </a:cubicBezTo>
                  <a:cubicBezTo>
                    <a:pt x="31678" y="12708"/>
                    <a:pt x="31731" y="12765"/>
                    <a:pt x="31784" y="12824"/>
                  </a:cubicBezTo>
                  <a:cubicBezTo>
                    <a:pt x="31788" y="12852"/>
                    <a:pt x="31788" y="12876"/>
                    <a:pt x="31788" y="12901"/>
                  </a:cubicBezTo>
                  <a:lnTo>
                    <a:pt x="31788" y="13048"/>
                  </a:lnTo>
                  <a:lnTo>
                    <a:pt x="31788" y="13130"/>
                  </a:lnTo>
                  <a:cubicBezTo>
                    <a:pt x="31788" y="13180"/>
                    <a:pt x="31787" y="13229"/>
                    <a:pt x="31787" y="13279"/>
                  </a:cubicBezTo>
                  <a:cubicBezTo>
                    <a:pt x="31787" y="13306"/>
                    <a:pt x="31787" y="13334"/>
                    <a:pt x="31784" y="13361"/>
                  </a:cubicBezTo>
                  <a:cubicBezTo>
                    <a:pt x="31784" y="13411"/>
                    <a:pt x="31782" y="13461"/>
                    <a:pt x="31781" y="13511"/>
                  </a:cubicBezTo>
                  <a:cubicBezTo>
                    <a:pt x="31781" y="13537"/>
                    <a:pt x="31778" y="13565"/>
                    <a:pt x="31778" y="13593"/>
                  </a:cubicBezTo>
                  <a:cubicBezTo>
                    <a:pt x="31776" y="13645"/>
                    <a:pt x="31776" y="13695"/>
                    <a:pt x="31775" y="13746"/>
                  </a:cubicBezTo>
                  <a:cubicBezTo>
                    <a:pt x="31775" y="13773"/>
                    <a:pt x="31773" y="13799"/>
                    <a:pt x="31773" y="13827"/>
                  </a:cubicBezTo>
                  <a:lnTo>
                    <a:pt x="31767" y="13982"/>
                  </a:lnTo>
                  <a:cubicBezTo>
                    <a:pt x="31766" y="14007"/>
                    <a:pt x="31766" y="14035"/>
                    <a:pt x="31766" y="14060"/>
                  </a:cubicBezTo>
                  <a:lnTo>
                    <a:pt x="31760" y="14214"/>
                  </a:lnTo>
                  <a:cubicBezTo>
                    <a:pt x="31759" y="14242"/>
                    <a:pt x="31759" y="14268"/>
                    <a:pt x="31756" y="14295"/>
                  </a:cubicBezTo>
                  <a:cubicBezTo>
                    <a:pt x="31754" y="14346"/>
                    <a:pt x="31751" y="14398"/>
                    <a:pt x="31748" y="14449"/>
                  </a:cubicBezTo>
                  <a:cubicBezTo>
                    <a:pt x="31747" y="14477"/>
                    <a:pt x="31747" y="14502"/>
                    <a:pt x="31745" y="14530"/>
                  </a:cubicBezTo>
                  <a:cubicBezTo>
                    <a:pt x="31744" y="14582"/>
                    <a:pt x="31739" y="14633"/>
                    <a:pt x="31737" y="14686"/>
                  </a:cubicBezTo>
                  <a:cubicBezTo>
                    <a:pt x="31734" y="14713"/>
                    <a:pt x="31732" y="14741"/>
                    <a:pt x="31732" y="14766"/>
                  </a:cubicBezTo>
                  <a:cubicBezTo>
                    <a:pt x="31729" y="14817"/>
                    <a:pt x="31726" y="14870"/>
                    <a:pt x="31723" y="14921"/>
                  </a:cubicBezTo>
                  <a:cubicBezTo>
                    <a:pt x="31722" y="14948"/>
                    <a:pt x="31719" y="14976"/>
                    <a:pt x="31717" y="15001"/>
                  </a:cubicBezTo>
                  <a:cubicBezTo>
                    <a:pt x="31714" y="15052"/>
                    <a:pt x="31710" y="15105"/>
                    <a:pt x="31707" y="15158"/>
                  </a:cubicBezTo>
                  <a:cubicBezTo>
                    <a:pt x="31704" y="15185"/>
                    <a:pt x="31703" y="15211"/>
                    <a:pt x="31701" y="15238"/>
                  </a:cubicBezTo>
                  <a:cubicBezTo>
                    <a:pt x="31697" y="15289"/>
                    <a:pt x="31694" y="15344"/>
                    <a:pt x="31689" y="15395"/>
                  </a:cubicBezTo>
                  <a:cubicBezTo>
                    <a:pt x="31688" y="15422"/>
                    <a:pt x="31687" y="15448"/>
                    <a:pt x="31685" y="15476"/>
                  </a:cubicBezTo>
                  <a:cubicBezTo>
                    <a:pt x="31681" y="15529"/>
                    <a:pt x="31675" y="15582"/>
                    <a:pt x="31672" y="15633"/>
                  </a:cubicBezTo>
                  <a:cubicBezTo>
                    <a:pt x="31670" y="15660"/>
                    <a:pt x="31667" y="15686"/>
                    <a:pt x="31664" y="15713"/>
                  </a:cubicBezTo>
                  <a:cubicBezTo>
                    <a:pt x="31660" y="15766"/>
                    <a:pt x="31656" y="15820"/>
                    <a:pt x="31650" y="15872"/>
                  </a:cubicBezTo>
                  <a:cubicBezTo>
                    <a:pt x="31648" y="15897"/>
                    <a:pt x="31644" y="15925"/>
                    <a:pt x="31642" y="15950"/>
                  </a:cubicBezTo>
                  <a:cubicBezTo>
                    <a:pt x="31637" y="16004"/>
                    <a:pt x="31634" y="16056"/>
                    <a:pt x="31628" y="16108"/>
                  </a:cubicBezTo>
                  <a:cubicBezTo>
                    <a:pt x="31626" y="16136"/>
                    <a:pt x="31622" y="16161"/>
                    <a:pt x="31620" y="16189"/>
                  </a:cubicBezTo>
                  <a:cubicBezTo>
                    <a:pt x="31614" y="16242"/>
                    <a:pt x="31609" y="16294"/>
                    <a:pt x="31604" y="16347"/>
                  </a:cubicBezTo>
                  <a:cubicBezTo>
                    <a:pt x="31600" y="16375"/>
                    <a:pt x="31598" y="16401"/>
                    <a:pt x="31594" y="16428"/>
                  </a:cubicBezTo>
                  <a:cubicBezTo>
                    <a:pt x="31589" y="16479"/>
                    <a:pt x="31584" y="16531"/>
                    <a:pt x="31578" y="16585"/>
                  </a:cubicBezTo>
                  <a:cubicBezTo>
                    <a:pt x="31575" y="16612"/>
                    <a:pt x="31572" y="16641"/>
                    <a:pt x="31569" y="16669"/>
                  </a:cubicBezTo>
                  <a:cubicBezTo>
                    <a:pt x="31563" y="16720"/>
                    <a:pt x="31557" y="16772"/>
                    <a:pt x="31551" y="16823"/>
                  </a:cubicBezTo>
                  <a:cubicBezTo>
                    <a:pt x="31547" y="16851"/>
                    <a:pt x="31545" y="16881"/>
                    <a:pt x="31541" y="16909"/>
                  </a:cubicBezTo>
                  <a:cubicBezTo>
                    <a:pt x="31535" y="16960"/>
                    <a:pt x="31529" y="17012"/>
                    <a:pt x="31523" y="17063"/>
                  </a:cubicBezTo>
                  <a:cubicBezTo>
                    <a:pt x="31519" y="17090"/>
                    <a:pt x="31516" y="17119"/>
                    <a:pt x="31511" y="17147"/>
                  </a:cubicBezTo>
                  <a:cubicBezTo>
                    <a:pt x="31506" y="17198"/>
                    <a:pt x="31498" y="17250"/>
                    <a:pt x="31491" y="17301"/>
                  </a:cubicBezTo>
                  <a:cubicBezTo>
                    <a:pt x="31488" y="17331"/>
                    <a:pt x="31484" y="17359"/>
                    <a:pt x="31481" y="17388"/>
                  </a:cubicBezTo>
                  <a:cubicBezTo>
                    <a:pt x="31473" y="17438"/>
                    <a:pt x="31467" y="17490"/>
                    <a:pt x="31460" y="17538"/>
                  </a:cubicBezTo>
                  <a:cubicBezTo>
                    <a:pt x="31457" y="17568"/>
                    <a:pt x="31453" y="17600"/>
                    <a:pt x="31447" y="17628"/>
                  </a:cubicBezTo>
                  <a:cubicBezTo>
                    <a:pt x="31439" y="17678"/>
                    <a:pt x="31432" y="17729"/>
                    <a:pt x="31425" y="17779"/>
                  </a:cubicBezTo>
                  <a:cubicBezTo>
                    <a:pt x="31422" y="17809"/>
                    <a:pt x="31417" y="17838"/>
                    <a:pt x="31413" y="17868"/>
                  </a:cubicBezTo>
                  <a:lnTo>
                    <a:pt x="31391" y="18016"/>
                  </a:lnTo>
                  <a:cubicBezTo>
                    <a:pt x="31386" y="18047"/>
                    <a:pt x="31381" y="18078"/>
                    <a:pt x="31378" y="18109"/>
                  </a:cubicBezTo>
                  <a:cubicBezTo>
                    <a:pt x="31370" y="18156"/>
                    <a:pt x="31363" y="18206"/>
                    <a:pt x="31356" y="18253"/>
                  </a:cubicBezTo>
                  <a:cubicBezTo>
                    <a:pt x="31350" y="18285"/>
                    <a:pt x="31347" y="18318"/>
                    <a:pt x="31341" y="18349"/>
                  </a:cubicBezTo>
                  <a:cubicBezTo>
                    <a:pt x="31334" y="18397"/>
                    <a:pt x="31326" y="18444"/>
                    <a:pt x="31319" y="18491"/>
                  </a:cubicBezTo>
                  <a:lnTo>
                    <a:pt x="31303" y="18590"/>
                  </a:lnTo>
                  <a:cubicBezTo>
                    <a:pt x="31295" y="18635"/>
                    <a:pt x="31288" y="18683"/>
                    <a:pt x="31281" y="18730"/>
                  </a:cubicBezTo>
                  <a:cubicBezTo>
                    <a:pt x="31275" y="18765"/>
                    <a:pt x="31269" y="18797"/>
                    <a:pt x="31264" y="18833"/>
                  </a:cubicBezTo>
                  <a:cubicBezTo>
                    <a:pt x="31257" y="18877"/>
                    <a:pt x="31250" y="18922"/>
                    <a:pt x="31242" y="18966"/>
                  </a:cubicBezTo>
                  <a:cubicBezTo>
                    <a:pt x="31236" y="19002"/>
                    <a:pt x="31229" y="19038"/>
                    <a:pt x="31223" y="19074"/>
                  </a:cubicBezTo>
                  <a:cubicBezTo>
                    <a:pt x="31217" y="19108"/>
                    <a:pt x="31213" y="19140"/>
                    <a:pt x="31206" y="19175"/>
                  </a:cubicBezTo>
                  <a:cubicBezTo>
                    <a:pt x="29618" y="18718"/>
                    <a:pt x="28077" y="17890"/>
                    <a:pt x="26699" y="16825"/>
                  </a:cubicBezTo>
                  <a:cubicBezTo>
                    <a:pt x="28073" y="14916"/>
                    <a:pt x="29333" y="13073"/>
                    <a:pt x="30407" y="11396"/>
                  </a:cubicBezTo>
                  <a:close/>
                  <a:moveTo>
                    <a:pt x="35152" y="17313"/>
                  </a:moveTo>
                  <a:cubicBezTo>
                    <a:pt x="35487" y="17860"/>
                    <a:pt x="35798" y="18413"/>
                    <a:pt x="36089" y="18975"/>
                  </a:cubicBezTo>
                  <a:cubicBezTo>
                    <a:pt x="36111" y="19019"/>
                    <a:pt x="36134" y="19065"/>
                    <a:pt x="36157" y="19109"/>
                  </a:cubicBezTo>
                  <a:cubicBezTo>
                    <a:pt x="35980" y="19184"/>
                    <a:pt x="35796" y="19250"/>
                    <a:pt x="35605" y="19308"/>
                  </a:cubicBezTo>
                  <a:cubicBezTo>
                    <a:pt x="35478" y="18640"/>
                    <a:pt x="35327" y="17975"/>
                    <a:pt x="35152" y="17313"/>
                  </a:cubicBezTo>
                  <a:close/>
                  <a:moveTo>
                    <a:pt x="23586" y="13805"/>
                  </a:moveTo>
                  <a:cubicBezTo>
                    <a:pt x="23903" y="14229"/>
                    <a:pt x="24248" y="14646"/>
                    <a:pt x="24619" y="15051"/>
                  </a:cubicBezTo>
                  <a:cubicBezTo>
                    <a:pt x="25222" y="15707"/>
                    <a:pt x="25871" y="16309"/>
                    <a:pt x="26555" y="16844"/>
                  </a:cubicBezTo>
                  <a:cubicBezTo>
                    <a:pt x="25952" y="17681"/>
                    <a:pt x="25329" y="18530"/>
                    <a:pt x="24691" y="19384"/>
                  </a:cubicBezTo>
                  <a:cubicBezTo>
                    <a:pt x="23676" y="18288"/>
                    <a:pt x="22586" y="17287"/>
                    <a:pt x="21443" y="16394"/>
                  </a:cubicBezTo>
                  <a:cubicBezTo>
                    <a:pt x="22161" y="15511"/>
                    <a:pt x="22877" y="14644"/>
                    <a:pt x="23586" y="13805"/>
                  </a:cubicBezTo>
                  <a:close/>
                  <a:moveTo>
                    <a:pt x="31885" y="12940"/>
                  </a:moveTo>
                  <a:cubicBezTo>
                    <a:pt x="31967" y="13033"/>
                    <a:pt x="32048" y="13124"/>
                    <a:pt x="32129" y="13217"/>
                  </a:cubicBezTo>
                  <a:cubicBezTo>
                    <a:pt x="33122" y="14346"/>
                    <a:pt x="34015" y="15527"/>
                    <a:pt x="34797" y="16744"/>
                  </a:cubicBezTo>
                  <a:cubicBezTo>
                    <a:pt x="33974" y="17618"/>
                    <a:pt x="33051" y="18502"/>
                    <a:pt x="32051" y="19384"/>
                  </a:cubicBezTo>
                  <a:cubicBezTo>
                    <a:pt x="31804" y="19336"/>
                    <a:pt x="31554" y="19274"/>
                    <a:pt x="31303" y="19205"/>
                  </a:cubicBezTo>
                  <a:cubicBezTo>
                    <a:pt x="31310" y="19166"/>
                    <a:pt x="31316" y="19130"/>
                    <a:pt x="31323" y="19090"/>
                  </a:cubicBezTo>
                  <a:cubicBezTo>
                    <a:pt x="31325" y="19074"/>
                    <a:pt x="31328" y="19059"/>
                    <a:pt x="31331" y="19043"/>
                  </a:cubicBezTo>
                  <a:cubicBezTo>
                    <a:pt x="31341" y="18978"/>
                    <a:pt x="31353" y="18912"/>
                    <a:pt x="31363" y="18847"/>
                  </a:cubicBezTo>
                  <a:cubicBezTo>
                    <a:pt x="31364" y="18831"/>
                    <a:pt x="31369" y="18816"/>
                    <a:pt x="31370" y="18800"/>
                  </a:cubicBezTo>
                  <a:cubicBezTo>
                    <a:pt x="31382" y="18735"/>
                    <a:pt x="31392" y="18671"/>
                    <a:pt x="31401" y="18606"/>
                  </a:cubicBezTo>
                  <a:cubicBezTo>
                    <a:pt x="31406" y="18590"/>
                    <a:pt x="31407" y="18572"/>
                    <a:pt x="31409" y="18555"/>
                  </a:cubicBezTo>
                  <a:cubicBezTo>
                    <a:pt x="31420" y="18491"/>
                    <a:pt x="31429" y="18428"/>
                    <a:pt x="31438" y="18363"/>
                  </a:cubicBezTo>
                  <a:cubicBezTo>
                    <a:pt x="31441" y="18347"/>
                    <a:pt x="31444" y="18331"/>
                    <a:pt x="31445" y="18315"/>
                  </a:cubicBezTo>
                  <a:cubicBezTo>
                    <a:pt x="31456" y="18250"/>
                    <a:pt x="31466" y="18185"/>
                    <a:pt x="31475" y="18124"/>
                  </a:cubicBezTo>
                  <a:cubicBezTo>
                    <a:pt x="31478" y="18107"/>
                    <a:pt x="31481" y="18090"/>
                    <a:pt x="31482" y="18072"/>
                  </a:cubicBezTo>
                  <a:cubicBezTo>
                    <a:pt x="31492" y="18007"/>
                    <a:pt x="31501" y="17946"/>
                    <a:pt x="31510" y="17881"/>
                  </a:cubicBezTo>
                  <a:cubicBezTo>
                    <a:pt x="31511" y="17862"/>
                    <a:pt x="31516" y="17846"/>
                    <a:pt x="31517" y="17828"/>
                  </a:cubicBezTo>
                  <a:cubicBezTo>
                    <a:pt x="31526" y="17765"/>
                    <a:pt x="31535" y="17703"/>
                    <a:pt x="31542" y="17640"/>
                  </a:cubicBezTo>
                  <a:cubicBezTo>
                    <a:pt x="31545" y="17622"/>
                    <a:pt x="31548" y="17603"/>
                    <a:pt x="31550" y="17587"/>
                  </a:cubicBezTo>
                  <a:cubicBezTo>
                    <a:pt x="31560" y="17523"/>
                    <a:pt x="31567" y="17462"/>
                    <a:pt x="31576" y="17398"/>
                  </a:cubicBezTo>
                  <a:cubicBezTo>
                    <a:pt x="31578" y="17381"/>
                    <a:pt x="31582" y="17362"/>
                    <a:pt x="31584" y="17344"/>
                  </a:cubicBezTo>
                  <a:cubicBezTo>
                    <a:pt x="31591" y="17281"/>
                    <a:pt x="31600" y="17220"/>
                    <a:pt x="31607" y="17159"/>
                  </a:cubicBezTo>
                  <a:cubicBezTo>
                    <a:pt x="31609" y="17140"/>
                    <a:pt x="31612" y="17122"/>
                    <a:pt x="31614" y="17101"/>
                  </a:cubicBezTo>
                  <a:cubicBezTo>
                    <a:pt x="31622" y="17041"/>
                    <a:pt x="31629" y="16978"/>
                    <a:pt x="31637" y="16917"/>
                  </a:cubicBezTo>
                  <a:cubicBezTo>
                    <a:pt x="31638" y="16897"/>
                    <a:pt x="31641" y="16879"/>
                    <a:pt x="31644" y="16859"/>
                  </a:cubicBezTo>
                  <a:cubicBezTo>
                    <a:pt x="31651" y="16798"/>
                    <a:pt x="31659" y="16737"/>
                    <a:pt x="31664" y="16676"/>
                  </a:cubicBezTo>
                  <a:cubicBezTo>
                    <a:pt x="31666" y="16656"/>
                    <a:pt x="31667" y="16638"/>
                    <a:pt x="31672" y="16617"/>
                  </a:cubicBezTo>
                  <a:cubicBezTo>
                    <a:pt x="31679" y="16557"/>
                    <a:pt x="31685" y="16497"/>
                    <a:pt x="31692" y="16438"/>
                  </a:cubicBezTo>
                  <a:cubicBezTo>
                    <a:pt x="31694" y="16417"/>
                    <a:pt x="31695" y="16398"/>
                    <a:pt x="31697" y="16379"/>
                  </a:cubicBezTo>
                  <a:cubicBezTo>
                    <a:pt x="31703" y="16317"/>
                    <a:pt x="31710" y="16259"/>
                    <a:pt x="31716" y="16198"/>
                  </a:cubicBezTo>
                  <a:lnTo>
                    <a:pt x="31722" y="16138"/>
                  </a:lnTo>
                  <a:cubicBezTo>
                    <a:pt x="31726" y="16079"/>
                    <a:pt x="31732" y="16020"/>
                    <a:pt x="31738" y="15960"/>
                  </a:cubicBezTo>
                  <a:cubicBezTo>
                    <a:pt x="31739" y="15939"/>
                    <a:pt x="31741" y="15917"/>
                    <a:pt x="31744" y="15897"/>
                  </a:cubicBezTo>
                  <a:cubicBezTo>
                    <a:pt x="31748" y="15838"/>
                    <a:pt x="31754" y="15779"/>
                    <a:pt x="31759" y="15720"/>
                  </a:cubicBezTo>
                  <a:cubicBezTo>
                    <a:pt x="31760" y="15698"/>
                    <a:pt x="31762" y="15678"/>
                    <a:pt x="31763" y="15655"/>
                  </a:cubicBezTo>
                  <a:cubicBezTo>
                    <a:pt x="31769" y="15600"/>
                    <a:pt x="31773" y="15541"/>
                    <a:pt x="31778" y="15483"/>
                  </a:cubicBezTo>
                  <a:cubicBezTo>
                    <a:pt x="31781" y="15461"/>
                    <a:pt x="31782" y="15439"/>
                    <a:pt x="31784" y="15419"/>
                  </a:cubicBezTo>
                  <a:cubicBezTo>
                    <a:pt x="31788" y="15361"/>
                    <a:pt x="31792" y="15302"/>
                    <a:pt x="31797" y="15247"/>
                  </a:cubicBezTo>
                  <a:lnTo>
                    <a:pt x="31803" y="15180"/>
                  </a:lnTo>
                  <a:cubicBezTo>
                    <a:pt x="31806" y="15123"/>
                    <a:pt x="31810" y="15066"/>
                    <a:pt x="31813" y="15011"/>
                  </a:cubicBezTo>
                  <a:cubicBezTo>
                    <a:pt x="31814" y="14986"/>
                    <a:pt x="31817" y="14964"/>
                    <a:pt x="31817" y="14941"/>
                  </a:cubicBezTo>
                  <a:cubicBezTo>
                    <a:pt x="31820" y="14886"/>
                    <a:pt x="31825" y="14830"/>
                    <a:pt x="31828" y="14773"/>
                  </a:cubicBezTo>
                  <a:cubicBezTo>
                    <a:pt x="31829" y="14749"/>
                    <a:pt x="31829" y="14726"/>
                    <a:pt x="31832" y="14704"/>
                  </a:cubicBezTo>
                  <a:cubicBezTo>
                    <a:pt x="31835" y="14648"/>
                    <a:pt x="31837" y="14593"/>
                    <a:pt x="31841" y="14538"/>
                  </a:cubicBezTo>
                  <a:cubicBezTo>
                    <a:pt x="31842" y="14514"/>
                    <a:pt x="31842" y="14491"/>
                    <a:pt x="31844" y="14467"/>
                  </a:cubicBezTo>
                  <a:cubicBezTo>
                    <a:pt x="31847" y="14411"/>
                    <a:pt x="31850" y="14358"/>
                    <a:pt x="31851" y="14302"/>
                  </a:cubicBezTo>
                  <a:cubicBezTo>
                    <a:pt x="31854" y="14279"/>
                    <a:pt x="31854" y="14254"/>
                    <a:pt x="31856" y="14229"/>
                  </a:cubicBezTo>
                  <a:cubicBezTo>
                    <a:pt x="31857" y="14176"/>
                    <a:pt x="31859" y="14123"/>
                    <a:pt x="31863" y="14070"/>
                  </a:cubicBezTo>
                  <a:cubicBezTo>
                    <a:pt x="31864" y="14043"/>
                    <a:pt x="31864" y="14020"/>
                    <a:pt x="31864" y="13993"/>
                  </a:cubicBezTo>
                  <a:cubicBezTo>
                    <a:pt x="31866" y="13940"/>
                    <a:pt x="31869" y="13889"/>
                    <a:pt x="31870" y="13836"/>
                  </a:cubicBezTo>
                  <a:cubicBezTo>
                    <a:pt x="31870" y="13810"/>
                    <a:pt x="31872" y="13785"/>
                    <a:pt x="31872" y="13758"/>
                  </a:cubicBezTo>
                  <a:cubicBezTo>
                    <a:pt x="31873" y="13707"/>
                    <a:pt x="31876" y="13654"/>
                    <a:pt x="31876" y="13602"/>
                  </a:cubicBezTo>
                  <a:cubicBezTo>
                    <a:pt x="31876" y="13577"/>
                    <a:pt x="31878" y="13551"/>
                    <a:pt x="31878" y="13526"/>
                  </a:cubicBezTo>
                  <a:cubicBezTo>
                    <a:pt x="31879" y="13474"/>
                    <a:pt x="31879" y="13423"/>
                    <a:pt x="31881" y="13371"/>
                  </a:cubicBezTo>
                  <a:cubicBezTo>
                    <a:pt x="31881" y="13345"/>
                    <a:pt x="31881" y="13317"/>
                    <a:pt x="31884" y="13292"/>
                  </a:cubicBezTo>
                  <a:cubicBezTo>
                    <a:pt x="31884" y="13242"/>
                    <a:pt x="31885" y="13190"/>
                    <a:pt x="31885" y="13140"/>
                  </a:cubicBezTo>
                  <a:lnTo>
                    <a:pt x="31885" y="13058"/>
                  </a:lnTo>
                  <a:lnTo>
                    <a:pt x="31885" y="12940"/>
                  </a:lnTo>
                  <a:close/>
                  <a:moveTo>
                    <a:pt x="34853" y="16829"/>
                  </a:moveTo>
                  <a:cubicBezTo>
                    <a:pt x="34893" y="16894"/>
                    <a:pt x="34936" y="16957"/>
                    <a:pt x="34975" y="17023"/>
                  </a:cubicBezTo>
                  <a:cubicBezTo>
                    <a:pt x="35187" y="17791"/>
                    <a:pt x="35368" y="18563"/>
                    <a:pt x="35512" y="19336"/>
                  </a:cubicBezTo>
                  <a:cubicBezTo>
                    <a:pt x="35275" y="19402"/>
                    <a:pt x="35031" y="19453"/>
                    <a:pt x="34777" y="19491"/>
                  </a:cubicBezTo>
                  <a:cubicBezTo>
                    <a:pt x="34448" y="19540"/>
                    <a:pt x="34110" y="19565"/>
                    <a:pt x="33762" y="19565"/>
                  </a:cubicBezTo>
                  <a:cubicBezTo>
                    <a:pt x="33251" y="19565"/>
                    <a:pt x="32720" y="19512"/>
                    <a:pt x="32172" y="19409"/>
                  </a:cubicBezTo>
                  <a:cubicBezTo>
                    <a:pt x="33144" y="18546"/>
                    <a:pt x="34046" y="17682"/>
                    <a:pt x="34853" y="16829"/>
                  </a:cubicBezTo>
                  <a:close/>
                  <a:moveTo>
                    <a:pt x="31284" y="19302"/>
                  </a:moveTo>
                  <a:cubicBezTo>
                    <a:pt x="31510" y="19365"/>
                    <a:pt x="31735" y="19419"/>
                    <a:pt x="31957" y="19468"/>
                  </a:cubicBezTo>
                  <a:cubicBezTo>
                    <a:pt x="31681" y="19711"/>
                    <a:pt x="31400" y="19950"/>
                    <a:pt x="31114" y="20192"/>
                  </a:cubicBezTo>
                  <a:cubicBezTo>
                    <a:pt x="31125" y="20148"/>
                    <a:pt x="31133" y="20103"/>
                    <a:pt x="31142" y="20061"/>
                  </a:cubicBezTo>
                  <a:cubicBezTo>
                    <a:pt x="31144" y="20046"/>
                    <a:pt x="31148" y="20034"/>
                    <a:pt x="31150" y="20020"/>
                  </a:cubicBezTo>
                  <a:cubicBezTo>
                    <a:pt x="31163" y="19953"/>
                    <a:pt x="31175" y="19884"/>
                    <a:pt x="31188" y="19818"/>
                  </a:cubicBezTo>
                  <a:cubicBezTo>
                    <a:pt x="31191" y="19803"/>
                    <a:pt x="31194" y="19792"/>
                    <a:pt x="31195" y="19777"/>
                  </a:cubicBezTo>
                  <a:cubicBezTo>
                    <a:pt x="31208" y="19711"/>
                    <a:pt x="31222" y="19644"/>
                    <a:pt x="31235" y="19575"/>
                  </a:cubicBezTo>
                  <a:cubicBezTo>
                    <a:pt x="31238" y="19559"/>
                    <a:pt x="31239" y="19544"/>
                    <a:pt x="31244" y="19528"/>
                  </a:cubicBezTo>
                  <a:cubicBezTo>
                    <a:pt x="31257" y="19464"/>
                    <a:pt x="31267" y="19397"/>
                    <a:pt x="31278" y="19333"/>
                  </a:cubicBezTo>
                  <a:cubicBezTo>
                    <a:pt x="31281" y="19322"/>
                    <a:pt x="31282" y="19314"/>
                    <a:pt x="31284" y="19302"/>
                  </a:cubicBezTo>
                  <a:close/>
                  <a:moveTo>
                    <a:pt x="12292" y="15272"/>
                  </a:moveTo>
                  <a:cubicBezTo>
                    <a:pt x="12483" y="15714"/>
                    <a:pt x="12693" y="16159"/>
                    <a:pt x="12921" y="16601"/>
                  </a:cubicBezTo>
                  <a:cubicBezTo>
                    <a:pt x="13255" y="17247"/>
                    <a:pt x="13624" y="17882"/>
                    <a:pt x="14024" y="18509"/>
                  </a:cubicBezTo>
                  <a:cubicBezTo>
                    <a:pt x="12839" y="19374"/>
                    <a:pt x="11702" y="20258"/>
                    <a:pt x="10631" y="21152"/>
                  </a:cubicBezTo>
                  <a:cubicBezTo>
                    <a:pt x="10637" y="21124"/>
                    <a:pt x="10641" y="21096"/>
                    <a:pt x="10647" y="21067"/>
                  </a:cubicBezTo>
                  <a:cubicBezTo>
                    <a:pt x="10657" y="21036"/>
                    <a:pt x="10665" y="21005"/>
                    <a:pt x="10672" y="20971"/>
                  </a:cubicBezTo>
                  <a:cubicBezTo>
                    <a:pt x="10682" y="20924"/>
                    <a:pt x="10691" y="20874"/>
                    <a:pt x="10703" y="20826"/>
                  </a:cubicBezTo>
                  <a:cubicBezTo>
                    <a:pt x="10709" y="20796"/>
                    <a:pt x="10715" y="20770"/>
                    <a:pt x="10721" y="20740"/>
                  </a:cubicBezTo>
                  <a:cubicBezTo>
                    <a:pt x="10732" y="20689"/>
                    <a:pt x="10743" y="20637"/>
                    <a:pt x="10756" y="20583"/>
                  </a:cubicBezTo>
                  <a:lnTo>
                    <a:pt x="10772" y="20506"/>
                  </a:lnTo>
                  <a:cubicBezTo>
                    <a:pt x="10785" y="20451"/>
                    <a:pt x="10796" y="20396"/>
                    <a:pt x="10809" y="20340"/>
                  </a:cubicBezTo>
                  <a:cubicBezTo>
                    <a:pt x="10815" y="20318"/>
                    <a:pt x="10818" y="20299"/>
                    <a:pt x="10824" y="20277"/>
                  </a:cubicBezTo>
                  <a:cubicBezTo>
                    <a:pt x="10837" y="20218"/>
                    <a:pt x="10852" y="20156"/>
                    <a:pt x="10865" y="20097"/>
                  </a:cubicBezTo>
                  <a:cubicBezTo>
                    <a:pt x="10868" y="20083"/>
                    <a:pt x="10872" y="20068"/>
                    <a:pt x="10875" y="20052"/>
                  </a:cubicBezTo>
                  <a:cubicBezTo>
                    <a:pt x="10890" y="19986"/>
                    <a:pt x="10906" y="19921"/>
                    <a:pt x="10921" y="19855"/>
                  </a:cubicBezTo>
                  <a:cubicBezTo>
                    <a:pt x="10924" y="19846"/>
                    <a:pt x="10925" y="19839"/>
                    <a:pt x="10927" y="19830"/>
                  </a:cubicBezTo>
                  <a:cubicBezTo>
                    <a:pt x="10943" y="19758"/>
                    <a:pt x="10962" y="19686"/>
                    <a:pt x="10980" y="19615"/>
                  </a:cubicBezTo>
                  <a:cubicBezTo>
                    <a:pt x="10980" y="19611"/>
                    <a:pt x="10982" y="19608"/>
                    <a:pt x="10982" y="19603"/>
                  </a:cubicBezTo>
                  <a:cubicBezTo>
                    <a:pt x="11344" y="18137"/>
                    <a:pt x="11784" y="16684"/>
                    <a:pt x="12292" y="15272"/>
                  </a:cubicBezTo>
                  <a:close/>
                  <a:moveTo>
                    <a:pt x="1225" y="15864"/>
                  </a:moveTo>
                  <a:cubicBezTo>
                    <a:pt x="1194" y="16464"/>
                    <a:pt x="1201" y="17078"/>
                    <a:pt x="1248" y="17699"/>
                  </a:cubicBezTo>
                  <a:cubicBezTo>
                    <a:pt x="1263" y="17897"/>
                    <a:pt x="1284" y="18097"/>
                    <a:pt x="1307" y="18299"/>
                  </a:cubicBezTo>
                  <a:cubicBezTo>
                    <a:pt x="667" y="19431"/>
                    <a:pt x="283" y="20587"/>
                    <a:pt x="161" y="21743"/>
                  </a:cubicBezTo>
                  <a:cubicBezTo>
                    <a:pt x="119" y="21271"/>
                    <a:pt x="98" y="20809"/>
                    <a:pt x="105" y="20359"/>
                  </a:cubicBezTo>
                  <a:cubicBezTo>
                    <a:pt x="108" y="20233"/>
                    <a:pt x="113" y="20112"/>
                    <a:pt x="116" y="19997"/>
                  </a:cubicBezTo>
                  <a:cubicBezTo>
                    <a:pt x="186" y="18450"/>
                    <a:pt x="561" y="17053"/>
                    <a:pt x="1225" y="15864"/>
                  </a:cubicBezTo>
                  <a:close/>
                  <a:moveTo>
                    <a:pt x="19374" y="15073"/>
                  </a:moveTo>
                  <a:cubicBezTo>
                    <a:pt x="20021" y="15489"/>
                    <a:pt x="20656" y="15938"/>
                    <a:pt x="21279" y="16419"/>
                  </a:cubicBezTo>
                  <a:cubicBezTo>
                    <a:pt x="19794" y="18250"/>
                    <a:pt x="18315" y="20152"/>
                    <a:pt x="16904" y="22035"/>
                  </a:cubicBezTo>
                  <a:cubicBezTo>
                    <a:pt x="15876" y="20914"/>
                    <a:pt x="14967" y="19737"/>
                    <a:pt x="14182" y="18521"/>
                  </a:cubicBezTo>
                  <a:cubicBezTo>
                    <a:pt x="15845" y="17312"/>
                    <a:pt x="17597" y="16151"/>
                    <a:pt x="19374" y="15073"/>
                  </a:cubicBezTo>
                  <a:close/>
                  <a:moveTo>
                    <a:pt x="9171" y="11709"/>
                  </a:moveTo>
                  <a:cubicBezTo>
                    <a:pt x="9825" y="11709"/>
                    <a:pt x="10498" y="11761"/>
                    <a:pt x="11188" y="11862"/>
                  </a:cubicBezTo>
                  <a:cubicBezTo>
                    <a:pt x="11419" y="12948"/>
                    <a:pt x="11772" y="14045"/>
                    <a:pt x="12240" y="15147"/>
                  </a:cubicBezTo>
                  <a:cubicBezTo>
                    <a:pt x="12240" y="15148"/>
                    <a:pt x="12237" y="15149"/>
                    <a:pt x="12237" y="15152"/>
                  </a:cubicBezTo>
                  <a:cubicBezTo>
                    <a:pt x="12218" y="15210"/>
                    <a:pt x="12196" y="15269"/>
                    <a:pt x="12175" y="15325"/>
                  </a:cubicBezTo>
                  <a:lnTo>
                    <a:pt x="12153" y="15385"/>
                  </a:lnTo>
                  <a:lnTo>
                    <a:pt x="12093" y="15557"/>
                  </a:lnTo>
                  <a:cubicBezTo>
                    <a:pt x="12086" y="15579"/>
                    <a:pt x="12078" y="15601"/>
                    <a:pt x="12068" y="15623"/>
                  </a:cubicBezTo>
                  <a:cubicBezTo>
                    <a:pt x="12049" y="15678"/>
                    <a:pt x="12030" y="15733"/>
                    <a:pt x="12012" y="15788"/>
                  </a:cubicBezTo>
                  <a:cubicBezTo>
                    <a:pt x="12005" y="15810"/>
                    <a:pt x="11997" y="15835"/>
                    <a:pt x="11987" y="15857"/>
                  </a:cubicBezTo>
                  <a:cubicBezTo>
                    <a:pt x="11969" y="15911"/>
                    <a:pt x="11949" y="15967"/>
                    <a:pt x="11931" y="16023"/>
                  </a:cubicBezTo>
                  <a:lnTo>
                    <a:pt x="11909" y="16089"/>
                  </a:lnTo>
                  <a:cubicBezTo>
                    <a:pt x="11890" y="16145"/>
                    <a:pt x="11869" y="16203"/>
                    <a:pt x="11852" y="16259"/>
                  </a:cubicBezTo>
                  <a:cubicBezTo>
                    <a:pt x="11844" y="16284"/>
                    <a:pt x="11836" y="16309"/>
                    <a:pt x="11828" y="16332"/>
                  </a:cubicBezTo>
                  <a:cubicBezTo>
                    <a:pt x="11809" y="16386"/>
                    <a:pt x="11793" y="16439"/>
                    <a:pt x="11774" y="16494"/>
                  </a:cubicBezTo>
                  <a:cubicBezTo>
                    <a:pt x="11765" y="16520"/>
                    <a:pt x="11758" y="16545"/>
                    <a:pt x="11750" y="16572"/>
                  </a:cubicBezTo>
                  <a:cubicBezTo>
                    <a:pt x="11734" y="16625"/>
                    <a:pt x="11715" y="16678"/>
                    <a:pt x="11699" y="16732"/>
                  </a:cubicBezTo>
                  <a:cubicBezTo>
                    <a:pt x="11690" y="16757"/>
                    <a:pt x="11683" y="16785"/>
                    <a:pt x="11674" y="16810"/>
                  </a:cubicBezTo>
                  <a:cubicBezTo>
                    <a:pt x="11656" y="16865"/>
                    <a:pt x="11640" y="16916"/>
                    <a:pt x="11624" y="16969"/>
                  </a:cubicBezTo>
                  <a:cubicBezTo>
                    <a:pt x="11615" y="17000"/>
                    <a:pt x="11605" y="17029"/>
                    <a:pt x="11596" y="17060"/>
                  </a:cubicBezTo>
                  <a:cubicBezTo>
                    <a:pt x="11581" y="17109"/>
                    <a:pt x="11566" y="17159"/>
                    <a:pt x="11550" y="17206"/>
                  </a:cubicBezTo>
                  <a:cubicBezTo>
                    <a:pt x="11538" y="17243"/>
                    <a:pt x="11528" y="17279"/>
                    <a:pt x="11516" y="17315"/>
                  </a:cubicBezTo>
                  <a:cubicBezTo>
                    <a:pt x="11505" y="17357"/>
                    <a:pt x="11491" y="17401"/>
                    <a:pt x="11478" y="17443"/>
                  </a:cubicBezTo>
                  <a:cubicBezTo>
                    <a:pt x="11463" y="17490"/>
                    <a:pt x="11450" y="17537"/>
                    <a:pt x="11436" y="17582"/>
                  </a:cubicBezTo>
                  <a:cubicBezTo>
                    <a:pt x="11427" y="17616"/>
                    <a:pt x="11416" y="17647"/>
                    <a:pt x="11406" y="17681"/>
                  </a:cubicBezTo>
                  <a:cubicBezTo>
                    <a:pt x="11390" y="17737"/>
                    <a:pt x="11374" y="17793"/>
                    <a:pt x="11358" y="17850"/>
                  </a:cubicBezTo>
                  <a:cubicBezTo>
                    <a:pt x="11350" y="17874"/>
                    <a:pt x="11344" y="17896"/>
                    <a:pt x="11337" y="17919"/>
                  </a:cubicBezTo>
                  <a:cubicBezTo>
                    <a:pt x="11199" y="18397"/>
                    <a:pt x="11068" y="18880"/>
                    <a:pt x="10947" y="19362"/>
                  </a:cubicBezTo>
                  <a:cubicBezTo>
                    <a:pt x="10946" y="19368"/>
                    <a:pt x="10946" y="19372"/>
                    <a:pt x="10943" y="19377"/>
                  </a:cubicBezTo>
                  <a:cubicBezTo>
                    <a:pt x="10925" y="19453"/>
                    <a:pt x="10905" y="19528"/>
                    <a:pt x="10887" y="19605"/>
                  </a:cubicBezTo>
                  <a:cubicBezTo>
                    <a:pt x="10884" y="19611"/>
                    <a:pt x="10884" y="19617"/>
                    <a:pt x="10882" y="19622"/>
                  </a:cubicBezTo>
                  <a:lnTo>
                    <a:pt x="10828" y="19847"/>
                  </a:lnTo>
                  <a:lnTo>
                    <a:pt x="10822" y="19870"/>
                  </a:lnTo>
                  <a:cubicBezTo>
                    <a:pt x="10803" y="19943"/>
                    <a:pt x="10787" y="20017"/>
                    <a:pt x="10771" y="20090"/>
                  </a:cubicBezTo>
                  <a:cubicBezTo>
                    <a:pt x="10769" y="20100"/>
                    <a:pt x="10766" y="20109"/>
                    <a:pt x="10765" y="20117"/>
                  </a:cubicBezTo>
                  <a:lnTo>
                    <a:pt x="10715" y="20331"/>
                  </a:lnTo>
                  <a:lnTo>
                    <a:pt x="10710" y="20359"/>
                  </a:lnTo>
                  <a:cubicBezTo>
                    <a:pt x="10693" y="20430"/>
                    <a:pt x="10677" y="20502"/>
                    <a:pt x="10662" y="20574"/>
                  </a:cubicBezTo>
                  <a:cubicBezTo>
                    <a:pt x="10660" y="20583"/>
                    <a:pt x="10659" y="20595"/>
                    <a:pt x="10654" y="20603"/>
                  </a:cubicBezTo>
                  <a:cubicBezTo>
                    <a:pt x="10638" y="20674"/>
                    <a:pt x="10624" y="20745"/>
                    <a:pt x="10609" y="20815"/>
                  </a:cubicBezTo>
                  <a:cubicBezTo>
                    <a:pt x="10607" y="20826"/>
                    <a:pt x="10604" y="20837"/>
                    <a:pt x="10602" y="20848"/>
                  </a:cubicBezTo>
                  <a:lnTo>
                    <a:pt x="10557" y="21058"/>
                  </a:lnTo>
                  <a:cubicBezTo>
                    <a:pt x="10556" y="21068"/>
                    <a:pt x="10552" y="21080"/>
                    <a:pt x="10550" y="21092"/>
                  </a:cubicBezTo>
                  <a:cubicBezTo>
                    <a:pt x="10538" y="21148"/>
                    <a:pt x="10527" y="21202"/>
                    <a:pt x="10515" y="21258"/>
                  </a:cubicBezTo>
                  <a:cubicBezTo>
                    <a:pt x="10176" y="21543"/>
                    <a:pt x="9844" y="21827"/>
                    <a:pt x="9520" y="22113"/>
                  </a:cubicBezTo>
                  <a:cubicBezTo>
                    <a:pt x="8941" y="21998"/>
                    <a:pt x="8382" y="21941"/>
                    <a:pt x="7843" y="21941"/>
                  </a:cubicBezTo>
                  <a:cubicBezTo>
                    <a:pt x="7489" y="21941"/>
                    <a:pt x="7143" y="21966"/>
                    <a:pt x="6808" y="22016"/>
                  </a:cubicBezTo>
                  <a:cubicBezTo>
                    <a:pt x="6552" y="22054"/>
                    <a:pt x="6307" y="22105"/>
                    <a:pt x="6070" y="22171"/>
                  </a:cubicBezTo>
                  <a:cubicBezTo>
                    <a:pt x="5527" y="19264"/>
                    <a:pt x="5446" y="16344"/>
                    <a:pt x="5827" y="13624"/>
                  </a:cubicBezTo>
                  <a:cubicBezTo>
                    <a:pt x="5836" y="13618"/>
                    <a:pt x="5843" y="13611"/>
                    <a:pt x="5852" y="13605"/>
                  </a:cubicBezTo>
                  <a:cubicBezTo>
                    <a:pt x="5867" y="13587"/>
                    <a:pt x="5884" y="13577"/>
                    <a:pt x="5901" y="13564"/>
                  </a:cubicBezTo>
                  <a:cubicBezTo>
                    <a:pt x="5977" y="13508"/>
                    <a:pt x="6057" y="13451"/>
                    <a:pt x="6136" y="13398"/>
                  </a:cubicBezTo>
                  <a:cubicBezTo>
                    <a:pt x="6137" y="13398"/>
                    <a:pt x="6137" y="13396"/>
                    <a:pt x="6139" y="13396"/>
                  </a:cubicBezTo>
                  <a:cubicBezTo>
                    <a:pt x="6220" y="13339"/>
                    <a:pt x="6302" y="13284"/>
                    <a:pt x="6385" y="13229"/>
                  </a:cubicBezTo>
                  <a:cubicBezTo>
                    <a:pt x="6401" y="13218"/>
                    <a:pt x="6418" y="13206"/>
                    <a:pt x="6436" y="13193"/>
                  </a:cubicBezTo>
                  <a:cubicBezTo>
                    <a:pt x="6514" y="13140"/>
                    <a:pt x="6592" y="13089"/>
                    <a:pt x="6673" y="13037"/>
                  </a:cubicBezTo>
                  <a:cubicBezTo>
                    <a:pt x="6676" y="13036"/>
                    <a:pt x="6680" y="13031"/>
                    <a:pt x="6683" y="13030"/>
                  </a:cubicBezTo>
                  <a:cubicBezTo>
                    <a:pt x="6767" y="12976"/>
                    <a:pt x="6851" y="12923"/>
                    <a:pt x="6936" y="12868"/>
                  </a:cubicBezTo>
                  <a:cubicBezTo>
                    <a:pt x="6954" y="12858"/>
                    <a:pt x="6970" y="12846"/>
                    <a:pt x="6989" y="12836"/>
                  </a:cubicBezTo>
                  <a:cubicBezTo>
                    <a:pt x="7068" y="12786"/>
                    <a:pt x="7146" y="12737"/>
                    <a:pt x="7226" y="12689"/>
                  </a:cubicBezTo>
                  <a:cubicBezTo>
                    <a:pt x="7233" y="12684"/>
                    <a:pt x="7239" y="12681"/>
                    <a:pt x="7246" y="12675"/>
                  </a:cubicBezTo>
                  <a:cubicBezTo>
                    <a:pt x="7332" y="12624"/>
                    <a:pt x="7417" y="12571"/>
                    <a:pt x="7505" y="12521"/>
                  </a:cubicBezTo>
                  <a:cubicBezTo>
                    <a:pt x="7524" y="12511"/>
                    <a:pt x="7541" y="12500"/>
                    <a:pt x="7558" y="12490"/>
                  </a:cubicBezTo>
                  <a:cubicBezTo>
                    <a:pt x="7638" y="12445"/>
                    <a:pt x="7717" y="12397"/>
                    <a:pt x="7798" y="12352"/>
                  </a:cubicBezTo>
                  <a:cubicBezTo>
                    <a:pt x="7807" y="12346"/>
                    <a:pt x="7816" y="12342"/>
                    <a:pt x="7826" y="12337"/>
                  </a:cubicBezTo>
                  <a:lnTo>
                    <a:pt x="8089" y="12189"/>
                  </a:lnTo>
                  <a:cubicBezTo>
                    <a:pt x="8108" y="12180"/>
                    <a:pt x="8126" y="12168"/>
                    <a:pt x="8144" y="12159"/>
                  </a:cubicBezTo>
                  <a:cubicBezTo>
                    <a:pt x="8222" y="12115"/>
                    <a:pt x="8303" y="12071"/>
                    <a:pt x="8382" y="12028"/>
                  </a:cubicBezTo>
                  <a:cubicBezTo>
                    <a:pt x="8394" y="12022"/>
                    <a:pt x="8404" y="12015"/>
                    <a:pt x="8416" y="12009"/>
                  </a:cubicBezTo>
                  <a:lnTo>
                    <a:pt x="8685" y="11867"/>
                  </a:lnTo>
                  <a:lnTo>
                    <a:pt x="8741" y="11839"/>
                  </a:lnTo>
                  <a:cubicBezTo>
                    <a:pt x="8822" y="11796"/>
                    <a:pt x="8903" y="11756"/>
                    <a:pt x="8984" y="11715"/>
                  </a:cubicBezTo>
                  <a:cubicBezTo>
                    <a:pt x="8986" y="11714"/>
                    <a:pt x="8989" y="11712"/>
                    <a:pt x="8992" y="11711"/>
                  </a:cubicBezTo>
                  <a:cubicBezTo>
                    <a:pt x="9052" y="11710"/>
                    <a:pt x="9111" y="11709"/>
                    <a:pt x="9171" y="11709"/>
                  </a:cubicBezTo>
                  <a:close/>
                  <a:moveTo>
                    <a:pt x="10481" y="21407"/>
                  </a:moveTo>
                  <a:cubicBezTo>
                    <a:pt x="10471" y="21451"/>
                    <a:pt x="10462" y="21493"/>
                    <a:pt x="10454" y="21537"/>
                  </a:cubicBezTo>
                  <a:cubicBezTo>
                    <a:pt x="10453" y="21551"/>
                    <a:pt x="10449" y="21561"/>
                    <a:pt x="10447" y="21574"/>
                  </a:cubicBezTo>
                  <a:cubicBezTo>
                    <a:pt x="10434" y="21642"/>
                    <a:pt x="10419" y="21713"/>
                    <a:pt x="10407" y="21780"/>
                  </a:cubicBezTo>
                  <a:cubicBezTo>
                    <a:pt x="10404" y="21793"/>
                    <a:pt x="10401" y="21807"/>
                    <a:pt x="10400" y="21818"/>
                  </a:cubicBezTo>
                  <a:lnTo>
                    <a:pt x="10360" y="22023"/>
                  </a:lnTo>
                  <a:cubicBezTo>
                    <a:pt x="10359" y="22036"/>
                    <a:pt x="10356" y="22049"/>
                    <a:pt x="10353" y="22061"/>
                  </a:cubicBezTo>
                  <a:cubicBezTo>
                    <a:pt x="10341" y="22130"/>
                    <a:pt x="10328" y="22198"/>
                    <a:pt x="10316" y="22266"/>
                  </a:cubicBezTo>
                  <a:cubicBezTo>
                    <a:pt x="10315" y="22277"/>
                    <a:pt x="10313" y="22286"/>
                    <a:pt x="10312" y="22296"/>
                  </a:cubicBezTo>
                  <a:cubicBezTo>
                    <a:pt x="10085" y="22235"/>
                    <a:pt x="9860" y="22179"/>
                    <a:pt x="9638" y="22132"/>
                  </a:cubicBezTo>
                  <a:cubicBezTo>
                    <a:pt x="9915" y="21890"/>
                    <a:pt x="10196" y="21649"/>
                    <a:pt x="10481" y="21407"/>
                  </a:cubicBezTo>
                  <a:close/>
                  <a:moveTo>
                    <a:pt x="5709" y="13699"/>
                  </a:moveTo>
                  <a:cubicBezTo>
                    <a:pt x="5342" y="16406"/>
                    <a:pt x="5428" y="19308"/>
                    <a:pt x="5967" y="22195"/>
                  </a:cubicBezTo>
                  <a:cubicBezTo>
                    <a:pt x="5767" y="22254"/>
                    <a:pt x="5576" y="22324"/>
                    <a:pt x="5389" y="22404"/>
                  </a:cubicBezTo>
                  <a:cubicBezTo>
                    <a:pt x="5374" y="22374"/>
                    <a:pt x="5359" y="22346"/>
                    <a:pt x="5348" y="22317"/>
                  </a:cubicBezTo>
                  <a:cubicBezTo>
                    <a:pt x="5333" y="22274"/>
                    <a:pt x="5312" y="22236"/>
                    <a:pt x="5292" y="22196"/>
                  </a:cubicBezTo>
                  <a:cubicBezTo>
                    <a:pt x="5273" y="22161"/>
                    <a:pt x="5256" y="22124"/>
                    <a:pt x="5240" y="22089"/>
                  </a:cubicBezTo>
                  <a:cubicBezTo>
                    <a:pt x="5221" y="22052"/>
                    <a:pt x="5205" y="22017"/>
                    <a:pt x="5187" y="21980"/>
                  </a:cubicBezTo>
                  <a:cubicBezTo>
                    <a:pt x="5168" y="21943"/>
                    <a:pt x="5152" y="21907"/>
                    <a:pt x="5134" y="21868"/>
                  </a:cubicBezTo>
                  <a:cubicBezTo>
                    <a:pt x="5117" y="21833"/>
                    <a:pt x="5100" y="21801"/>
                    <a:pt x="5084" y="21765"/>
                  </a:cubicBezTo>
                  <a:cubicBezTo>
                    <a:pt x="5065" y="21727"/>
                    <a:pt x="5049" y="21690"/>
                    <a:pt x="5031" y="21651"/>
                  </a:cubicBezTo>
                  <a:cubicBezTo>
                    <a:pt x="5017" y="21618"/>
                    <a:pt x="4999" y="21583"/>
                    <a:pt x="4984" y="21551"/>
                  </a:cubicBezTo>
                  <a:cubicBezTo>
                    <a:pt x="4967" y="21511"/>
                    <a:pt x="4950" y="21471"/>
                    <a:pt x="4931" y="21433"/>
                  </a:cubicBezTo>
                  <a:cubicBezTo>
                    <a:pt x="4917" y="21402"/>
                    <a:pt x="4902" y="21368"/>
                    <a:pt x="4887" y="21337"/>
                  </a:cubicBezTo>
                  <a:cubicBezTo>
                    <a:pt x="4870" y="21296"/>
                    <a:pt x="4850" y="21257"/>
                    <a:pt x="4834" y="21215"/>
                  </a:cubicBezTo>
                  <a:cubicBezTo>
                    <a:pt x="4821" y="21184"/>
                    <a:pt x="4806" y="21155"/>
                    <a:pt x="4793" y="21124"/>
                  </a:cubicBezTo>
                  <a:cubicBezTo>
                    <a:pt x="4775" y="21083"/>
                    <a:pt x="4759" y="21042"/>
                    <a:pt x="4740" y="21001"/>
                  </a:cubicBezTo>
                  <a:cubicBezTo>
                    <a:pt x="4727" y="20970"/>
                    <a:pt x="4715" y="20940"/>
                    <a:pt x="4702" y="20909"/>
                  </a:cubicBezTo>
                  <a:cubicBezTo>
                    <a:pt x="4683" y="20867"/>
                    <a:pt x="4667" y="20826"/>
                    <a:pt x="4650" y="20784"/>
                  </a:cubicBezTo>
                  <a:cubicBezTo>
                    <a:pt x="4637" y="20754"/>
                    <a:pt x="4624" y="20726"/>
                    <a:pt x="4614" y="20695"/>
                  </a:cubicBezTo>
                  <a:cubicBezTo>
                    <a:pt x="4594" y="20652"/>
                    <a:pt x="4578" y="20609"/>
                    <a:pt x="4561" y="20567"/>
                  </a:cubicBezTo>
                  <a:cubicBezTo>
                    <a:pt x="4549" y="20539"/>
                    <a:pt x="4539" y="20509"/>
                    <a:pt x="4525" y="20481"/>
                  </a:cubicBezTo>
                  <a:cubicBezTo>
                    <a:pt x="4509" y="20437"/>
                    <a:pt x="4490" y="20396"/>
                    <a:pt x="4474" y="20352"/>
                  </a:cubicBezTo>
                  <a:cubicBezTo>
                    <a:pt x="4462" y="20324"/>
                    <a:pt x="4452" y="20296"/>
                    <a:pt x="4440" y="20267"/>
                  </a:cubicBezTo>
                  <a:cubicBezTo>
                    <a:pt x="4424" y="20224"/>
                    <a:pt x="4408" y="20180"/>
                    <a:pt x="4391" y="20139"/>
                  </a:cubicBezTo>
                  <a:cubicBezTo>
                    <a:pt x="4380" y="20111"/>
                    <a:pt x="4369" y="20081"/>
                    <a:pt x="4358" y="20053"/>
                  </a:cubicBezTo>
                  <a:cubicBezTo>
                    <a:pt x="4341" y="20011"/>
                    <a:pt x="4327" y="19967"/>
                    <a:pt x="4311" y="19925"/>
                  </a:cubicBezTo>
                  <a:cubicBezTo>
                    <a:pt x="4299" y="19897"/>
                    <a:pt x="4290" y="19868"/>
                    <a:pt x="4278" y="19840"/>
                  </a:cubicBezTo>
                  <a:cubicBezTo>
                    <a:pt x="4264" y="19797"/>
                    <a:pt x="4247" y="19753"/>
                    <a:pt x="4233" y="19712"/>
                  </a:cubicBezTo>
                  <a:cubicBezTo>
                    <a:pt x="4222" y="19684"/>
                    <a:pt x="4212" y="19655"/>
                    <a:pt x="4202" y="19627"/>
                  </a:cubicBezTo>
                  <a:lnTo>
                    <a:pt x="4158" y="19500"/>
                  </a:lnTo>
                  <a:cubicBezTo>
                    <a:pt x="4149" y="19471"/>
                    <a:pt x="4137" y="19441"/>
                    <a:pt x="4128" y="19414"/>
                  </a:cubicBezTo>
                  <a:cubicBezTo>
                    <a:pt x="4113" y="19371"/>
                    <a:pt x="4100" y="19330"/>
                    <a:pt x="4086" y="19289"/>
                  </a:cubicBezTo>
                  <a:cubicBezTo>
                    <a:pt x="4077" y="19259"/>
                    <a:pt x="4065" y="19230"/>
                    <a:pt x="4056" y="19200"/>
                  </a:cubicBezTo>
                  <a:cubicBezTo>
                    <a:pt x="4043" y="19158"/>
                    <a:pt x="4028" y="19118"/>
                    <a:pt x="4016" y="19075"/>
                  </a:cubicBezTo>
                  <a:lnTo>
                    <a:pt x="3988" y="18987"/>
                  </a:lnTo>
                  <a:cubicBezTo>
                    <a:pt x="3975" y="18947"/>
                    <a:pt x="3962" y="18905"/>
                    <a:pt x="3950" y="18863"/>
                  </a:cubicBezTo>
                  <a:cubicBezTo>
                    <a:pt x="3940" y="18834"/>
                    <a:pt x="3931" y="18803"/>
                    <a:pt x="3922" y="18774"/>
                  </a:cubicBezTo>
                  <a:cubicBezTo>
                    <a:pt x="3909" y="18734"/>
                    <a:pt x="3899" y="18693"/>
                    <a:pt x="3885" y="18653"/>
                  </a:cubicBezTo>
                  <a:cubicBezTo>
                    <a:pt x="3877" y="18624"/>
                    <a:pt x="3866" y="18591"/>
                    <a:pt x="3858" y="18562"/>
                  </a:cubicBezTo>
                  <a:cubicBezTo>
                    <a:pt x="3847" y="18522"/>
                    <a:pt x="3835" y="18484"/>
                    <a:pt x="3822" y="18443"/>
                  </a:cubicBezTo>
                  <a:cubicBezTo>
                    <a:pt x="3813" y="18412"/>
                    <a:pt x="3805" y="18381"/>
                    <a:pt x="3797" y="18349"/>
                  </a:cubicBezTo>
                  <a:cubicBezTo>
                    <a:pt x="3785" y="18310"/>
                    <a:pt x="3775" y="18271"/>
                    <a:pt x="3763" y="18231"/>
                  </a:cubicBezTo>
                  <a:cubicBezTo>
                    <a:pt x="3755" y="18200"/>
                    <a:pt x="3747" y="18169"/>
                    <a:pt x="3738" y="18138"/>
                  </a:cubicBezTo>
                  <a:cubicBezTo>
                    <a:pt x="3727" y="18099"/>
                    <a:pt x="3718" y="18059"/>
                    <a:pt x="3708" y="18021"/>
                  </a:cubicBezTo>
                  <a:cubicBezTo>
                    <a:pt x="3700" y="17988"/>
                    <a:pt x="3690" y="17957"/>
                    <a:pt x="3683" y="17926"/>
                  </a:cubicBezTo>
                  <a:cubicBezTo>
                    <a:pt x="3674" y="17888"/>
                    <a:pt x="3663" y="17849"/>
                    <a:pt x="3653" y="17810"/>
                  </a:cubicBezTo>
                  <a:cubicBezTo>
                    <a:pt x="3646" y="17779"/>
                    <a:pt x="3637" y="17746"/>
                    <a:pt x="3630" y="17715"/>
                  </a:cubicBezTo>
                  <a:cubicBezTo>
                    <a:pt x="3621" y="17676"/>
                    <a:pt x="3612" y="17640"/>
                    <a:pt x="3602" y="17601"/>
                  </a:cubicBezTo>
                  <a:cubicBezTo>
                    <a:pt x="3594" y="17568"/>
                    <a:pt x="3585" y="17535"/>
                    <a:pt x="3578" y="17501"/>
                  </a:cubicBezTo>
                  <a:cubicBezTo>
                    <a:pt x="3569" y="17465"/>
                    <a:pt x="3562" y="17428"/>
                    <a:pt x="3553" y="17391"/>
                  </a:cubicBezTo>
                  <a:lnTo>
                    <a:pt x="3531" y="17293"/>
                  </a:lnTo>
                  <a:cubicBezTo>
                    <a:pt x="3524" y="17256"/>
                    <a:pt x="3516" y="17220"/>
                    <a:pt x="3506" y="17184"/>
                  </a:cubicBezTo>
                  <a:cubicBezTo>
                    <a:pt x="3499" y="17148"/>
                    <a:pt x="3491" y="17116"/>
                    <a:pt x="3484" y="17081"/>
                  </a:cubicBezTo>
                  <a:cubicBezTo>
                    <a:pt x="3477" y="17045"/>
                    <a:pt x="3469" y="17009"/>
                    <a:pt x="3462" y="16973"/>
                  </a:cubicBezTo>
                  <a:cubicBezTo>
                    <a:pt x="3455" y="16940"/>
                    <a:pt x="3447" y="16904"/>
                    <a:pt x="3443" y="16869"/>
                  </a:cubicBezTo>
                  <a:cubicBezTo>
                    <a:pt x="3435" y="16834"/>
                    <a:pt x="3430" y="16800"/>
                    <a:pt x="3422" y="16765"/>
                  </a:cubicBezTo>
                  <a:cubicBezTo>
                    <a:pt x="3415" y="16729"/>
                    <a:pt x="3409" y="16694"/>
                    <a:pt x="3402" y="16660"/>
                  </a:cubicBezTo>
                  <a:cubicBezTo>
                    <a:pt x="3396" y="16625"/>
                    <a:pt x="3388" y="16591"/>
                    <a:pt x="3384" y="16557"/>
                  </a:cubicBezTo>
                  <a:cubicBezTo>
                    <a:pt x="3378" y="16522"/>
                    <a:pt x="3371" y="16485"/>
                    <a:pt x="3365" y="16450"/>
                  </a:cubicBezTo>
                  <a:cubicBezTo>
                    <a:pt x="3359" y="16417"/>
                    <a:pt x="3355" y="16382"/>
                    <a:pt x="3349" y="16348"/>
                  </a:cubicBezTo>
                  <a:cubicBezTo>
                    <a:pt x="3343" y="16311"/>
                    <a:pt x="3335" y="16278"/>
                    <a:pt x="3330" y="16241"/>
                  </a:cubicBezTo>
                  <a:cubicBezTo>
                    <a:pt x="3325" y="16207"/>
                    <a:pt x="3321" y="16175"/>
                    <a:pt x="3315" y="16141"/>
                  </a:cubicBezTo>
                  <a:lnTo>
                    <a:pt x="3299" y="16031"/>
                  </a:lnTo>
                  <a:cubicBezTo>
                    <a:pt x="3293" y="16000"/>
                    <a:pt x="3290" y="15966"/>
                    <a:pt x="3285" y="15935"/>
                  </a:cubicBezTo>
                  <a:cubicBezTo>
                    <a:pt x="3281" y="15903"/>
                    <a:pt x="3277" y="15867"/>
                    <a:pt x="3271" y="15833"/>
                  </a:cubicBezTo>
                  <a:cubicBezTo>
                    <a:pt x="3278" y="15826"/>
                    <a:pt x="3285" y="15819"/>
                    <a:pt x="3291" y="15811"/>
                  </a:cubicBezTo>
                  <a:cubicBezTo>
                    <a:pt x="3344" y="15755"/>
                    <a:pt x="3400" y="15700"/>
                    <a:pt x="3455" y="15642"/>
                  </a:cubicBezTo>
                  <a:cubicBezTo>
                    <a:pt x="3469" y="15626"/>
                    <a:pt x="3487" y="15611"/>
                    <a:pt x="3503" y="15595"/>
                  </a:cubicBezTo>
                  <a:cubicBezTo>
                    <a:pt x="3565" y="15530"/>
                    <a:pt x="3630" y="15469"/>
                    <a:pt x="3694" y="15404"/>
                  </a:cubicBezTo>
                  <a:cubicBezTo>
                    <a:pt x="3702" y="15397"/>
                    <a:pt x="3709" y="15391"/>
                    <a:pt x="3715" y="15383"/>
                  </a:cubicBezTo>
                  <a:cubicBezTo>
                    <a:pt x="3774" y="15326"/>
                    <a:pt x="3834" y="15267"/>
                    <a:pt x="3893" y="15211"/>
                  </a:cubicBezTo>
                  <a:cubicBezTo>
                    <a:pt x="3909" y="15197"/>
                    <a:pt x="3924" y="15182"/>
                    <a:pt x="3940" y="15167"/>
                  </a:cubicBezTo>
                  <a:cubicBezTo>
                    <a:pt x="4006" y="15104"/>
                    <a:pt x="4075" y="15042"/>
                    <a:pt x="4143" y="14979"/>
                  </a:cubicBezTo>
                  <a:cubicBezTo>
                    <a:pt x="4146" y="14976"/>
                    <a:pt x="4150" y="14972"/>
                    <a:pt x="4156" y="14969"/>
                  </a:cubicBezTo>
                  <a:cubicBezTo>
                    <a:pt x="4219" y="14910"/>
                    <a:pt x="4286" y="14851"/>
                    <a:pt x="4352" y="14792"/>
                  </a:cubicBezTo>
                  <a:cubicBezTo>
                    <a:pt x="4369" y="14777"/>
                    <a:pt x="4384" y="14764"/>
                    <a:pt x="4400" y="14749"/>
                  </a:cubicBezTo>
                  <a:cubicBezTo>
                    <a:pt x="4469" y="14686"/>
                    <a:pt x="4542" y="14626"/>
                    <a:pt x="4614" y="14566"/>
                  </a:cubicBezTo>
                  <a:cubicBezTo>
                    <a:pt x="4614" y="14566"/>
                    <a:pt x="4615" y="14566"/>
                    <a:pt x="4615" y="14564"/>
                  </a:cubicBezTo>
                  <a:cubicBezTo>
                    <a:pt x="4687" y="14502"/>
                    <a:pt x="4759" y="14443"/>
                    <a:pt x="4830" y="14383"/>
                  </a:cubicBezTo>
                  <a:cubicBezTo>
                    <a:pt x="4847" y="14370"/>
                    <a:pt x="4864" y="14358"/>
                    <a:pt x="4878" y="14343"/>
                  </a:cubicBezTo>
                  <a:cubicBezTo>
                    <a:pt x="5025" y="14223"/>
                    <a:pt x="5174" y="14104"/>
                    <a:pt x="5327" y="13986"/>
                  </a:cubicBezTo>
                  <a:lnTo>
                    <a:pt x="5377" y="13948"/>
                  </a:lnTo>
                  <a:cubicBezTo>
                    <a:pt x="5484" y="13865"/>
                    <a:pt x="5598" y="13782"/>
                    <a:pt x="5709" y="13699"/>
                  </a:cubicBezTo>
                  <a:close/>
                  <a:moveTo>
                    <a:pt x="26646" y="16909"/>
                  </a:moveTo>
                  <a:cubicBezTo>
                    <a:pt x="28065" y="18006"/>
                    <a:pt x="29621" y="18821"/>
                    <a:pt x="31192" y="19272"/>
                  </a:cubicBezTo>
                  <a:cubicBezTo>
                    <a:pt x="31191" y="19287"/>
                    <a:pt x="31186" y="19302"/>
                    <a:pt x="31185" y="19316"/>
                  </a:cubicBezTo>
                  <a:cubicBezTo>
                    <a:pt x="31176" y="19361"/>
                    <a:pt x="31169" y="19403"/>
                    <a:pt x="31161" y="19446"/>
                  </a:cubicBezTo>
                  <a:lnTo>
                    <a:pt x="31139" y="19561"/>
                  </a:lnTo>
                  <a:lnTo>
                    <a:pt x="31117" y="19683"/>
                  </a:lnTo>
                  <a:lnTo>
                    <a:pt x="31095" y="19803"/>
                  </a:lnTo>
                  <a:cubicBezTo>
                    <a:pt x="31088" y="19840"/>
                    <a:pt x="31081" y="19880"/>
                    <a:pt x="31073" y="19917"/>
                  </a:cubicBezTo>
                  <a:cubicBezTo>
                    <a:pt x="31063" y="19958"/>
                    <a:pt x="31056" y="20002"/>
                    <a:pt x="31047" y="20045"/>
                  </a:cubicBezTo>
                  <a:cubicBezTo>
                    <a:pt x="31039" y="20080"/>
                    <a:pt x="31032" y="20115"/>
                    <a:pt x="31026" y="20148"/>
                  </a:cubicBezTo>
                  <a:lnTo>
                    <a:pt x="31000" y="20286"/>
                  </a:lnTo>
                  <a:lnTo>
                    <a:pt x="31000" y="20289"/>
                  </a:lnTo>
                  <a:cubicBezTo>
                    <a:pt x="29905" y="21207"/>
                    <a:pt x="28737" y="22117"/>
                    <a:pt x="27521" y="23002"/>
                  </a:cubicBezTo>
                  <a:cubicBezTo>
                    <a:pt x="26731" y="21785"/>
                    <a:pt x="25818" y="20605"/>
                    <a:pt x="24788" y="19484"/>
                  </a:cubicBezTo>
                  <a:cubicBezTo>
                    <a:pt x="24782" y="19477"/>
                    <a:pt x="24775" y="19471"/>
                    <a:pt x="24770" y="19464"/>
                  </a:cubicBezTo>
                  <a:cubicBezTo>
                    <a:pt x="25412" y="18605"/>
                    <a:pt x="26040" y="17750"/>
                    <a:pt x="26646" y="16909"/>
                  </a:cubicBezTo>
                  <a:close/>
                  <a:moveTo>
                    <a:pt x="39067" y="13551"/>
                  </a:moveTo>
                  <a:lnTo>
                    <a:pt x="39067" y="13551"/>
                  </a:lnTo>
                  <a:cubicBezTo>
                    <a:pt x="39082" y="13565"/>
                    <a:pt x="39097" y="13582"/>
                    <a:pt x="39109" y="13596"/>
                  </a:cubicBezTo>
                  <a:cubicBezTo>
                    <a:pt x="39126" y="13614"/>
                    <a:pt x="39141" y="13632"/>
                    <a:pt x="39157" y="13648"/>
                  </a:cubicBezTo>
                  <a:cubicBezTo>
                    <a:pt x="39182" y="13676"/>
                    <a:pt x="39207" y="13705"/>
                    <a:pt x="39232" y="13733"/>
                  </a:cubicBezTo>
                  <a:cubicBezTo>
                    <a:pt x="39247" y="13749"/>
                    <a:pt x="39263" y="13768"/>
                    <a:pt x="39278" y="13785"/>
                  </a:cubicBezTo>
                  <a:cubicBezTo>
                    <a:pt x="39304" y="13812"/>
                    <a:pt x="39328" y="13842"/>
                    <a:pt x="39351" y="13871"/>
                  </a:cubicBezTo>
                  <a:cubicBezTo>
                    <a:pt x="39366" y="13887"/>
                    <a:pt x="39381" y="13905"/>
                    <a:pt x="39395" y="13923"/>
                  </a:cubicBezTo>
                  <a:cubicBezTo>
                    <a:pt x="39420" y="13952"/>
                    <a:pt x="39444" y="13979"/>
                    <a:pt x="39467" y="14008"/>
                  </a:cubicBezTo>
                  <a:cubicBezTo>
                    <a:pt x="39482" y="14027"/>
                    <a:pt x="39497" y="14043"/>
                    <a:pt x="39512" y="14063"/>
                  </a:cubicBezTo>
                  <a:cubicBezTo>
                    <a:pt x="39535" y="14092"/>
                    <a:pt x="39557" y="14118"/>
                    <a:pt x="39582" y="14148"/>
                  </a:cubicBezTo>
                  <a:cubicBezTo>
                    <a:pt x="39597" y="14167"/>
                    <a:pt x="39612" y="14183"/>
                    <a:pt x="39623" y="14202"/>
                  </a:cubicBezTo>
                  <a:cubicBezTo>
                    <a:pt x="39645" y="14232"/>
                    <a:pt x="39667" y="14261"/>
                    <a:pt x="39692" y="14290"/>
                  </a:cubicBezTo>
                  <a:cubicBezTo>
                    <a:pt x="39707" y="14308"/>
                    <a:pt x="39719" y="14327"/>
                    <a:pt x="39734" y="14345"/>
                  </a:cubicBezTo>
                  <a:cubicBezTo>
                    <a:pt x="39756" y="14374"/>
                    <a:pt x="39778" y="14404"/>
                    <a:pt x="39798" y="14433"/>
                  </a:cubicBezTo>
                  <a:cubicBezTo>
                    <a:pt x="39812" y="14452"/>
                    <a:pt x="39826" y="14470"/>
                    <a:pt x="39840" y="14489"/>
                  </a:cubicBezTo>
                  <a:cubicBezTo>
                    <a:pt x="39859" y="14518"/>
                    <a:pt x="39881" y="14548"/>
                    <a:pt x="39901" y="14574"/>
                  </a:cubicBezTo>
                  <a:cubicBezTo>
                    <a:pt x="39915" y="14593"/>
                    <a:pt x="39929" y="14614"/>
                    <a:pt x="39941" y="14632"/>
                  </a:cubicBezTo>
                  <a:cubicBezTo>
                    <a:pt x="39962" y="14661"/>
                    <a:pt x="39982" y="14691"/>
                    <a:pt x="40000" y="14720"/>
                  </a:cubicBezTo>
                  <a:cubicBezTo>
                    <a:pt x="40013" y="14741"/>
                    <a:pt x="40026" y="14758"/>
                    <a:pt x="40040" y="14779"/>
                  </a:cubicBezTo>
                  <a:cubicBezTo>
                    <a:pt x="40060" y="14808"/>
                    <a:pt x="40078" y="14838"/>
                    <a:pt x="40097" y="14867"/>
                  </a:cubicBezTo>
                  <a:cubicBezTo>
                    <a:pt x="40109" y="14888"/>
                    <a:pt x="40122" y="14905"/>
                    <a:pt x="40135" y="14926"/>
                  </a:cubicBezTo>
                  <a:cubicBezTo>
                    <a:pt x="40143" y="14939"/>
                    <a:pt x="40150" y="14949"/>
                    <a:pt x="40159" y="14963"/>
                  </a:cubicBezTo>
                  <a:cubicBezTo>
                    <a:pt x="40775" y="16432"/>
                    <a:pt x="41182" y="17891"/>
                    <a:pt x="41372" y="19322"/>
                  </a:cubicBezTo>
                  <a:cubicBezTo>
                    <a:pt x="41347" y="20005"/>
                    <a:pt x="41227" y="20693"/>
                    <a:pt x="41013" y="21385"/>
                  </a:cubicBezTo>
                  <a:cubicBezTo>
                    <a:pt x="41002" y="21433"/>
                    <a:pt x="40987" y="21479"/>
                    <a:pt x="40969" y="21524"/>
                  </a:cubicBezTo>
                  <a:lnTo>
                    <a:pt x="40953" y="21574"/>
                  </a:lnTo>
                  <a:cubicBezTo>
                    <a:pt x="40944" y="21604"/>
                    <a:pt x="40932" y="21633"/>
                    <a:pt x="40924" y="21663"/>
                  </a:cubicBezTo>
                  <a:lnTo>
                    <a:pt x="40902" y="21723"/>
                  </a:lnTo>
                  <a:cubicBezTo>
                    <a:pt x="40893" y="21749"/>
                    <a:pt x="40884" y="21774"/>
                    <a:pt x="40874" y="21802"/>
                  </a:cubicBezTo>
                  <a:cubicBezTo>
                    <a:pt x="40866" y="21824"/>
                    <a:pt x="40857" y="21845"/>
                    <a:pt x="40850" y="21867"/>
                  </a:cubicBezTo>
                  <a:cubicBezTo>
                    <a:pt x="40841" y="21892"/>
                    <a:pt x="40832" y="21917"/>
                    <a:pt x="40822" y="21942"/>
                  </a:cubicBezTo>
                  <a:cubicBezTo>
                    <a:pt x="40813" y="21964"/>
                    <a:pt x="40806" y="21986"/>
                    <a:pt x="40797" y="22008"/>
                  </a:cubicBezTo>
                  <a:lnTo>
                    <a:pt x="40769" y="22080"/>
                  </a:lnTo>
                  <a:cubicBezTo>
                    <a:pt x="40760" y="22102"/>
                    <a:pt x="40752" y="22126"/>
                    <a:pt x="40741" y="22148"/>
                  </a:cubicBezTo>
                  <a:cubicBezTo>
                    <a:pt x="40732" y="22171"/>
                    <a:pt x="40724" y="22193"/>
                    <a:pt x="40712" y="22218"/>
                  </a:cubicBezTo>
                  <a:cubicBezTo>
                    <a:pt x="40703" y="22242"/>
                    <a:pt x="40691" y="22264"/>
                    <a:pt x="40682" y="22288"/>
                  </a:cubicBezTo>
                  <a:cubicBezTo>
                    <a:pt x="40674" y="22310"/>
                    <a:pt x="40662" y="22333"/>
                    <a:pt x="40653" y="22355"/>
                  </a:cubicBezTo>
                  <a:cubicBezTo>
                    <a:pt x="40643" y="22380"/>
                    <a:pt x="40632" y="22402"/>
                    <a:pt x="40622" y="22426"/>
                  </a:cubicBezTo>
                  <a:cubicBezTo>
                    <a:pt x="40610" y="22448"/>
                    <a:pt x="40602" y="22471"/>
                    <a:pt x="40591" y="22494"/>
                  </a:cubicBezTo>
                  <a:cubicBezTo>
                    <a:pt x="40579" y="22517"/>
                    <a:pt x="40569" y="22542"/>
                    <a:pt x="40557" y="22564"/>
                  </a:cubicBezTo>
                  <a:cubicBezTo>
                    <a:pt x="40547" y="22586"/>
                    <a:pt x="40537" y="22608"/>
                    <a:pt x="40526" y="22630"/>
                  </a:cubicBezTo>
                  <a:cubicBezTo>
                    <a:pt x="40515" y="22654"/>
                    <a:pt x="40504" y="22677"/>
                    <a:pt x="40491" y="22701"/>
                  </a:cubicBezTo>
                  <a:lnTo>
                    <a:pt x="40459" y="22767"/>
                  </a:lnTo>
                  <a:cubicBezTo>
                    <a:pt x="40447" y="22792"/>
                    <a:pt x="40434" y="22816"/>
                    <a:pt x="40424" y="22839"/>
                  </a:cubicBezTo>
                  <a:lnTo>
                    <a:pt x="40391" y="22905"/>
                  </a:lnTo>
                  <a:cubicBezTo>
                    <a:pt x="40378" y="22929"/>
                    <a:pt x="40365" y="22954"/>
                    <a:pt x="40354" y="22977"/>
                  </a:cubicBezTo>
                  <a:cubicBezTo>
                    <a:pt x="40343" y="23000"/>
                    <a:pt x="40332" y="23022"/>
                    <a:pt x="40319" y="23044"/>
                  </a:cubicBezTo>
                  <a:lnTo>
                    <a:pt x="40281" y="23116"/>
                  </a:lnTo>
                  <a:cubicBezTo>
                    <a:pt x="40276" y="23120"/>
                    <a:pt x="40273" y="23127"/>
                    <a:pt x="40271" y="23133"/>
                  </a:cubicBezTo>
                  <a:cubicBezTo>
                    <a:pt x="40019" y="21189"/>
                    <a:pt x="39385" y="19196"/>
                    <a:pt x="38407" y="17278"/>
                  </a:cubicBezTo>
                  <a:cubicBezTo>
                    <a:pt x="39001" y="16263"/>
                    <a:pt x="39232" y="14985"/>
                    <a:pt x="39067" y="13551"/>
                  </a:cubicBezTo>
                  <a:close/>
                  <a:moveTo>
                    <a:pt x="3191" y="15925"/>
                  </a:moveTo>
                  <a:cubicBezTo>
                    <a:pt x="3194" y="15942"/>
                    <a:pt x="3197" y="15958"/>
                    <a:pt x="3199" y="15978"/>
                  </a:cubicBezTo>
                  <a:cubicBezTo>
                    <a:pt x="3204" y="16013"/>
                    <a:pt x="3209" y="16047"/>
                    <a:pt x="3213" y="16082"/>
                  </a:cubicBezTo>
                  <a:cubicBezTo>
                    <a:pt x="3219" y="16117"/>
                    <a:pt x="3225" y="16153"/>
                    <a:pt x="3231" y="16185"/>
                  </a:cubicBezTo>
                  <a:lnTo>
                    <a:pt x="3247" y="16289"/>
                  </a:lnTo>
                  <a:lnTo>
                    <a:pt x="3263" y="16395"/>
                  </a:lnTo>
                  <a:cubicBezTo>
                    <a:pt x="3269" y="16429"/>
                    <a:pt x="3275" y="16464"/>
                    <a:pt x="3282" y="16500"/>
                  </a:cubicBezTo>
                  <a:cubicBezTo>
                    <a:pt x="3287" y="16535"/>
                    <a:pt x="3294" y="16569"/>
                    <a:pt x="3300" y="16603"/>
                  </a:cubicBezTo>
                  <a:cubicBezTo>
                    <a:pt x="3306" y="16638"/>
                    <a:pt x="3313" y="16675"/>
                    <a:pt x="3321" y="16709"/>
                  </a:cubicBezTo>
                  <a:cubicBezTo>
                    <a:pt x="3327" y="16744"/>
                    <a:pt x="3334" y="16778"/>
                    <a:pt x="3341" y="16812"/>
                  </a:cubicBezTo>
                  <a:cubicBezTo>
                    <a:pt x="3349" y="16847"/>
                    <a:pt x="3353" y="16884"/>
                    <a:pt x="3360" y="16919"/>
                  </a:cubicBezTo>
                  <a:cubicBezTo>
                    <a:pt x="3368" y="16954"/>
                    <a:pt x="3375" y="16988"/>
                    <a:pt x="3381" y="17022"/>
                  </a:cubicBezTo>
                  <a:cubicBezTo>
                    <a:pt x="3388" y="17057"/>
                    <a:pt x="3396" y="17094"/>
                    <a:pt x="3403" y="17128"/>
                  </a:cubicBezTo>
                  <a:cubicBezTo>
                    <a:pt x="3410" y="17163"/>
                    <a:pt x="3418" y="17197"/>
                    <a:pt x="3425" y="17231"/>
                  </a:cubicBezTo>
                  <a:cubicBezTo>
                    <a:pt x="3432" y="17268"/>
                    <a:pt x="3440" y="17303"/>
                    <a:pt x="3449" y="17340"/>
                  </a:cubicBezTo>
                  <a:cubicBezTo>
                    <a:pt x="3456" y="17375"/>
                    <a:pt x="3463" y="17407"/>
                    <a:pt x="3474" y="17443"/>
                  </a:cubicBezTo>
                  <a:cubicBezTo>
                    <a:pt x="3481" y="17479"/>
                    <a:pt x="3490" y="17515"/>
                    <a:pt x="3499" y="17551"/>
                  </a:cubicBezTo>
                  <a:cubicBezTo>
                    <a:pt x="3506" y="17587"/>
                    <a:pt x="3515" y="17619"/>
                    <a:pt x="3522" y="17654"/>
                  </a:cubicBezTo>
                  <a:cubicBezTo>
                    <a:pt x="3532" y="17691"/>
                    <a:pt x="3540" y="17726"/>
                    <a:pt x="3549" y="17763"/>
                  </a:cubicBezTo>
                  <a:cubicBezTo>
                    <a:pt x="3557" y="17797"/>
                    <a:pt x="3565" y="17831"/>
                    <a:pt x="3574" y="17866"/>
                  </a:cubicBezTo>
                  <a:cubicBezTo>
                    <a:pt x="3584" y="17903"/>
                    <a:pt x="3593" y="17940"/>
                    <a:pt x="3602" y="17974"/>
                  </a:cubicBezTo>
                  <a:cubicBezTo>
                    <a:pt x="3610" y="18009"/>
                    <a:pt x="3621" y="18043"/>
                    <a:pt x="3630" y="18077"/>
                  </a:cubicBezTo>
                  <a:cubicBezTo>
                    <a:pt x="3638" y="18113"/>
                    <a:pt x="3647" y="18150"/>
                    <a:pt x="3659" y="18187"/>
                  </a:cubicBezTo>
                  <a:cubicBezTo>
                    <a:pt x="3668" y="18222"/>
                    <a:pt x="3677" y="18256"/>
                    <a:pt x="3687" y="18290"/>
                  </a:cubicBezTo>
                  <a:cubicBezTo>
                    <a:pt x="3696" y="18327"/>
                    <a:pt x="3706" y="18363"/>
                    <a:pt x="3718" y="18400"/>
                  </a:cubicBezTo>
                  <a:cubicBezTo>
                    <a:pt x="3727" y="18434"/>
                    <a:pt x="3738" y="18469"/>
                    <a:pt x="3747" y="18502"/>
                  </a:cubicBezTo>
                  <a:cubicBezTo>
                    <a:pt x="3758" y="18538"/>
                    <a:pt x="3768" y="18575"/>
                    <a:pt x="3778" y="18612"/>
                  </a:cubicBezTo>
                  <a:cubicBezTo>
                    <a:pt x="3787" y="18647"/>
                    <a:pt x="3799" y="18680"/>
                    <a:pt x="3809" y="18715"/>
                  </a:cubicBezTo>
                  <a:lnTo>
                    <a:pt x="3843" y="18825"/>
                  </a:lnTo>
                  <a:cubicBezTo>
                    <a:pt x="3853" y="18860"/>
                    <a:pt x="3863" y="18893"/>
                    <a:pt x="3874" y="18928"/>
                  </a:cubicBezTo>
                  <a:cubicBezTo>
                    <a:pt x="3885" y="18965"/>
                    <a:pt x="3896" y="19002"/>
                    <a:pt x="3909" y="19038"/>
                  </a:cubicBezTo>
                  <a:cubicBezTo>
                    <a:pt x="3919" y="19074"/>
                    <a:pt x="3931" y="19108"/>
                    <a:pt x="3941" y="19141"/>
                  </a:cubicBezTo>
                  <a:cubicBezTo>
                    <a:pt x="3953" y="19178"/>
                    <a:pt x="3966" y="19215"/>
                    <a:pt x="3977" y="19252"/>
                  </a:cubicBezTo>
                  <a:cubicBezTo>
                    <a:pt x="3988" y="19287"/>
                    <a:pt x="3999" y="19321"/>
                    <a:pt x="4012" y="19355"/>
                  </a:cubicBezTo>
                  <a:cubicBezTo>
                    <a:pt x="4025" y="19391"/>
                    <a:pt x="4036" y="19428"/>
                    <a:pt x="4049" y="19465"/>
                  </a:cubicBezTo>
                  <a:cubicBezTo>
                    <a:pt x="4059" y="19500"/>
                    <a:pt x="4072" y="19534"/>
                    <a:pt x="4084" y="19568"/>
                  </a:cubicBezTo>
                  <a:lnTo>
                    <a:pt x="4122" y="19678"/>
                  </a:lnTo>
                  <a:cubicBezTo>
                    <a:pt x="4136" y="19714"/>
                    <a:pt x="4146" y="19749"/>
                    <a:pt x="4159" y="19781"/>
                  </a:cubicBezTo>
                  <a:lnTo>
                    <a:pt x="4197" y="19892"/>
                  </a:lnTo>
                  <a:lnTo>
                    <a:pt x="4236" y="19997"/>
                  </a:lnTo>
                  <a:cubicBezTo>
                    <a:pt x="4249" y="20034"/>
                    <a:pt x="4264" y="20071"/>
                    <a:pt x="4277" y="20105"/>
                  </a:cubicBezTo>
                  <a:cubicBezTo>
                    <a:pt x="4290" y="20140"/>
                    <a:pt x="4302" y="20175"/>
                    <a:pt x="4316" y="20211"/>
                  </a:cubicBezTo>
                  <a:cubicBezTo>
                    <a:pt x="4331" y="20248"/>
                    <a:pt x="4344" y="20281"/>
                    <a:pt x="4359" y="20318"/>
                  </a:cubicBezTo>
                  <a:cubicBezTo>
                    <a:pt x="4372" y="20353"/>
                    <a:pt x="4387" y="20389"/>
                    <a:pt x="4402" y="20426"/>
                  </a:cubicBezTo>
                  <a:cubicBezTo>
                    <a:pt x="4416" y="20462"/>
                    <a:pt x="4430" y="20498"/>
                    <a:pt x="4444" y="20534"/>
                  </a:cubicBezTo>
                  <a:cubicBezTo>
                    <a:pt x="4459" y="20568"/>
                    <a:pt x="4474" y="20605"/>
                    <a:pt x="4486" y="20640"/>
                  </a:cubicBezTo>
                  <a:cubicBezTo>
                    <a:pt x="4500" y="20676"/>
                    <a:pt x="4515" y="20712"/>
                    <a:pt x="4530" y="20748"/>
                  </a:cubicBezTo>
                  <a:cubicBezTo>
                    <a:pt x="4544" y="20781"/>
                    <a:pt x="4559" y="20818"/>
                    <a:pt x="4574" y="20854"/>
                  </a:cubicBezTo>
                  <a:cubicBezTo>
                    <a:pt x="4589" y="20889"/>
                    <a:pt x="4603" y="20926"/>
                    <a:pt x="4618" y="20961"/>
                  </a:cubicBezTo>
                  <a:cubicBezTo>
                    <a:pt x="4633" y="20998"/>
                    <a:pt x="4650" y="21034"/>
                    <a:pt x="4665" y="21071"/>
                  </a:cubicBezTo>
                  <a:lnTo>
                    <a:pt x="4709" y="21176"/>
                  </a:lnTo>
                  <a:cubicBezTo>
                    <a:pt x="4725" y="21212"/>
                    <a:pt x="4742" y="21251"/>
                    <a:pt x="4758" y="21287"/>
                  </a:cubicBezTo>
                  <a:cubicBezTo>
                    <a:pt x="4772" y="21323"/>
                    <a:pt x="4787" y="21355"/>
                    <a:pt x="4805" y="21390"/>
                  </a:cubicBezTo>
                  <a:cubicBezTo>
                    <a:pt x="4821" y="21429"/>
                    <a:pt x="4839" y="21465"/>
                    <a:pt x="4856" y="21505"/>
                  </a:cubicBezTo>
                  <a:cubicBezTo>
                    <a:pt x="4871" y="21537"/>
                    <a:pt x="4886" y="21571"/>
                    <a:pt x="4902" y="21605"/>
                  </a:cubicBezTo>
                  <a:cubicBezTo>
                    <a:pt x="4920" y="21645"/>
                    <a:pt x="4937" y="21683"/>
                    <a:pt x="4955" y="21720"/>
                  </a:cubicBezTo>
                  <a:cubicBezTo>
                    <a:pt x="4970" y="21752"/>
                    <a:pt x="4986" y="21786"/>
                    <a:pt x="5000" y="21818"/>
                  </a:cubicBezTo>
                  <a:cubicBezTo>
                    <a:pt x="5020" y="21860"/>
                    <a:pt x="5037" y="21898"/>
                    <a:pt x="5058" y="21939"/>
                  </a:cubicBezTo>
                  <a:cubicBezTo>
                    <a:pt x="5072" y="21970"/>
                    <a:pt x="5087" y="22002"/>
                    <a:pt x="5103" y="22035"/>
                  </a:cubicBezTo>
                  <a:cubicBezTo>
                    <a:pt x="5124" y="22076"/>
                    <a:pt x="5146" y="22120"/>
                    <a:pt x="5167" y="22163"/>
                  </a:cubicBezTo>
                  <a:cubicBezTo>
                    <a:pt x="5181" y="22192"/>
                    <a:pt x="5195" y="22220"/>
                    <a:pt x="5209" y="22249"/>
                  </a:cubicBezTo>
                  <a:cubicBezTo>
                    <a:pt x="5233" y="22296"/>
                    <a:pt x="5256" y="22345"/>
                    <a:pt x="5280" y="22391"/>
                  </a:cubicBezTo>
                  <a:cubicBezTo>
                    <a:pt x="5290" y="22411"/>
                    <a:pt x="5299" y="22429"/>
                    <a:pt x="5309" y="22449"/>
                  </a:cubicBezTo>
                  <a:cubicBezTo>
                    <a:pt x="4880" y="22642"/>
                    <a:pt x="4490" y="22889"/>
                    <a:pt x="4143" y="23191"/>
                  </a:cubicBezTo>
                  <a:cubicBezTo>
                    <a:pt x="3793" y="23492"/>
                    <a:pt x="3499" y="23841"/>
                    <a:pt x="3257" y="24229"/>
                  </a:cubicBezTo>
                  <a:cubicBezTo>
                    <a:pt x="2278" y="22295"/>
                    <a:pt x="1650" y="20284"/>
                    <a:pt x="1414" y="18328"/>
                  </a:cubicBezTo>
                  <a:cubicBezTo>
                    <a:pt x="1417" y="18306"/>
                    <a:pt x="1423" y="18293"/>
                    <a:pt x="1431" y="18279"/>
                  </a:cubicBezTo>
                  <a:cubicBezTo>
                    <a:pt x="1444" y="18256"/>
                    <a:pt x="1459" y="18234"/>
                    <a:pt x="1470" y="18210"/>
                  </a:cubicBezTo>
                  <a:lnTo>
                    <a:pt x="1510" y="18143"/>
                  </a:lnTo>
                  <a:cubicBezTo>
                    <a:pt x="1522" y="18119"/>
                    <a:pt x="1538" y="18097"/>
                    <a:pt x="1553" y="18074"/>
                  </a:cubicBezTo>
                  <a:cubicBezTo>
                    <a:pt x="1564" y="18052"/>
                    <a:pt x="1578" y="18029"/>
                    <a:pt x="1592" y="18007"/>
                  </a:cubicBezTo>
                  <a:cubicBezTo>
                    <a:pt x="1607" y="17984"/>
                    <a:pt x="1620" y="17962"/>
                    <a:pt x="1635" y="17937"/>
                  </a:cubicBezTo>
                  <a:cubicBezTo>
                    <a:pt x="1648" y="17915"/>
                    <a:pt x="1663" y="17893"/>
                    <a:pt x="1678" y="17871"/>
                  </a:cubicBezTo>
                  <a:cubicBezTo>
                    <a:pt x="1692" y="17849"/>
                    <a:pt x="1707" y="17825"/>
                    <a:pt x="1722" y="17803"/>
                  </a:cubicBezTo>
                  <a:cubicBezTo>
                    <a:pt x="1737" y="17781"/>
                    <a:pt x="1748" y="17759"/>
                    <a:pt x="1763" y="17737"/>
                  </a:cubicBezTo>
                  <a:cubicBezTo>
                    <a:pt x="1778" y="17715"/>
                    <a:pt x="1792" y="17691"/>
                    <a:pt x="1810" y="17669"/>
                  </a:cubicBezTo>
                  <a:lnTo>
                    <a:pt x="1853" y="17603"/>
                  </a:lnTo>
                  <a:cubicBezTo>
                    <a:pt x="1869" y="17581"/>
                    <a:pt x="1885" y="17557"/>
                    <a:pt x="1900" y="17535"/>
                  </a:cubicBezTo>
                  <a:cubicBezTo>
                    <a:pt x="1915" y="17513"/>
                    <a:pt x="1929" y="17491"/>
                    <a:pt x="1945" y="17469"/>
                  </a:cubicBezTo>
                  <a:cubicBezTo>
                    <a:pt x="1960" y="17447"/>
                    <a:pt x="1976" y="17422"/>
                    <a:pt x="1994" y="17400"/>
                  </a:cubicBezTo>
                  <a:cubicBezTo>
                    <a:pt x="2009" y="17378"/>
                    <a:pt x="2025" y="17356"/>
                    <a:pt x="2040" y="17334"/>
                  </a:cubicBezTo>
                  <a:cubicBezTo>
                    <a:pt x="2056" y="17312"/>
                    <a:pt x="2070" y="17288"/>
                    <a:pt x="2087" y="17266"/>
                  </a:cubicBezTo>
                  <a:cubicBezTo>
                    <a:pt x="2104" y="17244"/>
                    <a:pt x="2119" y="17222"/>
                    <a:pt x="2135" y="17200"/>
                  </a:cubicBezTo>
                  <a:cubicBezTo>
                    <a:pt x="2151" y="17178"/>
                    <a:pt x="2168" y="17156"/>
                    <a:pt x="2185" y="17132"/>
                  </a:cubicBezTo>
                  <a:lnTo>
                    <a:pt x="2234" y="17066"/>
                  </a:lnTo>
                  <a:lnTo>
                    <a:pt x="2284" y="17000"/>
                  </a:lnTo>
                  <a:cubicBezTo>
                    <a:pt x="2285" y="16995"/>
                    <a:pt x="2290" y="16992"/>
                    <a:pt x="2291" y="16991"/>
                  </a:cubicBezTo>
                  <a:cubicBezTo>
                    <a:pt x="2312" y="16965"/>
                    <a:pt x="2329" y="16940"/>
                    <a:pt x="2350" y="16915"/>
                  </a:cubicBezTo>
                  <a:cubicBezTo>
                    <a:pt x="2363" y="16900"/>
                    <a:pt x="2373" y="16884"/>
                    <a:pt x="2387" y="16869"/>
                  </a:cubicBezTo>
                  <a:cubicBezTo>
                    <a:pt x="2401" y="16848"/>
                    <a:pt x="2418" y="16831"/>
                    <a:pt x="2432" y="16810"/>
                  </a:cubicBezTo>
                  <a:cubicBezTo>
                    <a:pt x="2462" y="16773"/>
                    <a:pt x="2491" y="16735"/>
                    <a:pt x="2522" y="16698"/>
                  </a:cubicBezTo>
                  <a:lnTo>
                    <a:pt x="2544" y="16670"/>
                  </a:lnTo>
                  <a:lnTo>
                    <a:pt x="2588" y="16616"/>
                  </a:lnTo>
                  <a:cubicBezTo>
                    <a:pt x="2625" y="16569"/>
                    <a:pt x="2662" y="16525"/>
                    <a:pt x="2701" y="16479"/>
                  </a:cubicBezTo>
                  <a:cubicBezTo>
                    <a:pt x="2703" y="16478"/>
                    <a:pt x="2704" y="16473"/>
                    <a:pt x="2706" y="16472"/>
                  </a:cubicBezTo>
                  <a:cubicBezTo>
                    <a:pt x="2721" y="16454"/>
                    <a:pt x="2735" y="16436"/>
                    <a:pt x="2750" y="16419"/>
                  </a:cubicBezTo>
                  <a:cubicBezTo>
                    <a:pt x="2793" y="16369"/>
                    <a:pt x="2835" y="16319"/>
                    <a:pt x="2878" y="16272"/>
                  </a:cubicBezTo>
                  <a:cubicBezTo>
                    <a:pt x="2893" y="16256"/>
                    <a:pt x="2904" y="16238"/>
                    <a:pt x="2919" y="16223"/>
                  </a:cubicBezTo>
                  <a:lnTo>
                    <a:pt x="3057" y="16069"/>
                  </a:lnTo>
                  <a:cubicBezTo>
                    <a:pt x="3071" y="16054"/>
                    <a:pt x="3085" y="16039"/>
                    <a:pt x="3099" y="16025"/>
                  </a:cubicBezTo>
                  <a:cubicBezTo>
                    <a:pt x="3129" y="15992"/>
                    <a:pt x="3160" y="15957"/>
                    <a:pt x="3191" y="15925"/>
                  </a:cubicBezTo>
                  <a:close/>
                  <a:moveTo>
                    <a:pt x="5992" y="22292"/>
                  </a:moveTo>
                  <a:cubicBezTo>
                    <a:pt x="6118" y="22958"/>
                    <a:pt x="6270" y="23625"/>
                    <a:pt x="6445" y="24287"/>
                  </a:cubicBezTo>
                  <a:cubicBezTo>
                    <a:pt x="6109" y="23738"/>
                    <a:pt x="5799" y="23185"/>
                    <a:pt x="5509" y="22624"/>
                  </a:cubicBezTo>
                  <a:cubicBezTo>
                    <a:pt x="5487" y="22580"/>
                    <a:pt x="5462" y="22535"/>
                    <a:pt x="5440" y="22491"/>
                  </a:cubicBezTo>
                  <a:cubicBezTo>
                    <a:pt x="5617" y="22414"/>
                    <a:pt x="5801" y="22348"/>
                    <a:pt x="5992" y="22292"/>
                  </a:cubicBezTo>
                  <a:close/>
                  <a:moveTo>
                    <a:pt x="14080" y="18594"/>
                  </a:moveTo>
                  <a:cubicBezTo>
                    <a:pt x="14869" y="19814"/>
                    <a:pt x="15783" y="20992"/>
                    <a:pt x="16813" y="22113"/>
                  </a:cubicBezTo>
                  <a:cubicBezTo>
                    <a:pt x="16817" y="22120"/>
                    <a:pt x="16825" y="22126"/>
                    <a:pt x="16831" y="22133"/>
                  </a:cubicBezTo>
                  <a:cubicBezTo>
                    <a:pt x="16189" y="22992"/>
                    <a:pt x="15560" y="23847"/>
                    <a:pt x="14955" y="24690"/>
                  </a:cubicBezTo>
                  <a:cubicBezTo>
                    <a:pt x="13536" y="23591"/>
                    <a:pt x="11978" y="22777"/>
                    <a:pt x="10409" y="22324"/>
                  </a:cubicBezTo>
                  <a:cubicBezTo>
                    <a:pt x="10410" y="22310"/>
                    <a:pt x="10415" y="22295"/>
                    <a:pt x="10416" y="22280"/>
                  </a:cubicBezTo>
                  <a:cubicBezTo>
                    <a:pt x="10421" y="22235"/>
                    <a:pt x="10431" y="22191"/>
                    <a:pt x="10438" y="22145"/>
                  </a:cubicBezTo>
                  <a:cubicBezTo>
                    <a:pt x="10446" y="22110"/>
                    <a:pt x="10451" y="22073"/>
                    <a:pt x="10459" y="22038"/>
                  </a:cubicBezTo>
                  <a:cubicBezTo>
                    <a:pt x="10466" y="21995"/>
                    <a:pt x="10475" y="21954"/>
                    <a:pt x="10482" y="21911"/>
                  </a:cubicBezTo>
                  <a:lnTo>
                    <a:pt x="10504" y="21795"/>
                  </a:lnTo>
                  <a:cubicBezTo>
                    <a:pt x="10512" y="21755"/>
                    <a:pt x="10519" y="21715"/>
                    <a:pt x="10528" y="21676"/>
                  </a:cubicBezTo>
                  <a:cubicBezTo>
                    <a:pt x="10535" y="21635"/>
                    <a:pt x="10544" y="21593"/>
                    <a:pt x="10552" y="21552"/>
                  </a:cubicBezTo>
                  <a:cubicBezTo>
                    <a:pt x="10559" y="21514"/>
                    <a:pt x="10566" y="21476"/>
                    <a:pt x="10577" y="21439"/>
                  </a:cubicBezTo>
                  <a:cubicBezTo>
                    <a:pt x="10585" y="21396"/>
                    <a:pt x="10593" y="21354"/>
                    <a:pt x="10602" y="21311"/>
                  </a:cubicBezTo>
                  <a:lnTo>
                    <a:pt x="10602" y="21308"/>
                  </a:lnTo>
                  <a:cubicBezTo>
                    <a:pt x="11696" y="20390"/>
                    <a:pt x="12864" y="19480"/>
                    <a:pt x="14080" y="18594"/>
                  </a:cubicBezTo>
                  <a:close/>
                  <a:moveTo>
                    <a:pt x="7839" y="22034"/>
                  </a:moveTo>
                  <a:cubicBezTo>
                    <a:pt x="8349" y="22034"/>
                    <a:pt x="8879" y="22087"/>
                    <a:pt x="9426" y="22191"/>
                  </a:cubicBezTo>
                  <a:cubicBezTo>
                    <a:pt x="8454" y="23052"/>
                    <a:pt x="7554" y="23917"/>
                    <a:pt x="6746" y="24770"/>
                  </a:cubicBezTo>
                  <a:cubicBezTo>
                    <a:pt x="6705" y="24706"/>
                    <a:pt x="6664" y="24641"/>
                    <a:pt x="6623" y="24575"/>
                  </a:cubicBezTo>
                  <a:cubicBezTo>
                    <a:pt x="6411" y="23809"/>
                    <a:pt x="6232" y="23036"/>
                    <a:pt x="6086" y="22264"/>
                  </a:cubicBezTo>
                  <a:cubicBezTo>
                    <a:pt x="6321" y="22198"/>
                    <a:pt x="6565" y="22146"/>
                    <a:pt x="6821" y="22108"/>
                  </a:cubicBezTo>
                  <a:cubicBezTo>
                    <a:pt x="7151" y="22059"/>
                    <a:pt x="7490" y="22034"/>
                    <a:pt x="7839" y="22034"/>
                  </a:cubicBezTo>
                  <a:close/>
                  <a:moveTo>
                    <a:pt x="21367" y="16489"/>
                  </a:moveTo>
                  <a:cubicBezTo>
                    <a:pt x="22510" y="17384"/>
                    <a:pt x="23601" y="18387"/>
                    <a:pt x="24616" y="19483"/>
                  </a:cubicBezTo>
                  <a:cubicBezTo>
                    <a:pt x="23201" y="21368"/>
                    <a:pt x="21718" y="23275"/>
                    <a:pt x="20230" y="25112"/>
                  </a:cubicBezTo>
                  <a:cubicBezTo>
                    <a:pt x="19087" y="24216"/>
                    <a:pt x="17996" y="23214"/>
                    <a:pt x="16982" y="22118"/>
                  </a:cubicBezTo>
                  <a:cubicBezTo>
                    <a:pt x="18396" y="20233"/>
                    <a:pt x="19880" y="18325"/>
                    <a:pt x="21367" y="16489"/>
                  </a:cubicBezTo>
                  <a:close/>
                  <a:moveTo>
                    <a:pt x="38348" y="17382"/>
                  </a:moveTo>
                  <a:cubicBezTo>
                    <a:pt x="39328" y="19316"/>
                    <a:pt x="39957" y="21327"/>
                    <a:pt x="40193" y="23283"/>
                  </a:cubicBezTo>
                  <a:cubicBezTo>
                    <a:pt x="40185" y="23297"/>
                    <a:pt x="40178" y="23310"/>
                    <a:pt x="40171" y="23320"/>
                  </a:cubicBezTo>
                  <a:cubicBezTo>
                    <a:pt x="40151" y="23341"/>
                    <a:pt x="40138" y="23366"/>
                    <a:pt x="40123" y="23389"/>
                  </a:cubicBezTo>
                  <a:cubicBezTo>
                    <a:pt x="40112" y="23411"/>
                    <a:pt x="40098" y="23432"/>
                    <a:pt x="40085" y="23454"/>
                  </a:cubicBezTo>
                  <a:cubicBezTo>
                    <a:pt x="40071" y="23478"/>
                    <a:pt x="40057" y="23501"/>
                    <a:pt x="40043" y="23525"/>
                  </a:cubicBezTo>
                  <a:cubicBezTo>
                    <a:pt x="40029" y="23547"/>
                    <a:pt x="40018" y="23567"/>
                    <a:pt x="40004" y="23589"/>
                  </a:cubicBezTo>
                  <a:lnTo>
                    <a:pt x="39960" y="23661"/>
                  </a:lnTo>
                  <a:cubicBezTo>
                    <a:pt x="39947" y="23683"/>
                    <a:pt x="39935" y="23704"/>
                    <a:pt x="39919" y="23726"/>
                  </a:cubicBezTo>
                  <a:cubicBezTo>
                    <a:pt x="39904" y="23750"/>
                    <a:pt x="39890" y="23773"/>
                    <a:pt x="39873" y="23797"/>
                  </a:cubicBezTo>
                  <a:cubicBezTo>
                    <a:pt x="39862" y="23819"/>
                    <a:pt x="39845" y="23839"/>
                    <a:pt x="39834" y="23861"/>
                  </a:cubicBezTo>
                  <a:cubicBezTo>
                    <a:pt x="39819" y="23885"/>
                    <a:pt x="39803" y="23910"/>
                    <a:pt x="39788" y="23931"/>
                  </a:cubicBezTo>
                  <a:cubicBezTo>
                    <a:pt x="39772" y="23953"/>
                    <a:pt x="39760" y="23973"/>
                    <a:pt x="39745" y="23995"/>
                  </a:cubicBezTo>
                  <a:cubicBezTo>
                    <a:pt x="39729" y="24020"/>
                    <a:pt x="39715" y="24041"/>
                    <a:pt x="39697" y="24066"/>
                  </a:cubicBezTo>
                  <a:cubicBezTo>
                    <a:pt x="39682" y="24088"/>
                    <a:pt x="39667" y="24109"/>
                    <a:pt x="39653" y="24131"/>
                  </a:cubicBezTo>
                  <a:cubicBezTo>
                    <a:pt x="39637" y="24154"/>
                    <a:pt x="39620" y="24176"/>
                    <a:pt x="39606" y="24200"/>
                  </a:cubicBezTo>
                  <a:cubicBezTo>
                    <a:pt x="39591" y="24222"/>
                    <a:pt x="39576" y="24242"/>
                    <a:pt x="39562" y="24264"/>
                  </a:cubicBezTo>
                  <a:cubicBezTo>
                    <a:pt x="39545" y="24288"/>
                    <a:pt x="39528" y="24310"/>
                    <a:pt x="39512" y="24334"/>
                  </a:cubicBezTo>
                  <a:cubicBezTo>
                    <a:pt x="39497" y="24356"/>
                    <a:pt x="39481" y="24376"/>
                    <a:pt x="39466" y="24398"/>
                  </a:cubicBezTo>
                  <a:cubicBezTo>
                    <a:pt x="39450" y="24422"/>
                    <a:pt x="39431" y="24444"/>
                    <a:pt x="39415" y="24469"/>
                  </a:cubicBezTo>
                  <a:cubicBezTo>
                    <a:pt x="39398" y="24491"/>
                    <a:pt x="39384" y="24510"/>
                    <a:pt x="39366" y="24532"/>
                  </a:cubicBezTo>
                  <a:cubicBezTo>
                    <a:pt x="39350" y="24557"/>
                    <a:pt x="39331" y="24579"/>
                    <a:pt x="39314" y="24603"/>
                  </a:cubicBezTo>
                  <a:cubicBezTo>
                    <a:pt x="39298" y="24625"/>
                    <a:pt x="39282" y="24645"/>
                    <a:pt x="39264" y="24667"/>
                  </a:cubicBezTo>
                  <a:cubicBezTo>
                    <a:pt x="39247" y="24690"/>
                    <a:pt x="39231" y="24713"/>
                    <a:pt x="39212" y="24735"/>
                  </a:cubicBezTo>
                  <a:cubicBezTo>
                    <a:pt x="39195" y="24757"/>
                    <a:pt x="39179" y="24778"/>
                    <a:pt x="39163" y="24800"/>
                  </a:cubicBezTo>
                  <a:cubicBezTo>
                    <a:pt x="39144" y="24822"/>
                    <a:pt x="39126" y="24845"/>
                    <a:pt x="39107" y="24868"/>
                  </a:cubicBezTo>
                  <a:cubicBezTo>
                    <a:pt x="39091" y="24890"/>
                    <a:pt x="39072" y="24910"/>
                    <a:pt x="39056" y="24932"/>
                  </a:cubicBezTo>
                  <a:cubicBezTo>
                    <a:pt x="39036" y="24954"/>
                    <a:pt x="39019" y="24978"/>
                    <a:pt x="39000" y="25000"/>
                  </a:cubicBezTo>
                  <a:cubicBezTo>
                    <a:pt x="38982" y="25022"/>
                    <a:pt x="38966" y="25043"/>
                    <a:pt x="38947" y="25065"/>
                  </a:cubicBezTo>
                  <a:cubicBezTo>
                    <a:pt x="38929" y="25087"/>
                    <a:pt x="38910" y="25107"/>
                    <a:pt x="38889" y="25132"/>
                  </a:cubicBezTo>
                  <a:cubicBezTo>
                    <a:pt x="38872" y="25154"/>
                    <a:pt x="38853" y="25175"/>
                    <a:pt x="38835" y="25197"/>
                  </a:cubicBezTo>
                  <a:cubicBezTo>
                    <a:pt x="38816" y="25218"/>
                    <a:pt x="38797" y="25240"/>
                    <a:pt x="38778" y="25263"/>
                  </a:cubicBezTo>
                  <a:cubicBezTo>
                    <a:pt x="38760" y="25285"/>
                    <a:pt x="38741" y="25304"/>
                    <a:pt x="38723" y="25326"/>
                  </a:cubicBezTo>
                  <a:cubicBezTo>
                    <a:pt x="38704" y="25349"/>
                    <a:pt x="38683" y="25371"/>
                    <a:pt x="38664" y="25393"/>
                  </a:cubicBezTo>
                  <a:cubicBezTo>
                    <a:pt x="38645" y="25415"/>
                    <a:pt x="38625" y="25435"/>
                    <a:pt x="38607" y="25457"/>
                  </a:cubicBezTo>
                  <a:cubicBezTo>
                    <a:pt x="38586" y="25479"/>
                    <a:pt x="38569" y="25501"/>
                    <a:pt x="38548" y="25524"/>
                  </a:cubicBezTo>
                  <a:cubicBezTo>
                    <a:pt x="38528" y="25546"/>
                    <a:pt x="38510" y="25566"/>
                    <a:pt x="38489" y="25588"/>
                  </a:cubicBezTo>
                  <a:cubicBezTo>
                    <a:pt x="38469" y="25610"/>
                    <a:pt x="38448" y="25632"/>
                    <a:pt x="38429" y="25653"/>
                  </a:cubicBezTo>
                  <a:cubicBezTo>
                    <a:pt x="38419" y="25662"/>
                    <a:pt x="38411" y="25671"/>
                    <a:pt x="38403" y="25679"/>
                  </a:cubicBezTo>
                  <a:cubicBezTo>
                    <a:pt x="38401" y="25662"/>
                    <a:pt x="38397" y="25646"/>
                    <a:pt x="38395" y="25627"/>
                  </a:cubicBezTo>
                  <a:cubicBezTo>
                    <a:pt x="38391" y="25591"/>
                    <a:pt x="38386" y="25557"/>
                    <a:pt x="38380" y="25522"/>
                  </a:cubicBezTo>
                  <a:cubicBezTo>
                    <a:pt x="38375" y="25487"/>
                    <a:pt x="38370" y="25451"/>
                    <a:pt x="38364" y="25419"/>
                  </a:cubicBezTo>
                  <a:lnTo>
                    <a:pt x="38348" y="25315"/>
                  </a:lnTo>
                  <a:cubicBezTo>
                    <a:pt x="38342" y="25279"/>
                    <a:pt x="38336" y="25244"/>
                    <a:pt x="38332" y="25212"/>
                  </a:cubicBezTo>
                  <a:cubicBezTo>
                    <a:pt x="38326" y="25176"/>
                    <a:pt x="38320" y="25141"/>
                    <a:pt x="38313" y="25106"/>
                  </a:cubicBezTo>
                  <a:cubicBezTo>
                    <a:pt x="38307" y="25072"/>
                    <a:pt x="38300" y="25038"/>
                    <a:pt x="38295" y="25003"/>
                  </a:cubicBezTo>
                  <a:cubicBezTo>
                    <a:pt x="38289" y="24969"/>
                    <a:pt x="38282" y="24932"/>
                    <a:pt x="38275" y="24897"/>
                  </a:cubicBezTo>
                  <a:cubicBezTo>
                    <a:pt x="38269" y="24862"/>
                    <a:pt x="38261" y="24829"/>
                    <a:pt x="38254" y="24794"/>
                  </a:cubicBezTo>
                  <a:cubicBezTo>
                    <a:pt x="38247" y="24759"/>
                    <a:pt x="38241" y="24722"/>
                    <a:pt x="38233" y="24687"/>
                  </a:cubicBezTo>
                  <a:cubicBezTo>
                    <a:pt x="38226" y="24653"/>
                    <a:pt x="38222" y="24619"/>
                    <a:pt x="38213" y="24584"/>
                  </a:cubicBezTo>
                  <a:cubicBezTo>
                    <a:pt x="38207" y="24547"/>
                    <a:pt x="38198" y="24513"/>
                    <a:pt x="38191" y="24476"/>
                  </a:cubicBezTo>
                  <a:cubicBezTo>
                    <a:pt x="38185" y="24442"/>
                    <a:pt x="38176" y="24407"/>
                    <a:pt x="38170" y="24375"/>
                  </a:cubicBezTo>
                  <a:cubicBezTo>
                    <a:pt x="38163" y="24338"/>
                    <a:pt x="38152" y="24301"/>
                    <a:pt x="38145" y="24266"/>
                  </a:cubicBezTo>
                  <a:cubicBezTo>
                    <a:pt x="38138" y="24234"/>
                    <a:pt x="38130" y="24198"/>
                    <a:pt x="38123" y="24164"/>
                  </a:cubicBezTo>
                  <a:cubicBezTo>
                    <a:pt x="38114" y="24128"/>
                    <a:pt x="38107" y="24091"/>
                    <a:pt x="38098" y="24054"/>
                  </a:cubicBezTo>
                  <a:cubicBezTo>
                    <a:pt x="38091" y="24022"/>
                    <a:pt x="38082" y="23986"/>
                    <a:pt x="38075" y="23954"/>
                  </a:cubicBezTo>
                  <a:cubicBezTo>
                    <a:pt x="38064" y="23917"/>
                    <a:pt x="38055" y="23881"/>
                    <a:pt x="38048" y="23844"/>
                  </a:cubicBezTo>
                  <a:cubicBezTo>
                    <a:pt x="38041" y="23810"/>
                    <a:pt x="38032" y="23775"/>
                    <a:pt x="38023" y="23742"/>
                  </a:cubicBezTo>
                  <a:lnTo>
                    <a:pt x="37995" y="23632"/>
                  </a:lnTo>
                  <a:cubicBezTo>
                    <a:pt x="37986" y="23598"/>
                    <a:pt x="37976" y="23564"/>
                    <a:pt x="37969" y="23531"/>
                  </a:cubicBezTo>
                  <a:cubicBezTo>
                    <a:pt x="37960" y="23494"/>
                    <a:pt x="37950" y="23457"/>
                    <a:pt x="37939" y="23420"/>
                  </a:cubicBezTo>
                  <a:cubicBezTo>
                    <a:pt x="37930" y="23388"/>
                    <a:pt x="37922" y="23354"/>
                    <a:pt x="37913" y="23319"/>
                  </a:cubicBezTo>
                  <a:cubicBezTo>
                    <a:pt x="37901" y="23282"/>
                    <a:pt x="37892" y="23245"/>
                    <a:pt x="37880" y="23207"/>
                  </a:cubicBezTo>
                  <a:cubicBezTo>
                    <a:pt x="37872" y="23175"/>
                    <a:pt x="37863" y="23139"/>
                    <a:pt x="37851" y="23105"/>
                  </a:cubicBezTo>
                  <a:cubicBezTo>
                    <a:pt x="37841" y="23069"/>
                    <a:pt x="37829" y="23032"/>
                    <a:pt x="37820" y="22995"/>
                  </a:cubicBezTo>
                  <a:cubicBezTo>
                    <a:pt x="37811" y="22963"/>
                    <a:pt x="37799" y="22927"/>
                    <a:pt x="37791" y="22895"/>
                  </a:cubicBezTo>
                  <a:lnTo>
                    <a:pt x="37758" y="22785"/>
                  </a:lnTo>
                  <a:cubicBezTo>
                    <a:pt x="37747" y="22751"/>
                    <a:pt x="37738" y="22716"/>
                    <a:pt x="37726" y="22683"/>
                  </a:cubicBezTo>
                  <a:cubicBezTo>
                    <a:pt x="37716" y="22647"/>
                    <a:pt x="37702" y="22610"/>
                    <a:pt x="37692" y="22570"/>
                  </a:cubicBezTo>
                  <a:cubicBezTo>
                    <a:pt x="37680" y="22538"/>
                    <a:pt x="37670" y="22502"/>
                    <a:pt x="37658" y="22470"/>
                  </a:cubicBezTo>
                  <a:cubicBezTo>
                    <a:pt x="37645" y="22433"/>
                    <a:pt x="37635" y="22394"/>
                    <a:pt x="37622" y="22357"/>
                  </a:cubicBezTo>
                  <a:cubicBezTo>
                    <a:pt x="37611" y="22324"/>
                    <a:pt x="37599" y="22289"/>
                    <a:pt x="37589" y="22257"/>
                  </a:cubicBezTo>
                  <a:cubicBezTo>
                    <a:pt x="37576" y="22220"/>
                    <a:pt x="37563" y="22180"/>
                    <a:pt x="37552" y="22143"/>
                  </a:cubicBezTo>
                  <a:cubicBezTo>
                    <a:pt x="37541" y="22111"/>
                    <a:pt x="37527" y="22076"/>
                    <a:pt x="37517" y="22043"/>
                  </a:cubicBezTo>
                  <a:cubicBezTo>
                    <a:pt x="37504" y="22007"/>
                    <a:pt x="37491" y="21970"/>
                    <a:pt x="37479" y="21930"/>
                  </a:cubicBezTo>
                  <a:cubicBezTo>
                    <a:pt x="37467" y="21898"/>
                    <a:pt x="37454" y="21863"/>
                    <a:pt x="37442" y="21830"/>
                  </a:cubicBezTo>
                  <a:cubicBezTo>
                    <a:pt x="37429" y="21793"/>
                    <a:pt x="37414" y="21754"/>
                    <a:pt x="37401" y="21717"/>
                  </a:cubicBezTo>
                  <a:cubicBezTo>
                    <a:pt x="37388" y="21685"/>
                    <a:pt x="37376" y="21649"/>
                    <a:pt x="37364" y="21617"/>
                  </a:cubicBezTo>
                  <a:cubicBezTo>
                    <a:pt x="37351" y="21580"/>
                    <a:pt x="37336" y="21543"/>
                    <a:pt x="37324" y="21504"/>
                  </a:cubicBezTo>
                  <a:cubicBezTo>
                    <a:pt x="37311" y="21470"/>
                    <a:pt x="37298" y="21436"/>
                    <a:pt x="37285" y="21401"/>
                  </a:cubicBezTo>
                  <a:cubicBezTo>
                    <a:pt x="37270" y="21364"/>
                    <a:pt x="37258" y="21327"/>
                    <a:pt x="37243" y="21290"/>
                  </a:cubicBezTo>
                  <a:cubicBezTo>
                    <a:pt x="37230" y="21257"/>
                    <a:pt x="37216" y="21223"/>
                    <a:pt x="37202" y="21187"/>
                  </a:cubicBezTo>
                  <a:lnTo>
                    <a:pt x="37158" y="21077"/>
                  </a:lnTo>
                  <a:cubicBezTo>
                    <a:pt x="37143" y="21043"/>
                    <a:pt x="37130" y="21008"/>
                    <a:pt x="37116" y="20973"/>
                  </a:cubicBezTo>
                  <a:cubicBezTo>
                    <a:pt x="37101" y="20936"/>
                    <a:pt x="37086" y="20901"/>
                    <a:pt x="37071" y="20864"/>
                  </a:cubicBezTo>
                  <a:cubicBezTo>
                    <a:pt x="37057" y="20830"/>
                    <a:pt x="37042" y="20793"/>
                    <a:pt x="37027" y="20758"/>
                  </a:cubicBezTo>
                  <a:cubicBezTo>
                    <a:pt x="37013" y="20723"/>
                    <a:pt x="36998" y="20686"/>
                    <a:pt x="36983" y="20651"/>
                  </a:cubicBezTo>
                  <a:cubicBezTo>
                    <a:pt x="36968" y="20614"/>
                    <a:pt x="36952" y="20580"/>
                    <a:pt x="36938" y="20543"/>
                  </a:cubicBezTo>
                  <a:cubicBezTo>
                    <a:pt x="36923" y="20508"/>
                    <a:pt x="36908" y="20473"/>
                    <a:pt x="36892" y="20436"/>
                  </a:cubicBezTo>
                  <a:cubicBezTo>
                    <a:pt x="36876" y="20399"/>
                    <a:pt x="36858" y="20362"/>
                    <a:pt x="36843" y="20325"/>
                  </a:cubicBezTo>
                  <a:cubicBezTo>
                    <a:pt x="36829" y="20290"/>
                    <a:pt x="36813" y="20256"/>
                    <a:pt x="36798" y="20221"/>
                  </a:cubicBezTo>
                  <a:cubicBezTo>
                    <a:pt x="36782" y="20184"/>
                    <a:pt x="36765" y="20146"/>
                    <a:pt x="36748" y="20109"/>
                  </a:cubicBezTo>
                  <a:cubicBezTo>
                    <a:pt x="36733" y="20074"/>
                    <a:pt x="36717" y="20040"/>
                    <a:pt x="36702" y="20006"/>
                  </a:cubicBezTo>
                  <a:cubicBezTo>
                    <a:pt x="36685" y="19967"/>
                    <a:pt x="36667" y="19928"/>
                    <a:pt x="36649" y="19892"/>
                  </a:cubicBezTo>
                  <a:cubicBezTo>
                    <a:pt x="36635" y="19859"/>
                    <a:pt x="36618" y="19825"/>
                    <a:pt x="36604" y="19793"/>
                  </a:cubicBezTo>
                  <a:cubicBezTo>
                    <a:pt x="36585" y="19752"/>
                    <a:pt x="36567" y="19714"/>
                    <a:pt x="36546" y="19672"/>
                  </a:cubicBezTo>
                  <a:cubicBezTo>
                    <a:pt x="36532" y="19642"/>
                    <a:pt x="36517" y="19609"/>
                    <a:pt x="36501" y="19577"/>
                  </a:cubicBezTo>
                  <a:lnTo>
                    <a:pt x="36439" y="19450"/>
                  </a:lnTo>
                  <a:cubicBezTo>
                    <a:pt x="36424" y="19421"/>
                    <a:pt x="36410" y="19391"/>
                    <a:pt x="36398" y="19362"/>
                  </a:cubicBezTo>
                  <a:cubicBezTo>
                    <a:pt x="36373" y="19312"/>
                    <a:pt x="36349" y="19265"/>
                    <a:pt x="36324" y="19215"/>
                  </a:cubicBezTo>
                  <a:cubicBezTo>
                    <a:pt x="36314" y="19197"/>
                    <a:pt x="36305" y="19178"/>
                    <a:pt x="36296" y="19162"/>
                  </a:cubicBezTo>
                  <a:cubicBezTo>
                    <a:pt x="36726" y="18969"/>
                    <a:pt x="37116" y="18722"/>
                    <a:pt x="37464" y="18421"/>
                  </a:cubicBezTo>
                  <a:cubicBezTo>
                    <a:pt x="37813" y="18119"/>
                    <a:pt x="38107" y="17771"/>
                    <a:pt x="38348" y="17382"/>
                  </a:cubicBezTo>
                  <a:close/>
                  <a:moveTo>
                    <a:pt x="41431" y="19852"/>
                  </a:moveTo>
                  <a:cubicBezTo>
                    <a:pt x="41475" y="20325"/>
                    <a:pt x="41496" y="20789"/>
                    <a:pt x="41488" y="21242"/>
                  </a:cubicBezTo>
                  <a:cubicBezTo>
                    <a:pt x="41484" y="21364"/>
                    <a:pt x="41483" y="21485"/>
                    <a:pt x="41477" y="21599"/>
                  </a:cubicBezTo>
                  <a:cubicBezTo>
                    <a:pt x="41408" y="23147"/>
                    <a:pt x="41032" y="24544"/>
                    <a:pt x="40369" y="25732"/>
                  </a:cubicBezTo>
                  <a:cubicBezTo>
                    <a:pt x="40403" y="25135"/>
                    <a:pt x="40396" y="24523"/>
                    <a:pt x="40349" y="23903"/>
                  </a:cubicBezTo>
                  <a:cubicBezTo>
                    <a:pt x="40334" y="23701"/>
                    <a:pt x="40313" y="23501"/>
                    <a:pt x="40290" y="23301"/>
                  </a:cubicBezTo>
                  <a:cubicBezTo>
                    <a:pt x="40290" y="23300"/>
                    <a:pt x="40291" y="23300"/>
                    <a:pt x="40291" y="23297"/>
                  </a:cubicBezTo>
                  <a:cubicBezTo>
                    <a:pt x="40303" y="23279"/>
                    <a:pt x="40312" y="23260"/>
                    <a:pt x="40322" y="23242"/>
                  </a:cubicBezTo>
                  <a:cubicBezTo>
                    <a:pt x="40340" y="23214"/>
                    <a:pt x="40354" y="23185"/>
                    <a:pt x="40369" y="23157"/>
                  </a:cubicBezTo>
                  <a:cubicBezTo>
                    <a:pt x="40378" y="23139"/>
                    <a:pt x="40388" y="23120"/>
                    <a:pt x="40399" y="23104"/>
                  </a:cubicBezTo>
                  <a:cubicBezTo>
                    <a:pt x="40415" y="23075"/>
                    <a:pt x="40429" y="23045"/>
                    <a:pt x="40444" y="23016"/>
                  </a:cubicBezTo>
                  <a:cubicBezTo>
                    <a:pt x="40453" y="23000"/>
                    <a:pt x="40462" y="22983"/>
                    <a:pt x="40472" y="22964"/>
                  </a:cubicBezTo>
                  <a:cubicBezTo>
                    <a:pt x="40488" y="22933"/>
                    <a:pt x="40503" y="22904"/>
                    <a:pt x="40518" y="22873"/>
                  </a:cubicBezTo>
                  <a:cubicBezTo>
                    <a:pt x="40525" y="22855"/>
                    <a:pt x="40534" y="22841"/>
                    <a:pt x="40541" y="22824"/>
                  </a:cubicBezTo>
                  <a:cubicBezTo>
                    <a:pt x="40556" y="22794"/>
                    <a:pt x="40571" y="22764"/>
                    <a:pt x="40585" y="22733"/>
                  </a:cubicBezTo>
                  <a:cubicBezTo>
                    <a:pt x="40593" y="22716"/>
                    <a:pt x="40600" y="22701"/>
                    <a:pt x="40609" y="22685"/>
                  </a:cubicBezTo>
                  <a:lnTo>
                    <a:pt x="40653" y="22591"/>
                  </a:lnTo>
                  <a:cubicBezTo>
                    <a:pt x="40660" y="22576"/>
                    <a:pt x="40668" y="22560"/>
                    <a:pt x="40675" y="22545"/>
                  </a:cubicBezTo>
                  <a:cubicBezTo>
                    <a:pt x="40690" y="22511"/>
                    <a:pt x="40704" y="22479"/>
                    <a:pt x="40719" y="22448"/>
                  </a:cubicBezTo>
                  <a:cubicBezTo>
                    <a:pt x="40725" y="22433"/>
                    <a:pt x="40732" y="22420"/>
                    <a:pt x="40738" y="22405"/>
                  </a:cubicBezTo>
                  <a:cubicBezTo>
                    <a:pt x="40753" y="22370"/>
                    <a:pt x="40769" y="22335"/>
                    <a:pt x="40784" y="22298"/>
                  </a:cubicBezTo>
                  <a:cubicBezTo>
                    <a:pt x="40790" y="22288"/>
                    <a:pt x="40793" y="22276"/>
                    <a:pt x="40799" y="22264"/>
                  </a:cubicBezTo>
                  <a:cubicBezTo>
                    <a:pt x="40815" y="22224"/>
                    <a:pt x="40829" y="22188"/>
                    <a:pt x="40844" y="22149"/>
                  </a:cubicBezTo>
                  <a:lnTo>
                    <a:pt x="40856" y="22121"/>
                  </a:lnTo>
                  <a:lnTo>
                    <a:pt x="40906" y="21995"/>
                  </a:lnTo>
                  <a:cubicBezTo>
                    <a:pt x="40907" y="21989"/>
                    <a:pt x="40909" y="21986"/>
                    <a:pt x="40910" y="21980"/>
                  </a:cubicBezTo>
                  <a:cubicBezTo>
                    <a:pt x="40930" y="21935"/>
                    <a:pt x="40946" y="21886"/>
                    <a:pt x="40962" y="21840"/>
                  </a:cubicBezTo>
                  <a:lnTo>
                    <a:pt x="40962" y="21839"/>
                  </a:lnTo>
                  <a:cubicBezTo>
                    <a:pt x="41013" y="21698"/>
                    <a:pt x="41062" y="21555"/>
                    <a:pt x="41106" y="21412"/>
                  </a:cubicBezTo>
                  <a:cubicBezTo>
                    <a:pt x="41268" y="20890"/>
                    <a:pt x="41377" y="20370"/>
                    <a:pt x="41431" y="19852"/>
                  </a:cubicBezTo>
                  <a:close/>
                  <a:moveTo>
                    <a:pt x="232" y="22957"/>
                  </a:moveTo>
                  <a:cubicBezTo>
                    <a:pt x="413" y="23969"/>
                    <a:pt x="698" y="24993"/>
                    <a:pt x="1089" y="26022"/>
                  </a:cubicBezTo>
                  <a:cubicBezTo>
                    <a:pt x="753" y="25375"/>
                    <a:pt x="511" y="24704"/>
                    <a:pt x="370" y="24016"/>
                  </a:cubicBezTo>
                  <a:cubicBezTo>
                    <a:pt x="336" y="23836"/>
                    <a:pt x="308" y="23669"/>
                    <a:pt x="283" y="23516"/>
                  </a:cubicBezTo>
                  <a:cubicBezTo>
                    <a:pt x="267" y="23354"/>
                    <a:pt x="251" y="23169"/>
                    <a:pt x="232" y="22970"/>
                  </a:cubicBezTo>
                  <a:lnTo>
                    <a:pt x="232" y="22957"/>
                  </a:lnTo>
                  <a:close/>
                  <a:moveTo>
                    <a:pt x="30964" y="20445"/>
                  </a:moveTo>
                  <a:cubicBezTo>
                    <a:pt x="30958" y="20473"/>
                    <a:pt x="30953" y="20501"/>
                    <a:pt x="30948" y="20530"/>
                  </a:cubicBezTo>
                  <a:cubicBezTo>
                    <a:pt x="30941" y="20561"/>
                    <a:pt x="30933" y="20593"/>
                    <a:pt x="30928" y="20624"/>
                  </a:cubicBezTo>
                  <a:cubicBezTo>
                    <a:pt x="30916" y="20674"/>
                    <a:pt x="30907" y="20723"/>
                    <a:pt x="30897" y="20773"/>
                  </a:cubicBezTo>
                  <a:cubicBezTo>
                    <a:pt x="30891" y="20801"/>
                    <a:pt x="30883" y="20829"/>
                    <a:pt x="30878" y="20855"/>
                  </a:cubicBezTo>
                  <a:cubicBezTo>
                    <a:pt x="30867" y="20909"/>
                    <a:pt x="30854" y="20962"/>
                    <a:pt x="30842" y="21015"/>
                  </a:cubicBezTo>
                  <a:lnTo>
                    <a:pt x="30826" y="21087"/>
                  </a:lnTo>
                  <a:cubicBezTo>
                    <a:pt x="30813" y="21145"/>
                    <a:pt x="30801" y="21201"/>
                    <a:pt x="30788" y="21257"/>
                  </a:cubicBezTo>
                  <a:cubicBezTo>
                    <a:pt x="30783" y="21277"/>
                    <a:pt x="30779" y="21295"/>
                    <a:pt x="30775" y="21315"/>
                  </a:cubicBezTo>
                  <a:cubicBezTo>
                    <a:pt x="30760" y="21376"/>
                    <a:pt x="30747" y="21437"/>
                    <a:pt x="30732" y="21499"/>
                  </a:cubicBezTo>
                  <a:lnTo>
                    <a:pt x="30722" y="21543"/>
                  </a:lnTo>
                  <a:cubicBezTo>
                    <a:pt x="30707" y="21610"/>
                    <a:pt x="30691" y="21676"/>
                    <a:pt x="30673" y="21742"/>
                  </a:cubicBezTo>
                  <a:cubicBezTo>
                    <a:pt x="30672" y="21751"/>
                    <a:pt x="30669" y="21761"/>
                    <a:pt x="30666" y="21771"/>
                  </a:cubicBezTo>
                  <a:cubicBezTo>
                    <a:pt x="30650" y="21840"/>
                    <a:pt x="30632" y="21913"/>
                    <a:pt x="30614" y="21982"/>
                  </a:cubicBezTo>
                  <a:lnTo>
                    <a:pt x="30614" y="21986"/>
                  </a:lnTo>
                  <a:cubicBezTo>
                    <a:pt x="30252" y="23455"/>
                    <a:pt x="29813" y="24912"/>
                    <a:pt x="29304" y="26325"/>
                  </a:cubicBezTo>
                  <a:cubicBezTo>
                    <a:pt x="29112" y="25882"/>
                    <a:pt x="28901" y="25438"/>
                    <a:pt x="28673" y="24995"/>
                  </a:cubicBezTo>
                  <a:cubicBezTo>
                    <a:pt x="28340" y="24350"/>
                    <a:pt x="27971" y="23714"/>
                    <a:pt x="27570" y="23088"/>
                  </a:cubicBezTo>
                  <a:cubicBezTo>
                    <a:pt x="28757" y="22223"/>
                    <a:pt x="29894" y="21339"/>
                    <a:pt x="30964" y="20445"/>
                  </a:cubicBezTo>
                  <a:close/>
                  <a:moveTo>
                    <a:pt x="24693" y="19565"/>
                  </a:moveTo>
                  <a:cubicBezTo>
                    <a:pt x="25721" y="20684"/>
                    <a:pt x="26631" y="21861"/>
                    <a:pt x="27415" y="23079"/>
                  </a:cubicBezTo>
                  <a:cubicBezTo>
                    <a:pt x="25752" y="24287"/>
                    <a:pt x="24000" y="25449"/>
                    <a:pt x="22223" y="26525"/>
                  </a:cubicBezTo>
                  <a:cubicBezTo>
                    <a:pt x="21576" y="26110"/>
                    <a:pt x="20940" y="25662"/>
                    <a:pt x="20318" y="25179"/>
                  </a:cubicBezTo>
                  <a:cubicBezTo>
                    <a:pt x="21802" y="23348"/>
                    <a:pt x="23282" y="21448"/>
                    <a:pt x="24693" y="19565"/>
                  </a:cubicBezTo>
                  <a:close/>
                  <a:moveTo>
                    <a:pt x="5349" y="22529"/>
                  </a:moveTo>
                  <a:cubicBezTo>
                    <a:pt x="5373" y="22576"/>
                    <a:pt x="5396" y="22623"/>
                    <a:pt x="5420" y="22670"/>
                  </a:cubicBezTo>
                  <a:cubicBezTo>
                    <a:pt x="5761" y="23329"/>
                    <a:pt x="6132" y="23978"/>
                    <a:pt x="6533" y="24617"/>
                  </a:cubicBezTo>
                  <a:cubicBezTo>
                    <a:pt x="6560" y="24715"/>
                    <a:pt x="6586" y="24810"/>
                    <a:pt x="6615" y="24907"/>
                  </a:cubicBezTo>
                  <a:cubicBezTo>
                    <a:pt x="5952" y="25618"/>
                    <a:pt x="5377" y="26294"/>
                    <a:pt x="4893" y="26934"/>
                  </a:cubicBezTo>
                  <a:cubicBezTo>
                    <a:pt x="4521" y="26408"/>
                    <a:pt x="4174" y="25871"/>
                    <a:pt x="3855" y="25322"/>
                  </a:cubicBezTo>
                  <a:cubicBezTo>
                    <a:pt x="3660" y="24993"/>
                    <a:pt x="3480" y="24660"/>
                    <a:pt x="3306" y="24323"/>
                  </a:cubicBezTo>
                  <a:cubicBezTo>
                    <a:pt x="3547" y="23922"/>
                    <a:pt x="3847" y="23564"/>
                    <a:pt x="4202" y="23257"/>
                  </a:cubicBezTo>
                  <a:cubicBezTo>
                    <a:pt x="4543" y="22961"/>
                    <a:pt x="4925" y="22719"/>
                    <a:pt x="5349" y="22529"/>
                  </a:cubicBezTo>
                  <a:close/>
                  <a:moveTo>
                    <a:pt x="16909" y="22216"/>
                  </a:moveTo>
                  <a:cubicBezTo>
                    <a:pt x="17922" y="23310"/>
                    <a:pt x="19011" y="24310"/>
                    <a:pt x="20155" y="25206"/>
                  </a:cubicBezTo>
                  <a:cubicBezTo>
                    <a:pt x="19439" y="26088"/>
                    <a:pt x="18721" y="26956"/>
                    <a:pt x="18013" y="27795"/>
                  </a:cubicBezTo>
                  <a:cubicBezTo>
                    <a:pt x="17697" y="27369"/>
                    <a:pt x="17351" y="26952"/>
                    <a:pt x="16979" y="26547"/>
                  </a:cubicBezTo>
                  <a:cubicBezTo>
                    <a:pt x="16376" y="25891"/>
                    <a:pt x="15728" y="25290"/>
                    <a:pt x="15044" y="24756"/>
                  </a:cubicBezTo>
                  <a:cubicBezTo>
                    <a:pt x="15645" y="23920"/>
                    <a:pt x="16267" y="23072"/>
                    <a:pt x="16909" y="22216"/>
                  </a:cubicBezTo>
                  <a:close/>
                  <a:moveTo>
                    <a:pt x="36196" y="19191"/>
                  </a:moveTo>
                  <a:cubicBezTo>
                    <a:pt x="36207" y="19211"/>
                    <a:pt x="36215" y="19227"/>
                    <a:pt x="36223" y="19244"/>
                  </a:cubicBezTo>
                  <a:cubicBezTo>
                    <a:pt x="36254" y="19302"/>
                    <a:pt x="36280" y="19352"/>
                    <a:pt x="36304" y="19403"/>
                  </a:cubicBezTo>
                  <a:cubicBezTo>
                    <a:pt x="36321" y="19439"/>
                    <a:pt x="36339" y="19475"/>
                    <a:pt x="36355" y="19509"/>
                  </a:cubicBezTo>
                  <a:cubicBezTo>
                    <a:pt x="36371" y="19544"/>
                    <a:pt x="36390" y="19581"/>
                    <a:pt x="36407" y="19617"/>
                  </a:cubicBezTo>
                  <a:cubicBezTo>
                    <a:pt x="36424" y="19653"/>
                    <a:pt x="36442" y="19692"/>
                    <a:pt x="36460" y="19728"/>
                  </a:cubicBezTo>
                  <a:cubicBezTo>
                    <a:pt x="36476" y="19762"/>
                    <a:pt x="36493" y="19796"/>
                    <a:pt x="36508" y="19830"/>
                  </a:cubicBezTo>
                  <a:cubicBezTo>
                    <a:pt x="36526" y="19870"/>
                    <a:pt x="36545" y="19911"/>
                    <a:pt x="36562" y="19949"/>
                  </a:cubicBezTo>
                  <a:lnTo>
                    <a:pt x="36607" y="20043"/>
                  </a:lnTo>
                  <a:cubicBezTo>
                    <a:pt x="36626" y="20083"/>
                    <a:pt x="36643" y="20124"/>
                    <a:pt x="36662" y="20167"/>
                  </a:cubicBezTo>
                  <a:cubicBezTo>
                    <a:pt x="36677" y="20198"/>
                    <a:pt x="36689" y="20227"/>
                    <a:pt x="36704" y="20258"/>
                  </a:cubicBezTo>
                  <a:cubicBezTo>
                    <a:pt x="36723" y="20299"/>
                    <a:pt x="36739" y="20339"/>
                    <a:pt x="36758" y="20380"/>
                  </a:cubicBezTo>
                  <a:cubicBezTo>
                    <a:pt x="36770" y="20411"/>
                    <a:pt x="36785" y="20442"/>
                    <a:pt x="36798" y="20473"/>
                  </a:cubicBezTo>
                  <a:cubicBezTo>
                    <a:pt x="36817" y="20514"/>
                    <a:pt x="36833" y="20553"/>
                    <a:pt x="36849" y="20595"/>
                  </a:cubicBezTo>
                  <a:cubicBezTo>
                    <a:pt x="36863" y="20626"/>
                    <a:pt x="36877" y="20656"/>
                    <a:pt x="36890" y="20689"/>
                  </a:cubicBezTo>
                  <a:cubicBezTo>
                    <a:pt x="36908" y="20730"/>
                    <a:pt x="36924" y="20771"/>
                    <a:pt x="36942" y="20814"/>
                  </a:cubicBezTo>
                  <a:cubicBezTo>
                    <a:pt x="36954" y="20843"/>
                    <a:pt x="36967" y="20873"/>
                    <a:pt x="36979" y="20904"/>
                  </a:cubicBezTo>
                  <a:cubicBezTo>
                    <a:pt x="36996" y="20946"/>
                    <a:pt x="37013" y="20990"/>
                    <a:pt x="37030" y="21031"/>
                  </a:cubicBezTo>
                  <a:cubicBezTo>
                    <a:pt x="37041" y="21059"/>
                    <a:pt x="37054" y="21089"/>
                    <a:pt x="37064" y="21117"/>
                  </a:cubicBezTo>
                  <a:cubicBezTo>
                    <a:pt x="37082" y="21159"/>
                    <a:pt x="37099" y="21204"/>
                    <a:pt x="37116" y="21245"/>
                  </a:cubicBezTo>
                  <a:cubicBezTo>
                    <a:pt x="37127" y="21273"/>
                    <a:pt x="37138" y="21302"/>
                    <a:pt x="37149" y="21330"/>
                  </a:cubicBezTo>
                  <a:cubicBezTo>
                    <a:pt x="37166" y="21373"/>
                    <a:pt x="37182" y="21417"/>
                    <a:pt x="37199" y="21458"/>
                  </a:cubicBezTo>
                  <a:cubicBezTo>
                    <a:pt x="37210" y="21487"/>
                    <a:pt x="37221" y="21515"/>
                    <a:pt x="37232" y="21545"/>
                  </a:cubicBezTo>
                  <a:cubicBezTo>
                    <a:pt x="37248" y="21587"/>
                    <a:pt x="37263" y="21632"/>
                    <a:pt x="37280" y="21674"/>
                  </a:cubicBezTo>
                  <a:cubicBezTo>
                    <a:pt x="37291" y="21701"/>
                    <a:pt x="37299" y="21730"/>
                    <a:pt x="37311" y="21758"/>
                  </a:cubicBezTo>
                  <a:cubicBezTo>
                    <a:pt x="37327" y="21802"/>
                    <a:pt x="37342" y="21845"/>
                    <a:pt x="37357" y="21889"/>
                  </a:cubicBezTo>
                  <a:cubicBezTo>
                    <a:pt x="37366" y="21917"/>
                    <a:pt x="37377" y="21943"/>
                    <a:pt x="37386" y="21971"/>
                  </a:cubicBezTo>
                  <a:lnTo>
                    <a:pt x="37430" y="22098"/>
                  </a:lnTo>
                  <a:cubicBezTo>
                    <a:pt x="37439" y="22127"/>
                    <a:pt x="37451" y="22155"/>
                    <a:pt x="37460" y="22185"/>
                  </a:cubicBezTo>
                  <a:cubicBezTo>
                    <a:pt x="37474" y="22227"/>
                    <a:pt x="37488" y="22270"/>
                    <a:pt x="37502" y="22311"/>
                  </a:cubicBezTo>
                  <a:cubicBezTo>
                    <a:pt x="37511" y="22341"/>
                    <a:pt x="37523" y="22370"/>
                    <a:pt x="37532" y="22398"/>
                  </a:cubicBezTo>
                  <a:cubicBezTo>
                    <a:pt x="37545" y="22441"/>
                    <a:pt x="37560" y="22483"/>
                    <a:pt x="37571" y="22523"/>
                  </a:cubicBezTo>
                  <a:lnTo>
                    <a:pt x="37599" y="22611"/>
                  </a:lnTo>
                  <a:cubicBezTo>
                    <a:pt x="37613" y="22654"/>
                    <a:pt x="37626" y="22694"/>
                    <a:pt x="37638" y="22736"/>
                  </a:cubicBezTo>
                  <a:lnTo>
                    <a:pt x="37666" y="22824"/>
                  </a:lnTo>
                  <a:cubicBezTo>
                    <a:pt x="37679" y="22866"/>
                    <a:pt x="37689" y="22905"/>
                    <a:pt x="37702" y="22947"/>
                  </a:cubicBezTo>
                  <a:cubicBezTo>
                    <a:pt x="37711" y="22976"/>
                    <a:pt x="37722" y="23007"/>
                    <a:pt x="37730" y="23036"/>
                  </a:cubicBezTo>
                  <a:cubicBezTo>
                    <a:pt x="37741" y="23076"/>
                    <a:pt x="37754" y="23117"/>
                    <a:pt x="37766" y="23155"/>
                  </a:cubicBezTo>
                  <a:cubicBezTo>
                    <a:pt x="37774" y="23186"/>
                    <a:pt x="37783" y="23216"/>
                    <a:pt x="37791" y="23248"/>
                  </a:cubicBezTo>
                  <a:cubicBezTo>
                    <a:pt x="37802" y="23288"/>
                    <a:pt x="37813" y="23326"/>
                    <a:pt x="37824" y="23367"/>
                  </a:cubicBezTo>
                  <a:cubicBezTo>
                    <a:pt x="37833" y="23398"/>
                    <a:pt x="37841" y="23429"/>
                    <a:pt x="37849" y="23461"/>
                  </a:cubicBezTo>
                  <a:cubicBezTo>
                    <a:pt x="37861" y="23500"/>
                    <a:pt x="37870" y="23539"/>
                    <a:pt x="37880" y="23579"/>
                  </a:cubicBezTo>
                  <a:cubicBezTo>
                    <a:pt x="37888" y="23610"/>
                    <a:pt x="37898" y="23641"/>
                    <a:pt x="37905" y="23672"/>
                  </a:cubicBezTo>
                  <a:cubicBezTo>
                    <a:pt x="37914" y="23711"/>
                    <a:pt x="37925" y="23750"/>
                    <a:pt x="37935" y="23788"/>
                  </a:cubicBezTo>
                  <a:cubicBezTo>
                    <a:pt x="37942" y="23819"/>
                    <a:pt x="37951" y="23853"/>
                    <a:pt x="37958" y="23884"/>
                  </a:cubicBezTo>
                  <a:cubicBezTo>
                    <a:pt x="37967" y="23920"/>
                    <a:pt x="37976" y="23959"/>
                    <a:pt x="37986" y="23995"/>
                  </a:cubicBezTo>
                  <a:cubicBezTo>
                    <a:pt x="37994" y="24029"/>
                    <a:pt x="38002" y="24061"/>
                    <a:pt x="38010" y="24095"/>
                  </a:cubicBezTo>
                  <a:cubicBezTo>
                    <a:pt x="38019" y="24132"/>
                    <a:pt x="38026" y="24169"/>
                    <a:pt x="38033" y="24204"/>
                  </a:cubicBezTo>
                  <a:cubicBezTo>
                    <a:pt x="38041" y="24238"/>
                    <a:pt x="38048" y="24272"/>
                    <a:pt x="38057" y="24307"/>
                  </a:cubicBezTo>
                  <a:cubicBezTo>
                    <a:pt x="38064" y="24341"/>
                    <a:pt x="38072" y="24378"/>
                    <a:pt x="38079" y="24413"/>
                  </a:cubicBezTo>
                  <a:lnTo>
                    <a:pt x="38101" y="24517"/>
                  </a:lnTo>
                  <a:cubicBezTo>
                    <a:pt x="38108" y="24553"/>
                    <a:pt x="38116" y="24588"/>
                    <a:pt x="38122" y="24623"/>
                  </a:cubicBezTo>
                  <a:cubicBezTo>
                    <a:pt x="38129" y="24657"/>
                    <a:pt x="38136" y="24694"/>
                    <a:pt x="38144" y="24729"/>
                  </a:cubicBezTo>
                  <a:cubicBezTo>
                    <a:pt x="38151" y="24765"/>
                    <a:pt x="38157" y="24797"/>
                    <a:pt x="38164" y="24832"/>
                  </a:cubicBezTo>
                  <a:cubicBezTo>
                    <a:pt x="38172" y="24869"/>
                    <a:pt x="38179" y="24904"/>
                    <a:pt x="38185" y="24941"/>
                  </a:cubicBezTo>
                  <a:cubicBezTo>
                    <a:pt x="38189" y="24973"/>
                    <a:pt x="38195" y="25007"/>
                    <a:pt x="38203" y="25040"/>
                  </a:cubicBezTo>
                  <a:cubicBezTo>
                    <a:pt x="38210" y="25076"/>
                    <a:pt x="38216" y="25113"/>
                    <a:pt x="38223" y="25153"/>
                  </a:cubicBezTo>
                  <a:cubicBezTo>
                    <a:pt x="38229" y="25185"/>
                    <a:pt x="38233" y="25216"/>
                    <a:pt x="38239" y="25250"/>
                  </a:cubicBezTo>
                  <a:cubicBezTo>
                    <a:pt x="38245" y="25287"/>
                    <a:pt x="38253" y="25325"/>
                    <a:pt x="38258" y="25362"/>
                  </a:cubicBezTo>
                  <a:cubicBezTo>
                    <a:pt x="38263" y="25393"/>
                    <a:pt x="38267" y="25425"/>
                    <a:pt x="38273" y="25457"/>
                  </a:cubicBezTo>
                  <a:cubicBezTo>
                    <a:pt x="38278" y="25496"/>
                    <a:pt x="38283" y="25535"/>
                    <a:pt x="38289" y="25572"/>
                  </a:cubicBezTo>
                  <a:cubicBezTo>
                    <a:pt x="38292" y="25603"/>
                    <a:pt x="38298" y="25632"/>
                    <a:pt x="38303" y="25663"/>
                  </a:cubicBezTo>
                  <a:cubicBezTo>
                    <a:pt x="38307" y="25699"/>
                    <a:pt x="38311" y="25734"/>
                    <a:pt x="38317" y="25768"/>
                  </a:cubicBezTo>
                  <a:cubicBezTo>
                    <a:pt x="38311" y="25774"/>
                    <a:pt x="38305" y="25781"/>
                    <a:pt x="38298" y="25787"/>
                  </a:cubicBezTo>
                  <a:cubicBezTo>
                    <a:pt x="38244" y="25846"/>
                    <a:pt x="38186" y="25903"/>
                    <a:pt x="38129" y="25962"/>
                  </a:cubicBezTo>
                  <a:lnTo>
                    <a:pt x="38085" y="26006"/>
                  </a:lnTo>
                  <a:lnTo>
                    <a:pt x="37892" y="26199"/>
                  </a:lnTo>
                  <a:cubicBezTo>
                    <a:pt x="37886" y="26205"/>
                    <a:pt x="37880" y="26209"/>
                    <a:pt x="37876" y="26213"/>
                  </a:cubicBezTo>
                  <a:cubicBezTo>
                    <a:pt x="37814" y="26272"/>
                    <a:pt x="37752" y="26333"/>
                    <a:pt x="37689" y="26391"/>
                  </a:cubicBezTo>
                  <a:cubicBezTo>
                    <a:pt x="37674" y="26406"/>
                    <a:pt x="37660" y="26419"/>
                    <a:pt x="37645" y="26434"/>
                  </a:cubicBezTo>
                  <a:cubicBezTo>
                    <a:pt x="37577" y="26499"/>
                    <a:pt x="37510" y="26561"/>
                    <a:pt x="37442" y="26624"/>
                  </a:cubicBezTo>
                  <a:cubicBezTo>
                    <a:pt x="37439" y="26625"/>
                    <a:pt x="37436" y="26627"/>
                    <a:pt x="37435" y="26631"/>
                  </a:cubicBezTo>
                  <a:cubicBezTo>
                    <a:pt x="37369" y="26691"/>
                    <a:pt x="37299" y="26752"/>
                    <a:pt x="37232" y="26811"/>
                  </a:cubicBezTo>
                  <a:lnTo>
                    <a:pt x="37188" y="26849"/>
                  </a:lnTo>
                  <a:cubicBezTo>
                    <a:pt x="37046" y="26974"/>
                    <a:pt x="36901" y="27096"/>
                    <a:pt x="36754" y="27217"/>
                  </a:cubicBezTo>
                  <a:cubicBezTo>
                    <a:pt x="36739" y="27230"/>
                    <a:pt x="36724" y="27242"/>
                    <a:pt x="36708" y="27253"/>
                  </a:cubicBezTo>
                  <a:cubicBezTo>
                    <a:pt x="36560" y="27375"/>
                    <a:pt x="36408" y="27495"/>
                    <a:pt x="36255" y="27612"/>
                  </a:cubicBezTo>
                  <a:cubicBezTo>
                    <a:pt x="36240" y="27624"/>
                    <a:pt x="36224" y="27636"/>
                    <a:pt x="36209" y="27647"/>
                  </a:cubicBezTo>
                  <a:cubicBezTo>
                    <a:pt x="36099" y="27731"/>
                    <a:pt x="35989" y="27815"/>
                    <a:pt x="35877" y="27896"/>
                  </a:cubicBezTo>
                  <a:cubicBezTo>
                    <a:pt x="36245" y="25190"/>
                    <a:pt x="36158" y="22288"/>
                    <a:pt x="35620" y="19399"/>
                  </a:cubicBezTo>
                  <a:cubicBezTo>
                    <a:pt x="35820" y="19340"/>
                    <a:pt x="36011" y="19271"/>
                    <a:pt x="36196" y="19191"/>
                  </a:cubicBezTo>
                  <a:close/>
                  <a:moveTo>
                    <a:pt x="40210" y="23439"/>
                  </a:moveTo>
                  <a:cubicBezTo>
                    <a:pt x="40226" y="23595"/>
                    <a:pt x="40241" y="23750"/>
                    <a:pt x="40254" y="23904"/>
                  </a:cubicBezTo>
                  <a:cubicBezTo>
                    <a:pt x="40307" y="24588"/>
                    <a:pt x="40312" y="25260"/>
                    <a:pt x="40269" y="25919"/>
                  </a:cubicBezTo>
                  <a:cubicBezTo>
                    <a:pt x="39847" y="26627"/>
                    <a:pt x="39325" y="27253"/>
                    <a:pt x="38703" y="27793"/>
                  </a:cubicBezTo>
                  <a:cubicBezTo>
                    <a:pt x="38656" y="27834"/>
                    <a:pt x="38607" y="27875"/>
                    <a:pt x="38557" y="27914"/>
                  </a:cubicBezTo>
                  <a:lnTo>
                    <a:pt x="38557" y="27871"/>
                  </a:lnTo>
                  <a:lnTo>
                    <a:pt x="38557" y="27805"/>
                  </a:lnTo>
                  <a:lnTo>
                    <a:pt x="38557" y="27687"/>
                  </a:lnTo>
                  <a:cubicBezTo>
                    <a:pt x="38557" y="27664"/>
                    <a:pt x="38557" y="27640"/>
                    <a:pt x="38556" y="27617"/>
                  </a:cubicBezTo>
                  <a:cubicBezTo>
                    <a:pt x="38556" y="27577"/>
                    <a:pt x="38554" y="27540"/>
                    <a:pt x="38554" y="27502"/>
                  </a:cubicBezTo>
                  <a:cubicBezTo>
                    <a:pt x="38554" y="27478"/>
                    <a:pt x="38553" y="27452"/>
                    <a:pt x="38553" y="27428"/>
                  </a:cubicBezTo>
                  <a:cubicBezTo>
                    <a:pt x="38550" y="27392"/>
                    <a:pt x="38550" y="27353"/>
                    <a:pt x="38548" y="27317"/>
                  </a:cubicBezTo>
                  <a:cubicBezTo>
                    <a:pt x="38548" y="27290"/>
                    <a:pt x="38547" y="27265"/>
                    <a:pt x="38545" y="27237"/>
                  </a:cubicBezTo>
                  <a:cubicBezTo>
                    <a:pt x="38542" y="27200"/>
                    <a:pt x="38541" y="27165"/>
                    <a:pt x="38541" y="27128"/>
                  </a:cubicBezTo>
                  <a:cubicBezTo>
                    <a:pt x="38539" y="27102"/>
                    <a:pt x="38538" y="27074"/>
                    <a:pt x="38538" y="27046"/>
                  </a:cubicBezTo>
                  <a:cubicBezTo>
                    <a:pt x="38535" y="27011"/>
                    <a:pt x="38533" y="26977"/>
                    <a:pt x="38532" y="26940"/>
                  </a:cubicBezTo>
                  <a:cubicBezTo>
                    <a:pt x="38531" y="26912"/>
                    <a:pt x="38528" y="26883"/>
                    <a:pt x="38526" y="26855"/>
                  </a:cubicBezTo>
                  <a:cubicBezTo>
                    <a:pt x="38525" y="26819"/>
                    <a:pt x="38523" y="26786"/>
                    <a:pt x="38519" y="26752"/>
                  </a:cubicBezTo>
                  <a:cubicBezTo>
                    <a:pt x="38517" y="26722"/>
                    <a:pt x="38513" y="26693"/>
                    <a:pt x="38511" y="26662"/>
                  </a:cubicBezTo>
                  <a:cubicBezTo>
                    <a:pt x="38510" y="26628"/>
                    <a:pt x="38506" y="26596"/>
                    <a:pt x="38504" y="26561"/>
                  </a:cubicBezTo>
                  <a:cubicBezTo>
                    <a:pt x="38503" y="26530"/>
                    <a:pt x="38498" y="26499"/>
                    <a:pt x="38495" y="26466"/>
                  </a:cubicBezTo>
                  <a:cubicBezTo>
                    <a:pt x="38491" y="26434"/>
                    <a:pt x="38489" y="26403"/>
                    <a:pt x="38486" y="26369"/>
                  </a:cubicBezTo>
                  <a:cubicBezTo>
                    <a:pt x="38482" y="26337"/>
                    <a:pt x="38479" y="26305"/>
                    <a:pt x="38476" y="26272"/>
                  </a:cubicBezTo>
                  <a:cubicBezTo>
                    <a:pt x="38473" y="26241"/>
                    <a:pt x="38472" y="26209"/>
                    <a:pt x="38467" y="26177"/>
                  </a:cubicBezTo>
                  <a:cubicBezTo>
                    <a:pt x="38464" y="26143"/>
                    <a:pt x="38460" y="26109"/>
                    <a:pt x="38457" y="26075"/>
                  </a:cubicBezTo>
                  <a:cubicBezTo>
                    <a:pt x="38453" y="26044"/>
                    <a:pt x="38450" y="26015"/>
                    <a:pt x="38445" y="25984"/>
                  </a:cubicBezTo>
                  <a:cubicBezTo>
                    <a:pt x="38442" y="25949"/>
                    <a:pt x="38436" y="25913"/>
                    <a:pt x="38432" y="25878"/>
                  </a:cubicBezTo>
                  <a:cubicBezTo>
                    <a:pt x="38429" y="25853"/>
                    <a:pt x="38425" y="25827"/>
                    <a:pt x="38423" y="25800"/>
                  </a:cubicBezTo>
                  <a:cubicBezTo>
                    <a:pt x="38442" y="25779"/>
                    <a:pt x="38460" y="25759"/>
                    <a:pt x="38479" y="25741"/>
                  </a:cubicBezTo>
                  <a:cubicBezTo>
                    <a:pt x="38498" y="25719"/>
                    <a:pt x="38519" y="25699"/>
                    <a:pt x="38538" y="25677"/>
                  </a:cubicBezTo>
                  <a:cubicBezTo>
                    <a:pt x="38557" y="25654"/>
                    <a:pt x="38578" y="25631"/>
                    <a:pt x="38600" y="25609"/>
                  </a:cubicBezTo>
                  <a:cubicBezTo>
                    <a:pt x="38620" y="25587"/>
                    <a:pt x="38638" y="25566"/>
                    <a:pt x="38658" y="25544"/>
                  </a:cubicBezTo>
                  <a:cubicBezTo>
                    <a:pt x="38679" y="25522"/>
                    <a:pt x="38700" y="25499"/>
                    <a:pt x="38719" y="25476"/>
                  </a:cubicBezTo>
                  <a:cubicBezTo>
                    <a:pt x="38738" y="25454"/>
                    <a:pt x="38758" y="25434"/>
                    <a:pt x="38776" y="25412"/>
                  </a:cubicBezTo>
                  <a:cubicBezTo>
                    <a:pt x="38797" y="25390"/>
                    <a:pt x="38817" y="25366"/>
                    <a:pt x="38836" y="25341"/>
                  </a:cubicBezTo>
                  <a:cubicBezTo>
                    <a:pt x="38856" y="25319"/>
                    <a:pt x="38873" y="25300"/>
                    <a:pt x="38892" y="25278"/>
                  </a:cubicBezTo>
                  <a:cubicBezTo>
                    <a:pt x="38913" y="25253"/>
                    <a:pt x="38931" y="25231"/>
                    <a:pt x="38951" y="25207"/>
                  </a:cubicBezTo>
                  <a:cubicBezTo>
                    <a:pt x="38969" y="25185"/>
                    <a:pt x="38988" y="25165"/>
                    <a:pt x="39004" y="25143"/>
                  </a:cubicBezTo>
                  <a:cubicBezTo>
                    <a:pt x="39025" y="25119"/>
                    <a:pt x="39042" y="25097"/>
                    <a:pt x="39061" y="25073"/>
                  </a:cubicBezTo>
                  <a:cubicBezTo>
                    <a:pt x="39079" y="25051"/>
                    <a:pt x="39097" y="25031"/>
                    <a:pt x="39114" y="25009"/>
                  </a:cubicBezTo>
                  <a:cubicBezTo>
                    <a:pt x="39134" y="24985"/>
                    <a:pt x="39153" y="24963"/>
                    <a:pt x="39172" y="24940"/>
                  </a:cubicBezTo>
                  <a:cubicBezTo>
                    <a:pt x="39188" y="24918"/>
                    <a:pt x="39207" y="24897"/>
                    <a:pt x="39223" y="24875"/>
                  </a:cubicBezTo>
                  <a:lnTo>
                    <a:pt x="39278" y="24803"/>
                  </a:lnTo>
                  <a:cubicBezTo>
                    <a:pt x="39295" y="24782"/>
                    <a:pt x="39312" y="24760"/>
                    <a:pt x="39328" y="24741"/>
                  </a:cubicBezTo>
                  <a:lnTo>
                    <a:pt x="39384" y="24669"/>
                  </a:lnTo>
                  <a:cubicBezTo>
                    <a:pt x="39400" y="24648"/>
                    <a:pt x="39416" y="24626"/>
                    <a:pt x="39431" y="24606"/>
                  </a:cubicBezTo>
                  <a:cubicBezTo>
                    <a:pt x="39450" y="24582"/>
                    <a:pt x="39467" y="24559"/>
                    <a:pt x="39484" y="24535"/>
                  </a:cubicBezTo>
                  <a:cubicBezTo>
                    <a:pt x="39498" y="24515"/>
                    <a:pt x="39516" y="24492"/>
                    <a:pt x="39531" y="24472"/>
                  </a:cubicBezTo>
                  <a:cubicBezTo>
                    <a:pt x="39548" y="24448"/>
                    <a:pt x="39565" y="24422"/>
                    <a:pt x="39584" y="24398"/>
                  </a:cubicBezTo>
                  <a:cubicBezTo>
                    <a:pt x="39598" y="24378"/>
                    <a:pt x="39613" y="24356"/>
                    <a:pt x="39629" y="24337"/>
                  </a:cubicBezTo>
                  <a:cubicBezTo>
                    <a:pt x="39648" y="24312"/>
                    <a:pt x="39665" y="24287"/>
                    <a:pt x="39681" y="24263"/>
                  </a:cubicBezTo>
                  <a:cubicBezTo>
                    <a:pt x="39695" y="24242"/>
                    <a:pt x="39710" y="24222"/>
                    <a:pt x="39725" y="24200"/>
                  </a:cubicBezTo>
                  <a:cubicBezTo>
                    <a:pt x="39741" y="24175"/>
                    <a:pt x="39760" y="24150"/>
                    <a:pt x="39776" y="24125"/>
                  </a:cubicBezTo>
                  <a:cubicBezTo>
                    <a:pt x="39791" y="24104"/>
                    <a:pt x="39804" y="24084"/>
                    <a:pt x="39819" y="24064"/>
                  </a:cubicBezTo>
                  <a:cubicBezTo>
                    <a:pt x="39835" y="24038"/>
                    <a:pt x="39854" y="24013"/>
                    <a:pt x="39870" y="23986"/>
                  </a:cubicBezTo>
                  <a:cubicBezTo>
                    <a:pt x="39884" y="23966"/>
                    <a:pt x="39895" y="23947"/>
                    <a:pt x="39909" y="23928"/>
                  </a:cubicBezTo>
                  <a:cubicBezTo>
                    <a:pt x="39925" y="23903"/>
                    <a:pt x="39943" y="23875"/>
                    <a:pt x="39960" y="23848"/>
                  </a:cubicBezTo>
                  <a:cubicBezTo>
                    <a:pt x="39973" y="23829"/>
                    <a:pt x="39987" y="23810"/>
                    <a:pt x="39997" y="23789"/>
                  </a:cubicBezTo>
                  <a:cubicBezTo>
                    <a:pt x="40013" y="23764"/>
                    <a:pt x="40031" y="23736"/>
                    <a:pt x="40047" y="23711"/>
                  </a:cubicBezTo>
                  <a:cubicBezTo>
                    <a:pt x="40060" y="23691"/>
                    <a:pt x="40071" y="23672"/>
                    <a:pt x="40084" y="23653"/>
                  </a:cubicBezTo>
                  <a:cubicBezTo>
                    <a:pt x="40100" y="23625"/>
                    <a:pt x="40116" y="23598"/>
                    <a:pt x="40131" y="23572"/>
                  </a:cubicBezTo>
                  <a:cubicBezTo>
                    <a:pt x="40143" y="23553"/>
                    <a:pt x="40156" y="23532"/>
                    <a:pt x="40166" y="23514"/>
                  </a:cubicBezTo>
                  <a:cubicBezTo>
                    <a:pt x="40181" y="23488"/>
                    <a:pt x="40196" y="23464"/>
                    <a:pt x="40210" y="23439"/>
                  </a:cubicBezTo>
                  <a:close/>
                  <a:moveTo>
                    <a:pt x="1328" y="18463"/>
                  </a:moveTo>
                  <a:cubicBezTo>
                    <a:pt x="1579" y="20408"/>
                    <a:pt x="2215" y="22401"/>
                    <a:pt x="3193" y="24319"/>
                  </a:cubicBezTo>
                  <a:cubicBezTo>
                    <a:pt x="2598" y="25334"/>
                    <a:pt x="2366" y="26612"/>
                    <a:pt x="2532" y="28046"/>
                  </a:cubicBezTo>
                  <a:cubicBezTo>
                    <a:pt x="2518" y="28031"/>
                    <a:pt x="2504" y="28017"/>
                    <a:pt x="2490" y="28000"/>
                  </a:cubicBezTo>
                  <a:cubicBezTo>
                    <a:pt x="2473" y="27981"/>
                    <a:pt x="2457" y="27965"/>
                    <a:pt x="2440" y="27946"/>
                  </a:cubicBezTo>
                  <a:cubicBezTo>
                    <a:pt x="2416" y="27920"/>
                    <a:pt x="2391" y="27892"/>
                    <a:pt x="2366" y="27864"/>
                  </a:cubicBezTo>
                  <a:lnTo>
                    <a:pt x="2318" y="27809"/>
                  </a:lnTo>
                  <a:lnTo>
                    <a:pt x="2245" y="27725"/>
                  </a:lnTo>
                  <a:cubicBezTo>
                    <a:pt x="2229" y="27708"/>
                    <a:pt x="2215" y="27689"/>
                    <a:pt x="2197" y="27671"/>
                  </a:cubicBezTo>
                  <a:cubicBezTo>
                    <a:pt x="2173" y="27643"/>
                    <a:pt x="2151" y="27615"/>
                    <a:pt x="2128" y="27589"/>
                  </a:cubicBezTo>
                  <a:cubicBezTo>
                    <a:pt x="2123" y="27584"/>
                    <a:pt x="2120" y="27578"/>
                    <a:pt x="2116" y="27575"/>
                  </a:cubicBezTo>
                  <a:cubicBezTo>
                    <a:pt x="2104" y="27559"/>
                    <a:pt x="2090" y="27542"/>
                    <a:pt x="2076" y="27525"/>
                  </a:cubicBezTo>
                  <a:cubicBezTo>
                    <a:pt x="2069" y="27518"/>
                    <a:pt x="2063" y="27509"/>
                    <a:pt x="2056" y="27502"/>
                  </a:cubicBezTo>
                  <a:cubicBezTo>
                    <a:pt x="1826" y="27217"/>
                    <a:pt x="1616" y="26924"/>
                    <a:pt x="1429" y="26625"/>
                  </a:cubicBezTo>
                  <a:cubicBezTo>
                    <a:pt x="814" y="25159"/>
                    <a:pt x="408" y="23701"/>
                    <a:pt x="219" y="22274"/>
                  </a:cubicBezTo>
                  <a:cubicBezTo>
                    <a:pt x="224" y="22245"/>
                    <a:pt x="226" y="22216"/>
                    <a:pt x="229" y="22185"/>
                  </a:cubicBezTo>
                  <a:cubicBezTo>
                    <a:pt x="258" y="21576"/>
                    <a:pt x="363" y="20964"/>
                    <a:pt x="541" y="20350"/>
                  </a:cubicBezTo>
                  <a:cubicBezTo>
                    <a:pt x="554" y="20303"/>
                    <a:pt x="569" y="20259"/>
                    <a:pt x="582" y="20214"/>
                  </a:cubicBezTo>
                  <a:cubicBezTo>
                    <a:pt x="597" y="20168"/>
                    <a:pt x="611" y="20120"/>
                    <a:pt x="625" y="20074"/>
                  </a:cubicBezTo>
                  <a:lnTo>
                    <a:pt x="642" y="20024"/>
                  </a:lnTo>
                  <a:cubicBezTo>
                    <a:pt x="651" y="19995"/>
                    <a:pt x="661" y="19965"/>
                    <a:pt x="672" y="19936"/>
                  </a:cubicBezTo>
                  <a:lnTo>
                    <a:pt x="694" y="19875"/>
                  </a:lnTo>
                  <a:cubicBezTo>
                    <a:pt x="703" y="19850"/>
                    <a:pt x="711" y="19822"/>
                    <a:pt x="720" y="19796"/>
                  </a:cubicBezTo>
                  <a:cubicBezTo>
                    <a:pt x="728" y="19775"/>
                    <a:pt x="738" y="19755"/>
                    <a:pt x="745" y="19734"/>
                  </a:cubicBezTo>
                  <a:cubicBezTo>
                    <a:pt x="754" y="19708"/>
                    <a:pt x="763" y="19684"/>
                    <a:pt x="772" y="19659"/>
                  </a:cubicBezTo>
                  <a:cubicBezTo>
                    <a:pt x="782" y="19637"/>
                    <a:pt x="789" y="19615"/>
                    <a:pt x="798" y="19592"/>
                  </a:cubicBezTo>
                  <a:cubicBezTo>
                    <a:pt x="807" y="19568"/>
                    <a:pt x="816" y="19544"/>
                    <a:pt x="828" y="19518"/>
                  </a:cubicBezTo>
                  <a:cubicBezTo>
                    <a:pt x="836" y="19497"/>
                    <a:pt x="845" y="19472"/>
                    <a:pt x="855" y="19450"/>
                  </a:cubicBezTo>
                  <a:cubicBezTo>
                    <a:pt x="864" y="19427"/>
                    <a:pt x="873" y="19403"/>
                    <a:pt x="885" y="19381"/>
                  </a:cubicBezTo>
                  <a:cubicBezTo>
                    <a:pt x="894" y="19356"/>
                    <a:pt x="906" y="19334"/>
                    <a:pt x="914" y="19311"/>
                  </a:cubicBezTo>
                  <a:cubicBezTo>
                    <a:pt x="923" y="19287"/>
                    <a:pt x="935" y="19265"/>
                    <a:pt x="944" y="19241"/>
                  </a:cubicBezTo>
                  <a:cubicBezTo>
                    <a:pt x="954" y="19216"/>
                    <a:pt x="964" y="19194"/>
                    <a:pt x="975" y="19171"/>
                  </a:cubicBezTo>
                  <a:cubicBezTo>
                    <a:pt x="986" y="19149"/>
                    <a:pt x="995" y="19125"/>
                    <a:pt x="1006" y="19103"/>
                  </a:cubicBezTo>
                  <a:cubicBezTo>
                    <a:pt x="1017" y="19080"/>
                    <a:pt x="1028" y="19058"/>
                    <a:pt x="1039" y="19033"/>
                  </a:cubicBezTo>
                  <a:cubicBezTo>
                    <a:pt x="1050" y="19011"/>
                    <a:pt x="1060" y="18987"/>
                    <a:pt x="1070" y="18965"/>
                  </a:cubicBezTo>
                  <a:cubicBezTo>
                    <a:pt x="1082" y="18941"/>
                    <a:pt x="1092" y="18919"/>
                    <a:pt x="1104" y="18896"/>
                  </a:cubicBezTo>
                  <a:cubicBezTo>
                    <a:pt x="1114" y="18874"/>
                    <a:pt x="1126" y="18849"/>
                    <a:pt x="1136" y="18827"/>
                  </a:cubicBezTo>
                  <a:cubicBezTo>
                    <a:pt x="1148" y="18803"/>
                    <a:pt x="1160" y="18781"/>
                    <a:pt x="1172" y="18758"/>
                  </a:cubicBezTo>
                  <a:cubicBezTo>
                    <a:pt x="1182" y="18735"/>
                    <a:pt x="1194" y="18713"/>
                    <a:pt x="1207" y="18690"/>
                  </a:cubicBezTo>
                  <a:cubicBezTo>
                    <a:pt x="1219" y="18665"/>
                    <a:pt x="1231" y="18643"/>
                    <a:pt x="1244" y="18619"/>
                  </a:cubicBezTo>
                  <a:cubicBezTo>
                    <a:pt x="1254" y="18597"/>
                    <a:pt x="1267" y="18575"/>
                    <a:pt x="1278" y="18553"/>
                  </a:cubicBezTo>
                  <a:cubicBezTo>
                    <a:pt x="1291" y="18530"/>
                    <a:pt x="1304" y="18507"/>
                    <a:pt x="1317" y="18484"/>
                  </a:cubicBezTo>
                  <a:cubicBezTo>
                    <a:pt x="1320" y="18477"/>
                    <a:pt x="1323" y="18471"/>
                    <a:pt x="1328" y="18463"/>
                  </a:cubicBezTo>
                  <a:close/>
                  <a:moveTo>
                    <a:pt x="20242" y="25275"/>
                  </a:moveTo>
                  <a:cubicBezTo>
                    <a:pt x="20848" y="25746"/>
                    <a:pt x="21471" y="26187"/>
                    <a:pt x="22104" y="26597"/>
                  </a:cubicBezTo>
                  <a:cubicBezTo>
                    <a:pt x="20929" y="27308"/>
                    <a:pt x="19744" y="27978"/>
                    <a:pt x="18571" y="28599"/>
                  </a:cubicBezTo>
                  <a:cubicBezTo>
                    <a:pt x="18416" y="28361"/>
                    <a:pt x="18252" y="28124"/>
                    <a:pt x="18079" y="27889"/>
                  </a:cubicBezTo>
                  <a:cubicBezTo>
                    <a:pt x="18794" y="27040"/>
                    <a:pt x="19519" y="26168"/>
                    <a:pt x="20242" y="25275"/>
                  </a:cubicBezTo>
                  <a:close/>
                  <a:moveTo>
                    <a:pt x="9547" y="22220"/>
                  </a:moveTo>
                  <a:cubicBezTo>
                    <a:pt x="9793" y="22264"/>
                    <a:pt x="10043" y="22324"/>
                    <a:pt x="10294" y="22395"/>
                  </a:cubicBezTo>
                  <a:cubicBezTo>
                    <a:pt x="10287" y="22433"/>
                    <a:pt x="10282" y="22470"/>
                    <a:pt x="10274" y="22508"/>
                  </a:cubicBezTo>
                  <a:cubicBezTo>
                    <a:pt x="10272" y="22523"/>
                    <a:pt x="10269" y="22538"/>
                    <a:pt x="10268" y="22552"/>
                  </a:cubicBezTo>
                  <a:lnTo>
                    <a:pt x="10234" y="22751"/>
                  </a:lnTo>
                  <a:cubicBezTo>
                    <a:pt x="10232" y="22766"/>
                    <a:pt x="10228" y="22782"/>
                    <a:pt x="10226" y="22797"/>
                  </a:cubicBezTo>
                  <a:cubicBezTo>
                    <a:pt x="10216" y="22863"/>
                    <a:pt x="10204" y="22927"/>
                    <a:pt x="10194" y="22994"/>
                  </a:cubicBezTo>
                  <a:cubicBezTo>
                    <a:pt x="10191" y="23008"/>
                    <a:pt x="10188" y="23025"/>
                    <a:pt x="10187" y="23039"/>
                  </a:cubicBezTo>
                  <a:cubicBezTo>
                    <a:pt x="10175" y="23105"/>
                    <a:pt x="10166" y="23170"/>
                    <a:pt x="10154" y="23236"/>
                  </a:cubicBezTo>
                  <a:cubicBezTo>
                    <a:pt x="10153" y="23253"/>
                    <a:pt x="10150" y="23267"/>
                    <a:pt x="10147" y="23285"/>
                  </a:cubicBezTo>
                  <a:cubicBezTo>
                    <a:pt x="10138" y="23348"/>
                    <a:pt x="10128" y="23414"/>
                    <a:pt x="10118" y="23479"/>
                  </a:cubicBezTo>
                  <a:cubicBezTo>
                    <a:pt x="10116" y="23495"/>
                    <a:pt x="10113" y="23510"/>
                    <a:pt x="10110" y="23528"/>
                  </a:cubicBezTo>
                  <a:lnTo>
                    <a:pt x="10084" y="23720"/>
                  </a:lnTo>
                  <a:cubicBezTo>
                    <a:pt x="10081" y="23736"/>
                    <a:pt x="10078" y="23753"/>
                    <a:pt x="10076" y="23770"/>
                  </a:cubicBezTo>
                  <a:cubicBezTo>
                    <a:pt x="10066" y="23834"/>
                    <a:pt x="10057" y="23897"/>
                    <a:pt x="10048" y="23961"/>
                  </a:cubicBezTo>
                  <a:cubicBezTo>
                    <a:pt x="10047" y="23978"/>
                    <a:pt x="10044" y="23994"/>
                    <a:pt x="10041" y="24013"/>
                  </a:cubicBezTo>
                  <a:cubicBezTo>
                    <a:pt x="10032" y="24075"/>
                    <a:pt x="10025" y="24139"/>
                    <a:pt x="10015" y="24201"/>
                  </a:cubicBezTo>
                  <a:cubicBezTo>
                    <a:pt x="10013" y="24220"/>
                    <a:pt x="10012" y="24237"/>
                    <a:pt x="10007" y="24256"/>
                  </a:cubicBezTo>
                  <a:cubicBezTo>
                    <a:pt x="10000" y="24317"/>
                    <a:pt x="9991" y="24381"/>
                    <a:pt x="9984" y="24442"/>
                  </a:cubicBezTo>
                  <a:cubicBezTo>
                    <a:pt x="9982" y="24462"/>
                    <a:pt x="9981" y="24479"/>
                    <a:pt x="9976" y="24498"/>
                  </a:cubicBezTo>
                  <a:cubicBezTo>
                    <a:pt x="9969" y="24560"/>
                    <a:pt x="9962" y="24620"/>
                    <a:pt x="9954" y="24684"/>
                  </a:cubicBezTo>
                  <a:cubicBezTo>
                    <a:pt x="9953" y="24701"/>
                    <a:pt x="9951" y="24720"/>
                    <a:pt x="9947" y="24741"/>
                  </a:cubicBezTo>
                  <a:cubicBezTo>
                    <a:pt x="9940" y="24801"/>
                    <a:pt x="9932" y="24863"/>
                    <a:pt x="9926" y="24925"/>
                  </a:cubicBezTo>
                  <a:cubicBezTo>
                    <a:pt x="9925" y="24943"/>
                    <a:pt x="9923" y="24962"/>
                    <a:pt x="9922" y="24981"/>
                  </a:cubicBezTo>
                  <a:cubicBezTo>
                    <a:pt x="9915" y="25043"/>
                    <a:pt x="9909" y="25103"/>
                    <a:pt x="9901" y="25165"/>
                  </a:cubicBezTo>
                  <a:cubicBezTo>
                    <a:pt x="9900" y="25185"/>
                    <a:pt x="9897" y="25206"/>
                    <a:pt x="9895" y="25223"/>
                  </a:cubicBezTo>
                  <a:cubicBezTo>
                    <a:pt x="9890" y="25285"/>
                    <a:pt x="9882" y="25344"/>
                    <a:pt x="9878" y="25404"/>
                  </a:cubicBezTo>
                  <a:lnTo>
                    <a:pt x="9872" y="25465"/>
                  </a:lnTo>
                  <a:cubicBezTo>
                    <a:pt x="9866" y="25524"/>
                    <a:pt x="9860" y="25584"/>
                    <a:pt x="9856" y="25643"/>
                  </a:cubicBezTo>
                  <a:cubicBezTo>
                    <a:pt x="9853" y="25663"/>
                    <a:pt x="9851" y="25685"/>
                    <a:pt x="9850" y="25706"/>
                  </a:cubicBezTo>
                  <a:cubicBezTo>
                    <a:pt x="9844" y="25765"/>
                    <a:pt x="9838" y="25824"/>
                    <a:pt x="9835" y="25882"/>
                  </a:cubicBezTo>
                  <a:cubicBezTo>
                    <a:pt x="9834" y="25904"/>
                    <a:pt x="9831" y="25925"/>
                    <a:pt x="9829" y="25947"/>
                  </a:cubicBezTo>
                  <a:cubicBezTo>
                    <a:pt x="9823" y="26006"/>
                    <a:pt x="9820" y="26062"/>
                    <a:pt x="9815" y="26121"/>
                  </a:cubicBezTo>
                  <a:cubicBezTo>
                    <a:pt x="9813" y="26143"/>
                    <a:pt x="9812" y="26163"/>
                    <a:pt x="9809" y="26185"/>
                  </a:cubicBezTo>
                  <a:cubicBezTo>
                    <a:pt x="9806" y="26243"/>
                    <a:pt x="9800" y="26302"/>
                    <a:pt x="9797" y="26359"/>
                  </a:cubicBezTo>
                  <a:cubicBezTo>
                    <a:pt x="9794" y="26381"/>
                    <a:pt x="9793" y="26403"/>
                    <a:pt x="9793" y="26422"/>
                  </a:cubicBezTo>
                  <a:lnTo>
                    <a:pt x="9782" y="26594"/>
                  </a:lnTo>
                  <a:cubicBezTo>
                    <a:pt x="9779" y="26616"/>
                    <a:pt x="9778" y="26638"/>
                    <a:pt x="9778" y="26662"/>
                  </a:cubicBezTo>
                  <a:cubicBezTo>
                    <a:pt x="9775" y="26719"/>
                    <a:pt x="9770" y="26774"/>
                    <a:pt x="9768" y="26831"/>
                  </a:cubicBezTo>
                  <a:cubicBezTo>
                    <a:pt x="9765" y="26855"/>
                    <a:pt x="9765" y="26877"/>
                    <a:pt x="9763" y="26900"/>
                  </a:cubicBezTo>
                  <a:cubicBezTo>
                    <a:pt x="9760" y="26956"/>
                    <a:pt x="9757" y="27011"/>
                    <a:pt x="9754" y="27066"/>
                  </a:cubicBezTo>
                  <a:cubicBezTo>
                    <a:pt x="9753" y="27090"/>
                    <a:pt x="9753" y="27114"/>
                    <a:pt x="9750" y="27139"/>
                  </a:cubicBezTo>
                  <a:cubicBezTo>
                    <a:pt x="9748" y="27193"/>
                    <a:pt x="9745" y="27246"/>
                    <a:pt x="9743" y="27302"/>
                  </a:cubicBezTo>
                  <a:cubicBezTo>
                    <a:pt x="9741" y="27325"/>
                    <a:pt x="9741" y="27350"/>
                    <a:pt x="9740" y="27375"/>
                  </a:cubicBezTo>
                  <a:cubicBezTo>
                    <a:pt x="9738" y="27428"/>
                    <a:pt x="9735" y="27481"/>
                    <a:pt x="9732" y="27537"/>
                  </a:cubicBezTo>
                  <a:cubicBezTo>
                    <a:pt x="9731" y="27562"/>
                    <a:pt x="9731" y="27587"/>
                    <a:pt x="9731" y="27612"/>
                  </a:cubicBezTo>
                  <a:cubicBezTo>
                    <a:pt x="9728" y="27665"/>
                    <a:pt x="9726" y="27720"/>
                    <a:pt x="9725" y="27771"/>
                  </a:cubicBezTo>
                  <a:cubicBezTo>
                    <a:pt x="9725" y="27796"/>
                    <a:pt x="9723" y="27823"/>
                    <a:pt x="9723" y="27848"/>
                  </a:cubicBezTo>
                  <a:cubicBezTo>
                    <a:pt x="9720" y="27899"/>
                    <a:pt x="9719" y="27952"/>
                    <a:pt x="9719" y="28003"/>
                  </a:cubicBezTo>
                  <a:cubicBezTo>
                    <a:pt x="9719" y="28030"/>
                    <a:pt x="9718" y="28055"/>
                    <a:pt x="9718" y="28081"/>
                  </a:cubicBezTo>
                  <a:cubicBezTo>
                    <a:pt x="9716" y="28133"/>
                    <a:pt x="9716" y="28184"/>
                    <a:pt x="9713" y="28236"/>
                  </a:cubicBezTo>
                  <a:cubicBezTo>
                    <a:pt x="9713" y="28261"/>
                    <a:pt x="9713" y="28289"/>
                    <a:pt x="9712" y="28315"/>
                  </a:cubicBezTo>
                  <a:cubicBezTo>
                    <a:pt x="9712" y="28367"/>
                    <a:pt x="9710" y="28415"/>
                    <a:pt x="9710" y="28467"/>
                  </a:cubicBezTo>
                  <a:lnTo>
                    <a:pt x="9710" y="28548"/>
                  </a:lnTo>
                  <a:lnTo>
                    <a:pt x="9710" y="28665"/>
                  </a:lnTo>
                  <a:cubicBezTo>
                    <a:pt x="8617" y="27449"/>
                    <a:pt x="7645" y="26174"/>
                    <a:pt x="6799" y="24860"/>
                  </a:cubicBezTo>
                  <a:cubicBezTo>
                    <a:pt x="7623" y="23986"/>
                    <a:pt x="8547" y="23102"/>
                    <a:pt x="9547" y="22220"/>
                  </a:cubicBezTo>
                  <a:close/>
                  <a:moveTo>
                    <a:pt x="3246" y="24426"/>
                  </a:moveTo>
                  <a:cubicBezTo>
                    <a:pt x="3410" y="24743"/>
                    <a:pt x="3585" y="25059"/>
                    <a:pt x="3768" y="25371"/>
                  </a:cubicBezTo>
                  <a:cubicBezTo>
                    <a:pt x="4096" y="25932"/>
                    <a:pt x="4450" y="26480"/>
                    <a:pt x="4830" y="27016"/>
                  </a:cubicBezTo>
                  <a:cubicBezTo>
                    <a:pt x="4293" y="27734"/>
                    <a:pt x="3872" y="28405"/>
                    <a:pt x="3569" y="29024"/>
                  </a:cubicBezTo>
                  <a:cubicBezTo>
                    <a:pt x="3556" y="29014"/>
                    <a:pt x="3543" y="29004"/>
                    <a:pt x="3532" y="28993"/>
                  </a:cubicBezTo>
                  <a:cubicBezTo>
                    <a:pt x="3503" y="28967"/>
                    <a:pt x="3471" y="28942"/>
                    <a:pt x="3443" y="28915"/>
                  </a:cubicBezTo>
                  <a:cubicBezTo>
                    <a:pt x="3424" y="28899"/>
                    <a:pt x="3403" y="28883"/>
                    <a:pt x="3385" y="28867"/>
                  </a:cubicBezTo>
                  <a:lnTo>
                    <a:pt x="3297" y="28789"/>
                  </a:lnTo>
                  <a:lnTo>
                    <a:pt x="3241" y="28739"/>
                  </a:lnTo>
                  <a:cubicBezTo>
                    <a:pt x="3212" y="28714"/>
                    <a:pt x="3184" y="28687"/>
                    <a:pt x="3156" y="28661"/>
                  </a:cubicBezTo>
                  <a:lnTo>
                    <a:pt x="3100" y="28611"/>
                  </a:lnTo>
                  <a:cubicBezTo>
                    <a:pt x="3072" y="28584"/>
                    <a:pt x="3043" y="28558"/>
                    <a:pt x="3015" y="28531"/>
                  </a:cubicBezTo>
                  <a:cubicBezTo>
                    <a:pt x="2997" y="28515"/>
                    <a:pt x="2981" y="28499"/>
                    <a:pt x="2962" y="28481"/>
                  </a:cubicBezTo>
                  <a:cubicBezTo>
                    <a:pt x="2935" y="28456"/>
                    <a:pt x="2907" y="28429"/>
                    <a:pt x="2879" y="28404"/>
                  </a:cubicBezTo>
                  <a:cubicBezTo>
                    <a:pt x="2862" y="28386"/>
                    <a:pt x="2844" y="28368"/>
                    <a:pt x="2826" y="28352"/>
                  </a:cubicBezTo>
                  <a:lnTo>
                    <a:pt x="2746" y="28271"/>
                  </a:lnTo>
                  <a:lnTo>
                    <a:pt x="2694" y="28220"/>
                  </a:lnTo>
                  <a:cubicBezTo>
                    <a:pt x="2678" y="28202"/>
                    <a:pt x="2660" y="28184"/>
                    <a:pt x="2644" y="28168"/>
                  </a:cubicBezTo>
                  <a:cubicBezTo>
                    <a:pt x="2457" y="26728"/>
                    <a:pt x="2668" y="25444"/>
                    <a:pt x="3246" y="24426"/>
                  </a:cubicBezTo>
                  <a:close/>
                  <a:moveTo>
                    <a:pt x="27470" y="23161"/>
                  </a:moveTo>
                  <a:cubicBezTo>
                    <a:pt x="27856" y="23770"/>
                    <a:pt x="28214" y="24388"/>
                    <a:pt x="28537" y="25015"/>
                  </a:cubicBezTo>
                  <a:cubicBezTo>
                    <a:pt x="28795" y="25513"/>
                    <a:pt x="29029" y="26010"/>
                    <a:pt x="29238" y="26508"/>
                  </a:cubicBezTo>
                  <a:cubicBezTo>
                    <a:pt x="28898" y="27440"/>
                    <a:pt x="28529" y="28353"/>
                    <a:pt x="28128" y="29242"/>
                  </a:cubicBezTo>
                  <a:cubicBezTo>
                    <a:pt x="26150" y="28677"/>
                    <a:pt x="24185" y="27773"/>
                    <a:pt x="22316" y="26584"/>
                  </a:cubicBezTo>
                  <a:cubicBezTo>
                    <a:pt x="24079" y="25515"/>
                    <a:pt x="25818" y="24360"/>
                    <a:pt x="27470" y="23161"/>
                  </a:cubicBezTo>
                  <a:close/>
                  <a:moveTo>
                    <a:pt x="1651" y="27131"/>
                  </a:moveTo>
                  <a:cubicBezTo>
                    <a:pt x="1660" y="27141"/>
                    <a:pt x="1667" y="27153"/>
                    <a:pt x="1675" y="27162"/>
                  </a:cubicBezTo>
                  <a:cubicBezTo>
                    <a:pt x="1688" y="27178"/>
                    <a:pt x="1701" y="27197"/>
                    <a:pt x="1714" y="27214"/>
                  </a:cubicBezTo>
                  <a:cubicBezTo>
                    <a:pt x="1737" y="27244"/>
                    <a:pt x="1760" y="27275"/>
                    <a:pt x="1782" y="27305"/>
                  </a:cubicBezTo>
                  <a:cubicBezTo>
                    <a:pt x="1795" y="27322"/>
                    <a:pt x="1810" y="27340"/>
                    <a:pt x="1822" y="27356"/>
                  </a:cubicBezTo>
                  <a:cubicBezTo>
                    <a:pt x="1832" y="27369"/>
                    <a:pt x="1841" y="27383"/>
                    <a:pt x="1851" y="27393"/>
                  </a:cubicBezTo>
                  <a:cubicBezTo>
                    <a:pt x="1854" y="27397"/>
                    <a:pt x="1856" y="27399"/>
                    <a:pt x="1857" y="27403"/>
                  </a:cubicBezTo>
                  <a:cubicBezTo>
                    <a:pt x="1869" y="27418"/>
                    <a:pt x="1881" y="27434"/>
                    <a:pt x="1892" y="27449"/>
                  </a:cubicBezTo>
                  <a:cubicBezTo>
                    <a:pt x="1901" y="27462"/>
                    <a:pt x="1913" y="27472"/>
                    <a:pt x="1922" y="27486"/>
                  </a:cubicBezTo>
                  <a:cubicBezTo>
                    <a:pt x="1944" y="27514"/>
                    <a:pt x="1966" y="27540"/>
                    <a:pt x="1988" y="27570"/>
                  </a:cubicBezTo>
                  <a:lnTo>
                    <a:pt x="2004" y="27592"/>
                  </a:lnTo>
                  <a:lnTo>
                    <a:pt x="2010" y="27597"/>
                  </a:lnTo>
                  <a:cubicBezTo>
                    <a:pt x="2179" y="27808"/>
                    <a:pt x="2362" y="28014"/>
                    <a:pt x="2553" y="28214"/>
                  </a:cubicBezTo>
                  <a:cubicBezTo>
                    <a:pt x="2598" y="28559"/>
                    <a:pt x="2666" y="28908"/>
                    <a:pt x="2756" y="29260"/>
                  </a:cubicBezTo>
                  <a:cubicBezTo>
                    <a:pt x="2543" y="28898"/>
                    <a:pt x="2341" y="28530"/>
                    <a:pt x="2150" y="28161"/>
                  </a:cubicBezTo>
                  <a:cubicBezTo>
                    <a:pt x="1973" y="27817"/>
                    <a:pt x="1806" y="27474"/>
                    <a:pt x="1651" y="27131"/>
                  </a:cubicBezTo>
                  <a:close/>
                  <a:moveTo>
                    <a:pt x="41319" y="23531"/>
                  </a:moveTo>
                  <a:cubicBezTo>
                    <a:pt x="41297" y="23698"/>
                    <a:pt x="41271" y="23870"/>
                    <a:pt x="41243" y="24051"/>
                  </a:cubicBezTo>
                  <a:cubicBezTo>
                    <a:pt x="41053" y="25221"/>
                    <a:pt x="40847" y="26074"/>
                    <a:pt x="40579" y="26921"/>
                  </a:cubicBezTo>
                  <a:cubicBezTo>
                    <a:pt x="40425" y="27403"/>
                    <a:pt x="40072" y="28451"/>
                    <a:pt x="39657" y="29364"/>
                  </a:cubicBezTo>
                  <a:cubicBezTo>
                    <a:pt x="39694" y="29261"/>
                    <a:pt x="39729" y="29158"/>
                    <a:pt x="39763" y="29054"/>
                  </a:cubicBezTo>
                  <a:cubicBezTo>
                    <a:pt x="40087" y="28065"/>
                    <a:pt x="40285" y="27030"/>
                    <a:pt x="40359" y="25956"/>
                  </a:cubicBezTo>
                  <a:cubicBezTo>
                    <a:pt x="40791" y="25223"/>
                    <a:pt x="41113" y="24412"/>
                    <a:pt x="41319" y="23531"/>
                  </a:cubicBezTo>
                  <a:close/>
                  <a:moveTo>
                    <a:pt x="38335" y="25896"/>
                  </a:moveTo>
                  <a:cubicBezTo>
                    <a:pt x="38336" y="25910"/>
                    <a:pt x="38338" y="25925"/>
                    <a:pt x="38341" y="25941"/>
                  </a:cubicBezTo>
                  <a:cubicBezTo>
                    <a:pt x="38344" y="25972"/>
                    <a:pt x="38348" y="26006"/>
                    <a:pt x="38351" y="26037"/>
                  </a:cubicBezTo>
                  <a:cubicBezTo>
                    <a:pt x="38355" y="26069"/>
                    <a:pt x="38358" y="26102"/>
                    <a:pt x="38363" y="26134"/>
                  </a:cubicBezTo>
                  <a:lnTo>
                    <a:pt x="38373" y="26228"/>
                  </a:lnTo>
                  <a:cubicBezTo>
                    <a:pt x="38378" y="26260"/>
                    <a:pt x="38380" y="26293"/>
                    <a:pt x="38383" y="26325"/>
                  </a:cubicBezTo>
                  <a:cubicBezTo>
                    <a:pt x="38386" y="26356"/>
                    <a:pt x="38388" y="26385"/>
                    <a:pt x="38392" y="26418"/>
                  </a:cubicBezTo>
                  <a:cubicBezTo>
                    <a:pt x="38395" y="26450"/>
                    <a:pt x="38398" y="26484"/>
                    <a:pt x="38401" y="26515"/>
                  </a:cubicBezTo>
                  <a:cubicBezTo>
                    <a:pt x="38403" y="26544"/>
                    <a:pt x="38407" y="26574"/>
                    <a:pt x="38408" y="26605"/>
                  </a:cubicBezTo>
                  <a:cubicBezTo>
                    <a:pt x="38410" y="26638"/>
                    <a:pt x="38414" y="26671"/>
                    <a:pt x="38416" y="26705"/>
                  </a:cubicBezTo>
                  <a:cubicBezTo>
                    <a:pt x="38417" y="26734"/>
                    <a:pt x="38420" y="26762"/>
                    <a:pt x="38423" y="26794"/>
                  </a:cubicBezTo>
                  <a:cubicBezTo>
                    <a:pt x="38425" y="26827"/>
                    <a:pt x="38428" y="26861"/>
                    <a:pt x="38430" y="26893"/>
                  </a:cubicBezTo>
                  <a:lnTo>
                    <a:pt x="38436" y="26981"/>
                  </a:lnTo>
                  <a:lnTo>
                    <a:pt x="38442" y="27081"/>
                  </a:lnTo>
                  <a:cubicBezTo>
                    <a:pt x="38444" y="27111"/>
                    <a:pt x="38445" y="27137"/>
                    <a:pt x="38445" y="27167"/>
                  </a:cubicBezTo>
                  <a:cubicBezTo>
                    <a:pt x="38447" y="27200"/>
                    <a:pt x="38448" y="27233"/>
                    <a:pt x="38448" y="27267"/>
                  </a:cubicBezTo>
                  <a:cubicBezTo>
                    <a:pt x="38451" y="27294"/>
                    <a:pt x="38451" y="27324"/>
                    <a:pt x="38453" y="27350"/>
                  </a:cubicBezTo>
                  <a:cubicBezTo>
                    <a:pt x="38454" y="27384"/>
                    <a:pt x="38454" y="27417"/>
                    <a:pt x="38455" y="27450"/>
                  </a:cubicBezTo>
                  <a:cubicBezTo>
                    <a:pt x="38455" y="27478"/>
                    <a:pt x="38458" y="27505"/>
                    <a:pt x="38458" y="27533"/>
                  </a:cubicBezTo>
                  <a:cubicBezTo>
                    <a:pt x="38458" y="27567"/>
                    <a:pt x="38460" y="27600"/>
                    <a:pt x="38460" y="27634"/>
                  </a:cubicBezTo>
                  <a:lnTo>
                    <a:pt x="38460" y="27717"/>
                  </a:lnTo>
                  <a:lnTo>
                    <a:pt x="38460" y="27818"/>
                  </a:lnTo>
                  <a:lnTo>
                    <a:pt x="38460" y="27899"/>
                  </a:lnTo>
                  <a:lnTo>
                    <a:pt x="38460" y="27996"/>
                  </a:lnTo>
                  <a:cubicBezTo>
                    <a:pt x="37639" y="28649"/>
                    <a:pt x="36688" y="29137"/>
                    <a:pt x="35617" y="29457"/>
                  </a:cubicBezTo>
                  <a:cubicBezTo>
                    <a:pt x="35712" y="28990"/>
                    <a:pt x="35796" y="28517"/>
                    <a:pt x="35864" y="28037"/>
                  </a:cubicBezTo>
                  <a:cubicBezTo>
                    <a:pt x="35879" y="28025"/>
                    <a:pt x="35895" y="28015"/>
                    <a:pt x="35909" y="28003"/>
                  </a:cubicBezTo>
                  <a:cubicBezTo>
                    <a:pt x="35946" y="27975"/>
                    <a:pt x="35983" y="27950"/>
                    <a:pt x="36020" y="27923"/>
                  </a:cubicBezTo>
                  <a:cubicBezTo>
                    <a:pt x="36070" y="27886"/>
                    <a:pt x="36117" y="27850"/>
                    <a:pt x="36165" y="27814"/>
                  </a:cubicBezTo>
                  <a:cubicBezTo>
                    <a:pt x="36202" y="27787"/>
                    <a:pt x="36240" y="27758"/>
                    <a:pt x="36277" y="27730"/>
                  </a:cubicBezTo>
                  <a:cubicBezTo>
                    <a:pt x="36326" y="27693"/>
                    <a:pt x="36371" y="27658"/>
                    <a:pt x="36417" y="27621"/>
                  </a:cubicBezTo>
                  <a:cubicBezTo>
                    <a:pt x="36454" y="27592"/>
                    <a:pt x="36493" y="27562"/>
                    <a:pt x="36530" y="27533"/>
                  </a:cubicBezTo>
                  <a:cubicBezTo>
                    <a:pt x="36576" y="27496"/>
                    <a:pt x="36620" y="27461"/>
                    <a:pt x="36665" y="27424"/>
                  </a:cubicBezTo>
                  <a:cubicBezTo>
                    <a:pt x="36702" y="27394"/>
                    <a:pt x="36740" y="27364"/>
                    <a:pt x="36777" y="27334"/>
                  </a:cubicBezTo>
                  <a:cubicBezTo>
                    <a:pt x="36821" y="27297"/>
                    <a:pt x="36865" y="27262"/>
                    <a:pt x="36908" y="27225"/>
                  </a:cubicBezTo>
                  <a:cubicBezTo>
                    <a:pt x="36945" y="27194"/>
                    <a:pt x="36983" y="27164"/>
                    <a:pt x="37020" y="27133"/>
                  </a:cubicBezTo>
                  <a:cubicBezTo>
                    <a:pt x="37063" y="27096"/>
                    <a:pt x="37105" y="27061"/>
                    <a:pt x="37148" y="27024"/>
                  </a:cubicBezTo>
                  <a:cubicBezTo>
                    <a:pt x="37185" y="26990"/>
                    <a:pt x="37223" y="26959"/>
                    <a:pt x="37260" y="26927"/>
                  </a:cubicBezTo>
                  <a:cubicBezTo>
                    <a:pt x="37299" y="26890"/>
                    <a:pt x="37341" y="26855"/>
                    <a:pt x="37380" y="26818"/>
                  </a:cubicBezTo>
                  <a:lnTo>
                    <a:pt x="37491" y="26719"/>
                  </a:lnTo>
                  <a:cubicBezTo>
                    <a:pt x="37530" y="26684"/>
                    <a:pt x="37570" y="26647"/>
                    <a:pt x="37608" y="26611"/>
                  </a:cubicBezTo>
                  <a:cubicBezTo>
                    <a:pt x="37645" y="26575"/>
                    <a:pt x="37682" y="26543"/>
                    <a:pt x="37719" y="26508"/>
                  </a:cubicBezTo>
                  <a:cubicBezTo>
                    <a:pt x="37758" y="26472"/>
                    <a:pt x="37795" y="26435"/>
                    <a:pt x="37832" y="26399"/>
                  </a:cubicBezTo>
                  <a:cubicBezTo>
                    <a:pt x="37869" y="26363"/>
                    <a:pt x="37905" y="26330"/>
                    <a:pt x="37942" y="26293"/>
                  </a:cubicBezTo>
                  <a:cubicBezTo>
                    <a:pt x="37979" y="26258"/>
                    <a:pt x="38016" y="26221"/>
                    <a:pt x="38050" y="26184"/>
                  </a:cubicBezTo>
                  <a:cubicBezTo>
                    <a:pt x="38086" y="26147"/>
                    <a:pt x="38123" y="26112"/>
                    <a:pt x="38158" y="26075"/>
                  </a:cubicBezTo>
                  <a:cubicBezTo>
                    <a:pt x="38194" y="26040"/>
                    <a:pt x="38229" y="26003"/>
                    <a:pt x="38263" y="25969"/>
                  </a:cubicBezTo>
                  <a:cubicBezTo>
                    <a:pt x="38288" y="25944"/>
                    <a:pt x="38311" y="25921"/>
                    <a:pt x="38335" y="25896"/>
                  </a:cubicBezTo>
                  <a:close/>
                  <a:moveTo>
                    <a:pt x="18013" y="27970"/>
                  </a:moveTo>
                  <a:cubicBezTo>
                    <a:pt x="18177" y="28192"/>
                    <a:pt x="18331" y="28420"/>
                    <a:pt x="18480" y="28649"/>
                  </a:cubicBezTo>
                  <a:cubicBezTo>
                    <a:pt x="17857" y="28977"/>
                    <a:pt x="17235" y="29290"/>
                    <a:pt x="16619" y="29590"/>
                  </a:cubicBezTo>
                  <a:cubicBezTo>
                    <a:pt x="17079" y="29062"/>
                    <a:pt x="17544" y="28523"/>
                    <a:pt x="18013" y="27970"/>
                  </a:cubicBezTo>
                  <a:close/>
                  <a:moveTo>
                    <a:pt x="29290" y="26641"/>
                  </a:moveTo>
                  <a:cubicBezTo>
                    <a:pt x="29717" y="27672"/>
                    <a:pt x="30041" y="28701"/>
                    <a:pt x="30258" y="29717"/>
                  </a:cubicBezTo>
                  <a:cubicBezTo>
                    <a:pt x="29595" y="29614"/>
                    <a:pt x="28915" y="29465"/>
                    <a:pt x="28223" y="29270"/>
                  </a:cubicBezTo>
                  <a:cubicBezTo>
                    <a:pt x="28230" y="29254"/>
                    <a:pt x="28237" y="29239"/>
                    <a:pt x="28245" y="29223"/>
                  </a:cubicBezTo>
                  <a:cubicBezTo>
                    <a:pt x="28252" y="29207"/>
                    <a:pt x="28259" y="29192"/>
                    <a:pt x="28265" y="29176"/>
                  </a:cubicBezTo>
                  <a:cubicBezTo>
                    <a:pt x="28290" y="29118"/>
                    <a:pt x="28317" y="29060"/>
                    <a:pt x="28342" y="29002"/>
                  </a:cubicBezTo>
                  <a:cubicBezTo>
                    <a:pt x="28349" y="28986"/>
                    <a:pt x="28356" y="28970"/>
                    <a:pt x="28364" y="28955"/>
                  </a:cubicBezTo>
                  <a:cubicBezTo>
                    <a:pt x="28390" y="28898"/>
                    <a:pt x="28414" y="28839"/>
                    <a:pt x="28440" y="28782"/>
                  </a:cubicBezTo>
                  <a:lnTo>
                    <a:pt x="28462" y="28732"/>
                  </a:lnTo>
                  <a:cubicBezTo>
                    <a:pt x="28487" y="28676"/>
                    <a:pt x="28511" y="28617"/>
                    <a:pt x="28536" y="28559"/>
                  </a:cubicBezTo>
                  <a:cubicBezTo>
                    <a:pt x="28543" y="28543"/>
                    <a:pt x="28551" y="28526"/>
                    <a:pt x="28555" y="28509"/>
                  </a:cubicBezTo>
                  <a:cubicBezTo>
                    <a:pt x="28580" y="28451"/>
                    <a:pt x="28605" y="28393"/>
                    <a:pt x="28629" y="28334"/>
                  </a:cubicBezTo>
                  <a:cubicBezTo>
                    <a:pt x="28636" y="28318"/>
                    <a:pt x="28642" y="28302"/>
                    <a:pt x="28649" y="28286"/>
                  </a:cubicBezTo>
                  <a:cubicBezTo>
                    <a:pt x="28673" y="28227"/>
                    <a:pt x="28698" y="28168"/>
                    <a:pt x="28723" y="28109"/>
                  </a:cubicBezTo>
                  <a:cubicBezTo>
                    <a:pt x="28730" y="28092"/>
                    <a:pt x="28736" y="28076"/>
                    <a:pt x="28743" y="28061"/>
                  </a:cubicBezTo>
                  <a:cubicBezTo>
                    <a:pt x="28767" y="28002"/>
                    <a:pt x="28790" y="27943"/>
                    <a:pt x="28815" y="27883"/>
                  </a:cubicBezTo>
                  <a:cubicBezTo>
                    <a:pt x="28820" y="27867"/>
                    <a:pt x="28827" y="27852"/>
                    <a:pt x="28833" y="27834"/>
                  </a:cubicBezTo>
                  <a:cubicBezTo>
                    <a:pt x="28857" y="27774"/>
                    <a:pt x="28882" y="27715"/>
                    <a:pt x="28905" y="27655"/>
                  </a:cubicBezTo>
                  <a:cubicBezTo>
                    <a:pt x="28911" y="27639"/>
                    <a:pt x="28918" y="27624"/>
                    <a:pt x="28923" y="27606"/>
                  </a:cubicBezTo>
                  <a:cubicBezTo>
                    <a:pt x="28948" y="27546"/>
                    <a:pt x="28971" y="27487"/>
                    <a:pt x="28993" y="27427"/>
                  </a:cubicBezTo>
                  <a:cubicBezTo>
                    <a:pt x="28999" y="27411"/>
                    <a:pt x="29007" y="27393"/>
                    <a:pt x="29011" y="27378"/>
                  </a:cubicBezTo>
                  <a:cubicBezTo>
                    <a:pt x="29036" y="27318"/>
                    <a:pt x="29058" y="27259"/>
                    <a:pt x="29082" y="27199"/>
                  </a:cubicBezTo>
                  <a:cubicBezTo>
                    <a:pt x="29087" y="27183"/>
                    <a:pt x="29095" y="27167"/>
                    <a:pt x="29099" y="27150"/>
                  </a:cubicBezTo>
                  <a:cubicBezTo>
                    <a:pt x="29124" y="27090"/>
                    <a:pt x="29146" y="27030"/>
                    <a:pt x="29168" y="26968"/>
                  </a:cubicBezTo>
                  <a:cubicBezTo>
                    <a:pt x="29173" y="26952"/>
                    <a:pt x="29180" y="26936"/>
                    <a:pt x="29186" y="26919"/>
                  </a:cubicBezTo>
                  <a:cubicBezTo>
                    <a:pt x="29208" y="26858"/>
                    <a:pt x="29230" y="26799"/>
                    <a:pt x="29254" y="26738"/>
                  </a:cubicBezTo>
                  <a:cubicBezTo>
                    <a:pt x="29260" y="26722"/>
                    <a:pt x="29267" y="26706"/>
                    <a:pt x="29273" y="26688"/>
                  </a:cubicBezTo>
                  <a:cubicBezTo>
                    <a:pt x="29279" y="26672"/>
                    <a:pt x="29283" y="26656"/>
                    <a:pt x="29290" y="26641"/>
                  </a:cubicBezTo>
                  <a:close/>
                  <a:moveTo>
                    <a:pt x="35753" y="28114"/>
                  </a:moveTo>
                  <a:cubicBezTo>
                    <a:pt x="35686" y="28577"/>
                    <a:pt x="35605" y="29036"/>
                    <a:pt x="35511" y="29486"/>
                  </a:cubicBezTo>
                  <a:cubicBezTo>
                    <a:pt x="35093" y="29605"/>
                    <a:pt x="34658" y="29699"/>
                    <a:pt x="34203" y="29766"/>
                  </a:cubicBezTo>
                  <a:cubicBezTo>
                    <a:pt x="33758" y="29832"/>
                    <a:pt x="33299" y="29871"/>
                    <a:pt x="32831" y="29886"/>
                  </a:cubicBezTo>
                  <a:cubicBezTo>
                    <a:pt x="32857" y="29871"/>
                    <a:pt x="32885" y="29857"/>
                    <a:pt x="32912" y="29845"/>
                  </a:cubicBezTo>
                  <a:cubicBezTo>
                    <a:pt x="32979" y="29810"/>
                    <a:pt x="33046" y="29774"/>
                    <a:pt x="33113" y="29738"/>
                  </a:cubicBezTo>
                  <a:cubicBezTo>
                    <a:pt x="33147" y="29720"/>
                    <a:pt x="33179" y="29702"/>
                    <a:pt x="33215" y="29685"/>
                  </a:cubicBezTo>
                  <a:cubicBezTo>
                    <a:pt x="33281" y="29649"/>
                    <a:pt x="33346" y="29613"/>
                    <a:pt x="33412" y="29577"/>
                  </a:cubicBezTo>
                  <a:cubicBezTo>
                    <a:pt x="33444" y="29560"/>
                    <a:pt x="33480" y="29540"/>
                    <a:pt x="33512" y="29523"/>
                  </a:cubicBezTo>
                  <a:cubicBezTo>
                    <a:pt x="33577" y="29488"/>
                    <a:pt x="33641" y="29451"/>
                    <a:pt x="33703" y="29415"/>
                  </a:cubicBezTo>
                  <a:cubicBezTo>
                    <a:pt x="33738" y="29396"/>
                    <a:pt x="33772" y="29377"/>
                    <a:pt x="33806" y="29357"/>
                  </a:cubicBezTo>
                  <a:cubicBezTo>
                    <a:pt x="33869" y="29323"/>
                    <a:pt x="33931" y="29286"/>
                    <a:pt x="33993" y="29249"/>
                  </a:cubicBezTo>
                  <a:lnTo>
                    <a:pt x="34097" y="29187"/>
                  </a:lnTo>
                  <a:cubicBezTo>
                    <a:pt x="34158" y="29154"/>
                    <a:pt x="34218" y="29117"/>
                    <a:pt x="34277" y="29080"/>
                  </a:cubicBezTo>
                  <a:cubicBezTo>
                    <a:pt x="34312" y="29058"/>
                    <a:pt x="34349" y="29037"/>
                    <a:pt x="34384" y="29015"/>
                  </a:cubicBezTo>
                  <a:cubicBezTo>
                    <a:pt x="34443" y="28980"/>
                    <a:pt x="34502" y="28943"/>
                    <a:pt x="34561" y="28907"/>
                  </a:cubicBezTo>
                  <a:cubicBezTo>
                    <a:pt x="34596" y="28884"/>
                    <a:pt x="34633" y="28862"/>
                    <a:pt x="34667" y="28840"/>
                  </a:cubicBezTo>
                  <a:cubicBezTo>
                    <a:pt x="34724" y="28804"/>
                    <a:pt x="34781" y="28768"/>
                    <a:pt x="34839" y="28732"/>
                  </a:cubicBezTo>
                  <a:cubicBezTo>
                    <a:pt x="34875" y="28708"/>
                    <a:pt x="34909" y="28686"/>
                    <a:pt x="34946" y="28662"/>
                  </a:cubicBezTo>
                  <a:cubicBezTo>
                    <a:pt x="35002" y="28626"/>
                    <a:pt x="35056" y="28590"/>
                    <a:pt x="35112" y="28554"/>
                  </a:cubicBezTo>
                  <a:cubicBezTo>
                    <a:pt x="35149" y="28530"/>
                    <a:pt x="35186" y="28506"/>
                    <a:pt x="35221" y="28481"/>
                  </a:cubicBezTo>
                  <a:cubicBezTo>
                    <a:pt x="35274" y="28445"/>
                    <a:pt x="35327" y="28411"/>
                    <a:pt x="35380" y="28374"/>
                  </a:cubicBezTo>
                  <a:cubicBezTo>
                    <a:pt x="35417" y="28348"/>
                    <a:pt x="35453" y="28324"/>
                    <a:pt x="35490" y="28298"/>
                  </a:cubicBezTo>
                  <a:cubicBezTo>
                    <a:pt x="35542" y="28261"/>
                    <a:pt x="35593" y="28227"/>
                    <a:pt x="35648" y="28190"/>
                  </a:cubicBezTo>
                  <a:cubicBezTo>
                    <a:pt x="35681" y="28164"/>
                    <a:pt x="35718" y="28140"/>
                    <a:pt x="35753" y="28114"/>
                  </a:cubicBezTo>
                  <a:close/>
                  <a:moveTo>
                    <a:pt x="35527" y="19421"/>
                  </a:moveTo>
                  <a:cubicBezTo>
                    <a:pt x="36070" y="22330"/>
                    <a:pt x="36151" y="25250"/>
                    <a:pt x="35770" y="27970"/>
                  </a:cubicBezTo>
                  <a:cubicBezTo>
                    <a:pt x="35762" y="27986"/>
                    <a:pt x="35753" y="27993"/>
                    <a:pt x="35745" y="28000"/>
                  </a:cubicBezTo>
                  <a:cubicBezTo>
                    <a:pt x="35728" y="28011"/>
                    <a:pt x="35714" y="28023"/>
                    <a:pt x="35696" y="28033"/>
                  </a:cubicBezTo>
                  <a:cubicBezTo>
                    <a:pt x="35537" y="28148"/>
                    <a:pt x="35375" y="28259"/>
                    <a:pt x="35209" y="28371"/>
                  </a:cubicBezTo>
                  <a:cubicBezTo>
                    <a:pt x="35193" y="28383"/>
                    <a:pt x="35175" y="28393"/>
                    <a:pt x="35161" y="28405"/>
                  </a:cubicBezTo>
                  <a:cubicBezTo>
                    <a:pt x="35083" y="28458"/>
                    <a:pt x="35002" y="28511"/>
                    <a:pt x="34921" y="28565"/>
                  </a:cubicBezTo>
                  <a:cubicBezTo>
                    <a:pt x="34918" y="28567"/>
                    <a:pt x="34915" y="28568"/>
                    <a:pt x="34914" y="28570"/>
                  </a:cubicBezTo>
                  <a:cubicBezTo>
                    <a:pt x="34828" y="28626"/>
                    <a:pt x="34744" y="28679"/>
                    <a:pt x="34659" y="28732"/>
                  </a:cubicBezTo>
                  <a:cubicBezTo>
                    <a:pt x="34643" y="28743"/>
                    <a:pt x="34627" y="28752"/>
                    <a:pt x="34609" y="28764"/>
                  </a:cubicBezTo>
                  <a:cubicBezTo>
                    <a:pt x="34531" y="28812"/>
                    <a:pt x="34450" y="28862"/>
                    <a:pt x="34369" y="28912"/>
                  </a:cubicBezTo>
                  <a:cubicBezTo>
                    <a:pt x="34364" y="28915"/>
                    <a:pt x="34358" y="28920"/>
                    <a:pt x="34352" y="28921"/>
                  </a:cubicBezTo>
                  <a:cubicBezTo>
                    <a:pt x="34266" y="28974"/>
                    <a:pt x="34180" y="29026"/>
                    <a:pt x="34091" y="29077"/>
                  </a:cubicBezTo>
                  <a:cubicBezTo>
                    <a:pt x="34075" y="29087"/>
                    <a:pt x="34056" y="29098"/>
                    <a:pt x="34040" y="29107"/>
                  </a:cubicBezTo>
                  <a:cubicBezTo>
                    <a:pt x="33959" y="29155"/>
                    <a:pt x="33880" y="29201"/>
                    <a:pt x="33799" y="29246"/>
                  </a:cubicBezTo>
                  <a:cubicBezTo>
                    <a:pt x="33791" y="29252"/>
                    <a:pt x="33783" y="29257"/>
                    <a:pt x="33775" y="29261"/>
                  </a:cubicBezTo>
                  <a:cubicBezTo>
                    <a:pt x="33687" y="29311"/>
                    <a:pt x="33599" y="29363"/>
                    <a:pt x="33509" y="29413"/>
                  </a:cubicBezTo>
                  <a:cubicBezTo>
                    <a:pt x="33491" y="29421"/>
                    <a:pt x="33474" y="29433"/>
                    <a:pt x="33455" y="29442"/>
                  </a:cubicBezTo>
                  <a:lnTo>
                    <a:pt x="33212" y="29574"/>
                  </a:lnTo>
                  <a:cubicBezTo>
                    <a:pt x="33202" y="29580"/>
                    <a:pt x="33190" y="29585"/>
                    <a:pt x="33181" y="29590"/>
                  </a:cubicBezTo>
                  <a:cubicBezTo>
                    <a:pt x="33091" y="29639"/>
                    <a:pt x="33001" y="29686"/>
                    <a:pt x="32909" y="29735"/>
                  </a:cubicBezTo>
                  <a:cubicBezTo>
                    <a:pt x="32891" y="29743"/>
                    <a:pt x="32875" y="29752"/>
                    <a:pt x="32856" y="29761"/>
                  </a:cubicBezTo>
                  <a:cubicBezTo>
                    <a:pt x="32775" y="29804"/>
                    <a:pt x="32694" y="29845"/>
                    <a:pt x="32613" y="29886"/>
                  </a:cubicBezTo>
                  <a:cubicBezTo>
                    <a:pt x="32610" y="29889"/>
                    <a:pt x="32607" y="29891"/>
                    <a:pt x="32604" y="29891"/>
                  </a:cubicBezTo>
                  <a:cubicBezTo>
                    <a:pt x="32552" y="29891"/>
                    <a:pt x="32500" y="29892"/>
                    <a:pt x="32448" y="29892"/>
                  </a:cubicBezTo>
                  <a:cubicBezTo>
                    <a:pt x="31787" y="29892"/>
                    <a:pt x="31106" y="29840"/>
                    <a:pt x="30408" y="29738"/>
                  </a:cubicBezTo>
                  <a:cubicBezTo>
                    <a:pt x="30177" y="28654"/>
                    <a:pt x="29824" y="27555"/>
                    <a:pt x="29357" y="26455"/>
                  </a:cubicBezTo>
                  <a:cubicBezTo>
                    <a:pt x="29379" y="26396"/>
                    <a:pt x="29401" y="26334"/>
                    <a:pt x="29421" y="26274"/>
                  </a:cubicBezTo>
                  <a:cubicBezTo>
                    <a:pt x="29427" y="26258"/>
                    <a:pt x="29435" y="26241"/>
                    <a:pt x="29440" y="26222"/>
                  </a:cubicBezTo>
                  <a:cubicBezTo>
                    <a:pt x="29463" y="26162"/>
                    <a:pt x="29482" y="26102"/>
                    <a:pt x="29504" y="26040"/>
                  </a:cubicBezTo>
                  <a:cubicBezTo>
                    <a:pt x="29511" y="26022"/>
                    <a:pt x="29517" y="26003"/>
                    <a:pt x="29523" y="25985"/>
                  </a:cubicBezTo>
                  <a:cubicBezTo>
                    <a:pt x="29543" y="25927"/>
                    <a:pt x="29563" y="25868"/>
                    <a:pt x="29585" y="25807"/>
                  </a:cubicBezTo>
                  <a:cubicBezTo>
                    <a:pt x="29592" y="25788"/>
                    <a:pt x="29598" y="25768"/>
                    <a:pt x="29605" y="25750"/>
                  </a:cubicBezTo>
                  <a:cubicBezTo>
                    <a:pt x="29626" y="25691"/>
                    <a:pt x="29646" y="25632"/>
                    <a:pt x="29666" y="25572"/>
                  </a:cubicBezTo>
                  <a:cubicBezTo>
                    <a:pt x="29671" y="25554"/>
                    <a:pt x="29677" y="25537"/>
                    <a:pt x="29683" y="25521"/>
                  </a:cubicBezTo>
                  <a:lnTo>
                    <a:pt x="29743" y="25338"/>
                  </a:lnTo>
                  <a:cubicBezTo>
                    <a:pt x="29751" y="25318"/>
                    <a:pt x="29757" y="25297"/>
                    <a:pt x="29764" y="25278"/>
                  </a:cubicBezTo>
                  <a:cubicBezTo>
                    <a:pt x="29782" y="25219"/>
                    <a:pt x="29802" y="25162"/>
                    <a:pt x="29820" y="25103"/>
                  </a:cubicBezTo>
                  <a:cubicBezTo>
                    <a:pt x="29827" y="25082"/>
                    <a:pt x="29833" y="25062"/>
                    <a:pt x="29841" y="25040"/>
                  </a:cubicBezTo>
                  <a:cubicBezTo>
                    <a:pt x="29860" y="24981"/>
                    <a:pt x="29877" y="24925"/>
                    <a:pt x="29898" y="24866"/>
                  </a:cubicBezTo>
                  <a:cubicBezTo>
                    <a:pt x="29904" y="24847"/>
                    <a:pt x="29911" y="24826"/>
                    <a:pt x="29916" y="24809"/>
                  </a:cubicBezTo>
                  <a:cubicBezTo>
                    <a:pt x="29935" y="24750"/>
                    <a:pt x="29955" y="24690"/>
                    <a:pt x="29973" y="24631"/>
                  </a:cubicBezTo>
                  <a:cubicBezTo>
                    <a:pt x="29980" y="24609"/>
                    <a:pt x="29986" y="24587"/>
                    <a:pt x="29994" y="24565"/>
                  </a:cubicBezTo>
                  <a:cubicBezTo>
                    <a:pt x="30011" y="24507"/>
                    <a:pt x="30029" y="24450"/>
                    <a:pt x="30046" y="24392"/>
                  </a:cubicBezTo>
                  <a:cubicBezTo>
                    <a:pt x="30054" y="24367"/>
                    <a:pt x="30063" y="24341"/>
                    <a:pt x="30070" y="24316"/>
                  </a:cubicBezTo>
                  <a:cubicBezTo>
                    <a:pt x="30088" y="24263"/>
                    <a:pt x="30104" y="24209"/>
                    <a:pt x="30119" y="24156"/>
                  </a:cubicBezTo>
                  <a:cubicBezTo>
                    <a:pt x="30127" y="24123"/>
                    <a:pt x="30136" y="24091"/>
                    <a:pt x="30148" y="24059"/>
                  </a:cubicBezTo>
                  <a:cubicBezTo>
                    <a:pt x="30163" y="24013"/>
                    <a:pt x="30176" y="23964"/>
                    <a:pt x="30191" y="23919"/>
                  </a:cubicBezTo>
                  <a:cubicBezTo>
                    <a:pt x="30201" y="23881"/>
                    <a:pt x="30213" y="23844"/>
                    <a:pt x="30223" y="23804"/>
                  </a:cubicBezTo>
                  <a:cubicBezTo>
                    <a:pt x="30236" y="23763"/>
                    <a:pt x="30247" y="23722"/>
                    <a:pt x="30260" y="23679"/>
                  </a:cubicBezTo>
                  <a:cubicBezTo>
                    <a:pt x="30280" y="23611"/>
                    <a:pt x="30298" y="23544"/>
                    <a:pt x="30319" y="23476"/>
                  </a:cubicBezTo>
                  <a:cubicBezTo>
                    <a:pt x="30323" y="23464"/>
                    <a:pt x="30326" y="23451"/>
                    <a:pt x="30327" y="23441"/>
                  </a:cubicBezTo>
                  <a:cubicBezTo>
                    <a:pt x="30375" y="23280"/>
                    <a:pt x="30419" y="23120"/>
                    <a:pt x="30460" y="22958"/>
                  </a:cubicBezTo>
                  <a:lnTo>
                    <a:pt x="30460" y="22957"/>
                  </a:lnTo>
                  <a:cubicBezTo>
                    <a:pt x="30482" y="22877"/>
                    <a:pt x="30502" y="22797"/>
                    <a:pt x="30525" y="22719"/>
                  </a:cubicBezTo>
                  <a:cubicBezTo>
                    <a:pt x="30525" y="22716"/>
                    <a:pt x="30526" y="22714"/>
                    <a:pt x="30526" y="22713"/>
                  </a:cubicBezTo>
                  <a:cubicBezTo>
                    <a:pt x="30547" y="22633"/>
                    <a:pt x="30567" y="22557"/>
                    <a:pt x="30588" y="22477"/>
                  </a:cubicBezTo>
                  <a:lnTo>
                    <a:pt x="30592" y="22455"/>
                  </a:lnTo>
                  <a:cubicBezTo>
                    <a:pt x="30611" y="22382"/>
                    <a:pt x="30629" y="22308"/>
                    <a:pt x="30648" y="22236"/>
                  </a:cubicBezTo>
                  <a:cubicBezTo>
                    <a:pt x="30651" y="22226"/>
                    <a:pt x="30654" y="22214"/>
                    <a:pt x="30657" y="22201"/>
                  </a:cubicBezTo>
                  <a:cubicBezTo>
                    <a:pt x="30673" y="22132"/>
                    <a:pt x="30692" y="22064"/>
                    <a:pt x="30708" y="21993"/>
                  </a:cubicBezTo>
                  <a:cubicBezTo>
                    <a:pt x="30710" y="21983"/>
                    <a:pt x="30714" y="21973"/>
                    <a:pt x="30716" y="21963"/>
                  </a:cubicBezTo>
                  <a:cubicBezTo>
                    <a:pt x="30732" y="21892"/>
                    <a:pt x="30751" y="21823"/>
                    <a:pt x="30767" y="21751"/>
                  </a:cubicBezTo>
                  <a:cubicBezTo>
                    <a:pt x="30772" y="21738"/>
                    <a:pt x="30773" y="21727"/>
                    <a:pt x="30776" y="21714"/>
                  </a:cubicBezTo>
                  <a:cubicBezTo>
                    <a:pt x="30794" y="21646"/>
                    <a:pt x="30810" y="21579"/>
                    <a:pt x="30825" y="21508"/>
                  </a:cubicBezTo>
                  <a:cubicBezTo>
                    <a:pt x="30828" y="21498"/>
                    <a:pt x="30830" y="21485"/>
                    <a:pt x="30832" y="21473"/>
                  </a:cubicBezTo>
                  <a:cubicBezTo>
                    <a:pt x="30848" y="21405"/>
                    <a:pt x="30863" y="21336"/>
                    <a:pt x="30879" y="21265"/>
                  </a:cubicBezTo>
                  <a:cubicBezTo>
                    <a:pt x="30882" y="21255"/>
                    <a:pt x="30885" y="21245"/>
                    <a:pt x="30886" y="21234"/>
                  </a:cubicBezTo>
                  <a:cubicBezTo>
                    <a:pt x="30904" y="21164"/>
                    <a:pt x="30919" y="21095"/>
                    <a:pt x="30935" y="21023"/>
                  </a:cubicBezTo>
                  <a:cubicBezTo>
                    <a:pt x="30936" y="21012"/>
                    <a:pt x="30941" y="20999"/>
                    <a:pt x="30942" y="20987"/>
                  </a:cubicBezTo>
                  <a:cubicBezTo>
                    <a:pt x="30957" y="20918"/>
                    <a:pt x="30973" y="20851"/>
                    <a:pt x="30988" y="20780"/>
                  </a:cubicBezTo>
                  <a:cubicBezTo>
                    <a:pt x="30992" y="20767"/>
                    <a:pt x="30994" y="20752"/>
                    <a:pt x="30997" y="20740"/>
                  </a:cubicBezTo>
                  <a:cubicBezTo>
                    <a:pt x="31011" y="20671"/>
                    <a:pt x="31026" y="20605"/>
                    <a:pt x="31039" y="20537"/>
                  </a:cubicBezTo>
                  <a:cubicBezTo>
                    <a:pt x="31044" y="20523"/>
                    <a:pt x="31045" y="20509"/>
                    <a:pt x="31048" y="20495"/>
                  </a:cubicBezTo>
                  <a:cubicBezTo>
                    <a:pt x="31060" y="20442"/>
                    <a:pt x="31070" y="20389"/>
                    <a:pt x="31082" y="20337"/>
                  </a:cubicBezTo>
                  <a:cubicBezTo>
                    <a:pt x="31420" y="20052"/>
                    <a:pt x="31753" y="19767"/>
                    <a:pt x="32076" y="19483"/>
                  </a:cubicBezTo>
                  <a:cubicBezTo>
                    <a:pt x="32656" y="19596"/>
                    <a:pt x="33215" y="19653"/>
                    <a:pt x="33753" y="19653"/>
                  </a:cubicBezTo>
                  <a:cubicBezTo>
                    <a:pt x="34108" y="19653"/>
                    <a:pt x="34453" y="19627"/>
                    <a:pt x="34789" y="19578"/>
                  </a:cubicBezTo>
                  <a:cubicBezTo>
                    <a:pt x="35045" y="19539"/>
                    <a:pt x="35290" y="19487"/>
                    <a:pt x="35527" y="19421"/>
                  </a:cubicBezTo>
                  <a:close/>
                  <a:moveTo>
                    <a:pt x="2671" y="28334"/>
                  </a:moveTo>
                  <a:cubicBezTo>
                    <a:pt x="2800" y="28470"/>
                    <a:pt x="2937" y="28599"/>
                    <a:pt x="3078" y="28729"/>
                  </a:cubicBezTo>
                  <a:cubicBezTo>
                    <a:pt x="3222" y="28861"/>
                    <a:pt x="3371" y="28989"/>
                    <a:pt x="3524" y="29117"/>
                  </a:cubicBezTo>
                  <a:cubicBezTo>
                    <a:pt x="3519" y="29126"/>
                    <a:pt x="3516" y="29133"/>
                    <a:pt x="3510" y="29142"/>
                  </a:cubicBezTo>
                  <a:cubicBezTo>
                    <a:pt x="3374" y="29430"/>
                    <a:pt x="3268" y="29707"/>
                    <a:pt x="3187" y="29966"/>
                  </a:cubicBezTo>
                  <a:cubicBezTo>
                    <a:pt x="3106" y="29838"/>
                    <a:pt x="3025" y="29708"/>
                    <a:pt x="2946" y="29580"/>
                  </a:cubicBezTo>
                  <a:cubicBezTo>
                    <a:pt x="2826" y="29164"/>
                    <a:pt x="2732" y="28749"/>
                    <a:pt x="2671" y="28334"/>
                  </a:cubicBezTo>
                  <a:close/>
                  <a:moveTo>
                    <a:pt x="3069" y="29955"/>
                  </a:moveTo>
                  <a:cubicBezTo>
                    <a:pt x="3094" y="30001"/>
                    <a:pt x="3124" y="30045"/>
                    <a:pt x="3153" y="30089"/>
                  </a:cubicBezTo>
                  <a:cubicBezTo>
                    <a:pt x="3149" y="30111"/>
                    <a:pt x="3143" y="30132"/>
                    <a:pt x="3137" y="30154"/>
                  </a:cubicBezTo>
                  <a:cubicBezTo>
                    <a:pt x="3113" y="30088"/>
                    <a:pt x="3091" y="30021"/>
                    <a:pt x="3069" y="29955"/>
                  </a:cubicBezTo>
                  <a:close/>
                  <a:moveTo>
                    <a:pt x="10387" y="22420"/>
                  </a:moveTo>
                  <a:cubicBezTo>
                    <a:pt x="11974" y="22877"/>
                    <a:pt x="13514" y="23706"/>
                    <a:pt x="14894" y="24770"/>
                  </a:cubicBezTo>
                  <a:cubicBezTo>
                    <a:pt x="13520" y="26680"/>
                    <a:pt x="12258" y="28523"/>
                    <a:pt x="11184" y="30199"/>
                  </a:cubicBezTo>
                  <a:cubicBezTo>
                    <a:pt x="10769" y="29793"/>
                    <a:pt x="10363" y="29376"/>
                    <a:pt x="9968" y="28945"/>
                  </a:cubicBezTo>
                  <a:cubicBezTo>
                    <a:pt x="9915" y="28886"/>
                    <a:pt x="9860" y="28830"/>
                    <a:pt x="9807" y="28771"/>
                  </a:cubicBezTo>
                  <a:cubicBezTo>
                    <a:pt x="9809" y="28746"/>
                    <a:pt x="9809" y="28723"/>
                    <a:pt x="9809" y="28701"/>
                  </a:cubicBezTo>
                  <a:lnTo>
                    <a:pt x="9809" y="28546"/>
                  </a:lnTo>
                  <a:lnTo>
                    <a:pt x="9809" y="28470"/>
                  </a:lnTo>
                  <a:cubicBezTo>
                    <a:pt x="9809" y="28418"/>
                    <a:pt x="9812" y="28367"/>
                    <a:pt x="9812" y="28312"/>
                  </a:cubicBezTo>
                  <a:cubicBezTo>
                    <a:pt x="9812" y="28287"/>
                    <a:pt x="9812" y="28264"/>
                    <a:pt x="9813" y="28237"/>
                  </a:cubicBezTo>
                  <a:cubicBezTo>
                    <a:pt x="9813" y="28184"/>
                    <a:pt x="9815" y="28131"/>
                    <a:pt x="9816" y="28080"/>
                  </a:cubicBezTo>
                  <a:cubicBezTo>
                    <a:pt x="9816" y="28055"/>
                    <a:pt x="9816" y="28030"/>
                    <a:pt x="9819" y="28006"/>
                  </a:cubicBezTo>
                  <a:cubicBezTo>
                    <a:pt x="9820" y="27952"/>
                    <a:pt x="9820" y="27899"/>
                    <a:pt x="9822" y="27846"/>
                  </a:cubicBezTo>
                  <a:cubicBezTo>
                    <a:pt x="9822" y="27823"/>
                    <a:pt x="9823" y="27796"/>
                    <a:pt x="9823" y="27773"/>
                  </a:cubicBezTo>
                  <a:lnTo>
                    <a:pt x="9829" y="27612"/>
                  </a:lnTo>
                  <a:cubicBezTo>
                    <a:pt x="9829" y="27589"/>
                    <a:pt x="9831" y="27562"/>
                    <a:pt x="9831" y="27539"/>
                  </a:cubicBezTo>
                  <a:cubicBezTo>
                    <a:pt x="9834" y="27486"/>
                    <a:pt x="9835" y="27430"/>
                    <a:pt x="9838" y="27377"/>
                  </a:cubicBezTo>
                  <a:cubicBezTo>
                    <a:pt x="9841" y="27353"/>
                    <a:pt x="9841" y="27330"/>
                    <a:pt x="9843" y="27305"/>
                  </a:cubicBezTo>
                  <a:cubicBezTo>
                    <a:pt x="9844" y="27250"/>
                    <a:pt x="9848" y="27197"/>
                    <a:pt x="9850" y="27141"/>
                  </a:cubicBezTo>
                  <a:cubicBezTo>
                    <a:pt x="9851" y="27118"/>
                    <a:pt x="9851" y="27094"/>
                    <a:pt x="9853" y="27069"/>
                  </a:cubicBezTo>
                  <a:cubicBezTo>
                    <a:pt x="9857" y="27015"/>
                    <a:pt x="9859" y="26962"/>
                    <a:pt x="9863" y="26906"/>
                  </a:cubicBezTo>
                  <a:cubicBezTo>
                    <a:pt x="9865" y="26883"/>
                    <a:pt x="9865" y="26859"/>
                    <a:pt x="9866" y="26834"/>
                  </a:cubicBezTo>
                  <a:cubicBezTo>
                    <a:pt x="9870" y="26780"/>
                    <a:pt x="9873" y="26727"/>
                    <a:pt x="9875" y="26671"/>
                  </a:cubicBezTo>
                  <a:cubicBezTo>
                    <a:pt x="9878" y="26647"/>
                    <a:pt x="9879" y="26624"/>
                    <a:pt x="9879" y="26599"/>
                  </a:cubicBezTo>
                  <a:lnTo>
                    <a:pt x="9890" y="26434"/>
                  </a:lnTo>
                  <a:lnTo>
                    <a:pt x="9895" y="26362"/>
                  </a:lnTo>
                  <a:cubicBezTo>
                    <a:pt x="9900" y="26308"/>
                    <a:pt x="9903" y="26250"/>
                    <a:pt x="9909" y="26194"/>
                  </a:cubicBezTo>
                  <a:cubicBezTo>
                    <a:pt x="9910" y="26171"/>
                    <a:pt x="9912" y="26149"/>
                    <a:pt x="9915" y="26125"/>
                  </a:cubicBezTo>
                  <a:cubicBezTo>
                    <a:pt x="9918" y="26069"/>
                    <a:pt x="9923" y="26015"/>
                    <a:pt x="9926" y="25957"/>
                  </a:cubicBezTo>
                  <a:lnTo>
                    <a:pt x="9932" y="25885"/>
                  </a:lnTo>
                  <a:cubicBezTo>
                    <a:pt x="9938" y="25831"/>
                    <a:pt x="9941" y="25775"/>
                    <a:pt x="9947" y="25721"/>
                  </a:cubicBezTo>
                  <a:lnTo>
                    <a:pt x="9953" y="25649"/>
                  </a:lnTo>
                  <a:cubicBezTo>
                    <a:pt x="9959" y="25594"/>
                    <a:pt x="9963" y="25538"/>
                    <a:pt x="9968" y="25484"/>
                  </a:cubicBezTo>
                  <a:cubicBezTo>
                    <a:pt x="9969" y="25459"/>
                    <a:pt x="9973" y="25434"/>
                    <a:pt x="9975" y="25410"/>
                  </a:cubicBezTo>
                  <a:lnTo>
                    <a:pt x="9991" y="25244"/>
                  </a:lnTo>
                  <a:cubicBezTo>
                    <a:pt x="9993" y="25221"/>
                    <a:pt x="9997" y="25194"/>
                    <a:pt x="9998" y="25171"/>
                  </a:cubicBezTo>
                  <a:cubicBezTo>
                    <a:pt x="10004" y="25118"/>
                    <a:pt x="10010" y="25062"/>
                    <a:pt x="10018" y="25009"/>
                  </a:cubicBezTo>
                  <a:cubicBezTo>
                    <a:pt x="10021" y="24984"/>
                    <a:pt x="10022" y="24957"/>
                    <a:pt x="10026" y="24932"/>
                  </a:cubicBezTo>
                  <a:cubicBezTo>
                    <a:pt x="10032" y="24878"/>
                    <a:pt x="10040" y="24823"/>
                    <a:pt x="10044" y="24770"/>
                  </a:cubicBezTo>
                  <a:cubicBezTo>
                    <a:pt x="10048" y="24744"/>
                    <a:pt x="10050" y="24719"/>
                    <a:pt x="10054" y="24692"/>
                  </a:cubicBezTo>
                  <a:cubicBezTo>
                    <a:pt x="10059" y="24640"/>
                    <a:pt x="10066" y="24584"/>
                    <a:pt x="10073" y="24531"/>
                  </a:cubicBezTo>
                  <a:cubicBezTo>
                    <a:pt x="10078" y="24506"/>
                    <a:pt x="10079" y="24479"/>
                    <a:pt x="10084" y="24451"/>
                  </a:cubicBezTo>
                  <a:cubicBezTo>
                    <a:pt x="10091" y="24398"/>
                    <a:pt x="10096" y="24344"/>
                    <a:pt x="10103" y="24289"/>
                  </a:cubicBezTo>
                  <a:cubicBezTo>
                    <a:pt x="10107" y="24264"/>
                    <a:pt x="10110" y="24237"/>
                    <a:pt x="10113" y="24212"/>
                  </a:cubicBezTo>
                  <a:lnTo>
                    <a:pt x="10135" y="24051"/>
                  </a:lnTo>
                  <a:cubicBezTo>
                    <a:pt x="10138" y="24023"/>
                    <a:pt x="10143" y="23995"/>
                    <a:pt x="10146" y="23970"/>
                  </a:cubicBezTo>
                  <a:cubicBezTo>
                    <a:pt x="10153" y="23919"/>
                    <a:pt x="10160" y="23866"/>
                    <a:pt x="10168" y="23814"/>
                  </a:cubicBezTo>
                  <a:cubicBezTo>
                    <a:pt x="10172" y="23786"/>
                    <a:pt x="10175" y="23757"/>
                    <a:pt x="10179" y="23729"/>
                  </a:cubicBezTo>
                  <a:cubicBezTo>
                    <a:pt x="10187" y="23678"/>
                    <a:pt x="10194" y="23626"/>
                    <a:pt x="10201" y="23573"/>
                  </a:cubicBezTo>
                  <a:cubicBezTo>
                    <a:pt x="10204" y="23544"/>
                    <a:pt x="10209" y="23516"/>
                    <a:pt x="10213" y="23486"/>
                  </a:cubicBezTo>
                  <a:cubicBezTo>
                    <a:pt x="10221" y="23435"/>
                    <a:pt x="10231" y="23382"/>
                    <a:pt x="10238" y="23330"/>
                  </a:cubicBezTo>
                  <a:cubicBezTo>
                    <a:pt x="10241" y="23303"/>
                    <a:pt x="10247" y="23273"/>
                    <a:pt x="10250" y="23245"/>
                  </a:cubicBezTo>
                  <a:cubicBezTo>
                    <a:pt x="10257" y="23194"/>
                    <a:pt x="10268" y="23145"/>
                    <a:pt x="10275" y="23094"/>
                  </a:cubicBezTo>
                  <a:cubicBezTo>
                    <a:pt x="10279" y="23064"/>
                    <a:pt x="10284" y="23035"/>
                    <a:pt x="10290" y="23005"/>
                  </a:cubicBezTo>
                  <a:cubicBezTo>
                    <a:pt x="10297" y="22955"/>
                    <a:pt x="10306" y="22907"/>
                    <a:pt x="10313" y="22858"/>
                  </a:cubicBezTo>
                  <a:cubicBezTo>
                    <a:pt x="10319" y="22826"/>
                    <a:pt x="10324" y="22795"/>
                    <a:pt x="10328" y="22763"/>
                  </a:cubicBezTo>
                  <a:cubicBezTo>
                    <a:pt x="10335" y="22714"/>
                    <a:pt x="10344" y="22667"/>
                    <a:pt x="10351" y="22619"/>
                  </a:cubicBezTo>
                  <a:cubicBezTo>
                    <a:pt x="10357" y="22586"/>
                    <a:pt x="10363" y="22554"/>
                    <a:pt x="10368" y="22521"/>
                  </a:cubicBezTo>
                  <a:cubicBezTo>
                    <a:pt x="10374" y="22488"/>
                    <a:pt x="10379" y="22454"/>
                    <a:pt x="10387" y="22420"/>
                  </a:cubicBezTo>
                  <a:close/>
                  <a:moveTo>
                    <a:pt x="30435" y="29842"/>
                  </a:moveTo>
                  <a:cubicBezTo>
                    <a:pt x="31110" y="29941"/>
                    <a:pt x="31769" y="29989"/>
                    <a:pt x="32409" y="29992"/>
                  </a:cubicBezTo>
                  <a:cubicBezTo>
                    <a:pt x="32372" y="30010"/>
                    <a:pt x="32338" y="30029"/>
                    <a:pt x="32301" y="30045"/>
                  </a:cubicBezTo>
                  <a:cubicBezTo>
                    <a:pt x="32282" y="30052"/>
                    <a:pt x="32265" y="30061"/>
                    <a:pt x="32247" y="30069"/>
                  </a:cubicBezTo>
                  <a:cubicBezTo>
                    <a:pt x="32166" y="30107"/>
                    <a:pt x="32084" y="30148"/>
                    <a:pt x="32003" y="30186"/>
                  </a:cubicBezTo>
                  <a:cubicBezTo>
                    <a:pt x="31988" y="30194"/>
                    <a:pt x="31972" y="30201"/>
                    <a:pt x="31957" y="30208"/>
                  </a:cubicBezTo>
                  <a:cubicBezTo>
                    <a:pt x="31863" y="30252"/>
                    <a:pt x="31769" y="30297"/>
                    <a:pt x="31676" y="30339"/>
                  </a:cubicBezTo>
                  <a:cubicBezTo>
                    <a:pt x="31657" y="30348"/>
                    <a:pt x="31639" y="30355"/>
                    <a:pt x="31620" y="30364"/>
                  </a:cubicBezTo>
                  <a:cubicBezTo>
                    <a:pt x="31539" y="30401"/>
                    <a:pt x="31457" y="30438"/>
                    <a:pt x="31375" y="30474"/>
                  </a:cubicBezTo>
                  <a:cubicBezTo>
                    <a:pt x="31357" y="30482"/>
                    <a:pt x="31339" y="30489"/>
                    <a:pt x="31323" y="30499"/>
                  </a:cubicBezTo>
                  <a:cubicBezTo>
                    <a:pt x="31229" y="30541"/>
                    <a:pt x="31133" y="30582"/>
                    <a:pt x="31038" y="30622"/>
                  </a:cubicBezTo>
                  <a:cubicBezTo>
                    <a:pt x="31019" y="30629"/>
                    <a:pt x="31001" y="30636"/>
                    <a:pt x="30982" y="30647"/>
                  </a:cubicBezTo>
                  <a:lnTo>
                    <a:pt x="30735" y="30751"/>
                  </a:lnTo>
                  <a:cubicBezTo>
                    <a:pt x="30716" y="30758"/>
                    <a:pt x="30695" y="30767"/>
                    <a:pt x="30678" y="30775"/>
                  </a:cubicBezTo>
                  <a:cubicBezTo>
                    <a:pt x="30652" y="30783"/>
                    <a:pt x="30627" y="30795"/>
                    <a:pt x="30604" y="30804"/>
                  </a:cubicBezTo>
                  <a:cubicBezTo>
                    <a:pt x="30558" y="30485"/>
                    <a:pt x="30502" y="30164"/>
                    <a:pt x="30435" y="29842"/>
                  </a:cubicBezTo>
                  <a:close/>
                  <a:moveTo>
                    <a:pt x="14983" y="24840"/>
                  </a:moveTo>
                  <a:cubicBezTo>
                    <a:pt x="16103" y="25719"/>
                    <a:pt x="17110" y="26752"/>
                    <a:pt x="17943" y="27874"/>
                  </a:cubicBezTo>
                  <a:cubicBezTo>
                    <a:pt x="17407" y="28504"/>
                    <a:pt x="16879" y="29120"/>
                    <a:pt x="16357" y="29716"/>
                  </a:cubicBezTo>
                  <a:cubicBezTo>
                    <a:pt x="15026" y="30355"/>
                    <a:pt x="13720" y="30919"/>
                    <a:pt x="12471" y="31389"/>
                  </a:cubicBezTo>
                  <a:cubicBezTo>
                    <a:pt x="12064" y="31032"/>
                    <a:pt x="11662" y="30663"/>
                    <a:pt x="11271" y="30282"/>
                  </a:cubicBezTo>
                  <a:cubicBezTo>
                    <a:pt x="12343" y="28605"/>
                    <a:pt x="13607" y="26758"/>
                    <a:pt x="14983" y="24840"/>
                  </a:cubicBezTo>
                  <a:close/>
                  <a:moveTo>
                    <a:pt x="563" y="25066"/>
                  </a:moveTo>
                  <a:cubicBezTo>
                    <a:pt x="564" y="25069"/>
                    <a:pt x="566" y="25073"/>
                    <a:pt x="566" y="25076"/>
                  </a:cubicBezTo>
                  <a:cubicBezTo>
                    <a:pt x="577" y="25109"/>
                    <a:pt x="588" y="25141"/>
                    <a:pt x="601" y="25172"/>
                  </a:cubicBezTo>
                  <a:cubicBezTo>
                    <a:pt x="608" y="25193"/>
                    <a:pt x="617" y="25213"/>
                    <a:pt x="625" y="25234"/>
                  </a:cubicBezTo>
                  <a:lnTo>
                    <a:pt x="664" y="25332"/>
                  </a:lnTo>
                  <a:cubicBezTo>
                    <a:pt x="672" y="25353"/>
                    <a:pt x="680" y="25374"/>
                    <a:pt x="689" y="25393"/>
                  </a:cubicBezTo>
                  <a:cubicBezTo>
                    <a:pt x="703" y="25426"/>
                    <a:pt x="716" y="25457"/>
                    <a:pt x="730" y="25491"/>
                  </a:cubicBezTo>
                  <a:cubicBezTo>
                    <a:pt x="739" y="25510"/>
                    <a:pt x="747" y="25531"/>
                    <a:pt x="755" y="25550"/>
                  </a:cubicBezTo>
                  <a:cubicBezTo>
                    <a:pt x="770" y="25582"/>
                    <a:pt x="783" y="25616"/>
                    <a:pt x="798" y="25647"/>
                  </a:cubicBezTo>
                  <a:cubicBezTo>
                    <a:pt x="807" y="25665"/>
                    <a:pt x="814" y="25684"/>
                    <a:pt x="823" y="25702"/>
                  </a:cubicBezTo>
                  <a:cubicBezTo>
                    <a:pt x="838" y="25735"/>
                    <a:pt x="855" y="25768"/>
                    <a:pt x="870" y="25803"/>
                  </a:cubicBezTo>
                  <a:lnTo>
                    <a:pt x="897" y="25859"/>
                  </a:lnTo>
                  <a:cubicBezTo>
                    <a:pt x="914" y="25891"/>
                    <a:pt x="929" y="25925"/>
                    <a:pt x="945" y="25957"/>
                  </a:cubicBezTo>
                  <a:cubicBezTo>
                    <a:pt x="954" y="25977"/>
                    <a:pt x="966" y="25996"/>
                    <a:pt x="975" y="26015"/>
                  </a:cubicBezTo>
                  <a:cubicBezTo>
                    <a:pt x="991" y="26047"/>
                    <a:pt x="1007" y="26080"/>
                    <a:pt x="1025" y="26112"/>
                  </a:cubicBezTo>
                  <a:cubicBezTo>
                    <a:pt x="1033" y="26131"/>
                    <a:pt x="1044" y="26149"/>
                    <a:pt x="1056" y="26169"/>
                  </a:cubicBezTo>
                  <a:cubicBezTo>
                    <a:pt x="1072" y="26202"/>
                    <a:pt x="1091" y="26234"/>
                    <a:pt x="1108" y="26266"/>
                  </a:cubicBezTo>
                  <a:cubicBezTo>
                    <a:pt x="1120" y="26285"/>
                    <a:pt x="1129" y="26303"/>
                    <a:pt x="1139" y="26322"/>
                  </a:cubicBezTo>
                  <a:cubicBezTo>
                    <a:pt x="1158" y="26355"/>
                    <a:pt x="1176" y="26385"/>
                    <a:pt x="1195" y="26419"/>
                  </a:cubicBezTo>
                  <a:cubicBezTo>
                    <a:pt x="1206" y="26437"/>
                    <a:pt x="1217" y="26455"/>
                    <a:pt x="1226" y="26472"/>
                  </a:cubicBezTo>
                  <a:cubicBezTo>
                    <a:pt x="1245" y="26506"/>
                    <a:pt x="1264" y="26537"/>
                    <a:pt x="1285" y="26569"/>
                  </a:cubicBezTo>
                  <a:cubicBezTo>
                    <a:pt x="1297" y="26588"/>
                    <a:pt x="1307" y="26605"/>
                    <a:pt x="1319" y="26624"/>
                  </a:cubicBezTo>
                  <a:cubicBezTo>
                    <a:pt x="1329" y="26641"/>
                    <a:pt x="1341" y="26661"/>
                    <a:pt x="1353" y="26678"/>
                  </a:cubicBezTo>
                  <a:cubicBezTo>
                    <a:pt x="1566" y="27186"/>
                    <a:pt x="1804" y="27695"/>
                    <a:pt x="2066" y="28205"/>
                  </a:cubicBezTo>
                  <a:cubicBezTo>
                    <a:pt x="2312" y="28679"/>
                    <a:pt x="2576" y="29149"/>
                    <a:pt x="2857" y="29613"/>
                  </a:cubicBezTo>
                  <a:cubicBezTo>
                    <a:pt x="2926" y="29852"/>
                    <a:pt x="3006" y="30089"/>
                    <a:pt x="3094" y="30327"/>
                  </a:cubicBezTo>
                  <a:cubicBezTo>
                    <a:pt x="3003" y="30751"/>
                    <a:pt x="2993" y="31129"/>
                    <a:pt x="3066" y="31460"/>
                  </a:cubicBezTo>
                  <a:cubicBezTo>
                    <a:pt x="3037" y="31411"/>
                    <a:pt x="3007" y="31364"/>
                    <a:pt x="2981" y="31319"/>
                  </a:cubicBezTo>
                  <a:cubicBezTo>
                    <a:pt x="2651" y="30735"/>
                    <a:pt x="2220" y="29904"/>
                    <a:pt x="1910" y="29249"/>
                  </a:cubicBezTo>
                  <a:cubicBezTo>
                    <a:pt x="1909" y="29245"/>
                    <a:pt x="1909" y="29243"/>
                    <a:pt x="1907" y="29239"/>
                  </a:cubicBezTo>
                  <a:cubicBezTo>
                    <a:pt x="1892" y="29217"/>
                    <a:pt x="1881" y="29192"/>
                    <a:pt x="1872" y="29168"/>
                  </a:cubicBezTo>
                  <a:cubicBezTo>
                    <a:pt x="1737" y="28859"/>
                    <a:pt x="1554" y="28420"/>
                    <a:pt x="1409" y="28030"/>
                  </a:cubicBezTo>
                  <a:cubicBezTo>
                    <a:pt x="1407" y="28025"/>
                    <a:pt x="1406" y="28021"/>
                    <a:pt x="1406" y="28017"/>
                  </a:cubicBezTo>
                  <a:lnTo>
                    <a:pt x="1375" y="27928"/>
                  </a:lnTo>
                  <a:cubicBezTo>
                    <a:pt x="1286" y="27672"/>
                    <a:pt x="1186" y="27381"/>
                    <a:pt x="1094" y="27099"/>
                  </a:cubicBezTo>
                  <a:cubicBezTo>
                    <a:pt x="1014" y="26847"/>
                    <a:pt x="936" y="26590"/>
                    <a:pt x="867" y="26355"/>
                  </a:cubicBezTo>
                  <a:cubicBezTo>
                    <a:pt x="800" y="26103"/>
                    <a:pt x="732" y="25824"/>
                    <a:pt x="669" y="25568"/>
                  </a:cubicBezTo>
                  <a:cubicBezTo>
                    <a:pt x="667" y="25565"/>
                    <a:pt x="667" y="25559"/>
                    <a:pt x="666" y="25554"/>
                  </a:cubicBezTo>
                  <a:cubicBezTo>
                    <a:pt x="630" y="25396"/>
                    <a:pt x="595" y="25231"/>
                    <a:pt x="563" y="25066"/>
                  </a:cubicBezTo>
                  <a:close/>
                  <a:moveTo>
                    <a:pt x="6646" y="25018"/>
                  </a:moveTo>
                  <a:cubicBezTo>
                    <a:pt x="7363" y="27465"/>
                    <a:pt x="8410" y="29857"/>
                    <a:pt x="9790" y="32062"/>
                  </a:cubicBezTo>
                  <a:cubicBezTo>
                    <a:pt x="7888" y="30552"/>
                    <a:pt x="6268" y="28862"/>
                    <a:pt x="4952" y="27018"/>
                  </a:cubicBezTo>
                  <a:cubicBezTo>
                    <a:pt x="5427" y="26385"/>
                    <a:pt x="5993" y="25719"/>
                    <a:pt x="6646" y="25018"/>
                  </a:cubicBezTo>
                  <a:close/>
                  <a:moveTo>
                    <a:pt x="6732" y="24928"/>
                  </a:moveTo>
                  <a:cubicBezTo>
                    <a:pt x="7595" y="26271"/>
                    <a:pt x="8592" y="27568"/>
                    <a:pt x="9712" y="28808"/>
                  </a:cubicBezTo>
                  <a:lnTo>
                    <a:pt x="9712" y="28920"/>
                  </a:lnTo>
                  <a:lnTo>
                    <a:pt x="9712" y="29004"/>
                  </a:lnTo>
                  <a:cubicBezTo>
                    <a:pt x="9712" y="29052"/>
                    <a:pt x="9712" y="29099"/>
                    <a:pt x="9713" y="29148"/>
                  </a:cubicBezTo>
                  <a:cubicBezTo>
                    <a:pt x="9713" y="29177"/>
                    <a:pt x="9713" y="29205"/>
                    <a:pt x="9716" y="29235"/>
                  </a:cubicBezTo>
                  <a:cubicBezTo>
                    <a:pt x="9716" y="29282"/>
                    <a:pt x="9718" y="29327"/>
                    <a:pt x="9718" y="29376"/>
                  </a:cubicBezTo>
                  <a:cubicBezTo>
                    <a:pt x="9718" y="29405"/>
                    <a:pt x="9719" y="29435"/>
                    <a:pt x="9719" y="29464"/>
                  </a:cubicBezTo>
                  <a:cubicBezTo>
                    <a:pt x="9720" y="29510"/>
                    <a:pt x="9720" y="29555"/>
                    <a:pt x="9723" y="29602"/>
                  </a:cubicBezTo>
                  <a:cubicBezTo>
                    <a:pt x="9723" y="29633"/>
                    <a:pt x="9725" y="29663"/>
                    <a:pt x="9726" y="29693"/>
                  </a:cubicBezTo>
                  <a:cubicBezTo>
                    <a:pt x="9728" y="29739"/>
                    <a:pt x="9731" y="29783"/>
                    <a:pt x="9731" y="29827"/>
                  </a:cubicBezTo>
                  <a:cubicBezTo>
                    <a:pt x="9732" y="29860"/>
                    <a:pt x="9732" y="29888"/>
                    <a:pt x="9734" y="29920"/>
                  </a:cubicBezTo>
                  <a:lnTo>
                    <a:pt x="9740" y="30052"/>
                  </a:lnTo>
                  <a:cubicBezTo>
                    <a:pt x="9741" y="30083"/>
                    <a:pt x="9743" y="30114"/>
                    <a:pt x="9743" y="30146"/>
                  </a:cubicBezTo>
                  <a:cubicBezTo>
                    <a:pt x="9745" y="30191"/>
                    <a:pt x="9747" y="30232"/>
                    <a:pt x="9750" y="30276"/>
                  </a:cubicBezTo>
                  <a:cubicBezTo>
                    <a:pt x="9753" y="30308"/>
                    <a:pt x="9754" y="30339"/>
                    <a:pt x="9756" y="30372"/>
                  </a:cubicBezTo>
                  <a:cubicBezTo>
                    <a:pt x="9757" y="30414"/>
                    <a:pt x="9762" y="30457"/>
                    <a:pt x="9763" y="30501"/>
                  </a:cubicBezTo>
                  <a:cubicBezTo>
                    <a:pt x="9765" y="30533"/>
                    <a:pt x="9768" y="30566"/>
                    <a:pt x="9769" y="30598"/>
                  </a:cubicBezTo>
                  <a:cubicBezTo>
                    <a:pt x="9770" y="30641"/>
                    <a:pt x="9775" y="30680"/>
                    <a:pt x="9776" y="30723"/>
                  </a:cubicBezTo>
                  <a:cubicBezTo>
                    <a:pt x="9778" y="30757"/>
                    <a:pt x="9782" y="30789"/>
                    <a:pt x="9784" y="30823"/>
                  </a:cubicBezTo>
                  <a:cubicBezTo>
                    <a:pt x="9787" y="30863"/>
                    <a:pt x="9790" y="30904"/>
                    <a:pt x="9793" y="30944"/>
                  </a:cubicBezTo>
                  <a:cubicBezTo>
                    <a:pt x="9794" y="30978"/>
                    <a:pt x="9798" y="31010"/>
                    <a:pt x="9800" y="31044"/>
                  </a:cubicBezTo>
                  <a:cubicBezTo>
                    <a:pt x="9803" y="31083"/>
                    <a:pt x="9807" y="31122"/>
                    <a:pt x="9809" y="31163"/>
                  </a:cubicBezTo>
                  <a:cubicBezTo>
                    <a:pt x="9813" y="31198"/>
                    <a:pt x="9815" y="31231"/>
                    <a:pt x="9818" y="31264"/>
                  </a:cubicBezTo>
                  <a:lnTo>
                    <a:pt x="9829" y="31379"/>
                  </a:lnTo>
                  <a:lnTo>
                    <a:pt x="9841" y="31485"/>
                  </a:lnTo>
                  <a:cubicBezTo>
                    <a:pt x="9844" y="31523"/>
                    <a:pt x="9848" y="31560"/>
                    <a:pt x="9851" y="31598"/>
                  </a:cubicBezTo>
                  <a:lnTo>
                    <a:pt x="9863" y="31703"/>
                  </a:lnTo>
                  <a:cubicBezTo>
                    <a:pt x="9866" y="31739"/>
                    <a:pt x="9870" y="31776"/>
                    <a:pt x="9875" y="31813"/>
                  </a:cubicBezTo>
                  <a:cubicBezTo>
                    <a:pt x="9879" y="31848"/>
                    <a:pt x="9882" y="31885"/>
                    <a:pt x="9888" y="31920"/>
                  </a:cubicBezTo>
                  <a:cubicBezTo>
                    <a:pt x="9893" y="31957"/>
                    <a:pt x="9897" y="31992"/>
                    <a:pt x="9901" y="32029"/>
                  </a:cubicBezTo>
                  <a:cubicBezTo>
                    <a:pt x="9903" y="32039"/>
                    <a:pt x="9903" y="32051"/>
                    <a:pt x="9904" y="32062"/>
                  </a:cubicBezTo>
                  <a:cubicBezTo>
                    <a:pt x="8503" y="29833"/>
                    <a:pt x="7444" y="27412"/>
                    <a:pt x="6723" y="24934"/>
                  </a:cubicBezTo>
                  <a:cubicBezTo>
                    <a:pt x="6726" y="24932"/>
                    <a:pt x="6727" y="24929"/>
                    <a:pt x="6732" y="24928"/>
                  </a:cubicBezTo>
                  <a:close/>
                  <a:moveTo>
                    <a:pt x="28202" y="29363"/>
                  </a:moveTo>
                  <a:cubicBezTo>
                    <a:pt x="28910" y="29561"/>
                    <a:pt x="29605" y="29711"/>
                    <a:pt x="30283" y="29817"/>
                  </a:cubicBezTo>
                  <a:cubicBezTo>
                    <a:pt x="30355" y="30166"/>
                    <a:pt x="30416" y="30513"/>
                    <a:pt x="30461" y="30861"/>
                  </a:cubicBezTo>
                  <a:cubicBezTo>
                    <a:pt x="30438" y="30870"/>
                    <a:pt x="30414" y="30880"/>
                    <a:pt x="30388" y="30891"/>
                  </a:cubicBezTo>
                  <a:cubicBezTo>
                    <a:pt x="30369" y="30898"/>
                    <a:pt x="30349" y="30905"/>
                    <a:pt x="30332" y="30913"/>
                  </a:cubicBezTo>
                  <a:cubicBezTo>
                    <a:pt x="30249" y="30945"/>
                    <a:pt x="30164" y="30979"/>
                    <a:pt x="30080" y="31011"/>
                  </a:cubicBezTo>
                  <a:cubicBezTo>
                    <a:pt x="30060" y="31019"/>
                    <a:pt x="30038" y="31028"/>
                    <a:pt x="30017" y="31035"/>
                  </a:cubicBezTo>
                  <a:cubicBezTo>
                    <a:pt x="29920" y="31072"/>
                    <a:pt x="29823" y="31111"/>
                    <a:pt x="29724" y="31145"/>
                  </a:cubicBezTo>
                  <a:cubicBezTo>
                    <a:pt x="29707" y="31153"/>
                    <a:pt x="29691" y="31158"/>
                    <a:pt x="29671" y="31166"/>
                  </a:cubicBezTo>
                  <a:lnTo>
                    <a:pt x="29418" y="31260"/>
                  </a:lnTo>
                  <a:cubicBezTo>
                    <a:pt x="29396" y="31267"/>
                    <a:pt x="29374" y="31276"/>
                    <a:pt x="29349" y="31283"/>
                  </a:cubicBezTo>
                  <a:cubicBezTo>
                    <a:pt x="29251" y="31319"/>
                    <a:pt x="29154" y="31354"/>
                    <a:pt x="29054" y="31389"/>
                  </a:cubicBezTo>
                  <a:cubicBezTo>
                    <a:pt x="29037" y="31394"/>
                    <a:pt x="29018" y="31400"/>
                    <a:pt x="29002" y="31407"/>
                  </a:cubicBezTo>
                  <a:lnTo>
                    <a:pt x="28743" y="31495"/>
                  </a:lnTo>
                  <a:cubicBezTo>
                    <a:pt x="28720" y="31503"/>
                    <a:pt x="28695" y="31511"/>
                    <a:pt x="28671" y="31519"/>
                  </a:cubicBezTo>
                  <a:cubicBezTo>
                    <a:pt x="28573" y="31553"/>
                    <a:pt x="28471" y="31585"/>
                    <a:pt x="28371" y="31619"/>
                  </a:cubicBezTo>
                  <a:cubicBezTo>
                    <a:pt x="28355" y="31623"/>
                    <a:pt x="28340" y="31629"/>
                    <a:pt x="28324" y="31634"/>
                  </a:cubicBezTo>
                  <a:cubicBezTo>
                    <a:pt x="28236" y="31660"/>
                    <a:pt x="28148" y="31688"/>
                    <a:pt x="28061" y="31716"/>
                  </a:cubicBezTo>
                  <a:cubicBezTo>
                    <a:pt x="28036" y="31723"/>
                    <a:pt x="28011" y="31732"/>
                    <a:pt x="27986" y="31739"/>
                  </a:cubicBezTo>
                  <a:cubicBezTo>
                    <a:pt x="27884" y="31770"/>
                    <a:pt x="27783" y="31803"/>
                    <a:pt x="27683" y="31832"/>
                  </a:cubicBezTo>
                  <a:cubicBezTo>
                    <a:pt x="27668" y="31835"/>
                    <a:pt x="27653" y="31841"/>
                    <a:pt x="27639" y="31844"/>
                  </a:cubicBezTo>
                  <a:cubicBezTo>
                    <a:pt x="27547" y="31872"/>
                    <a:pt x="27458" y="31898"/>
                    <a:pt x="27368" y="31923"/>
                  </a:cubicBezTo>
                  <a:lnTo>
                    <a:pt x="27290" y="31945"/>
                  </a:lnTo>
                  <a:cubicBezTo>
                    <a:pt x="27187" y="31975"/>
                    <a:pt x="27087" y="32003"/>
                    <a:pt x="26984" y="32032"/>
                  </a:cubicBezTo>
                  <a:lnTo>
                    <a:pt x="26944" y="32042"/>
                  </a:lnTo>
                  <a:cubicBezTo>
                    <a:pt x="26906" y="32054"/>
                    <a:pt x="26868" y="32063"/>
                    <a:pt x="26830" y="32075"/>
                  </a:cubicBezTo>
                  <a:cubicBezTo>
                    <a:pt x="26844" y="32047"/>
                    <a:pt x="26861" y="32019"/>
                    <a:pt x="26875" y="31991"/>
                  </a:cubicBezTo>
                  <a:cubicBezTo>
                    <a:pt x="26884" y="31973"/>
                    <a:pt x="26896" y="31954"/>
                    <a:pt x="26905" y="31937"/>
                  </a:cubicBezTo>
                  <a:cubicBezTo>
                    <a:pt x="26933" y="31887"/>
                    <a:pt x="26959" y="31835"/>
                    <a:pt x="26987" y="31785"/>
                  </a:cubicBezTo>
                  <a:cubicBezTo>
                    <a:pt x="26996" y="31767"/>
                    <a:pt x="27006" y="31751"/>
                    <a:pt x="27016" y="31732"/>
                  </a:cubicBezTo>
                  <a:cubicBezTo>
                    <a:pt x="27044" y="31681"/>
                    <a:pt x="27072" y="31631"/>
                    <a:pt x="27099" y="31579"/>
                  </a:cubicBezTo>
                  <a:cubicBezTo>
                    <a:pt x="27109" y="31561"/>
                    <a:pt x="27118" y="31545"/>
                    <a:pt x="27127" y="31526"/>
                  </a:cubicBezTo>
                  <a:cubicBezTo>
                    <a:pt x="27155" y="31475"/>
                    <a:pt x="27183" y="31423"/>
                    <a:pt x="27208" y="31372"/>
                  </a:cubicBezTo>
                  <a:cubicBezTo>
                    <a:pt x="27217" y="31354"/>
                    <a:pt x="27227" y="31338"/>
                    <a:pt x="27236" y="31319"/>
                  </a:cubicBezTo>
                  <a:cubicBezTo>
                    <a:pt x="27264" y="31267"/>
                    <a:pt x="27290" y="31214"/>
                    <a:pt x="27317" y="31163"/>
                  </a:cubicBezTo>
                  <a:cubicBezTo>
                    <a:pt x="27325" y="31147"/>
                    <a:pt x="27333" y="31129"/>
                    <a:pt x="27342" y="31111"/>
                  </a:cubicBezTo>
                  <a:cubicBezTo>
                    <a:pt x="27370" y="31058"/>
                    <a:pt x="27397" y="31004"/>
                    <a:pt x="27422" y="30951"/>
                  </a:cubicBezTo>
                  <a:cubicBezTo>
                    <a:pt x="27433" y="30935"/>
                    <a:pt x="27439" y="30919"/>
                    <a:pt x="27449" y="30900"/>
                  </a:cubicBezTo>
                  <a:cubicBezTo>
                    <a:pt x="27475" y="30847"/>
                    <a:pt x="27502" y="30794"/>
                    <a:pt x="27530" y="30738"/>
                  </a:cubicBezTo>
                  <a:cubicBezTo>
                    <a:pt x="27539" y="30722"/>
                    <a:pt x="27546" y="30705"/>
                    <a:pt x="27555" y="30688"/>
                  </a:cubicBezTo>
                  <a:cubicBezTo>
                    <a:pt x="27583" y="30635"/>
                    <a:pt x="27608" y="30580"/>
                    <a:pt x="27636" y="30526"/>
                  </a:cubicBezTo>
                  <a:cubicBezTo>
                    <a:pt x="27645" y="30510"/>
                    <a:pt x="27652" y="30492"/>
                    <a:pt x="27662" y="30474"/>
                  </a:cubicBezTo>
                  <a:cubicBezTo>
                    <a:pt x="27687" y="30420"/>
                    <a:pt x="27715" y="30367"/>
                    <a:pt x="27740" y="30311"/>
                  </a:cubicBezTo>
                  <a:cubicBezTo>
                    <a:pt x="27748" y="30295"/>
                    <a:pt x="27758" y="30279"/>
                    <a:pt x="27765" y="30261"/>
                  </a:cubicBezTo>
                  <a:cubicBezTo>
                    <a:pt x="27790" y="30207"/>
                    <a:pt x="27818" y="30151"/>
                    <a:pt x="27843" y="30096"/>
                  </a:cubicBezTo>
                  <a:cubicBezTo>
                    <a:pt x="27850" y="30080"/>
                    <a:pt x="27858" y="30063"/>
                    <a:pt x="27868" y="30046"/>
                  </a:cubicBezTo>
                  <a:cubicBezTo>
                    <a:pt x="27893" y="29992"/>
                    <a:pt x="27921" y="29935"/>
                    <a:pt x="27946" y="29879"/>
                  </a:cubicBezTo>
                  <a:cubicBezTo>
                    <a:pt x="27953" y="29863"/>
                    <a:pt x="27961" y="29846"/>
                    <a:pt x="27971" y="29830"/>
                  </a:cubicBezTo>
                  <a:cubicBezTo>
                    <a:pt x="27996" y="29774"/>
                    <a:pt x="28023" y="29717"/>
                    <a:pt x="28048" y="29663"/>
                  </a:cubicBezTo>
                  <a:lnTo>
                    <a:pt x="28070" y="29613"/>
                  </a:lnTo>
                  <a:lnTo>
                    <a:pt x="28148" y="29442"/>
                  </a:lnTo>
                  <a:cubicBezTo>
                    <a:pt x="28155" y="29426"/>
                    <a:pt x="28162" y="29410"/>
                    <a:pt x="28170" y="29393"/>
                  </a:cubicBezTo>
                  <a:cubicBezTo>
                    <a:pt x="28177" y="29396"/>
                    <a:pt x="28184" y="29398"/>
                    <a:pt x="28192" y="29401"/>
                  </a:cubicBezTo>
                  <a:lnTo>
                    <a:pt x="28202" y="29363"/>
                  </a:lnTo>
                  <a:close/>
                  <a:moveTo>
                    <a:pt x="9810" y="28920"/>
                  </a:moveTo>
                  <a:cubicBezTo>
                    <a:pt x="9840" y="28951"/>
                    <a:pt x="9868" y="28983"/>
                    <a:pt x="9897" y="29015"/>
                  </a:cubicBezTo>
                  <a:cubicBezTo>
                    <a:pt x="10299" y="29452"/>
                    <a:pt x="10710" y="29876"/>
                    <a:pt x="11133" y="30288"/>
                  </a:cubicBezTo>
                  <a:cubicBezTo>
                    <a:pt x="10729" y="30916"/>
                    <a:pt x="10354" y="31523"/>
                    <a:pt x="10012" y="32098"/>
                  </a:cubicBezTo>
                  <a:cubicBezTo>
                    <a:pt x="10009" y="32079"/>
                    <a:pt x="10007" y="32063"/>
                    <a:pt x="10004" y="32045"/>
                  </a:cubicBezTo>
                  <a:cubicBezTo>
                    <a:pt x="9998" y="32003"/>
                    <a:pt x="9993" y="31963"/>
                    <a:pt x="9990" y="31923"/>
                  </a:cubicBezTo>
                  <a:cubicBezTo>
                    <a:pt x="9985" y="31891"/>
                    <a:pt x="9982" y="31857"/>
                    <a:pt x="9978" y="31826"/>
                  </a:cubicBezTo>
                  <a:cubicBezTo>
                    <a:pt x="9975" y="31787"/>
                    <a:pt x="9969" y="31747"/>
                    <a:pt x="9965" y="31707"/>
                  </a:cubicBezTo>
                  <a:cubicBezTo>
                    <a:pt x="9962" y="31676"/>
                    <a:pt x="9959" y="31642"/>
                    <a:pt x="9954" y="31611"/>
                  </a:cubicBezTo>
                  <a:cubicBezTo>
                    <a:pt x="9950" y="31570"/>
                    <a:pt x="9946" y="31529"/>
                    <a:pt x="9941" y="31488"/>
                  </a:cubicBezTo>
                  <a:cubicBezTo>
                    <a:pt x="9938" y="31457"/>
                    <a:pt x="9935" y="31426"/>
                    <a:pt x="9932" y="31394"/>
                  </a:cubicBezTo>
                  <a:cubicBezTo>
                    <a:pt x="9928" y="31353"/>
                    <a:pt x="9925" y="31311"/>
                    <a:pt x="9921" y="31269"/>
                  </a:cubicBezTo>
                  <a:cubicBezTo>
                    <a:pt x="9918" y="31238"/>
                    <a:pt x="9916" y="31207"/>
                    <a:pt x="9912" y="31175"/>
                  </a:cubicBezTo>
                  <a:cubicBezTo>
                    <a:pt x="9909" y="31133"/>
                    <a:pt x="9904" y="31089"/>
                    <a:pt x="9901" y="31047"/>
                  </a:cubicBezTo>
                  <a:cubicBezTo>
                    <a:pt x="9898" y="31016"/>
                    <a:pt x="9895" y="30986"/>
                    <a:pt x="9894" y="30954"/>
                  </a:cubicBezTo>
                  <a:cubicBezTo>
                    <a:pt x="9890" y="30911"/>
                    <a:pt x="9887" y="30867"/>
                    <a:pt x="9884" y="30825"/>
                  </a:cubicBezTo>
                  <a:cubicBezTo>
                    <a:pt x="9882" y="30795"/>
                    <a:pt x="9881" y="30764"/>
                    <a:pt x="9876" y="30733"/>
                  </a:cubicBezTo>
                  <a:cubicBezTo>
                    <a:pt x="9873" y="30691"/>
                    <a:pt x="9872" y="30647"/>
                    <a:pt x="9868" y="30601"/>
                  </a:cubicBezTo>
                  <a:lnTo>
                    <a:pt x="9862" y="30513"/>
                  </a:lnTo>
                  <a:cubicBezTo>
                    <a:pt x="9859" y="30467"/>
                    <a:pt x="9857" y="30423"/>
                    <a:pt x="9854" y="30377"/>
                  </a:cubicBezTo>
                  <a:cubicBezTo>
                    <a:pt x="9853" y="30348"/>
                    <a:pt x="9851" y="30320"/>
                    <a:pt x="9850" y="30291"/>
                  </a:cubicBezTo>
                  <a:cubicBezTo>
                    <a:pt x="9847" y="30245"/>
                    <a:pt x="9844" y="30199"/>
                    <a:pt x="9843" y="30152"/>
                  </a:cubicBezTo>
                  <a:cubicBezTo>
                    <a:pt x="9840" y="30123"/>
                    <a:pt x="9838" y="30096"/>
                    <a:pt x="9838" y="30067"/>
                  </a:cubicBezTo>
                  <a:cubicBezTo>
                    <a:pt x="9837" y="30019"/>
                    <a:pt x="9835" y="29973"/>
                    <a:pt x="9832" y="29924"/>
                  </a:cubicBezTo>
                  <a:cubicBezTo>
                    <a:pt x="9831" y="29898"/>
                    <a:pt x="9831" y="29870"/>
                    <a:pt x="9829" y="29842"/>
                  </a:cubicBezTo>
                  <a:lnTo>
                    <a:pt x="9823" y="29699"/>
                  </a:lnTo>
                  <a:cubicBezTo>
                    <a:pt x="9823" y="29671"/>
                    <a:pt x="9822" y="29643"/>
                    <a:pt x="9822" y="29616"/>
                  </a:cubicBezTo>
                  <a:cubicBezTo>
                    <a:pt x="9820" y="29568"/>
                    <a:pt x="9820" y="29518"/>
                    <a:pt x="9818" y="29471"/>
                  </a:cubicBezTo>
                  <a:cubicBezTo>
                    <a:pt x="9818" y="29443"/>
                    <a:pt x="9816" y="29417"/>
                    <a:pt x="9816" y="29390"/>
                  </a:cubicBezTo>
                  <a:cubicBezTo>
                    <a:pt x="9815" y="29340"/>
                    <a:pt x="9815" y="29290"/>
                    <a:pt x="9815" y="29243"/>
                  </a:cubicBezTo>
                  <a:cubicBezTo>
                    <a:pt x="9815" y="29215"/>
                    <a:pt x="9813" y="29189"/>
                    <a:pt x="9813" y="29162"/>
                  </a:cubicBezTo>
                  <a:cubicBezTo>
                    <a:pt x="9813" y="29112"/>
                    <a:pt x="9810" y="29062"/>
                    <a:pt x="9810" y="29012"/>
                  </a:cubicBezTo>
                  <a:lnTo>
                    <a:pt x="9810" y="28934"/>
                  </a:lnTo>
                  <a:lnTo>
                    <a:pt x="9810" y="28920"/>
                  </a:lnTo>
                  <a:close/>
                  <a:moveTo>
                    <a:pt x="4889" y="27103"/>
                  </a:moveTo>
                  <a:cubicBezTo>
                    <a:pt x="6215" y="28951"/>
                    <a:pt x="7844" y="30647"/>
                    <a:pt x="9754" y="32159"/>
                  </a:cubicBezTo>
                  <a:cubicBezTo>
                    <a:pt x="9745" y="32157"/>
                    <a:pt x="9735" y="32154"/>
                    <a:pt x="9726" y="32151"/>
                  </a:cubicBezTo>
                  <a:cubicBezTo>
                    <a:pt x="9712" y="32148"/>
                    <a:pt x="9697" y="32142"/>
                    <a:pt x="9681" y="32138"/>
                  </a:cubicBezTo>
                  <a:cubicBezTo>
                    <a:pt x="9618" y="32120"/>
                    <a:pt x="9554" y="32100"/>
                    <a:pt x="9491" y="32082"/>
                  </a:cubicBezTo>
                  <a:cubicBezTo>
                    <a:pt x="9470" y="32076"/>
                    <a:pt x="9451" y="32069"/>
                    <a:pt x="9429" y="32063"/>
                  </a:cubicBezTo>
                  <a:lnTo>
                    <a:pt x="9235" y="32003"/>
                  </a:lnTo>
                  <a:cubicBezTo>
                    <a:pt x="9219" y="31997"/>
                    <a:pt x="9204" y="31991"/>
                    <a:pt x="9188" y="31988"/>
                  </a:cubicBezTo>
                  <a:cubicBezTo>
                    <a:pt x="9117" y="31966"/>
                    <a:pt x="9048" y="31942"/>
                    <a:pt x="8978" y="31919"/>
                  </a:cubicBezTo>
                  <a:cubicBezTo>
                    <a:pt x="8969" y="31914"/>
                    <a:pt x="8960" y="31913"/>
                    <a:pt x="8951" y="31909"/>
                  </a:cubicBezTo>
                  <a:cubicBezTo>
                    <a:pt x="8872" y="31884"/>
                    <a:pt x="8794" y="31856"/>
                    <a:pt x="8716" y="31828"/>
                  </a:cubicBezTo>
                  <a:lnTo>
                    <a:pt x="8713" y="31828"/>
                  </a:lnTo>
                  <a:cubicBezTo>
                    <a:pt x="7719" y="31481"/>
                    <a:pt x="6789" y="31075"/>
                    <a:pt x="5939" y="30617"/>
                  </a:cubicBezTo>
                  <a:cubicBezTo>
                    <a:pt x="5936" y="30614"/>
                    <a:pt x="5933" y="30613"/>
                    <a:pt x="5930" y="30611"/>
                  </a:cubicBezTo>
                  <a:cubicBezTo>
                    <a:pt x="5870" y="30577"/>
                    <a:pt x="5811" y="30547"/>
                    <a:pt x="5752" y="30514"/>
                  </a:cubicBezTo>
                  <a:cubicBezTo>
                    <a:pt x="5739" y="30507"/>
                    <a:pt x="5724" y="30499"/>
                    <a:pt x="5711" y="30492"/>
                  </a:cubicBezTo>
                  <a:cubicBezTo>
                    <a:pt x="5671" y="30470"/>
                    <a:pt x="5630" y="30445"/>
                    <a:pt x="5590" y="30422"/>
                  </a:cubicBezTo>
                  <a:cubicBezTo>
                    <a:pt x="5568" y="30408"/>
                    <a:pt x="5548" y="30398"/>
                    <a:pt x="5526" y="30385"/>
                  </a:cubicBezTo>
                  <a:cubicBezTo>
                    <a:pt x="5489" y="30363"/>
                    <a:pt x="5452" y="30342"/>
                    <a:pt x="5415" y="30320"/>
                  </a:cubicBezTo>
                  <a:cubicBezTo>
                    <a:pt x="5392" y="30305"/>
                    <a:pt x="5367" y="30294"/>
                    <a:pt x="5343" y="30279"/>
                  </a:cubicBezTo>
                  <a:cubicBezTo>
                    <a:pt x="5306" y="30257"/>
                    <a:pt x="5271" y="30235"/>
                    <a:pt x="5234" y="30213"/>
                  </a:cubicBezTo>
                  <a:cubicBezTo>
                    <a:pt x="5211" y="30198"/>
                    <a:pt x="5187" y="30183"/>
                    <a:pt x="5165" y="30170"/>
                  </a:cubicBezTo>
                  <a:cubicBezTo>
                    <a:pt x="5128" y="30148"/>
                    <a:pt x="5093" y="30126"/>
                    <a:pt x="5058" y="30104"/>
                  </a:cubicBezTo>
                  <a:cubicBezTo>
                    <a:pt x="5034" y="30089"/>
                    <a:pt x="5012" y="30074"/>
                    <a:pt x="4989" y="30060"/>
                  </a:cubicBezTo>
                  <a:cubicBezTo>
                    <a:pt x="4953" y="30038"/>
                    <a:pt x="4918" y="30014"/>
                    <a:pt x="4884" y="29992"/>
                  </a:cubicBezTo>
                  <a:cubicBezTo>
                    <a:pt x="4862" y="29977"/>
                    <a:pt x="4837" y="29963"/>
                    <a:pt x="4815" y="29948"/>
                  </a:cubicBezTo>
                  <a:cubicBezTo>
                    <a:pt x="4781" y="29926"/>
                    <a:pt x="4746" y="29901"/>
                    <a:pt x="4712" y="29879"/>
                  </a:cubicBezTo>
                  <a:cubicBezTo>
                    <a:pt x="4690" y="29864"/>
                    <a:pt x="4668" y="29849"/>
                    <a:pt x="4644" y="29835"/>
                  </a:cubicBezTo>
                  <a:cubicBezTo>
                    <a:pt x="4609" y="29811"/>
                    <a:pt x="4577" y="29789"/>
                    <a:pt x="4542" y="29766"/>
                  </a:cubicBezTo>
                  <a:cubicBezTo>
                    <a:pt x="4519" y="29751"/>
                    <a:pt x="4497" y="29736"/>
                    <a:pt x="4475" y="29720"/>
                  </a:cubicBezTo>
                  <a:cubicBezTo>
                    <a:pt x="4443" y="29695"/>
                    <a:pt x="4408" y="29671"/>
                    <a:pt x="4374" y="29648"/>
                  </a:cubicBezTo>
                  <a:cubicBezTo>
                    <a:pt x="4352" y="29633"/>
                    <a:pt x="4333" y="29617"/>
                    <a:pt x="4311" y="29602"/>
                  </a:cubicBezTo>
                  <a:lnTo>
                    <a:pt x="4211" y="29530"/>
                  </a:lnTo>
                  <a:cubicBezTo>
                    <a:pt x="4190" y="29515"/>
                    <a:pt x="4168" y="29499"/>
                    <a:pt x="4149" y="29485"/>
                  </a:cubicBezTo>
                  <a:cubicBezTo>
                    <a:pt x="4115" y="29460"/>
                    <a:pt x="4083" y="29435"/>
                    <a:pt x="4050" y="29411"/>
                  </a:cubicBezTo>
                  <a:cubicBezTo>
                    <a:pt x="4031" y="29396"/>
                    <a:pt x="4011" y="29379"/>
                    <a:pt x="3990" y="29364"/>
                  </a:cubicBezTo>
                  <a:cubicBezTo>
                    <a:pt x="3958" y="29340"/>
                    <a:pt x="3925" y="29315"/>
                    <a:pt x="3894" y="29290"/>
                  </a:cubicBezTo>
                  <a:cubicBezTo>
                    <a:pt x="3874" y="29274"/>
                    <a:pt x="3855" y="29260"/>
                    <a:pt x="3834" y="29243"/>
                  </a:cubicBezTo>
                  <a:cubicBezTo>
                    <a:pt x="3803" y="29217"/>
                    <a:pt x="3771" y="29193"/>
                    <a:pt x="3740" y="29168"/>
                  </a:cubicBezTo>
                  <a:cubicBezTo>
                    <a:pt x="3719" y="29151"/>
                    <a:pt x="3700" y="29136"/>
                    <a:pt x="3681" y="29120"/>
                  </a:cubicBezTo>
                  <a:cubicBezTo>
                    <a:pt x="3671" y="29111"/>
                    <a:pt x="3658" y="29102"/>
                    <a:pt x="3646" y="29090"/>
                  </a:cubicBezTo>
                  <a:cubicBezTo>
                    <a:pt x="3944" y="28477"/>
                    <a:pt x="4359" y="27812"/>
                    <a:pt x="4889" y="27103"/>
                  </a:cubicBezTo>
                  <a:close/>
                  <a:moveTo>
                    <a:pt x="11218" y="30366"/>
                  </a:moveTo>
                  <a:cubicBezTo>
                    <a:pt x="11594" y="30730"/>
                    <a:pt x="11978" y="31085"/>
                    <a:pt x="12370" y="31429"/>
                  </a:cubicBezTo>
                  <a:cubicBezTo>
                    <a:pt x="11586" y="31723"/>
                    <a:pt x="10824" y="31979"/>
                    <a:pt x="10090" y="32194"/>
                  </a:cubicBezTo>
                  <a:cubicBezTo>
                    <a:pt x="10434" y="31613"/>
                    <a:pt x="10812" y="31003"/>
                    <a:pt x="11218" y="30366"/>
                  </a:cubicBezTo>
                  <a:close/>
                  <a:moveTo>
                    <a:pt x="16192" y="29904"/>
                  </a:moveTo>
                  <a:lnTo>
                    <a:pt x="16192" y="29904"/>
                  </a:lnTo>
                  <a:cubicBezTo>
                    <a:pt x="15380" y="30826"/>
                    <a:pt x="14588" y="31701"/>
                    <a:pt x="13827" y="32509"/>
                  </a:cubicBezTo>
                  <a:cubicBezTo>
                    <a:pt x="13395" y="32172"/>
                    <a:pt x="12971" y="31823"/>
                    <a:pt x="12556" y="31463"/>
                  </a:cubicBezTo>
                  <a:cubicBezTo>
                    <a:pt x="13729" y="31022"/>
                    <a:pt x="14948" y="30495"/>
                    <a:pt x="16192" y="29904"/>
                  </a:cubicBezTo>
                  <a:close/>
                  <a:moveTo>
                    <a:pt x="3157" y="30501"/>
                  </a:moveTo>
                  <a:lnTo>
                    <a:pt x="3157" y="30501"/>
                  </a:lnTo>
                  <a:cubicBezTo>
                    <a:pt x="3438" y="31223"/>
                    <a:pt x="3805" y="31945"/>
                    <a:pt x="4247" y="32651"/>
                  </a:cubicBezTo>
                  <a:cubicBezTo>
                    <a:pt x="3849" y="32488"/>
                    <a:pt x="3549" y="32250"/>
                    <a:pt x="3357" y="31937"/>
                  </a:cubicBezTo>
                  <a:cubicBezTo>
                    <a:pt x="3124" y="31554"/>
                    <a:pt x="3057" y="31075"/>
                    <a:pt x="3157" y="30501"/>
                  </a:cubicBezTo>
                  <a:close/>
                  <a:moveTo>
                    <a:pt x="3225" y="30201"/>
                  </a:moveTo>
                  <a:cubicBezTo>
                    <a:pt x="3821" y="31122"/>
                    <a:pt x="4490" y="32019"/>
                    <a:pt x="5227" y="32885"/>
                  </a:cubicBezTo>
                  <a:cubicBezTo>
                    <a:pt x="4924" y="32850"/>
                    <a:pt x="4650" y="32794"/>
                    <a:pt x="4409" y="32710"/>
                  </a:cubicBezTo>
                  <a:cubicBezTo>
                    <a:pt x="3912" y="31938"/>
                    <a:pt x="3502" y="31133"/>
                    <a:pt x="3196" y="30319"/>
                  </a:cubicBezTo>
                  <a:cubicBezTo>
                    <a:pt x="3204" y="30280"/>
                    <a:pt x="3213" y="30242"/>
                    <a:pt x="3225" y="30201"/>
                  </a:cubicBezTo>
                  <a:close/>
                  <a:moveTo>
                    <a:pt x="3602" y="29180"/>
                  </a:moveTo>
                  <a:cubicBezTo>
                    <a:pt x="4206" y="29673"/>
                    <a:pt x="4886" y="30132"/>
                    <a:pt x="5627" y="30550"/>
                  </a:cubicBezTo>
                  <a:cubicBezTo>
                    <a:pt x="5637" y="30555"/>
                    <a:pt x="5649" y="30563"/>
                    <a:pt x="5659" y="30569"/>
                  </a:cubicBezTo>
                  <a:cubicBezTo>
                    <a:pt x="5681" y="30582"/>
                    <a:pt x="5703" y="30592"/>
                    <a:pt x="5726" y="30605"/>
                  </a:cubicBezTo>
                  <a:cubicBezTo>
                    <a:pt x="5733" y="30610"/>
                    <a:pt x="5740" y="30613"/>
                    <a:pt x="5748" y="30619"/>
                  </a:cubicBezTo>
                  <a:cubicBezTo>
                    <a:pt x="5783" y="30639"/>
                    <a:pt x="5820" y="30658"/>
                    <a:pt x="5855" y="30677"/>
                  </a:cubicBezTo>
                  <a:cubicBezTo>
                    <a:pt x="5864" y="30683"/>
                    <a:pt x="5873" y="30688"/>
                    <a:pt x="5884" y="30692"/>
                  </a:cubicBezTo>
                  <a:cubicBezTo>
                    <a:pt x="5889" y="30694"/>
                    <a:pt x="5895" y="30697"/>
                    <a:pt x="5899" y="30700"/>
                  </a:cubicBezTo>
                  <a:cubicBezTo>
                    <a:pt x="5911" y="30707"/>
                    <a:pt x="5924" y="30714"/>
                    <a:pt x="5939" y="30722"/>
                  </a:cubicBezTo>
                  <a:cubicBezTo>
                    <a:pt x="5976" y="30742"/>
                    <a:pt x="6011" y="30760"/>
                    <a:pt x="6048" y="30780"/>
                  </a:cubicBezTo>
                  <a:cubicBezTo>
                    <a:pt x="6076" y="30795"/>
                    <a:pt x="6105" y="30810"/>
                    <a:pt x="6134" y="30825"/>
                  </a:cubicBezTo>
                  <a:cubicBezTo>
                    <a:pt x="6171" y="30842"/>
                    <a:pt x="6205" y="30863"/>
                    <a:pt x="6242" y="30882"/>
                  </a:cubicBezTo>
                  <a:lnTo>
                    <a:pt x="6330" y="30926"/>
                  </a:lnTo>
                  <a:cubicBezTo>
                    <a:pt x="6367" y="30944"/>
                    <a:pt x="6402" y="30963"/>
                    <a:pt x="6439" y="30980"/>
                  </a:cubicBezTo>
                  <a:cubicBezTo>
                    <a:pt x="6468" y="30995"/>
                    <a:pt x="6499" y="31010"/>
                    <a:pt x="6529" y="31025"/>
                  </a:cubicBezTo>
                  <a:cubicBezTo>
                    <a:pt x="6565" y="31044"/>
                    <a:pt x="6602" y="31061"/>
                    <a:pt x="6639" y="31078"/>
                  </a:cubicBezTo>
                  <a:cubicBezTo>
                    <a:pt x="6670" y="31092"/>
                    <a:pt x="6701" y="31107"/>
                    <a:pt x="6732" y="31122"/>
                  </a:cubicBezTo>
                  <a:cubicBezTo>
                    <a:pt x="6768" y="31138"/>
                    <a:pt x="6805" y="31157"/>
                    <a:pt x="6842" y="31173"/>
                  </a:cubicBezTo>
                  <a:cubicBezTo>
                    <a:pt x="6873" y="31188"/>
                    <a:pt x="6904" y="31203"/>
                    <a:pt x="6936" y="31216"/>
                  </a:cubicBezTo>
                  <a:cubicBezTo>
                    <a:pt x="6973" y="31232"/>
                    <a:pt x="7010" y="31251"/>
                    <a:pt x="7048" y="31267"/>
                  </a:cubicBezTo>
                  <a:cubicBezTo>
                    <a:pt x="7079" y="31282"/>
                    <a:pt x="7113" y="31295"/>
                    <a:pt x="7143" y="31310"/>
                  </a:cubicBezTo>
                  <a:cubicBezTo>
                    <a:pt x="7180" y="31326"/>
                    <a:pt x="7219" y="31342"/>
                    <a:pt x="7255" y="31358"/>
                  </a:cubicBezTo>
                  <a:cubicBezTo>
                    <a:pt x="7289" y="31373"/>
                    <a:pt x="7321" y="31386"/>
                    <a:pt x="7352" y="31401"/>
                  </a:cubicBezTo>
                  <a:cubicBezTo>
                    <a:pt x="7389" y="31417"/>
                    <a:pt x="7429" y="31435"/>
                    <a:pt x="7466" y="31450"/>
                  </a:cubicBezTo>
                  <a:cubicBezTo>
                    <a:pt x="7498" y="31464"/>
                    <a:pt x="7533" y="31476"/>
                    <a:pt x="7566" y="31491"/>
                  </a:cubicBezTo>
                  <a:cubicBezTo>
                    <a:pt x="7602" y="31506"/>
                    <a:pt x="7642" y="31523"/>
                    <a:pt x="7679" y="31538"/>
                  </a:cubicBezTo>
                  <a:cubicBezTo>
                    <a:pt x="7713" y="31553"/>
                    <a:pt x="7747" y="31564"/>
                    <a:pt x="7782" y="31579"/>
                  </a:cubicBezTo>
                  <a:cubicBezTo>
                    <a:pt x="7819" y="31594"/>
                    <a:pt x="7857" y="31611"/>
                    <a:pt x="7895" y="31626"/>
                  </a:cubicBezTo>
                  <a:cubicBezTo>
                    <a:pt x="7930" y="31638"/>
                    <a:pt x="7966" y="31653"/>
                    <a:pt x="8000" y="31666"/>
                  </a:cubicBezTo>
                  <a:cubicBezTo>
                    <a:pt x="8039" y="31681"/>
                    <a:pt x="8076" y="31695"/>
                    <a:pt x="8114" y="31710"/>
                  </a:cubicBezTo>
                  <a:cubicBezTo>
                    <a:pt x="8150" y="31723"/>
                    <a:pt x="8186" y="31738"/>
                    <a:pt x="8220" y="31751"/>
                  </a:cubicBezTo>
                  <a:cubicBezTo>
                    <a:pt x="8260" y="31766"/>
                    <a:pt x="8297" y="31781"/>
                    <a:pt x="8335" y="31792"/>
                  </a:cubicBezTo>
                  <a:cubicBezTo>
                    <a:pt x="8370" y="31806"/>
                    <a:pt x="8407" y="31819"/>
                    <a:pt x="8444" y="31832"/>
                  </a:cubicBezTo>
                  <a:cubicBezTo>
                    <a:pt x="8482" y="31847"/>
                    <a:pt x="8520" y="31859"/>
                    <a:pt x="8558" y="31873"/>
                  </a:cubicBezTo>
                  <a:lnTo>
                    <a:pt x="8669" y="31913"/>
                  </a:lnTo>
                  <a:cubicBezTo>
                    <a:pt x="8708" y="31925"/>
                    <a:pt x="8747" y="31939"/>
                    <a:pt x="8785" y="31953"/>
                  </a:cubicBezTo>
                  <a:cubicBezTo>
                    <a:pt x="8822" y="31966"/>
                    <a:pt x="8860" y="31979"/>
                    <a:pt x="8897" y="31991"/>
                  </a:cubicBezTo>
                  <a:cubicBezTo>
                    <a:pt x="8907" y="31995"/>
                    <a:pt x="8914" y="31997"/>
                    <a:pt x="8923" y="32001"/>
                  </a:cubicBezTo>
                  <a:cubicBezTo>
                    <a:pt x="8929" y="32003"/>
                    <a:pt x="8932" y="32004"/>
                    <a:pt x="8938" y="32006"/>
                  </a:cubicBezTo>
                  <a:cubicBezTo>
                    <a:pt x="8963" y="32016"/>
                    <a:pt x="8988" y="32023"/>
                    <a:pt x="9013" y="32032"/>
                  </a:cubicBezTo>
                  <a:cubicBezTo>
                    <a:pt x="9051" y="32045"/>
                    <a:pt x="9091" y="32057"/>
                    <a:pt x="9129" y="32069"/>
                  </a:cubicBezTo>
                  <a:cubicBezTo>
                    <a:pt x="9142" y="32072"/>
                    <a:pt x="9157" y="32078"/>
                    <a:pt x="9169" y="32082"/>
                  </a:cubicBezTo>
                  <a:cubicBezTo>
                    <a:pt x="9176" y="32084"/>
                    <a:pt x="9187" y="32087"/>
                    <a:pt x="9194" y="32090"/>
                  </a:cubicBezTo>
                  <a:cubicBezTo>
                    <a:pt x="9210" y="32094"/>
                    <a:pt x="9226" y="32100"/>
                    <a:pt x="9245" y="32106"/>
                  </a:cubicBezTo>
                  <a:cubicBezTo>
                    <a:pt x="9284" y="32119"/>
                    <a:pt x="9322" y="32129"/>
                    <a:pt x="9360" y="32142"/>
                  </a:cubicBezTo>
                  <a:cubicBezTo>
                    <a:pt x="9385" y="32150"/>
                    <a:pt x="9407" y="32157"/>
                    <a:pt x="9431" y="32165"/>
                  </a:cubicBezTo>
                  <a:lnTo>
                    <a:pt x="9447" y="32170"/>
                  </a:lnTo>
                  <a:cubicBezTo>
                    <a:pt x="9459" y="32173"/>
                    <a:pt x="9467" y="32175"/>
                    <a:pt x="9478" y="32179"/>
                  </a:cubicBezTo>
                  <a:cubicBezTo>
                    <a:pt x="9517" y="32192"/>
                    <a:pt x="9557" y="32203"/>
                    <a:pt x="9595" y="32215"/>
                  </a:cubicBezTo>
                  <a:cubicBezTo>
                    <a:pt x="9632" y="32225"/>
                    <a:pt x="9668" y="32237"/>
                    <a:pt x="9704" y="32247"/>
                  </a:cubicBezTo>
                  <a:cubicBezTo>
                    <a:pt x="9709" y="32248"/>
                    <a:pt x="9712" y="32248"/>
                    <a:pt x="9716" y="32251"/>
                  </a:cubicBezTo>
                  <a:cubicBezTo>
                    <a:pt x="9745" y="32260"/>
                    <a:pt x="9775" y="32267"/>
                    <a:pt x="9804" y="32276"/>
                  </a:cubicBezTo>
                  <a:cubicBezTo>
                    <a:pt x="8269" y="32708"/>
                    <a:pt x="6963" y="32923"/>
                    <a:pt x="5923" y="32923"/>
                  </a:cubicBezTo>
                  <a:cubicBezTo>
                    <a:pt x="5728" y="32923"/>
                    <a:pt x="5542" y="32915"/>
                    <a:pt x="5365" y="32900"/>
                  </a:cubicBezTo>
                  <a:cubicBezTo>
                    <a:pt x="4586" y="31989"/>
                    <a:pt x="3881" y="31045"/>
                    <a:pt x="3259" y="30074"/>
                  </a:cubicBezTo>
                  <a:cubicBezTo>
                    <a:pt x="3340" y="29796"/>
                    <a:pt x="3453" y="29498"/>
                    <a:pt x="3600" y="29185"/>
                  </a:cubicBezTo>
                  <a:cubicBezTo>
                    <a:pt x="3602" y="29183"/>
                    <a:pt x="3602" y="29183"/>
                    <a:pt x="3602" y="29180"/>
                  </a:cubicBezTo>
                  <a:close/>
                  <a:moveTo>
                    <a:pt x="12456" y="31497"/>
                  </a:moveTo>
                  <a:cubicBezTo>
                    <a:pt x="12883" y="31869"/>
                    <a:pt x="13321" y="32229"/>
                    <a:pt x="13764" y="32575"/>
                  </a:cubicBezTo>
                  <a:cubicBezTo>
                    <a:pt x="13646" y="32700"/>
                    <a:pt x="13529" y="32822"/>
                    <a:pt x="13412" y="32944"/>
                  </a:cubicBezTo>
                  <a:cubicBezTo>
                    <a:pt x="13409" y="32944"/>
                    <a:pt x="13408" y="32944"/>
                    <a:pt x="13404" y="32943"/>
                  </a:cubicBezTo>
                  <a:cubicBezTo>
                    <a:pt x="13395" y="32944"/>
                    <a:pt x="13387" y="32944"/>
                    <a:pt x="13380" y="32944"/>
                  </a:cubicBezTo>
                  <a:cubicBezTo>
                    <a:pt x="13366" y="32944"/>
                    <a:pt x="13353" y="32943"/>
                    <a:pt x="13342" y="32940"/>
                  </a:cubicBezTo>
                  <a:cubicBezTo>
                    <a:pt x="13280" y="32931"/>
                    <a:pt x="13218" y="32922"/>
                    <a:pt x="13158" y="32913"/>
                  </a:cubicBezTo>
                  <a:cubicBezTo>
                    <a:pt x="13137" y="32909"/>
                    <a:pt x="13117" y="32907"/>
                    <a:pt x="13099" y="32903"/>
                  </a:cubicBezTo>
                  <a:cubicBezTo>
                    <a:pt x="13037" y="32894"/>
                    <a:pt x="12977" y="32884"/>
                    <a:pt x="12917" y="32873"/>
                  </a:cubicBezTo>
                  <a:cubicBezTo>
                    <a:pt x="12896" y="32871"/>
                    <a:pt x="12875" y="32866"/>
                    <a:pt x="12858" y="32865"/>
                  </a:cubicBezTo>
                  <a:cubicBezTo>
                    <a:pt x="12798" y="32856"/>
                    <a:pt x="12736" y="32844"/>
                    <a:pt x="12677" y="32834"/>
                  </a:cubicBezTo>
                  <a:lnTo>
                    <a:pt x="12617" y="32822"/>
                  </a:lnTo>
                  <a:cubicBezTo>
                    <a:pt x="12558" y="32812"/>
                    <a:pt x="12497" y="32803"/>
                    <a:pt x="12439" y="32791"/>
                  </a:cubicBezTo>
                  <a:cubicBezTo>
                    <a:pt x="12418" y="32788"/>
                    <a:pt x="12396" y="32784"/>
                    <a:pt x="12375" y="32781"/>
                  </a:cubicBezTo>
                  <a:lnTo>
                    <a:pt x="12199" y="32747"/>
                  </a:lnTo>
                  <a:cubicBezTo>
                    <a:pt x="12177" y="32744"/>
                    <a:pt x="12158" y="32740"/>
                    <a:pt x="12136" y="32734"/>
                  </a:cubicBezTo>
                  <a:cubicBezTo>
                    <a:pt x="12077" y="32723"/>
                    <a:pt x="12019" y="32712"/>
                    <a:pt x="11962" y="32700"/>
                  </a:cubicBezTo>
                  <a:cubicBezTo>
                    <a:pt x="11940" y="32696"/>
                    <a:pt x="11918" y="32690"/>
                    <a:pt x="11896" y="32687"/>
                  </a:cubicBezTo>
                  <a:cubicBezTo>
                    <a:pt x="11839" y="32675"/>
                    <a:pt x="11784" y="32663"/>
                    <a:pt x="11727" y="32651"/>
                  </a:cubicBezTo>
                  <a:cubicBezTo>
                    <a:pt x="11703" y="32645"/>
                    <a:pt x="11681" y="32643"/>
                    <a:pt x="11658" y="32637"/>
                  </a:cubicBezTo>
                  <a:cubicBezTo>
                    <a:pt x="11602" y="32626"/>
                    <a:pt x="11547" y="32613"/>
                    <a:pt x="11493" y="32601"/>
                  </a:cubicBezTo>
                  <a:cubicBezTo>
                    <a:pt x="11469" y="32597"/>
                    <a:pt x="11444" y="32591"/>
                    <a:pt x="11419" y="32585"/>
                  </a:cubicBezTo>
                  <a:cubicBezTo>
                    <a:pt x="11366" y="32575"/>
                    <a:pt x="11313" y="32562"/>
                    <a:pt x="11260" y="32548"/>
                  </a:cubicBezTo>
                  <a:cubicBezTo>
                    <a:pt x="11234" y="32543"/>
                    <a:pt x="11209" y="32538"/>
                    <a:pt x="11183" y="32531"/>
                  </a:cubicBezTo>
                  <a:cubicBezTo>
                    <a:pt x="11131" y="32519"/>
                    <a:pt x="11080" y="32506"/>
                    <a:pt x="11030" y="32494"/>
                  </a:cubicBezTo>
                  <a:cubicBezTo>
                    <a:pt x="11003" y="32487"/>
                    <a:pt x="10975" y="32481"/>
                    <a:pt x="10947" y="32473"/>
                  </a:cubicBezTo>
                  <a:cubicBezTo>
                    <a:pt x="10897" y="32462"/>
                    <a:pt x="10850" y="32450"/>
                    <a:pt x="10800" y="32437"/>
                  </a:cubicBezTo>
                  <a:lnTo>
                    <a:pt x="10712" y="32415"/>
                  </a:lnTo>
                  <a:cubicBezTo>
                    <a:pt x="10666" y="32403"/>
                    <a:pt x="10618" y="32391"/>
                    <a:pt x="10572" y="32378"/>
                  </a:cubicBezTo>
                  <a:cubicBezTo>
                    <a:pt x="10541" y="32370"/>
                    <a:pt x="10510" y="32362"/>
                    <a:pt x="10478" y="32354"/>
                  </a:cubicBezTo>
                  <a:cubicBezTo>
                    <a:pt x="10434" y="32342"/>
                    <a:pt x="10390" y="32329"/>
                    <a:pt x="10346" y="32319"/>
                  </a:cubicBezTo>
                  <a:lnTo>
                    <a:pt x="10247" y="32291"/>
                  </a:lnTo>
                  <a:cubicBezTo>
                    <a:pt x="10219" y="32284"/>
                    <a:pt x="10191" y="32276"/>
                    <a:pt x="10166" y="32269"/>
                  </a:cubicBezTo>
                  <a:cubicBezTo>
                    <a:pt x="10903" y="32053"/>
                    <a:pt x="11668" y="31792"/>
                    <a:pt x="12456" y="31497"/>
                  </a:cubicBezTo>
                  <a:close/>
                  <a:moveTo>
                    <a:pt x="13854" y="32656"/>
                  </a:moveTo>
                  <a:cubicBezTo>
                    <a:pt x="14040" y="32798"/>
                    <a:pt x="14227" y="32941"/>
                    <a:pt x="14417" y="33081"/>
                  </a:cubicBezTo>
                  <a:cubicBezTo>
                    <a:pt x="14405" y="33078"/>
                    <a:pt x="14395" y="33078"/>
                    <a:pt x="14383" y="33076"/>
                  </a:cubicBezTo>
                  <a:cubicBezTo>
                    <a:pt x="14360" y="33074"/>
                    <a:pt x="14338" y="33071"/>
                    <a:pt x="14317" y="33068"/>
                  </a:cubicBezTo>
                  <a:cubicBezTo>
                    <a:pt x="14257" y="33060"/>
                    <a:pt x="14196" y="33053"/>
                    <a:pt x="14136" y="33047"/>
                  </a:cubicBezTo>
                  <a:cubicBezTo>
                    <a:pt x="14115" y="33046"/>
                    <a:pt x="14093" y="33041"/>
                    <a:pt x="14073" y="33040"/>
                  </a:cubicBezTo>
                  <a:lnTo>
                    <a:pt x="13890" y="33018"/>
                  </a:lnTo>
                  <a:cubicBezTo>
                    <a:pt x="13871" y="33016"/>
                    <a:pt x="13851" y="33012"/>
                    <a:pt x="13829" y="33010"/>
                  </a:cubicBezTo>
                  <a:cubicBezTo>
                    <a:pt x="13768" y="33003"/>
                    <a:pt x="13705" y="32994"/>
                    <a:pt x="13645" y="32987"/>
                  </a:cubicBezTo>
                  <a:cubicBezTo>
                    <a:pt x="13624" y="32982"/>
                    <a:pt x="13604" y="32981"/>
                    <a:pt x="13584" y="32978"/>
                  </a:cubicBezTo>
                  <a:cubicBezTo>
                    <a:pt x="13565" y="32975"/>
                    <a:pt x="13548" y="32972"/>
                    <a:pt x="13529" y="32971"/>
                  </a:cubicBezTo>
                  <a:cubicBezTo>
                    <a:pt x="13626" y="32869"/>
                    <a:pt x="13720" y="32769"/>
                    <a:pt x="13812" y="32672"/>
                  </a:cubicBezTo>
                  <a:lnTo>
                    <a:pt x="13827" y="32685"/>
                  </a:lnTo>
                  <a:cubicBezTo>
                    <a:pt x="13836" y="32676"/>
                    <a:pt x="13845" y="32665"/>
                    <a:pt x="13854" y="32656"/>
                  </a:cubicBezTo>
                  <a:close/>
                  <a:moveTo>
                    <a:pt x="40244" y="26140"/>
                  </a:moveTo>
                  <a:lnTo>
                    <a:pt x="40244" y="26140"/>
                  </a:lnTo>
                  <a:cubicBezTo>
                    <a:pt x="40163" y="27136"/>
                    <a:pt x="39969" y="28101"/>
                    <a:pt x="39667" y="29023"/>
                  </a:cubicBezTo>
                  <a:cubicBezTo>
                    <a:pt x="39520" y="29479"/>
                    <a:pt x="39347" y="29923"/>
                    <a:pt x="39144" y="30352"/>
                  </a:cubicBezTo>
                  <a:cubicBezTo>
                    <a:pt x="38826" y="30930"/>
                    <a:pt x="38469" y="31547"/>
                    <a:pt x="38148" y="32075"/>
                  </a:cubicBezTo>
                  <a:cubicBezTo>
                    <a:pt x="37898" y="32431"/>
                    <a:pt x="37627" y="32775"/>
                    <a:pt x="37336" y="33106"/>
                  </a:cubicBezTo>
                  <a:cubicBezTo>
                    <a:pt x="37586" y="32634"/>
                    <a:pt x="37799" y="32135"/>
                    <a:pt x="37975" y="31613"/>
                  </a:cubicBezTo>
                  <a:lnTo>
                    <a:pt x="37975" y="31611"/>
                  </a:lnTo>
                  <a:lnTo>
                    <a:pt x="38025" y="31457"/>
                  </a:lnTo>
                  <a:cubicBezTo>
                    <a:pt x="38025" y="31456"/>
                    <a:pt x="38025" y="31456"/>
                    <a:pt x="38026" y="31453"/>
                  </a:cubicBezTo>
                  <a:cubicBezTo>
                    <a:pt x="38042" y="31401"/>
                    <a:pt x="38057" y="31350"/>
                    <a:pt x="38075" y="31298"/>
                  </a:cubicBezTo>
                  <a:cubicBezTo>
                    <a:pt x="38075" y="31297"/>
                    <a:pt x="38076" y="31294"/>
                    <a:pt x="38076" y="31291"/>
                  </a:cubicBezTo>
                  <a:cubicBezTo>
                    <a:pt x="38091" y="31239"/>
                    <a:pt x="38105" y="31191"/>
                    <a:pt x="38120" y="31139"/>
                  </a:cubicBezTo>
                  <a:cubicBezTo>
                    <a:pt x="38120" y="31136"/>
                    <a:pt x="38122" y="31133"/>
                    <a:pt x="38122" y="31132"/>
                  </a:cubicBezTo>
                  <a:cubicBezTo>
                    <a:pt x="38136" y="31080"/>
                    <a:pt x="38150" y="31030"/>
                    <a:pt x="38164" y="30979"/>
                  </a:cubicBezTo>
                  <a:cubicBezTo>
                    <a:pt x="38166" y="30975"/>
                    <a:pt x="38166" y="30972"/>
                    <a:pt x="38167" y="30967"/>
                  </a:cubicBezTo>
                  <a:cubicBezTo>
                    <a:pt x="38180" y="30919"/>
                    <a:pt x="38194" y="30867"/>
                    <a:pt x="38207" y="30817"/>
                  </a:cubicBezTo>
                  <a:cubicBezTo>
                    <a:pt x="38208" y="30813"/>
                    <a:pt x="38208" y="30810"/>
                    <a:pt x="38208" y="30805"/>
                  </a:cubicBezTo>
                  <a:cubicBezTo>
                    <a:pt x="38222" y="30757"/>
                    <a:pt x="38232" y="30705"/>
                    <a:pt x="38245" y="30654"/>
                  </a:cubicBezTo>
                  <a:cubicBezTo>
                    <a:pt x="38247" y="30648"/>
                    <a:pt x="38247" y="30642"/>
                    <a:pt x="38248" y="30636"/>
                  </a:cubicBezTo>
                  <a:lnTo>
                    <a:pt x="38282" y="30488"/>
                  </a:lnTo>
                  <a:cubicBezTo>
                    <a:pt x="38283" y="30482"/>
                    <a:pt x="38283" y="30474"/>
                    <a:pt x="38285" y="30470"/>
                  </a:cubicBezTo>
                  <a:cubicBezTo>
                    <a:pt x="38297" y="30420"/>
                    <a:pt x="38305" y="30370"/>
                    <a:pt x="38317" y="30323"/>
                  </a:cubicBezTo>
                  <a:cubicBezTo>
                    <a:pt x="38319" y="30317"/>
                    <a:pt x="38319" y="30310"/>
                    <a:pt x="38320" y="30304"/>
                  </a:cubicBezTo>
                  <a:cubicBezTo>
                    <a:pt x="38329" y="30254"/>
                    <a:pt x="38341" y="30205"/>
                    <a:pt x="38350" y="30155"/>
                  </a:cubicBezTo>
                  <a:cubicBezTo>
                    <a:pt x="38351" y="30148"/>
                    <a:pt x="38351" y="30141"/>
                    <a:pt x="38354" y="30133"/>
                  </a:cubicBezTo>
                  <a:cubicBezTo>
                    <a:pt x="38363" y="30085"/>
                    <a:pt x="38372" y="30036"/>
                    <a:pt x="38379" y="29986"/>
                  </a:cubicBezTo>
                  <a:cubicBezTo>
                    <a:pt x="38380" y="29979"/>
                    <a:pt x="38380" y="29970"/>
                    <a:pt x="38383" y="29963"/>
                  </a:cubicBezTo>
                  <a:cubicBezTo>
                    <a:pt x="38391" y="29914"/>
                    <a:pt x="38400" y="29867"/>
                    <a:pt x="38407" y="29817"/>
                  </a:cubicBezTo>
                  <a:cubicBezTo>
                    <a:pt x="38408" y="29808"/>
                    <a:pt x="38410" y="29796"/>
                    <a:pt x="38410" y="29788"/>
                  </a:cubicBezTo>
                  <a:cubicBezTo>
                    <a:pt x="38417" y="29739"/>
                    <a:pt x="38425" y="29693"/>
                    <a:pt x="38430" y="29646"/>
                  </a:cubicBezTo>
                  <a:cubicBezTo>
                    <a:pt x="38432" y="29635"/>
                    <a:pt x="38435" y="29626"/>
                    <a:pt x="38435" y="29614"/>
                  </a:cubicBezTo>
                  <a:cubicBezTo>
                    <a:pt x="38442" y="29568"/>
                    <a:pt x="38447" y="29520"/>
                    <a:pt x="38453" y="29474"/>
                  </a:cubicBezTo>
                  <a:cubicBezTo>
                    <a:pt x="38454" y="29464"/>
                    <a:pt x="38457" y="29451"/>
                    <a:pt x="38457" y="29440"/>
                  </a:cubicBezTo>
                  <a:lnTo>
                    <a:pt x="38473" y="29302"/>
                  </a:lnTo>
                  <a:cubicBezTo>
                    <a:pt x="38475" y="29289"/>
                    <a:pt x="38475" y="29276"/>
                    <a:pt x="38476" y="29262"/>
                  </a:cubicBezTo>
                  <a:cubicBezTo>
                    <a:pt x="38482" y="29217"/>
                    <a:pt x="38486" y="29173"/>
                    <a:pt x="38491" y="29127"/>
                  </a:cubicBezTo>
                  <a:cubicBezTo>
                    <a:pt x="38494" y="29114"/>
                    <a:pt x="38494" y="29099"/>
                    <a:pt x="38495" y="29087"/>
                  </a:cubicBezTo>
                  <a:cubicBezTo>
                    <a:pt x="38498" y="29043"/>
                    <a:pt x="38504" y="28996"/>
                    <a:pt x="38508" y="28952"/>
                  </a:cubicBezTo>
                  <a:cubicBezTo>
                    <a:pt x="38510" y="28937"/>
                    <a:pt x="38510" y="28923"/>
                    <a:pt x="38511" y="28908"/>
                  </a:cubicBezTo>
                  <a:lnTo>
                    <a:pt x="38523" y="28776"/>
                  </a:lnTo>
                  <a:cubicBezTo>
                    <a:pt x="38525" y="28759"/>
                    <a:pt x="38525" y="28745"/>
                    <a:pt x="38526" y="28729"/>
                  </a:cubicBezTo>
                  <a:cubicBezTo>
                    <a:pt x="38531" y="28684"/>
                    <a:pt x="38532" y="28642"/>
                    <a:pt x="38533" y="28598"/>
                  </a:cubicBezTo>
                  <a:cubicBezTo>
                    <a:pt x="38535" y="28581"/>
                    <a:pt x="38535" y="28562"/>
                    <a:pt x="38535" y="28546"/>
                  </a:cubicBezTo>
                  <a:lnTo>
                    <a:pt x="38541" y="28420"/>
                  </a:lnTo>
                  <a:cubicBezTo>
                    <a:pt x="38541" y="28401"/>
                    <a:pt x="38542" y="28383"/>
                    <a:pt x="38542" y="28362"/>
                  </a:cubicBezTo>
                  <a:cubicBezTo>
                    <a:pt x="38545" y="28323"/>
                    <a:pt x="38547" y="28280"/>
                    <a:pt x="38547" y="28237"/>
                  </a:cubicBezTo>
                  <a:cubicBezTo>
                    <a:pt x="38547" y="28217"/>
                    <a:pt x="38548" y="28196"/>
                    <a:pt x="38548" y="28177"/>
                  </a:cubicBezTo>
                  <a:cubicBezTo>
                    <a:pt x="38550" y="28136"/>
                    <a:pt x="38550" y="28096"/>
                    <a:pt x="38553" y="28055"/>
                  </a:cubicBezTo>
                  <a:lnTo>
                    <a:pt x="38553" y="28042"/>
                  </a:lnTo>
                  <a:cubicBezTo>
                    <a:pt x="38623" y="27986"/>
                    <a:pt x="38694" y="27927"/>
                    <a:pt x="38763" y="27865"/>
                  </a:cubicBezTo>
                  <a:cubicBezTo>
                    <a:pt x="39344" y="27364"/>
                    <a:pt x="39840" y="26784"/>
                    <a:pt x="40244" y="26140"/>
                  </a:cubicBezTo>
                  <a:close/>
                  <a:moveTo>
                    <a:pt x="22193" y="26655"/>
                  </a:moveTo>
                  <a:cubicBezTo>
                    <a:pt x="24082" y="27862"/>
                    <a:pt x="26069" y="28786"/>
                    <a:pt x="28070" y="29367"/>
                  </a:cubicBezTo>
                  <a:cubicBezTo>
                    <a:pt x="27642" y="30316"/>
                    <a:pt x="27180" y="31231"/>
                    <a:pt x="26691" y="32107"/>
                  </a:cubicBezTo>
                  <a:cubicBezTo>
                    <a:pt x="26680" y="32110"/>
                    <a:pt x="26671" y="32113"/>
                    <a:pt x="26661" y="32117"/>
                  </a:cubicBezTo>
                  <a:cubicBezTo>
                    <a:pt x="26636" y="32125"/>
                    <a:pt x="26611" y="32131"/>
                    <a:pt x="26583" y="32140"/>
                  </a:cubicBezTo>
                  <a:cubicBezTo>
                    <a:pt x="26480" y="32166"/>
                    <a:pt x="26375" y="32192"/>
                    <a:pt x="26272" y="32217"/>
                  </a:cubicBezTo>
                  <a:cubicBezTo>
                    <a:pt x="26263" y="32220"/>
                    <a:pt x="26252" y="32223"/>
                    <a:pt x="26243" y="32225"/>
                  </a:cubicBezTo>
                  <a:cubicBezTo>
                    <a:pt x="26147" y="32248"/>
                    <a:pt x="26050" y="32273"/>
                    <a:pt x="25955" y="32295"/>
                  </a:cubicBezTo>
                  <a:cubicBezTo>
                    <a:pt x="25927" y="32303"/>
                    <a:pt x="25899" y="32309"/>
                    <a:pt x="25871" y="32315"/>
                  </a:cubicBezTo>
                  <a:cubicBezTo>
                    <a:pt x="25766" y="32341"/>
                    <a:pt x="25662" y="32365"/>
                    <a:pt x="25557" y="32388"/>
                  </a:cubicBezTo>
                  <a:cubicBezTo>
                    <a:pt x="25550" y="32391"/>
                    <a:pt x="25544" y="32393"/>
                    <a:pt x="25537" y="32393"/>
                  </a:cubicBezTo>
                  <a:cubicBezTo>
                    <a:pt x="25437" y="32415"/>
                    <a:pt x="25337" y="32437"/>
                    <a:pt x="25237" y="32459"/>
                  </a:cubicBezTo>
                  <a:cubicBezTo>
                    <a:pt x="25209" y="32465"/>
                    <a:pt x="25181" y="32472"/>
                    <a:pt x="25154" y="32478"/>
                  </a:cubicBezTo>
                  <a:cubicBezTo>
                    <a:pt x="25048" y="32500"/>
                    <a:pt x="24943" y="32523"/>
                    <a:pt x="24838" y="32544"/>
                  </a:cubicBezTo>
                  <a:cubicBezTo>
                    <a:pt x="24835" y="32544"/>
                    <a:pt x="24832" y="32545"/>
                    <a:pt x="24831" y="32545"/>
                  </a:cubicBezTo>
                  <a:cubicBezTo>
                    <a:pt x="24726" y="32568"/>
                    <a:pt x="24620" y="32588"/>
                    <a:pt x="24516" y="32607"/>
                  </a:cubicBezTo>
                  <a:cubicBezTo>
                    <a:pt x="24488" y="32613"/>
                    <a:pt x="24460" y="32619"/>
                    <a:pt x="24431" y="32625"/>
                  </a:cubicBezTo>
                  <a:cubicBezTo>
                    <a:pt x="24328" y="32644"/>
                    <a:pt x="24228" y="32663"/>
                    <a:pt x="24125" y="32684"/>
                  </a:cubicBezTo>
                  <a:cubicBezTo>
                    <a:pt x="24119" y="32685"/>
                    <a:pt x="24113" y="32685"/>
                    <a:pt x="24107" y="32687"/>
                  </a:cubicBezTo>
                  <a:cubicBezTo>
                    <a:pt x="24001" y="32707"/>
                    <a:pt x="23894" y="32725"/>
                    <a:pt x="23788" y="32744"/>
                  </a:cubicBezTo>
                  <a:cubicBezTo>
                    <a:pt x="23760" y="32750"/>
                    <a:pt x="23731" y="32753"/>
                    <a:pt x="23703" y="32759"/>
                  </a:cubicBezTo>
                  <a:lnTo>
                    <a:pt x="23405" y="32809"/>
                  </a:lnTo>
                  <a:cubicBezTo>
                    <a:pt x="23397" y="32810"/>
                    <a:pt x="23388" y="32812"/>
                    <a:pt x="23378" y="32812"/>
                  </a:cubicBezTo>
                  <a:cubicBezTo>
                    <a:pt x="23272" y="32828"/>
                    <a:pt x="23163" y="32847"/>
                    <a:pt x="23057" y="32862"/>
                  </a:cubicBezTo>
                  <a:cubicBezTo>
                    <a:pt x="23029" y="32865"/>
                    <a:pt x="23001" y="32871"/>
                    <a:pt x="22973" y="32875"/>
                  </a:cubicBezTo>
                  <a:cubicBezTo>
                    <a:pt x="22876" y="32890"/>
                    <a:pt x="22779" y="32904"/>
                    <a:pt x="22682" y="32916"/>
                  </a:cubicBezTo>
                  <a:cubicBezTo>
                    <a:pt x="22669" y="32919"/>
                    <a:pt x="22657" y="32921"/>
                    <a:pt x="22645" y="32922"/>
                  </a:cubicBezTo>
                  <a:cubicBezTo>
                    <a:pt x="22538" y="32937"/>
                    <a:pt x="22429" y="32951"/>
                    <a:pt x="22321" y="32966"/>
                  </a:cubicBezTo>
                  <a:lnTo>
                    <a:pt x="22238" y="32978"/>
                  </a:lnTo>
                  <a:cubicBezTo>
                    <a:pt x="22142" y="32990"/>
                    <a:pt x="22046" y="33001"/>
                    <a:pt x="21951" y="33015"/>
                  </a:cubicBezTo>
                  <a:lnTo>
                    <a:pt x="21907" y="33019"/>
                  </a:lnTo>
                  <a:cubicBezTo>
                    <a:pt x="21799" y="33032"/>
                    <a:pt x="21692" y="33046"/>
                    <a:pt x="21583" y="33056"/>
                  </a:cubicBezTo>
                  <a:cubicBezTo>
                    <a:pt x="21555" y="33060"/>
                    <a:pt x="21530" y="33062"/>
                    <a:pt x="21502" y="33066"/>
                  </a:cubicBezTo>
                  <a:cubicBezTo>
                    <a:pt x="21407" y="33076"/>
                    <a:pt x="21312" y="33085"/>
                    <a:pt x="21218" y="33096"/>
                  </a:cubicBezTo>
                  <a:lnTo>
                    <a:pt x="21168" y="33100"/>
                  </a:lnTo>
                  <a:cubicBezTo>
                    <a:pt x="21059" y="33112"/>
                    <a:pt x="20951" y="33121"/>
                    <a:pt x="20843" y="33129"/>
                  </a:cubicBezTo>
                  <a:cubicBezTo>
                    <a:pt x="20817" y="33132"/>
                    <a:pt x="20792" y="33134"/>
                    <a:pt x="20765" y="33137"/>
                  </a:cubicBezTo>
                  <a:cubicBezTo>
                    <a:pt x="20671" y="33144"/>
                    <a:pt x="20576" y="33154"/>
                    <a:pt x="20483" y="33162"/>
                  </a:cubicBezTo>
                  <a:cubicBezTo>
                    <a:pt x="20464" y="33163"/>
                    <a:pt x="20446" y="33165"/>
                    <a:pt x="20427" y="33165"/>
                  </a:cubicBezTo>
                  <a:cubicBezTo>
                    <a:pt x="20406" y="33166"/>
                    <a:pt x="20387" y="33169"/>
                    <a:pt x="20365" y="33169"/>
                  </a:cubicBezTo>
                  <a:cubicBezTo>
                    <a:pt x="20159" y="31685"/>
                    <a:pt x="19558" y="30148"/>
                    <a:pt x="18622" y="28680"/>
                  </a:cubicBezTo>
                  <a:cubicBezTo>
                    <a:pt x="19809" y="28052"/>
                    <a:pt x="21008" y="27371"/>
                    <a:pt x="22193" y="26655"/>
                  </a:cubicBezTo>
                  <a:close/>
                  <a:moveTo>
                    <a:pt x="18528" y="28730"/>
                  </a:moveTo>
                  <a:cubicBezTo>
                    <a:pt x="19436" y="30154"/>
                    <a:pt x="20053" y="31679"/>
                    <a:pt x="20262" y="33178"/>
                  </a:cubicBezTo>
                  <a:cubicBezTo>
                    <a:pt x="20212" y="33181"/>
                    <a:pt x="20156" y="33185"/>
                    <a:pt x="20102" y="33188"/>
                  </a:cubicBezTo>
                  <a:cubicBezTo>
                    <a:pt x="20075" y="33191"/>
                    <a:pt x="20050" y="33193"/>
                    <a:pt x="20025" y="33194"/>
                  </a:cubicBezTo>
                  <a:lnTo>
                    <a:pt x="19744" y="33210"/>
                  </a:lnTo>
                  <a:cubicBezTo>
                    <a:pt x="19724" y="33212"/>
                    <a:pt x="19705" y="33212"/>
                    <a:pt x="19686" y="33215"/>
                  </a:cubicBezTo>
                  <a:lnTo>
                    <a:pt x="19361" y="33231"/>
                  </a:lnTo>
                  <a:cubicBezTo>
                    <a:pt x="19337" y="33232"/>
                    <a:pt x="19311" y="33232"/>
                    <a:pt x="19287" y="33234"/>
                  </a:cubicBezTo>
                  <a:cubicBezTo>
                    <a:pt x="19193" y="33238"/>
                    <a:pt x="19102" y="33241"/>
                    <a:pt x="19008" y="33246"/>
                  </a:cubicBezTo>
                  <a:cubicBezTo>
                    <a:pt x="18987" y="33246"/>
                    <a:pt x="18965" y="33247"/>
                    <a:pt x="18946" y="33247"/>
                  </a:cubicBezTo>
                  <a:cubicBezTo>
                    <a:pt x="18837" y="33251"/>
                    <a:pt x="18728" y="33254"/>
                    <a:pt x="18619" y="33257"/>
                  </a:cubicBezTo>
                  <a:cubicBezTo>
                    <a:pt x="18596" y="33257"/>
                    <a:pt x="18574" y="33259"/>
                    <a:pt x="18550" y="33259"/>
                  </a:cubicBezTo>
                  <a:cubicBezTo>
                    <a:pt x="18456" y="33260"/>
                    <a:pt x="18363" y="33262"/>
                    <a:pt x="18271" y="33265"/>
                  </a:cubicBezTo>
                  <a:lnTo>
                    <a:pt x="18204" y="33265"/>
                  </a:lnTo>
                  <a:cubicBezTo>
                    <a:pt x="18096" y="33266"/>
                    <a:pt x="17987" y="33266"/>
                    <a:pt x="17879" y="33266"/>
                  </a:cubicBezTo>
                  <a:lnTo>
                    <a:pt x="17634" y="33266"/>
                  </a:lnTo>
                  <a:cubicBezTo>
                    <a:pt x="17596" y="33266"/>
                    <a:pt x="17559" y="33266"/>
                    <a:pt x="17521" y="33265"/>
                  </a:cubicBezTo>
                  <a:cubicBezTo>
                    <a:pt x="17475" y="33265"/>
                    <a:pt x="17428" y="33265"/>
                    <a:pt x="17382" y="33262"/>
                  </a:cubicBezTo>
                  <a:cubicBezTo>
                    <a:pt x="17345" y="33262"/>
                    <a:pt x="17307" y="33260"/>
                    <a:pt x="17270" y="33260"/>
                  </a:cubicBezTo>
                  <a:cubicBezTo>
                    <a:pt x="17225" y="33260"/>
                    <a:pt x="17178" y="33259"/>
                    <a:pt x="17132" y="33259"/>
                  </a:cubicBezTo>
                  <a:cubicBezTo>
                    <a:pt x="17095" y="33259"/>
                    <a:pt x="17059" y="33256"/>
                    <a:pt x="17022" y="33256"/>
                  </a:cubicBezTo>
                  <a:cubicBezTo>
                    <a:pt x="16975" y="33254"/>
                    <a:pt x="16928" y="33254"/>
                    <a:pt x="16881" y="33253"/>
                  </a:cubicBezTo>
                  <a:cubicBezTo>
                    <a:pt x="16845" y="33251"/>
                    <a:pt x="16810" y="33251"/>
                    <a:pt x="16773" y="33249"/>
                  </a:cubicBezTo>
                  <a:cubicBezTo>
                    <a:pt x="16726" y="33247"/>
                    <a:pt x="16676" y="33246"/>
                    <a:pt x="16629" y="33244"/>
                  </a:cubicBezTo>
                  <a:cubicBezTo>
                    <a:pt x="16595" y="33241"/>
                    <a:pt x="16560" y="33241"/>
                    <a:pt x="16528" y="33240"/>
                  </a:cubicBezTo>
                  <a:cubicBezTo>
                    <a:pt x="16478" y="33238"/>
                    <a:pt x="16428" y="33237"/>
                    <a:pt x="16376" y="33234"/>
                  </a:cubicBezTo>
                  <a:cubicBezTo>
                    <a:pt x="16344" y="33232"/>
                    <a:pt x="16313" y="33231"/>
                    <a:pt x="16279" y="33229"/>
                  </a:cubicBezTo>
                  <a:cubicBezTo>
                    <a:pt x="16228" y="33226"/>
                    <a:pt x="16176" y="33224"/>
                    <a:pt x="16125" y="33222"/>
                  </a:cubicBezTo>
                  <a:cubicBezTo>
                    <a:pt x="16094" y="33219"/>
                    <a:pt x="16064" y="33218"/>
                    <a:pt x="16033" y="33216"/>
                  </a:cubicBezTo>
                  <a:cubicBezTo>
                    <a:pt x="15979" y="33212"/>
                    <a:pt x="15926" y="33210"/>
                    <a:pt x="15873" y="33207"/>
                  </a:cubicBezTo>
                  <a:cubicBezTo>
                    <a:pt x="15844" y="33204"/>
                    <a:pt x="15814" y="33203"/>
                    <a:pt x="15786" y="33201"/>
                  </a:cubicBezTo>
                  <a:cubicBezTo>
                    <a:pt x="15732" y="33197"/>
                    <a:pt x="15678" y="33194"/>
                    <a:pt x="15623" y="33191"/>
                  </a:cubicBezTo>
                  <a:lnTo>
                    <a:pt x="15541" y="33185"/>
                  </a:lnTo>
                  <a:cubicBezTo>
                    <a:pt x="15485" y="33181"/>
                    <a:pt x="15430" y="33178"/>
                    <a:pt x="15373" y="33172"/>
                  </a:cubicBezTo>
                  <a:cubicBezTo>
                    <a:pt x="15347" y="33171"/>
                    <a:pt x="15322" y="33168"/>
                    <a:pt x="15294" y="33166"/>
                  </a:cubicBezTo>
                  <a:cubicBezTo>
                    <a:pt x="15236" y="33163"/>
                    <a:pt x="15180" y="33157"/>
                    <a:pt x="15123" y="33151"/>
                  </a:cubicBezTo>
                  <a:cubicBezTo>
                    <a:pt x="15097" y="33150"/>
                    <a:pt x="15073" y="33149"/>
                    <a:pt x="15048" y="33144"/>
                  </a:cubicBezTo>
                  <a:cubicBezTo>
                    <a:pt x="14989" y="33140"/>
                    <a:pt x="14932" y="33134"/>
                    <a:pt x="14873" y="33128"/>
                  </a:cubicBezTo>
                  <a:cubicBezTo>
                    <a:pt x="14849" y="33126"/>
                    <a:pt x="14824" y="33125"/>
                    <a:pt x="14801" y="33121"/>
                  </a:cubicBezTo>
                  <a:cubicBezTo>
                    <a:pt x="14742" y="33115"/>
                    <a:pt x="14683" y="33110"/>
                    <a:pt x="14624" y="33103"/>
                  </a:cubicBezTo>
                  <a:cubicBezTo>
                    <a:pt x="14617" y="33103"/>
                    <a:pt x="14611" y="33100"/>
                    <a:pt x="14604" y="33100"/>
                  </a:cubicBezTo>
                  <a:cubicBezTo>
                    <a:pt x="14373" y="32931"/>
                    <a:pt x="14143" y="32759"/>
                    <a:pt x="13915" y="32582"/>
                  </a:cubicBezTo>
                  <a:cubicBezTo>
                    <a:pt x="14729" y="31716"/>
                    <a:pt x="15579" y="30775"/>
                    <a:pt x="16450" y="29779"/>
                  </a:cubicBezTo>
                  <a:cubicBezTo>
                    <a:pt x="17137" y="29448"/>
                    <a:pt x="17831" y="29098"/>
                    <a:pt x="18528" y="28730"/>
                  </a:cubicBezTo>
                  <a:close/>
                  <a:moveTo>
                    <a:pt x="37298" y="33299"/>
                  </a:moveTo>
                  <a:lnTo>
                    <a:pt x="37298" y="33299"/>
                  </a:lnTo>
                  <a:cubicBezTo>
                    <a:pt x="37208" y="33419"/>
                    <a:pt x="37116" y="33537"/>
                    <a:pt x="37024" y="33652"/>
                  </a:cubicBezTo>
                  <a:cubicBezTo>
                    <a:pt x="37057" y="33600"/>
                    <a:pt x="37091" y="33546"/>
                    <a:pt x="37121" y="33490"/>
                  </a:cubicBezTo>
                  <a:cubicBezTo>
                    <a:pt x="37180" y="33428"/>
                    <a:pt x="37239" y="33363"/>
                    <a:pt x="37298" y="33299"/>
                  </a:cubicBezTo>
                  <a:close/>
                  <a:moveTo>
                    <a:pt x="10213" y="32391"/>
                  </a:moveTo>
                  <a:lnTo>
                    <a:pt x="10213" y="32391"/>
                  </a:lnTo>
                  <a:cubicBezTo>
                    <a:pt x="10224" y="32393"/>
                    <a:pt x="10232" y="32395"/>
                    <a:pt x="10241" y="32398"/>
                  </a:cubicBezTo>
                  <a:cubicBezTo>
                    <a:pt x="10278" y="32409"/>
                    <a:pt x="10316" y="32419"/>
                    <a:pt x="10353" y="32428"/>
                  </a:cubicBezTo>
                  <a:cubicBezTo>
                    <a:pt x="10394" y="32438"/>
                    <a:pt x="10434" y="32450"/>
                    <a:pt x="10476" y="32460"/>
                  </a:cubicBezTo>
                  <a:cubicBezTo>
                    <a:pt x="10513" y="32469"/>
                    <a:pt x="10549" y="32479"/>
                    <a:pt x="10585" y="32488"/>
                  </a:cubicBezTo>
                  <a:cubicBezTo>
                    <a:pt x="10628" y="32498"/>
                    <a:pt x="10669" y="32510"/>
                    <a:pt x="10713" y="32520"/>
                  </a:cubicBezTo>
                  <a:cubicBezTo>
                    <a:pt x="10749" y="32531"/>
                    <a:pt x="10784" y="32538"/>
                    <a:pt x="10819" y="32547"/>
                  </a:cubicBezTo>
                  <a:lnTo>
                    <a:pt x="10952" y="32579"/>
                  </a:lnTo>
                  <a:cubicBezTo>
                    <a:pt x="10984" y="32587"/>
                    <a:pt x="11018" y="32597"/>
                    <a:pt x="11050" y="32604"/>
                  </a:cubicBezTo>
                  <a:lnTo>
                    <a:pt x="11188" y="32637"/>
                  </a:lnTo>
                  <a:cubicBezTo>
                    <a:pt x="11219" y="32644"/>
                    <a:pt x="11252" y="32651"/>
                    <a:pt x="11284" y="32659"/>
                  </a:cubicBezTo>
                  <a:cubicBezTo>
                    <a:pt x="11331" y="32671"/>
                    <a:pt x="11380" y="32681"/>
                    <a:pt x="11425" y="32690"/>
                  </a:cubicBezTo>
                  <a:cubicBezTo>
                    <a:pt x="11456" y="32697"/>
                    <a:pt x="11487" y="32703"/>
                    <a:pt x="11519" y="32710"/>
                  </a:cubicBezTo>
                  <a:cubicBezTo>
                    <a:pt x="11568" y="32722"/>
                    <a:pt x="11616" y="32731"/>
                    <a:pt x="11666" y="32741"/>
                  </a:cubicBezTo>
                  <a:cubicBezTo>
                    <a:pt x="11696" y="32747"/>
                    <a:pt x="11727" y="32754"/>
                    <a:pt x="11756" y="32760"/>
                  </a:cubicBezTo>
                  <a:cubicBezTo>
                    <a:pt x="11806" y="32771"/>
                    <a:pt x="11855" y="32781"/>
                    <a:pt x="11905" y="32791"/>
                  </a:cubicBezTo>
                  <a:cubicBezTo>
                    <a:pt x="11934" y="32797"/>
                    <a:pt x="11964" y="32803"/>
                    <a:pt x="11991" y="32807"/>
                  </a:cubicBezTo>
                  <a:cubicBezTo>
                    <a:pt x="12043" y="32819"/>
                    <a:pt x="12094" y="32828"/>
                    <a:pt x="12146" y="32837"/>
                  </a:cubicBezTo>
                  <a:cubicBezTo>
                    <a:pt x="12174" y="32843"/>
                    <a:pt x="12200" y="32848"/>
                    <a:pt x="12230" y="32854"/>
                  </a:cubicBezTo>
                  <a:cubicBezTo>
                    <a:pt x="12284" y="32863"/>
                    <a:pt x="12336" y="32873"/>
                    <a:pt x="12389" y="32884"/>
                  </a:cubicBezTo>
                  <a:cubicBezTo>
                    <a:pt x="12417" y="32888"/>
                    <a:pt x="12442" y="32893"/>
                    <a:pt x="12470" y="32898"/>
                  </a:cubicBezTo>
                  <a:cubicBezTo>
                    <a:pt x="12522" y="32907"/>
                    <a:pt x="12575" y="32916"/>
                    <a:pt x="12631" y="32928"/>
                  </a:cubicBezTo>
                  <a:cubicBezTo>
                    <a:pt x="12656" y="32931"/>
                    <a:pt x="12684" y="32937"/>
                    <a:pt x="12711" y="32940"/>
                  </a:cubicBezTo>
                  <a:cubicBezTo>
                    <a:pt x="12765" y="32950"/>
                    <a:pt x="12818" y="32959"/>
                    <a:pt x="12874" y="32968"/>
                  </a:cubicBezTo>
                  <a:cubicBezTo>
                    <a:pt x="12899" y="32972"/>
                    <a:pt x="12927" y="32976"/>
                    <a:pt x="12953" y="32981"/>
                  </a:cubicBezTo>
                  <a:cubicBezTo>
                    <a:pt x="13008" y="32990"/>
                    <a:pt x="13064" y="33000"/>
                    <a:pt x="13118" y="33007"/>
                  </a:cubicBezTo>
                  <a:lnTo>
                    <a:pt x="13196" y="33018"/>
                  </a:lnTo>
                  <a:cubicBezTo>
                    <a:pt x="13240" y="33025"/>
                    <a:pt x="13286" y="33032"/>
                    <a:pt x="13330" y="33038"/>
                  </a:cubicBezTo>
                  <a:cubicBezTo>
                    <a:pt x="13028" y="33353"/>
                    <a:pt x="12737" y="33650"/>
                    <a:pt x="12459" y="33931"/>
                  </a:cubicBezTo>
                  <a:cubicBezTo>
                    <a:pt x="11690" y="33460"/>
                    <a:pt x="10941" y="32946"/>
                    <a:pt x="10213" y="32391"/>
                  </a:cubicBezTo>
                  <a:close/>
                  <a:moveTo>
                    <a:pt x="10181" y="32490"/>
                  </a:moveTo>
                  <a:cubicBezTo>
                    <a:pt x="10897" y="33034"/>
                    <a:pt x="11633" y="33540"/>
                    <a:pt x="12383" y="34003"/>
                  </a:cubicBezTo>
                  <a:cubicBezTo>
                    <a:pt x="12165" y="34222"/>
                    <a:pt x="11953" y="34430"/>
                    <a:pt x="11749" y="34628"/>
                  </a:cubicBezTo>
                  <a:cubicBezTo>
                    <a:pt x="11199" y="33959"/>
                    <a:pt x="10677" y="33246"/>
                    <a:pt x="10181" y="32490"/>
                  </a:cubicBezTo>
                  <a:close/>
                  <a:moveTo>
                    <a:pt x="10059" y="32488"/>
                  </a:moveTo>
                  <a:lnTo>
                    <a:pt x="10059" y="32488"/>
                  </a:lnTo>
                  <a:cubicBezTo>
                    <a:pt x="10571" y="33272"/>
                    <a:pt x="11109" y="34008"/>
                    <a:pt x="11674" y="34694"/>
                  </a:cubicBezTo>
                  <a:cubicBezTo>
                    <a:pt x="11349" y="35008"/>
                    <a:pt x="11040" y="35292"/>
                    <a:pt x="10750" y="35549"/>
                  </a:cubicBezTo>
                  <a:cubicBezTo>
                    <a:pt x="10750" y="35542"/>
                    <a:pt x="10749" y="35533"/>
                    <a:pt x="10746" y="35524"/>
                  </a:cubicBezTo>
                  <a:lnTo>
                    <a:pt x="10718" y="35440"/>
                  </a:lnTo>
                  <a:cubicBezTo>
                    <a:pt x="10709" y="35409"/>
                    <a:pt x="10697" y="35378"/>
                    <a:pt x="10688" y="35347"/>
                  </a:cubicBezTo>
                  <a:cubicBezTo>
                    <a:pt x="10678" y="35320"/>
                    <a:pt x="10672" y="35292"/>
                    <a:pt x="10662" y="35262"/>
                  </a:cubicBezTo>
                  <a:cubicBezTo>
                    <a:pt x="10653" y="35231"/>
                    <a:pt x="10644" y="35197"/>
                    <a:pt x="10635" y="35167"/>
                  </a:cubicBezTo>
                  <a:cubicBezTo>
                    <a:pt x="10625" y="35139"/>
                    <a:pt x="10618" y="35109"/>
                    <a:pt x="10609" y="35083"/>
                  </a:cubicBezTo>
                  <a:cubicBezTo>
                    <a:pt x="10600" y="35049"/>
                    <a:pt x="10591" y="35018"/>
                    <a:pt x="10581" y="34984"/>
                  </a:cubicBezTo>
                  <a:cubicBezTo>
                    <a:pt x="10574" y="34958"/>
                    <a:pt x="10565" y="34928"/>
                    <a:pt x="10557" y="34900"/>
                  </a:cubicBezTo>
                  <a:lnTo>
                    <a:pt x="10529" y="34800"/>
                  </a:lnTo>
                  <a:cubicBezTo>
                    <a:pt x="10522" y="34771"/>
                    <a:pt x="10513" y="34744"/>
                    <a:pt x="10506" y="34715"/>
                  </a:cubicBezTo>
                  <a:cubicBezTo>
                    <a:pt x="10497" y="34681"/>
                    <a:pt x="10490" y="34649"/>
                    <a:pt x="10481" y="34615"/>
                  </a:cubicBezTo>
                  <a:lnTo>
                    <a:pt x="10459" y="34527"/>
                  </a:lnTo>
                  <a:cubicBezTo>
                    <a:pt x="10449" y="34494"/>
                    <a:pt x="10441" y="34459"/>
                    <a:pt x="10432" y="34425"/>
                  </a:cubicBezTo>
                  <a:lnTo>
                    <a:pt x="10410" y="34337"/>
                  </a:lnTo>
                  <a:cubicBezTo>
                    <a:pt x="10403" y="34305"/>
                    <a:pt x="10394" y="34269"/>
                    <a:pt x="10387" y="34234"/>
                  </a:cubicBezTo>
                  <a:cubicBezTo>
                    <a:pt x="10379" y="34205"/>
                    <a:pt x="10372" y="34174"/>
                    <a:pt x="10366" y="34144"/>
                  </a:cubicBezTo>
                  <a:cubicBezTo>
                    <a:pt x="10359" y="34110"/>
                    <a:pt x="10351" y="34077"/>
                    <a:pt x="10343" y="34041"/>
                  </a:cubicBezTo>
                  <a:cubicBezTo>
                    <a:pt x="10335" y="34010"/>
                    <a:pt x="10329" y="33981"/>
                    <a:pt x="10322" y="33950"/>
                  </a:cubicBezTo>
                  <a:lnTo>
                    <a:pt x="10300" y="33844"/>
                  </a:lnTo>
                  <a:cubicBezTo>
                    <a:pt x="10293" y="33813"/>
                    <a:pt x="10287" y="33782"/>
                    <a:pt x="10279" y="33753"/>
                  </a:cubicBezTo>
                  <a:lnTo>
                    <a:pt x="10257" y="33649"/>
                  </a:lnTo>
                  <a:cubicBezTo>
                    <a:pt x="10253" y="33616"/>
                    <a:pt x="10246" y="33585"/>
                    <a:pt x="10240" y="33554"/>
                  </a:cubicBezTo>
                  <a:cubicBezTo>
                    <a:pt x="10232" y="33519"/>
                    <a:pt x="10226" y="33484"/>
                    <a:pt x="10219" y="33447"/>
                  </a:cubicBezTo>
                  <a:cubicBezTo>
                    <a:pt x="10213" y="33416"/>
                    <a:pt x="10206" y="33384"/>
                    <a:pt x="10200" y="33352"/>
                  </a:cubicBezTo>
                  <a:cubicBezTo>
                    <a:pt x="10194" y="33318"/>
                    <a:pt x="10188" y="33281"/>
                    <a:pt x="10181" y="33246"/>
                  </a:cubicBezTo>
                  <a:cubicBezTo>
                    <a:pt x="10175" y="33212"/>
                    <a:pt x="10169" y="33181"/>
                    <a:pt x="10163" y="33149"/>
                  </a:cubicBezTo>
                  <a:cubicBezTo>
                    <a:pt x="10159" y="33113"/>
                    <a:pt x="10151" y="33076"/>
                    <a:pt x="10146" y="33041"/>
                  </a:cubicBezTo>
                  <a:lnTo>
                    <a:pt x="10129" y="32943"/>
                  </a:lnTo>
                  <a:cubicBezTo>
                    <a:pt x="10123" y="32907"/>
                    <a:pt x="10118" y="32871"/>
                    <a:pt x="10113" y="32834"/>
                  </a:cubicBezTo>
                  <a:cubicBezTo>
                    <a:pt x="10107" y="32801"/>
                    <a:pt x="10101" y="32766"/>
                    <a:pt x="10096" y="32732"/>
                  </a:cubicBezTo>
                  <a:cubicBezTo>
                    <a:pt x="10091" y="32696"/>
                    <a:pt x="10085" y="32662"/>
                    <a:pt x="10079" y="32625"/>
                  </a:cubicBezTo>
                  <a:cubicBezTo>
                    <a:pt x="10073" y="32590"/>
                    <a:pt x="10069" y="32556"/>
                    <a:pt x="10065" y="32522"/>
                  </a:cubicBezTo>
                  <a:lnTo>
                    <a:pt x="10059" y="32488"/>
                  </a:lnTo>
                  <a:close/>
                  <a:moveTo>
                    <a:pt x="9879" y="32357"/>
                  </a:moveTo>
                  <a:cubicBezTo>
                    <a:pt x="9213" y="33490"/>
                    <a:pt x="8525" y="34759"/>
                    <a:pt x="8158" y="35724"/>
                  </a:cubicBezTo>
                  <a:cubicBezTo>
                    <a:pt x="7408" y="35068"/>
                    <a:pt x="6685" y="34362"/>
                    <a:pt x="5999" y="33615"/>
                  </a:cubicBezTo>
                  <a:cubicBezTo>
                    <a:pt x="5814" y="33413"/>
                    <a:pt x="5631" y="33209"/>
                    <a:pt x="5453" y="33003"/>
                  </a:cubicBezTo>
                  <a:lnTo>
                    <a:pt x="5453" y="33003"/>
                  </a:lnTo>
                  <a:cubicBezTo>
                    <a:pt x="5606" y="33012"/>
                    <a:pt x="5767" y="33018"/>
                    <a:pt x="5931" y="33018"/>
                  </a:cubicBezTo>
                  <a:cubicBezTo>
                    <a:pt x="6992" y="33018"/>
                    <a:pt x="8322" y="32797"/>
                    <a:pt x="9879" y="32357"/>
                  </a:cubicBezTo>
                  <a:close/>
                  <a:moveTo>
                    <a:pt x="14766" y="33212"/>
                  </a:moveTo>
                  <a:lnTo>
                    <a:pt x="14766" y="33212"/>
                  </a:lnTo>
                  <a:cubicBezTo>
                    <a:pt x="14791" y="33215"/>
                    <a:pt x="14814" y="33218"/>
                    <a:pt x="14838" y="33219"/>
                  </a:cubicBezTo>
                  <a:cubicBezTo>
                    <a:pt x="14866" y="33222"/>
                    <a:pt x="14895" y="33225"/>
                    <a:pt x="14923" y="33226"/>
                  </a:cubicBezTo>
                  <a:cubicBezTo>
                    <a:pt x="14977" y="33232"/>
                    <a:pt x="15033" y="33238"/>
                    <a:pt x="15086" y="33241"/>
                  </a:cubicBezTo>
                  <a:cubicBezTo>
                    <a:pt x="15116" y="33244"/>
                    <a:pt x="15145" y="33247"/>
                    <a:pt x="15176" y="33249"/>
                  </a:cubicBezTo>
                  <a:cubicBezTo>
                    <a:pt x="15229" y="33253"/>
                    <a:pt x="15283" y="33259"/>
                    <a:pt x="15336" y="33262"/>
                  </a:cubicBezTo>
                  <a:cubicBezTo>
                    <a:pt x="15367" y="33263"/>
                    <a:pt x="15401" y="33268"/>
                    <a:pt x="15432" y="33269"/>
                  </a:cubicBezTo>
                  <a:lnTo>
                    <a:pt x="15586" y="33281"/>
                  </a:lnTo>
                  <a:cubicBezTo>
                    <a:pt x="15619" y="33282"/>
                    <a:pt x="15653" y="33284"/>
                    <a:pt x="15685" y="33288"/>
                  </a:cubicBezTo>
                  <a:cubicBezTo>
                    <a:pt x="15735" y="33291"/>
                    <a:pt x="15786" y="33296"/>
                    <a:pt x="15836" y="33297"/>
                  </a:cubicBezTo>
                  <a:cubicBezTo>
                    <a:pt x="15870" y="33299"/>
                    <a:pt x="15907" y="33300"/>
                    <a:pt x="15942" y="33303"/>
                  </a:cubicBezTo>
                  <a:cubicBezTo>
                    <a:pt x="15991" y="33306"/>
                    <a:pt x="16038" y="33307"/>
                    <a:pt x="16086" y="33312"/>
                  </a:cubicBezTo>
                  <a:lnTo>
                    <a:pt x="16203" y="33318"/>
                  </a:lnTo>
                  <a:cubicBezTo>
                    <a:pt x="16248" y="33319"/>
                    <a:pt x="16292" y="33322"/>
                    <a:pt x="16338" y="33325"/>
                  </a:cubicBezTo>
                  <a:cubicBezTo>
                    <a:pt x="16381" y="33327"/>
                    <a:pt x="16420" y="33328"/>
                    <a:pt x="16463" y="33329"/>
                  </a:cubicBezTo>
                  <a:lnTo>
                    <a:pt x="16589" y="33335"/>
                  </a:lnTo>
                  <a:cubicBezTo>
                    <a:pt x="16635" y="33337"/>
                    <a:pt x="16682" y="33340"/>
                    <a:pt x="16726" y="33341"/>
                  </a:cubicBezTo>
                  <a:cubicBezTo>
                    <a:pt x="16764" y="33343"/>
                    <a:pt x="16803" y="33344"/>
                    <a:pt x="16841" y="33344"/>
                  </a:cubicBezTo>
                  <a:cubicBezTo>
                    <a:pt x="16891" y="33347"/>
                    <a:pt x="16941" y="33347"/>
                    <a:pt x="16991" y="33349"/>
                  </a:cubicBezTo>
                  <a:cubicBezTo>
                    <a:pt x="17025" y="33349"/>
                    <a:pt x="17059" y="33350"/>
                    <a:pt x="17094" y="33352"/>
                  </a:cubicBezTo>
                  <a:cubicBezTo>
                    <a:pt x="17148" y="33354"/>
                    <a:pt x="17204" y="33354"/>
                    <a:pt x="17257" y="33356"/>
                  </a:cubicBezTo>
                  <a:cubicBezTo>
                    <a:pt x="17287" y="33356"/>
                    <a:pt x="17316" y="33357"/>
                    <a:pt x="17345" y="33357"/>
                  </a:cubicBezTo>
                  <a:cubicBezTo>
                    <a:pt x="17407" y="33359"/>
                    <a:pt x="17471" y="33359"/>
                    <a:pt x="17534" y="33359"/>
                  </a:cubicBezTo>
                  <a:lnTo>
                    <a:pt x="17597" y="33359"/>
                  </a:lnTo>
                  <a:cubicBezTo>
                    <a:pt x="17682" y="33359"/>
                    <a:pt x="17766" y="33362"/>
                    <a:pt x="17851" y="33362"/>
                  </a:cubicBezTo>
                  <a:cubicBezTo>
                    <a:pt x="17975" y="33362"/>
                    <a:pt x="18097" y="33362"/>
                    <a:pt x="18221" y="33359"/>
                  </a:cubicBezTo>
                  <a:cubicBezTo>
                    <a:pt x="18306" y="33357"/>
                    <a:pt x="18388" y="33357"/>
                    <a:pt x="18472" y="33356"/>
                  </a:cubicBezTo>
                  <a:cubicBezTo>
                    <a:pt x="18512" y="33356"/>
                    <a:pt x="18552" y="33354"/>
                    <a:pt x="18590" y="33354"/>
                  </a:cubicBezTo>
                  <a:cubicBezTo>
                    <a:pt x="18678" y="33352"/>
                    <a:pt x="18766" y="33349"/>
                    <a:pt x="18855" y="33347"/>
                  </a:cubicBezTo>
                  <a:cubicBezTo>
                    <a:pt x="18890" y="33344"/>
                    <a:pt x="18925" y="33344"/>
                    <a:pt x="18959" y="33343"/>
                  </a:cubicBezTo>
                  <a:cubicBezTo>
                    <a:pt x="19052" y="33340"/>
                    <a:pt x="19146" y="33335"/>
                    <a:pt x="19237" y="33332"/>
                  </a:cubicBezTo>
                  <a:cubicBezTo>
                    <a:pt x="19268" y="33329"/>
                    <a:pt x="19299" y="33329"/>
                    <a:pt x="19330" y="33328"/>
                  </a:cubicBezTo>
                  <a:cubicBezTo>
                    <a:pt x="19425" y="33325"/>
                    <a:pt x="19522" y="33319"/>
                    <a:pt x="19618" y="33313"/>
                  </a:cubicBezTo>
                  <a:cubicBezTo>
                    <a:pt x="19646" y="33312"/>
                    <a:pt x="19671" y="33312"/>
                    <a:pt x="19699" y="33310"/>
                  </a:cubicBezTo>
                  <a:cubicBezTo>
                    <a:pt x="19797" y="33304"/>
                    <a:pt x="19896" y="33299"/>
                    <a:pt x="19995" y="33291"/>
                  </a:cubicBezTo>
                  <a:cubicBezTo>
                    <a:pt x="20018" y="33290"/>
                    <a:pt x="20045" y="33288"/>
                    <a:pt x="20068" y="33288"/>
                  </a:cubicBezTo>
                  <a:cubicBezTo>
                    <a:pt x="20139" y="33284"/>
                    <a:pt x="20209" y="33278"/>
                    <a:pt x="20280" y="33274"/>
                  </a:cubicBezTo>
                  <a:lnTo>
                    <a:pt x="20280" y="33274"/>
                  </a:lnTo>
                  <a:cubicBezTo>
                    <a:pt x="20420" y="34365"/>
                    <a:pt x="20330" y="35367"/>
                    <a:pt x="20022" y="36230"/>
                  </a:cubicBezTo>
                  <a:cubicBezTo>
                    <a:pt x="20021" y="36229"/>
                    <a:pt x="20017" y="36229"/>
                    <a:pt x="20015" y="36226"/>
                  </a:cubicBezTo>
                  <a:cubicBezTo>
                    <a:pt x="19983" y="36211"/>
                    <a:pt x="19947" y="36196"/>
                    <a:pt x="19914" y="36181"/>
                  </a:cubicBezTo>
                  <a:cubicBezTo>
                    <a:pt x="19875" y="36165"/>
                    <a:pt x="19836" y="36148"/>
                    <a:pt x="19796" y="36129"/>
                  </a:cubicBezTo>
                  <a:cubicBezTo>
                    <a:pt x="19764" y="36114"/>
                    <a:pt x="19728" y="36099"/>
                    <a:pt x="19696" y="36084"/>
                  </a:cubicBezTo>
                  <a:cubicBezTo>
                    <a:pt x="19656" y="36067"/>
                    <a:pt x="19617" y="36049"/>
                    <a:pt x="19578" y="36031"/>
                  </a:cubicBezTo>
                  <a:cubicBezTo>
                    <a:pt x="19544" y="36017"/>
                    <a:pt x="19509" y="36001"/>
                    <a:pt x="19477" y="35986"/>
                  </a:cubicBezTo>
                  <a:lnTo>
                    <a:pt x="19361" y="35930"/>
                  </a:lnTo>
                  <a:cubicBezTo>
                    <a:pt x="19325" y="35914"/>
                    <a:pt x="19293" y="35899"/>
                    <a:pt x="19258" y="35883"/>
                  </a:cubicBezTo>
                  <a:lnTo>
                    <a:pt x="19141" y="35827"/>
                  </a:lnTo>
                  <a:cubicBezTo>
                    <a:pt x="19108" y="35811"/>
                    <a:pt x="19074" y="35795"/>
                    <a:pt x="19038" y="35777"/>
                  </a:cubicBezTo>
                  <a:cubicBezTo>
                    <a:pt x="19000" y="35759"/>
                    <a:pt x="18963" y="35740"/>
                    <a:pt x="18925" y="35723"/>
                  </a:cubicBezTo>
                  <a:cubicBezTo>
                    <a:pt x="18890" y="35706"/>
                    <a:pt x="18855" y="35687"/>
                    <a:pt x="18821" y="35671"/>
                  </a:cubicBezTo>
                  <a:cubicBezTo>
                    <a:pt x="18781" y="35652"/>
                    <a:pt x="18744" y="35633"/>
                    <a:pt x="18706" y="35614"/>
                  </a:cubicBezTo>
                  <a:cubicBezTo>
                    <a:pt x="18671" y="35596"/>
                    <a:pt x="18637" y="35578"/>
                    <a:pt x="18602" y="35561"/>
                  </a:cubicBezTo>
                  <a:cubicBezTo>
                    <a:pt x="18565" y="35542"/>
                    <a:pt x="18527" y="35523"/>
                    <a:pt x="18490" y="35503"/>
                  </a:cubicBezTo>
                  <a:cubicBezTo>
                    <a:pt x="18455" y="35486"/>
                    <a:pt x="18419" y="35467"/>
                    <a:pt x="18384" y="35450"/>
                  </a:cubicBezTo>
                  <a:cubicBezTo>
                    <a:pt x="18347" y="35431"/>
                    <a:pt x="18313" y="35412"/>
                    <a:pt x="18277" y="35393"/>
                  </a:cubicBezTo>
                  <a:cubicBezTo>
                    <a:pt x="18240" y="35375"/>
                    <a:pt x="18204" y="35355"/>
                    <a:pt x="18168" y="35336"/>
                  </a:cubicBezTo>
                  <a:lnTo>
                    <a:pt x="18063" y="35281"/>
                  </a:lnTo>
                  <a:cubicBezTo>
                    <a:pt x="18026" y="35261"/>
                    <a:pt x="17987" y="35240"/>
                    <a:pt x="17950" y="35221"/>
                  </a:cubicBezTo>
                  <a:cubicBezTo>
                    <a:pt x="17918" y="35202"/>
                    <a:pt x="17884" y="35184"/>
                    <a:pt x="17850" y="35165"/>
                  </a:cubicBezTo>
                  <a:cubicBezTo>
                    <a:pt x="17810" y="35145"/>
                    <a:pt x="17772" y="35122"/>
                    <a:pt x="17734" y="35100"/>
                  </a:cubicBezTo>
                  <a:cubicBezTo>
                    <a:pt x="17700" y="35083"/>
                    <a:pt x="17668" y="35064"/>
                    <a:pt x="17632" y="35046"/>
                  </a:cubicBezTo>
                  <a:cubicBezTo>
                    <a:pt x="17594" y="35024"/>
                    <a:pt x="17556" y="35003"/>
                    <a:pt x="17516" y="34981"/>
                  </a:cubicBezTo>
                  <a:cubicBezTo>
                    <a:pt x="17484" y="34964"/>
                    <a:pt x="17453" y="34944"/>
                    <a:pt x="17419" y="34927"/>
                  </a:cubicBezTo>
                  <a:cubicBezTo>
                    <a:pt x="17381" y="34905"/>
                    <a:pt x="17340" y="34883"/>
                    <a:pt x="17301" y="34858"/>
                  </a:cubicBezTo>
                  <a:cubicBezTo>
                    <a:pt x="17269" y="34840"/>
                    <a:pt x="17235" y="34819"/>
                    <a:pt x="17203" y="34799"/>
                  </a:cubicBezTo>
                  <a:cubicBezTo>
                    <a:pt x="17163" y="34777"/>
                    <a:pt x="17125" y="34755"/>
                    <a:pt x="17087" y="34731"/>
                  </a:cubicBezTo>
                  <a:cubicBezTo>
                    <a:pt x="17053" y="34712"/>
                    <a:pt x="17022" y="34693"/>
                    <a:pt x="16990" y="34672"/>
                  </a:cubicBezTo>
                  <a:cubicBezTo>
                    <a:pt x="16950" y="34649"/>
                    <a:pt x="16910" y="34627"/>
                    <a:pt x="16872" y="34602"/>
                  </a:cubicBezTo>
                  <a:cubicBezTo>
                    <a:pt x="16840" y="34584"/>
                    <a:pt x="16810" y="34565"/>
                    <a:pt x="16779" y="34547"/>
                  </a:cubicBezTo>
                  <a:cubicBezTo>
                    <a:pt x="16739" y="34521"/>
                    <a:pt x="16697" y="34497"/>
                    <a:pt x="16656" y="34472"/>
                  </a:cubicBezTo>
                  <a:cubicBezTo>
                    <a:pt x="16626" y="34453"/>
                    <a:pt x="16595" y="34436"/>
                    <a:pt x="16566" y="34416"/>
                  </a:cubicBezTo>
                  <a:cubicBezTo>
                    <a:pt x="16526" y="34391"/>
                    <a:pt x="16484" y="34365"/>
                    <a:pt x="16442" y="34340"/>
                  </a:cubicBezTo>
                  <a:cubicBezTo>
                    <a:pt x="16410" y="34319"/>
                    <a:pt x="16376" y="34299"/>
                    <a:pt x="16345" y="34277"/>
                  </a:cubicBezTo>
                  <a:cubicBezTo>
                    <a:pt x="16307" y="34253"/>
                    <a:pt x="16269" y="34230"/>
                    <a:pt x="16229" y="34203"/>
                  </a:cubicBezTo>
                  <a:cubicBezTo>
                    <a:pt x="16158" y="34158"/>
                    <a:pt x="16088" y="34113"/>
                    <a:pt x="16016" y="34068"/>
                  </a:cubicBezTo>
                  <a:cubicBezTo>
                    <a:pt x="15594" y="33793"/>
                    <a:pt x="15176" y="33509"/>
                    <a:pt x="14766" y="33212"/>
                  </a:cubicBezTo>
                  <a:close/>
                  <a:moveTo>
                    <a:pt x="38453" y="28114"/>
                  </a:moveTo>
                  <a:cubicBezTo>
                    <a:pt x="38453" y="28133"/>
                    <a:pt x="38453" y="28153"/>
                    <a:pt x="38451" y="28171"/>
                  </a:cubicBezTo>
                  <a:cubicBezTo>
                    <a:pt x="38454" y="28205"/>
                    <a:pt x="38454" y="28230"/>
                    <a:pt x="38453" y="28256"/>
                  </a:cubicBezTo>
                  <a:cubicBezTo>
                    <a:pt x="38451" y="28289"/>
                    <a:pt x="38451" y="28324"/>
                    <a:pt x="38450" y="28356"/>
                  </a:cubicBezTo>
                  <a:cubicBezTo>
                    <a:pt x="38447" y="28383"/>
                    <a:pt x="38447" y="28408"/>
                    <a:pt x="38445" y="28434"/>
                  </a:cubicBezTo>
                  <a:cubicBezTo>
                    <a:pt x="38444" y="28467"/>
                    <a:pt x="38442" y="28502"/>
                    <a:pt x="38439" y="28536"/>
                  </a:cubicBezTo>
                  <a:cubicBezTo>
                    <a:pt x="38438" y="28561"/>
                    <a:pt x="38438" y="28584"/>
                    <a:pt x="38436" y="28611"/>
                  </a:cubicBezTo>
                  <a:cubicBezTo>
                    <a:pt x="38435" y="28643"/>
                    <a:pt x="38432" y="28679"/>
                    <a:pt x="38430" y="28712"/>
                  </a:cubicBezTo>
                  <a:cubicBezTo>
                    <a:pt x="38429" y="28737"/>
                    <a:pt x="38428" y="28761"/>
                    <a:pt x="38425" y="28786"/>
                  </a:cubicBezTo>
                  <a:cubicBezTo>
                    <a:pt x="38423" y="28818"/>
                    <a:pt x="38420" y="28854"/>
                    <a:pt x="38417" y="28886"/>
                  </a:cubicBezTo>
                  <a:cubicBezTo>
                    <a:pt x="38416" y="28911"/>
                    <a:pt x="38414" y="28936"/>
                    <a:pt x="38413" y="28959"/>
                  </a:cubicBezTo>
                  <a:cubicBezTo>
                    <a:pt x="38408" y="28993"/>
                    <a:pt x="38407" y="29029"/>
                    <a:pt x="38403" y="29061"/>
                  </a:cubicBezTo>
                  <a:cubicBezTo>
                    <a:pt x="38401" y="29085"/>
                    <a:pt x="38400" y="29110"/>
                    <a:pt x="38395" y="29133"/>
                  </a:cubicBezTo>
                  <a:cubicBezTo>
                    <a:pt x="38392" y="29165"/>
                    <a:pt x="38388" y="29201"/>
                    <a:pt x="38385" y="29235"/>
                  </a:cubicBezTo>
                  <a:cubicBezTo>
                    <a:pt x="38383" y="29258"/>
                    <a:pt x="38379" y="29282"/>
                    <a:pt x="38378" y="29305"/>
                  </a:cubicBezTo>
                  <a:cubicBezTo>
                    <a:pt x="38373" y="29339"/>
                    <a:pt x="38370" y="29373"/>
                    <a:pt x="38364" y="29407"/>
                  </a:cubicBezTo>
                  <a:cubicBezTo>
                    <a:pt x="38361" y="29430"/>
                    <a:pt x="38358" y="29452"/>
                    <a:pt x="38355" y="29476"/>
                  </a:cubicBezTo>
                  <a:cubicBezTo>
                    <a:pt x="38351" y="29510"/>
                    <a:pt x="38347" y="29545"/>
                    <a:pt x="38342" y="29577"/>
                  </a:cubicBezTo>
                  <a:cubicBezTo>
                    <a:pt x="38339" y="29601"/>
                    <a:pt x="38336" y="29623"/>
                    <a:pt x="38333" y="29648"/>
                  </a:cubicBezTo>
                  <a:cubicBezTo>
                    <a:pt x="38328" y="29680"/>
                    <a:pt x="38325" y="29714"/>
                    <a:pt x="38319" y="29748"/>
                  </a:cubicBezTo>
                  <a:cubicBezTo>
                    <a:pt x="38314" y="29770"/>
                    <a:pt x="38311" y="29795"/>
                    <a:pt x="38307" y="29817"/>
                  </a:cubicBezTo>
                  <a:cubicBezTo>
                    <a:pt x="38303" y="29849"/>
                    <a:pt x="38297" y="29883"/>
                    <a:pt x="38291" y="29917"/>
                  </a:cubicBezTo>
                  <a:cubicBezTo>
                    <a:pt x="38288" y="29939"/>
                    <a:pt x="38283" y="29961"/>
                    <a:pt x="38280" y="29986"/>
                  </a:cubicBezTo>
                  <a:cubicBezTo>
                    <a:pt x="38275" y="30019"/>
                    <a:pt x="38269" y="30052"/>
                    <a:pt x="38261" y="30085"/>
                  </a:cubicBezTo>
                  <a:cubicBezTo>
                    <a:pt x="38258" y="30107"/>
                    <a:pt x="38254" y="30129"/>
                    <a:pt x="38248" y="30151"/>
                  </a:cubicBezTo>
                  <a:cubicBezTo>
                    <a:pt x="38244" y="30185"/>
                    <a:pt x="38236" y="30217"/>
                    <a:pt x="38230" y="30251"/>
                  </a:cubicBezTo>
                  <a:cubicBezTo>
                    <a:pt x="38226" y="30273"/>
                    <a:pt x="38222" y="30295"/>
                    <a:pt x="38217" y="30317"/>
                  </a:cubicBezTo>
                  <a:cubicBezTo>
                    <a:pt x="38210" y="30349"/>
                    <a:pt x="38204" y="30383"/>
                    <a:pt x="38197" y="30416"/>
                  </a:cubicBezTo>
                  <a:cubicBezTo>
                    <a:pt x="38194" y="30438"/>
                    <a:pt x="38188" y="30460"/>
                    <a:pt x="38182" y="30480"/>
                  </a:cubicBezTo>
                  <a:lnTo>
                    <a:pt x="38160" y="30579"/>
                  </a:lnTo>
                  <a:cubicBezTo>
                    <a:pt x="38155" y="30601"/>
                    <a:pt x="38151" y="30622"/>
                    <a:pt x="38145" y="30644"/>
                  </a:cubicBezTo>
                  <a:cubicBezTo>
                    <a:pt x="38138" y="30677"/>
                    <a:pt x="38130" y="30710"/>
                    <a:pt x="38122" y="30741"/>
                  </a:cubicBezTo>
                  <a:cubicBezTo>
                    <a:pt x="38116" y="30761"/>
                    <a:pt x="38111" y="30783"/>
                    <a:pt x="38107" y="30804"/>
                  </a:cubicBezTo>
                  <a:cubicBezTo>
                    <a:pt x="38100" y="30836"/>
                    <a:pt x="38091" y="30869"/>
                    <a:pt x="38082" y="30901"/>
                  </a:cubicBezTo>
                  <a:cubicBezTo>
                    <a:pt x="38076" y="30922"/>
                    <a:pt x="38070" y="30944"/>
                    <a:pt x="38064" y="30964"/>
                  </a:cubicBezTo>
                  <a:cubicBezTo>
                    <a:pt x="38055" y="30997"/>
                    <a:pt x="38047" y="31028"/>
                    <a:pt x="38039" y="31061"/>
                  </a:cubicBezTo>
                  <a:cubicBezTo>
                    <a:pt x="38033" y="31082"/>
                    <a:pt x="38027" y="31101"/>
                    <a:pt x="38023" y="31123"/>
                  </a:cubicBezTo>
                  <a:cubicBezTo>
                    <a:pt x="38013" y="31156"/>
                    <a:pt x="38004" y="31188"/>
                    <a:pt x="37995" y="31219"/>
                  </a:cubicBezTo>
                  <a:cubicBezTo>
                    <a:pt x="37989" y="31239"/>
                    <a:pt x="37983" y="31260"/>
                    <a:pt x="37976" y="31281"/>
                  </a:cubicBezTo>
                  <a:cubicBezTo>
                    <a:pt x="37967" y="31311"/>
                    <a:pt x="37957" y="31344"/>
                    <a:pt x="37947" y="31376"/>
                  </a:cubicBezTo>
                  <a:cubicBezTo>
                    <a:pt x="37942" y="31395"/>
                    <a:pt x="37935" y="31416"/>
                    <a:pt x="37929" y="31436"/>
                  </a:cubicBezTo>
                  <a:cubicBezTo>
                    <a:pt x="37920" y="31467"/>
                    <a:pt x="37908" y="31498"/>
                    <a:pt x="37898" y="31531"/>
                  </a:cubicBezTo>
                  <a:cubicBezTo>
                    <a:pt x="37891" y="31550"/>
                    <a:pt x="37885" y="31570"/>
                    <a:pt x="37877" y="31591"/>
                  </a:cubicBezTo>
                  <a:cubicBezTo>
                    <a:pt x="37866" y="31622"/>
                    <a:pt x="37855" y="31653"/>
                    <a:pt x="37847" y="31685"/>
                  </a:cubicBezTo>
                  <a:cubicBezTo>
                    <a:pt x="37839" y="31704"/>
                    <a:pt x="37833" y="31725"/>
                    <a:pt x="37826" y="31744"/>
                  </a:cubicBezTo>
                  <a:cubicBezTo>
                    <a:pt x="37814" y="31775"/>
                    <a:pt x="37804" y="31806"/>
                    <a:pt x="37792" y="31835"/>
                  </a:cubicBezTo>
                  <a:cubicBezTo>
                    <a:pt x="37785" y="31856"/>
                    <a:pt x="37777" y="31873"/>
                    <a:pt x="37770" y="31894"/>
                  </a:cubicBezTo>
                  <a:cubicBezTo>
                    <a:pt x="37760" y="31925"/>
                    <a:pt x="37747" y="31954"/>
                    <a:pt x="37736" y="31987"/>
                  </a:cubicBezTo>
                  <a:cubicBezTo>
                    <a:pt x="37729" y="32006"/>
                    <a:pt x="37722" y="32025"/>
                    <a:pt x="37714" y="32045"/>
                  </a:cubicBezTo>
                  <a:cubicBezTo>
                    <a:pt x="37702" y="32076"/>
                    <a:pt x="37689" y="32106"/>
                    <a:pt x="37677" y="32135"/>
                  </a:cubicBezTo>
                  <a:cubicBezTo>
                    <a:pt x="37670" y="32156"/>
                    <a:pt x="37663" y="32173"/>
                    <a:pt x="37652" y="32194"/>
                  </a:cubicBezTo>
                  <a:cubicBezTo>
                    <a:pt x="37641" y="32223"/>
                    <a:pt x="37627" y="32254"/>
                    <a:pt x="37616" y="32284"/>
                  </a:cubicBezTo>
                  <a:cubicBezTo>
                    <a:pt x="37608" y="32303"/>
                    <a:pt x="37599" y="32322"/>
                    <a:pt x="37592" y="32341"/>
                  </a:cubicBezTo>
                  <a:lnTo>
                    <a:pt x="37554" y="32429"/>
                  </a:lnTo>
                  <a:cubicBezTo>
                    <a:pt x="37545" y="32447"/>
                    <a:pt x="37538" y="32468"/>
                    <a:pt x="37527" y="32487"/>
                  </a:cubicBezTo>
                  <a:cubicBezTo>
                    <a:pt x="37516" y="32516"/>
                    <a:pt x="37502" y="32545"/>
                    <a:pt x="37488" y="32572"/>
                  </a:cubicBezTo>
                  <a:cubicBezTo>
                    <a:pt x="37479" y="32591"/>
                    <a:pt x="37471" y="32612"/>
                    <a:pt x="37461" y="32629"/>
                  </a:cubicBezTo>
                  <a:cubicBezTo>
                    <a:pt x="37449" y="32659"/>
                    <a:pt x="37435" y="32687"/>
                    <a:pt x="37421" y="32716"/>
                  </a:cubicBezTo>
                  <a:cubicBezTo>
                    <a:pt x="37413" y="32734"/>
                    <a:pt x="37402" y="32754"/>
                    <a:pt x="37394" y="32773"/>
                  </a:cubicBezTo>
                  <a:cubicBezTo>
                    <a:pt x="37379" y="32800"/>
                    <a:pt x="37366" y="32829"/>
                    <a:pt x="37351" y="32857"/>
                  </a:cubicBezTo>
                  <a:cubicBezTo>
                    <a:pt x="37342" y="32876"/>
                    <a:pt x="37333" y="32897"/>
                    <a:pt x="37324" y="32915"/>
                  </a:cubicBezTo>
                  <a:cubicBezTo>
                    <a:pt x="37310" y="32943"/>
                    <a:pt x="37295" y="32971"/>
                    <a:pt x="37280" y="33000"/>
                  </a:cubicBezTo>
                  <a:cubicBezTo>
                    <a:pt x="37270" y="33018"/>
                    <a:pt x="37260" y="33037"/>
                    <a:pt x="37251" y="33054"/>
                  </a:cubicBezTo>
                  <a:lnTo>
                    <a:pt x="37207" y="33137"/>
                  </a:lnTo>
                  <a:cubicBezTo>
                    <a:pt x="37196" y="33156"/>
                    <a:pt x="37186" y="33174"/>
                    <a:pt x="37177" y="33193"/>
                  </a:cubicBezTo>
                  <a:cubicBezTo>
                    <a:pt x="37163" y="33221"/>
                    <a:pt x="37145" y="33247"/>
                    <a:pt x="37130" y="33274"/>
                  </a:cubicBezTo>
                  <a:cubicBezTo>
                    <a:pt x="37120" y="33291"/>
                    <a:pt x="37111" y="33310"/>
                    <a:pt x="37099" y="33328"/>
                  </a:cubicBezTo>
                  <a:cubicBezTo>
                    <a:pt x="37085" y="33356"/>
                    <a:pt x="37068" y="33381"/>
                    <a:pt x="37052" y="33409"/>
                  </a:cubicBezTo>
                  <a:cubicBezTo>
                    <a:pt x="37048" y="33415"/>
                    <a:pt x="37045" y="33422"/>
                    <a:pt x="37041" y="33428"/>
                  </a:cubicBezTo>
                  <a:cubicBezTo>
                    <a:pt x="35792" y="34752"/>
                    <a:pt x="34272" y="35771"/>
                    <a:pt x="32566" y="36496"/>
                  </a:cubicBezTo>
                  <a:cubicBezTo>
                    <a:pt x="34027" y="34556"/>
                    <a:pt x="35034" y="32175"/>
                    <a:pt x="35590" y="29557"/>
                  </a:cubicBezTo>
                  <a:cubicBezTo>
                    <a:pt x="36665" y="29245"/>
                    <a:pt x="37626" y="28761"/>
                    <a:pt x="38453" y="28114"/>
                  </a:cubicBezTo>
                  <a:close/>
                  <a:moveTo>
                    <a:pt x="4489" y="32837"/>
                  </a:moveTo>
                  <a:lnTo>
                    <a:pt x="4489" y="32837"/>
                  </a:lnTo>
                  <a:cubicBezTo>
                    <a:pt x="4737" y="32912"/>
                    <a:pt x="5011" y="32960"/>
                    <a:pt x="5314" y="32990"/>
                  </a:cubicBezTo>
                  <a:cubicBezTo>
                    <a:pt x="5514" y="33222"/>
                    <a:pt x="5718" y="33453"/>
                    <a:pt x="5926" y="33681"/>
                  </a:cubicBezTo>
                  <a:cubicBezTo>
                    <a:pt x="6623" y="34441"/>
                    <a:pt x="7358" y="35156"/>
                    <a:pt x="8122" y="35824"/>
                  </a:cubicBezTo>
                  <a:cubicBezTo>
                    <a:pt x="8022" y="36098"/>
                    <a:pt x="7951" y="36346"/>
                    <a:pt x="7916" y="36555"/>
                  </a:cubicBezTo>
                  <a:cubicBezTo>
                    <a:pt x="6576" y="35500"/>
                    <a:pt x="5396" y="34221"/>
                    <a:pt x="4489" y="32837"/>
                  </a:cubicBezTo>
                  <a:close/>
                  <a:moveTo>
                    <a:pt x="9953" y="32423"/>
                  </a:moveTo>
                  <a:cubicBezTo>
                    <a:pt x="9956" y="32456"/>
                    <a:pt x="9962" y="32485"/>
                    <a:pt x="9966" y="32516"/>
                  </a:cubicBezTo>
                  <a:lnTo>
                    <a:pt x="9982" y="32626"/>
                  </a:lnTo>
                  <a:cubicBezTo>
                    <a:pt x="9988" y="32662"/>
                    <a:pt x="9993" y="32696"/>
                    <a:pt x="9997" y="32729"/>
                  </a:cubicBezTo>
                  <a:lnTo>
                    <a:pt x="10013" y="32840"/>
                  </a:lnTo>
                  <a:cubicBezTo>
                    <a:pt x="10019" y="32872"/>
                    <a:pt x="10025" y="32907"/>
                    <a:pt x="10029" y="32941"/>
                  </a:cubicBezTo>
                  <a:cubicBezTo>
                    <a:pt x="10035" y="32978"/>
                    <a:pt x="10043" y="33015"/>
                    <a:pt x="10048" y="33051"/>
                  </a:cubicBezTo>
                  <a:lnTo>
                    <a:pt x="10065" y="33150"/>
                  </a:lnTo>
                  <a:cubicBezTo>
                    <a:pt x="10071" y="33187"/>
                    <a:pt x="10078" y="33224"/>
                    <a:pt x="10085" y="33260"/>
                  </a:cubicBezTo>
                  <a:cubicBezTo>
                    <a:pt x="10090" y="33294"/>
                    <a:pt x="10096" y="33325"/>
                    <a:pt x="10101" y="33357"/>
                  </a:cubicBezTo>
                  <a:cubicBezTo>
                    <a:pt x="10109" y="33394"/>
                    <a:pt x="10116" y="33431"/>
                    <a:pt x="10122" y="33468"/>
                  </a:cubicBezTo>
                  <a:cubicBezTo>
                    <a:pt x="10126" y="33500"/>
                    <a:pt x="10132" y="33531"/>
                    <a:pt x="10140" y="33562"/>
                  </a:cubicBezTo>
                  <a:lnTo>
                    <a:pt x="10162" y="33672"/>
                  </a:lnTo>
                  <a:cubicBezTo>
                    <a:pt x="10168" y="33703"/>
                    <a:pt x="10175" y="33732"/>
                    <a:pt x="10181" y="33765"/>
                  </a:cubicBezTo>
                  <a:cubicBezTo>
                    <a:pt x="10188" y="33802"/>
                    <a:pt x="10196" y="33838"/>
                    <a:pt x="10204" y="33875"/>
                  </a:cubicBezTo>
                  <a:cubicBezTo>
                    <a:pt x="10210" y="33905"/>
                    <a:pt x="10218" y="33935"/>
                    <a:pt x="10222" y="33965"/>
                  </a:cubicBezTo>
                  <a:cubicBezTo>
                    <a:pt x="10229" y="34002"/>
                    <a:pt x="10240" y="34037"/>
                    <a:pt x="10247" y="34074"/>
                  </a:cubicBezTo>
                  <a:cubicBezTo>
                    <a:pt x="10254" y="34103"/>
                    <a:pt x="10259" y="34133"/>
                    <a:pt x="10268" y="34160"/>
                  </a:cubicBezTo>
                  <a:cubicBezTo>
                    <a:pt x="10276" y="34197"/>
                    <a:pt x="10284" y="34234"/>
                    <a:pt x="10293" y="34269"/>
                  </a:cubicBezTo>
                  <a:cubicBezTo>
                    <a:pt x="10300" y="34297"/>
                    <a:pt x="10306" y="34327"/>
                    <a:pt x="10313" y="34355"/>
                  </a:cubicBezTo>
                  <a:lnTo>
                    <a:pt x="10341" y="34465"/>
                  </a:lnTo>
                  <a:cubicBezTo>
                    <a:pt x="10347" y="34491"/>
                    <a:pt x="10353" y="34519"/>
                    <a:pt x="10360" y="34547"/>
                  </a:cubicBezTo>
                  <a:cubicBezTo>
                    <a:pt x="10371" y="34584"/>
                    <a:pt x="10379" y="34621"/>
                    <a:pt x="10388" y="34656"/>
                  </a:cubicBezTo>
                  <a:cubicBezTo>
                    <a:pt x="10396" y="34683"/>
                    <a:pt x="10401" y="34709"/>
                    <a:pt x="10409" y="34737"/>
                  </a:cubicBezTo>
                  <a:cubicBezTo>
                    <a:pt x="10418" y="34774"/>
                    <a:pt x="10429" y="34811"/>
                    <a:pt x="10438" y="34844"/>
                  </a:cubicBezTo>
                  <a:lnTo>
                    <a:pt x="10460" y="34922"/>
                  </a:lnTo>
                  <a:cubicBezTo>
                    <a:pt x="10469" y="34959"/>
                    <a:pt x="10481" y="34994"/>
                    <a:pt x="10491" y="35031"/>
                  </a:cubicBezTo>
                  <a:lnTo>
                    <a:pt x="10513" y="35108"/>
                  </a:lnTo>
                  <a:cubicBezTo>
                    <a:pt x="10525" y="35145"/>
                    <a:pt x="10534" y="35180"/>
                    <a:pt x="10544" y="35215"/>
                  </a:cubicBezTo>
                  <a:cubicBezTo>
                    <a:pt x="10552" y="35240"/>
                    <a:pt x="10559" y="35264"/>
                    <a:pt x="10566" y="35290"/>
                  </a:cubicBezTo>
                  <a:cubicBezTo>
                    <a:pt x="10578" y="35325"/>
                    <a:pt x="10588" y="35362"/>
                    <a:pt x="10600" y="35396"/>
                  </a:cubicBezTo>
                  <a:cubicBezTo>
                    <a:pt x="10607" y="35421"/>
                    <a:pt x="10615" y="35446"/>
                    <a:pt x="10622" y="35470"/>
                  </a:cubicBezTo>
                  <a:cubicBezTo>
                    <a:pt x="10632" y="35505"/>
                    <a:pt x="10644" y="35542"/>
                    <a:pt x="10657" y="35577"/>
                  </a:cubicBezTo>
                  <a:cubicBezTo>
                    <a:pt x="10662" y="35595"/>
                    <a:pt x="10668" y="35612"/>
                    <a:pt x="10674" y="35630"/>
                  </a:cubicBezTo>
                  <a:cubicBezTo>
                    <a:pt x="10394" y="35877"/>
                    <a:pt x="10132" y="36095"/>
                    <a:pt x="9890" y="36289"/>
                  </a:cubicBezTo>
                  <a:cubicBezTo>
                    <a:pt x="9729" y="36415"/>
                    <a:pt x="9534" y="36562"/>
                    <a:pt x="9329" y="36704"/>
                  </a:cubicBezTo>
                  <a:cubicBezTo>
                    <a:pt x="8960" y="36415"/>
                    <a:pt x="8594" y="36114"/>
                    <a:pt x="8235" y="35803"/>
                  </a:cubicBezTo>
                  <a:cubicBezTo>
                    <a:pt x="8245" y="35770"/>
                    <a:pt x="8251" y="35751"/>
                    <a:pt x="8260" y="35730"/>
                  </a:cubicBezTo>
                  <a:cubicBezTo>
                    <a:pt x="8572" y="34917"/>
                    <a:pt x="9142" y="33805"/>
                    <a:pt x="9953" y="32423"/>
                  </a:cubicBezTo>
                  <a:close/>
                  <a:moveTo>
                    <a:pt x="3709" y="32460"/>
                  </a:moveTo>
                  <a:lnTo>
                    <a:pt x="3709" y="32460"/>
                  </a:lnTo>
                  <a:cubicBezTo>
                    <a:pt x="3885" y="32593"/>
                    <a:pt x="4094" y="32703"/>
                    <a:pt x="4337" y="32788"/>
                  </a:cubicBezTo>
                  <a:cubicBezTo>
                    <a:pt x="4797" y="33503"/>
                    <a:pt x="5336" y="34200"/>
                    <a:pt x="5946" y="34865"/>
                  </a:cubicBezTo>
                  <a:cubicBezTo>
                    <a:pt x="6555" y="35528"/>
                    <a:pt x="7211" y="36134"/>
                    <a:pt x="7901" y="36673"/>
                  </a:cubicBezTo>
                  <a:cubicBezTo>
                    <a:pt x="7888" y="36793"/>
                    <a:pt x="7889" y="36901"/>
                    <a:pt x="7908" y="36989"/>
                  </a:cubicBezTo>
                  <a:lnTo>
                    <a:pt x="7825" y="36923"/>
                  </a:lnTo>
                  <a:cubicBezTo>
                    <a:pt x="7785" y="36889"/>
                    <a:pt x="7744" y="36857"/>
                    <a:pt x="7705" y="36826"/>
                  </a:cubicBezTo>
                  <a:lnTo>
                    <a:pt x="7667" y="36792"/>
                  </a:lnTo>
                  <a:cubicBezTo>
                    <a:pt x="7654" y="36783"/>
                    <a:pt x="7644" y="36771"/>
                    <a:pt x="7630" y="36762"/>
                  </a:cubicBezTo>
                  <a:cubicBezTo>
                    <a:pt x="7439" y="36605"/>
                    <a:pt x="7239" y="36433"/>
                    <a:pt x="7029" y="36246"/>
                  </a:cubicBezTo>
                  <a:cubicBezTo>
                    <a:pt x="6576" y="35842"/>
                    <a:pt x="6004" y="35256"/>
                    <a:pt x="5556" y="34793"/>
                  </a:cubicBezTo>
                  <a:lnTo>
                    <a:pt x="5543" y="34781"/>
                  </a:lnTo>
                  <a:cubicBezTo>
                    <a:pt x="5387" y="34606"/>
                    <a:pt x="5190" y="34380"/>
                    <a:pt x="4886" y="34025"/>
                  </a:cubicBezTo>
                  <a:cubicBezTo>
                    <a:pt x="4878" y="34016"/>
                    <a:pt x="4871" y="34006"/>
                    <a:pt x="4864" y="33999"/>
                  </a:cubicBezTo>
                  <a:cubicBezTo>
                    <a:pt x="4631" y="33730"/>
                    <a:pt x="4343" y="33347"/>
                    <a:pt x="4190" y="33143"/>
                  </a:cubicBezTo>
                  <a:cubicBezTo>
                    <a:pt x="4058" y="32965"/>
                    <a:pt x="3906" y="32744"/>
                    <a:pt x="3756" y="32531"/>
                  </a:cubicBezTo>
                  <a:cubicBezTo>
                    <a:pt x="3740" y="32506"/>
                    <a:pt x="3724" y="32482"/>
                    <a:pt x="3709" y="32460"/>
                  </a:cubicBezTo>
                  <a:close/>
                  <a:moveTo>
                    <a:pt x="13446" y="33054"/>
                  </a:moveTo>
                  <a:cubicBezTo>
                    <a:pt x="13499" y="33062"/>
                    <a:pt x="13551" y="33069"/>
                    <a:pt x="13604" y="33076"/>
                  </a:cubicBezTo>
                  <a:lnTo>
                    <a:pt x="13682" y="33088"/>
                  </a:lnTo>
                  <a:cubicBezTo>
                    <a:pt x="13739" y="33096"/>
                    <a:pt x="13793" y="33103"/>
                    <a:pt x="13851" y="33110"/>
                  </a:cubicBezTo>
                  <a:cubicBezTo>
                    <a:pt x="13876" y="33113"/>
                    <a:pt x="13902" y="33115"/>
                    <a:pt x="13927" y="33119"/>
                  </a:cubicBezTo>
                  <a:cubicBezTo>
                    <a:pt x="13985" y="33126"/>
                    <a:pt x="14042" y="33134"/>
                    <a:pt x="14096" y="33140"/>
                  </a:cubicBezTo>
                  <a:cubicBezTo>
                    <a:pt x="14123" y="33143"/>
                    <a:pt x="14148" y="33144"/>
                    <a:pt x="14174" y="33149"/>
                  </a:cubicBezTo>
                  <a:cubicBezTo>
                    <a:pt x="14230" y="33156"/>
                    <a:pt x="14286" y="33162"/>
                    <a:pt x="14343" y="33169"/>
                  </a:cubicBezTo>
                  <a:cubicBezTo>
                    <a:pt x="14368" y="33172"/>
                    <a:pt x="14396" y="33174"/>
                    <a:pt x="14421" y="33178"/>
                  </a:cubicBezTo>
                  <a:cubicBezTo>
                    <a:pt x="14471" y="33184"/>
                    <a:pt x="14523" y="33188"/>
                    <a:pt x="14573" y="33194"/>
                  </a:cubicBezTo>
                  <a:cubicBezTo>
                    <a:pt x="15029" y="33527"/>
                    <a:pt x="15492" y="33847"/>
                    <a:pt x="15963" y="34152"/>
                  </a:cubicBezTo>
                  <a:cubicBezTo>
                    <a:pt x="16035" y="34199"/>
                    <a:pt x="16104" y="34244"/>
                    <a:pt x="16176" y="34288"/>
                  </a:cubicBezTo>
                  <a:cubicBezTo>
                    <a:pt x="16200" y="34303"/>
                    <a:pt x="16225" y="34319"/>
                    <a:pt x="16248" y="34334"/>
                  </a:cubicBezTo>
                  <a:cubicBezTo>
                    <a:pt x="16295" y="34363"/>
                    <a:pt x="16341" y="34393"/>
                    <a:pt x="16389" y="34422"/>
                  </a:cubicBezTo>
                  <a:lnTo>
                    <a:pt x="16478" y="34478"/>
                  </a:lnTo>
                  <a:cubicBezTo>
                    <a:pt x="16520" y="34503"/>
                    <a:pt x="16560" y="34530"/>
                    <a:pt x="16603" y="34555"/>
                  </a:cubicBezTo>
                  <a:cubicBezTo>
                    <a:pt x="16635" y="34575"/>
                    <a:pt x="16667" y="34593"/>
                    <a:pt x="16700" y="34614"/>
                  </a:cubicBezTo>
                  <a:cubicBezTo>
                    <a:pt x="16739" y="34637"/>
                    <a:pt x="16779" y="34662"/>
                    <a:pt x="16817" y="34686"/>
                  </a:cubicBezTo>
                  <a:cubicBezTo>
                    <a:pt x="16851" y="34706"/>
                    <a:pt x="16885" y="34725"/>
                    <a:pt x="16919" y="34746"/>
                  </a:cubicBezTo>
                  <a:cubicBezTo>
                    <a:pt x="16957" y="34768"/>
                    <a:pt x="16994" y="34791"/>
                    <a:pt x="17032" y="34814"/>
                  </a:cubicBezTo>
                  <a:cubicBezTo>
                    <a:pt x="17066" y="34834"/>
                    <a:pt x="17101" y="34855"/>
                    <a:pt x="17134" y="34872"/>
                  </a:cubicBezTo>
                  <a:cubicBezTo>
                    <a:pt x="17172" y="34894"/>
                    <a:pt x="17209" y="34917"/>
                    <a:pt x="17248" y="34939"/>
                  </a:cubicBezTo>
                  <a:cubicBezTo>
                    <a:pt x="17282" y="34959"/>
                    <a:pt x="17316" y="34978"/>
                    <a:pt x="17351" y="34997"/>
                  </a:cubicBezTo>
                  <a:cubicBezTo>
                    <a:pt x="17388" y="35019"/>
                    <a:pt x="17426" y="35040"/>
                    <a:pt x="17463" y="35062"/>
                  </a:cubicBezTo>
                  <a:cubicBezTo>
                    <a:pt x="17498" y="35083"/>
                    <a:pt x="17534" y="35100"/>
                    <a:pt x="17568" y="35121"/>
                  </a:cubicBezTo>
                  <a:cubicBezTo>
                    <a:pt x="17604" y="35142"/>
                    <a:pt x="17641" y="35164"/>
                    <a:pt x="17681" y="35184"/>
                  </a:cubicBezTo>
                  <a:cubicBezTo>
                    <a:pt x="17715" y="35203"/>
                    <a:pt x="17750" y="35222"/>
                    <a:pt x="17785" y="35240"/>
                  </a:cubicBezTo>
                  <a:cubicBezTo>
                    <a:pt x="17822" y="35261"/>
                    <a:pt x="17859" y="35281"/>
                    <a:pt x="17897" y="35302"/>
                  </a:cubicBezTo>
                  <a:cubicBezTo>
                    <a:pt x="17932" y="35320"/>
                    <a:pt x="17968" y="35340"/>
                    <a:pt x="18001" y="35358"/>
                  </a:cubicBezTo>
                  <a:cubicBezTo>
                    <a:pt x="18038" y="35378"/>
                    <a:pt x="18075" y="35399"/>
                    <a:pt x="18115" y="35417"/>
                  </a:cubicBezTo>
                  <a:lnTo>
                    <a:pt x="18219" y="35473"/>
                  </a:lnTo>
                  <a:cubicBezTo>
                    <a:pt x="18256" y="35493"/>
                    <a:pt x="18293" y="35511"/>
                    <a:pt x="18331" y="35531"/>
                  </a:cubicBezTo>
                  <a:cubicBezTo>
                    <a:pt x="18366" y="35549"/>
                    <a:pt x="18403" y="35568"/>
                    <a:pt x="18438" y="35586"/>
                  </a:cubicBezTo>
                  <a:cubicBezTo>
                    <a:pt x="18475" y="35605"/>
                    <a:pt x="18512" y="35625"/>
                    <a:pt x="18549" y="35643"/>
                  </a:cubicBezTo>
                  <a:cubicBezTo>
                    <a:pt x="18585" y="35662"/>
                    <a:pt x="18619" y="35680"/>
                    <a:pt x="18656" y="35699"/>
                  </a:cubicBezTo>
                  <a:cubicBezTo>
                    <a:pt x="18693" y="35717"/>
                    <a:pt x="18730" y="35736"/>
                    <a:pt x="18765" y="35753"/>
                  </a:cubicBezTo>
                  <a:cubicBezTo>
                    <a:pt x="18802" y="35773"/>
                    <a:pt x="18837" y="35789"/>
                    <a:pt x="18874" y="35806"/>
                  </a:cubicBezTo>
                  <a:cubicBezTo>
                    <a:pt x="18910" y="35826"/>
                    <a:pt x="18947" y="35843"/>
                    <a:pt x="18984" y="35861"/>
                  </a:cubicBezTo>
                  <a:cubicBezTo>
                    <a:pt x="19021" y="35878"/>
                    <a:pt x="19055" y="35895"/>
                    <a:pt x="19091" y="35912"/>
                  </a:cubicBezTo>
                  <a:cubicBezTo>
                    <a:pt x="19128" y="35930"/>
                    <a:pt x="19165" y="35946"/>
                    <a:pt x="19202" y="35965"/>
                  </a:cubicBezTo>
                  <a:cubicBezTo>
                    <a:pt x="19238" y="35981"/>
                    <a:pt x="19274" y="36001"/>
                    <a:pt x="19311" y="36017"/>
                  </a:cubicBezTo>
                  <a:cubicBezTo>
                    <a:pt x="19347" y="36033"/>
                    <a:pt x="19384" y="36052"/>
                    <a:pt x="19421" y="36068"/>
                  </a:cubicBezTo>
                  <a:cubicBezTo>
                    <a:pt x="19458" y="36084"/>
                    <a:pt x="19493" y="36101"/>
                    <a:pt x="19530" y="36118"/>
                  </a:cubicBezTo>
                  <a:lnTo>
                    <a:pt x="19640" y="36167"/>
                  </a:lnTo>
                  <a:cubicBezTo>
                    <a:pt x="19677" y="36184"/>
                    <a:pt x="19714" y="36201"/>
                    <a:pt x="19749" y="36217"/>
                  </a:cubicBezTo>
                  <a:lnTo>
                    <a:pt x="19859" y="36267"/>
                  </a:lnTo>
                  <a:cubicBezTo>
                    <a:pt x="19896" y="36283"/>
                    <a:pt x="19933" y="36298"/>
                    <a:pt x="19967" y="36314"/>
                  </a:cubicBezTo>
                  <a:cubicBezTo>
                    <a:pt x="19972" y="36317"/>
                    <a:pt x="19980" y="36320"/>
                    <a:pt x="19986" y="36321"/>
                  </a:cubicBezTo>
                  <a:cubicBezTo>
                    <a:pt x="19892" y="36571"/>
                    <a:pt x="19778" y="36810"/>
                    <a:pt x="19647" y="37035"/>
                  </a:cubicBezTo>
                  <a:cubicBezTo>
                    <a:pt x="17229" y="36398"/>
                    <a:pt x="14816" y="35378"/>
                    <a:pt x="12536" y="33983"/>
                  </a:cubicBezTo>
                  <a:cubicBezTo>
                    <a:pt x="12856" y="33666"/>
                    <a:pt x="13161" y="33353"/>
                    <a:pt x="13446" y="33054"/>
                  </a:cubicBezTo>
                  <a:close/>
                  <a:moveTo>
                    <a:pt x="8201" y="35890"/>
                  </a:moveTo>
                  <a:cubicBezTo>
                    <a:pt x="8542" y="36187"/>
                    <a:pt x="8892" y="36474"/>
                    <a:pt x="9245" y="36751"/>
                  </a:cubicBezTo>
                  <a:cubicBezTo>
                    <a:pt x="9039" y="36886"/>
                    <a:pt x="8828" y="37010"/>
                    <a:pt x="8639" y="37090"/>
                  </a:cubicBezTo>
                  <a:cubicBezTo>
                    <a:pt x="8423" y="36942"/>
                    <a:pt x="8210" y="36783"/>
                    <a:pt x="8002" y="36621"/>
                  </a:cubicBezTo>
                  <a:cubicBezTo>
                    <a:pt x="8027" y="36442"/>
                    <a:pt x="8088" y="36202"/>
                    <a:pt x="8201" y="35890"/>
                  </a:cubicBezTo>
                  <a:close/>
                  <a:moveTo>
                    <a:pt x="7989" y="36740"/>
                  </a:moveTo>
                  <a:lnTo>
                    <a:pt x="7989" y="36740"/>
                  </a:lnTo>
                  <a:cubicBezTo>
                    <a:pt x="8166" y="36877"/>
                    <a:pt x="8344" y="37010"/>
                    <a:pt x="8526" y="37136"/>
                  </a:cubicBezTo>
                  <a:cubicBezTo>
                    <a:pt x="8431" y="37168"/>
                    <a:pt x="8344" y="37187"/>
                    <a:pt x="8269" y="37187"/>
                  </a:cubicBezTo>
                  <a:cubicBezTo>
                    <a:pt x="8204" y="37187"/>
                    <a:pt x="8148" y="37173"/>
                    <a:pt x="8105" y="37142"/>
                  </a:cubicBezTo>
                  <a:cubicBezTo>
                    <a:pt x="8098" y="37136"/>
                    <a:pt x="8092" y="37130"/>
                    <a:pt x="8085" y="37127"/>
                  </a:cubicBezTo>
                  <a:cubicBezTo>
                    <a:pt x="8022" y="37070"/>
                    <a:pt x="7975" y="36958"/>
                    <a:pt x="7989" y="36740"/>
                  </a:cubicBezTo>
                  <a:close/>
                  <a:moveTo>
                    <a:pt x="26615" y="32225"/>
                  </a:moveTo>
                  <a:cubicBezTo>
                    <a:pt x="26478" y="32472"/>
                    <a:pt x="26335" y="32715"/>
                    <a:pt x="26193" y="32953"/>
                  </a:cubicBezTo>
                  <a:cubicBezTo>
                    <a:pt x="26206" y="32956"/>
                    <a:pt x="26206" y="32957"/>
                    <a:pt x="26205" y="32957"/>
                  </a:cubicBezTo>
                  <a:cubicBezTo>
                    <a:pt x="26165" y="33022"/>
                    <a:pt x="26127" y="33084"/>
                    <a:pt x="26090" y="33149"/>
                  </a:cubicBezTo>
                  <a:cubicBezTo>
                    <a:pt x="26088" y="33150"/>
                    <a:pt x="26088" y="33151"/>
                    <a:pt x="26087" y="33154"/>
                  </a:cubicBezTo>
                  <a:cubicBezTo>
                    <a:pt x="26050" y="33215"/>
                    <a:pt x="26010" y="33277"/>
                    <a:pt x="25974" y="33338"/>
                  </a:cubicBezTo>
                  <a:cubicBezTo>
                    <a:pt x="25972" y="33341"/>
                    <a:pt x="25971" y="33344"/>
                    <a:pt x="25966" y="33349"/>
                  </a:cubicBezTo>
                  <a:cubicBezTo>
                    <a:pt x="25930" y="33409"/>
                    <a:pt x="25893" y="33468"/>
                    <a:pt x="25854" y="33527"/>
                  </a:cubicBezTo>
                  <a:cubicBezTo>
                    <a:pt x="25852" y="33531"/>
                    <a:pt x="25849" y="33537"/>
                    <a:pt x="25846" y="33540"/>
                  </a:cubicBezTo>
                  <a:cubicBezTo>
                    <a:pt x="25809" y="33599"/>
                    <a:pt x="25772" y="33656"/>
                    <a:pt x="25735" y="33715"/>
                  </a:cubicBezTo>
                  <a:lnTo>
                    <a:pt x="25724" y="33731"/>
                  </a:lnTo>
                  <a:lnTo>
                    <a:pt x="25613" y="33902"/>
                  </a:lnTo>
                  <a:cubicBezTo>
                    <a:pt x="25610" y="33908"/>
                    <a:pt x="25606" y="33915"/>
                    <a:pt x="25602" y="33921"/>
                  </a:cubicBezTo>
                  <a:cubicBezTo>
                    <a:pt x="25565" y="33975"/>
                    <a:pt x="25529" y="34031"/>
                    <a:pt x="25493" y="34085"/>
                  </a:cubicBezTo>
                  <a:cubicBezTo>
                    <a:pt x="25487" y="34093"/>
                    <a:pt x="25484" y="34100"/>
                    <a:pt x="25478" y="34108"/>
                  </a:cubicBezTo>
                  <a:cubicBezTo>
                    <a:pt x="25443" y="34162"/>
                    <a:pt x="25407" y="34215"/>
                    <a:pt x="25374" y="34266"/>
                  </a:cubicBezTo>
                  <a:cubicBezTo>
                    <a:pt x="25368" y="34275"/>
                    <a:pt x="25360" y="34284"/>
                    <a:pt x="25354" y="34294"/>
                  </a:cubicBezTo>
                  <a:lnTo>
                    <a:pt x="25250" y="34449"/>
                  </a:lnTo>
                  <a:cubicBezTo>
                    <a:pt x="25243" y="34458"/>
                    <a:pt x="25237" y="34468"/>
                    <a:pt x="25229" y="34478"/>
                  </a:cubicBezTo>
                  <a:cubicBezTo>
                    <a:pt x="25194" y="34527"/>
                    <a:pt x="25162" y="34577"/>
                    <a:pt x="25126" y="34627"/>
                  </a:cubicBezTo>
                  <a:lnTo>
                    <a:pt x="25104" y="34659"/>
                  </a:lnTo>
                  <a:cubicBezTo>
                    <a:pt x="25072" y="34708"/>
                    <a:pt x="25037" y="34758"/>
                    <a:pt x="25003" y="34805"/>
                  </a:cubicBezTo>
                  <a:cubicBezTo>
                    <a:pt x="24996" y="34817"/>
                    <a:pt x="24987" y="34828"/>
                    <a:pt x="24979" y="34840"/>
                  </a:cubicBezTo>
                  <a:cubicBezTo>
                    <a:pt x="24947" y="34887"/>
                    <a:pt x="24913" y="34934"/>
                    <a:pt x="24878" y="34980"/>
                  </a:cubicBezTo>
                  <a:lnTo>
                    <a:pt x="24851" y="35018"/>
                  </a:lnTo>
                  <a:cubicBezTo>
                    <a:pt x="24818" y="35064"/>
                    <a:pt x="24785" y="35108"/>
                    <a:pt x="24753" y="35155"/>
                  </a:cubicBezTo>
                  <a:cubicBezTo>
                    <a:pt x="24744" y="35167"/>
                    <a:pt x="24732" y="35181"/>
                    <a:pt x="24723" y="35195"/>
                  </a:cubicBezTo>
                  <a:cubicBezTo>
                    <a:pt x="24693" y="35239"/>
                    <a:pt x="24659" y="35281"/>
                    <a:pt x="24626" y="35325"/>
                  </a:cubicBezTo>
                  <a:lnTo>
                    <a:pt x="24592" y="35370"/>
                  </a:lnTo>
                  <a:cubicBezTo>
                    <a:pt x="24562" y="35412"/>
                    <a:pt x="24531" y="35453"/>
                    <a:pt x="24497" y="35496"/>
                  </a:cubicBezTo>
                  <a:cubicBezTo>
                    <a:pt x="24487" y="35511"/>
                    <a:pt x="24473" y="35527"/>
                    <a:pt x="24463" y="35542"/>
                  </a:cubicBezTo>
                  <a:lnTo>
                    <a:pt x="24369" y="35664"/>
                  </a:lnTo>
                  <a:cubicBezTo>
                    <a:pt x="24356" y="35680"/>
                    <a:pt x="24344" y="35696"/>
                    <a:pt x="24332" y="35714"/>
                  </a:cubicBezTo>
                  <a:cubicBezTo>
                    <a:pt x="24301" y="35753"/>
                    <a:pt x="24272" y="35792"/>
                    <a:pt x="24239" y="35831"/>
                  </a:cubicBezTo>
                  <a:cubicBezTo>
                    <a:pt x="24228" y="35848"/>
                    <a:pt x="24214" y="35864"/>
                    <a:pt x="24200" y="35883"/>
                  </a:cubicBezTo>
                  <a:cubicBezTo>
                    <a:pt x="24170" y="35921"/>
                    <a:pt x="24139" y="35959"/>
                    <a:pt x="24107" y="35996"/>
                  </a:cubicBezTo>
                  <a:cubicBezTo>
                    <a:pt x="24092" y="36012"/>
                    <a:pt x="24081" y="36031"/>
                    <a:pt x="24066" y="36048"/>
                  </a:cubicBezTo>
                  <a:cubicBezTo>
                    <a:pt x="24036" y="36084"/>
                    <a:pt x="24004" y="36121"/>
                    <a:pt x="23976" y="36158"/>
                  </a:cubicBezTo>
                  <a:cubicBezTo>
                    <a:pt x="23960" y="36177"/>
                    <a:pt x="23945" y="36195"/>
                    <a:pt x="23932" y="36211"/>
                  </a:cubicBezTo>
                  <a:cubicBezTo>
                    <a:pt x="23903" y="36248"/>
                    <a:pt x="23873" y="36283"/>
                    <a:pt x="23844" y="36318"/>
                  </a:cubicBezTo>
                  <a:cubicBezTo>
                    <a:pt x="23829" y="36336"/>
                    <a:pt x="23811" y="36355"/>
                    <a:pt x="23797" y="36373"/>
                  </a:cubicBezTo>
                  <a:cubicBezTo>
                    <a:pt x="23767" y="36408"/>
                    <a:pt x="23739" y="36442"/>
                    <a:pt x="23711" y="36476"/>
                  </a:cubicBezTo>
                  <a:cubicBezTo>
                    <a:pt x="23694" y="36495"/>
                    <a:pt x="23678" y="36515"/>
                    <a:pt x="23663" y="36533"/>
                  </a:cubicBezTo>
                  <a:cubicBezTo>
                    <a:pt x="23635" y="36567"/>
                    <a:pt x="23606" y="36599"/>
                    <a:pt x="23578" y="36633"/>
                  </a:cubicBezTo>
                  <a:cubicBezTo>
                    <a:pt x="23561" y="36652"/>
                    <a:pt x="23544" y="36673"/>
                    <a:pt x="23526" y="36692"/>
                  </a:cubicBezTo>
                  <a:lnTo>
                    <a:pt x="23444" y="36785"/>
                  </a:lnTo>
                  <a:cubicBezTo>
                    <a:pt x="23426" y="36805"/>
                    <a:pt x="23407" y="36827"/>
                    <a:pt x="23389" y="36848"/>
                  </a:cubicBezTo>
                  <a:cubicBezTo>
                    <a:pt x="23361" y="36879"/>
                    <a:pt x="23335" y="36908"/>
                    <a:pt x="23308" y="36938"/>
                  </a:cubicBezTo>
                  <a:cubicBezTo>
                    <a:pt x="23289" y="36958"/>
                    <a:pt x="23272" y="36980"/>
                    <a:pt x="23251" y="37001"/>
                  </a:cubicBezTo>
                  <a:cubicBezTo>
                    <a:pt x="23225" y="37030"/>
                    <a:pt x="23198" y="37060"/>
                    <a:pt x="23172" y="37086"/>
                  </a:cubicBezTo>
                  <a:cubicBezTo>
                    <a:pt x="23151" y="37108"/>
                    <a:pt x="23133" y="37130"/>
                    <a:pt x="23113" y="37151"/>
                  </a:cubicBezTo>
                  <a:lnTo>
                    <a:pt x="23036" y="37233"/>
                  </a:lnTo>
                  <a:cubicBezTo>
                    <a:pt x="23017" y="37252"/>
                    <a:pt x="23001" y="37273"/>
                    <a:pt x="22983" y="37291"/>
                  </a:cubicBezTo>
                  <a:cubicBezTo>
                    <a:pt x="22952" y="37282"/>
                    <a:pt x="22925" y="37274"/>
                    <a:pt x="22894" y="37266"/>
                  </a:cubicBezTo>
                  <a:cubicBezTo>
                    <a:pt x="22854" y="37254"/>
                    <a:pt x="22816" y="37243"/>
                    <a:pt x="22774" y="37230"/>
                  </a:cubicBezTo>
                  <a:cubicBezTo>
                    <a:pt x="22741" y="37218"/>
                    <a:pt x="22705" y="37210"/>
                    <a:pt x="22670" y="37199"/>
                  </a:cubicBezTo>
                  <a:cubicBezTo>
                    <a:pt x="22632" y="37188"/>
                    <a:pt x="22594" y="37174"/>
                    <a:pt x="22554" y="37164"/>
                  </a:cubicBezTo>
                  <a:cubicBezTo>
                    <a:pt x="22520" y="37152"/>
                    <a:pt x="22483" y="37142"/>
                    <a:pt x="22448" y="37130"/>
                  </a:cubicBezTo>
                  <a:cubicBezTo>
                    <a:pt x="22408" y="37120"/>
                    <a:pt x="22371" y="37107"/>
                    <a:pt x="22333" y="37096"/>
                  </a:cubicBezTo>
                  <a:cubicBezTo>
                    <a:pt x="22296" y="37085"/>
                    <a:pt x="22260" y="37071"/>
                    <a:pt x="22223" y="37061"/>
                  </a:cubicBezTo>
                  <a:cubicBezTo>
                    <a:pt x="22186" y="37048"/>
                    <a:pt x="22149" y="37038"/>
                    <a:pt x="22113" y="37024"/>
                  </a:cubicBezTo>
                  <a:cubicBezTo>
                    <a:pt x="22076" y="37011"/>
                    <a:pt x="22039" y="36998"/>
                    <a:pt x="22001" y="36988"/>
                  </a:cubicBezTo>
                  <a:cubicBezTo>
                    <a:pt x="21964" y="36974"/>
                    <a:pt x="21927" y="36964"/>
                    <a:pt x="21892" y="36951"/>
                  </a:cubicBezTo>
                  <a:cubicBezTo>
                    <a:pt x="21854" y="36938"/>
                    <a:pt x="21817" y="36924"/>
                    <a:pt x="21779" y="36912"/>
                  </a:cubicBezTo>
                  <a:cubicBezTo>
                    <a:pt x="21743" y="36899"/>
                    <a:pt x="21707" y="36887"/>
                    <a:pt x="21671" y="36876"/>
                  </a:cubicBezTo>
                  <a:cubicBezTo>
                    <a:pt x="21633" y="36862"/>
                    <a:pt x="21595" y="36848"/>
                    <a:pt x="21555" y="36835"/>
                  </a:cubicBezTo>
                  <a:cubicBezTo>
                    <a:pt x="21521" y="36821"/>
                    <a:pt x="21486" y="36810"/>
                    <a:pt x="21451" y="36798"/>
                  </a:cubicBezTo>
                  <a:cubicBezTo>
                    <a:pt x="21412" y="36783"/>
                    <a:pt x="21374" y="36770"/>
                    <a:pt x="21334" y="36755"/>
                  </a:cubicBezTo>
                  <a:lnTo>
                    <a:pt x="21230" y="36717"/>
                  </a:lnTo>
                  <a:cubicBezTo>
                    <a:pt x="21192" y="36702"/>
                    <a:pt x="21154" y="36687"/>
                    <a:pt x="21112" y="36673"/>
                  </a:cubicBezTo>
                  <a:cubicBezTo>
                    <a:pt x="21079" y="36660"/>
                    <a:pt x="21045" y="36648"/>
                    <a:pt x="21009" y="36635"/>
                  </a:cubicBezTo>
                  <a:cubicBezTo>
                    <a:pt x="20971" y="36620"/>
                    <a:pt x="20930" y="36604"/>
                    <a:pt x="20892" y="36589"/>
                  </a:cubicBezTo>
                  <a:cubicBezTo>
                    <a:pt x="20858" y="36576"/>
                    <a:pt x="20824" y="36562"/>
                    <a:pt x="20789" y="36548"/>
                  </a:cubicBezTo>
                  <a:cubicBezTo>
                    <a:pt x="20749" y="36532"/>
                    <a:pt x="20709" y="36517"/>
                    <a:pt x="20670" y="36501"/>
                  </a:cubicBezTo>
                  <a:cubicBezTo>
                    <a:pt x="20636" y="36487"/>
                    <a:pt x="20602" y="36473"/>
                    <a:pt x="20568" y="36459"/>
                  </a:cubicBezTo>
                  <a:cubicBezTo>
                    <a:pt x="20528" y="36443"/>
                    <a:pt x="20489" y="36427"/>
                    <a:pt x="20449" y="36409"/>
                  </a:cubicBezTo>
                  <a:cubicBezTo>
                    <a:pt x="20415" y="36395"/>
                    <a:pt x="20381" y="36383"/>
                    <a:pt x="20348" y="36368"/>
                  </a:cubicBezTo>
                  <a:cubicBezTo>
                    <a:pt x="20308" y="36351"/>
                    <a:pt x="20268" y="36334"/>
                    <a:pt x="20228" y="36318"/>
                  </a:cubicBezTo>
                  <a:cubicBezTo>
                    <a:pt x="20195" y="36304"/>
                    <a:pt x="20161" y="36290"/>
                    <a:pt x="20127" y="36276"/>
                  </a:cubicBezTo>
                  <a:cubicBezTo>
                    <a:pt x="20120" y="36273"/>
                    <a:pt x="20112" y="36270"/>
                    <a:pt x="20106" y="36267"/>
                  </a:cubicBezTo>
                  <a:cubicBezTo>
                    <a:pt x="20420" y="35390"/>
                    <a:pt x="20514" y="34371"/>
                    <a:pt x="20371" y="33265"/>
                  </a:cubicBezTo>
                  <a:cubicBezTo>
                    <a:pt x="20392" y="33262"/>
                    <a:pt x="20412" y="33260"/>
                    <a:pt x="20433" y="33260"/>
                  </a:cubicBezTo>
                  <a:cubicBezTo>
                    <a:pt x="20531" y="33253"/>
                    <a:pt x="20633" y="33244"/>
                    <a:pt x="20731" y="33237"/>
                  </a:cubicBezTo>
                  <a:cubicBezTo>
                    <a:pt x="20756" y="33235"/>
                    <a:pt x="20779" y="33232"/>
                    <a:pt x="20802" y="33231"/>
                  </a:cubicBezTo>
                  <a:cubicBezTo>
                    <a:pt x="20904" y="33222"/>
                    <a:pt x="21002" y="33213"/>
                    <a:pt x="21104" y="33203"/>
                  </a:cubicBezTo>
                  <a:cubicBezTo>
                    <a:pt x="21126" y="33201"/>
                    <a:pt x="21149" y="33200"/>
                    <a:pt x="21171" y="33199"/>
                  </a:cubicBezTo>
                  <a:cubicBezTo>
                    <a:pt x="21273" y="33188"/>
                    <a:pt x="21371" y="33178"/>
                    <a:pt x="21471" y="33166"/>
                  </a:cubicBezTo>
                  <a:cubicBezTo>
                    <a:pt x="21493" y="33165"/>
                    <a:pt x="21517" y="33163"/>
                    <a:pt x="21539" y="33159"/>
                  </a:cubicBezTo>
                  <a:cubicBezTo>
                    <a:pt x="21640" y="33149"/>
                    <a:pt x="21742" y="33137"/>
                    <a:pt x="21842" y="33125"/>
                  </a:cubicBezTo>
                  <a:cubicBezTo>
                    <a:pt x="21864" y="33122"/>
                    <a:pt x="21886" y="33119"/>
                    <a:pt x="21908" y="33118"/>
                  </a:cubicBezTo>
                  <a:cubicBezTo>
                    <a:pt x="22010" y="33104"/>
                    <a:pt x="22110" y="33093"/>
                    <a:pt x="22210" y="33081"/>
                  </a:cubicBezTo>
                  <a:cubicBezTo>
                    <a:pt x="22232" y="33076"/>
                    <a:pt x="22254" y="33075"/>
                    <a:pt x="22276" y="33071"/>
                  </a:cubicBezTo>
                  <a:cubicBezTo>
                    <a:pt x="22377" y="33059"/>
                    <a:pt x="22479" y="33044"/>
                    <a:pt x="22577" y="33031"/>
                  </a:cubicBezTo>
                  <a:cubicBezTo>
                    <a:pt x="22599" y="33026"/>
                    <a:pt x="22622" y="33025"/>
                    <a:pt x="22642" y="33022"/>
                  </a:cubicBezTo>
                  <a:cubicBezTo>
                    <a:pt x="22744" y="33007"/>
                    <a:pt x="22845" y="32993"/>
                    <a:pt x="22944" y="32978"/>
                  </a:cubicBezTo>
                  <a:cubicBezTo>
                    <a:pt x="22966" y="32974"/>
                    <a:pt x="22986" y="32972"/>
                    <a:pt x="23008" y="32968"/>
                  </a:cubicBezTo>
                  <a:cubicBezTo>
                    <a:pt x="23110" y="32953"/>
                    <a:pt x="23208" y="32937"/>
                    <a:pt x="23308" y="32921"/>
                  </a:cubicBezTo>
                  <a:cubicBezTo>
                    <a:pt x="23330" y="32916"/>
                    <a:pt x="23353" y="32913"/>
                    <a:pt x="23372" y="32909"/>
                  </a:cubicBezTo>
                  <a:cubicBezTo>
                    <a:pt x="23473" y="32893"/>
                    <a:pt x="23573" y="32876"/>
                    <a:pt x="23673" y="32860"/>
                  </a:cubicBezTo>
                  <a:cubicBezTo>
                    <a:pt x="23694" y="32856"/>
                    <a:pt x="23716" y="32853"/>
                    <a:pt x="23736" y="32848"/>
                  </a:cubicBezTo>
                  <a:cubicBezTo>
                    <a:pt x="23838" y="32832"/>
                    <a:pt x="23936" y="32813"/>
                    <a:pt x="24038" y="32796"/>
                  </a:cubicBezTo>
                  <a:cubicBezTo>
                    <a:pt x="24059" y="32791"/>
                    <a:pt x="24081" y="32788"/>
                    <a:pt x="24100" y="32784"/>
                  </a:cubicBezTo>
                  <a:cubicBezTo>
                    <a:pt x="24200" y="32766"/>
                    <a:pt x="24301" y="32747"/>
                    <a:pt x="24400" y="32728"/>
                  </a:cubicBezTo>
                  <a:cubicBezTo>
                    <a:pt x="24420" y="32723"/>
                    <a:pt x="24442" y="32721"/>
                    <a:pt x="24463" y="32716"/>
                  </a:cubicBezTo>
                  <a:cubicBezTo>
                    <a:pt x="24562" y="32696"/>
                    <a:pt x="24662" y="32678"/>
                    <a:pt x="24760" y="32657"/>
                  </a:cubicBezTo>
                  <a:cubicBezTo>
                    <a:pt x="24781" y="32653"/>
                    <a:pt x="24803" y="32648"/>
                    <a:pt x="24823" y="32644"/>
                  </a:cubicBezTo>
                  <a:cubicBezTo>
                    <a:pt x="24922" y="32623"/>
                    <a:pt x="25022" y="32604"/>
                    <a:pt x="25119" y="32582"/>
                  </a:cubicBezTo>
                  <a:cubicBezTo>
                    <a:pt x="25140" y="32578"/>
                    <a:pt x="25162" y="32572"/>
                    <a:pt x="25181" y="32569"/>
                  </a:cubicBezTo>
                  <a:cubicBezTo>
                    <a:pt x="25281" y="32547"/>
                    <a:pt x="25378" y="32525"/>
                    <a:pt x="25478" y="32503"/>
                  </a:cubicBezTo>
                  <a:cubicBezTo>
                    <a:pt x="25497" y="32497"/>
                    <a:pt x="25519" y="32494"/>
                    <a:pt x="25540" y="32488"/>
                  </a:cubicBezTo>
                  <a:cubicBezTo>
                    <a:pt x="25637" y="32466"/>
                    <a:pt x="25735" y="32443"/>
                    <a:pt x="25832" y="32420"/>
                  </a:cubicBezTo>
                  <a:cubicBezTo>
                    <a:pt x="25854" y="32415"/>
                    <a:pt x="25875" y="32410"/>
                    <a:pt x="25897" y="32406"/>
                  </a:cubicBezTo>
                  <a:cubicBezTo>
                    <a:pt x="25994" y="32382"/>
                    <a:pt x="26090" y="32359"/>
                    <a:pt x="26187" y="32334"/>
                  </a:cubicBezTo>
                  <a:lnTo>
                    <a:pt x="26253" y="32317"/>
                  </a:lnTo>
                  <a:cubicBezTo>
                    <a:pt x="26349" y="32294"/>
                    <a:pt x="26444" y="32269"/>
                    <a:pt x="26540" y="32244"/>
                  </a:cubicBezTo>
                  <a:lnTo>
                    <a:pt x="26606" y="32228"/>
                  </a:lnTo>
                  <a:cubicBezTo>
                    <a:pt x="26611" y="32228"/>
                    <a:pt x="26612" y="32225"/>
                    <a:pt x="26615" y="32225"/>
                  </a:cubicBezTo>
                  <a:close/>
                  <a:moveTo>
                    <a:pt x="35489" y="29592"/>
                  </a:moveTo>
                  <a:lnTo>
                    <a:pt x="35489" y="29592"/>
                  </a:lnTo>
                  <a:cubicBezTo>
                    <a:pt x="34921" y="32237"/>
                    <a:pt x="33887" y="34636"/>
                    <a:pt x="32390" y="36576"/>
                  </a:cubicBezTo>
                  <a:cubicBezTo>
                    <a:pt x="31472" y="36951"/>
                    <a:pt x="30504" y="37241"/>
                    <a:pt x="29501" y="37449"/>
                  </a:cubicBezTo>
                  <a:cubicBezTo>
                    <a:pt x="30516" y="35681"/>
                    <a:pt x="30892" y="33454"/>
                    <a:pt x="30573" y="30957"/>
                  </a:cubicBezTo>
                  <a:lnTo>
                    <a:pt x="30625" y="30950"/>
                  </a:lnTo>
                  <a:cubicBezTo>
                    <a:pt x="30622" y="30933"/>
                    <a:pt x="30620" y="30917"/>
                    <a:pt x="30617" y="30901"/>
                  </a:cubicBezTo>
                  <a:cubicBezTo>
                    <a:pt x="30619" y="30901"/>
                    <a:pt x="30619" y="30900"/>
                    <a:pt x="30620" y="30900"/>
                  </a:cubicBezTo>
                  <a:cubicBezTo>
                    <a:pt x="30650" y="30888"/>
                    <a:pt x="30678" y="30876"/>
                    <a:pt x="30707" y="30864"/>
                  </a:cubicBezTo>
                  <a:lnTo>
                    <a:pt x="30944" y="30766"/>
                  </a:lnTo>
                  <a:cubicBezTo>
                    <a:pt x="30973" y="30752"/>
                    <a:pt x="31003" y="30742"/>
                    <a:pt x="31032" y="30729"/>
                  </a:cubicBezTo>
                  <a:cubicBezTo>
                    <a:pt x="31110" y="30695"/>
                    <a:pt x="31186" y="30663"/>
                    <a:pt x="31264" y="30627"/>
                  </a:cubicBezTo>
                  <a:cubicBezTo>
                    <a:pt x="31294" y="30614"/>
                    <a:pt x="31323" y="30602"/>
                    <a:pt x="31354" y="30589"/>
                  </a:cubicBezTo>
                  <a:cubicBezTo>
                    <a:pt x="31429" y="30555"/>
                    <a:pt x="31504" y="30520"/>
                    <a:pt x="31581" y="30488"/>
                  </a:cubicBezTo>
                  <a:cubicBezTo>
                    <a:pt x="31612" y="30474"/>
                    <a:pt x="31641" y="30460"/>
                    <a:pt x="31672" y="30447"/>
                  </a:cubicBezTo>
                  <a:cubicBezTo>
                    <a:pt x="31745" y="30414"/>
                    <a:pt x="31820" y="30379"/>
                    <a:pt x="31894" y="30344"/>
                  </a:cubicBezTo>
                  <a:lnTo>
                    <a:pt x="31988" y="30299"/>
                  </a:lnTo>
                  <a:cubicBezTo>
                    <a:pt x="32062" y="30266"/>
                    <a:pt x="32134" y="30230"/>
                    <a:pt x="32206" y="30196"/>
                  </a:cubicBezTo>
                  <a:cubicBezTo>
                    <a:pt x="32237" y="30182"/>
                    <a:pt x="32268" y="30167"/>
                    <a:pt x="32301" y="30151"/>
                  </a:cubicBezTo>
                  <a:cubicBezTo>
                    <a:pt x="32372" y="30116"/>
                    <a:pt x="32443" y="30082"/>
                    <a:pt x="32512" y="30046"/>
                  </a:cubicBezTo>
                  <a:cubicBezTo>
                    <a:pt x="32544" y="30030"/>
                    <a:pt x="32576" y="30016"/>
                    <a:pt x="32607" y="29998"/>
                  </a:cubicBezTo>
                  <a:cubicBezTo>
                    <a:pt x="32615" y="29995"/>
                    <a:pt x="32625" y="29991"/>
                    <a:pt x="32632" y="29988"/>
                  </a:cubicBezTo>
                  <a:cubicBezTo>
                    <a:pt x="33174" y="29980"/>
                    <a:pt x="33706" y="29938"/>
                    <a:pt x="34221" y="29861"/>
                  </a:cubicBezTo>
                  <a:cubicBezTo>
                    <a:pt x="34659" y="29795"/>
                    <a:pt x="35083" y="29707"/>
                    <a:pt x="35489" y="29592"/>
                  </a:cubicBezTo>
                  <a:close/>
                  <a:moveTo>
                    <a:pt x="36798" y="33822"/>
                  </a:moveTo>
                  <a:lnTo>
                    <a:pt x="36798" y="33822"/>
                  </a:lnTo>
                  <a:cubicBezTo>
                    <a:pt x="36789" y="33837"/>
                    <a:pt x="36780" y="33850"/>
                    <a:pt x="36770" y="33865"/>
                  </a:cubicBezTo>
                  <a:cubicBezTo>
                    <a:pt x="36754" y="33891"/>
                    <a:pt x="36736" y="33915"/>
                    <a:pt x="36718" y="33940"/>
                  </a:cubicBezTo>
                  <a:cubicBezTo>
                    <a:pt x="36707" y="33959"/>
                    <a:pt x="36695" y="33975"/>
                    <a:pt x="36682" y="33994"/>
                  </a:cubicBezTo>
                  <a:cubicBezTo>
                    <a:pt x="36665" y="34018"/>
                    <a:pt x="36648" y="34043"/>
                    <a:pt x="36630" y="34068"/>
                  </a:cubicBezTo>
                  <a:cubicBezTo>
                    <a:pt x="36618" y="34085"/>
                    <a:pt x="36605" y="34102"/>
                    <a:pt x="36592" y="34121"/>
                  </a:cubicBezTo>
                  <a:cubicBezTo>
                    <a:pt x="36573" y="34144"/>
                    <a:pt x="36557" y="34168"/>
                    <a:pt x="36539" y="34193"/>
                  </a:cubicBezTo>
                  <a:cubicBezTo>
                    <a:pt x="36526" y="34211"/>
                    <a:pt x="36512" y="34227"/>
                    <a:pt x="36499" y="34246"/>
                  </a:cubicBezTo>
                  <a:lnTo>
                    <a:pt x="36445" y="34318"/>
                  </a:lnTo>
                  <a:cubicBezTo>
                    <a:pt x="36432" y="34334"/>
                    <a:pt x="36420" y="34352"/>
                    <a:pt x="36405" y="34369"/>
                  </a:cubicBezTo>
                  <a:cubicBezTo>
                    <a:pt x="36386" y="34393"/>
                    <a:pt x="36368" y="34415"/>
                    <a:pt x="36349" y="34438"/>
                  </a:cubicBezTo>
                  <a:cubicBezTo>
                    <a:pt x="36336" y="34455"/>
                    <a:pt x="36321" y="34474"/>
                    <a:pt x="36309" y="34490"/>
                  </a:cubicBezTo>
                  <a:cubicBezTo>
                    <a:pt x="36290" y="34514"/>
                    <a:pt x="36273" y="34536"/>
                    <a:pt x="36252" y="34558"/>
                  </a:cubicBezTo>
                  <a:cubicBezTo>
                    <a:pt x="36237" y="34575"/>
                    <a:pt x="36224" y="34593"/>
                    <a:pt x="36209" y="34609"/>
                  </a:cubicBezTo>
                  <a:cubicBezTo>
                    <a:pt x="36190" y="34631"/>
                    <a:pt x="36171" y="34653"/>
                    <a:pt x="36152" y="34678"/>
                  </a:cubicBezTo>
                  <a:lnTo>
                    <a:pt x="36120" y="34716"/>
                  </a:lnTo>
                  <a:cubicBezTo>
                    <a:pt x="36040" y="34805"/>
                    <a:pt x="35961" y="34893"/>
                    <a:pt x="35877" y="34984"/>
                  </a:cubicBezTo>
                  <a:cubicBezTo>
                    <a:pt x="35870" y="34992"/>
                    <a:pt x="35864" y="34999"/>
                    <a:pt x="35856" y="35006"/>
                  </a:cubicBezTo>
                  <a:cubicBezTo>
                    <a:pt x="35786" y="35078"/>
                    <a:pt x="35715" y="35152"/>
                    <a:pt x="35642" y="35225"/>
                  </a:cubicBezTo>
                  <a:lnTo>
                    <a:pt x="35617" y="35249"/>
                  </a:lnTo>
                  <a:cubicBezTo>
                    <a:pt x="35602" y="35264"/>
                    <a:pt x="35587" y="35278"/>
                    <a:pt x="35571" y="35293"/>
                  </a:cubicBezTo>
                  <a:cubicBezTo>
                    <a:pt x="35548" y="35315"/>
                    <a:pt x="35524" y="35337"/>
                    <a:pt x="35502" y="35359"/>
                  </a:cubicBezTo>
                  <a:cubicBezTo>
                    <a:pt x="35487" y="35372"/>
                    <a:pt x="35473" y="35387"/>
                    <a:pt x="35458" y="35400"/>
                  </a:cubicBezTo>
                  <a:lnTo>
                    <a:pt x="35380" y="35473"/>
                  </a:lnTo>
                  <a:cubicBezTo>
                    <a:pt x="35367" y="35483"/>
                    <a:pt x="35355" y="35496"/>
                    <a:pt x="35342" y="35506"/>
                  </a:cubicBezTo>
                  <a:cubicBezTo>
                    <a:pt x="35303" y="35542"/>
                    <a:pt x="35262" y="35577"/>
                    <a:pt x="35224" y="35609"/>
                  </a:cubicBezTo>
                  <a:cubicBezTo>
                    <a:pt x="34231" y="36468"/>
                    <a:pt x="33057" y="37107"/>
                    <a:pt x="31725" y="37513"/>
                  </a:cubicBezTo>
                  <a:cubicBezTo>
                    <a:pt x="31979" y="37239"/>
                    <a:pt x="32220" y="36952"/>
                    <a:pt x="32450" y="36657"/>
                  </a:cubicBezTo>
                  <a:cubicBezTo>
                    <a:pt x="34090" y="35981"/>
                    <a:pt x="35564" y="35039"/>
                    <a:pt x="36798" y="33822"/>
                  </a:cubicBezTo>
                  <a:close/>
                  <a:moveTo>
                    <a:pt x="20081" y="36362"/>
                  </a:moveTo>
                  <a:cubicBezTo>
                    <a:pt x="20118" y="36377"/>
                    <a:pt x="20155" y="36393"/>
                    <a:pt x="20190" y="36408"/>
                  </a:cubicBezTo>
                  <a:cubicBezTo>
                    <a:pt x="20227" y="36424"/>
                    <a:pt x="20264" y="36439"/>
                    <a:pt x="20300" y="36454"/>
                  </a:cubicBezTo>
                  <a:cubicBezTo>
                    <a:pt x="20337" y="36468"/>
                    <a:pt x="20374" y="36483"/>
                    <a:pt x="20409" y="36501"/>
                  </a:cubicBezTo>
                  <a:cubicBezTo>
                    <a:pt x="20446" y="36514"/>
                    <a:pt x="20483" y="36532"/>
                    <a:pt x="20520" y="36546"/>
                  </a:cubicBezTo>
                  <a:cubicBezTo>
                    <a:pt x="20556" y="36561"/>
                    <a:pt x="20593" y="36576"/>
                    <a:pt x="20627" y="36590"/>
                  </a:cubicBezTo>
                  <a:lnTo>
                    <a:pt x="20737" y="36635"/>
                  </a:lnTo>
                  <a:cubicBezTo>
                    <a:pt x="20774" y="36649"/>
                    <a:pt x="20811" y="36664"/>
                    <a:pt x="20848" y="36676"/>
                  </a:cubicBezTo>
                  <a:cubicBezTo>
                    <a:pt x="20884" y="36690"/>
                    <a:pt x="20921" y="36705"/>
                    <a:pt x="20958" y="36718"/>
                  </a:cubicBezTo>
                  <a:cubicBezTo>
                    <a:pt x="20995" y="36733"/>
                    <a:pt x="21031" y="36746"/>
                    <a:pt x="21068" y="36761"/>
                  </a:cubicBezTo>
                  <a:cubicBezTo>
                    <a:pt x="21105" y="36776"/>
                    <a:pt x="21142" y="36789"/>
                    <a:pt x="21179" y="36804"/>
                  </a:cubicBezTo>
                  <a:cubicBezTo>
                    <a:pt x="21215" y="36818"/>
                    <a:pt x="21252" y="36830"/>
                    <a:pt x="21289" y="36843"/>
                  </a:cubicBezTo>
                  <a:cubicBezTo>
                    <a:pt x="21326" y="36857"/>
                    <a:pt x="21362" y="36871"/>
                    <a:pt x="21399" y="36885"/>
                  </a:cubicBezTo>
                  <a:cubicBezTo>
                    <a:pt x="21436" y="36896"/>
                    <a:pt x="21473" y="36910"/>
                    <a:pt x="21510" y="36924"/>
                  </a:cubicBezTo>
                  <a:lnTo>
                    <a:pt x="21620" y="36963"/>
                  </a:lnTo>
                  <a:cubicBezTo>
                    <a:pt x="21657" y="36976"/>
                    <a:pt x="21696" y="36989"/>
                    <a:pt x="21733" y="37002"/>
                  </a:cubicBezTo>
                  <a:cubicBezTo>
                    <a:pt x="21770" y="37015"/>
                    <a:pt x="21807" y="37027"/>
                    <a:pt x="21840" y="37039"/>
                  </a:cubicBezTo>
                  <a:cubicBezTo>
                    <a:pt x="21877" y="37052"/>
                    <a:pt x="21917" y="37064"/>
                    <a:pt x="21954" y="37077"/>
                  </a:cubicBezTo>
                  <a:cubicBezTo>
                    <a:pt x="21991" y="37090"/>
                    <a:pt x="22024" y="37101"/>
                    <a:pt x="22061" y="37114"/>
                  </a:cubicBezTo>
                  <a:cubicBezTo>
                    <a:pt x="22098" y="37127"/>
                    <a:pt x="22138" y="37138"/>
                    <a:pt x="22174" y="37151"/>
                  </a:cubicBezTo>
                  <a:cubicBezTo>
                    <a:pt x="22211" y="37163"/>
                    <a:pt x="22245" y="37174"/>
                    <a:pt x="22282" y="37186"/>
                  </a:cubicBezTo>
                  <a:cubicBezTo>
                    <a:pt x="22319" y="37199"/>
                    <a:pt x="22358" y="37210"/>
                    <a:pt x="22395" y="37220"/>
                  </a:cubicBezTo>
                  <a:cubicBezTo>
                    <a:pt x="22432" y="37232"/>
                    <a:pt x="22466" y="37242"/>
                    <a:pt x="22502" y="37254"/>
                  </a:cubicBezTo>
                  <a:cubicBezTo>
                    <a:pt x="22542" y="37264"/>
                    <a:pt x="22579" y="37277"/>
                    <a:pt x="22617" y="37289"/>
                  </a:cubicBezTo>
                  <a:cubicBezTo>
                    <a:pt x="22651" y="37299"/>
                    <a:pt x="22688" y="37311"/>
                    <a:pt x="22723" y="37320"/>
                  </a:cubicBezTo>
                  <a:lnTo>
                    <a:pt x="22839" y="37352"/>
                  </a:lnTo>
                  <a:cubicBezTo>
                    <a:pt x="22861" y="37360"/>
                    <a:pt x="22885" y="37366"/>
                    <a:pt x="22907" y="37373"/>
                  </a:cubicBezTo>
                  <a:cubicBezTo>
                    <a:pt x="22900" y="37380"/>
                    <a:pt x="22894" y="37388"/>
                    <a:pt x="22886" y="37393"/>
                  </a:cubicBezTo>
                  <a:cubicBezTo>
                    <a:pt x="22816" y="37479"/>
                    <a:pt x="22741" y="37555"/>
                    <a:pt x="22664" y="37633"/>
                  </a:cubicBezTo>
                  <a:cubicBezTo>
                    <a:pt x="21699" y="37504"/>
                    <a:pt x="20726" y="37313"/>
                    <a:pt x="19750" y="37061"/>
                  </a:cubicBezTo>
                  <a:cubicBezTo>
                    <a:pt x="19877" y="36840"/>
                    <a:pt x="19987" y="36607"/>
                    <a:pt x="20080" y="36362"/>
                  </a:cubicBezTo>
                  <a:close/>
                  <a:moveTo>
                    <a:pt x="23020" y="37408"/>
                  </a:moveTo>
                  <a:cubicBezTo>
                    <a:pt x="23110" y="37433"/>
                    <a:pt x="23201" y="37458"/>
                    <a:pt x="23292" y="37483"/>
                  </a:cubicBezTo>
                  <a:cubicBezTo>
                    <a:pt x="23317" y="37491"/>
                    <a:pt x="23344" y="37496"/>
                    <a:pt x="23367" y="37504"/>
                  </a:cubicBezTo>
                  <a:cubicBezTo>
                    <a:pt x="23442" y="37524"/>
                    <a:pt x="23516" y="37542"/>
                    <a:pt x="23591" y="37563"/>
                  </a:cubicBezTo>
                  <a:cubicBezTo>
                    <a:pt x="23619" y="37570"/>
                    <a:pt x="23645" y="37576"/>
                    <a:pt x="23672" y="37583"/>
                  </a:cubicBezTo>
                  <a:cubicBezTo>
                    <a:pt x="23767" y="37607"/>
                    <a:pt x="23863" y="37630"/>
                    <a:pt x="23959" y="37652"/>
                  </a:cubicBezTo>
                  <a:cubicBezTo>
                    <a:pt x="23969" y="37655"/>
                    <a:pt x="23978" y="37657"/>
                    <a:pt x="23985" y="37658"/>
                  </a:cubicBezTo>
                  <a:cubicBezTo>
                    <a:pt x="24072" y="37679"/>
                    <a:pt x="24160" y="37699"/>
                    <a:pt x="24245" y="37717"/>
                  </a:cubicBezTo>
                  <a:cubicBezTo>
                    <a:pt x="24273" y="37723"/>
                    <a:pt x="24301" y="37730"/>
                    <a:pt x="24329" y="37736"/>
                  </a:cubicBezTo>
                  <a:cubicBezTo>
                    <a:pt x="24404" y="37752"/>
                    <a:pt x="24481" y="37769"/>
                    <a:pt x="24557" y="37783"/>
                  </a:cubicBezTo>
                  <a:cubicBezTo>
                    <a:pt x="24576" y="37788"/>
                    <a:pt x="24597" y="37792"/>
                    <a:pt x="24619" y="37796"/>
                  </a:cubicBezTo>
                  <a:cubicBezTo>
                    <a:pt x="24650" y="37802"/>
                    <a:pt x="24681" y="37810"/>
                    <a:pt x="24713" y="37814"/>
                  </a:cubicBezTo>
                  <a:cubicBezTo>
                    <a:pt x="24076" y="37789"/>
                    <a:pt x="23433" y="37733"/>
                    <a:pt x="22788" y="37651"/>
                  </a:cubicBezTo>
                  <a:cubicBezTo>
                    <a:pt x="22797" y="37638"/>
                    <a:pt x="22808" y="37626"/>
                    <a:pt x="22822" y="37614"/>
                  </a:cubicBezTo>
                  <a:cubicBezTo>
                    <a:pt x="22854" y="37579"/>
                    <a:pt x="22889" y="37545"/>
                    <a:pt x="22922" y="37510"/>
                  </a:cubicBezTo>
                  <a:cubicBezTo>
                    <a:pt x="22955" y="37476"/>
                    <a:pt x="22986" y="37443"/>
                    <a:pt x="23020" y="37408"/>
                  </a:cubicBezTo>
                  <a:close/>
                  <a:moveTo>
                    <a:pt x="30475" y="30964"/>
                  </a:moveTo>
                  <a:cubicBezTo>
                    <a:pt x="30798" y="33479"/>
                    <a:pt x="30410" y="35715"/>
                    <a:pt x="29373" y="37476"/>
                  </a:cubicBezTo>
                  <a:cubicBezTo>
                    <a:pt x="28172" y="37710"/>
                    <a:pt x="26921" y="37831"/>
                    <a:pt x="25637" y="37831"/>
                  </a:cubicBezTo>
                  <a:cubicBezTo>
                    <a:pt x="25549" y="37831"/>
                    <a:pt x="25462" y="37830"/>
                    <a:pt x="25374" y="37829"/>
                  </a:cubicBezTo>
                  <a:cubicBezTo>
                    <a:pt x="25363" y="37827"/>
                    <a:pt x="25354" y="37827"/>
                    <a:pt x="25346" y="37826"/>
                  </a:cubicBezTo>
                  <a:cubicBezTo>
                    <a:pt x="25304" y="37819"/>
                    <a:pt x="25265" y="37813"/>
                    <a:pt x="25222" y="37805"/>
                  </a:cubicBezTo>
                  <a:cubicBezTo>
                    <a:pt x="25190" y="37799"/>
                    <a:pt x="25154" y="37794"/>
                    <a:pt x="25121" y="37789"/>
                  </a:cubicBezTo>
                  <a:cubicBezTo>
                    <a:pt x="25081" y="37782"/>
                    <a:pt x="25040" y="37774"/>
                    <a:pt x="24998" y="37767"/>
                  </a:cubicBezTo>
                  <a:cubicBezTo>
                    <a:pt x="24963" y="37761"/>
                    <a:pt x="24929" y="37754"/>
                    <a:pt x="24895" y="37748"/>
                  </a:cubicBezTo>
                  <a:cubicBezTo>
                    <a:pt x="24854" y="37741"/>
                    <a:pt x="24812" y="37733"/>
                    <a:pt x="24772" y="37724"/>
                  </a:cubicBezTo>
                  <a:cubicBezTo>
                    <a:pt x="24737" y="37717"/>
                    <a:pt x="24701" y="37711"/>
                    <a:pt x="24669" y="37704"/>
                  </a:cubicBezTo>
                  <a:cubicBezTo>
                    <a:pt x="24628" y="37696"/>
                    <a:pt x="24588" y="37688"/>
                    <a:pt x="24545" y="37679"/>
                  </a:cubicBezTo>
                  <a:lnTo>
                    <a:pt x="24441" y="37657"/>
                  </a:lnTo>
                  <a:cubicBezTo>
                    <a:pt x="24400" y="37646"/>
                    <a:pt x="24360" y="37641"/>
                    <a:pt x="24317" y="37630"/>
                  </a:cubicBezTo>
                  <a:cubicBezTo>
                    <a:pt x="24282" y="37623"/>
                    <a:pt x="24248" y="37616"/>
                    <a:pt x="24212" y="37607"/>
                  </a:cubicBezTo>
                  <a:cubicBezTo>
                    <a:pt x="24170" y="37598"/>
                    <a:pt x="24131" y="37589"/>
                    <a:pt x="24088" y="37579"/>
                  </a:cubicBezTo>
                  <a:cubicBezTo>
                    <a:pt x="24053" y="37571"/>
                    <a:pt x="24016" y="37563"/>
                    <a:pt x="23981" y="37555"/>
                  </a:cubicBezTo>
                  <a:cubicBezTo>
                    <a:pt x="23941" y="37546"/>
                    <a:pt x="23900" y="37535"/>
                    <a:pt x="23860" y="37526"/>
                  </a:cubicBezTo>
                  <a:cubicBezTo>
                    <a:pt x="23823" y="37517"/>
                    <a:pt x="23788" y="37510"/>
                    <a:pt x="23751" y="37501"/>
                  </a:cubicBezTo>
                  <a:cubicBezTo>
                    <a:pt x="23711" y="37491"/>
                    <a:pt x="23670" y="37480"/>
                    <a:pt x="23631" y="37468"/>
                  </a:cubicBezTo>
                  <a:lnTo>
                    <a:pt x="23520" y="37442"/>
                  </a:lnTo>
                  <a:cubicBezTo>
                    <a:pt x="23479" y="37430"/>
                    <a:pt x="23439" y="37420"/>
                    <a:pt x="23398" y="37410"/>
                  </a:cubicBezTo>
                  <a:cubicBezTo>
                    <a:pt x="23361" y="37401"/>
                    <a:pt x="23325" y="37389"/>
                    <a:pt x="23288" y="37380"/>
                  </a:cubicBezTo>
                  <a:lnTo>
                    <a:pt x="23167" y="37348"/>
                  </a:lnTo>
                  <a:cubicBezTo>
                    <a:pt x="23141" y="37341"/>
                    <a:pt x="23117" y="37333"/>
                    <a:pt x="23091" y="37327"/>
                  </a:cubicBezTo>
                  <a:cubicBezTo>
                    <a:pt x="23105" y="37313"/>
                    <a:pt x="23119" y="37296"/>
                    <a:pt x="23133" y="37282"/>
                  </a:cubicBezTo>
                  <a:cubicBezTo>
                    <a:pt x="23157" y="37255"/>
                    <a:pt x="23179" y="37232"/>
                    <a:pt x="23204" y="37205"/>
                  </a:cubicBezTo>
                  <a:cubicBezTo>
                    <a:pt x="23225" y="37180"/>
                    <a:pt x="23250" y="37157"/>
                    <a:pt x="23272" y="37130"/>
                  </a:cubicBezTo>
                  <a:cubicBezTo>
                    <a:pt x="23295" y="37105"/>
                    <a:pt x="23319" y="37079"/>
                    <a:pt x="23341" y="37054"/>
                  </a:cubicBezTo>
                  <a:cubicBezTo>
                    <a:pt x="23363" y="37029"/>
                    <a:pt x="23385" y="37004"/>
                    <a:pt x="23407" y="36980"/>
                  </a:cubicBezTo>
                  <a:cubicBezTo>
                    <a:pt x="23432" y="36952"/>
                    <a:pt x="23456" y="36926"/>
                    <a:pt x="23479" y="36899"/>
                  </a:cubicBezTo>
                  <a:cubicBezTo>
                    <a:pt x="23501" y="36874"/>
                    <a:pt x="23522" y="36849"/>
                    <a:pt x="23544" y="36826"/>
                  </a:cubicBezTo>
                  <a:lnTo>
                    <a:pt x="23614" y="36742"/>
                  </a:lnTo>
                  <a:cubicBezTo>
                    <a:pt x="23635" y="36718"/>
                    <a:pt x="23657" y="36693"/>
                    <a:pt x="23678" y="36668"/>
                  </a:cubicBezTo>
                  <a:cubicBezTo>
                    <a:pt x="23701" y="36642"/>
                    <a:pt x="23725" y="36612"/>
                    <a:pt x="23751" y="36584"/>
                  </a:cubicBezTo>
                  <a:cubicBezTo>
                    <a:pt x="23772" y="36561"/>
                    <a:pt x="23791" y="36536"/>
                    <a:pt x="23813" y="36511"/>
                  </a:cubicBezTo>
                  <a:cubicBezTo>
                    <a:pt x="23838" y="36482"/>
                    <a:pt x="23863" y="36452"/>
                    <a:pt x="23886" y="36423"/>
                  </a:cubicBezTo>
                  <a:lnTo>
                    <a:pt x="23948" y="36351"/>
                  </a:lnTo>
                  <a:cubicBezTo>
                    <a:pt x="23973" y="36321"/>
                    <a:pt x="23997" y="36290"/>
                    <a:pt x="24023" y="36261"/>
                  </a:cubicBezTo>
                  <a:cubicBezTo>
                    <a:pt x="24044" y="36237"/>
                    <a:pt x="24062" y="36212"/>
                    <a:pt x="24082" y="36189"/>
                  </a:cubicBezTo>
                  <a:cubicBezTo>
                    <a:pt x="24107" y="36158"/>
                    <a:pt x="24132" y="36127"/>
                    <a:pt x="24157" y="36096"/>
                  </a:cubicBezTo>
                  <a:cubicBezTo>
                    <a:pt x="24176" y="36071"/>
                    <a:pt x="24197" y="36048"/>
                    <a:pt x="24214" y="36024"/>
                  </a:cubicBezTo>
                  <a:cubicBezTo>
                    <a:pt x="24239" y="35992"/>
                    <a:pt x="24266" y="35959"/>
                    <a:pt x="24291" y="35928"/>
                  </a:cubicBezTo>
                  <a:cubicBezTo>
                    <a:pt x="24310" y="35905"/>
                    <a:pt x="24328" y="35881"/>
                    <a:pt x="24347" y="35858"/>
                  </a:cubicBezTo>
                  <a:lnTo>
                    <a:pt x="24423" y="35759"/>
                  </a:lnTo>
                  <a:cubicBezTo>
                    <a:pt x="24442" y="35736"/>
                    <a:pt x="24459" y="35714"/>
                    <a:pt x="24478" y="35689"/>
                  </a:cubicBezTo>
                  <a:cubicBezTo>
                    <a:pt x="24503" y="35656"/>
                    <a:pt x="24529" y="35621"/>
                    <a:pt x="24554" y="35589"/>
                  </a:cubicBezTo>
                  <a:cubicBezTo>
                    <a:pt x="24570" y="35567"/>
                    <a:pt x="24590" y="35542"/>
                    <a:pt x="24606" y="35518"/>
                  </a:cubicBezTo>
                  <a:cubicBezTo>
                    <a:pt x="24632" y="35483"/>
                    <a:pt x="24657" y="35449"/>
                    <a:pt x="24685" y="35414"/>
                  </a:cubicBezTo>
                  <a:cubicBezTo>
                    <a:pt x="24701" y="35392"/>
                    <a:pt x="24718" y="35368"/>
                    <a:pt x="24735" y="35346"/>
                  </a:cubicBezTo>
                  <a:cubicBezTo>
                    <a:pt x="24760" y="35311"/>
                    <a:pt x="24788" y="35274"/>
                    <a:pt x="24813" y="35237"/>
                  </a:cubicBezTo>
                  <a:cubicBezTo>
                    <a:pt x="24831" y="35215"/>
                    <a:pt x="24847" y="35193"/>
                    <a:pt x="24863" y="35170"/>
                  </a:cubicBezTo>
                  <a:cubicBezTo>
                    <a:pt x="24890" y="35133"/>
                    <a:pt x="24916" y="35096"/>
                    <a:pt x="24943" y="35059"/>
                  </a:cubicBezTo>
                  <a:cubicBezTo>
                    <a:pt x="24959" y="35036"/>
                    <a:pt x="24973" y="35015"/>
                    <a:pt x="24990" y="34993"/>
                  </a:cubicBezTo>
                  <a:cubicBezTo>
                    <a:pt x="25016" y="34956"/>
                    <a:pt x="25044" y="34917"/>
                    <a:pt x="25069" y="34880"/>
                  </a:cubicBezTo>
                  <a:cubicBezTo>
                    <a:pt x="25084" y="34858"/>
                    <a:pt x="25100" y="34836"/>
                    <a:pt x="25116" y="34814"/>
                  </a:cubicBezTo>
                  <a:cubicBezTo>
                    <a:pt x="25143" y="34775"/>
                    <a:pt x="25169" y="34739"/>
                    <a:pt x="25196" y="34700"/>
                  </a:cubicBezTo>
                  <a:cubicBezTo>
                    <a:pt x="25210" y="34678"/>
                    <a:pt x="25226" y="34656"/>
                    <a:pt x="25243" y="34634"/>
                  </a:cubicBezTo>
                  <a:cubicBezTo>
                    <a:pt x="25269" y="34594"/>
                    <a:pt x="25296" y="34555"/>
                    <a:pt x="25324" y="34516"/>
                  </a:cubicBezTo>
                  <a:cubicBezTo>
                    <a:pt x="25338" y="34494"/>
                    <a:pt x="25353" y="34474"/>
                    <a:pt x="25368" y="34452"/>
                  </a:cubicBezTo>
                  <a:cubicBezTo>
                    <a:pt x="25394" y="34411"/>
                    <a:pt x="25421" y="34372"/>
                    <a:pt x="25449" y="34333"/>
                  </a:cubicBezTo>
                  <a:cubicBezTo>
                    <a:pt x="25463" y="34312"/>
                    <a:pt x="25475" y="34290"/>
                    <a:pt x="25490" y="34269"/>
                  </a:cubicBezTo>
                  <a:cubicBezTo>
                    <a:pt x="25518" y="34230"/>
                    <a:pt x="25546" y="34187"/>
                    <a:pt x="25571" y="34146"/>
                  </a:cubicBezTo>
                  <a:cubicBezTo>
                    <a:pt x="25584" y="34127"/>
                    <a:pt x="25599" y="34105"/>
                    <a:pt x="25612" y="34084"/>
                  </a:cubicBezTo>
                  <a:cubicBezTo>
                    <a:pt x="25640" y="34041"/>
                    <a:pt x="25666" y="34002"/>
                    <a:pt x="25694" y="33959"/>
                  </a:cubicBezTo>
                  <a:cubicBezTo>
                    <a:pt x="25707" y="33938"/>
                    <a:pt x="25722" y="33916"/>
                    <a:pt x="25735" y="33896"/>
                  </a:cubicBezTo>
                  <a:lnTo>
                    <a:pt x="25818" y="33769"/>
                  </a:lnTo>
                  <a:lnTo>
                    <a:pt x="25856" y="33709"/>
                  </a:lnTo>
                  <a:cubicBezTo>
                    <a:pt x="25884" y="33665"/>
                    <a:pt x="25912" y="33622"/>
                    <a:pt x="25938" y="33578"/>
                  </a:cubicBezTo>
                  <a:cubicBezTo>
                    <a:pt x="25952" y="33559"/>
                    <a:pt x="25965" y="33538"/>
                    <a:pt x="25975" y="33518"/>
                  </a:cubicBezTo>
                  <a:lnTo>
                    <a:pt x="26059" y="33385"/>
                  </a:lnTo>
                  <a:cubicBezTo>
                    <a:pt x="26071" y="33365"/>
                    <a:pt x="26082" y="33347"/>
                    <a:pt x="26096" y="33327"/>
                  </a:cubicBezTo>
                  <a:cubicBezTo>
                    <a:pt x="26122" y="33282"/>
                    <a:pt x="26150" y="33237"/>
                    <a:pt x="26178" y="33191"/>
                  </a:cubicBezTo>
                  <a:cubicBezTo>
                    <a:pt x="26188" y="33171"/>
                    <a:pt x="26202" y="33151"/>
                    <a:pt x="26213" y="33131"/>
                  </a:cubicBezTo>
                  <a:lnTo>
                    <a:pt x="26296" y="32994"/>
                  </a:lnTo>
                  <a:cubicBezTo>
                    <a:pt x="26306" y="32974"/>
                    <a:pt x="26319" y="32954"/>
                    <a:pt x="26331" y="32935"/>
                  </a:cubicBezTo>
                  <a:cubicBezTo>
                    <a:pt x="26358" y="32888"/>
                    <a:pt x="26385" y="32843"/>
                    <a:pt x="26413" y="32796"/>
                  </a:cubicBezTo>
                  <a:cubicBezTo>
                    <a:pt x="26424" y="32776"/>
                    <a:pt x="26435" y="32756"/>
                    <a:pt x="26446" y="32738"/>
                  </a:cubicBezTo>
                  <a:cubicBezTo>
                    <a:pt x="26474" y="32690"/>
                    <a:pt x="26502" y="32644"/>
                    <a:pt x="26530" y="32597"/>
                  </a:cubicBezTo>
                  <a:cubicBezTo>
                    <a:pt x="26540" y="32578"/>
                    <a:pt x="26552" y="32560"/>
                    <a:pt x="26562" y="32540"/>
                  </a:cubicBezTo>
                  <a:lnTo>
                    <a:pt x="26644" y="32395"/>
                  </a:lnTo>
                  <a:cubicBezTo>
                    <a:pt x="26656" y="32378"/>
                    <a:pt x="26665" y="32359"/>
                    <a:pt x="26677" y="32341"/>
                  </a:cubicBezTo>
                  <a:cubicBezTo>
                    <a:pt x="26703" y="32292"/>
                    <a:pt x="26731" y="32244"/>
                    <a:pt x="26759" y="32195"/>
                  </a:cubicBezTo>
                  <a:cubicBezTo>
                    <a:pt x="26759" y="32194"/>
                    <a:pt x="26761" y="32194"/>
                    <a:pt x="26761" y="32192"/>
                  </a:cubicBezTo>
                  <a:lnTo>
                    <a:pt x="26905" y="32153"/>
                  </a:lnTo>
                  <a:cubicBezTo>
                    <a:pt x="26927" y="32148"/>
                    <a:pt x="26950" y="32141"/>
                    <a:pt x="26972" y="32135"/>
                  </a:cubicBezTo>
                  <a:cubicBezTo>
                    <a:pt x="27067" y="32109"/>
                    <a:pt x="27159" y="32084"/>
                    <a:pt x="27253" y="32056"/>
                  </a:cubicBezTo>
                  <a:cubicBezTo>
                    <a:pt x="27275" y="32048"/>
                    <a:pt x="27299" y="32042"/>
                    <a:pt x="27321" y="32038"/>
                  </a:cubicBezTo>
                  <a:cubicBezTo>
                    <a:pt x="27415" y="32012"/>
                    <a:pt x="27508" y="31984"/>
                    <a:pt x="27599" y="31957"/>
                  </a:cubicBezTo>
                  <a:cubicBezTo>
                    <a:pt x="27622" y="31950"/>
                    <a:pt x="27647" y="31944"/>
                    <a:pt x="27671" y="31937"/>
                  </a:cubicBezTo>
                  <a:cubicBezTo>
                    <a:pt x="27762" y="31909"/>
                    <a:pt x="27853" y="31881"/>
                    <a:pt x="27945" y="31854"/>
                  </a:cubicBezTo>
                  <a:cubicBezTo>
                    <a:pt x="27968" y="31847"/>
                    <a:pt x="27993" y="31839"/>
                    <a:pt x="28018" y="31832"/>
                  </a:cubicBezTo>
                  <a:cubicBezTo>
                    <a:pt x="28108" y="31804"/>
                    <a:pt x="28199" y="31775"/>
                    <a:pt x="28289" y="31747"/>
                  </a:cubicBezTo>
                  <a:cubicBezTo>
                    <a:pt x="28312" y="31739"/>
                    <a:pt x="28339" y="31732"/>
                    <a:pt x="28362" y="31723"/>
                  </a:cubicBezTo>
                  <a:cubicBezTo>
                    <a:pt x="28452" y="31694"/>
                    <a:pt x="28540" y="31666"/>
                    <a:pt x="28629" y="31636"/>
                  </a:cubicBezTo>
                  <a:cubicBezTo>
                    <a:pt x="28655" y="31628"/>
                    <a:pt x="28679" y="31620"/>
                    <a:pt x="28704" y="31613"/>
                  </a:cubicBezTo>
                  <a:cubicBezTo>
                    <a:pt x="28792" y="31584"/>
                    <a:pt x="28879" y="31554"/>
                    <a:pt x="28967" y="31523"/>
                  </a:cubicBezTo>
                  <a:cubicBezTo>
                    <a:pt x="28993" y="31513"/>
                    <a:pt x="29018" y="31506"/>
                    <a:pt x="29045" y="31497"/>
                  </a:cubicBezTo>
                  <a:cubicBezTo>
                    <a:pt x="29130" y="31467"/>
                    <a:pt x="29217" y="31436"/>
                    <a:pt x="29304" y="31406"/>
                  </a:cubicBezTo>
                  <a:cubicBezTo>
                    <a:pt x="29329" y="31395"/>
                    <a:pt x="29355" y="31386"/>
                    <a:pt x="29383" y="31378"/>
                  </a:cubicBezTo>
                  <a:cubicBezTo>
                    <a:pt x="29467" y="31347"/>
                    <a:pt x="29554" y="31314"/>
                    <a:pt x="29638" y="31283"/>
                  </a:cubicBezTo>
                  <a:cubicBezTo>
                    <a:pt x="29664" y="31275"/>
                    <a:pt x="29692" y="31263"/>
                    <a:pt x="29717" y="31254"/>
                  </a:cubicBezTo>
                  <a:cubicBezTo>
                    <a:pt x="29802" y="31223"/>
                    <a:pt x="29885" y="31192"/>
                    <a:pt x="29967" y="31160"/>
                  </a:cubicBezTo>
                  <a:cubicBezTo>
                    <a:pt x="29995" y="31150"/>
                    <a:pt x="30023" y="31141"/>
                    <a:pt x="30049" y="31129"/>
                  </a:cubicBezTo>
                  <a:cubicBezTo>
                    <a:pt x="30133" y="31098"/>
                    <a:pt x="30214" y="31064"/>
                    <a:pt x="30297" y="31033"/>
                  </a:cubicBezTo>
                  <a:cubicBezTo>
                    <a:pt x="30324" y="31023"/>
                    <a:pt x="30351" y="31011"/>
                    <a:pt x="30380" y="31001"/>
                  </a:cubicBezTo>
                  <a:cubicBezTo>
                    <a:pt x="30413" y="30988"/>
                    <a:pt x="30444" y="30975"/>
                    <a:pt x="30475" y="30964"/>
                  </a:cubicBezTo>
                  <a:close/>
                  <a:moveTo>
                    <a:pt x="32266" y="36730"/>
                  </a:moveTo>
                  <a:lnTo>
                    <a:pt x="32266" y="36730"/>
                  </a:lnTo>
                  <a:cubicBezTo>
                    <a:pt x="32034" y="37020"/>
                    <a:pt x="31794" y="37299"/>
                    <a:pt x="31541" y="37569"/>
                  </a:cubicBezTo>
                  <a:cubicBezTo>
                    <a:pt x="31051" y="37708"/>
                    <a:pt x="30541" y="37819"/>
                    <a:pt x="30008" y="37898"/>
                  </a:cubicBezTo>
                  <a:cubicBezTo>
                    <a:pt x="29944" y="37907"/>
                    <a:pt x="29877" y="37916"/>
                    <a:pt x="29810" y="37924"/>
                  </a:cubicBezTo>
                  <a:cubicBezTo>
                    <a:pt x="29788" y="37929"/>
                    <a:pt x="29767" y="37930"/>
                    <a:pt x="29745" y="37932"/>
                  </a:cubicBezTo>
                  <a:cubicBezTo>
                    <a:pt x="29699" y="37938"/>
                    <a:pt x="29654" y="37944"/>
                    <a:pt x="29610" y="37948"/>
                  </a:cubicBezTo>
                  <a:cubicBezTo>
                    <a:pt x="29583" y="37952"/>
                    <a:pt x="29555" y="37954"/>
                    <a:pt x="29530" y="37958"/>
                  </a:cubicBezTo>
                  <a:cubicBezTo>
                    <a:pt x="29489" y="37961"/>
                    <a:pt x="29449" y="37967"/>
                    <a:pt x="29407" y="37972"/>
                  </a:cubicBezTo>
                  <a:cubicBezTo>
                    <a:pt x="29377" y="37974"/>
                    <a:pt x="29346" y="37976"/>
                    <a:pt x="29317" y="37980"/>
                  </a:cubicBezTo>
                  <a:cubicBezTo>
                    <a:pt x="29279" y="37983"/>
                    <a:pt x="29242" y="37988"/>
                    <a:pt x="29202" y="37991"/>
                  </a:cubicBezTo>
                  <a:cubicBezTo>
                    <a:pt x="29186" y="37994"/>
                    <a:pt x="29170" y="37994"/>
                    <a:pt x="29154" y="37995"/>
                  </a:cubicBezTo>
                  <a:cubicBezTo>
                    <a:pt x="29251" y="37854"/>
                    <a:pt x="29345" y="37708"/>
                    <a:pt x="29433" y="37560"/>
                  </a:cubicBezTo>
                  <a:cubicBezTo>
                    <a:pt x="30416" y="37363"/>
                    <a:pt x="31364" y="37085"/>
                    <a:pt x="32266" y="36730"/>
                  </a:cubicBezTo>
                  <a:close/>
                  <a:moveTo>
                    <a:pt x="29304" y="37583"/>
                  </a:moveTo>
                  <a:lnTo>
                    <a:pt x="29304" y="37583"/>
                  </a:lnTo>
                  <a:cubicBezTo>
                    <a:pt x="29215" y="37726"/>
                    <a:pt x="29124" y="37866"/>
                    <a:pt x="29029" y="38002"/>
                  </a:cubicBezTo>
                  <a:cubicBezTo>
                    <a:pt x="29017" y="38005"/>
                    <a:pt x="29008" y="38008"/>
                    <a:pt x="28999" y="38008"/>
                  </a:cubicBezTo>
                  <a:lnTo>
                    <a:pt x="28899" y="38013"/>
                  </a:lnTo>
                  <a:cubicBezTo>
                    <a:pt x="28864" y="38014"/>
                    <a:pt x="28827" y="38019"/>
                    <a:pt x="28793" y="38020"/>
                  </a:cubicBezTo>
                  <a:cubicBezTo>
                    <a:pt x="28759" y="38022"/>
                    <a:pt x="28724" y="38024"/>
                    <a:pt x="28692" y="38026"/>
                  </a:cubicBezTo>
                  <a:lnTo>
                    <a:pt x="28587" y="38032"/>
                  </a:lnTo>
                  <a:cubicBezTo>
                    <a:pt x="28552" y="38033"/>
                    <a:pt x="28517" y="38033"/>
                    <a:pt x="28481" y="38035"/>
                  </a:cubicBezTo>
                  <a:cubicBezTo>
                    <a:pt x="28448" y="38036"/>
                    <a:pt x="28414" y="38036"/>
                    <a:pt x="28379" y="38039"/>
                  </a:cubicBezTo>
                  <a:cubicBezTo>
                    <a:pt x="28342" y="38041"/>
                    <a:pt x="28308" y="38041"/>
                    <a:pt x="28271" y="38041"/>
                  </a:cubicBezTo>
                  <a:cubicBezTo>
                    <a:pt x="28237" y="38041"/>
                    <a:pt x="28202" y="38042"/>
                    <a:pt x="28170" y="38042"/>
                  </a:cubicBezTo>
                  <a:lnTo>
                    <a:pt x="27848" y="38042"/>
                  </a:lnTo>
                  <a:cubicBezTo>
                    <a:pt x="27815" y="38042"/>
                    <a:pt x="27781" y="38042"/>
                    <a:pt x="27749" y="38041"/>
                  </a:cubicBezTo>
                  <a:cubicBezTo>
                    <a:pt x="27709" y="38041"/>
                    <a:pt x="27673" y="38039"/>
                    <a:pt x="27634" y="38039"/>
                  </a:cubicBezTo>
                  <a:cubicBezTo>
                    <a:pt x="27602" y="38039"/>
                    <a:pt x="27568" y="38036"/>
                    <a:pt x="27536" y="38036"/>
                  </a:cubicBezTo>
                  <a:cubicBezTo>
                    <a:pt x="27496" y="38035"/>
                    <a:pt x="27458" y="38035"/>
                    <a:pt x="27420" y="38033"/>
                  </a:cubicBezTo>
                  <a:cubicBezTo>
                    <a:pt x="27386" y="38032"/>
                    <a:pt x="27353" y="38032"/>
                    <a:pt x="27319" y="38029"/>
                  </a:cubicBezTo>
                  <a:lnTo>
                    <a:pt x="27205" y="38024"/>
                  </a:lnTo>
                  <a:lnTo>
                    <a:pt x="27105" y="38019"/>
                  </a:lnTo>
                  <a:cubicBezTo>
                    <a:pt x="27067" y="38017"/>
                    <a:pt x="27028" y="38013"/>
                    <a:pt x="26987" y="38011"/>
                  </a:cubicBezTo>
                  <a:lnTo>
                    <a:pt x="26889" y="38005"/>
                  </a:lnTo>
                  <a:cubicBezTo>
                    <a:pt x="26849" y="38002"/>
                    <a:pt x="26809" y="38001"/>
                    <a:pt x="26771" y="37997"/>
                  </a:cubicBezTo>
                  <a:cubicBezTo>
                    <a:pt x="26737" y="37995"/>
                    <a:pt x="26705" y="37991"/>
                    <a:pt x="26671" y="37989"/>
                  </a:cubicBezTo>
                  <a:cubicBezTo>
                    <a:pt x="26631" y="37985"/>
                    <a:pt x="26591" y="37982"/>
                    <a:pt x="26552" y="37977"/>
                  </a:cubicBezTo>
                  <a:cubicBezTo>
                    <a:pt x="26518" y="37974"/>
                    <a:pt x="26486" y="37973"/>
                    <a:pt x="26455" y="37969"/>
                  </a:cubicBezTo>
                  <a:cubicBezTo>
                    <a:pt x="26413" y="37966"/>
                    <a:pt x="26374" y="37961"/>
                    <a:pt x="26333" y="37955"/>
                  </a:cubicBezTo>
                  <a:lnTo>
                    <a:pt x="26234" y="37945"/>
                  </a:lnTo>
                  <a:cubicBezTo>
                    <a:pt x="26193" y="37941"/>
                    <a:pt x="26153" y="37936"/>
                    <a:pt x="26112" y="37930"/>
                  </a:cubicBezTo>
                  <a:cubicBezTo>
                    <a:pt x="26088" y="37926"/>
                    <a:pt x="26065" y="37924"/>
                    <a:pt x="26040" y="37922"/>
                  </a:cubicBezTo>
                  <a:cubicBezTo>
                    <a:pt x="27158" y="37898"/>
                    <a:pt x="28252" y="37785"/>
                    <a:pt x="29304" y="37583"/>
                  </a:cubicBezTo>
                  <a:close/>
                  <a:moveTo>
                    <a:pt x="10706" y="35721"/>
                  </a:moveTo>
                  <a:cubicBezTo>
                    <a:pt x="10710" y="35728"/>
                    <a:pt x="10712" y="35737"/>
                    <a:pt x="10715" y="35745"/>
                  </a:cubicBezTo>
                  <a:cubicBezTo>
                    <a:pt x="10722" y="35767"/>
                    <a:pt x="10731" y="35790"/>
                    <a:pt x="10740" y="35814"/>
                  </a:cubicBezTo>
                  <a:cubicBezTo>
                    <a:pt x="10752" y="35849"/>
                    <a:pt x="10763" y="35884"/>
                    <a:pt x="10777" y="35918"/>
                  </a:cubicBezTo>
                  <a:cubicBezTo>
                    <a:pt x="10784" y="35942"/>
                    <a:pt x="10791" y="35962"/>
                    <a:pt x="10800" y="35986"/>
                  </a:cubicBezTo>
                  <a:cubicBezTo>
                    <a:pt x="10813" y="36020"/>
                    <a:pt x="10825" y="36055"/>
                    <a:pt x="10838" y="36089"/>
                  </a:cubicBezTo>
                  <a:cubicBezTo>
                    <a:pt x="10846" y="36111"/>
                    <a:pt x="10856" y="36133"/>
                    <a:pt x="10863" y="36155"/>
                  </a:cubicBezTo>
                  <a:cubicBezTo>
                    <a:pt x="10875" y="36189"/>
                    <a:pt x="10888" y="36223"/>
                    <a:pt x="10902" y="36255"/>
                  </a:cubicBezTo>
                  <a:cubicBezTo>
                    <a:pt x="10910" y="36277"/>
                    <a:pt x="10918" y="36299"/>
                    <a:pt x="10927" y="36321"/>
                  </a:cubicBezTo>
                  <a:cubicBezTo>
                    <a:pt x="10940" y="36357"/>
                    <a:pt x="10955" y="36390"/>
                    <a:pt x="10968" y="36423"/>
                  </a:cubicBezTo>
                  <a:cubicBezTo>
                    <a:pt x="10977" y="36443"/>
                    <a:pt x="10984" y="36465"/>
                    <a:pt x="10993" y="36486"/>
                  </a:cubicBezTo>
                  <a:cubicBezTo>
                    <a:pt x="11006" y="36518"/>
                    <a:pt x="11021" y="36552"/>
                    <a:pt x="11035" y="36584"/>
                  </a:cubicBezTo>
                  <a:cubicBezTo>
                    <a:pt x="11044" y="36605"/>
                    <a:pt x="11052" y="36627"/>
                    <a:pt x="11062" y="36648"/>
                  </a:cubicBezTo>
                  <a:cubicBezTo>
                    <a:pt x="11077" y="36680"/>
                    <a:pt x="11091" y="36714"/>
                    <a:pt x="11103" y="36746"/>
                  </a:cubicBezTo>
                  <a:cubicBezTo>
                    <a:pt x="11113" y="36767"/>
                    <a:pt x="11119" y="36787"/>
                    <a:pt x="11130" y="36807"/>
                  </a:cubicBezTo>
                  <a:cubicBezTo>
                    <a:pt x="11144" y="36840"/>
                    <a:pt x="11159" y="36871"/>
                    <a:pt x="11174" y="36902"/>
                  </a:cubicBezTo>
                  <a:lnTo>
                    <a:pt x="11200" y="36963"/>
                  </a:lnTo>
                  <a:lnTo>
                    <a:pt x="11244" y="37057"/>
                  </a:lnTo>
                  <a:lnTo>
                    <a:pt x="11272" y="37117"/>
                  </a:lnTo>
                  <a:cubicBezTo>
                    <a:pt x="11287" y="37149"/>
                    <a:pt x="11303" y="37180"/>
                    <a:pt x="11318" y="37211"/>
                  </a:cubicBezTo>
                  <a:cubicBezTo>
                    <a:pt x="11328" y="37232"/>
                    <a:pt x="11337" y="37249"/>
                    <a:pt x="11347" y="37270"/>
                  </a:cubicBezTo>
                  <a:cubicBezTo>
                    <a:pt x="11365" y="37302"/>
                    <a:pt x="11380" y="37333"/>
                    <a:pt x="11396" y="37364"/>
                  </a:cubicBezTo>
                  <a:lnTo>
                    <a:pt x="11424" y="37420"/>
                  </a:lnTo>
                  <a:lnTo>
                    <a:pt x="11472" y="37513"/>
                  </a:lnTo>
                  <a:cubicBezTo>
                    <a:pt x="11483" y="37532"/>
                    <a:pt x="11491" y="37548"/>
                    <a:pt x="11500" y="37567"/>
                  </a:cubicBezTo>
                  <a:cubicBezTo>
                    <a:pt x="11516" y="37598"/>
                    <a:pt x="11536" y="37630"/>
                    <a:pt x="11553" y="37663"/>
                  </a:cubicBezTo>
                  <a:cubicBezTo>
                    <a:pt x="11563" y="37679"/>
                    <a:pt x="11572" y="37695"/>
                    <a:pt x="11580" y="37710"/>
                  </a:cubicBezTo>
                  <a:cubicBezTo>
                    <a:pt x="11597" y="37744"/>
                    <a:pt x="11616" y="37774"/>
                    <a:pt x="11634" y="37807"/>
                  </a:cubicBezTo>
                  <a:cubicBezTo>
                    <a:pt x="11644" y="37821"/>
                    <a:pt x="11652" y="37836"/>
                    <a:pt x="11661" y="37851"/>
                  </a:cubicBezTo>
                  <a:lnTo>
                    <a:pt x="11743" y="37989"/>
                  </a:lnTo>
                  <a:cubicBezTo>
                    <a:pt x="11880" y="38211"/>
                    <a:pt x="12019" y="38423"/>
                    <a:pt x="12167" y="38622"/>
                  </a:cubicBezTo>
                  <a:cubicBezTo>
                    <a:pt x="11222" y="38069"/>
                    <a:pt x="10301" y="37445"/>
                    <a:pt x="9412" y="36755"/>
                  </a:cubicBezTo>
                  <a:cubicBezTo>
                    <a:pt x="9804" y="36486"/>
                    <a:pt x="10247" y="36127"/>
                    <a:pt x="10706" y="35721"/>
                  </a:cubicBezTo>
                  <a:close/>
                  <a:moveTo>
                    <a:pt x="9326" y="36814"/>
                  </a:moveTo>
                  <a:cubicBezTo>
                    <a:pt x="10291" y="37564"/>
                    <a:pt x="11293" y="38238"/>
                    <a:pt x="12321" y="38826"/>
                  </a:cubicBezTo>
                  <a:cubicBezTo>
                    <a:pt x="12355" y="38872"/>
                    <a:pt x="12392" y="38916"/>
                    <a:pt x="12427" y="38960"/>
                  </a:cubicBezTo>
                  <a:cubicBezTo>
                    <a:pt x="11144" y="38576"/>
                    <a:pt x="9893" y="37951"/>
                    <a:pt x="8734" y="37157"/>
                  </a:cubicBezTo>
                  <a:cubicBezTo>
                    <a:pt x="8911" y="37076"/>
                    <a:pt x="9110" y="36960"/>
                    <a:pt x="9326" y="36814"/>
                  </a:cubicBezTo>
                  <a:close/>
                  <a:moveTo>
                    <a:pt x="12556" y="38961"/>
                  </a:moveTo>
                  <a:lnTo>
                    <a:pt x="12556" y="38961"/>
                  </a:lnTo>
                  <a:cubicBezTo>
                    <a:pt x="12602" y="38986"/>
                    <a:pt x="12648" y="39011"/>
                    <a:pt x="12692" y="39038"/>
                  </a:cubicBezTo>
                  <a:cubicBezTo>
                    <a:pt x="12661" y="39028"/>
                    <a:pt x="12630" y="39020"/>
                    <a:pt x="12597" y="39011"/>
                  </a:cubicBezTo>
                  <a:cubicBezTo>
                    <a:pt x="12583" y="38995"/>
                    <a:pt x="12571" y="38979"/>
                    <a:pt x="12556" y="38961"/>
                  </a:cubicBezTo>
                  <a:close/>
                  <a:moveTo>
                    <a:pt x="12468" y="34055"/>
                  </a:moveTo>
                  <a:cubicBezTo>
                    <a:pt x="14754" y="35456"/>
                    <a:pt x="17175" y="36480"/>
                    <a:pt x="19599" y="37121"/>
                  </a:cubicBezTo>
                  <a:cubicBezTo>
                    <a:pt x="19362" y="37510"/>
                    <a:pt x="19069" y="37857"/>
                    <a:pt x="18722" y="38157"/>
                  </a:cubicBezTo>
                  <a:cubicBezTo>
                    <a:pt x="18207" y="38601"/>
                    <a:pt x="17598" y="38926"/>
                    <a:pt x="16903" y="39131"/>
                  </a:cubicBezTo>
                  <a:cubicBezTo>
                    <a:pt x="16566" y="38932"/>
                    <a:pt x="16233" y="38720"/>
                    <a:pt x="15904" y="38492"/>
                  </a:cubicBezTo>
                  <a:cubicBezTo>
                    <a:pt x="14421" y="37473"/>
                    <a:pt x="13052" y="36202"/>
                    <a:pt x="11809" y="34700"/>
                  </a:cubicBezTo>
                  <a:cubicBezTo>
                    <a:pt x="12030" y="34489"/>
                    <a:pt x="12250" y="34272"/>
                    <a:pt x="12468" y="34055"/>
                  </a:cubicBezTo>
                  <a:close/>
                  <a:moveTo>
                    <a:pt x="11739" y="34768"/>
                  </a:moveTo>
                  <a:cubicBezTo>
                    <a:pt x="12986" y="36274"/>
                    <a:pt x="14361" y="37549"/>
                    <a:pt x="15850" y="38575"/>
                  </a:cubicBezTo>
                  <a:cubicBezTo>
                    <a:pt x="16154" y="38783"/>
                    <a:pt x="16461" y="38981"/>
                    <a:pt x="16772" y="39166"/>
                  </a:cubicBezTo>
                  <a:cubicBezTo>
                    <a:pt x="16557" y="39223"/>
                    <a:pt x="16335" y="39269"/>
                    <a:pt x="16104" y="39304"/>
                  </a:cubicBezTo>
                  <a:cubicBezTo>
                    <a:pt x="15774" y="39353"/>
                    <a:pt x="15434" y="39378"/>
                    <a:pt x="15084" y="39378"/>
                  </a:cubicBezTo>
                  <a:cubicBezTo>
                    <a:pt x="14447" y="39378"/>
                    <a:pt x="13779" y="39296"/>
                    <a:pt x="13084" y="39135"/>
                  </a:cubicBezTo>
                  <a:cubicBezTo>
                    <a:pt x="12850" y="39011"/>
                    <a:pt x="12617" y="38885"/>
                    <a:pt x="12387" y="38753"/>
                  </a:cubicBezTo>
                  <a:cubicBezTo>
                    <a:pt x="12192" y="38503"/>
                    <a:pt x="12005" y="38232"/>
                    <a:pt x="11827" y="37939"/>
                  </a:cubicBezTo>
                  <a:cubicBezTo>
                    <a:pt x="11799" y="37894"/>
                    <a:pt x="11771" y="37849"/>
                    <a:pt x="11746" y="37801"/>
                  </a:cubicBezTo>
                  <a:cubicBezTo>
                    <a:pt x="11736" y="37788"/>
                    <a:pt x="11728" y="37771"/>
                    <a:pt x="11719" y="37757"/>
                  </a:cubicBezTo>
                  <a:cubicBezTo>
                    <a:pt x="11702" y="37726"/>
                    <a:pt x="11683" y="37695"/>
                    <a:pt x="11665" y="37661"/>
                  </a:cubicBezTo>
                  <a:cubicBezTo>
                    <a:pt x="11653" y="37644"/>
                    <a:pt x="11644" y="37624"/>
                    <a:pt x="11636" y="37607"/>
                  </a:cubicBezTo>
                  <a:cubicBezTo>
                    <a:pt x="11618" y="37577"/>
                    <a:pt x="11602" y="37548"/>
                    <a:pt x="11587" y="37518"/>
                  </a:cubicBezTo>
                  <a:lnTo>
                    <a:pt x="11555" y="37458"/>
                  </a:lnTo>
                  <a:lnTo>
                    <a:pt x="11511" y="37376"/>
                  </a:lnTo>
                  <a:cubicBezTo>
                    <a:pt x="11499" y="37352"/>
                    <a:pt x="11488" y="37332"/>
                    <a:pt x="11477" y="37311"/>
                  </a:cubicBezTo>
                  <a:cubicBezTo>
                    <a:pt x="11462" y="37283"/>
                    <a:pt x="11449" y="37255"/>
                    <a:pt x="11434" y="37229"/>
                  </a:cubicBezTo>
                  <a:cubicBezTo>
                    <a:pt x="11424" y="37205"/>
                    <a:pt x="11412" y="37182"/>
                    <a:pt x="11402" y="37158"/>
                  </a:cubicBezTo>
                  <a:cubicBezTo>
                    <a:pt x="11388" y="37130"/>
                    <a:pt x="11375" y="37105"/>
                    <a:pt x="11362" y="37077"/>
                  </a:cubicBezTo>
                  <a:cubicBezTo>
                    <a:pt x="11352" y="37054"/>
                    <a:pt x="11340" y="37030"/>
                    <a:pt x="11328" y="37004"/>
                  </a:cubicBezTo>
                  <a:cubicBezTo>
                    <a:pt x="11315" y="36979"/>
                    <a:pt x="11302" y="36951"/>
                    <a:pt x="11291" y="36924"/>
                  </a:cubicBezTo>
                  <a:cubicBezTo>
                    <a:pt x="11280" y="36899"/>
                    <a:pt x="11269" y="36876"/>
                    <a:pt x="11256" y="36849"/>
                  </a:cubicBezTo>
                  <a:cubicBezTo>
                    <a:pt x="11243" y="36824"/>
                    <a:pt x="11233" y="36796"/>
                    <a:pt x="11219" y="36770"/>
                  </a:cubicBezTo>
                  <a:lnTo>
                    <a:pt x="11187" y="36693"/>
                  </a:lnTo>
                  <a:cubicBezTo>
                    <a:pt x="11175" y="36667"/>
                    <a:pt x="11162" y="36640"/>
                    <a:pt x="11152" y="36614"/>
                  </a:cubicBezTo>
                  <a:cubicBezTo>
                    <a:pt x="11140" y="36589"/>
                    <a:pt x="11130" y="36561"/>
                    <a:pt x="11118" y="36533"/>
                  </a:cubicBezTo>
                  <a:cubicBezTo>
                    <a:pt x="11107" y="36505"/>
                    <a:pt x="11096" y="36480"/>
                    <a:pt x="11085" y="36452"/>
                  </a:cubicBezTo>
                  <a:lnTo>
                    <a:pt x="11052" y="36370"/>
                  </a:lnTo>
                  <a:cubicBezTo>
                    <a:pt x="11041" y="36342"/>
                    <a:pt x="11030" y="36317"/>
                    <a:pt x="11021" y="36289"/>
                  </a:cubicBezTo>
                  <a:cubicBezTo>
                    <a:pt x="11009" y="36261"/>
                    <a:pt x="10999" y="36231"/>
                    <a:pt x="10988" y="36204"/>
                  </a:cubicBezTo>
                  <a:cubicBezTo>
                    <a:pt x="10977" y="36177"/>
                    <a:pt x="10968" y="36151"/>
                    <a:pt x="10956" y="36123"/>
                  </a:cubicBezTo>
                  <a:cubicBezTo>
                    <a:pt x="10946" y="36093"/>
                    <a:pt x="10934" y="36067"/>
                    <a:pt x="10925" y="36037"/>
                  </a:cubicBezTo>
                  <a:cubicBezTo>
                    <a:pt x="10916" y="36009"/>
                    <a:pt x="10905" y="35983"/>
                    <a:pt x="10896" y="35956"/>
                  </a:cubicBezTo>
                  <a:cubicBezTo>
                    <a:pt x="10884" y="35927"/>
                    <a:pt x="10875" y="35898"/>
                    <a:pt x="10865" y="35868"/>
                  </a:cubicBezTo>
                  <a:cubicBezTo>
                    <a:pt x="10856" y="35840"/>
                    <a:pt x="10846" y="35814"/>
                    <a:pt x="10835" y="35787"/>
                  </a:cubicBezTo>
                  <a:cubicBezTo>
                    <a:pt x="10824" y="35758"/>
                    <a:pt x="10815" y="35726"/>
                    <a:pt x="10804" y="35696"/>
                  </a:cubicBezTo>
                  <a:cubicBezTo>
                    <a:pt x="10799" y="35680"/>
                    <a:pt x="10793" y="35665"/>
                    <a:pt x="10787" y="35649"/>
                  </a:cubicBezTo>
                  <a:cubicBezTo>
                    <a:pt x="11100" y="35371"/>
                    <a:pt x="11419" y="35074"/>
                    <a:pt x="11739" y="34768"/>
                  </a:cubicBezTo>
                  <a:close/>
                  <a:moveTo>
                    <a:pt x="34568" y="36252"/>
                  </a:moveTo>
                  <a:cubicBezTo>
                    <a:pt x="34480" y="36330"/>
                    <a:pt x="34391" y="36409"/>
                    <a:pt x="34305" y="36486"/>
                  </a:cubicBezTo>
                  <a:cubicBezTo>
                    <a:pt x="33810" y="36892"/>
                    <a:pt x="33310" y="37296"/>
                    <a:pt x="32835" y="37644"/>
                  </a:cubicBezTo>
                  <a:cubicBezTo>
                    <a:pt x="32563" y="37839"/>
                    <a:pt x="32318" y="38008"/>
                    <a:pt x="32081" y="38160"/>
                  </a:cubicBezTo>
                  <a:lnTo>
                    <a:pt x="32063" y="38172"/>
                  </a:lnTo>
                  <a:cubicBezTo>
                    <a:pt x="31161" y="38729"/>
                    <a:pt x="30061" y="39328"/>
                    <a:pt x="29261" y="39697"/>
                  </a:cubicBezTo>
                  <a:cubicBezTo>
                    <a:pt x="29254" y="39701"/>
                    <a:pt x="29245" y="39704"/>
                    <a:pt x="29238" y="39709"/>
                  </a:cubicBezTo>
                  <a:cubicBezTo>
                    <a:pt x="28979" y="39822"/>
                    <a:pt x="28729" y="39925"/>
                    <a:pt x="28509" y="40013"/>
                  </a:cubicBezTo>
                  <a:cubicBezTo>
                    <a:pt x="29632" y="39431"/>
                    <a:pt x="30666" y="38642"/>
                    <a:pt x="31598" y="37657"/>
                  </a:cubicBezTo>
                  <a:cubicBezTo>
                    <a:pt x="31694" y="37629"/>
                    <a:pt x="31789" y="37599"/>
                    <a:pt x="31885" y="37570"/>
                  </a:cubicBezTo>
                  <a:cubicBezTo>
                    <a:pt x="32871" y="37255"/>
                    <a:pt x="33766" y="36817"/>
                    <a:pt x="34568" y="36252"/>
                  </a:cubicBezTo>
                  <a:close/>
                  <a:moveTo>
                    <a:pt x="19693" y="37152"/>
                  </a:moveTo>
                  <a:cubicBezTo>
                    <a:pt x="20655" y="37402"/>
                    <a:pt x="21618" y="37594"/>
                    <a:pt x="22573" y="37724"/>
                  </a:cubicBezTo>
                  <a:cubicBezTo>
                    <a:pt x="22554" y="37742"/>
                    <a:pt x="22536" y="37763"/>
                    <a:pt x="22516" y="37782"/>
                  </a:cubicBezTo>
                  <a:lnTo>
                    <a:pt x="22485" y="37813"/>
                  </a:lnTo>
                  <a:lnTo>
                    <a:pt x="22302" y="37989"/>
                  </a:lnTo>
                  <a:cubicBezTo>
                    <a:pt x="22294" y="37998"/>
                    <a:pt x="22285" y="38008"/>
                    <a:pt x="22274" y="38014"/>
                  </a:cubicBezTo>
                  <a:cubicBezTo>
                    <a:pt x="22220" y="38069"/>
                    <a:pt x="22164" y="38120"/>
                    <a:pt x="22110" y="38172"/>
                  </a:cubicBezTo>
                  <a:cubicBezTo>
                    <a:pt x="22101" y="38180"/>
                    <a:pt x="22089" y="38189"/>
                    <a:pt x="22080" y="38198"/>
                  </a:cubicBezTo>
                  <a:cubicBezTo>
                    <a:pt x="22020" y="38254"/>
                    <a:pt x="21961" y="38308"/>
                    <a:pt x="21899" y="38363"/>
                  </a:cubicBezTo>
                  <a:cubicBezTo>
                    <a:pt x="21888" y="38373"/>
                    <a:pt x="21874" y="38385"/>
                    <a:pt x="21861" y="38397"/>
                  </a:cubicBezTo>
                  <a:lnTo>
                    <a:pt x="21685" y="38551"/>
                  </a:lnTo>
                  <a:cubicBezTo>
                    <a:pt x="21680" y="38554"/>
                    <a:pt x="21679" y="38557"/>
                    <a:pt x="21676" y="38558"/>
                  </a:cubicBezTo>
                  <a:cubicBezTo>
                    <a:pt x="21614" y="38610"/>
                    <a:pt x="21554" y="38661"/>
                    <a:pt x="21493" y="38711"/>
                  </a:cubicBezTo>
                  <a:cubicBezTo>
                    <a:pt x="21479" y="38723"/>
                    <a:pt x="21465" y="38735"/>
                    <a:pt x="21451" y="38747"/>
                  </a:cubicBezTo>
                  <a:cubicBezTo>
                    <a:pt x="21392" y="38797"/>
                    <a:pt x="21332" y="38844"/>
                    <a:pt x="21273" y="38892"/>
                  </a:cubicBezTo>
                  <a:lnTo>
                    <a:pt x="21245" y="38914"/>
                  </a:lnTo>
                  <a:cubicBezTo>
                    <a:pt x="21192" y="38956"/>
                    <a:pt x="21139" y="38998"/>
                    <a:pt x="21083" y="39039"/>
                  </a:cubicBezTo>
                  <a:cubicBezTo>
                    <a:pt x="21071" y="39048"/>
                    <a:pt x="21058" y="39058"/>
                    <a:pt x="21045" y="39069"/>
                  </a:cubicBezTo>
                  <a:lnTo>
                    <a:pt x="20868" y="39201"/>
                  </a:lnTo>
                  <a:cubicBezTo>
                    <a:pt x="20854" y="39211"/>
                    <a:pt x="20840" y="39220"/>
                    <a:pt x="20826" y="39232"/>
                  </a:cubicBezTo>
                  <a:lnTo>
                    <a:pt x="20665" y="39348"/>
                  </a:lnTo>
                  <a:cubicBezTo>
                    <a:pt x="20656" y="39353"/>
                    <a:pt x="20649" y="39359"/>
                    <a:pt x="20640" y="39366"/>
                  </a:cubicBezTo>
                  <a:lnTo>
                    <a:pt x="20464" y="39488"/>
                  </a:lnTo>
                  <a:cubicBezTo>
                    <a:pt x="20449" y="39498"/>
                    <a:pt x="20433" y="39507"/>
                    <a:pt x="20418" y="39519"/>
                  </a:cubicBezTo>
                  <a:cubicBezTo>
                    <a:pt x="20359" y="39557"/>
                    <a:pt x="20300" y="39595"/>
                    <a:pt x="20243" y="39632"/>
                  </a:cubicBezTo>
                  <a:lnTo>
                    <a:pt x="20215" y="39650"/>
                  </a:lnTo>
                  <a:cubicBezTo>
                    <a:pt x="20164" y="39682"/>
                    <a:pt x="20111" y="39716"/>
                    <a:pt x="20059" y="39747"/>
                  </a:cubicBezTo>
                  <a:lnTo>
                    <a:pt x="20015" y="39775"/>
                  </a:lnTo>
                  <a:cubicBezTo>
                    <a:pt x="19958" y="39809"/>
                    <a:pt x="19900" y="39842"/>
                    <a:pt x="19845" y="39875"/>
                  </a:cubicBezTo>
                  <a:cubicBezTo>
                    <a:pt x="19830" y="39885"/>
                    <a:pt x="19815" y="39892"/>
                    <a:pt x="19802" y="39900"/>
                  </a:cubicBezTo>
                  <a:cubicBezTo>
                    <a:pt x="19752" y="39929"/>
                    <a:pt x="19702" y="39956"/>
                    <a:pt x="19653" y="39984"/>
                  </a:cubicBezTo>
                  <a:cubicBezTo>
                    <a:pt x="19640" y="39991"/>
                    <a:pt x="19628" y="39997"/>
                    <a:pt x="19617" y="40004"/>
                  </a:cubicBezTo>
                  <a:cubicBezTo>
                    <a:pt x="19559" y="40035"/>
                    <a:pt x="19502" y="40065"/>
                    <a:pt x="19444" y="40094"/>
                  </a:cubicBezTo>
                  <a:cubicBezTo>
                    <a:pt x="19428" y="40103"/>
                    <a:pt x="19412" y="40110"/>
                    <a:pt x="19396" y="40120"/>
                  </a:cubicBezTo>
                  <a:cubicBezTo>
                    <a:pt x="19339" y="40150"/>
                    <a:pt x="19281" y="40176"/>
                    <a:pt x="19224" y="40204"/>
                  </a:cubicBezTo>
                  <a:cubicBezTo>
                    <a:pt x="19216" y="40209"/>
                    <a:pt x="19209" y="40212"/>
                    <a:pt x="19200" y="40216"/>
                  </a:cubicBezTo>
                  <a:cubicBezTo>
                    <a:pt x="19187" y="40220"/>
                    <a:pt x="19175" y="40228"/>
                    <a:pt x="19161" y="40234"/>
                  </a:cubicBezTo>
                  <a:cubicBezTo>
                    <a:pt x="18435" y="39954"/>
                    <a:pt x="17719" y="39609"/>
                    <a:pt x="17015" y="39203"/>
                  </a:cubicBezTo>
                  <a:cubicBezTo>
                    <a:pt x="17687" y="38995"/>
                    <a:pt x="18279" y="38672"/>
                    <a:pt x="18781" y="38235"/>
                  </a:cubicBezTo>
                  <a:cubicBezTo>
                    <a:pt x="19143" y="37923"/>
                    <a:pt x="19447" y="37558"/>
                    <a:pt x="19693" y="37152"/>
                  </a:cubicBezTo>
                  <a:close/>
                  <a:moveTo>
                    <a:pt x="8620" y="37202"/>
                  </a:moveTo>
                  <a:cubicBezTo>
                    <a:pt x="9866" y="38064"/>
                    <a:pt x="11199" y="38714"/>
                    <a:pt x="12542" y="39097"/>
                  </a:cubicBezTo>
                  <a:cubicBezTo>
                    <a:pt x="13011" y="39634"/>
                    <a:pt x="13526" y="40060"/>
                    <a:pt x="14086" y="40371"/>
                  </a:cubicBezTo>
                  <a:cubicBezTo>
                    <a:pt x="13977" y="40334"/>
                    <a:pt x="13873" y="40298"/>
                    <a:pt x="13779" y="40263"/>
                  </a:cubicBezTo>
                  <a:cubicBezTo>
                    <a:pt x="13712" y="40240"/>
                    <a:pt x="13640" y="40215"/>
                    <a:pt x="13565" y="40187"/>
                  </a:cubicBezTo>
                  <a:cubicBezTo>
                    <a:pt x="13265" y="40073"/>
                    <a:pt x="12956" y="39950"/>
                    <a:pt x="12770" y="39872"/>
                  </a:cubicBezTo>
                  <a:cubicBezTo>
                    <a:pt x="12717" y="39850"/>
                    <a:pt x="12662" y="39828"/>
                    <a:pt x="12608" y="39804"/>
                  </a:cubicBezTo>
                  <a:cubicBezTo>
                    <a:pt x="12595" y="39798"/>
                    <a:pt x="12580" y="39791"/>
                    <a:pt x="12567" y="39785"/>
                  </a:cubicBezTo>
                  <a:cubicBezTo>
                    <a:pt x="12484" y="39747"/>
                    <a:pt x="12393" y="39706"/>
                    <a:pt x="12297" y="39664"/>
                  </a:cubicBezTo>
                  <a:cubicBezTo>
                    <a:pt x="12202" y="39622"/>
                    <a:pt x="12100" y="39576"/>
                    <a:pt x="11999" y="39529"/>
                  </a:cubicBezTo>
                  <a:cubicBezTo>
                    <a:pt x="11828" y="39448"/>
                    <a:pt x="11662" y="39369"/>
                    <a:pt x="11503" y="39289"/>
                  </a:cubicBezTo>
                  <a:cubicBezTo>
                    <a:pt x="11410" y="39239"/>
                    <a:pt x="11309" y="39186"/>
                    <a:pt x="11205" y="39131"/>
                  </a:cubicBezTo>
                  <a:cubicBezTo>
                    <a:pt x="10959" y="39003"/>
                    <a:pt x="10704" y="38867"/>
                    <a:pt x="10499" y="38748"/>
                  </a:cubicBezTo>
                  <a:cubicBezTo>
                    <a:pt x="10431" y="38708"/>
                    <a:pt x="10359" y="38666"/>
                    <a:pt x="10284" y="38622"/>
                  </a:cubicBezTo>
                  <a:cubicBezTo>
                    <a:pt x="10204" y="38576"/>
                    <a:pt x="10123" y="38528"/>
                    <a:pt x="10041" y="38479"/>
                  </a:cubicBezTo>
                  <a:cubicBezTo>
                    <a:pt x="9870" y="38376"/>
                    <a:pt x="9706" y="38272"/>
                    <a:pt x="9572" y="38185"/>
                  </a:cubicBezTo>
                  <a:cubicBezTo>
                    <a:pt x="9570" y="38182"/>
                    <a:pt x="9566" y="38180"/>
                    <a:pt x="9565" y="38179"/>
                  </a:cubicBezTo>
                  <a:cubicBezTo>
                    <a:pt x="9481" y="38122"/>
                    <a:pt x="9388" y="38060"/>
                    <a:pt x="9291" y="37995"/>
                  </a:cubicBezTo>
                  <a:cubicBezTo>
                    <a:pt x="9076" y="37849"/>
                    <a:pt x="8856" y="37701"/>
                    <a:pt x="8675" y="37571"/>
                  </a:cubicBezTo>
                  <a:cubicBezTo>
                    <a:pt x="8557" y="37488"/>
                    <a:pt x="8422" y="37386"/>
                    <a:pt x="8285" y="37282"/>
                  </a:cubicBezTo>
                  <a:cubicBezTo>
                    <a:pt x="8382" y="37277"/>
                    <a:pt x="8495" y="37251"/>
                    <a:pt x="8620" y="37202"/>
                  </a:cubicBezTo>
                  <a:close/>
                  <a:moveTo>
                    <a:pt x="16891" y="39234"/>
                  </a:moveTo>
                  <a:cubicBezTo>
                    <a:pt x="17596" y="39647"/>
                    <a:pt x="18316" y="39997"/>
                    <a:pt x="19043" y="40284"/>
                  </a:cubicBezTo>
                  <a:cubicBezTo>
                    <a:pt x="19028" y="40290"/>
                    <a:pt x="19015" y="40297"/>
                    <a:pt x="19000" y="40301"/>
                  </a:cubicBezTo>
                  <a:cubicBezTo>
                    <a:pt x="18941" y="40331"/>
                    <a:pt x="18887" y="40356"/>
                    <a:pt x="18831" y="40378"/>
                  </a:cubicBezTo>
                  <a:cubicBezTo>
                    <a:pt x="18816" y="40382"/>
                    <a:pt x="18803" y="40388"/>
                    <a:pt x="18788" y="40394"/>
                  </a:cubicBezTo>
                  <a:cubicBezTo>
                    <a:pt x="18741" y="40415"/>
                    <a:pt x="18693" y="40432"/>
                    <a:pt x="18646" y="40451"/>
                  </a:cubicBezTo>
                  <a:cubicBezTo>
                    <a:pt x="18632" y="40456"/>
                    <a:pt x="18618" y="40462"/>
                    <a:pt x="18605" y="40468"/>
                  </a:cubicBezTo>
                  <a:cubicBezTo>
                    <a:pt x="18550" y="40490"/>
                    <a:pt x="18493" y="40510"/>
                    <a:pt x="18437" y="40528"/>
                  </a:cubicBezTo>
                  <a:cubicBezTo>
                    <a:pt x="18421" y="40534"/>
                    <a:pt x="18406" y="40540"/>
                    <a:pt x="18390" y="40544"/>
                  </a:cubicBezTo>
                  <a:cubicBezTo>
                    <a:pt x="18338" y="40563"/>
                    <a:pt x="18285" y="40579"/>
                    <a:pt x="18234" y="40596"/>
                  </a:cubicBezTo>
                  <a:cubicBezTo>
                    <a:pt x="18227" y="40598"/>
                    <a:pt x="18219" y="40601"/>
                    <a:pt x="18212" y="40603"/>
                  </a:cubicBezTo>
                  <a:lnTo>
                    <a:pt x="18046" y="40653"/>
                  </a:lnTo>
                  <a:cubicBezTo>
                    <a:pt x="18029" y="40657"/>
                    <a:pt x="18015" y="40662"/>
                    <a:pt x="17999" y="40666"/>
                  </a:cubicBezTo>
                  <a:lnTo>
                    <a:pt x="17832" y="40710"/>
                  </a:lnTo>
                  <a:cubicBezTo>
                    <a:pt x="17822" y="40713"/>
                    <a:pt x="17809" y="40716"/>
                    <a:pt x="17797" y="40719"/>
                  </a:cubicBezTo>
                  <a:cubicBezTo>
                    <a:pt x="17750" y="40731"/>
                    <a:pt x="17701" y="40741"/>
                    <a:pt x="17653" y="40753"/>
                  </a:cubicBezTo>
                  <a:cubicBezTo>
                    <a:pt x="17640" y="40756"/>
                    <a:pt x="17625" y="40757"/>
                    <a:pt x="17612" y="40762"/>
                  </a:cubicBezTo>
                  <a:cubicBezTo>
                    <a:pt x="17557" y="40772"/>
                    <a:pt x="17501" y="40784"/>
                    <a:pt x="17448" y="40794"/>
                  </a:cubicBezTo>
                  <a:cubicBezTo>
                    <a:pt x="17434" y="40797"/>
                    <a:pt x="17420" y="40800"/>
                    <a:pt x="17406" y="40801"/>
                  </a:cubicBezTo>
                  <a:cubicBezTo>
                    <a:pt x="17357" y="40812"/>
                    <a:pt x="17306" y="40819"/>
                    <a:pt x="17256" y="40826"/>
                  </a:cubicBezTo>
                  <a:cubicBezTo>
                    <a:pt x="15963" y="40459"/>
                    <a:pt x="14676" y="39947"/>
                    <a:pt x="13417" y="39306"/>
                  </a:cubicBezTo>
                  <a:lnTo>
                    <a:pt x="13417" y="39306"/>
                  </a:lnTo>
                  <a:cubicBezTo>
                    <a:pt x="13992" y="39419"/>
                    <a:pt x="14549" y="39475"/>
                    <a:pt x="15085" y="39475"/>
                  </a:cubicBezTo>
                  <a:cubicBezTo>
                    <a:pt x="15439" y="39475"/>
                    <a:pt x="15785" y="39448"/>
                    <a:pt x="16119" y="39400"/>
                  </a:cubicBezTo>
                  <a:cubicBezTo>
                    <a:pt x="16386" y="39359"/>
                    <a:pt x="16644" y="39304"/>
                    <a:pt x="16891" y="39234"/>
                  </a:cubicBezTo>
                  <a:close/>
                  <a:moveTo>
                    <a:pt x="12720" y="39145"/>
                  </a:moveTo>
                  <a:cubicBezTo>
                    <a:pt x="12830" y="39175"/>
                    <a:pt x="12940" y="39203"/>
                    <a:pt x="13051" y="39228"/>
                  </a:cubicBezTo>
                  <a:cubicBezTo>
                    <a:pt x="14346" y="39913"/>
                    <a:pt x="15675" y="40462"/>
                    <a:pt x="17009" y="40857"/>
                  </a:cubicBezTo>
                  <a:cubicBezTo>
                    <a:pt x="16957" y="40863"/>
                    <a:pt x="16909" y="40869"/>
                    <a:pt x="16857" y="40872"/>
                  </a:cubicBezTo>
                  <a:cubicBezTo>
                    <a:pt x="16847" y="40874"/>
                    <a:pt x="16840" y="40874"/>
                    <a:pt x="16832" y="40874"/>
                  </a:cubicBezTo>
                  <a:cubicBezTo>
                    <a:pt x="16784" y="40878"/>
                    <a:pt x="16732" y="40879"/>
                    <a:pt x="16682" y="40882"/>
                  </a:cubicBezTo>
                  <a:cubicBezTo>
                    <a:pt x="16669" y="40882"/>
                    <a:pt x="16656" y="40885"/>
                    <a:pt x="16645" y="40885"/>
                  </a:cubicBezTo>
                  <a:cubicBezTo>
                    <a:pt x="16589" y="40887"/>
                    <a:pt x="16537" y="40888"/>
                    <a:pt x="16482" y="40888"/>
                  </a:cubicBezTo>
                  <a:lnTo>
                    <a:pt x="16447" y="40888"/>
                  </a:lnTo>
                  <a:cubicBezTo>
                    <a:pt x="16397" y="40888"/>
                    <a:pt x="16345" y="40887"/>
                    <a:pt x="16295" y="40885"/>
                  </a:cubicBezTo>
                  <a:lnTo>
                    <a:pt x="16273" y="40885"/>
                  </a:lnTo>
                  <a:cubicBezTo>
                    <a:pt x="16219" y="40882"/>
                    <a:pt x="16163" y="40879"/>
                    <a:pt x="16110" y="40876"/>
                  </a:cubicBezTo>
                  <a:cubicBezTo>
                    <a:pt x="16097" y="40876"/>
                    <a:pt x="16086" y="40874"/>
                    <a:pt x="16073" y="40872"/>
                  </a:cubicBezTo>
                  <a:cubicBezTo>
                    <a:pt x="16019" y="40868"/>
                    <a:pt x="15963" y="40863"/>
                    <a:pt x="15908" y="40856"/>
                  </a:cubicBezTo>
                  <a:cubicBezTo>
                    <a:pt x="15905" y="40856"/>
                    <a:pt x="15903" y="40856"/>
                    <a:pt x="15901" y="40853"/>
                  </a:cubicBezTo>
                  <a:cubicBezTo>
                    <a:pt x="15847" y="40849"/>
                    <a:pt x="15794" y="40841"/>
                    <a:pt x="15741" y="40831"/>
                  </a:cubicBezTo>
                  <a:lnTo>
                    <a:pt x="15707" y="40826"/>
                  </a:lnTo>
                  <a:lnTo>
                    <a:pt x="15548" y="40799"/>
                  </a:lnTo>
                  <a:lnTo>
                    <a:pt x="15520" y="40793"/>
                  </a:lnTo>
                  <a:cubicBezTo>
                    <a:pt x="15470" y="40784"/>
                    <a:pt x="15423" y="40772"/>
                    <a:pt x="15375" y="40762"/>
                  </a:cubicBezTo>
                  <a:cubicBezTo>
                    <a:pt x="15367" y="40760"/>
                    <a:pt x="15358" y="40757"/>
                    <a:pt x="15351" y="40756"/>
                  </a:cubicBezTo>
                  <a:cubicBezTo>
                    <a:pt x="15298" y="40743"/>
                    <a:pt x="15247" y="40731"/>
                    <a:pt x="15192" y="40716"/>
                  </a:cubicBezTo>
                  <a:cubicBezTo>
                    <a:pt x="15182" y="40712"/>
                    <a:pt x="15169" y="40709"/>
                    <a:pt x="15158" y="40706"/>
                  </a:cubicBezTo>
                  <a:cubicBezTo>
                    <a:pt x="15104" y="40693"/>
                    <a:pt x="15051" y="40675"/>
                    <a:pt x="14998" y="40659"/>
                  </a:cubicBezTo>
                  <a:cubicBezTo>
                    <a:pt x="14151" y="40385"/>
                    <a:pt x="13389" y="39879"/>
                    <a:pt x="12720" y="39145"/>
                  </a:cubicBezTo>
                  <a:close/>
                  <a:moveTo>
                    <a:pt x="31409" y="37708"/>
                  </a:moveTo>
                  <a:lnTo>
                    <a:pt x="31409" y="37708"/>
                  </a:lnTo>
                  <a:cubicBezTo>
                    <a:pt x="30210" y="38945"/>
                    <a:pt x="28840" y="39859"/>
                    <a:pt x="27339" y="40428"/>
                  </a:cubicBezTo>
                  <a:cubicBezTo>
                    <a:pt x="27127" y="40509"/>
                    <a:pt x="26912" y="40579"/>
                    <a:pt x="26697" y="40646"/>
                  </a:cubicBezTo>
                  <a:lnTo>
                    <a:pt x="26603" y="40672"/>
                  </a:lnTo>
                  <a:cubicBezTo>
                    <a:pt x="26428" y="40719"/>
                    <a:pt x="26243" y="40769"/>
                    <a:pt x="26053" y="40821"/>
                  </a:cubicBezTo>
                  <a:cubicBezTo>
                    <a:pt x="25757" y="40890"/>
                    <a:pt x="25459" y="40947"/>
                    <a:pt x="25156" y="40990"/>
                  </a:cubicBezTo>
                  <a:cubicBezTo>
                    <a:pt x="26177" y="40635"/>
                    <a:pt x="27081" y="40116"/>
                    <a:pt x="27861" y="39442"/>
                  </a:cubicBezTo>
                  <a:cubicBezTo>
                    <a:pt x="28324" y="39041"/>
                    <a:pt x="28732" y="38592"/>
                    <a:pt x="29083" y="38099"/>
                  </a:cubicBezTo>
                  <a:cubicBezTo>
                    <a:pt x="29139" y="38095"/>
                    <a:pt x="29193" y="38091"/>
                    <a:pt x="29246" y="38086"/>
                  </a:cubicBezTo>
                  <a:cubicBezTo>
                    <a:pt x="29273" y="38085"/>
                    <a:pt x="29298" y="38082"/>
                    <a:pt x="29324" y="38079"/>
                  </a:cubicBezTo>
                  <a:cubicBezTo>
                    <a:pt x="29377" y="38074"/>
                    <a:pt x="29430" y="38069"/>
                    <a:pt x="29482" y="38063"/>
                  </a:cubicBezTo>
                  <a:cubicBezTo>
                    <a:pt x="29510" y="38058"/>
                    <a:pt x="29538" y="38057"/>
                    <a:pt x="29566" y="38054"/>
                  </a:cubicBezTo>
                  <a:cubicBezTo>
                    <a:pt x="29618" y="38048"/>
                    <a:pt x="29671" y="38041"/>
                    <a:pt x="29724" y="38035"/>
                  </a:cubicBezTo>
                  <a:cubicBezTo>
                    <a:pt x="29749" y="38032"/>
                    <a:pt x="29773" y="38030"/>
                    <a:pt x="29796" y="38026"/>
                  </a:cubicBezTo>
                  <a:cubicBezTo>
                    <a:pt x="29874" y="38017"/>
                    <a:pt x="29949" y="38005"/>
                    <a:pt x="30024" y="37995"/>
                  </a:cubicBezTo>
                  <a:cubicBezTo>
                    <a:pt x="30414" y="37936"/>
                    <a:pt x="30794" y="37863"/>
                    <a:pt x="31161" y="37771"/>
                  </a:cubicBezTo>
                  <a:cubicBezTo>
                    <a:pt x="31244" y="37752"/>
                    <a:pt x="31326" y="37730"/>
                    <a:pt x="31409" y="37708"/>
                  </a:cubicBezTo>
                  <a:close/>
                  <a:moveTo>
                    <a:pt x="22698" y="37736"/>
                  </a:moveTo>
                  <a:cubicBezTo>
                    <a:pt x="23591" y="37854"/>
                    <a:pt x="24479" y="37916"/>
                    <a:pt x="25353" y="37927"/>
                  </a:cubicBezTo>
                  <a:cubicBezTo>
                    <a:pt x="25415" y="37936"/>
                    <a:pt x="25476" y="37947"/>
                    <a:pt x="25538" y="37957"/>
                  </a:cubicBezTo>
                  <a:cubicBezTo>
                    <a:pt x="25540" y="37957"/>
                    <a:pt x="25543" y="37957"/>
                    <a:pt x="25546" y="37958"/>
                  </a:cubicBezTo>
                  <a:cubicBezTo>
                    <a:pt x="25638" y="37973"/>
                    <a:pt x="25731" y="37983"/>
                    <a:pt x="25824" y="37997"/>
                  </a:cubicBezTo>
                  <a:cubicBezTo>
                    <a:pt x="25849" y="38001"/>
                    <a:pt x="25875" y="38004"/>
                    <a:pt x="25903" y="38008"/>
                  </a:cubicBezTo>
                  <a:cubicBezTo>
                    <a:pt x="25974" y="38017"/>
                    <a:pt x="26047" y="38026"/>
                    <a:pt x="26119" y="38033"/>
                  </a:cubicBezTo>
                  <a:cubicBezTo>
                    <a:pt x="26141" y="38035"/>
                    <a:pt x="26163" y="38039"/>
                    <a:pt x="26187" y="38041"/>
                  </a:cubicBezTo>
                  <a:cubicBezTo>
                    <a:pt x="26280" y="38052"/>
                    <a:pt x="26369" y="38061"/>
                    <a:pt x="26459" y="38069"/>
                  </a:cubicBezTo>
                  <a:lnTo>
                    <a:pt x="26515" y="38074"/>
                  </a:lnTo>
                  <a:cubicBezTo>
                    <a:pt x="26588" y="38082"/>
                    <a:pt x="26662" y="38086"/>
                    <a:pt x="26736" y="38092"/>
                  </a:cubicBezTo>
                  <a:cubicBezTo>
                    <a:pt x="26761" y="38094"/>
                    <a:pt x="26787" y="38097"/>
                    <a:pt x="26815" y="38098"/>
                  </a:cubicBezTo>
                  <a:cubicBezTo>
                    <a:pt x="26896" y="38102"/>
                    <a:pt x="26974" y="38108"/>
                    <a:pt x="27055" y="38114"/>
                  </a:cubicBezTo>
                  <a:cubicBezTo>
                    <a:pt x="27067" y="38114"/>
                    <a:pt x="27075" y="38116"/>
                    <a:pt x="27087" y="38116"/>
                  </a:cubicBezTo>
                  <a:cubicBezTo>
                    <a:pt x="27177" y="38122"/>
                    <a:pt x="27265" y="38124"/>
                    <a:pt x="27355" y="38129"/>
                  </a:cubicBezTo>
                  <a:cubicBezTo>
                    <a:pt x="27378" y="38130"/>
                    <a:pt x="27403" y="38130"/>
                    <a:pt x="27428" y="38130"/>
                  </a:cubicBezTo>
                  <a:cubicBezTo>
                    <a:pt x="27499" y="38133"/>
                    <a:pt x="27567" y="38135"/>
                    <a:pt x="27636" y="38136"/>
                  </a:cubicBezTo>
                  <a:cubicBezTo>
                    <a:pt x="27661" y="38136"/>
                    <a:pt x="27684" y="38138"/>
                    <a:pt x="27706" y="38138"/>
                  </a:cubicBezTo>
                  <a:cubicBezTo>
                    <a:pt x="27795" y="38141"/>
                    <a:pt x="27883" y="38141"/>
                    <a:pt x="27970" y="38141"/>
                  </a:cubicBezTo>
                  <a:lnTo>
                    <a:pt x="28024" y="38141"/>
                  </a:lnTo>
                  <a:cubicBezTo>
                    <a:pt x="28087" y="38141"/>
                    <a:pt x="28149" y="38141"/>
                    <a:pt x="28209" y="38138"/>
                  </a:cubicBezTo>
                  <a:cubicBezTo>
                    <a:pt x="28237" y="38138"/>
                    <a:pt x="28265" y="38136"/>
                    <a:pt x="28293" y="38136"/>
                  </a:cubicBezTo>
                  <a:cubicBezTo>
                    <a:pt x="28346" y="38135"/>
                    <a:pt x="28399" y="38135"/>
                    <a:pt x="28452" y="38132"/>
                  </a:cubicBezTo>
                  <a:cubicBezTo>
                    <a:pt x="28480" y="38132"/>
                    <a:pt x="28509" y="38130"/>
                    <a:pt x="28537" y="38129"/>
                  </a:cubicBezTo>
                  <a:cubicBezTo>
                    <a:pt x="28595" y="38127"/>
                    <a:pt x="28651" y="38123"/>
                    <a:pt x="28707" y="38122"/>
                  </a:cubicBezTo>
                  <a:cubicBezTo>
                    <a:pt x="28730" y="38120"/>
                    <a:pt x="28752" y="38120"/>
                    <a:pt x="28776" y="38117"/>
                  </a:cubicBezTo>
                  <a:lnTo>
                    <a:pt x="28952" y="38107"/>
                  </a:lnTo>
                  <a:lnTo>
                    <a:pt x="28952" y="38107"/>
                  </a:lnTo>
                  <a:cubicBezTo>
                    <a:pt x="28617" y="38566"/>
                    <a:pt x="28230" y="38988"/>
                    <a:pt x="27795" y="39364"/>
                  </a:cubicBezTo>
                  <a:cubicBezTo>
                    <a:pt x="26905" y="40135"/>
                    <a:pt x="25846" y="40699"/>
                    <a:pt x="24640" y="41047"/>
                  </a:cubicBezTo>
                  <a:cubicBezTo>
                    <a:pt x="24304" y="41078"/>
                    <a:pt x="23966" y="41094"/>
                    <a:pt x="23625" y="41094"/>
                  </a:cubicBezTo>
                  <a:cubicBezTo>
                    <a:pt x="23276" y="41094"/>
                    <a:pt x="22923" y="41078"/>
                    <a:pt x="22569" y="41044"/>
                  </a:cubicBezTo>
                  <a:cubicBezTo>
                    <a:pt x="21485" y="40944"/>
                    <a:pt x="20381" y="40682"/>
                    <a:pt x="19293" y="40275"/>
                  </a:cubicBezTo>
                  <a:cubicBezTo>
                    <a:pt x="19315" y="40268"/>
                    <a:pt x="19337" y="40256"/>
                    <a:pt x="19359" y="40244"/>
                  </a:cubicBezTo>
                  <a:lnTo>
                    <a:pt x="19480" y="40182"/>
                  </a:lnTo>
                  <a:cubicBezTo>
                    <a:pt x="19508" y="40168"/>
                    <a:pt x="19537" y="40153"/>
                    <a:pt x="19565" y="40137"/>
                  </a:cubicBezTo>
                  <a:cubicBezTo>
                    <a:pt x="19605" y="40115"/>
                    <a:pt x="19646" y="40094"/>
                    <a:pt x="19686" y="40072"/>
                  </a:cubicBezTo>
                  <a:cubicBezTo>
                    <a:pt x="19715" y="40056"/>
                    <a:pt x="19743" y="40040"/>
                    <a:pt x="19772" y="40025"/>
                  </a:cubicBezTo>
                  <a:cubicBezTo>
                    <a:pt x="19814" y="40003"/>
                    <a:pt x="19853" y="39981"/>
                    <a:pt x="19895" y="39957"/>
                  </a:cubicBezTo>
                  <a:cubicBezTo>
                    <a:pt x="19924" y="39940"/>
                    <a:pt x="19953" y="39922"/>
                    <a:pt x="19980" y="39906"/>
                  </a:cubicBezTo>
                  <a:lnTo>
                    <a:pt x="20102" y="39834"/>
                  </a:lnTo>
                  <a:cubicBezTo>
                    <a:pt x="20131" y="39815"/>
                    <a:pt x="20161" y="39797"/>
                    <a:pt x="20189" y="39778"/>
                  </a:cubicBezTo>
                  <a:cubicBezTo>
                    <a:pt x="20228" y="39753"/>
                    <a:pt x="20270" y="39729"/>
                    <a:pt x="20309" y="39703"/>
                  </a:cubicBezTo>
                  <a:cubicBezTo>
                    <a:pt x="20339" y="39685"/>
                    <a:pt x="20368" y="39664"/>
                    <a:pt x="20398" y="39645"/>
                  </a:cubicBezTo>
                  <a:cubicBezTo>
                    <a:pt x="20439" y="39620"/>
                    <a:pt x="20478" y="39594"/>
                    <a:pt x="20517" y="39567"/>
                  </a:cubicBezTo>
                  <a:lnTo>
                    <a:pt x="20605" y="39506"/>
                  </a:lnTo>
                  <a:cubicBezTo>
                    <a:pt x="20646" y="39479"/>
                    <a:pt x="20684" y="39451"/>
                    <a:pt x="20726" y="39423"/>
                  </a:cubicBezTo>
                  <a:cubicBezTo>
                    <a:pt x="20755" y="39403"/>
                    <a:pt x="20784" y="39381"/>
                    <a:pt x="20815" y="39359"/>
                  </a:cubicBezTo>
                  <a:cubicBezTo>
                    <a:pt x="20855" y="39329"/>
                    <a:pt x="20895" y="39303"/>
                    <a:pt x="20934" y="39273"/>
                  </a:cubicBezTo>
                  <a:cubicBezTo>
                    <a:pt x="20964" y="39251"/>
                    <a:pt x="20995" y="39226"/>
                    <a:pt x="21024" y="39204"/>
                  </a:cubicBezTo>
                  <a:cubicBezTo>
                    <a:pt x="21064" y="39175"/>
                    <a:pt x="21104" y="39145"/>
                    <a:pt x="21145" y="39114"/>
                  </a:cubicBezTo>
                  <a:cubicBezTo>
                    <a:pt x="21176" y="39091"/>
                    <a:pt x="21205" y="39067"/>
                    <a:pt x="21236" y="39042"/>
                  </a:cubicBezTo>
                  <a:cubicBezTo>
                    <a:pt x="21274" y="39011"/>
                    <a:pt x="21315" y="38982"/>
                    <a:pt x="21354" y="38951"/>
                  </a:cubicBezTo>
                  <a:cubicBezTo>
                    <a:pt x="21385" y="38925"/>
                    <a:pt x="21417" y="38900"/>
                    <a:pt x="21448" y="38876"/>
                  </a:cubicBezTo>
                  <a:cubicBezTo>
                    <a:pt x="21486" y="38844"/>
                    <a:pt x="21524" y="38813"/>
                    <a:pt x="21564" y="38781"/>
                  </a:cubicBezTo>
                  <a:cubicBezTo>
                    <a:pt x="21595" y="38754"/>
                    <a:pt x="21626" y="38726"/>
                    <a:pt x="21657" y="38700"/>
                  </a:cubicBezTo>
                  <a:cubicBezTo>
                    <a:pt x="21696" y="38666"/>
                    <a:pt x="21735" y="38635"/>
                    <a:pt x="21771" y="38601"/>
                  </a:cubicBezTo>
                  <a:cubicBezTo>
                    <a:pt x="21802" y="38575"/>
                    <a:pt x="21836" y="38545"/>
                    <a:pt x="21867" y="38517"/>
                  </a:cubicBezTo>
                  <a:cubicBezTo>
                    <a:pt x="21905" y="38483"/>
                    <a:pt x="21942" y="38451"/>
                    <a:pt x="21980" y="38417"/>
                  </a:cubicBezTo>
                  <a:cubicBezTo>
                    <a:pt x="22014" y="38388"/>
                    <a:pt x="22045" y="38358"/>
                    <a:pt x="22079" y="38329"/>
                  </a:cubicBezTo>
                  <a:cubicBezTo>
                    <a:pt x="22116" y="38295"/>
                    <a:pt x="22154" y="38261"/>
                    <a:pt x="22191" y="38226"/>
                  </a:cubicBezTo>
                  <a:cubicBezTo>
                    <a:pt x="22223" y="38197"/>
                    <a:pt x="22255" y="38166"/>
                    <a:pt x="22288" y="38135"/>
                  </a:cubicBezTo>
                  <a:cubicBezTo>
                    <a:pt x="22324" y="38099"/>
                    <a:pt x="22361" y="38064"/>
                    <a:pt x="22399" y="38030"/>
                  </a:cubicBezTo>
                  <a:cubicBezTo>
                    <a:pt x="22433" y="37998"/>
                    <a:pt x="22466" y="37966"/>
                    <a:pt x="22499" y="37935"/>
                  </a:cubicBezTo>
                  <a:cubicBezTo>
                    <a:pt x="22536" y="37899"/>
                    <a:pt x="22573" y="37863"/>
                    <a:pt x="22610" y="37826"/>
                  </a:cubicBezTo>
                  <a:cubicBezTo>
                    <a:pt x="22639" y="37796"/>
                    <a:pt x="22669" y="37767"/>
                    <a:pt x="22698" y="37736"/>
                  </a:cubicBezTo>
                  <a:close/>
                  <a:moveTo>
                    <a:pt x="19163" y="40335"/>
                  </a:moveTo>
                  <a:cubicBezTo>
                    <a:pt x="20292" y="40768"/>
                    <a:pt x="21433" y="41041"/>
                    <a:pt x="22557" y="41146"/>
                  </a:cubicBezTo>
                  <a:cubicBezTo>
                    <a:pt x="22913" y="41179"/>
                    <a:pt x="23267" y="41196"/>
                    <a:pt x="23619" y="41196"/>
                  </a:cubicBezTo>
                  <a:cubicBezTo>
                    <a:pt x="23786" y="41196"/>
                    <a:pt x="23951" y="41193"/>
                    <a:pt x="24117" y="41185"/>
                  </a:cubicBezTo>
                  <a:lnTo>
                    <a:pt x="24117" y="41185"/>
                  </a:lnTo>
                  <a:cubicBezTo>
                    <a:pt x="23848" y="41247"/>
                    <a:pt x="23575" y="41299"/>
                    <a:pt x="23292" y="41341"/>
                  </a:cubicBezTo>
                  <a:cubicBezTo>
                    <a:pt x="23142" y="41363"/>
                    <a:pt x="22992" y="41381"/>
                    <a:pt x="22839" y="41399"/>
                  </a:cubicBezTo>
                  <a:cubicBezTo>
                    <a:pt x="22669" y="41413"/>
                    <a:pt x="22380" y="41437"/>
                    <a:pt x="22046" y="41457"/>
                  </a:cubicBezTo>
                  <a:cubicBezTo>
                    <a:pt x="21883" y="41464"/>
                    <a:pt x="21719" y="41467"/>
                    <a:pt x="21553" y="41467"/>
                  </a:cubicBezTo>
                  <a:cubicBezTo>
                    <a:pt x="20263" y="41467"/>
                    <a:pt x="18899" y="41274"/>
                    <a:pt x="17476" y="40888"/>
                  </a:cubicBezTo>
                  <a:cubicBezTo>
                    <a:pt x="17493" y="40885"/>
                    <a:pt x="17510" y="40881"/>
                    <a:pt x="17528" y="40878"/>
                  </a:cubicBezTo>
                  <a:cubicBezTo>
                    <a:pt x="17568" y="40871"/>
                    <a:pt x="17607" y="40863"/>
                    <a:pt x="17647" y="40854"/>
                  </a:cubicBezTo>
                  <a:cubicBezTo>
                    <a:pt x="17675" y="40849"/>
                    <a:pt x="17701" y="40841"/>
                    <a:pt x="17728" y="40835"/>
                  </a:cubicBezTo>
                  <a:cubicBezTo>
                    <a:pt x="17768" y="40826"/>
                    <a:pt x="17807" y="40818"/>
                    <a:pt x="17847" y="40807"/>
                  </a:cubicBezTo>
                  <a:lnTo>
                    <a:pt x="17929" y="40785"/>
                  </a:lnTo>
                  <a:cubicBezTo>
                    <a:pt x="17971" y="40775"/>
                    <a:pt x="18009" y="40766"/>
                    <a:pt x="18050" y="40754"/>
                  </a:cubicBezTo>
                  <a:cubicBezTo>
                    <a:pt x="18077" y="40747"/>
                    <a:pt x="18104" y="40738"/>
                    <a:pt x="18132" y="40729"/>
                  </a:cubicBezTo>
                  <a:cubicBezTo>
                    <a:pt x="18172" y="40718"/>
                    <a:pt x="18212" y="40704"/>
                    <a:pt x="18252" y="40694"/>
                  </a:cubicBezTo>
                  <a:cubicBezTo>
                    <a:pt x="18279" y="40685"/>
                    <a:pt x="18307" y="40675"/>
                    <a:pt x="18337" y="40666"/>
                  </a:cubicBezTo>
                  <a:cubicBezTo>
                    <a:pt x="18377" y="40653"/>
                    <a:pt x="18416" y="40641"/>
                    <a:pt x="18456" y="40625"/>
                  </a:cubicBezTo>
                  <a:cubicBezTo>
                    <a:pt x="18484" y="40616"/>
                    <a:pt x="18510" y="40606"/>
                    <a:pt x="18538" y="40594"/>
                  </a:cubicBezTo>
                  <a:cubicBezTo>
                    <a:pt x="18580" y="40579"/>
                    <a:pt x="18619" y="40565"/>
                    <a:pt x="18658" y="40550"/>
                  </a:cubicBezTo>
                  <a:lnTo>
                    <a:pt x="18741" y="40518"/>
                  </a:lnTo>
                  <a:cubicBezTo>
                    <a:pt x="18781" y="40501"/>
                    <a:pt x="18822" y="40485"/>
                    <a:pt x="18862" y="40469"/>
                  </a:cubicBezTo>
                  <a:cubicBezTo>
                    <a:pt x="18890" y="40459"/>
                    <a:pt x="18918" y="40446"/>
                    <a:pt x="18946" y="40432"/>
                  </a:cubicBezTo>
                  <a:cubicBezTo>
                    <a:pt x="18986" y="40416"/>
                    <a:pt x="19025" y="40398"/>
                    <a:pt x="19066" y="40379"/>
                  </a:cubicBezTo>
                  <a:cubicBezTo>
                    <a:pt x="19094" y="40366"/>
                    <a:pt x="19122" y="40354"/>
                    <a:pt x="19152" y="40341"/>
                  </a:cubicBezTo>
                  <a:cubicBezTo>
                    <a:pt x="19155" y="40338"/>
                    <a:pt x="19161" y="40337"/>
                    <a:pt x="19163" y="40335"/>
                  </a:cubicBezTo>
                  <a:close/>
                  <a:moveTo>
                    <a:pt x="17248" y="40927"/>
                  </a:moveTo>
                  <a:cubicBezTo>
                    <a:pt x="18210" y="41199"/>
                    <a:pt x="19147" y="41385"/>
                    <a:pt x="20053" y="41482"/>
                  </a:cubicBezTo>
                  <a:cubicBezTo>
                    <a:pt x="19789" y="41474"/>
                    <a:pt x="19543" y="41459"/>
                    <a:pt x="19315" y="41441"/>
                  </a:cubicBezTo>
                  <a:cubicBezTo>
                    <a:pt x="19090" y="41425"/>
                    <a:pt x="18866" y="41403"/>
                    <a:pt x="18663" y="41385"/>
                  </a:cubicBezTo>
                  <a:lnTo>
                    <a:pt x="18634" y="41381"/>
                  </a:lnTo>
                  <a:cubicBezTo>
                    <a:pt x="18375" y="41355"/>
                    <a:pt x="18153" y="41324"/>
                    <a:pt x="17969" y="41299"/>
                  </a:cubicBezTo>
                  <a:cubicBezTo>
                    <a:pt x="17623" y="41247"/>
                    <a:pt x="17219" y="41179"/>
                    <a:pt x="16762" y="41094"/>
                  </a:cubicBezTo>
                  <a:cubicBezTo>
                    <a:pt x="16750" y="41093"/>
                    <a:pt x="16737" y="41091"/>
                    <a:pt x="16726" y="41087"/>
                  </a:cubicBezTo>
                  <a:cubicBezTo>
                    <a:pt x="16632" y="41069"/>
                    <a:pt x="16542" y="41049"/>
                    <a:pt x="16456" y="41029"/>
                  </a:cubicBezTo>
                  <a:cubicBezTo>
                    <a:pt x="16382" y="41013"/>
                    <a:pt x="16301" y="40997"/>
                    <a:pt x="16219" y="40977"/>
                  </a:cubicBezTo>
                  <a:lnTo>
                    <a:pt x="16219" y="40977"/>
                  </a:lnTo>
                  <a:cubicBezTo>
                    <a:pt x="16301" y="40981"/>
                    <a:pt x="16384" y="40984"/>
                    <a:pt x="16469" y="40984"/>
                  </a:cubicBezTo>
                  <a:cubicBezTo>
                    <a:pt x="16534" y="40984"/>
                    <a:pt x="16597" y="40982"/>
                    <a:pt x="16662" y="40981"/>
                  </a:cubicBezTo>
                  <a:cubicBezTo>
                    <a:pt x="16684" y="40981"/>
                    <a:pt x="16706" y="40978"/>
                    <a:pt x="16729" y="40977"/>
                  </a:cubicBezTo>
                  <a:cubicBezTo>
                    <a:pt x="16772" y="40975"/>
                    <a:pt x="16814" y="40974"/>
                    <a:pt x="16859" y="40969"/>
                  </a:cubicBezTo>
                  <a:cubicBezTo>
                    <a:pt x="16884" y="40968"/>
                    <a:pt x="16910" y="40963"/>
                    <a:pt x="16934" y="40962"/>
                  </a:cubicBezTo>
                  <a:cubicBezTo>
                    <a:pt x="16975" y="40959"/>
                    <a:pt x="17015" y="40954"/>
                    <a:pt x="17053" y="40952"/>
                  </a:cubicBezTo>
                  <a:cubicBezTo>
                    <a:pt x="17079" y="40947"/>
                    <a:pt x="17107" y="40944"/>
                    <a:pt x="17132" y="40941"/>
                  </a:cubicBezTo>
                  <a:cubicBezTo>
                    <a:pt x="17170" y="40937"/>
                    <a:pt x="17210" y="40932"/>
                    <a:pt x="17248" y="40927"/>
                  </a:cubicBezTo>
                  <a:close/>
                  <a:moveTo>
                    <a:pt x="20927" y="1"/>
                  </a:moveTo>
                  <a:cubicBezTo>
                    <a:pt x="20657" y="1"/>
                    <a:pt x="20383" y="5"/>
                    <a:pt x="20124" y="10"/>
                  </a:cubicBezTo>
                  <a:cubicBezTo>
                    <a:pt x="19928" y="13"/>
                    <a:pt x="19706" y="26"/>
                    <a:pt x="19480" y="42"/>
                  </a:cubicBezTo>
                  <a:cubicBezTo>
                    <a:pt x="19421" y="45"/>
                    <a:pt x="19362" y="48"/>
                    <a:pt x="19308" y="51"/>
                  </a:cubicBezTo>
                  <a:cubicBezTo>
                    <a:pt x="19102" y="63"/>
                    <a:pt x="18874" y="83"/>
                    <a:pt x="18624" y="110"/>
                  </a:cubicBezTo>
                  <a:cubicBezTo>
                    <a:pt x="17737" y="180"/>
                    <a:pt x="16654" y="408"/>
                    <a:pt x="16338" y="478"/>
                  </a:cubicBezTo>
                  <a:cubicBezTo>
                    <a:pt x="15617" y="617"/>
                    <a:pt x="14601" y="910"/>
                    <a:pt x="13751" y="1223"/>
                  </a:cubicBezTo>
                  <a:cubicBezTo>
                    <a:pt x="13698" y="1242"/>
                    <a:pt x="13624" y="1270"/>
                    <a:pt x="13536" y="1304"/>
                  </a:cubicBezTo>
                  <a:cubicBezTo>
                    <a:pt x="13479" y="1323"/>
                    <a:pt x="13423" y="1344"/>
                    <a:pt x="13368" y="1366"/>
                  </a:cubicBezTo>
                  <a:cubicBezTo>
                    <a:pt x="12961" y="1519"/>
                    <a:pt x="12500" y="1712"/>
                    <a:pt x="12056" y="1918"/>
                  </a:cubicBezTo>
                  <a:cubicBezTo>
                    <a:pt x="11750" y="2056"/>
                    <a:pt x="11440" y="2206"/>
                    <a:pt x="11155" y="2360"/>
                  </a:cubicBezTo>
                  <a:cubicBezTo>
                    <a:pt x="11055" y="2415"/>
                    <a:pt x="10956" y="2468"/>
                    <a:pt x="10865" y="2519"/>
                  </a:cubicBezTo>
                  <a:cubicBezTo>
                    <a:pt x="10768" y="2574"/>
                    <a:pt x="10607" y="2665"/>
                    <a:pt x="10407" y="2782"/>
                  </a:cubicBezTo>
                  <a:cubicBezTo>
                    <a:pt x="9882" y="3084"/>
                    <a:pt x="9412" y="3371"/>
                    <a:pt x="8836" y="3777"/>
                  </a:cubicBezTo>
                  <a:cubicBezTo>
                    <a:pt x="8650" y="3908"/>
                    <a:pt x="8467" y="4040"/>
                    <a:pt x="8297" y="4169"/>
                  </a:cubicBezTo>
                  <a:lnTo>
                    <a:pt x="8247" y="4209"/>
                  </a:lnTo>
                  <a:cubicBezTo>
                    <a:pt x="8198" y="4246"/>
                    <a:pt x="8150" y="4283"/>
                    <a:pt x="8100" y="4321"/>
                  </a:cubicBezTo>
                  <a:cubicBezTo>
                    <a:pt x="7967" y="4422"/>
                    <a:pt x="7826" y="4534"/>
                    <a:pt x="7680" y="4656"/>
                  </a:cubicBezTo>
                  <a:cubicBezTo>
                    <a:pt x="7158" y="5078"/>
                    <a:pt x="6505" y="5649"/>
                    <a:pt x="5733" y="6455"/>
                  </a:cubicBezTo>
                  <a:lnTo>
                    <a:pt x="5723" y="6467"/>
                  </a:lnTo>
                  <a:cubicBezTo>
                    <a:pt x="5701" y="6490"/>
                    <a:pt x="5678" y="6513"/>
                    <a:pt x="5653" y="6536"/>
                  </a:cubicBezTo>
                  <a:cubicBezTo>
                    <a:pt x="5033" y="7180"/>
                    <a:pt x="4234" y="8172"/>
                    <a:pt x="3621" y="9062"/>
                  </a:cubicBezTo>
                  <a:cubicBezTo>
                    <a:pt x="3572" y="9129"/>
                    <a:pt x="3525" y="9203"/>
                    <a:pt x="3475" y="9278"/>
                  </a:cubicBezTo>
                  <a:cubicBezTo>
                    <a:pt x="3472" y="9284"/>
                    <a:pt x="3468" y="9291"/>
                    <a:pt x="3462" y="9297"/>
                  </a:cubicBezTo>
                  <a:cubicBezTo>
                    <a:pt x="3447" y="9319"/>
                    <a:pt x="3432" y="9342"/>
                    <a:pt x="3416" y="9366"/>
                  </a:cubicBezTo>
                  <a:lnTo>
                    <a:pt x="3406" y="9382"/>
                  </a:lnTo>
                  <a:cubicBezTo>
                    <a:pt x="3387" y="9410"/>
                    <a:pt x="3369" y="9440"/>
                    <a:pt x="3350" y="9468"/>
                  </a:cubicBezTo>
                  <a:cubicBezTo>
                    <a:pt x="3349" y="9470"/>
                    <a:pt x="3347" y="9473"/>
                    <a:pt x="3344" y="9476"/>
                  </a:cubicBezTo>
                  <a:cubicBezTo>
                    <a:pt x="3291" y="9559"/>
                    <a:pt x="3238" y="9645"/>
                    <a:pt x="3182" y="9734"/>
                  </a:cubicBezTo>
                  <a:cubicBezTo>
                    <a:pt x="2935" y="10110"/>
                    <a:pt x="2710" y="10500"/>
                    <a:pt x="2506" y="10903"/>
                  </a:cubicBezTo>
                  <a:cubicBezTo>
                    <a:pt x="2365" y="11162"/>
                    <a:pt x="2223" y="11430"/>
                    <a:pt x="2084" y="11699"/>
                  </a:cubicBezTo>
                  <a:cubicBezTo>
                    <a:pt x="2019" y="11824"/>
                    <a:pt x="1957" y="11953"/>
                    <a:pt x="1894" y="12087"/>
                  </a:cubicBezTo>
                  <a:cubicBezTo>
                    <a:pt x="1497" y="12918"/>
                    <a:pt x="1122" y="13977"/>
                    <a:pt x="913" y="14673"/>
                  </a:cubicBezTo>
                  <a:cubicBezTo>
                    <a:pt x="673" y="15419"/>
                    <a:pt x="423" y="16467"/>
                    <a:pt x="292" y="17279"/>
                  </a:cubicBezTo>
                  <a:cubicBezTo>
                    <a:pt x="280" y="17365"/>
                    <a:pt x="266" y="17447"/>
                    <a:pt x="254" y="17529"/>
                  </a:cubicBezTo>
                  <a:cubicBezTo>
                    <a:pt x="244" y="17594"/>
                    <a:pt x="233" y="17656"/>
                    <a:pt x="224" y="17718"/>
                  </a:cubicBezTo>
                  <a:cubicBezTo>
                    <a:pt x="99" y="18524"/>
                    <a:pt x="11" y="19568"/>
                    <a:pt x="5" y="20317"/>
                  </a:cubicBezTo>
                  <a:lnTo>
                    <a:pt x="5" y="20405"/>
                  </a:lnTo>
                  <a:cubicBezTo>
                    <a:pt x="4" y="20456"/>
                    <a:pt x="4" y="20508"/>
                    <a:pt x="2" y="20561"/>
                  </a:cubicBezTo>
                  <a:cubicBezTo>
                    <a:pt x="1" y="20718"/>
                    <a:pt x="1" y="20884"/>
                    <a:pt x="5" y="21058"/>
                  </a:cubicBezTo>
                  <a:cubicBezTo>
                    <a:pt x="13" y="21677"/>
                    <a:pt x="45" y="22367"/>
                    <a:pt x="164" y="23355"/>
                  </a:cubicBezTo>
                  <a:cubicBezTo>
                    <a:pt x="177" y="23473"/>
                    <a:pt x="194" y="23591"/>
                    <a:pt x="211" y="23708"/>
                  </a:cubicBezTo>
                  <a:cubicBezTo>
                    <a:pt x="292" y="24257"/>
                    <a:pt x="388" y="24848"/>
                    <a:pt x="502" y="25309"/>
                  </a:cubicBezTo>
                  <a:cubicBezTo>
                    <a:pt x="523" y="25391"/>
                    <a:pt x="545" y="25481"/>
                    <a:pt x="567" y="25574"/>
                  </a:cubicBezTo>
                  <a:cubicBezTo>
                    <a:pt x="620" y="25818"/>
                    <a:pt x="678" y="26052"/>
                    <a:pt x="738" y="26263"/>
                  </a:cubicBezTo>
                  <a:cubicBezTo>
                    <a:pt x="748" y="26300"/>
                    <a:pt x="758" y="26337"/>
                    <a:pt x="769" y="26375"/>
                  </a:cubicBezTo>
                  <a:cubicBezTo>
                    <a:pt x="792" y="26463"/>
                    <a:pt x="817" y="26550"/>
                    <a:pt x="841" y="26628"/>
                  </a:cubicBezTo>
                  <a:cubicBezTo>
                    <a:pt x="885" y="26781"/>
                    <a:pt x="939" y="26950"/>
                    <a:pt x="997" y="27124"/>
                  </a:cubicBezTo>
                  <a:cubicBezTo>
                    <a:pt x="1082" y="27386"/>
                    <a:pt x="1166" y="27643"/>
                    <a:pt x="1241" y="27856"/>
                  </a:cubicBezTo>
                  <a:cubicBezTo>
                    <a:pt x="1263" y="27921"/>
                    <a:pt x="1289" y="27987"/>
                    <a:pt x="1314" y="28055"/>
                  </a:cubicBezTo>
                  <a:cubicBezTo>
                    <a:pt x="1445" y="28434"/>
                    <a:pt x="1645" y="28920"/>
                    <a:pt x="1815" y="29276"/>
                  </a:cubicBezTo>
                  <a:cubicBezTo>
                    <a:pt x="1950" y="29577"/>
                    <a:pt x="2135" y="29966"/>
                    <a:pt x="2293" y="30273"/>
                  </a:cubicBezTo>
                  <a:cubicBezTo>
                    <a:pt x="2534" y="30742"/>
                    <a:pt x="2738" y="31110"/>
                    <a:pt x="2894" y="31364"/>
                  </a:cubicBezTo>
                  <a:cubicBezTo>
                    <a:pt x="3357" y="32191"/>
                    <a:pt x="4281" y="33471"/>
                    <a:pt x="4796" y="34063"/>
                  </a:cubicBezTo>
                  <a:cubicBezTo>
                    <a:pt x="4799" y="34069"/>
                    <a:pt x="4805" y="34074"/>
                    <a:pt x="4808" y="34078"/>
                  </a:cubicBezTo>
                  <a:cubicBezTo>
                    <a:pt x="4855" y="34131"/>
                    <a:pt x="4902" y="34188"/>
                    <a:pt x="4952" y="34247"/>
                  </a:cubicBezTo>
                  <a:cubicBezTo>
                    <a:pt x="5120" y="34446"/>
                    <a:pt x="5308" y="34668"/>
                    <a:pt x="5473" y="34840"/>
                  </a:cubicBezTo>
                  <a:cubicBezTo>
                    <a:pt x="5724" y="35122"/>
                    <a:pt x="5873" y="35272"/>
                    <a:pt x="6208" y="35603"/>
                  </a:cubicBezTo>
                  <a:cubicBezTo>
                    <a:pt x="6498" y="35890"/>
                    <a:pt x="6945" y="36317"/>
                    <a:pt x="7569" y="36832"/>
                  </a:cubicBezTo>
                  <a:cubicBezTo>
                    <a:pt x="7580" y="36842"/>
                    <a:pt x="7595" y="36854"/>
                    <a:pt x="7608" y="36864"/>
                  </a:cubicBezTo>
                  <a:cubicBezTo>
                    <a:pt x="7622" y="36873"/>
                    <a:pt x="7632" y="36885"/>
                    <a:pt x="7645" y="36893"/>
                  </a:cubicBezTo>
                  <a:cubicBezTo>
                    <a:pt x="8470" y="37570"/>
                    <a:pt x="9114" y="37992"/>
                    <a:pt x="9497" y="38245"/>
                  </a:cubicBezTo>
                  <a:cubicBezTo>
                    <a:pt x="9506" y="38250"/>
                    <a:pt x="9513" y="38255"/>
                    <a:pt x="9522" y="38261"/>
                  </a:cubicBezTo>
                  <a:cubicBezTo>
                    <a:pt x="9662" y="38357"/>
                    <a:pt x="9829" y="38458"/>
                    <a:pt x="9997" y="38560"/>
                  </a:cubicBezTo>
                  <a:cubicBezTo>
                    <a:pt x="10150" y="38653"/>
                    <a:pt x="10307" y="38747"/>
                    <a:pt x="10456" y="38831"/>
                  </a:cubicBezTo>
                  <a:cubicBezTo>
                    <a:pt x="10674" y="38960"/>
                    <a:pt x="11040" y="39160"/>
                    <a:pt x="11462" y="39372"/>
                  </a:cubicBezTo>
                  <a:lnTo>
                    <a:pt x="11463" y="39373"/>
                  </a:lnTo>
                  <a:cubicBezTo>
                    <a:pt x="11611" y="39453"/>
                    <a:pt x="11787" y="39535"/>
                    <a:pt x="11966" y="39616"/>
                  </a:cubicBezTo>
                  <a:cubicBezTo>
                    <a:pt x="12167" y="39710"/>
                    <a:pt x="12371" y="39804"/>
                    <a:pt x="12571" y="39888"/>
                  </a:cubicBezTo>
                  <a:cubicBezTo>
                    <a:pt x="12861" y="40019"/>
                    <a:pt x="13229" y="40160"/>
                    <a:pt x="13540" y="40276"/>
                  </a:cubicBezTo>
                  <a:cubicBezTo>
                    <a:pt x="13662" y="40322"/>
                    <a:pt x="13786" y="40368"/>
                    <a:pt x="13902" y="40407"/>
                  </a:cubicBezTo>
                  <a:cubicBezTo>
                    <a:pt x="14155" y="40494"/>
                    <a:pt x="14573" y="40632"/>
                    <a:pt x="14983" y="40754"/>
                  </a:cubicBezTo>
                  <a:cubicBezTo>
                    <a:pt x="15339" y="40869"/>
                    <a:pt x="15805" y="40981"/>
                    <a:pt x="16191" y="41069"/>
                  </a:cubicBezTo>
                  <a:cubicBezTo>
                    <a:pt x="16373" y="41110"/>
                    <a:pt x="16551" y="41150"/>
                    <a:pt x="16710" y="41181"/>
                  </a:cubicBezTo>
                  <a:cubicBezTo>
                    <a:pt x="17072" y="41255"/>
                    <a:pt x="17476" y="41324"/>
                    <a:pt x="17779" y="41369"/>
                  </a:cubicBezTo>
                  <a:cubicBezTo>
                    <a:pt x="17835" y="41377"/>
                    <a:pt x="17894" y="41385"/>
                    <a:pt x="17956" y="41393"/>
                  </a:cubicBezTo>
                  <a:cubicBezTo>
                    <a:pt x="18207" y="41430"/>
                    <a:pt x="18431" y="41457"/>
                    <a:pt x="18619" y="41475"/>
                  </a:cubicBezTo>
                  <a:lnTo>
                    <a:pt x="18644" y="41477"/>
                  </a:lnTo>
                  <a:cubicBezTo>
                    <a:pt x="18835" y="41497"/>
                    <a:pt x="19049" y="41518"/>
                    <a:pt x="19281" y="41534"/>
                  </a:cubicBezTo>
                  <a:cubicBezTo>
                    <a:pt x="19544" y="41556"/>
                    <a:pt x="19809" y="41572"/>
                    <a:pt x="20037" y="41577"/>
                  </a:cubicBezTo>
                  <a:lnTo>
                    <a:pt x="20075" y="41577"/>
                  </a:lnTo>
                  <a:cubicBezTo>
                    <a:pt x="20330" y="41585"/>
                    <a:pt x="20598" y="41591"/>
                    <a:pt x="20887" y="41591"/>
                  </a:cubicBezTo>
                  <a:lnTo>
                    <a:pt x="20933" y="41591"/>
                  </a:lnTo>
                  <a:cubicBezTo>
                    <a:pt x="21277" y="41591"/>
                    <a:pt x="21657" y="41575"/>
                    <a:pt x="21999" y="41555"/>
                  </a:cubicBezTo>
                  <a:cubicBezTo>
                    <a:pt x="22102" y="41550"/>
                    <a:pt x="22199" y="41544"/>
                    <a:pt x="22294" y="41540"/>
                  </a:cubicBezTo>
                  <a:cubicBezTo>
                    <a:pt x="22505" y="41528"/>
                    <a:pt x="22738" y="41507"/>
                    <a:pt x="22995" y="41480"/>
                  </a:cubicBezTo>
                  <a:cubicBezTo>
                    <a:pt x="23330" y="41446"/>
                    <a:pt x="23736" y="41384"/>
                    <a:pt x="24098" y="41328"/>
                  </a:cubicBezTo>
                  <a:cubicBezTo>
                    <a:pt x="24219" y="41310"/>
                    <a:pt x="24332" y="41291"/>
                    <a:pt x="24440" y="41277"/>
                  </a:cubicBezTo>
                  <a:cubicBezTo>
                    <a:pt x="24707" y="41237"/>
                    <a:pt x="25006" y="41175"/>
                    <a:pt x="25310" y="41104"/>
                  </a:cubicBezTo>
                  <a:cubicBezTo>
                    <a:pt x="25782" y="41010"/>
                    <a:pt x="26375" y="40854"/>
                    <a:pt x="26962" y="40671"/>
                  </a:cubicBezTo>
                  <a:cubicBezTo>
                    <a:pt x="27662" y="40465"/>
                    <a:pt x="28565" y="40123"/>
                    <a:pt x="29288" y="39791"/>
                  </a:cubicBezTo>
                  <a:cubicBezTo>
                    <a:pt x="29721" y="39601"/>
                    <a:pt x="30183" y="39384"/>
                    <a:pt x="30583" y="39157"/>
                  </a:cubicBezTo>
                  <a:cubicBezTo>
                    <a:pt x="31164" y="38829"/>
                    <a:pt x="31635" y="38564"/>
                    <a:pt x="32150" y="38232"/>
                  </a:cubicBezTo>
                  <a:cubicBezTo>
                    <a:pt x="32387" y="38083"/>
                    <a:pt x="32640" y="37910"/>
                    <a:pt x="32899" y="37721"/>
                  </a:cubicBezTo>
                  <a:cubicBezTo>
                    <a:pt x="33088" y="37585"/>
                    <a:pt x="33288" y="37436"/>
                    <a:pt x="33507" y="37268"/>
                  </a:cubicBezTo>
                  <a:cubicBezTo>
                    <a:pt x="33769" y="37068"/>
                    <a:pt x="34066" y="36824"/>
                    <a:pt x="34372" y="36555"/>
                  </a:cubicBezTo>
                  <a:cubicBezTo>
                    <a:pt x="34443" y="36498"/>
                    <a:pt x="34511" y="36442"/>
                    <a:pt x="34578" y="36384"/>
                  </a:cubicBezTo>
                  <a:cubicBezTo>
                    <a:pt x="34987" y="36042"/>
                    <a:pt x="35527" y="35520"/>
                    <a:pt x="35952" y="35053"/>
                  </a:cubicBezTo>
                  <a:cubicBezTo>
                    <a:pt x="36230" y="34766"/>
                    <a:pt x="36540" y="34409"/>
                    <a:pt x="36857" y="34024"/>
                  </a:cubicBezTo>
                  <a:cubicBezTo>
                    <a:pt x="37361" y="33424"/>
                    <a:pt x="37745" y="32915"/>
                    <a:pt x="38019" y="32481"/>
                  </a:cubicBezTo>
                  <a:cubicBezTo>
                    <a:pt x="38144" y="32297"/>
                    <a:pt x="38282" y="32085"/>
                    <a:pt x="38423" y="31853"/>
                  </a:cubicBezTo>
                  <a:cubicBezTo>
                    <a:pt x="38672" y="31475"/>
                    <a:pt x="38895" y="31085"/>
                    <a:pt x="39100" y="30683"/>
                  </a:cubicBezTo>
                  <a:cubicBezTo>
                    <a:pt x="39241" y="30423"/>
                    <a:pt x="39384" y="30157"/>
                    <a:pt x="39523" y="29886"/>
                  </a:cubicBezTo>
                  <a:cubicBezTo>
                    <a:pt x="39575" y="29788"/>
                    <a:pt x="39623" y="29685"/>
                    <a:pt x="39673" y="29580"/>
                  </a:cubicBezTo>
                  <a:cubicBezTo>
                    <a:pt x="39848" y="29224"/>
                    <a:pt x="40054" y="28736"/>
                    <a:pt x="40238" y="28236"/>
                  </a:cubicBezTo>
                  <a:cubicBezTo>
                    <a:pt x="40406" y="27780"/>
                    <a:pt x="40553" y="27361"/>
                    <a:pt x="40685" y="26941"/>
                  </a:cubicBezTo>
                  <a:cubicBezTo>
                    <a:pt x="40687" y="26933"/>
                    <a:pt x="40690" y="26922"/>
                    <a:pt x="40693" y="26915"/>
                  </a:cubicBezTo>
                  <a:cubicBezTo>
                    <a:pt x="40931" y="26169"/>
                    <a:pt x="41181" y="25121"/>
                    <a:pt x="41312" y="24309"/>
                  </a:cubicBezTo>
                  <a:cubicBezTo>
                    <a:pt x="41325" y="24223"/>
                    <a:pt x="41337" y="24141"/>
                    <a:pt x="41350" y="24060"/>
                  </a:cubicBezTo>
                  <a:cubicBezTo>
                    <a:pt x="41362" y="23998"/>
                    <a:pt x="41371" y="23935"/>
                    <a:pt x="41381" y="23870"/>
                  </a:cubicBezTo>
                  <a:cubicBezTo>
                    <a:pt x="41431" y="23506"/>
                    <a:pt x="41477" y="23104"/>
                    <a:pt x="41512" y="22698"/>
                  </a:cubicBezTo>
                  <a:cubicBezTo>
                    <a:pt x="41543" y="22346"/>
                    <a:pt x="41565" y="21998"/>
                    <a:pt x="41578" y="21615"/>
                  </a:cubicBezTo>
                  <a:cubicBezTo>
                    <a:pt x="41583" y="21515"/>
                    <a:pt x="41586" y="21414"/>
                    <a:pt x="41587" y="21315"/>
                  </a:cubicBezTo>
                  <a:cubicBezTo>
                    <a:pt x="41591" y="21193"/>
                    <a:pt x="41593" y="21076"/>
                    <a:pt x="41594" y="20961"/>
                  </a:cubicBezTo>
                  <a:lnTo>
                    <a:pt x="41594" y="20934"/>
                  </a:lnTo>
                  <a:cubicBezTo>
                    <a:pt x="41599" y="20493"/>
                    <a:pt x="41590" y="20096"/>
                    <a:pt x="41568" y="19781"/>
                  </a:cubicBezTo>
                  <a:lnTo>
                    <a:pt x="41555" y="19596"/>
                  </a:lnTo>
                  <a:cubicBezTo>
                    <a:pt x="41524" y="19122"/>
                    <a:pt x="41483" y="18534"/>
                    <a:pt x="41410" y="18082"/>
                  </a:cubicBezTo>
                  <a:cubicBezTo>
                    <a:pt x="41409" y="18072"/>
                    <a:pt x="41408" y="18059"/>
                    <a:pt x="41406" y="18049"/>
                  </a:cubicBezTo>
                  <a:cubicBezTo>
                    <a:pt x="41333" y="17450"/>
                    <a:pt x="41210" y="16762"/>
                    <a:pt x="41091" y="16286"/>
                  </a:cubicBezTo>
                  <a:cubicBezTo>
                    <a:pt x="41069" y="16198"/>
                    <a:pt x="41047" y="16104"/>
                    <a:pt x="41022" y="16007"/>
                  </a:cubicBezTo>
                  <a:cubicBezTo>
                    <a:pt x="41010" y="15953"/>
                    <a:pt x="40996" y="15897"/>
                    <a:pt x="40982" y="15839"/>
                  </a:cubicBezTo>
                  <a:cubicBezTo>
                    <a:pt x="40943" y="15666"/>
                    <a:pt x="40900" y="15494"/>
                    <a:pt x="40856" y="15332"/>
                  </a:cubicBezTo>
                  <a:cubicBezTo>
                    <a:pt x="40797" y="15110"/>
                    <a:pt x="40584" y="14336"/>
                    <a:pt x="40351" y="13736"/>
                  </a:cubicBezTo>
                  <a:cubicBezTo>
                    <a:pt x="40341" y="13705"/>
                    <a:pt x="40328" y="13674"/>
                    <a:pt x="40315" y="13642"/>
                  </a:cubicBezTo>
                  <a:lnTo>
                    <a:pt x="40284" y="13552"/>
                  </a:lnTo>
                  <a:cubicBezTo>
                    <a:pt x="40151" y="13170"/>
                    <a:pt x="39947" y="12668"/>
                    <a:pt x="39775" y="12308"/>
                  </a:cubicBezTo>
                  <a:cubicBezTo>
                    <a:pt x="39768" y="12292"/>
                    <a:pt x="39760" y="12274"/>
                    <a:pt x="39751" y="12259"/>
                  </a:cubicBezTo>
                  <a:cubicBezTo>
                    <a:pt x="39607" y="11943"/>
                    <a:pt x="39440" y="11596"/>
                    <a:pt x="39300" y="11322"/>
                  </a:cubicBezTo>
                  <a:cubicBezTo>
                    <a:pt x="39122" y="10972"/>
                    <a:pt x="38914" y="10590"/>
                    <a:pt x="38673" y="10185"/>
                  </a:cubicBezTo>
                  <a:cubicBezTo>
                    <a:pt x="38483" y="9853"/>
                    <a:pt x="38225" y="9454"/>
                    <a:pt x="37951" y="9056"/>
                  </a:cubicBezTo>
                  <a:cubicBezTo>
                    <a:pt x="37835" y="8887"/>
                    <a:pt x="37716" y="8717"/>
                    <a:pt x="37589" y="8544"/>
                  </a:cubicBezTo>
                  <a:cubicBezTo>
                    <a:pt x="37296" y="8141"/>
                    <a:pt x="37011" y="7777"/>
                    <a:pt x="36798" y="7529"/>
                  </a:cubicBezTo>
                  <a:lnTo>
                    <a:pt x="36792" y="7523"/>
                  </a:lnTo>
                  <a:cubicBezTo>
                    <a:pt x="36589" y="7279"/>
                    <a:pt x="36376" y="7033"/>
                    <a:pt x="36149" y="6785"/>
                  </a:cubicBezTo>
                  <a:cubicBezTo>
                    <a:pt x="35880" y="6482"/>
                    <a:pt x="35733" y="6335"/>
                    <a:pt x="35386" y="5990"/>
                  </a:cubicBezTo>
                  <a:lnTo>
                    <a:pt x="35343" y="5948"/>
                  </a:lnTo>
                  <a:cubicBezTo>
                    <a:pt x="35331" y="5937"/>
                    <a:pt x="35320" y="5924"/>
                    <a:pt x="35306" y="5912"/>
                  </a:cubicBezTo>
                  <a:cubicBezTo>
                    <a:pt x="34986" y="5599"/>
                    <a:pt x="34503" y="5146"/>
                    <a:pt x="33838" y="4609"/>
                  </a:cubicBezTo>
                  <a:cubicBezTo>
                    <a:pt x="33835" y="4608"/>
                    <a:pt x="33834" y="4606"/>
                    <a:pt x="33831" y="4605"/>
                  </a:cubicBezTo>
                  <a:cubicBezTo>
                    <a:pt x="33812" y="4589"/>
                    <a:pt x="33791" y="4572"/>
                    <a:pt x="33774" y="4558"/>
                  </a:cubicBezTo>
                  <a:cubicBezTo>
                    <a:pt x="33758" y="4436"/>
                    <a:pt x="33710" y="4340"/>
                    <a:pt x="33634" y="4280"/>
                  </a:cubicBezTo>
                  <a:cubicBezTo>
                    <a:pt x="33573" y="4235"/>
                    <a:pt x="33497" y="4214"/>
                    <a:pt x="33407" y="4214"/>
                  </a:cubicBezTo>
                  <a:cubicBezTo>
                    <a:pt x="33385" y="4214"/>
                    <a:pt x="33361" y="4215"/>
                    <a:pt x="33337" y="4218"/>
                  </a:cubicBezTo>
                  <a:cubicBezTo>
                    <a:pt x="33229" y="4136"/>
                    <a:pt x="33122" y="4056"/>
                    <a:pt x="33026" y="3986"/>
                  </a:cubicBezTo>
                  <a:cubicBezTo>
                    <a:pt x="33019" y="3981"/>
                    <a:pt x="33015" y="3977"/>
                    <a:pt x="33006" y="3971"/>
                  </a:cubicBezTo>
                  <a:cubicBezTo>
                    <a:pt x="33001" y="3968"/>
                    <a:pt x="32996" y="3964"/>
                    <a:pt x="32991" y="3961"/>
                  </a:cubicBezTo>
                  <a:cubicBezTo>
                    <a:pt x="32991" y="3961"/>
                    <a:pt x="32990" y="3961"/>
                    <a:pt x="32990" y="3959"/>
                  </a:cubicBezTo>
                  <a:cubicBezTo>
                    <a:pt x="32984" y="3955"/>
                    <a:pt x="32979" y="3952"/>
                    <a:pt x="32974" y="3946"/>
                  </a:cubicBezTo>
                  <a:cubicBezTo>
                    <a:pt x="32832" y="3843"/>
                    <a:pt x="32665" y="3728"/>
                    <a:pt x="32496" y="3615"/>
                  </a:cubicBezTo>
                  <a:cubicBezTo>
                    <a:pt x="32450" y="3584"/>
                    <a:pt x="32403" y="3552"/>
                    <a:pt x="32360" y="3522"/>
                  </a:cubicBezTo>
                  <a:cubicBezTo>
                    <a:pt x="32269" y="3462"/>
                    <a:pt x="32181" y="3403"/>
                    <a:pt x="32103" y="3349"/>
                  </a:cubicBezTo>
                  <a:cubicBezTo>
                    <a:pt x="31747" y="3106"/>
                    <a:pt x="31278" y="2838"/>
                    <a:pt x="31142" y="2762"/>
                  </a:cubicBezTo>
                  <a:cubicBezTo>
                    <a:pt x="30750" y="2526"/>
                    <a:pt x="29857" y="2057"/>
                    <a:pt x="29024" y="1703"/>
                  </a:cubicBezTo>
                  <a:cubicBezTo>
                    <a:pt x="28859" y="1628"/>
                    <a:pt x="28668" y="1551"/>
                    <a:pt x="28474" y="1478"/>
                  </a:cubicBezTo>
                  <a:cubicBezTo>
                    <a:pt x="28268" y="1397"/>
                    <a:pt x="28036" y="1306"/>
                    <a:pt x="27820" y="1231"/>
                  </a:cubicBezTo>
                  <a:cubicBezTo>
                    <a:pt x="27618" y="1153"/>
                    <a:pt x="27234" y="1025"/>
                    <a:pt x="26772" y="886"/>
                  </a:cubicBezTo>
                  <a:cubicBezTo>
                    <a:pt x="26566" y="823"/>
                    <a:pt x="26356" y="763"/>
                    <a:pt x="26168" y="713"/>
                  </a:cubicBezTo>
                  <a:cubicBezTo>
                    <a:pt x="26160" y="711"/>
                    <a:pt x="26155" y="710"/>
                    <a:pt x="26147" y="708"/>
                  </a:cubicBezTo>
                  <a:cubicBezTo>
                    <a:pt x="25859" y="631"/>
                    <a:pt x="25560" y="556"/>
                    <a:pt x="25272" y="492"/>
                  </a:cubicBezTo>
                  <a:cubicBezTo>
                    <a:pt x="25122" y="460"/>
                    <a:pt x="24979" y="429"/>
                    <a:pt x="24851" y="404"/>
                  </a:cubicBezTo>
                  <a:cubicBezTo>
                    <a:pt x="24059" y="257"/>
                    <a:pt x="23428" y="160"/>
                    <a:pt x="22977" y="117"/>
                  </a:cubicBezTo>
                  <a:lnTo>
                    <a:pt x="22936" y="114"/>
                  </a:lnTo>
                  <a:cubicBezTo>
                    <a:pt x="22652" y="86"/>
                    <a:pt x="22321" y="55"/>
                    <a:pt x="22010" y="35"/>
                  </a:cubicBezTo>
                  <a:cubicBezTo>
                    <a:pt x="21685" y="9"/>
                    <a:pt x="21309" y="1"/>
                    <a:pt x="20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3" name="Google Shape;5403;p7"/>
          <p:cNvSpPr/>
          <p:nvPr/>
        </p:nvSpPr>
        <p:spPr>
          <a:xfrm>
            <a:off x="7272661" y="3178107"/>
            <a:ext cx="856800" cy="856800"/>
          </a:xfrm>
          <a:prstGeom prst="mathMultiply">
            <a:avLst>
              <a:gd name="adj1" fmla="val 144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4" name="Google Shape;5404;p7"/>
          <p:cNvGrpSpPr/>
          <p:nvPr/>
        </p:nvGrpSpPr>
        <p:grpSpPr>
          <a:xfrm rot="5902248" flipH="1">
            <a:off x="65904" y="608382"/>
            <a:ext cx="640066" cy="581128"/>
            <a:chOff x="1630725" y="405800"/>
            <a:chExt cx="699025" cy="629650"/>
          </a:xfrm>
        </p:grpSpPr>
        <p:sp>
          <p:nvSpPr>
            <p:cNvPr id="5405" name="Google Shape;5405;p7"/>
            <p:cNvSpPr/>
            <p:nvPr/>
          </p:nvSpPr>
          <p:spPr>
            <a:xfrm>
              <a:off x="1630725" y="628950"/>
              <a:ext cx="317100" cy="3171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7"/>
            <p:cNvSpPr/>
            <p:nvPr/>
          </p:nvSpPr>
          <p:spPr>
            <a:xfrm>
              <a:off x="2009650" y="405800"/>
              <a:ext cx="181200" cy="181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7"/>
            <p:cNvSpPr/>
            <p:nvPr/>
          </p:nvSpPr>
          <p:spPr>
            <a:xfrm>
              <a:off x="2238250" y="943950"/>
              <a:ext cx="91500" cy="915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8" name="Google Shape;5408;p7"/>
          <p:cNvGrpSpPr/>
          <p:nvPr/>
        </p:nvGrpSpPr>
        <p:grpSpPr>
          <a:xfrm rot="-1559378">
            <a:off x="-671493" y="906048"/>
            <a:ext cx="1297571" cy="1297543"/>
            <a:chOff x="4305500" y="974775"/>
            <a:chExt cx="1151725" cy="1151700"/>
          </a:xfrm>
        </p:grpSpPr>
        <p:sp>
          <p:nvSpPr>
            <p:cNvPr id="5409" name="Google Shape;5409;p7"/>
            <p:cNvSpPr/>
            <p:nvPr/>
          </p:nvSpPr>
          <p:spPr>
            <a:xfrm>
              <a:off x="4305500" y="12691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7"/>
            <p:cNvSpPr/>
            <p:nvPr/>
          </p:nvSpPr>
          <p:spPr>
            <a:xfrm>
              <a:off x="4365450" y="12481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4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7"/>
            <p:cNvSpPr/>
            <p:nvPr/>
          </p:nvSpPr>
          <p:spPr>
            <a:xfrm>
              <a:off x="4425425" y="12271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7"/>
            <p:cNvSpPr/>
            <p:nvPr/>
          </p:nvSpPr>
          <p:spPr>
            <a:xfrm>
              <a:off x="4485400" y="12060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7"/>
            <p:cNvSpPr/>
            <p:nvPr/>
          </p:nvSpPr>
          <p:spPr>
            <a:xfrm>
              <a:off x="4545375" y="118505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7"/>
            <p:cNvSpPr/>
            <p:nvPr/>
          </p:nvSpPr>
          <p:spPr>
            <a:xfrm>
              <a:off x="4605300" y="1164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8" y="536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3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7"/>
            <p:cNvSpPr/>
            <p:nvPr/>
          </p:nvSpPr>
          <p:spPr>
            <a:xfrm>
              <a:off x="4665325" y="11430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2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3" y="172"/>
                  </a:lnTo>
                  <a:lnTo>
                    <a:pt x="394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7"/>
            <p:cNvSpPr/>
            <p:nvPr/>
          </p:nvSpPr>
          <p:spPr>
            <a:xfrm>
              <a:off x="4725300" y="11219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2" y="45"/>
                  </a:lnTo>
                  <a:lnTo>
                    <a:pt x="266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7"/>
            <p:cNvSpPr/>
            <p:nvPr/>
          </p:nvSpPr>
          <p:spPr>
            <a:xfrm>
              <a:off x="4785225" y="1100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7"/>
            <p:cNvSpPr/>
            <p:nvPr/>
          </p:nvSpPr>
          <p:spPr>
            <a:xfrm>
              <a:off x="4845200" y="1079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7"/>
            <p:cNvSpPr/>
            <p:nvPr/>
          </p:nvSpPr>
          <p:spPr>
            <a:xfrm>
              <a:off x="4905175" y="10588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3"/>
                  </a:lnTo>
                  <a:lnTo>
                    <a:pt x="440" y="397"/>
                  </a:lnTo>
                  <a:lnTo>
                    <a:pt x="710" y="302"/>
                  </a:lnTo>
                  <a:lnTo>
                    <a:pt x="665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7"/>
            <p:cNvSpPr/>
            <p:nvPr/>
          </p:nvSpPr>
          <p:spPr>
            <a:xfrm>
              <a:off x="4965200" y="10378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299" y="1"/>
                  </a:moveTo>
                  <a:lnTo>
                    <a:pt x="172" y="45"/>
                  </a:lnTo>
                  <a:lnTo>
                    <a:pt x="266" y="312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2" y="176"/>
                  </a:lnTo>
                  <a:lnTo>
                    <a:pt x="394" y="26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7"/>
            <p:cNvSpPr/>
            <p:nvPr/>
          </p:nvSpPr>
          <p:spPr>
            <a:xfrm>
              <a:off x="5025125" y="10168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7"/>
            <p:cNvSpPr/>
            <p:nvPr/>
          </p:nvSpPr>
          <p:spPr>
            <a:xfrm>
              <a:off x="5085100" y="995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7"/>
            <p:cNvSpPr/>
            <p:nvPr/>
          </p:nvSpPr>
          <p:spPr>
            <a:xfrm>
              <a:off x="5145075" y="974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7"/>
            <p:cNvSpPr/>
            <p:nvPr/>
          </p:nvSpPr>
          <p:spPr>
            <a:xfrm>
              <a:off x="5439475" y="18143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4" y="663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7"/>
            <p:cNvSpPr/>
            <p:nvPr/>
          </p:nvSpPr>
          <p:spPr>
            <a:xfrm>
              <a:off x="5418450" y="17543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7"/>
            <p:cNvSpPr/>
            <p:nvPr/>
          </p:nvSpPr>
          <p:spPr>
            <a:xfrm>
              <a:off x="5397450" y="16943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7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4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7"/>
            <p:cNvSpPr/>
            <p:nvPr/>
          </p:nvSpPr>
          <p:spPr>
            <a:xfrm>
              <a:off x="5376375" y="16344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6" y="533"/>
                  </a:lnTo>
                  <a:lnTo>
                    <a:pt x="314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1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7"/>
            <p:cNvSpPr/>
            <p:nvPr/>
          </p:nvSpPr>
          <p:spPr>
            <a:xfrm>
              <a:off x="5355375" y="15744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7"/>
            <p:cNvSpPr/>
            <p:nvPr/>
          </p:nvSpPr>
          <p:spPr>
            <a:xfrm>
              <a:off x="5334300" y="15144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8" y="536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10" y="303"/>
                  </a:lnTo>
                  <a:lnTo>
                    <a:pt x="666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7"/>
            <p:cNvSpPr/>
            <p:nvPr/>
          </p:nvSpPr>
          <p:spPr>
            <a:xfrm>
              <a:off x="5313300" y="14545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70" y="313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07"/>
                  </a:lnTo>
                  <a:lnTo>
                    <a:pt x="535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7"/>
            <p:cNvSpPr/>
            <p:nvPr/>
          </p:nvSpPr>
          <p:spPr>
            <a:xfrm>
              <a:off x="5292275" y="13945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7"/>
            <p:cNvSpPr/>
            <p:nvPr/>
          </p:nvSpPr>
          <p:spPr>
            <a:xfrm>
              <a:off x="5271250" y="13345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5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40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7"/>
            <p:cNvSpPr/>
            <p:nvPr/>
          </p:nvSpPr>
          <p:spPr>
            <a:xfrm>
              <a:off x="5250200" y="12746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7"/>
            <p:cNvSpPr/>
            <p:nvPr/>
          </p:nvSpPr>
          <p:spPr>
            <a:xfrm>
              <a:off x="5229200" y="1214600"/>
              <a:ext cx="17725" cy="17775"/>
            </a:xfrm>
            <a:custGeom>
              <a:avLst/>
              <a:gdLst/>
              <a:ahLst/>
              <a:cxnLst/>
              <a:rect l="l" t="t" r="r" b="b"/>
              <a:pathLst>
                <a:path w="709" h="711" extrusionOk="0">
                  <a:moveTo>
                    <a:pt x="302" y="0"/>
                  </a:moveTo>
                  <a:lnTo>
                    <a:pt x="173" y="47"/>
                  </a:lnTo>
                  <a:lnTo>
                    <a:pt x="269" y="315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3" y="665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7"/>
            <p:cNvSpPr/>
            <p:nvPr/>
          </p:nvSpPr>
          <p:spPr>
            <a:xfrm>
              <a:off x="5208150" y="11546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3" y="440"/>
                  </a:lnTo>
                  <a:lnTo>
                    <a:pt x="406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7"/>
            <p:cNvSpPr/>
            <p:nvPr/>
          </p:nvSpPr>
          <p:spPr>
            <a:xfrm>
              <a:off x="5187150" y="1094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7"/>
            <p:cNvSpPr/>
            <p:nvPr/>
          </p:nvSpPr>
          <p:spPr>
            <a:xfrm>
              <a:off x="5166075" y="1034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6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8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7"/>
            <p:cNvSpPr/>
            <p:nvPr/>
          </p:nvSpPr>
          <p:spPr>
            <a:xfrm>
              <a:off x="5379500" y="18353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4"/>
                  </a:lnTo>
                  <a:lnTo>
                    <a:pt x="314" y="442"/>
                  </a:lnTo>
                  <a:lnTo>
                    <a:pt x="406" y="708"/>
                  </a:lnTo>
                  <a:lnTo>
                    <a:pt x="536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7"/>
            <p:cNvSpPr/>
            <p:nvPr/>
          </p:nvSpPr>
          <p:spPr>
            <a:xfrm>
              <a:off x="5358500" y="17754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5"/>
                  </a:lnTo>
                  <a:lnTo>
                    <a:pt x="708" y="299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7"/>
            <p:cNvSpPr/>
            <p:nvPr/>
          </p:nvSpPr>
          <p:spPr>
            <a:xfrm>
              <a:off x="5337425" y="17154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7"/>
            <p:cNvSpPr/>
            <p:nvPr/>
          </p:nvSpPr>
          <p:spPr>
            <a:xfrm>
              <a:off x="5316425" y="16554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7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7"/>
            <p:cNvSpPr/>
            <p:nvPr/>
          </p:nvSpPr>
          <p:spPr>
            <a:xfrm>
              <a:off x="5295400" y="15954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7"/>
            <p:cNvSpPr/>
            <p:nvPr/>
          </p:nvSpPr>
          <p:spPr>
            <a:xfrm>
              <a:off x="5274375" y="15355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3" y="441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7"/>
            <p:cNvSpPr/>
            <p:nvPr/>
          </p:nvSpPr>
          <p:spPr>
            <a:xfrm>
              <a:off x="5253325" y="14755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6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1" y="396"/>
                  </a:lnTo>
                  <a:lnTo>
                    <a:pt x="708" y="303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7"/>
            <p:cNvSpPr/>
            <p:nvPr/>
          </p:nvSpPr>
          <p:spPr>
            <a:xfrm>
              <a:off x="5232325" y="14155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0" y="0"/>
                  </a:moveTo>
                  <a:lnTo>
                    <a:pt x="173" y="44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5" y="27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7"/>
            <p:cNvSpPr/>
            <p:nvPr/>
          </p:nvSpPr>
          <p:spPr>
            <a:xfrm>
              <a:off x="5211275" y="1355575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6" y="711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7"/>
            <p:cNvSpPr/>
            <p:nvPr/>
          </p:nvSpPr>
          <p:spPr>
            <a:xfrm>
              <a:off x="5190275" y="12956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0" y="1"/>
                  </a:moveTo>
                  <a:lnTo>
                    <a:pt x="172" y="45"/>
                  </a:lnTo>
                  <a:lnTo>
                    <a:pt x="267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7"/>
            <p:cNvSpPr/>
            <p:nvPr/>
          </p:nvSpPr>
          <p:spPr>
            <a:xfrm>
              <a:off x="5169200" y="123565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70" y="313"/>
                  </a:lnTo>
                  <a:lnTo>
                    <a:pt x="0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7"/>
            <p:cNvSpPr/>
            <p:nvPr/>
          </p:nvSpPr>
          <p:spPr>
            <a:xfrm>
              <a:off x="5148200" y="1175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1" y="1"/>
                  </a:moveTo>
                  <a:lnTo>
                    <a:pt x="174" y="46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7"/>
            <p:cNvSpPr/>
            <p:nvPr/>
          </p:nvSpPr>
          <p:spPr>
            <a:xfrm>
              <a:off x="5127175" y="11157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2"/>
                  </a:lnTo>
                  <a:lnTo>
                    <a:pt x="439" y="395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4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7"/>
            <p:cNvSpPr/>
            <p:nvPr/>
          </p:nvSpPr>
          <p:spPr>
            <a:xfrm>
              <a:off x="5106125" y="10557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1" y="1"/>
                  </a:moveTo>
                  <a:lnTo>
                    <a:pt x="174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6"/>
                  </a:lnTo>
                  <a:lnTo>
                    <a:pt x="441" y="397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7" y="2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7"/>
            <p:cNvSpPr/>
            <p:nvPr/>
          </p:nvSpPr>
          <p:spPr>
            <a:xfrm>
              <a:off x="5319525" y="18564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7"/>
            <p:cNvSpPr/>
            <p:nvPr/>
          </p:nvSpPr>
          <p:spPr>
            <a:xfrm>
              <a:off x="5298525" y="17964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7"/>
            <p:cNvSpPr/>
            <p:nvPr/>
          </p:nvSpPr>
          <p:spPr>
            <a:xfrm>
              <a:off x="5277450" y="17364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4" y="442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7"/>
            <p:cNvSpPr/>
            <p:nvPr/>
          </p:nvSpPr>
          <p:spPr>
            <a:xfrm>
              <a:off x="5256450" y="16765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3" y="662"/>
                  </a:lnTo>
                  <a:lnTo>
                    <a:pt x="441" y="394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7"/>
            <p:cNvSpPr/>
            <p:nvPr/>
          </p:nvSpPr>
          <p:spPr>
            <a:xfrm>
              <a:off x="5235400" y="16165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7" y="535"/>
                  </a:lnTo>
                  <a:lnTo>
                    <a:pt x="313" y="440"/>
                  </a:lnTo>
                  <a:lnTo>
                    <a:pt x="409" y="710"/>
                  </a:lnTo>
                  <a:lnTo>
                    <a:pt x="535" y="665"/>
                  </a:lnTo>
                  <a:lnTo>
                    <a:pt x="441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7"/>
            <p:cNvSpPr/>
            <p:nvPr/>
          </p:nvSpPr>
          <p:spPr>
            <a:xfrm>
              <a:off x="5214400" y="15565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7"/>
            <p:cNvSpPr/>
            <p:nvPr/>
          </p:nvSpPr>
          <p:spPr>
            <a:xfrm>
              <a:off x="5193350" y="14965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7"/>
            <p:cNvSpPr/>
            <p:nvPr/>
          </p:nvSpPr>
          <p:spPr>
            <a:xfrm>
              <a:off x="5172325" y="1436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7"/>
            <p:cNvSpPr/>
            <p:nvPr/>
          </p:nvSpPr>
          <p:spPr>
            <a:xfrm>
              <a:off x="5151300" y="13766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3"/>
                  </a:lnTo>
                  <a:lnTo>
                    <a:pt x="312" y="438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7"/>
            <p:cNvSpPr/>
            <p:nvPr/>
          </p:nvSpPr>
          <p:spPr>
            <a:xfrm>
              <a:off x="5130300" y="13166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4" y="48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0"/>
                  </a:lnTo>
                  <a:lnTo>
                    <a:pt x="533" y="666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4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7"/>
            <p:cNvSpPr/>
            <p:nvPr/>
          </p:nvSpPr>
          <p:spPr>
            <a:xfrm>
              <a:off x="5109225" y="12567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4" y="440"/>
                  </a:lnTo>
                  <a:lnTo>
                    <a:pt x="409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7"/>
            <p:cNvSpPr/>
            <p:nvPr/>
          </p:nvSpPr>
          <p:spPr>
            <a:xfrm>
              <a:off x="5088225" y="11967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3" y="44"/>
                  </a:lnTo>
                  <a:lnTo>
                    <a:pt x="268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7"/>
            <p:cNvSpPr/>
            <p:nvPr/>
          </p:nvSpPr>
          <p:spPr>
            <a:xfrm>
              <a:off x="5067150" y="11367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8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7"/>
            <p:cNvSpPr/>
            <p:nvPr/>
          </p:nvSpPr>
          <p:spPr>
            <a:xfrm>
              <a:off x="5046150" y="1076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7"/>
            <p:cNvSpPr/>
            <p:nvPr/>
          </p:nvSpPr>
          <p:spPr>
            <a:xfrm>
              <a:off x="5259575" y="18774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3" y="48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7"/>
            <p:cNvSpPr/>
            <p:nvPr/>
          </p:nvSpPr>
          <p:spPr>
            <a:xfrm>
              <a:off x="5238525" y="18174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4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5" y="663"/>
                  </a:lnTo>
                  <a:lnTo>
                    <a:pt x="440" y="397"/>
                  </a:lnTo>
                  <a:lnTo>
                    <a:pt x="709" y="301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7"/>
            <p:cNvSpPr/>
            <p:nvPr/>
          </p:nvSpPr>
          <p:spPr>
            <a:xfrm>
              <a:off x="5217525" y="17574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6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3" y="441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8" y="303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7"/>
            <p:cNvSpPr/>
            <p:nvPr/>
          </p:nvSpPr>
          <p:spPr>
            <a:xfrm>
              <a:off x="5196475" y="16975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7"/>
                  </a:lnTo>
                  <a:lnTo>
                    <a:pt x="708" y="303"/>
                  </a:lnTo>
                  <a:lnTo>
                    <a:pt x="664" y="176"/>
                  </a:lnTo>
                  <a:lnTo>
                    <a:pt x="395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7"/>
            <p:cNvSpPr/>
            <p:nvPr/>
          </p:nvSpPr>
          <p:spPr>
            <a:xfrm>
              <a:off x="5175450" y="16375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4" y="441"/>
                  </a:lnTo>
                  <a:lnTo>
                    <a:pt x="408" y="707"/>
                  </a:lnTo>
                  <a:lnTo>
                    <a:pt x="534" y="663"/>
                  </a:lnTo>
                  <a:lnTo>
                    <a:pt x="440" y="394"/>
                  </a:lnTo>
                  <a:lnTo>
                    <a:pt x="709" y="302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7"/>
            <p:cNvSpPr/>
            <p:nvPr/>
          </p:nvSpPr>
          <p:spPr>
            <a:xfrm>
              <a:off x="5154425" y="1577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7"/>
            <p:cNvSpPr/>
            <p:nvPr/>
          </p:nvSpPr>
          <p:spPr>
            <a:xfrm>
              <a:off x="5133425" y="1517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7"/>
            <p:cNvSpPr/>
            <p:nvPr/>
          </p:nvSpPr>
          <p:spPr>
            <a:xfrm>
              <a:off x="5112350" y="14576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6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7"/>
            <p:cNvSpPr/>
            <p:nvPr/>
          </p:nvSpPr>
          <p:spPr>
            <a:xfrm>
              <a:off x="5091350" y="1397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0"/>
                  </a:moveTo>
                  <a:lnTo>
                    <a:pt x="173" y="46"/>
                  </a:lnTo>
                  <a:lnTo>
                    <a:pt x="267" y="315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7" y="709"/>
                  </a:lnTo>
                  <a:lnTo>
                    <a:pt x="533" y="663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7"/>
            <p:cNvSpPr/>
            <p:nvPr/>
          </p:nvSpPr>
          <p:spPr>
            <a:xfrm>
              <a:off x="5070275" y="1337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7"/>
            <p:cNvSpPr/>
            <p:nvPr/>
          </p:nvSpPr>
          <p:spPr>
            <a:xfrm>
              <a:off x="5049275" y="12777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7"/>
            <p:cNvSpPr/>
            <p:nvPr/>
          </p:nvSpPr>
          <p:spPr>
            <a:xfrm>
              <a:off x="5028250" y="12177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7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7"/>
            <p:cNvSpPr/>
            <p:nvPr/>
          </p:nvSpPr>
          <p:spPr>
            <a:xfrm>
              <a:off x="5007225" y="11577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8" y="710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9" y="301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7"/>
            <p:cNvSpPr/>
            <p:nvPr/>
          </p:nvSpPr>
          <p:spPr>
            <a:xfrm>
              <a:off x="4986175" y="1097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7"/>
            <p:cNvSpPr/>
            <p:nvPr/>
          </p:nvSpPr>
          <p:spPr>
            <a:xfrm>
              <a:off x="5199600" y="18984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7"/>
            <p:cNvSpPr/>
            <p:nvPr/>
          </p:nvSpPr>
          <p:spPr>
            <a:xfrm>
              <a:off x="5178575" y="18385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1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10" y="302"/>
                  </a:lnTo>
                  <a:lnTo>
                    <a:pt x="662" y="174"/>
                  </a:lnTo>
                  <a:lnTo>
                    <a:pt x="395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7"/>
            <p:cNvSpPr/>
            <p:nvPr/>
          </p:nvSpPr>
          <p:spPr>
            <a:xfrm>
              <a:off x="5157550" y="17784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0"/>
                  </a:lnTo>
                  <a:lnTo>
                    <a:pt x="533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7"/>
            <p:cNvSpPr/>
            <p:nvPr/>
          </p:nvSpPr>
          <p:spPr>
            <a:xfrm>
              <a:off x="5136475" y="171855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7" y="534"/>
                  </a:lnTo>
                  <a:lnTo>
                    <a:pt x="315" y="440"/>
                  </a:lnTo>
                  <a:lnTo>
                    <a:pt x="409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1" y="300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7"/>
            <p:cNvSpPr/>
            <p:nvPr/>
          </p:nvSpPr>
          <p:spPr>
            <a:xfrm>
              <a:off x="5115475" y="16585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7"/>
            <p:cNvSpPr/>
            <p:nvPr/>
          </p:nvSpPr>
          <p:spPr>
            <a:xfrm>
              <a:off x="5094450" y="1598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6"/>
                  </a:lnTo>
                  <a:lnTo>
                    <a:pt x="313" y="440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7"/>
            <p:cNvSpPr/>
            <p:nvPr/>
          </p:nvSpPr>
          <p:spPr>
            <a:xfrm>
              <a:off x="5073400" y="1538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7"/>
            <p:cNvSpPr/>
            <p:nvPr/>
          </p:nvSpPr>
          <p:spPr>
            <a:xfrm>
              <a:off x="5052375" y="1478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8" y="708"/>
                  </a:lnTo>
                  <a:lnTo>
                    <a:pt x="536" y="663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7"/>
            <p:cNvSpPr/>
            <p:nvPr/>
          </p:nvSpPr>
          <p:spPr>
            <a:xfrm>
              <a:off x="5031375" y="14186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7"/>
            <p:cNvSpPr/>
            <p:nvPr/>
          </p:nvSpPr>
          <p:spPr>
            <a:xfrm>
              <a:off x="5010300" y="13587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7"/>
            <p:cNvSpPr/>
            <p:nvPr/>
          </p:nvSpPr>
          <p:spPr>
            <a:xfrm>
              <a:off x="4989300" y="1298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41" y="397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7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7"/>
            <p:cNvSpPr/>
            <p:nvPr/>
          </p:nvSpPr>
          <p:spPr>
            <a:xfrm>
              <a:off x="4968250" y="1238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7" y="533"/>
                  </a:lnTo>
                  <a:lnTo>
                    <a:pt x="313" y="441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1" y="397"/>
                  </a:lnTo>
                  <a:lnTo>
                    <a:pt x="709" y="302"/>
                  </a:lnTo>
                  <a:lnTo>
                    <a:pt x="665" y="173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7"/>
            <p:cNvSpPr/>
            <p:nvPr/>
          </p:nvSpPr>
          <p:spPr>
            <a:xfrm>
              <a:off x="4947250" y="11788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7"/>
            <p:cNvSpPr/>
            <p:nvPr/>
          </p:nvSpPr>
          <p:spPr>
            <a:xfrm>
              <a:off x="4926200" y="11188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7"/>
                  </a:lnTo>
                  <a:lnTo>
                    <a:pt x="269" y="314"/>
                  </a:lnTo>
                  <a:lnTo>
                    <a:pt x="1" y="409"/>
                  </a:lnTo>
                  <a:lnTo>
                    <a:pt x="47" y="536"/>
                  </a:lnTo>
                  <a:lnTo>
                    <a:pt x="313" y="442"/>
                  </a:lnTo>
                  <a:lnTo>
                    <a:pt x="408" y="709"/>
                  </a:lnTo>
                  <a:lnTo>
                    <a:pt x="535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7"/>
            <p:cNvSpPr/>
            <p:nvPr/>
          </p:nvSpPr>
          <p:spPr>
            <a:xfrm>
              <a:off x="5139600" y="19194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70" y="313"/>
                  </a:lnTo>
                  <a:lnTo>
                    <a:pt x="0" y="406"/>
                  </a:lnTo>
                  <a:lnTo>
                    <a:pt x="47" y="536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7"/>
            <p:cNvSpPr/>
            <p:nvPr/>
          </p:nvSpPr>
          <p:spPr>
            <a:xfrm>
              <a:off x="5118600" y="18595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7"/>
            <p:cNvSpPr/>
            <p:nvPr/>
          </p:nvSpPr>
          <p:spPr>
            <a:xfrm>
              <a:off x="5097575" y="17995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2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4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7"/>
            <p:cNvSpPr/>
            <p:nvPr/>
          </p:nvSpPr>
          <p:spPr>
            <a:xfrm>
              <a:off x="5076525" y="17395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7"/>
            <p:cNvSpPr/>
            <p:nvPr/>
          </p:nvSpPr>
          <p:spPr>
            <a:xfrm>
              <a:off x="5055500" y="16795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6" y="47"/>
                  </a:lnTo>
                  <a:lnTo>
                    <a:pt x="268" y="314"/>
                  </a:lnTo>
                  <a:lnTo>
                    <a:pt x="1" y="409"/>
                  </a:lnTo>
                  <a:lnTo>
                    <a:pt x="46" y="536"/>
                  </a:lnTo>
                  <a:lnTo>
                    <a:pt x="312" y="441"/>
                  </a:lnTo>
                  <a:lnTo>
                    <a:pt x="406" y="709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7"/>
            <p:cNvSpPr/>
            <p:nvPr/>
          </p:nvSpPr>
          <p:spPr>
            <a:xfrm>
              <a:off x="5034500" y="16196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2" y="440"/>
                  </a:lnTo>
                  <a:lnTo>
                    <a:pt x="407" y="710"/>
                  </a:lnTo>
                  <a:lnTo>
                    <a:pt x="533" y="663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7"/>
            <p:cNvSpPr/>
            <p:nvPr/>
          </p:nvSpPr>
          <p:spPr>
            <a:xfrm>
              <a:off x="5013425" y="1559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7"/>
            <p:cNvSpPr/>
            <p:nvPr/>
          </p:nvSpPr>
          <p:spPr>
            <a:xfrm>
              <a:off x="4992425" y="1499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7"/>
            <p:cNvSpPr/>
            <p:nvPr/>
          </p:nvSpPr>
          <p:spPr>
            <a:xfrm>
              <a:off x="4971375" y="1439675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02" y="0"/>
                  </a:moveTo>
                  <a:lnTo>
                    <a:pt x="175" y="47"/>
                  </a:lnTo>
                  <a:lnTo>
                    <a:pt x="269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8" y="711"/>
                  </a:lnTo>
                  <a:lnTo>
                    <a:pt x="536" y="665"/>
                  </a:lnTo>
                  <a:lnTo>
                    <a:pt x="440" y="399"/>
                  </a:lnTo>
                  <a:lnTo>
                    <a:pt x="709" y="303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7"/>
            <p:cNvSpPr/>
            <p:nvPr/>
          </p:nvSpPr>
          <p:spPr>
            <a:xfrm>
              <a:off x="4950375" y="1379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3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4"/>
                  </a:lnTo>
                  <a:lnTo>
                    <a:pt x="708" y="300"/>
                  </a:lnTo>
                  <a:lnTo>
                    <a:pt x="662" y="172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7"/>
            <p:cNvSpPr/>
            <p:nvPr/>
          </p:nvSpPr>
          <p:spPr>
            <a:xfrm>
              <a:off x="4929325" y="13197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7"/>
            <p:cNvSpPr/>
            <p:nvPr/>
          </p:nvSpPr>
          <p:spPr>
            <a:xfrm>
              <a:off x="4908300" y="1259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7"/>
            <p:cNvSpPr/>
            <p:nvPr/>
          </p:nvSpPr>
          <p:spPr>
            <a:xfrm>
              <a:off x="4887275" y="11998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7"/>
            <p:cNvSpPr/>
            <p:nvPr/>
          </p:nvSpPr>
          <p:spPr>
            <a:xfrm>
              <a:off x="4866275" y="11398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7"/>
            <p:cNvSpPr/>
            <p:nvPr/>
          </p:nvSpPr>
          <p:spPr>
            <a:xfrm>
              <a:off x="5079650" y="19405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4" y="45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3"/>
                  </a:lnTo>
                  <a:lnTo>
                    <a:pt x="663" y="173"/>
                  </a:lnTo>
                  <a:lnTo>
                    <a:pt x="397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7"/>
            <p:cNvSpPr/>
            <p:nvPr/>
          </p:nvSpPr>
          <p:spPr>
            <a:xfrm>
              <a:off x="5058625" y="18805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7"/>
            <p:cNvSpPr/>
            <p:nvPr/>
          </p:nvSpPr>
          <p:spPr>
            <a:xfrm>
              <a:off x="5037625" y="18205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299" y="1"/>
                  </a:moveTo>
                  <a:lnTo>
                    <a:pt x="173" y="46"/>
                  </a:lnTo>
                  <a:lnTo>
                    <a:pt x="267" y="314"/>
                  </a:lnTo>
                  <a:lnTo>
                    <a:pt x="1" y="409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5" y="27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7"/>
            <p:cNvSpPr/>
            <p:nvPr/>
          </p:nvSpPr>
          <p:spPr>
            <a:xfrm>
              <a:off x="5016550" y="17606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7"/>
                  </a:lnTo>
                  <a:lnTo>
                    <a:pt x="535" y="662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7"/>
            <p:cNvSpPr/>
            <p:nvPr/>
          </p:nvSpPr>
          <p:spPr>
            <a:xfrm>
              <a:off x="4995550" y="17006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1" y="0"/>
                  </a:moveTo>
                  <a:lnTo>
                    <a:pt x="173" y="44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7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7"/>
            <p:cNvSpPr/>
            <p:nvPr/>
          </p:nvSpPr>
          <p:spPr>
            <a:xfrm>
              <a:off x="4974500" y="16406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3" y="438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4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7"/>
            <p:cNvSpPr/>
            <p:nvPr/>
          </p:nvSpPr>
          <p:spPr>
            <a:xfrm>
              <a:off x="4953500" y="1580650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0" y="1"/>
                  </a:moveTo>
                  <a:lnTo>
                    <a:pt x="174" y="48"/>
                  </a:lnTo>
                  <a:lnTo>
                    <a:pt x="267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11"/>
                  </a:lnTo>
                  <a:lnTo>
                    <a:pt x="534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7"/>
            <p:cNvSpPr/>
            <p:nvPr/>
          </p:nvSpPr>
          <p:spPr>
            <a:xfrm>
              <a:off x="4932450" y="15207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7"/>
            <p:cNvSpPr/>
            <p:nvPr/>
          </p:nvSpPr>
          <p:spPr>
            <a:xfrm>
              <a:off x="4911400" y="1460750"/>
              <a:ext cx="17775" cy="17700"/>
            </a:xfrm>
            <a:custGeom>
              <a:avLst/>
              <a:gdLst/>
              <a:ahLst/>
              <a:cxnLst/>
              <a:rect l="l" t="t" r="r" b="b"/>
              <a:pathLst>
                <a:path w="711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3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5" y="440"/>
                  </a:lnTo>
                  <a:lnTo>
                    <a:pt x="409" y="708"/>
                  </a:lnTo>
                  <a:lnTo>
                    <a:pt x="536" y="663"/>
                  </a:lnTo>
                  <a:lnTo>
                    <a:pt x="441" y="396"/>
                  </a:lnTo>
                  <a:lnTo>
                    <a:pt x="711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7"/>
            <p:cNvSpPr/>
            <p:nvPr/>
          </p:nvSpPr>
          <p:spPr>
            <a:xfrm>
              <a:off x="4890400" y="1400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7"/>
            <p:cNvSpPr/>
            <p:nvPr/>
          </p:nvSpPr>
          <p:spPr>
            <a:xfrm>
              <a:off x="4869325" y="1340825"/>
              <a:ext cx="17775" cy="17725"/>
            </a:xfrm>
            <a:custGeom>
              <a:avLst/>
              <a:gdLst/>
              <a:ahLst/>
              <a:cxnLst/>
              <a:rect l="l" t="t" r="r" b="b"/>
              <a:pathLst>
                <a:path w="711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0" y="407"/>
                  </a:lnTo>
                  <a:lnTo>
                    <a:pt x="48" y="533"/>
                  </a:lnTo>
                  <a:lnTo>
                    <a:pt x="315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1" y="301"/>
                  </a:lnTo>
                  <a:lnTo>
                    <a:pt x="665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7"/>
            <p:cNvSpPr/>
            <p:nvPr/>
          </p:nvSpPr>
          <p:spPr>
            <a:xfrm>
              <a:off x="4848325" y="12808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7"/>
            <p:cNvSpPr/>
            <p:nvPr/>
          </p:nvSpPr>
          <p:spPr>
            <a:xfrm>
              <a:off x="4827300" y="12208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9"/>
                  </a:lnTo>
                  <a:lnTo>
                    <a:pt x="534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7"/>
            <p:cNvSpPr/>
            <p:nvPr/>
          </p:nvSpPr>
          <p:spPr>
            <a:xfrm>
              <a:off x="4806250" y="1160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3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3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7"/>
            <p:cNvSpPr/>
            <p:nvPr/>
          </p:nvSpPr>
          <p:spPr>
            <a:xfrm>
              <a:off x="5019675" y="19615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"/>
            <p:cNvSpPr/>
            <p:nvPr/>
          </p:nvSpPr>
          <p:spPr>
            <a:xfrm>
              <a:off x="4998650" y="19016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5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7"/>
            <p:cNvSpPr/>
            <p:nvPr/>
          </p:nvSpPr>
          <p:spPr>
            <a:xfrm>
              <a:off x="4977625" y="1841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7"/>
            <p:cNvSpPr/>
            <p:nvPr/>
          </p:nvSpPr>
          <p:spPr>
            <a:xfrm>
              <a:off x="4956575" y="17816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7"/>
            <p:cNvSpPr/>
            <p:nvPr/>
          </p:nvSpPr>
          <p:spPr>
            <a:xfrm>
              <a:off x="4935575" y="17216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3" y="1"/>
                  </a:moveTo>
                  <a:lnTo>
                    <a:pt x="173" y="46"/>
                  </a:lnTo>
                  <a:lnTo>
                    <a:pt x="269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7"/>
            <p:cNvSpPr/>
            <p:nvPr/>
          </p:nvSpPr>
          <p:spPr>
            <a:xfrm>
              <a:off x="4914525" y="16617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7"/>
            <p:cNvSpPr/>
            <p:nvPr/>
          </p:nvSpPr>
          <p:spPr>
            <a:xfrm>
              <a:off x="4893525" y="16017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5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7"/>
            <p:cNvSpPr/>
            <p:nvPr/>
          </p:nvSpPr>
          <p:spPr>
            <a:xfrm>
              <a:off x="4872450" y="154170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8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8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9" y="304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7"/>
            <p:cNvSpPr/>
            <p:nvPr/>
          </p:nvSpPr>
          <p:spPr>
            <a:xfrm>
              <a:off x="4851450" y="1481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4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40" y="395"/>
                  </a:lnTo>
                  <a:lnTo>
                    <a:pt x="708" y="299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7"/>
            <p:cNvSpPr/>
            <p:nvPr/>
          </p:nvSpPr>
          <p:spPr>
            <a:xfrm>
              <a:off x="4830425" y="14218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4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4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7"/>
            <p:cNvSpPr/>
            <p:nvPr/>
          </p:nvSpPr>
          <p:spPr>
            <a:xfrm>
              <a:off x="4809375" y="13618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7"/>
            <p:cNvSpPr/>
            <p:nvPr/>
          </p:nvSpPr>
          <p:spPr>
            <a:xfrm>
              <a:off x="4788350" y="1301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68" y="312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7"/>
            <p:cNvSpPr/>
            <p:nvPr/>
          </p:nvSpPr>
          <p:spPr>
            <a:xfrm>
              <a:off x="4767350" y="12419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3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7"/>
            <p:cNvSpPr/>
            <p:nvPr/>
          </p:nvSpPr>
          <p:spPr>
            <a:xfrm>
              <a:off x="4746275" y="1181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7"/>
            <p:cNvSpPr/>
            <p:nvPr/>
          </p:nvSpPr>
          <p:spPr>
            <a:xfrm>
              <a:off x="4959700" y="19825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7"/>
            <p:cNvSpPr/>
            <p:nvPr/>
          </p:nvSpPr>
          <p:spPr>
            <a:xfrm>
              <a:off x="4938725" y="1922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6" y="313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2" y="664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7"/>
            <p:cNvSpPr/>
            <p:nvPr/>
          </p:nvSpPr>
          <p:spPr>
            <a:xfrm>
              <a:off x="4917650" y="18626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2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3" y="441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7"/>
            <p:cNvSpPr/>
            <p:nvPr/>
          </p:nvSpPr>
          <p:spPr>
            <a:xfrm>
              <a:off x="4896650" y="1802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0" y="1"/>
                  </a:moveTo>
                  <a:lnTo>
                    <a:pt x="172" y="45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7"/>
            <p:cNvSpPr/>
            <p:nvPr/>
          </p:nvSpPr>
          <p:spPr>
            <a:xfrm>
              <a:off x="4875575" y="1742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7"/>
            <p:cNvSpPr/>
            <p:nvPr/>
          </p:nvSpPr>
          <p:spPr>
            <a:xfrm>
              <a:off x="4854575" y="16827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1" y="0"/>
                  </a:moveTo>
                  <a:lnTo>
                    <a:pt x="174" y="44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4" y="440"/>
                  </a:lnTo>
                  <a:lnTo>
                    <a:pt x="407" y="709"/>
                  </a:lnTo>
                  <a:lnTo>
                    <a:pt x="535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6" y="26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7"/>
            <p:cNvSpPr/>
            <p:nvPr/>
          </p:nvSpPr>
          <p:spPr>
            <a:xfrm>
              <a:off x="4833550" y="1622725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1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7"/>
            <p:cNvSpPr/>
            <p:nvPr/>
          </p:nvSpPr>
          <p:spPr>
            <a:xfrm>
              <a:off x="4812500" y="1562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3" y="174"/>
                  </a:lnTo>
                  <a:lnTo>
                    <a:pt x="397" y="2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7"/>
            <p:cNvSpPr/>
            <p:nvPr/>
          </p:nvSpPr>
          <p:spPr>
            <a:xfrm>
              <a:off x="4791475" y="1502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7"/>
            <p:cNvSpPr/>
            <p:nvPr/>
          </p:nvSpPr>
          <p:spPr>
            <a:xfrm>
              <a:off x="4770475" y="14428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299" y="1"/>
                  </a:moveTo>
                  <a:lnTo>
                    <a:pt x="173" y="46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5" y="26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7"/>
            <p:cNvSpPr/>
            <p:nvPr/>
          </p:nvSpPr>
          <p:spPr>
            <a:xfrm>
              <a:off x="4749400" y="1382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2"/>
                  </a:lnTo>
                  <a:lnTo>
                    <a:pt x="441" y="394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7"/>
            <p:cNvSpPr/>
            <p:nvPr/>
          </p:nvSpPr>
          <p:spPr>
            <a:xfrm>
              <a:off x="4728375" y="13228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6"/>
                  </a:lnTo>
                  <a:lnTo>
                    <a:pt x="398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7"/>
            <p:cNvSpPr/>
            <p:nvPr/>
          </p:nvSpPr>
          <p:spPr>
            <a:xfrm>
              <a:off x="4707350" y="1262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7"/>
            <p:cNvSpPr/>
            <p:nvPr/>
          </p:nvSpPr>
          <p:spPr>
            <a:xfrm>
              <a:off x="4686300" y="12029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7" y="536"/>
                  </a:lnTo>
                  <a:lnTo>
                    <a:pt x="316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6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7"/>
            <p:cNvSpPr/>
            <p:nvPr/>
          </p:nvSpPr>
          <p:spPr>
            <a:xfrm>
              <a:off x="4899725" y="20036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7"/>
            <p:cNvSpPr/>
            <p:nvPr/>
          </p:nvSpPr>
          <p:spPr>
            <a:xfrm>
              <a:off x="4878700" y="19436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4" y="438"/>
                  </a:lnTo>
                  <a:lnTo>
                    <a:pt x="408" y="707"/>
                  </a:lnTo>
                  <a:lnTo>
                    <a:pt x="534" y="662"/>
                  </a:lnTo>
                  <a:lnTo>
                    <a:pt x="440" y="394"/>
                  </a:lnTo>
                  <a:lnTo>
                    <a:pt x="710" y="299"/>
                  </a:lnTo>
                  <a:lnTo>
                    <a:pt x="665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7"/>
            <p:cNvSpPr/>
            <p:nvPr/>
          </p:nvSpPr>
          <p:spPr>
            <a:xfrm>
              <a:off x="4857675" y="18836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8" y="710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7"/>
            <p:cNvSpPr/>
            <p:nvPr/>
          </p:nvSpPr>
          <p:spPr>
            <a:xfrm>
              <a:off x="4836675" y="1823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7"/>
            <p:cNvSpPr/>
            <p:nvPr/>
          </p:nvSpPr>
          <p:spPr>
            <a:xfrm>
              <a:off x="4815600" y="17637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7"/>
            <p:cNvSpPr/>
            <p:nvPr/>
          </p:nvSpPr>
          <p:spPr>
            <a:xfrm>
              <a:off x="4794600" y="1703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2" y="440"/>
                  </a:lnTo>
                  <a:lnTo>
                    <a:pt x="407" y="708"/>
                  </a:lnTo>
                  <a:lnTo>
                    <a:pt x="533" y="662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7"/>
            <p:cNvSpPr/>
            <p:nvPr/>
          </p:nvSpPr>
          <p:spPr>
            <a:xfrm>
              <a:off x="4773525" y="16438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8" y="533"/>
                  </a:lnTo>
                  <a:lnTo>
                    <a:pt x="314" y="438"/>
                  </a:lnTo>
                  <a:lnTo>
                    <a:pt x="410" y="708"/>
                  </a:lnTo>
                  <a:lnTo>
                    <a:pt x="536" y="663"/>
                  </a:lnTo>
                  <a:lnTo>
                    <a:pt x="442" y="394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7"/>
            <p:cNvSpPr/>
            <p:nvPr/>
          </p:nvSpPr>
          <p:spPr>
            <a:xfrm>
              <a:off x="4752525" y="15837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10"/>
                  </a:lnTo>
                  <a:lnTo>
                    <a:pt x="535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7"/>
            <p:cNvSpPr/>
            <p:nvPr/>
          </p:nvSpPr>
          <p:spPr>
            <a:xfrm>
              <a:off x="4731500" y="15238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3"/>
                  </a:lnTo>
                  <a:lnTo>
                    <a:pt x="1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5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"/>
            <p:cNvSpPr/>
            <p:nvPr/>
          </p:nvSpPr>
          <p:spPr>
            <a:xfrm>
              <a:off x="4710475" y="1463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3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2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7"/>
            <p:cNvSpPr/>
            <p:nvPr/>
          </p:nvSpPr>
          <p:spPr>
            <a:xfrm>
              <a:off x="4689425" y="1403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7" y="533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6" y="663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7"/>
            <p:cNvSpPr/>
            <p:nvPr/>
          </p:nvSpPr>
          <p:spPr>
            <a:xfrm>
              <a:off x="4668450" y="13439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6"/>
                  </a:lnTo>
                  <a:lnTo>
                    <a:pt x="268" y="312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38" y="394"/>
                  </a:lnTo>
                  <a:lnTo>
                    <a:pt x="708" y="300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"/>
            <p:cNvSpPr/>
            <p:nvPr/>
          </p:nvSpPr>
          <p:spPr>
            <a:xfrm>
              <a:off x="4647375" y="12839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2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7"/>
            <p:cNvSpPr/>
            <p:nvPr/>
          </p:nvSpPr>
          <p:spPr>
            <a:xfrm>
              <a:off x="4626375" y="12239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2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7"/>
            <p:cNvSpPr/>
            <p:nvPr/>
          </p:nvSpPr>
          <p:spPr>
            <a:xfrm>
              <a:off x="4839800" y="20246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7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7"/>
            <p:cNvSpPr/>
            <p:nvPr/>
          </p:nvSpPr>
          <p:spPr>
            <a:xfrm>
              <a:off x="4818725" y="1964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7"/>
            <p:cNvSpPr/>
            <p:nvPr/>
          </p:nvSpPr>
          <p:spPr>
            <a:xfrm>
              <a:off x="4797725" y="1904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6"/>
                  </a:lnTo>
                  <a:lnTo>
                    <a:pt x="267" y="313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7"/>
            <p:cNvSpPr/>
            <p:nvPr/>
          </p:nvSpPr>
          <p:spPr>
            <a:xfrm>
              <a:off x="4776650" y="18447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2"/>
                  </a:lnTo>
                  <a:lnTo>
                    <a:pt x="397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7"/>
            <p:cNvSpPr/>
            <p:nvPr/>
          </p:nvSpPr>
          <p:spPr>
            <a:xfrm>
              <a:off x="4755650" y="17847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3" y="1"/>
                  </a:moveTo>
                  <a:lnTo>
                    <a:pt x="175" y="45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7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7"/>
            <p:cNvSpPr/>
            <p:nvPr/>
          </p:nvSpPr>
          <p:spPr>
            <a:xfrm>
              <a:off x="4734625" y="1724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7"/>
            <p:cNvSpPr/>
            <p:nvPr/>
          </p:nvSpPr>
          <p:spPr>
            <a:xfrm>
              <a:off x="4713600" y="16647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0" y="1"/>
                  </a:moveTo>
                  <a:lnTo>
                    <a:pt x="174" y="47"/>
                  </a:lnTo>
                  <a:lnTo>
                    <a:pt x="268" y="316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2" y="176"/>
                  </a:lnTo>
                  <a:lnTo>
                    <a:pt x="396" y="26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7"/>
            <p:cNvSpPr/>
            <p:nvPr/>
          </p:nvSpPr>
          <p:spPr>
            <a:xfrm>
              <a:off x="4692550" y="1604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7"/>
            <p:cNvSpPr/>
            <p:nvPr/>
          </p:nvSpPr>
          <p:spPr>
            <a:xfrm>
              <a:off x="4671575" y="15448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299" y="0"/>
                  </a:moveTo>
                  <a:lnTo>
                    <a:pt x="172" y="45"/>
                  </a:lnTo>
                  <a:lnTo>
                    <a:pt x="266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8" y="395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4" y="268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7"/>
            <p:cNvSpPr/>
            <p:nvPr/>
          </p:nvSpPr>
          <p:spPr>
            <a:xfrm>
              <a:off x="4650500" y="14848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69" y="314"/>
                  </a:lnTo>
                  <a:lnTo>
                    <a:pt x="0" y="410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10"/>
                  </a:lnTo>
                  <a:lnTo>
                    <a:pt x="534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7"/>
            <p:cNvSpPr/>
            <p:nvPr/>
          </p:nvSpPr>
          <p:spPr>
            <a:xfrm>
              <a:off x="4629500" y="14249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0" y="0"/>
                  </a:moveTo>
                  <a:lnTo>
                    <a:pt x="173" y="45"/>
                  </a:lnTo>
                  <a:lnTo>
                    <a:pt x="267" y="314"/>
                  </a:lnTo>
                  <a:lnTo>
                    <a:pt x="0" y="406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7"/>
            <p:cNvSpPr/>
            <p:nvPr/>
          </p:nvSpPr>
          <p:spPr>
            <a:xfrm>
              <a:off x="4608425" y="13649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5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7"/>
            <p:cNvSpPr/>
            <p:nvPr/>
          </p:nvSpPr>
          <p:spPr>
            <a:xfrm>
              <a:off x="4587425" y="13049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1" y="0"/>
                  </a:moveTo>
                  <a:lnTo>
                    <a:pt x="174" y="45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6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7"/>
            <p:cNvSpPr/>
            <p:nvPr/>
          </p:nvSpPr>
          <p:spPr>
            <a:xfrm>
              <a:off x="4566400" y="12450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0" y="408"/>
                  </a:lnTo>
                  <a:lnTo>
                    <a:pt x="45" y="534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7"/>
            <p:cNvSpPr/>
            <p:nvPr/>
          </p:nvSpPr>
          <p:spPr>
            <a:xfrm>
              <a:off x="4779775" y="20456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8"/>
                  </a:lnTo>
                  <a:lnTo>
                    <a:pt x="270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5" y="666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7"/>
            <p:cNvSpPr/>
            <p:nvPr/>
          </p:nvSpPr>
          <p:spPr>
            <a:xfrm>
              <a:off x="4758750" y="198570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8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7"/>
            <p:cNvSpPr/>
            <p:nvPr/>
          </p:nvSpPr>
          <p:spPr>
            <a:xfrm>
              <a:off x="4737750" y="19257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7"/>
            <p:cNvSpPr/>
            <p:nvPr/>
          </p:nvSpPr>
          <p:spPr>
            <a:xfrm>
              <a:off x="4716675" y="18657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6" y="536"/>
                  </a:lnTo>
                  <a:lnTo>
                    <a:pt x="314" y="440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7"/>
            <p:cNvSpPr/>
            <p:nvPr/>
          </p:nvSpPr>
          <p:spPr>
            <a:xfrm>
              <a:off x="4695675" y="1805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3" y="0"/>
                  </a:moveTo>
                  <a:lnTo>
                    <a:pt x="176" y="46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7"/>
            <p:cNvSpPr/>
            <p:nvPr/>
          </p:nvSpPr>
          <p:spPr>
            <a:xfrm>
              <a:off x="4674625" y="17458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7" y="533"/>
                  </a:lnTo>
                  <a:lnTo>
                    <a:pt x="313" y="439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1" y="395"/>
                  </a:lnTo>
                  <a:lnTo>
                    <a:pt x="709" y="302"/>
                  </a:lnTo>
                  <a:lnTo>
                    <a:pt x="665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7"/>
            <p:cNvSpPr/>
            <p:nvPr/>
          </p:nvSpPr>
          <p:spPr>
            <a:xfrm>
              <a:off x="4653625" y="16858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6" y="709"/>
                  </a:lnTo>
                  <a:lnTo>
                    <a:pt x="534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7"/>
            <p:cNvSpPr/>
            <p:nvPr/>
          </p:nvSpPr>
          <p:spPr>
            <a:xfrm>
              <a:off x="4632575" y="1625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4"/>
                  </a:lnTo>
                  <a:lnTo>
                    <a:pt x="1" y="406"/>
                  </a:lnTo>
                  <a:lnTo>
                    <a:pt x="47" y="536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7"/>
            <p:cNvSpPr/>
            <p:nvPr/>
          </p:nvSpPr>
          <p:spPr>
            <a:xfrm>
              <a:off x="4611550" y="1565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3"/>
                  </a:lnTo>
                  <a:lnTo>
                    <a:pt x="440" y="396"/>
                  </a:lnTo>
                  <a:lnTo>
                    <a:pt x="710" y="301"/>
                  </a:lnTo>
                  <a:lnTo>
                    <a:pt x="665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7"/>
            <p:cNvSpPr/>
            <p:nvPr/>
          </p:nvSpPr>
          <p:spPr>
            <a:xfrm>
              <a:off x="4590525" y="15059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7"/>
            <p:cNvSpPr/>
            <p:nvPr/>
          </p:nvSpPr>
          <p:spPr>
            <a:xfrm>
              <a:off x="4569525" y="14459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3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5" y="535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7"/>
            <p:cNvSpPr/>
            <p:nvPr/>
          </p:nvSpPr>
          <p:spPr>
            <a:xfrm>
              <a:off x="4548450" y="13859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7"/>
                  </a:lnTo>
                  <a:lnTo>
                    <a:pt x="270" y="314"/>
                  </a:lnTo>
                  <a:lnTo>
                    <a:pt x="1" y="409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10" y="709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7"/>
            <p:cNvSpPr/>
            <p:nvPr/>
          </p:nvSpPr>
          <p:spPr>
            <a:xfrm>
              <a:off x="4527450" y="13260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3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7"/>
            <p:cNvSpPr/>
            <p:nvPr/>
          </p:nvSpPr>
          <p:spPr>
            <a:xfrm>
              <a:off x="4506375" y="12660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8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7"/>
            <p:cNvSpPr/>
            <p:nvPr/>
          </p:nvSpPr>
          <p:spPr>
            <a:xfrm>
              <a:off x="4719800" y="20667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6" y="533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7"/>
            <p:cNvSpPr/>
            <p:nvPr/>
          </p:nvSpPr>
          <p:spPr>
            <a:xfrm>
              <a:off x="4698825" y="20067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8" y="312"/>
                  </a:lnTo>
                  <a:lnTo>
                    <a:pt x="0" y="407"/>
                  </a:lnTo>
                  <a:lnTo>
                    <a:pt x="44" y="534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2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7"/>
            <p:cNvSpPr/>
            <p:nvPr/>
          </p:nvSpPr>
          <p:spPr>
            <a:xfrm>
              <a:off x="4677750" y="19467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5" y="47"/>
                  </a:lnTo>
                  <a:lnTo>
                    <a:pt x="269" y="313"/>
                  </a:lnTo>
                  <a:lnTo>
                    <a:pt x="0" y="409"/>
                  </a:lnTo>
                  <a:lnTo>
                    <a:pt x="44" y="535"/>
                  </a:lnTo>
                  <a:lnTo>
                    <a:pt x="314" y="441"/>
                  </a:lnTo>
                  <a:lnTo>
                    <a:pt x="408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7"/>
            <p:cNvSpPr/>
            <p:nvPr/>
          </p:nvSpPr>
          <p:spPr>
            <a:xfrm>
              <a:off x="4656750" y="18867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67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6" y="710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7"/>
            <p:cNvSpPr/>
            <p:nvPr/>
          </p:nvSpPr>
          <p:spPr>
            <a:xfrm>
              <a:off x="4635700" y="1826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3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7"/>
            <p:cNvSpPr/>
            <p:nvPr/>
          </p:nvSpPr>
          <p:spPr>
            <a:xfrm>
              <a:off x="4614675" y="17668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7"/>
            <p:cNvSpPr/>
            <p:nvPr/>
          </p:nvSpPr>
          <p:spPr>
            <a:xfrm>
              <a:off x="4593650" y="17069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7"/>
            <p:cNvSpPr/>
            <p:nvPr/>
          </p:nvSpPr>
          <p:spPr>
            <a:xfrm>
              <a:off x="4572650" y="16469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3" y="44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2" y="438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39" y="394"/>
                  </a:lnTo>
                  <a:lnTo>
                    <a:pt x="708" y="302"/>
                  </a:lnTo>
                  <a:lnTo>
                    <a:pt x="662" y="172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7"/>
            <p:cNvSpPr/>
            <p:nvPr/>
          </p:nvSpPr>
          <p:spPr>
            <a:xfrm>
              <a:off x="4551575" y="15869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10"/>
                  </a:lnTo>
                  <a:lnTo>
                    <a:pt x="536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7"/>
            <p:cNvSpPr/>
            <p:nvPr/>
          </p:nvSpPr>
          <p:spPr>
            <a:xfrm>
              <a:off x="4530575" y="1526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6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7"/>
            <p:cNvSpPr/>
            <p:nvPr/>
          </p:nvSpPr>
          <p:spPr>
            <a:xfrm>
              <a:off x="4509500" y="1467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7"/>
            <p:cNvSpPr/>
            <p:nvPr/>
          </p:nvSpPr>
          <p:spPr>
            <a:xfrm>
              <a:off x="4488525" y="14070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6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7"/>
            <p:cNvSpPr/>
            <p:nvPr/>
          </p:nvSpPr>
          <p:spPr>
            <a:xfrm>
              <a:off x="4467475" y="13470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39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7"/>
            <p:cNvSpPr/>
            <p:nvPr/>
          </p:nvSpPr>
          <p:spPr>
            <a:xfrm>
              <a:off x="4446450" y="1287025"/>
              <a:ext cx="17750" cy="17800"/>
            </a:xfrm>
            <a:custGeom>
              <a:avLst/>
              <a:gdLst/>
              <a:ahLst/>
              <a:cxnLst/>
              <a:rect l="l" t="t" r="r" b="b"/>
              <a:pathLst>
                <a:path w="710" h="712" extrusionOk="0">
                  <a:moveTo>
                    <a:pt x="300" y="1"/>
                  </a:moveTo>
                  <a:lnTo>
                    <a:pt x="174" y="48"/>
                  </a:lnTo>
                  <a:lnTo>
                    <a:pt x="268" y="315"/>
                  </a:lnTo>
                  <a:lnTo>
                    <a:pt x="0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11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7"/>
            <p:cNvSpPr/>
            <p:nvPr/>
          </p:nvSpPr>
          <p:spPr>
            <a:xfrm>
              <a:off x="4659875" y="20877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0" y="0"/>
                  </a:moveTo>
                  <a:lnTo>
                    <a:pt x="174" y="46"/>
                  </a:lnTo>
                  <a:lnTo>
                    <a:pt x="267" y="314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7"/>
            <p:cNvSpPr/>
            <p:nvPr/>
          </p:nvSpPr>
          <p:spPr>
            <a:xfrm>
              <a:off x="4638850" y="20277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2" y="663"/>
                  </a:lnTo>
                  <a:lnTo>
                    <a:pt x="438" y="397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7"/>
            <p:cNvSpPr/>
            <p:nvPr/>
          </p:nvSpPr>
          <p:spPr>
            <a:xfrm>
              <a:off x="4617800" y="1967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7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6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7"/>
            <p:cNvSpPr/>
            <p:nvPr/>
          </p:nvSpPr>
          <p:spPr>
            <a:xfrm>
              <a:off x="4596775" y="19078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7"/>
            <p:cNvSpPr/>
            <p:nvPr/>
          </p:nvSpPr>
          <p:spPr>
            <a:xfrm>
              <a:off x="4575700" y="18478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02" y="0"/>
                  </a:moveTo>
                  <a:lnTo>
                    <a:pt x="176" y="48"/>
                  </a:lnTo>
                  <a:lnTo>
                    <a:pt x="270" y="315"/>
                  </a:lnTo>
                  <a:lnTo>
                    <a:pt x="1" y="409"/>
                  </a:lnTo>
                  <a:lnTo>
                    <a:pt x="48" y="536"/>
                  </a:lnTo>
                  <a:lnTo>
                    <a:pt x="315" y="442"/>
                  </a:lnTo>
                  <a:lnTo>
                    <a:pt x="409" y="711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11" y="302"/>
                  </a:lnTo>
                  <a:lnTo>
                    <a:pt x="665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7"/>
            <p:cNvSpPr/>
            <p:nvPr/>
          </p:nvSpPr>
          <p:spPr>
            <a:xfrm>
              <a:off x="4554700" y="17878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7"/>
            <p:cNvSpPr/>
            <p:nvPr/>
          </p:nvSpPr>
          <p:spPr>
            <a:xfrm>
              <a:off x="4533675" y="17278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2" y="397"/>
                  </a:lnTo>
                  <a:lnTo>
                    <a:pt x="709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7"/>
            <p:cNvSpPr/>
            <p:nvPr/>
          </p:nvSpPr>
          <p:spPr>
            <a:xfrm>
              <a:off x="4512625" y="1667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3" y="1"/>
                  </a:moveTo>
                  <a:lnTo>
                    <a:pt x="176" y="47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6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7"/>
            <p:cNvSpPr/>
            <p:nvPr/>
          </p:nvSpPr>
          <p:spPr>
            <a:xfrm>
              <a:off x="4491600" y="16079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7"/>
            <p:cNvSpPr/>
            <p:nvPr/>
          </p:nvSpPr>
          <p:spPr>
            <a:xfrm>
              <a:off x="4470600" y="15480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3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7"/>
            <p:cNvSpPr/>
            <p:nvPr/>
          </p:nvSpPr>
          <p:spPr>
            <a:xfrm>
              <a:off x="4449525" y="14879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7" y="536"/>
                  </a:lnTo>
                  <a:lnTo>
                    <a:pt x="314" y="441"/>
                  </a:lnTo>
                  <a:lnTo>
                    <a:pt x="410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7"/>
            <p:cNvSpPr/>
            <p:nvPr/>
          </p:nvSpPr>
          <p:spPr>
            <a:xfrm>
              <a:off x="4428550" y="14280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7"/>
                  </a:lnTo>
                  <a:lnTo>
                    <a:pt x="268" y="314"/>
                  </a:lnTo>
                  <a:lnTo>
                    <a:pt x="0" y="410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3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7"/>
            <p:cNvSpPr/>
            <p:nvPr/>
          </p:nvSpPr>
          <p:spPr>
            <a:xfrm>
              <a:off x="4407475" y="13680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6"/>
                  </a:lnTo>
                  <a:lnTo>
                    <a:pt x="47" y="534"/>
                  </a:lnTo>
                  <a:lnTo>
                    <a:pt x="314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7"/>
            <p:cNvSpPr/>
            <p:nvPr/>
          </p:nvSpPr>
          <p:spPr>
            <a:xfrm>
              <a:off x="4386475" y="13081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7"/>
            <p:cNvSpPr/>
            <p:nvPr/>
          </p:nvSpPr>
          <p:spPr>
            <a:xfrm>
              <a:off x="4599900" y="2108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7"/>
            <p:cNvSpPr/>
            <p:nvPr/>
          </p:nvSpPr>
          <p:spPr>
            <a:xfrm>
              <a:off x="4578825" y="20487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8" y="536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7"/>
            <p:cNvSpPr/>
            <p:nvPr/>
          </p:nvSpPr>
          <p:spPr>
            <a:xfrm>
              <a:off x="4557825" y="19887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70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7"/>
            <p:cNvSpPr/>
            <p:nvPr/>
          </p:nvSpPr>
          <p:spPr>
            <a:xfrm>
              <a:off x="4536800" y="19288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7"/>
            <p:cNvSpPr/>
            <p:nvPr/>
          </p:nvSpPr>
          <p:spPr>
            <a:xfrm>
              <a:off x="4515750" y="1868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3" y="0"/>
                  </a:moveTo>
                  <a:lnTo>
                    <a:pt x="175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7"/>
            <p:cNvSpPr/>
            <p:nvPr/>
          </p:nvSpPr>
          <p:spPr>
            <a:xfrm>
              <a:off x="4494725" y="1808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7"/>
            <p:cNvSpPr/>
            <p:nvPr/>
          </p:nvSpPr>
          <p:spPr>
            <a:xfrm>
              <a:off x="4473725" y="17489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39" y="395"/>
                  </a:lnTo>
                  <a:lnTo>
                    <a:pt x="708" y="299"/>
                  </a:lnTo>
                  <a:lnTo>
                    <a:pt x="664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7"/>
            <p:cNvSpPr/>
            <p:nvPr/>
          </p:nvSpPr>
          <p:spPr>
            <a:xfrm>
              <a:off x="4452650" y="16889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3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7"/>
            <p:cNvSpPr/>
            <p:nvPr/>
          </p:nvSpPr>
          <p:spPr>
            <a:xfrm>
              <a:off x="4431675" y="16289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6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7"/>
            <p:cNvSpPr/>
            <p:nvPr/>
          </p:nvSpPr>
          <p:spPr>
            <a:xfrm>
              <a:off x="4410600" y="1569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2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7"/>
            <p:cNvSpPr/>
            <p:nvPr/>
          </p:nvSpPr>
          <p:spPr>
            <a:xfrm>
              <a:off x="4389600" y="15090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6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7"/>
            <p:cNvSpPr/>
            <p:nvPr/>
          </p:nvSpPr>
          <p:spPr>
            <a:xfrm>
              <a:off x="4368575" y="14490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38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7"/>
            <p:cNvSpPr/>
            <p:nvPr/>
          </p:nvSpPr>
          <p:spPr>
            <a:xfrm>
              <a:off x="4347525" y="13890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1" y="406"/>
                  </a:lnTo>
                  <a:lnTo>
                    <a:pt x="45" y="536"/>
                  </a:lnTo>
                  <a:lnTo>
                    <a:pt x="314" y="440"/>
                  </a:lnTo>
                  <a:lnTo>
                    <a:pt x="408" y="709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3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7"/>
            <p:cNvSpPr/>
            <p:nvPr/>
          </p:nvSpPr>
          <p:spPr>
            <a:xfrm>
              <a:off x="4326500" y="13291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6"/>
                  </a:lnTo>
                  <a:lnTo>
                    <a:pt x="268" y="315"/>
                  </a:lnTo>
                  <a:lnTo>
                    <a:pt x="0" y="409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6" y="709"/>
                  </a:lnTo>
                  <a:lnTo>
                    <a:pt x="536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Google Shape;6475;p9"/>
          <p:cNvSpPr txBox="1">
            <a:spLocks noGrp="1"/>
          </p:cNvSpPr>
          <p:nvPr>
            <p:ph type="title"/>
          </p:nvPr>
        </p:nvSpPr>
        <p:spPr>
          <a:xfrm>
            <a:off x="2240225" y="1428740"/>
            <a:ext cx="46635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76" name="Google Shape;6476;p9"/>
          <p:cNvSpPr txBox="1">
            <a:spLocks noGrp="1"/>
          </p:cNvSpPr>
          <p:nvPr>
            <p:ph type="subTitle" idx="1"/>
          </p:nvPr>
        </p:nvSpPr>
        <p:spPr>
          <a:xfrm>
            <a:off x="2240269" y="3074550"/>
            <a:ext cx="4663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7" name="Google Shape;6477;p9"/>
          <p:cNvSpPr/>
          <p:nvPr/>
        </p:nvSpPr>
        <p:spPr>
          <a:xfrm flipH="1">
            <a:off x="7567254" y="-1163975"/>
            <a:ext cx="2542800" cy="2542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8" name="Google Shape;6478;p9"/>
          <p:cNvSpPr/>
          <p:nvPr/>
        </p:nvSpPr>
        <p:spPr>
          <a:xfrm flipH="1">
            <a:off x="208029" y="-1258325"/>
            <a:ext cx="2136000" cy="2136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9" name="Google Shape;6479;p9"/>
          <p:cNvGrpSpPr/>
          <p:nvPr/>
        </p:nvGrpSpPr>
        <p:grpSpPr>
          <a:xfrm rot="1711896" flipH="1">
            <a:off x="2274927" y="-1341820"/>
            <a:ext cx="2391010" cy="2390959"/>
            <a:chOff x="4305500" y="974775"/>
            <a:chExt cx="1151725" cy="1151700"/>
          </a:xfrm>
        </p:grpSpPr>
        <p:sp>
          <p:nvSpPr>
            <p:cNvPr id="6480" name="Google Shape;6480;p9"/>
            <p:cNvSpPr/>
            <p:nvPr/>
          </p:nvSpPr>
          <p:spPr>
            <a:xfrm>
              <a:off x="4305500" y="12691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9"/>
            <p:cNvSpPr/>
            <p:nvPr/>
          </p:nvSpPr>
          <p:spPr>
            <a:xfrm>
              <a:off x="4365450" y="12481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4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9"/>
            <p:cNvSpPr/>
            <p:nvPr/>
          </p:nvSpPr>
          <p:spPr>
            <a:xfrm>
              <a:off x="4425425" y="12271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9"/>
            <p:cNvSpPr/>
            <p:nvPr/>
          </p:nvSpPr>
          <p:spPr>
            <a:xfrm>
              <a:off x="4485400" y="12060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9"/>
            <p:cNvSpPr/>
            <p:nvPr/>
          </p:nvSpPr>
          <p:spPr>
            <a:xfrm>
              <a:off x="4545375" y="118505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9"/>
            <p:cNvSpPr/>
            <p:nvPr/>
          </p:nvSpPr>
          <p:spPr>
            <a:xfrm>
              <a:off x="4605300" y="1164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8" y="536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3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9"/>
            <p:cNvSpPr/>
            <p:nvPr/>
          </p:nvSpPr>
          <p:spPr>
            <a:xfrm>
              <a:off x="4665325" y="11430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2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3" y="172"/>
                  </a:lnTo>
                  <a:lnTo>
                    <a:pt x="394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9"/>
            <p:cNvSpPr/>
            <p:nvPr/>
          </p:nvSpPr>
          <p:spPr>
            <a:xfrm>
              <a:off x="4725300" y="11219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2" y="45"/>
                  </a:lnTo>
                  <a:lnTo>
                    <a:pt x="266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9"/>
            <p:cNvSpPr/>
            <p:nvPr/>
          </p:nvSpPr>
          <p:spPr>
            <a:xfrm>
              <a:off x="4785225" y="1100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9"/>
            <p:cNvSpPr/>
            <p:nvPr/>
          </p:nvSpPr>
          <p:spPr>
            <a:xfrm>
              <a:off x="4845200" y="1079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9"/>
            <p:cNvSpPr/>
            <p:nvPr/>
          </p:nvSpPr>
          <p:spPr>
            <a:xfrm>
              <a:off x="4905175" y="10588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3"/>
                  </a:lnTo>
                  <a:lnTo>
                    <a:pt x="440" y="397"/>
                  </a:lnTo>
                  <a:lnTo>
                    <a:pt x="710" y="302"/>
                  </a:lnTo>
                  <a:lnTo>
                    <a:pt x="665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9"/>
            <p:cNvSpPr/>
            <p:nvPr/>
          </p:nvSpPr>
          <p:spPr>
            <a:xfrm>
              <a:off x="4965200" y="10378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299" y="1"/>
                  </a:moveTo>
                  <a:lnTo>
                    <a:pt x="172" y="45"/>
                  </a:lnTo>
                  <a:lnTo>
                    <a:pt x="266" y="312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2" y="176"/>
                  </a:lnTo>
                  <a:lnTo>
                    <a:pt x="394" y="26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9"/>
            <p:cNvSpPr/>
            <p:nvPr/>
          </p:nvSpPr>
          <p:spPr>
            <a:xfrm>
              <a:off x="5025125" y="10168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9"/>
            <p:cNvSpPr/>
            <p:nvPr/>
          </p:nvSpPr>
          <p:spPr>
            <a:xfrm>
              <a:off x="5085100" y="995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9"/>
            <p:cNvSpPr/>
            <p:nvPr/>
          </p:nvSpPr>
          <p:spPr>
            <a:xfrm>
              <a:off x="5145075" y="974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9"/>
            <p:cNvSpPr/>
            <p:nvPr/>
          </p:nvSpPr>
          <p:spPr>
            <a:xfrm>
              <a:off x="5439475" y="18143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4" y="663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9"/>
            <p:cNvSpPr/>
            <p:nvPr/>
          </p:nvSpPr>
          <p:spPr>
            <a:xfrm>
              <a:off x="5418450" y="17543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9"/>
            <p:cNvSpPr/>
            <p:nvPr/>
          </p:nvSpPr>
          <p:spPr>
            <a:xfrm>
              <a:off x="5397450" y="16943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7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4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9"/>
            <p:cNvSpPr/>
            <p:nvPr/>
          </p:nvSpPr>
          <p:spPr>
            <a:xfrm>
              <a:off x="5376375" y="16344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6" y="533"/>
                  </a:lnTo>
                  <a:lnTo>
                    <a:pt x="314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1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9"/>
            <p:cNvSpPr/>
            <p:nvPr/>
          </p:nvSpPr>
          <p:spPr>
            <a:xfrm>
              <a:off x="5355375" y="15744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9"/>
            <p:cNvSpPr/>
            <p:nvPr/>
          </p:nvSpPr>
          <p:spPr>
            <a:xfrm>
              <a:off x="5334300" y="15144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8" y="536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10" y="303"/>
                  </a:lnTo>
                  <a:lnTo>
                    <a:pt x="666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9"/>
            <p:cNvSpPr/>
            <p:nvPr/>
          </p:nvSpPr>
          <p:spPr>
            <a:xfrm>
              <a:off x="5313300" y="14545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70" y="313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07"/>
                  </a:lnTo>
                  <a:lnTo>
                    <a:pt x="535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9"/>
            <p:cNvSpPr/>
            <p:nvPr/>
          </p:nvSpPr>
          <p:spPr>
            <a:xfrm>
              <a:off x="5292275" y="13945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9"/>
            <p:cNvSpPr/>
            <p:nvPr/>
          </p:nvSpPr>
          <p:spPr>
            <a:xfrm>
              <a:off x="5271250" y="13345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5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40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9"/>
            <p:cNvSpPr/>
            <p:nvPr/>
          </p:nvSpPr>
          <p:spPr>
            <a:xfrm>
              <a:off x="5250200" y="12746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9"/>
            <p:cNvSpPr/>
            <p:nvPr/>
          </p:nvSpPr>
          <p:spPr>
            <a:xfrm>
              <a:off x="5229200" y="1214600"/>
              <a:ext cx="17725" cy="17775"/>
            </a:xfrm>
            <a:custGeom>
              <a:avLst/>
              <a:gdLst/>
              <a:ahLst/>
              <a:cxnLst/>
              <a:rect l="l" t="t" r="r" b="b"/>
              <a:pathLst>
                <a:path w="709" h="711" extrusionOk="0">
                  <a:moveTo>
                    <a:pt x="302" y="0"/>
                  </a:moveTo>
                  <a:lnTo>
                    <a:pt x="173" y="47"/>
                  </a:lnTo>
                  <a:lnTo>
                    <a:pt x="269" y="315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3" y="665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9"/>
            <p:cNvSpPr/>
            <p:nvPr/>
          </p:nvSpPr>
          <p:spPr>
            <a:xfrm>
              <a:off x="5208150" y="11546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3" y="440"/>
                  </a:lnTo>
                  <a:lnTo>
                    <a:pt x="406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9"/>
            <p:cNvSpPr/>
            <p:nvPr/>
          </p:nvSpPr>
          <p:spPr>
            <a:xfrm>
              <a:off x="5187150" y="1094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9"/>
            <p:cNvSpPr/>
            <p:nvPr/>
          </p:nvSpPr>
          <p:spPr>
            <a:xfrm>
              <a:off x="5166075" y="1034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6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8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9"/>
            <p:cNvSpPr/>
            <p:nvPr/>
          </p:nvSpPr>
          <p:spPr>
            <a:xfrm>
              <a:off x="5379500" y="18353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4"/>
                  </a:lnTo>
                  <a:lnTo>
                    <a:pt x="314" y="442"/>
                  </a:lnTo>
                  <a:lnTo>
                    <a:pt x="406" y="708"/>
                  </a:lnTo>
                  <a:lnTo>
                    <a:pt x="536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9"/>
            <p:cNvSpPr/>
            <p:nvPr/>
          </p:nvSpPr>
          <p:spPr>
            <a:xfrm>
              <a:off x="5358500" y="17754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5"/>
                  </a:lnTo>
                  <a:lnTo>
                    <a:pt x="708" y="299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9"/>
            <p:cNvSpPr/>
            <p:nvPr/>
          </p:nvSpPr>
          <p:spPr>
            <a:xfrm>
              <a:off x="5337425" y="17154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9"/>
            <p:cNvSpPr/>
            <p:nvPr/>
          </p:nvSpPr>
          <p:spPr>
            <a:xfrm>
              <a:off x="5316425" y="16554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7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9"/>
            <p:cNvSpPr/>
            <p:nvPr/>
          </p:nvSpPr>
          <p:spPr>
            <a:xfrm>
              <a:off x="5295400" y="15954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9"/>
            <p:cNvSpPr/>
            <p:nvPr/>
          </p:nvSpPr>
          <p:spPr>
            <a:xfrm>
              <a:off x="5274375" y="15355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3" y="441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9"/>
            <p:cNvSpPr/>
            <p:nvPr/>
          </p:nvSpPr>
          <p:spPr>
            <a:xfrm>
              <a:off x="5253325" y="14755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6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1" y="396"/>
                  </a:lnTo>
                  <a:lnTo>
                    <a:pt x="708" y="303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9"/>
            <p:cNvSpPr/>
            <p:nvPr/>
          </p:nvSpPr>
          <p:spPr>
            <a:xfrm>
              <a:off x="5232325" y="14155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0" y="0"/>
                  </a:moveTo>
                  <a:lnTo>
                    <a:pt x="173" y="44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5" y="27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9"/>
            <p:cNvSpPr/>
            <p:nvPr/>
          </p:nvSpPr>
          <p:spPr>
            <a:xfrm>
              <a:off x="5211275" y="1355575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6" y="711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9"/>
            <p:cNvSpPr/>
            <p:nvPr/>
          </p:nvSpPr>
          <p:spPr>
            <a:xfrm>
              <a:off x="5190275" y="12956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0" y="1"/>
                  </a:moveTo>
                  <a:lnTo>
                    <a:pt x="172" y="45"/>
                  </a:lnTo>
                  <a:lnTo>
                    <a:pt x="267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9"/>
            <p:cNvSpPr/>
            <p:nvPr/>
          </p:nvSpPr>
          <p:spPr>
            <a:xfrm>
              <a:off x="5169200" y="123565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70" y="313"/>
                  </a:lnTo>
                  <a:lnTo>
                    <a:pt x="0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9"/>
            <p:cNvSpPr/>
            <p:nvPr/>
          </p:nvSpPr>
          <p:spPr>
            <a:xfrm>
              <a:off x="5148200" y="1175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1" y="1"/>
                  </a:moveTo>
                  <a:lnTo>
                    <a:pt x="174" y="46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9"/>
            <p:cNvSpPr/>
            <p:nvPr/>
          </p:nvSpPr>
          <p:spPr>
            <a:xfrm>
              <a:off x="5127175" y="11157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2"/>
                  </a:lnTo>
                  <a:lnTo>
                    <a:pt x="439" y="395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4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9"/>
            <p:cNvSpPr/>
            <p:nvPr/>
          </p:nvSpPr>
          <p:spPr>
            <a:xfrm>
              <a:off x="5106125" y="10557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1" y="1"/>
                  </a:moveTo>
                  <a:lnTo>
                    <a:pt x="174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6"/>
                  </a:lnTo>
                  <a:lnTo>
                    <a:pt x="441" y="397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7" y="2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9"/>
            <p:cNvSpPr/>
            <p:nvPr/>
          </p:nvSpPr>
          <p:spPr>
            <a:xfrm>
              <a:off x="5319525" y="18564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9"/>
            <p:cNvSpPr/>
            <p:nvPr/>
          </p:nvSpPr>
          <p:spPr>
            <a:xfrm>
              <a:off x="5298525" y="17964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9"/>
            <p:cNvSpPr/>
            <p:nvPr/>
          </p:nvSpPr>
          <p:spPr>
            <a:xfrm>
              <a:off x="5277450" y="17364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4" y="442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9"/>
            <p:cNvSpPr/>
            <p:nvPr/>
          </p:nvSpPr>
          <p:spPr>
            <a:xfrm>
              <a:off x="5256450" y="16765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3" y="662"/>
                  </a:lnTo>
                  <a:lnTo>
                    <a:pt x="441" y="394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9"/>
            <p:cNvSpPr/>
            <p:nvPr/>
          </p:nvSpPr>
          <p:spPr>
            <a:xfrm>
              <a:off x="5235400" y="16165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7" y="535"/>
                  </a:lnTo>
                  <a:lnTo>
                    <a:pt x="313" y="440"/>
                  </a:lnTo>
                  <a:lnTo>
                    <a:pt x="409" y="710"/>
                  </a:lnTo>
                  <a:lnTo>
                    <a:pt x="535" y="665"/>
                  </a:lnTo>
                  <a:lnTo>
                    <a:pt x="441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9"/>
            <p:cNvSpPr/>
            <p:nvPr/>
          </p:nvSpPr>
          <p:spPr>
            <a:xfrm>
              <a:off x="5214400" y="15565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9"/>
            <p:cNvSpPr/>
            <p:nvPr/>
          </p:nvSpPr>
          <p:spPr>
            <a:xfrm>
              <a:off x="5193350" y="14965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9"/>
            <p:cNvSpPr/>
            <p:nvPr/>
          </p:nvSpPr>
          <p:spPr>
            <a:xfrm>
              <a:off x="5172325" y="1436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9"/>
            <p:cNvSpPr/>
            <p:nvPr/>
          </p:nvSpPr>
          <p:spPr>
            <a:xfrm>
              <a:off x="5151300" y="13766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3"/>
                  </a:lnTo>
                  <a:lnTo>
                    <a:pt x="312" y="438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9"/>
            <p:cNvSpPr/>
            <p:nvPr/>
          </p:nvSpPr>
          <p:spPr>
            <a:xfrm>
              <a:off x="5130300" y="13166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4" y="48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0"/>
                  </a:lnTo>
                  <a:lnTo>
                    <a:pt x="533" y="666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4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9"/>
            <p:cNvSpPr/>
            <p:nvPr/>
          </p:nvSpPr>
          <p:spPr>
            <a:xfrm>
              <a:off x="5109225" y="12567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4" y="440"/>
                  </a:lnTo>
                  <a:lnTo>
                    <a:pt x="409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9"/>
            <p:cNvSpPr/>
            <p:nvPr/>
          </p:nvSpPr>
          <p:spPr>
            <a:xfrm>
              <a:off x="5088225" y="11967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3" y="44"/>
                  </a:lnTo>
                  <a:lnTo>
                    <a:pt x="268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9"/>
            <p:cNvSpPr/>
            <p:nvPr/>
          </p:nvSpPr>
          <p:spPr>
            <a:xfrm>
              <a:off x="5067150" y="11367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8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9"/>
            <p:cNvSpPr/>
            <p:nvPr/>
          </p:nvSpPr>
          <p:spPr>
            <a:xfrm>
              <a:off x="5046150" y="1076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9"/>
            <p:cNvSpPr/>
            <p:nvPr/>
          </p:nvSpPr>
          <p:spPr>
            <a:xfrm>
              <a:off x="5259575" y="18774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3" y="48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9"/>
            <p:cNvSpPr/>
            <p:nvPr/>
          </p:nvSpPr>
          <p:spPr>
            <a:xfrm>
              <a:off x="5238525" y="18174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4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5" y="663"/>
                  </a:lnTo>
                  <a:lnTo>
                    <a:pt x="440" y="397"/>
                  </a:lnTo>
                  <a:lnTo>
                    <a:pt x="709" y="301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9"/>
            <p:cNvSpPr/>
            <p:nvPr/>
          </p:nvSpPr>
          <p:spPr>
            <a:xfrm>
              <a:off x="5217525" y="17574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6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3" y="441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8" y="303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9"/>
            <p:cNvSpPr/>
            <p:nvPr/>
          </p:nvSpPr>
          <p:spPr>
            <a:xfrm>
              <a:off x="5196475" y="16975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7"/>
                  </a:lnTo>
                  <a:lnTo>
                    <a:pt x="708" y="303"/>
                  </a:lnTo>
                  <a:lnTo>
                    <a:pt x="664" y="176"/>
                  </a:lnTo>
                  <a:lnTo>
                    <a:pt x="395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9"/>
            <p:cNvSpPr/>
            <p:nvPr/>
          </p:nvSpPr>
          <p:spPr>
            <a:xfrm>
              <a:off x="5175450" y="16375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4" y="441"/>
                  </a:lnTo>
                  <a:lnTo>
                    <a:pt x="408" y="707"/>
                  </a:lnTo>
                  <a:lnTo>
                    <a:pt x="534" y="663"/>
                  </a:lnTo>
                  <a:lnTo>
                    <a:pt x="440" y="394"/>
                  </a:lnTo>
                  <a:lnTo>
                    <a:pt x="709" y="302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9"/>
            <p:cNvSpPr/>
            <p:nvPr/>
          </p:nvSpPr>
          <p:spPr>
            <a:xfrm>
              <a:off x="5154425" y="1577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9"/>
            <p:cNvSpPr/>
            <p:nvPr/>
          </p:nvSpPr>
          <p:spPr>
            <a:xfrm>
              <a:off x="5133425" y="1517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9"/>
            <p:cNvSpPr/>
            <p:nvPr/>
          </p:nvSpPr>
          <p:spPr>
            <a:xfrm>
              <a:off x="5112350" y="14576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6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9"/>
            <p:cNvSpPr/>
            <p:nvPr/>
          </p:nvSpPr>
          <p:spPr>
            <a:xfrm>
              <a:off x="5091350" y="1397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0"/>
                  </a:moveTo>
                  <a:lnTo>
                    <a:pt x="173" y="46"/>
                  </a:lnTo>
                  <a:lnTo>
                    <a:pt x="267" y="315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7" y="709"/>
                  </a:lnTo>
                  <a:lnTo>
                    <a:pt x="533" y="663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9"/>
            <p:cNvSpPr/>
            <p:nvPr/>
          </p:nvSpPr>
          <p:spPr>
            <a:xfrm>
              <a:off x="5070275" y="1337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9"/>
            <p:cNvSpPr/>
            <p:nvPr/>
          </p:nvSpPr>
          <p:spPr>
            <a:xfrm>
              <a:off x="5049275" y="12777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9"/>
            <p:cNvSpPr/>
            <p:nvPr/>
          </p:nvSpPr>
          <p:spPr>
            <a:xfrm>
              <a:off x="5028250" y="12177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7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9"/>
            <p:cNvSpPr/>
            <p:nvPr/>
          </p:nvSpPr>
          <p:spPr>
            <a:xfrm>
              <a:off x="5007225" y="11577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8" y="710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9" y="301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9"/>
            <p:cNvSpPr/>
            <p:nvPr/>
          </p:nvSpPr>
          <p:spPr>
            <a:xfrm>
              <a:off x="4986175" y="1097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9"/>
            <p:cNvSpPr/>
            <p:nvPr/>
          </p:nvSpPr>
          <p:spPr>
            <a:xfrm>
              <a:off x="5199600" y="18984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9"/>
            <p:cNvSpPr/>
            <p:nvPr/>
          </p:nvSpPr>
          <p:spPr>
            <a:xfrm>
              <a:off x="5178575" y="18385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1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10" y="302"/>
                  </a:lnTo>
                  <a:lnTo>
                    <a:pt x="662" y="174"/>
                  </a:lnTo>
                  <a:lnTo>
                    <a:pt x="395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9"/>
            <p:cNvSpPr/>
            <p:nvPr/>
          </p:nvSpPr>
          <p:spPr>
            <a:xfrm>
              <a:off x="5157550" y="17784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0"/>
                  </a:lnTo>
                  <a:lnTo>
                    <a:pt x="533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9"/>
            <p:cNvSpPr/>
            <p:nvPr/>
          </p:nvSpPr>
          <p:spPr>
            <a:xfrm>
              <a:off x="5136475" y="171855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7" y="534"/>
                  </a:lnTo>
                  <a:lnTo>
                    <a:pt x="315" y="440"/>
                  </a:lnTo>
                  <a:lnTo>
                    <a:pt x="409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1" y="300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9"/>
            <p:cNvSpPr/>
            <p:nvPr/>
          </p:nvSpPr>
          <p:spPr>
            <a:xfrm>
              <a:off x="5115475" y="16585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9"/>
            <p:cNvSpPr/>
            <p:nvPr/>
          </p:nvSpPr>
          <p:spPr>
            <a:xfrm>
              <a:off x="5094450" y="1598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6"/>
                  </a:lnTo>
                  <a:lnTo>
                    <a:pt x="313" y="440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9"/>
            <p:cNvSpPr/>
            <p:nvPr/>
          </p:nvSpPr>
          <p:spPr>
            <a:xfrm>
              <a:off x="5073400" y="1538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9"/>
            <p:cNvSpPr/>
            <p:nvPr/>
          </p:nvSpPr>
          <p:spPr>
            <a:xfrm>
              <a:off x="5052375" y="1478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8" y="708"/>
                  </a:lnTo>
                  <a:lnTo>
                    <a:pt x="536" y="663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9"/>
            <p:cNvSpPr/>
            <p:nvPr/>
          </p:nvSpPr>
          <p:spPr>
            <a:xfrm>
              <a:off x="5031375" y="14186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9"/>
            <p:cNvSpPr/>
            <p:nvPr/>
          </p:nvSpPr>
          <p:spPr>
            <a:xfrm>
              <a:off x="5010300" y="13587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9"/>
            <p:cNvSpPr/>
            <p:nvPr/>
          </p:nvSpPr>
          <p:spPr>
            <a:xfrm>
              <a:off x="4989300" y="1298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41" y="397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7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9"/>
            <p:cNvSpPr/>
            <p:nvPr/>
          </p:nvSpPr>
          <p:spPr>
            <a:xfrm>
              <a:off x="4968250" y="1238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7" y="533"/>
                  </a:lnTo>
                  <a:lnTo>
                    <a:pt x="313" y="441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1" y="397"/>
                  </a:lnTo>
                  <a:lnTo>
                    <a:pt x="709" y="302"/>
                  </a:lnTo>
                  <a:lnTo>
                    <a:pt x="665" y="173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9"/>
            <p:cNvSpPr/>
            <p:nvPr/>
          </p:nvSpPr>
          <p:spPr>
            <a:xfrm>
              <a:off x="4947250" y="11788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9"/>
            <p:cNvSpPr/>
            <p:nvPr/>
          </p:nvSpPr>
          <p:spPr>
            <a:xfrm>
              <a:off x="4926200" y="11188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7"/>
                  </a:lnTo>
                  <a:lnTo>
                    <a:pt x="269" y="314"/>
                  </a:lnTo>
                  <a:lnTo>
                    <a:pt x="1" y="409"/>
                  </a:lnTo>
                  <a:lnTo>
                    <a:pt x="47" y="536"/>
                  </a:lnTo>
                  <a:lnTo>
                    <a:pt x="313" y="442"/>
                  </a:lnTo>
                  <a:lnTo>
                    <a:pt x="408" y="709"/>
                  </a:lnTo>
                  <a:lnTo>
                    <a:pt x="535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9"/>
            <p:cNvSpPr/>
            <p:nvPr/>
          </p:nvSpPr>
          <p:spPr>
            <a:xfrm>
              <a:off x="5139600" y="19194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70" y="313"/>
                  </a:lnTo>
                  <a:lnTo>
                    <a:pt x="0" y="406"/>
                  </a:lnTo>
                  <a:lnTo>
                    <a:pt x="47" y="536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9"/>
            <p:cNvSpPr/>
            <p:nvPr/>
          </p:nvSpPr>
          <p:spPr>
            <a:xfrm>
              <a:off x="5118600" y="18595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9"/>
            <p:cNvSpPr/>
            <p:nvPr/>
          </p:nvSpPr>
          <p:spPr>
            <a:xfrm>
              <a:off x="5097575" y="17995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2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4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9"/>
            <p:cNvSpPr/>
            <p:nvPr/>
          </p:nvSpPr>
          <p:spPr>
            <a:xfrm>
              <a:off x="5076525" y="17395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9"/>
            <p:cNvSpPr/>
            <p:nvPr/>
          </p:nvSpPr>
          <p:spPr>
            <a:xfrm>
              <a:off x="5055500" y="16795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6" y="47"/>
                  </a:lnTo>
                  <a:lnTo>
                    <a:pt x="268" y="314"/>
                  </a:lnTo>
                  <a:lnTo>
                    <a:pt x="1" y="409"/>
                  </a:lnTo>
                  <a:lnTo>
                    <a:pt x="46" y="536"/>
                  </a:lnTo>
                  <a:lnTo>
                    <a:pt x="312" y="441"/>
                  </a:lnTo>
                  <a:lnTo>
                    <a:pt x="406" y="709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9"/>
            <p:cNvSpPr/>
            <p:nvPr/>
          </p:nvSpPr>
          <p:spPr>
            <a:xfrm>
              <a:off x="5034500" y="16196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2" y="440"/>
                  </a:lnTo>
                  <a:lnTo>
                    <a:pt x="407" y="710"/>
                  </a:lnTo>
                  <a:lnTo>
                    <a:pt x="533" y="663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9"/>
            <p:cNvSpPr/>
            <p:nvPr/>
          </p:nvSpPr>
          <p:spPr>
            <a:xfrm>
              <a:off x="5013425" y="1559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9"/>
            <p:cNvSpPr/>
            <p:nvPr/>
          </p:nvSpPr>
          <p:spPr>
            <a:xfrm>
              <a:off x="4992425" y="1499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9"/>
            <p:cNvSpPr/>
            <p:nvPr/>
          </p:nvSpPr>
          <p:spPr>
            <a:xfrm>
              <a:off x="4971375" y="1439675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02" y="0"/>
                  </a:moveTo>
                  <a:lnTo>
                    <a:pt x="175" y="47"/>
                  </a:lnTo>
                  <a:lnTo>
                    <a:pt x="269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8" y="711"/>
                  </a:lnTo>
                  <a:lnTo>
                    <a:pt x="536" y="665"/>
                  </a:lnTo>
                  <a:lnTo>
                    <a:pt x="440" y="399"/>
                  </a:lnTo>
                  <a:lnTo>
                    <a:pt x="709" y="303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9"/>
            <p:cNvSpPr/>
            <p:nvPr/>
          </p:nvSpPr>
          <p:spPr>
            <a:xfrm>
              <a:off x="4950375" y="1379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3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4"/>
                  </a:lnTo>
                  <a:lnTo>
                    <a:pt x="708" y="300"/>
                  </a:lnTo>
                  <a:lnTo>
                    <a:pt x="662" y="172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9"/>
            <p:cNvSpPr/>
            <p:nvPr/>
          </p:nvSpPr>
          <p:spPr>
            <a:xfrm>
              <a:off x="4929325" y="13197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9"/>
            <p:cNvSpPr/>
            <p:nvPr/>
          </p:nvSpPr>
          <p:spPr>
            <a:xfrm>
              <a:off x="4908300" y="1259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9"/>
            <p:cNvSpPr/>
            <p:nvPr/>
          </p:nvSpPr>
          <p:spPr>
            <a:xfrm>
              <a:off x="4887275" y="11998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9"/>
            <p:cNvSpPr/>
            <p:nvPr/>
          </p:nvSpPr>
          <p:spPr>
            <a:xfrm>
              <a:off x="4866275" y="11398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9"/>
            <p:cNvSpPr/>
            <p:nvPr/>
          </p:nvSpPr>
          <p:spPr>
            <a:xfrm>
              <a:off x="5079650" y="19405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4" y="45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3"/>
                  </a:lnTo>
                  <a:lnTo>
                    <a:pt x="663" y="173"/>
                  </a:lnTo>
                  <a:lnTo>
                    <a:pt x="397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9"/>
            <p:cNvSpPr/>
            <p:nvPr/>
          </p:nvSpPr>
          <p:spPr>
            <a:xfrm>
              <a:off x="5058625" y="18805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9"/>
            <p:cNvSpPr/>
            <p:nvPr/>
          </p:nvSpPr>
          <p:spPr>
            <a:xfrm>
              <a:off x="5037625" y="18205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299" y="1"/>
                  </a:moveTo>
                  <a:lnTo>
                    <a:pt x="173" y="46"/>
                  </a:lnTo>
                  <a:lnTo>
                    <a:pt x="267" y="314"/>
                  </a:lnTo>
                  <a:lnTo>
                    <a:pt x="1" y="409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5" y="27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9"/>
            <p:cNvSpPr/>
            <p:nvPr/>
          </p:nvSpPr>
          <p:spPr>
            <a:xfrm>
              <a:off x="5016550" y="17606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7"/>
                  </a:lnTo>
                  <a:lnTo>
                    <a:pt x="535" y="662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9"/>
            <p:cNvSpPr/>
            <p:nvPr/>
          </p:nvSpPr>
          <p:spPr>
            <a:xfrm>
              <a:off x="4995550" y="17006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1" y="0"/>
                  </a:moveTo>
                  <a:lnTo>
                    <a:pt x="173" y="44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7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9"/>
            <p:cNvSpPr/>
            <p:nvPr/>
          </p:nvSpPr>
          <p:spPr>
            <a:xfrm>
              <a:off x="4974500" y="16406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3" y="438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4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9"/>
            <p:cNvSpPr/>
            <p:nvPr/>
          </p:nvSpPr>
          <p:spPr>
            <a:xfrm>
              <a:off x="4953500" y="1580650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0" y="1"/>
                  </a:moveTo>
                  <a:lnTo>
                    <a:pt x="174" y="48"/>
                  </a:lnTo>
                  <a:lnTo>
                    <a:pt x="267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11"/>
                  </a:lnTo>
                  <a:lnTo>
                    <a:pt x="534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9"/>
            <p:cNvSpPr/>
            <p:nvPr/>
          </p:nvSpPr>
          <p:spPr>
            <a:xfrm>
              <a:off x="4932450" y="15207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9"/>
            <p:cNvSpPr/>
            <p:nvPr/>
          </p:nvSpPr>
          <p:spPr>
            <a:xfrm>
              <a:off x="4911400" y="1460750"/>
              <a:ext cx="17775" cy="17700"/>
            </a:xfrm>
            <a:custGeom>
              <a:avLst/>
              <a:gdLst/>
              <a:ahLst/>
              <a:cxnLst/>
              <a:rect l="l" t="t" r="r" b="b"/>
              <a:pathLst>
                <a:path w="711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3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5" y="440"/>
                  </a:lnTo>
                  <a:lnTo>
                    <a:pt x="409" y="708"/>
                  </a:lnTo>
                  <a:lnTo>
                    <a:pt x="536" y="663"/>
                  </a:lnTo>
                  <a:lnTo>
                    <a:pt x="441" y="396"/>
                  </a:lnTo>
                  <a:lnTo>
                    <a:pt x="711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9"/>
            <p:cNvSpPr/>
            <p:nvPr/>
          </p:nvSpPr>
          <p:spPr>
            <a:xfrm>
              <a:off x="4890400" y="1400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9"/>
            <p:cNvSpPr/>
            <p:nvPr/>
          </p:nvSpPr>
          <p:spPr>
            <a:xfrm>
              <a:off x="4869325" y="1340825"/>
              <a:ext cx="17775" cy="17725"/>
            </a:xfrm>
            <a:custGeom>
              <a:avLst/>
              <a:gdLst/>
              <a:ahLst/>
              <a:cxnLst/>
              <a:rect l="l" t="t" r="r" b="b"/>
              <a:pathLst>
                <a:path w="711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0" y="407"/>
                  </a:lnTo>
                  <a:lnTo>
                    <a:pt x="48" y="533"/>
                  </a:lnTo>
                  <a:lnTo>
                    <a:pt x="315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1" y="301"/>
                  </a:lnTo>
                  <a:lnTo>
                    <a:pt x="665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9"/>
            <p:cNvSpPr/>
            <p:nvPr/>
          </p:nvSpPr>
          <p:spPr>
            <a:xfrm>
              <a:off x="4848325" y="12808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9"/>
            <p:cNvSpPr/>
            <p:nvPr/>
          </p:nvSpPr>
          <p:spPr>
            <a:xfrm>
              <a:off x="4827300" y="12208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9"/>
                  </a:lnTo>
                  <a:lnTo>
                    <a:pt x="534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9"/>
            <p:cNvSpPr/>
            <p:nvPr/>
          </p:nvSpPr>
          <p:spPr>
            <a:xfrm>
              <a:off x="4806250" y="1160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3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3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9"/>
            <p:cNvSpPr/>
            <p:nvPr/>
          </p:nvSpPr>
          <p:spPr>
            <a:xfrm>
              <a:off x="5019675" y="19615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9"/>
            <p:cNvSpPr/>
            <p:nvPr/>
          </p:nvSpPr>
          <p:spPr>
            <a:xfrm>
              <a:off x="4998650" y="19016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5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9"/>
            <p:cNvSpPr/>
            <p:nvPr/>
          </p:nvSpPr>
          <p:spPr>
            <a:xfrm>
              <a:off x="4977625" y="1841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9"/>
            <p:cNvSpPr/>
            <p:nvPr/>
          </p:nvSpPr>
          <p:spPr>
            <a:xfrm>
              <a:off x="4956575" y="17816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9"/>
            <p:cNvSpPr/>
            <p:nvPr/>
          </p:nvSpPr>
          <p:spPr>
            <a:xfrm>
              <a:off x="4935575" y="17216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3" y="1"/>
                  </a:moveTo>
                  <a:lnTo>
                    <a:pt x="173" y="46"/>
                  </a:lnTo>
                  <a:lnTo>
                    <a:pt x="269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9"/>
            <p:cNvSpPr/>
            <p:nvPr/>
          </p:nvSpPr>
          <p:spPr>
            <a:xfrm>
              <a:off x="4914525" y="16617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9"/>
            <p:cNvSpPr/>
            <p:nvPr/>
          </p:nvSpPr>
          <p:spPr>
            <a:xfrm>
              <a:off x="4893525" y="16017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5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9"/>
            <p:cNvSpPr/>
            <p:nvPr/>
          </p:nvSpPr>
          <p:spPr>
            <a:xfrm>
              <a:off x="4872450" y="154170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8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8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9" y="304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9"/>
            <p:cNvSpPr/>
            <p:nvPr/>
          </p:nvSpPr>
          <p:spPr>
            <a:xfrm>
              <a:off x="4851450" y="1481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4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40" y="395"/>
                  </a:lnTo>
                  <a:lnTo>
                    <a:pt x="708" y="299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9"/>
            <p:cNvSpPr/>
            <p:nvPr/>
          </p:nvSpPr>
          <p:spPr>
            <a:xfrm>
              <a:off x="4830425" y="14218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4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4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9"/>
            <p:cNvSpPr/>
            <p:nvPr/>
          </p:nvSpPr>
          <p:spPr>
            <a:xfrm>
              <a:off x="4809375" y="13618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9"/>
            <p:cNvSpPr/>
            <p:nvPr/>
          </p:nvSpPr>
          <p:spPr>
            <a:xfrm>
              <a:off x="4788350" y="1301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68" y="312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9"/>
            <p:cNvSpPr/>
            <p:nvPr/>
          </p:nvSpPr>
          <p:spPr>
            <a:xfrm>
              <a:off x="4767350" y="12419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3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9"/>
            <p:cNvSpPr/>
            <p:nvPr/>
          </p:nvSpPr>
          <p:spPr>
            <a:xfrm>
              <a:off x="4746275" y="1181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9"/>
            <p:cNvSpPr/>
            <p:nvPr/>
          </p:nvSpPr>
          <p:spPr>
            <a:xfrm>
              <a:off x="4959700" y="19825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9"/>
            <p:cNvSpPr/>
            <p:nvPr/>
          </p:nvSpPr>
          <p:spPr>
            <a:xfrm>
              <a:off x="4938725" y="1922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6" y="313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2" y="664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9"/>
            <p:cNvSpPr/>
            <p:nvPr/>
          </p:nvSpPr>
          <p:spPr>
            <a:xfrm>
              <a:off x="4917650" y="18626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2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3" y="441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9"/>
            <p:cNvSpPr/>
            <p:nvPr/>
          </p:nvSpPr>
          <p:spPr>
            <a:xfrm>
              <a:off x="4896650" y="1802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0" y="1"/>
                  </a:moveTo>
                  <a:lnTo>
                    <a:pt x="172" y="45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9"/>
            <p:cNvSpPr/>
            <p:nvPr/>
          </p:nvSpPr>
          <p:spPr>
            <a:xfrm>
              <a:off x="4875575" y="1742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9"/>
            <p:cNvSpPr/>
            <p:nvPr/>
          </p:nvSpPr>
          <p:spPr>
            <a:xfrm>
              <a:off x="4854575" y="16827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1" y="0"/>
                  </a:moveTo>
                  <a:lnTo>
                    <a:pt x="174" y="44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4" y="440"/>
                  </a:lnTo>
                  <a:lnTo>
                    <a:pt x="407" y="709"/>
                  </a:lnTo>
                  <a:lnTo>
                    <a:pt x="535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6" y="26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9"/>
            <p:cNvSpPr/>
            <p:nvPr/>
          </p:nvSpPr>
          <p:spPr>
            <a:xfrm>
              <a:off x="4833550" y="1622725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1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9"/>
            <p:cNvSpPr/>
            <p:nvPr/>
          </p:nvSpPr>
          <p:spPr>
            <a:xfrm>
              <a:off x="4812500" y="1562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3" y="174"/>
                  </a:lnTo>
                  <a:lnTo>
                    <a:pt x="397" y="2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9"/>
            <p:cNvSpPr/>
            <p:nvPr/>
          </p:nvSpPr>
          <p:spPr>
            <a:xfrm>
              <a:off x="4791475" y="1502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9"/>
            <p:cNvSpPr/>
            <p:nvPr/>
          </p:nvSpPr>
          <p:spPr>
            <a:xfrm>
              <a:off x="4770475" y="14428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299" y="1"/>
                  </a:moveTo>
                  <a:lnTo>
                    <a:pt x="173" y="46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5" y="26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9"/>
            <p:cNvSpPr/>
            <p:nvPr/>
          </p:nvSpPr>
          <p:spPr>
            <a:xfrm>
              <a:off x="4749400" y="1382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2"/>
                  </a:lnTo>
                  <a:lnTo>
                    <a:pt x="441" y="394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9"/>
            <p:cNvSpPr/>
            <p:nvPr/>
          </p:nvSpPr>
          <p:spPr>
            <a:xfrm>
              <a:off x="4728375" y="13228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6"/>
                  </a:lnTo>
                  <a:lnTo>
                    <a:pt x="398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9"/>
            <p:cNvSpPr/>
            <p:nvPr/>
          </p:nvSpPr>
          <p:spPr>
            <a:xfrm>
              <a:off x="4707350" y="1262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9"/>
            <p:cNvSpPr/>
            <p:nvPr/>
          </p:nvSpPr>
          <p:spPr>
            <a:xfrm>
              <a:off x="4686300" y="12029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7" y="536"/>
                  </a:lnTo>
                  <a:lnTo>
                    <a:pt x="316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6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9"/>
            <p:cNvSpPr/>
            <p:nvPr/>
          </p:nvSpPr>
          <p:spPr>
            <a:xfrm>
              <a:off x="4899725" y="20036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9"/>
            <p:cNvSpPr/>
            <p:nvPr/>
          </p:nvSpPr>
          <p:spPr>
            <a:xfrm>
              <a:off x="4878700" y="19436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4" y="438"/>
                  </a:lnTo>
                  <a:lnTo>
                    <a:pt x="408" y="707"/>
                  </a:lnTo>
                  <a:lnTo>
                    <a:pt x="534" y="662"/>
                  </a:lnTo>
                  <a:lnTo>
                    <a:pt x="440" y="394"/>
                  </a:lnTo>
                  <a:lnTo>
                    <a:pt x="710" y="299"/>
                  </a:lnTo>
                  <a:lnTo>
                    <a:pt x="665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9"/>
            <p:cNvSpPr/>
            <p:nvPr/>
          </p:nvSpPr>
          <p:spPr>
            <a:xfrm>
              <a:off x="4857675" y="18836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8" y="710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9"/>
            <p:cNvSpPr/>
            <p:nvPr/>
          </p:nvSpPr>
          <p:spPr>
            <a:xfrm>
              <a:off x="4836675" y="1823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9"/>
            <p:cNvSpPr/>
            <p:nvPr/>
          </p:nvSpPr>
          <p:spPr>
            <a:xfrm>
              <a:off x="4815600" y="17637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9"/>
            <p:cNvSpPr/>
            <p:nvPr/>
          </p:nvSpPr>
          <p:spPr>
            <a:xfrm>
              <a:off x="4794600" y="1703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2" y="440"/>
                  </a:lnTo>
                  <a:lnTo>
                    <a:pt x="407" y="708"/>
                  </a:lnTo>
                  <a:lnTo>
                    <a:pt x="533" y="662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9"/>
            <p:cNvSpPr/>
            <p:nvPr/>
          </p:nvSpPr>
          <p:spPr>
            <a:xfrm>
              <a:off x="4773525" y="16438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8" y="533"/>
                  </a:lnTo>
                  <a:lnTo>
                    <a:pt x="314" y="438"/>
                  </a:lnTo>
                  <a:lnTo>
                    <a:pt x="410" y="708"/>
                  </a:lnTo>
                  <a:lnTo>
                    <a:pt x="536" y="663"/>
                  </a:lnTo>
                  <a:lnTo>
                    <a:pt x="442" y="394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9"/>
            <p:cNvSpPr/>
            <p:nvPr/>
          </p:nvSpPr>
          <p:spPr>
            <a:xfrm>
              <a:off x="4752525" y="15837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10"/>
                  </a:lnTo>
                  <a:lnTo>
                    <a:pt x="535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9"/>
            <p:cNvSpPr/>
            <p:nvPr/>
          </p:nvSpPr>
          <p:spPr>
            <a:xfrm>
              <a:off x="4731500" y="15238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3"/>
                  </a:lnTo>
                  <a:lnTo>
                    <a:pt x="1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5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9"/>
            <p:cNvSpPr/>
            <p:nvPr/>
          </p:nvSpPr>
          <p:spPr>
            <a:xfrm>
              <a:off x="4710475" y="1463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3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2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9"/>
            <p:cNvSpPr/>
            <p:nvPr/>
          </p:nvSpPr>
          <p:spPr>
            <a:xfrm>
              <a:off x="4689425" y="1403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7" y="533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6" y="663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9"/>
            <p:cNvSpPr/>
            <p:nvPr/>
          </p:nvSpPr>
          <p:spPr>
            <a:xfrm>
              <a:off x="4668450" y="13439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6"/>
                  </a:lnTo>
                  <a:lnTo>
                    <a:pt x="268" y="312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38" y="394"/>
                  </a:lnTo>
                  <a:lnTo>
                    <a:pt x="708" y="300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9"/>
            <p:cNvSpPr/>
            <p:nvPr/>
          </p:nvSpPr>
          <p:spPr>
            <a:xfrm>
              <a:off x="4647375" y="12839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2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9"/>
            <p:cNvSpPr/>
            <p:nvPr/>
          </p:nvSpPr>
          <p:spPr>
            <a:xfrm>
              <a:off x="4626375" y="12239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2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9"/>
            <p:cNvSpPr/>
            <p:nvPr/>
          </p:nvSpPr>
          <p:spPr>
            <a:xfrm>
              <a:off x="4839800" y="20246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7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9"/>
            <p:cNvSpPr/>
            <p:nvPr/>
          </p:nvSpPr>
          <p:spPr>
            <a:xfrm>
              <a:off x="4818725" y="1964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9"/>
            <p:cNvSpPr/>
            <p:nvPr/>
          </p:nvSpPr>
          <p:spPr>
            <a:xfrm>
              <a:off x="4797725" y="1904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6"/>
                  </a:lnTo>
                  <a:lnTo>
                    <a:pt x="267" y="313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9"/>
            <p:cNvSpPr/>
            <p:nvPr/>
          </p:nvSpPr>
          <p:spPr>
            <a:xfrm>
              <a:off x="4776650" y="18447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2"/>
                  </a:lnTo>
                  <a:lnTo>
                    <a:pt x="397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9"/>
            <p:cNvSpPr/>
            <p:nvPr/>
          </p:nvSpPr>
          <p:spPr>
            <a:xfrm>
              <a:off x="4755650" y="17847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3" y="1"/>
                  </a:moveTo>
                  <a:lnTo>
                    <a:pt x="175" y="45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7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9"/>
            <p:cNvSpPr/>
            <p:nvPr/>
          </p:nvSpPr>
          <p:spPr>
            <a:xfrm>
              <a:off x="4734625" y="1724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9"/>
            <p:cNvSpPr/>
            <p:nvPr/>
          </p:nvSpPr>
          <p:spPr>
            <a:xfrm>
              <a:off x="4713600" y="16647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0" y="1"/>
                  </a:moveTo>
                  <a:lnTo>
                    <a:pt x="174" y="47"/>
                  </a:lnTo>
                  <a:lnTo>
                    <a:pt x="268" y="316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2" y="176"/>
                  </a:lnTo>
                  <a:lnTo>
                    <a:pt x="396" y="26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9"/>
            <p:cNvSpPr/>
            <p:nvPr/>
          </p:nvSpPr>
          <p:spPr>
            <a:xfrm>
              <a:off x="4692550" y="1604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9"/>
            <p:cNvSpPr/>
            <p:nvPr/>
          </p:nvSpPr>
          <p:spPr>
            <a:xfrm>
              <a:off x="4671575" y="15448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299" y="0"/>
                  </a:moveTo>
                  <a:lnTo>
                    <a:pt x="172" y="45"/>
                  </a:lnTo>
                  <a:lnTo>
                    <a:pt x="266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8" y="395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4" y="268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9"/>
            <p:cNvSpPr/>
            <p:nvPr/>
          </p:nvSpPr>
          <p:spPr>
            <a:xfrm>
              <a:off x="4650500" y="14848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69" y="314"/>
                  </a:lnTo>
                  <a:lnTo>
                    <a:pt x="0" y="410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10"/>
                  </a:lnTo>
                  <a:lnTo>
                    <a:pt x="534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9"/>
            <p:cNvSpPr/>
            <p:nvPr/>
          </p:nvSpPr>
          <p:spPr>
            <a:xfrm>
              <a:off x="4629500" y="14249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0" y="0"/>
                  </a:moveTo>
                  <a:lnTo>
                    <a:pt x="173" y="45"/>
                  </a:lnTo>
                  <a:lnTo>
                    <a:pt x="267" y="314"/>
                  </a:lnTo>
                  <a:lnTo>
                    <a:pt x="0" y="406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9"/>
            <p:cNvSpPr/>
            <p:nvPr/>
          </p:nvSpPr>
          <p:spPr>
            <a:xfrm>
              <a:off x="4608425" y="13649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5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9"/>
            <p:cNvSpPr/>
            <p:nvPr/>
          </p:nvSpPr>
          <p:spPr>
            <a:xfrm>
              <a:off x="4587425" y="13049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1" y="0"/>
                  </a:moveTo>
                  <a:lnTo>
                    <a:pt x="174" y="45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6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9"/>
            <p:cNvSpPr/>
            <p:nvPr/>
          </p:nvSpPr>
          <p:spPr>
            <a:xfrm>
              <a:off x="4566400" y="12450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0" y="408"/>
                  </a:lnTo>
                  <a:lnTo>
                    <a:pt x="45" y="534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9"/>
            <p:cNvSpPr/>
            <p:nvPr/>
          </p:nvSpPr>
          <p:spPr>
            <a:xfrm>
              <a:off x="4779775" y="20456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8"/>
                  </a:lnTo>
                  <a:lnTo>
                    <a:pt x="270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5" y="666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9"/>
            <p:cNvSpPr/>
            <p:nvPr/>
          </p:nvSpPr>
          <p:spPr>
            <a:xfrm>
              <a:off x="4758750" y="198570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8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9"/>
            <p:cNvSpPr/>
            <p:nvPr/>
          </p:nvSpPr>
          <p:spPr>
            <a:xfrm>
              <a:off x="4737750" y="19257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9"/>
            <p:cNvSpPr/>
            <p:nvPr/>
          </p:nvSpPr>
          <p:spPr>
            <a:xfrm>
              <a:off x="4716675" y="18657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6" y="536"/>
                  </a:lnTo>
                  <a:lnTo>
                    <a:pt x="314" y="440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9"/>
            <p:cNvSpPr/>
            <p:nvPr/>
          </p:nvSpPr>
          <p:spPr>
            <a:xfrm>
              <a:off x="4695675" y="1805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3" y="0"/>
                  </a:moveTo>
                  <a:lnTo>
                    <a:pt x="176" y="46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9"/>
            <p:cNvSpPr/>
            <p:nvPr/>
          </p:nvSpPr>
          <p:spPr>
            <a:xfrm>
              <a:off x="4674625" y="17458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7" y="533"/>
                  </a:lnTo>
                  <a:lnTo>
                    <a:pt x="313" y="439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1" y="395"/>
                  </a:lnTo>
                  <a:lnTo>
                    <a:pt x="709" y="302"/>
                  </a:lnTo>
                  <a:lnTo>
                    <a:pt x="665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9"/>
            <p:cNvSpPr/>
            <p:nvPr/>
          </p:nvSpPr>
          <p:spPr>
            <a:xfrm>
              <a:off x="4653625" y="16858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6" y="709"/>
                  </a:lnTo>
                  <a:lnTo>
                    <a:pt x="534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9"/>
            <p:cNvSpPr/>
            <p:nvPr/>
          </p:nvSpPr>
          <p:spPr>
            <a:xfrm>
              <a:off x="4632575" y="1625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4"/>
                  </a:lnTo>
                  <a:lnTo>
                    <a:pt x="1" y="406"/>
                  </a:lnTo>
                  <a:lnTo>
                    <a:pt x="47" y="536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9"/>
            <p:cNvSpPr/>
            <p:nvPr/>
          </p:nvSpPr>
          <p:spPr>
            <a:xfrm>
              <a:off x="4611550" y="1565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3"/>
                  </a:lnTo>
                  <a:lnTo>
                    <a:pt x="440" y="396"/>
                  </a:lnTo>
                  <a:lnTo>
                    <a:pt x="710" y="301"/>
                  </a:lnTo>
                  <a:lnTo>
                    <a:pt x="665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9"/>
            <p:cNvSpPr/>
            <p:nvPr/>
          </p:nvSpPr>
          <p:spPr>
            <a:xfrm>
              <a:off x="4590525" y="15059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9"/>
            <p:cNvSpPr/>
            <p:nvPr/>
          </p:nvSpPr>
          <p:spPr>
            <a:xfrm>
              <a:off x="4569525" y="14459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3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5" y="535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9"/>
            <p:cNvSpPr/>
            <p:nvPr/>
          </p:nvSpPr>
          <p:spPr>
            <a:xfrm>
              <a:off x="4548450" y="13859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7"/>
                  </a:lnTo>
                  <a:lnTo>
                    <a:pt x="270" y="314"/>
                  </a:lnTo>
                  <a:lnTo>
                    <a:pt x="1" y="409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10" y="709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9"/>
            <p:cNvSpPr/>
            <p:nvPr/>
          </p:nvSpPr>
          <p:spPr>
            <a:xfrm>
              <a:off x="4527450" y="13260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3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9"/>
            <p:cNvSpPr/>
            <p:nvPr/>
          </p:nvSpPr>
          <p:spPr>
            <a:xfrm>
              <a:off x="4506375" y="12660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8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9"/>
            <p:cNvSpPr/>
            <p:nvPr/>
          </p:nvSpPr>
          <p:spPr>
            <a:xfrm>
              <a:off x="4719800" y="20667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6" y="533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9"/>
            <p:cNvSpPr/>
            <p:nvPr/>
          </p:nvSpPr>
          <p:spPr>
            <a:xfrm>
              <a:off x="4698825" y="20067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8" y="312"/>
                  </a:lnTo>
                  <a:lnTo>
                    <a:pt x="0" y="407"/>
                  </a:lnTo>
                  <a:lnTo>
                    <a:pt x="44" y="534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2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9"/>
            <p:cNvSpPr/>
            <p:nvPr/>
          </p:nvSpPr>
          <p:spPr>
            <a:xfrm>
              <a:off x="4677750" y="19467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5" y="47"/>
                  </a:lnTo>
                  <a:lnTo>
                    <a:pt x="269" y="313"/>
                  </a:lnTo>
                  <a:lnTo>
                    <a:pt x="0" y="409"/>
                  </a:lnTo>
                  <a:lnTo>
                    <a:pt x="44" y="535"/>
                  </a:lnTo>
                  <a:lnTo>
                    <a:pt x="314" y="441"/>
                  </a:lnTo>
                  <a:lnTo>
                    <a:pt x="408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9"/>
            <p:cNvSpPr/>
            <p:nvPr/>
          </p:nvSpPr>
          <p:spPr>
            <a:xfrm>
              <a:off x="4656750" y="18867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67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6" y="710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9"/>
            <p:cNvSpPr/>
            <p:nvPr/>
          </p:nvSpPr>
          <p:spPr>
            <a:xfrm>
              <a:off x="4635700" y="1826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3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9"/>
            <p:cNvSpPr/>
            <p:nvPr/>
          </p:nvSpPr>
          <p:spPr>
            <a:xfrm>
              <a:off x="4614675" y="17668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9"/>
            <p:cNvSpPr/>
            <p:nvPr/>
          </p:nvSpPr>
          <p:spPr>
            <a:xfrm>
              <a:off x="4593650" y="17069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9"/>
            <p:cNvSpPr/>
            <p:nvPr/>
          </p:nvSpPr>
          <p:spPr>
            <a:xfrm>
              <a:off x="4572650" y="16469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3" y="44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2" y="438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39" y="394"/>
                  </a:lnTo>
                  <a:lnTo>
                    <a:pt x="708" y="302"/>
                  </a:lnTo>
                  <a:lnTo>
                    <a:pt x="662" y="172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9"/>
            <p:cNvSpPr/>
            <p:nvPr/>
          </p:nvSpPr>
          <p:spPr>
            <a:xfrm>
              <a:off x="4551575" y="15869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10"/>
                  </a:lnTo>
                  <a:lnTo>
                    <a:pt x="536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9"/>
            <p:cNvSpPr/>
            <p:nvPr/>
          </p:nvSpPr>
          <p:spPr>
            <a:xfrm>
              <a:off x="4530575" y="1526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6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9"/>
            <p:cNvSpPr/>
            <p:nvPr/>
          </p:nvSpPr>
          <p:spPr>
            <a:xfrm>
              <a:off x="4509500" y="1467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9"/>
            <p:cNvSpPr/>
            <p:nvPr/>
          </p:nvSpPr>
          <p:spPr>
            <a:xfrm>
              <a:off x="4488525" y="14070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6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9"/>
            <p:cNvSpPr/>
            <p:nvPr/>
          </p:nvSpPr>
          <p:spPr>
            <a:xfrm>
              <a:off x="4467475" y="13470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39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9"/>
            <p:cNvSpPr/>
            <p:nvPr/>
          </p:nvSpPr>
          <p:spPr>
            <a:xfrm>
              <a:off x="4446450" y="1287025"/>
              <a:ext cx="17750" cy="17800"/>
            </a:xfrm>
            <a:custGeom>
              <a:avLst/>
              <a:gdLst/>
              <a:ahLst/>
              <a:cxnLst/>
              <a:rect l="l" t="t" r="r" b="b"/>
              <a:pathLst>
                <a:path w="710" h="712" extrusionOk="0">
                  <a:moveTo>
                    <a:pt x="300" y="1"/>
                  </a:moveTo>
                  <a:lnTo>
                    <a:pt x="174" y="48"/>
                  </a:lnTo>
                  <a:lnTo>
                    <a:pt x="268" y="315"/>
                  </a:lnTo>
                  <a:lnTo>
                    <a:pt x="0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11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9"/>
            <p:cNvSpPr/>
            <p:nvPr/>
          </p:nvSpPr>
          <p:spPr>
            <a:xfrm>
              <a:off x="4659875" y="20877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0" y="0"/>
                  </a:moveTo>
                  <a:lnTo>
                    <a:pt x="174" y="46"/>
                  </a:lnTo>
                  <a:lnTo>
                    <a:pt x="267" y="314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9"/>
            <p:cNvSpPr/>
            <p:nvPr/>
          </p:nvSpPr>
          <p:spPr>
            <a:xfrm>
              <a:off x="4638850" y="20277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2" y="663"/>
                  </a:lnTo>
                  <a:lnTo>
                    <a:pt x="438" y="397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9"/>
            <p:cNvSpPr/>
            <p:nvPr/>
          </p:nvSpPr>
          <p:spPr>
            <a:xfrm>
              <a:off x="4617800" y="1967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7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6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9"/>
            <p:cNvSpPr/>
            <p:nvPr/>
          </p:nvSpPr>
          <p:spPr>
            <a:xfrm>
              <a:off x="4596775" y="19078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9"/>
            <p:cNvSpPr/>
            <p:nvPr/>
          </p:nvSpPr>
          <p:spPr>
            <a:xfrm>
              <a:off x="4575700" y="18478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02" y="0"/>
                  </a:moveTo>
                  <a:lnTo>
                    <a:pt x="176" y="48"/>
                  </a:lnTo>
                  <a:lnTo>
                    <a:pt x="270" y="315"/>
                  </a:lnTo>
                  <a:lnTo>
                    <a:pt x="1" y="409"/>
                  </a:lnTo>
                  <a:lnTo>
                    <a:pt x="48" y="536"/>
                  </a:lnTo>
                  <a:lnTo>
                    <a:pt x="315" y="442"/>
                  </a:lnTo>
                  <a:lnTo>
                    <a:pt x="409" y="711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11" y="302"/>
                  </a:lnTo>
                  <a:lnTo>
                    <a:pt x="665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9"/>
            <p:cNvSpPr/>
            <p:nvPr/>
          </p:nvSpPr>
          <p:spPr>
            <a:xfrm>
              <a:off x="4554700" y="17878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9"/>
            <p:cNvSpPr/>
            <p:nvPr/>
          </p:nvSpPr>
          <p:spPr>
            <a:xfrm>
              <a:off x="4533675" y="17278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2" y="397"/>
                  </a:lnTo>
                  <a:lnTo>
                    <a:pt x="709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9"/>
            <p:cNvSpPr/>
            <p:nvPr/>
          </p:nvSpPr>
          <p:spPr>
            <a:xfrm>
              <a:off x="4512625" y="1667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3" y="1"/>
                  </a:moveTo>
                  <a:lnTo>
                    <a:pt x="176" y="47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6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9"/>
            <p:cNvSpPr/>
            <p:nvPr/>
          </p:nvSpPr>
          <p:spPr>
            <a:xfrm>
              <a:off x="4491600" y="16079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9"/>
            <p:cNvSpPr/>
            <p:nvPr/>
          </p:nvSpPr>
          <p:spPr>
            <a:xfrm>
              <a:off x="4470600" y="15480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3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9"/>
            <p:cNvSpPr/>
            <p:nvPr/>
          </p:nvSpPr>
          <p:spPr>
            <a:xfrm>
              <a:off x="4449525" y="14879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7" y="536"/>
                  </a:lnTo>
                  <a:lnTo>
                    <a:pt x="314" y="441"/>
                  </a:lnTo>
                  <a:lnTo>
                    <a:pt x="410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9"/>
            <p:cNvSpPr/>
            <p:nvPr/>
          </p:nvSpPr>
          <p:spPr>
            <a:xfrm>
              <a:off x="4428550" y="14280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7"/>
                  </a:lnTo>
                  <a:lnTo>
                    <a:pt x="268" y="314"/>
                  </a:lnTo>
                  <a:lnTo>
                    <a:pt x="0" y="410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3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9"/>
            <p:cNvSpPr/>
            <p:nvPr/>
          </p:nvSpPr>
          <p:spPr>
            <a:xfrm>
              <a:off x="4407475" y="13680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6"/>
                  </a:lnTo>
                  <a:lnTo>
                    <a:pt x="47" y="534"/>
                  </a:lnTo>
                  <a:lnTo>
                    <a:pt x="314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9"/>
            <p:cNvSpPr/>
            <p:nvPr/>
          </p:nvSpPr>
          <p:spPr>
            <a:xfrm>
              <a:off x="4386475" y="13081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9"/>
            <p:cNvSpPr/>
            <p:nvPr/>
          </p:nvSpPr>
          <p:spPr>
            <a:xfrm>
              <a:off x="4599900" y="2108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9"/>
            <p:cNvSpPr/>
            <p:nvPr/>
          </p:nvSpPr>
          <p:spPr>
            <a:xfrm>
              <a:off x="4578825" y="20487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8" y="536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9"/>
            <p:cNvSpPr/>
            <p:nvPr/>
          </p:nvSpPr>
          <p:spPr>
            <a:xfrm>
              <a:off x="4557825" y="19887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70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9"/>
            <p:cNvSpPr/>
            <p:nvPr/>
          </p:nvSpPr>
          <p:spPr>
            <a:xfrm>
              <a:off x="4536800" y="19288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9"/>
            <p:cNvSpPr/>
            <p:nvPr/>
          </p:nvSpPr>
          <p:spPr>
            <a:xfrm>
              <a:off x="4515750" y="1868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3" y="0"/>
                  </a:moveTo>
                  <a:lnTo>
                    <a:pt x="175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9"/>
            <p:cNvSpPr/>
            <p:nvPr/>
          </p:nvSpPr>
          <p:spPr>
            <a:xfrm>
              <a:off x="4494725" y="1808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9"/>
            <p:cNvSpPr/>
            <p:nvPr/>
          </p:nvSpPr>
          <p:spPr>
            <a:xfrm>
              <a:off x="4473725" y="17489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39" y="395"/>
                  </a:lnTo>
                  <a:lnTo>
                    <a:pt x="708" y="299"/>
                  </a:lnTo>
                  <a:lnTo>
                    <a:pt x="664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9"/>
            <p:cNvSpPr/>
            <p:nvPr/>
          </p:nvSpPr>
          <p:spPr>
            <a:xfrm>
              <a:off x="4452650" y="16889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3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9"/>
            <p:cNvSpPr/>
            <p:nvPr/>
          </p:nvSpPr>
          <p:spPr>
            <a:xfrm>
              <a:off x="4431675" y="16289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6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9"/>
            <p:cNvSpPr/>
            <p:nvPr/>
          </p:nvSpPr>
          <p:spPr>
            <a:xfrm>
              <a:off x="4410600" y="1569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2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9"/>
            <p:cNvSpPr/>
            <p:nvPr/>
          </p:nvSpPr>
          <p:spPr>
            <a:xfrm>
              <a:off x="4389600" y="15090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6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9"/>
            <p:cNvSpPr/>
            <p:nvPr/>
          </p:nvSpPr>
          <p:spPr>
            <a:xfrm>
              <a:off x="4368575" y="14490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38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9"/>
            <p:cNvSpPr/>
            <p:nvPr/>
          </p:nvSpPr>
          <p:spPr>
            <a:xfrm>
              <a:off x="4347525" y="13890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1" y="406"/>
                  </a:lnTo>
                  <a:lnTo>
                    <a:pt x="45" y="536"/>
                  </a:lnTo>
                  <a:lnTo>
                    <a:pt x="314" y="440"/>
                  </a:lnTo>
                  <a:lnTo>
                    <a:pt x="408" y="709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3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9"/>
            <p:cNvSpPr/>
            <p:nvPr/>
          </p:nvSpPr>
          <p:spPr>
            <a:xfrm>
              <a:off x="4326500" y="13291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6"/>
                  </a:lnTo>
                  <a:lnTo>
                    <a:pt x="268" y="315"/>
                  </a:lnTo>
                  <a:lnTo>
                    <a:pt x="0" y="409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6" y="709"/>
                  </a:lnTo>
                  <a:lnTo>
                    <a:pt x="536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5" name="Google Shape;6705;p9"/>
          <p:cNvGrpSpPr/>
          <p:nvPr/>
        </p:nvGrpSpPr>
        <p:grpSpPr>
          <a:xfrm flipH="1">
            <a:off x="7828591" y="2027846"/>
            <a:ext cx="2481637" cy="2481637"/>
            <a:chOff x="2214350" y="867750"/>
            <a:chExt cx="1873075" cy="1873075"/>
          </a:xfrm>
        </p:grpSpPr>
        <p:sp>
          <p:nvSpPr>
            <p:cNvPr id="6706" name="Google Shape;6706;p9"/>
            <p:cNvSpPr/>
            <p:nvPr/>
          </p:nvSpPr>
          <p:spPr>
            <a:xfrm>
              <a:off x="2840075" y="8677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9"/>
            <p:cNvSpPr/>
            <p:nvPr/>
          </p:nvSpPr>
          <p:spPr>
            <a:xfrm>
              <a:off x="2915250" y="909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9"/>
            <p:cNvSpPr/>
            <p:nvPr/>
          </p:nvSpPr>
          <p:spPr>
            <a:xfrm>
              <a:off x="2990450" y="9512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9"/>
            <p:cNvSpPr/>
            <p:nvPr/>
          </p:nvSpPr>
          <p:spPr>
            <a:xfrm>
              <a:off x="3065650" y="9928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9"/>
            <p:cNvSpPr/>
            <p:nvPr/>
          </p:nvSpPr>
          <p:spPr>
            <a:xfrm>
              <a:off x="3140850" y="1034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9"/>
            <p:cNvSpPr/>
            <p:nvPr/>
          </p:nvSpPr>
          <p:spPr>
            <a:xfrm>
              <a:off x="3216000" y="10763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9"/>
            <p:cNvSpPr/>
            <p:nvPr/>
          </p:nvSpPr>
          <p:spPr>
            <a:xfrm>
              <a:off x="3291200" y="1118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9"/>
            <p:cNvSpPr/>
            <p:nvPr/>
          </p:nvSpPr>
          <p:spPr>
            <a:xfrm>
              <a:off x="3366400" y="1159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9"/>
            <p:cNvSpPr/>
            <p:nvPr/>
          </p:nvSpPr>
          <p:spPr>
            <a:xfrm>
              <a:off x="3441575" y="1201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9"/>
            <p:cNvSpPr/>
            <p:nvPr/>
          </p:nvSpPr>
          <p:spPr>
            <a:xfrm>
              <a:off x="3516725" y="12432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9"/>
            <p:cNvSpPr/>
            <p:nvPr/>
          </p:nvSpPr>
          <p:spPr>
            <a:xfrm>
              <a:off x="3591950" y="1284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9"/>
            <p:cNvSpPr/>
            <p:nvPr/>
          </p:nvSpPr>
          <p:spPr>
            <a:xfrm>
              <a:off x="3667150" y="1326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9"/>
            <p:cNvSpPr/>
            <p:nvPr/>
          </p:nvSpPr>
          <p:spPr>
            <a:xfrm>
              <a:off x="3742275" y="13683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9"/>
            <p:cNvSpPr/>
            <p:nvPr/>
          </p:nvSpPr>
          <p:spPr>
            <a:xfrm>
              <a:off x="3817475" y="14100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9"/>
            <p:cNvSpPr/>
            <p:nvPr/>
          </p:nvSpPr>
          <p:spPr>
            <a:xfrm>
              <a:off x="3892675" y="14517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9"/>
            <p:cNvSpPr/>
            <p:nvPr/>
          </p:nvSpPr>
          <p:spPr>
            <a:xfrm>
              <a:off x="3967850" y="14934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9"/>
            <p:cNvSpPr/>
            <p:nvPr/>
          </p:nvSpPr>
          <p:spPr>
            <a:xfrm>
              <a:off x="2798350" y="942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9"/>
            <p:cNvSpPr/>
            <p:nvPr/>
          </p:nvSpPr>
          <p:spPr>
            <a:xfrm>
              <a:off x="2756700" y="1018125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4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9"/>
            <p:cNvSpPr/>
            <p:nvPr/>
          </p:nvSpPr>
          <p:spPr>
            <a:xfrm>
              <a:off x="2714925" y="10933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9"/>
            <p:cNvSpPr/>
            <p:nvPr/>
          </p:nvSpPr>
          <p:spPr>
            <a:xfrm>
              <a:off x="2673175" y="11684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9"/>
                  </a:moveTo>
                  <a:lnTo>
                    <a:pt x="4677" y="1740"/>
                  </a:lnTo>
                  <a:lnTo>
                    <a:pt x="3047" y="4677"/>
                  </a:lnTo>
                  <a:lnTo>
                    <a:pt x="108" y="3048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9"/>
            <p:cNvSpPr/>
            <p:nvPr/>
          </p:nvSpPr>
          <p:spPr>
            <a:xfrm>
              <a:off x="2631525" y="12436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9"/>
            <p:cNvSpPr/>
            <p:nvPr/>
          </p:nvSpPr>
          <p:spPr>
            <a:xfrm>
              <a:off x="2589775" y="13188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9"/>
            <p:cNvSpPr/>
            <p:nvPr/>
          </p:nvSpPr>
          <p:spPr>
            <a:xfrm>
              <a:off x="2548075" y="13940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9"/>
            <p:cNvSpPr/>
            <p:nvPr/>
          </p:nvSpPr>
          <p:spPr>
            <a:xfrm>
              <a:off x="2506350" y="1469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9"/>
            <p:cNvSpPr/>
            <p:nvPr/>
          </p:nvSpPr>
          <p:spPr>
            <a:xfrm>
              <a:off x="2464650" y="15444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9"/>
            <p:cNvSpPr/>
            <p:nvPr/>
          </p:nvSpPr>
          <p:spPr>
            <a:xfrm>
              <a:off x="2422900" y="161960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9"/>
            <p:cNvSpPr/>
            <p:nvPr/>
          </p:nvSpPr>
          <p:spPr>
            <a:xfrm>
              <a:off x="2381250" y="1694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10"/>
                  </a:moveTo>
                  <a:lnTo>
                    <a:pt x="4675" y="1739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10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9"/>
            <p:cNvSpPr/>
            <p:nvPr/>
          </p:nvSpPr>
          <p:spPr>
            <a:xfrm>
              <a:off x="2339500" y="1769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9"/>
            <p:cNvSpPr/>
            <p:nvPr/>
          </p:nvSpPr>
          <p:spPr>
            <a:xfrm>
              <a:off x="2297775" y="1845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9"/>
            <p:cNvSpPr/>
            <p:nvPr/>
          </p:nvSpPr>
          <p:spPr>
            <a:xfrm>
              <a:off x="2256075" y="1920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9"/>
            <p:cNvSpPr/>
            <p:nvPr/>
          </p:nvSpPr>
          <p:spPr>
            <a:xfrm>
              <a:off x="2214350" y="19954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9"/>
            <p:cNvSpPr/>
            <p:nvPr/>
          </p:nvSpPr>
          <p:spPr>
            <a:xfrm>
              <a:off x="2873550" y="9846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9"/>
            <p:cNvSpPr/>
            <p:nvPr/>
          </p:nvSpPr>
          <p:spPr>
            <a:xfrm>
              <a:off x="2831825" y="10598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9"/>
            <p:cNvSpPr/>
            <p:nvPr/>
          </p:nvSpPr>
          <p:spPr>
            <a:xfrm>
              <a:off x="2790125" y="11349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9"/>
            <p:cNvSpPr/>
            <p:nvPr/>
          </p:nvSpPr>
          <p:spPr>
            <a:xfrm>
              <a:off x="2748425" y="12101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9"/>
            <p:cNvSpPr/>
            <p:nvPr/>
          </p:nvSpPr>
          <p:spPr>
            <a:xfrm>
              <a:off x="2706725" y="12853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9"/>
            <p:cNvSpPr/>
            <p:nvPr/>
          </p:nvSpPr>
          <p:spPr>
            <a:xfrm>
              <a:off x="2664975" y="13605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10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9"/>
            <p:cNvSpPr/>
            <p:nvPr/>
          </p:nvSpPr>
          <p:spPr>
            <a:xfrm>
              <a:off x="2623250" y="1435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9"/>
            <p:cNvSpPr/>
            <p:nvPr/>
          </p:nvSpPr>
          <p:spPr>
            <a:xfrm>
              <a:off x="2581550" y="1510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9"/>
            <p:cNvSpPr/>
            <p:nvPr/>
          </p:nvSpPr>
          <p:spPr>
            <a:xfrm>
              <a:off x="2539800" y="1586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9"/>
            <p:cNvSpPr/>
            <p:nvPr/>
          </p:nvSpPr>
          <p:spPr>
            <a:xfrm>
              <a:off x="2498100" y="16613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9"/>
            <p:cNvSpPr/>
            <p:nvPr/>
          </p:nvSpPr>
          <p:spPr>
            <a:xfrm>
              <a:off x="2456375" y="17365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9"/>
            <p:cNvSpPr/>
            <p:nvPr/>
          </p:nvSpPr>
          <p:spPr>
            <a:xfrm>
              <a:off x="2414700" y="18117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9"/>
            <p:cNvSpPr/>
            <p:nvPr/>
          </p:nvSpPr>
          <p:spPr>
            <a:xfrm>
              <a:off x="2372975" y="1886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9"/>
            <p:cNvSpPr/>
            <p:nvPr/>
          </p:nvSpPr>
          <p:spPr>
            <a:xfrm>
              <a:off x="2331275" y="1962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9"/>
            <p:cNvSpPr/>
            <p:nvPr/>
          </p:nvSpPr>
          <p:spPr>
            <a:xfrm>
              <a:off x="2289550" y="20372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9"/>
            <p:cNvSpPr/>
            <p:nvPr/>
          </p:nvSpPr>
          <p:spPr>
            <a:xfrm>
              <a:off x="2948750" y="10263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9"/>
            <p:cNvSpPr/>
            <p:nvPr/>
          </p:nvSpPr>
          <p:spPr>
            <a:xfrm>
              <a:off x="2907000" y="11015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9"/>
            <p:cNvSpPr/>
            <p:nvPr/>
          </p:nvSpPr>
          <p:spPr>
            <a:xfrm>
              <a:off x="2865275" y="1176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9"/>
            <p:cNvSpPr/>
            <p:nvPr/>
          </p:nvSpPr>
          <p:spPr>
            <a:xfrm>
              <a:off x="2823625" y="125190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4" y="1740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9"/>
            <p:cNvSpPr/>
            <p:nvPr/>
          </p:nvSpPr>
          <p:spPr>
            <a:xfrm>
              <a:off x="2781850" y="1327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5" y="170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9"/>
            <p:cNvSpPr/>
            <p:nvPr/>
          </p:nvSpPr>
          <p:spPr>
            <a:xfrm>
              <a:off x="2740175" y="1402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9"/>
            <p:cNvSpPr/>
            <p:nvPr/>
          </p:nvSpPr>
          <p:spPr>
            <a:xfrm>
              <a:off x="2698450" y="14774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9"/>
            <p:cNvSpPr/>
            <p:nvPr/>
          </p:nvSpPr>
          <p:spPr>
            <a:xfrm>
              <a:off x="2656750" y="15526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9"/>
            <p:cNvSpPr/>
            <p:nvPr/>
          </p:nvSpPr>
          <p:spPr>
            <a:xfrm>
              <a:off x="2615000" y="162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9"/>
            <p:cNvSpPr/>
            <p:nvPr/>
          </p:nvSpPr>
          <p:spPr>
            <a:xfrm>
              <a:off x="2573300" y="17030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9"/>
            <p:cNvSpPr/>
            <p:nvPr/>
          </p:nvSpPr>
          <p:spPr>
            <a:xfrm>
              <a:off x="2531575" y="17782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9"/>
            <p:cNvSpPr/>
            <p:nvPr/>
          </p:nvSpPr>
          <p:spPr>
            <a:xfrm>
              <a:off x="2489825" y="18534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4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9"/>
            <p:cNvSpPr/>
            <p:nvPr/>
          </p:nvSpPr>
          <p:spPr>
            <a:xfrm>
              <a:off x="2448175" y="1928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9"/>
            <p:cNvSpPr/>
            <p:nvPr/>
          </p:nvSpPr>
          <p:spPr>
            <a:xfrm>
              <a:off x="2406425" y="2003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9"/>
            <p:cNvSpPr/>
            <p:nvPr/>
          </p:nvSpPr>
          <p:spPr>
            <a:xfrm>
              <a:off x="2364725" y="20789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9"/>
            <p:cNvSpPr/>
            <p:nvPr/>
          </p:nvSpPr>
          <p:spPr>
            <a:xfrm>
              <a:off x="3023900" y="10680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9"/>
            <p:cNvSpPr/>
            <p:nvPr/>
          </p:nvSpPr>
          <p:spPr>
            <a:xfrm>
              <a:off x="2982200" y="11432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9"/>
            <p:cNvSpPr/>
            <p:nvPr/>
          </p:nvSpPr>
          <p:spPr>
            <a:xfrm>
              <a:off x="2940475" y="1218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9"/>
            <p:cNvSpPr/>
            <p:nvPr/>
          </p:nvSpPr>
          <p:spPr>
            <a:xfrm>
              <a:off x="2898800" y="1293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9"/>
            <p:cNvSpPr/>
            <p:nvPr/>
          </p:nvSpPr>
          <p:spPr>
            <a:xfrm>
              <a:off x="2857050" y="1368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9" y="107"/>
                  </a:lnTo>
                  <a:close/>
                  <a:moveTo>
                    <a:pt x="1708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9"/>
            <p:cNvSpPr/>
            <p:nvPr/>
          </p:nvSpPr>
          <p:spPr>
            <a:xfrm>
              <a:off x="2815350" y="1444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9" y="105"/>
                  </a:moveTo>
                  <a:lnTo>
                    <a:pt x="4677" y="1736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9" y="105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9"/>
            <p:cNvSpPr/>
            <p:nvPr/>
          </p:nvSpPr>
          <p:spPr>
            <a:xfrm>
              <a:off x="2773650" y="15191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9"/>
            <p:cNvSpPr/>
            <p:nvPr/>
          </p:nvSpPr>
          <p:spPr>
            <a:xfrm>
              <a:off x="2731900" y="1594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9"/>
            <p:cNvSpPr/>
            <p:nvPr/>
          </p:nvSpPr>
          <p:spPr>
            <a:xfrm>
              <a:off x="2690200" y="16695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9"/>
            <p:cNvSpPr/>
            <p:nvPr/>
          </p:nvSpPr>
          <p:spPr>
            <a:xfrm>
              <a:off x="2648475" y="1744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9"/>
            <p:cNvSpPr/>
            <p:nvPr/>
          </p:nvSpPr>
          <p:spPr>
            <a:xfrm>
              <a:off x="2606775" y="18199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4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9"/>
            <p:cNvSpPr/>
            <p:nvPr/>
          </p:nvSpPr>
          <p:spPr>
            <a:xfrm>
              <a:off x="2565025" y="18950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9" y="108"/>
                  </a:moveTo>
                  <a:lnTo>
                    <a:pt x="4677" y="1740"/>
                  </a:lnTo>
                  <a:lnTo>
                    <a:pt x="3046" y="4677"/>
                  </a:lnTo>
                  <a:lnTo>
                    <a:pt x="108" y="3047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9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9"/>
            <p:cNvSpPr/>
            <p:nvPr/>
          </p:nvSpPr>
          <p:spPr>
            <a:xfrm>
              <a:off x="2523375" y="19702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9"/>
            <p:cNvSpPr/>
            <p:nvPr/>
          </p:nvSpPr>
          <p:spPr>
            <a:xfrm>
              <a:off x="2481625" y="2045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9"/>
            <p:cNvSpPr/>
            <p:nvPr/>
          </p:nvSpPr>
          <p:spPr>
            <a:xfrm>
              <a:off x="2439900" y="21206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9"/>
            <p:cNvSpPr/>
            <p:nvPr/>
          </p:nvSpPr>
          <p:spPr>
            <a:xfrm>
              <a:off x="3099100" y="11098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9"/>
            <p:cNvSpPr/>
            <p:nvPr/>
          </p:nvSpPr>
          <p:spPr>
            <a:xfrm>
              <a:off x="3057375" y="1184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9"/>
            <p:cNvSpPr/>
            <p:nvPr/>
          </p:nvSpPr>
          <p:spPr>
            <a:xfrm>
              <a:off x="3015675" y="12601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9"/>
            <p:cNvSpPr/>
            <p:nvPr/>
          </p:nvSpPr>
          <p:spPr>
            <a:xfrm>
              <a:off x="2973925" y="13353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9"/>
            <p:cNvSpPr/>
            <p:nvPr/>
          </p:nvSpPr>
          <p:spPr>
            <a:xfrm>
              <a:off x="2932275" y="14105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9"/>
            <p:cNvSpPr/>
            <p:nvPr/>
          </p:nvSpPr>
          <p:spPr>
            <a:xfrm>
              <a:off x="2890550" y="1485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9"/>
            <p:cNvSpPr/>
            <p:nvPr/>
          </p:nvSpPr>
          <p:spPr>
            <a:xfrm>
              <a:off x="2848850" y="15609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9"/>
            <p:cNvSpPr/>
            <p:nvPr/>
          </p:nvSpPr>
          <p:spPr>
            <a:xfrm>
              <a:off x="2807100" y="1636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9"/>
            <p:cNvSpPr/>
            <p:nvPr/>
          </p:nvSpPr>
          <p:spPr>
            <a:xfrm>
              <a:off x="2765400" y="1711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9"/>
            <p:cNvSpPr/>
            <p:nvPr/>
          </p:nvSpPr>
          <p:spPr>
            <a:xfrm>
              <a:off x="2723675" y="1786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9"/>
            <p:cNvSpPr/>
            <p:nvPr/>
          </p:nvSpPr>
          <p:spPr>
            <a:xfrm>
              <a:off x="2681925" y="18616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9"/>
            <p:cNvSpPr/>
            <p:nvPr/>
          </p:nvSpPr>
          <p:spPr>
            <a:xfrm>
              <a:off x="2640225" y="19367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8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9"/>
            <p:cNvSpPr/>
            <p:nvPr/>
          </p:nvSpPr>
          <p:spPr>
            <a:xfrm>
              <a:off x="2598500" y="2011975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9"/>
            <p:cNvSpPr/>
            <p:nvPr/>
          </p:nvSpPr>
          <p:spPr>
            <a:xfrm>
              <a:off x="2556825" y="20871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9"/>
            <p:cNvSpPr/>
            <p:nvPr/>
          </p:nvSpPr>
          <p:spPr>
            <a:xfrm>
              <a:off x="2515100" y="21623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9"/>
            <p:cNvSpPr/>
            <p:nvPr/>
          </p:nvSpPr>
          <p:spPr>
            <a:xfrm>
              <a:off x="3174300" y="11515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9"/>
            <p:cNvSpPr/>
            <p:nvPr/>
          </p:nvSpPr>
          <p:spPr>
            <a:xfrm>
              <a:off x="3132575" y="1226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9"/>
            <p:cNvSpPr/>
            <p:nvPr/>
          </p:nvSpPr>
          <p:spPr>
            <a:xfrm>
              <a:off x="3090875" y="13018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9"/>
            <p:cNvSpPr/>
            <p:nvPr/>
          </p:nvSpPr>
          <p:spPr>
            <a:xfrm>
              <a:off x="3049125" y="13770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9"/>
            <p:cNvSpPr/>
            <p:nvPr/>
          </p:nvSpPr>
          <p:spPr>
            <a:xfrm>
              <a:off x="3007400" y="1452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9"/>
            <p:cNvSpPr/>
            <p:nvPr/>
          </p:nvSpPr>
          <p:spPr>
            <a:xfrm>
              <a:off x="2965725" y="1527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9"/>
            <p:cNvSpPr/>
            <p:nvPr/>
          </p:nvSpPr>
          <p:spPr>
            <a:xfrm>
              <a:off x="2924000" y="16025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9"/>
            <p:cNvSpPr/>
            <p:nvPr/>
          </p:nvSpPr>
          <p:spPr>
            <a:xfrm>
              <a:off x="2882300" y="16778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9"/>
            <p:cNvSpPr/>
            <p:nvPr/>
          </p:nvSpPr>
          <p:spPr>
            <a:xfrm>
              <a:off x="2840575" y="1753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9"/>
            <p:cNvSpPr/>
            <p:nvPr/>
          </p:nvSpPr>
          <p:spPr>
            <a:xfrm>
              <a:off x="2798875" y="18281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9"/>
            <p:cNvSpPr/>
            <p:nvPr/>
          </p:nvSpPr>
          <p:spPr>
            <a:xfrm>
              <a:off x="2757125" y="19033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9"/>
            <p:cNvSpPr/>
            <p:nvPr/>
          </p:nvSpPr>
          <p:spPr>
            <a:xfrm>
              <a:off x="2715425" y="19785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9"/>
            <p:cNvSpPr/>
            <p:nvPr/>
          </p:nvSpPr>
          <p:spPr>
            <a:xfrm>
              <a:off x="2673700" y="2053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9"/>
            <p:cNvSpPr/>
            <p:nvPr/>
          </p:nvSpPr>
          <p:spPr>
            <a:xfrm>
              <a:off x="2631950" y="21288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8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9"/>
            <p:cNvSpPr/>
            <p:nvPr/>
          </p:nvSpPr>
          <p:spPr>
            <a:xfrm>
              <a:off x="2590300" y="22040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9"/>
            <p:cNvSpPr/>
            <p:nvPr/>
          </p:nvSpPr>
          <p:spPr>
            <a:xfrm>
              <a:off x="3249475" y="1193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9"/>
            <p:cNvSpPr/>
            <p:nvPr/>
          </p:nvSpPr>
          <p:spPr>
            <a:xfrm>
              <a:off x="3207775" y="12683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9"/>
            <p:cNvSpPr/>
            <p:nvPr/>
          </p:nvSpPr>
          <p:spPr>
            <a:xfrm>
              <a:off x="3166025" y="1343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9"/>
            <p:cNvSpPr/>
            <p:nvPr/>
          </p:nvSpPr>
          <p:spPr>
            <a:xfrm>
              <a:off x="3124325" y="14187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9"/>
            <p:cNvSpPr/>
            <p:nvPr/>
          </p:nvSpPr>
          <p:spPr>
            <a:xfrm>
              <a:off x="3082600" y="1493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9"/>
            <p:cNvSpPr/>
            <p:nvPr/>
          </p:nvSpPr>
          <p:spPr>
            <a:xfrm>
              <a:off x="3040900" y="15691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9"/>
            <p:cNvSpPr/>
            <p:nvPr/>
          </p:nvSpPr>
          <p:spPr>
            <a:xfrm>
              <a:off x="2999200" y="16443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9"/>
            <p:cNvSpPr/>
            <p:nvPr/>
          </p:nvSpPr>
          <p:spPr>
            <a:xfrm>
              <a:off x="2957500" y="17195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9"/>
            <p:cNvSpPr/>
            <p:nvPr/>
          </p:nvSpPr>
          <p:spPr>
            <a:xfrm>
              <a:off x="2915775" y="17946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9"/>
            <p:cNvSpPr/>
            <p:nvPr/>
          </p:nvSpPr>
          <p:spPr>
            <a:xfrm>
              <a:off x="2874025" y="18698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9"/>
            <p:cNvSpPr/>
            <p:nvPr/>
          </p:nvSpPr>
          <p:spPr>
            <a:xfrm>
              <a:off x="2832325" y="19450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9"/>
            <p:cNvSpPr/>
            <p:nvPr/>
          </p:nvSpPr>
          <p:spPr>
            <a:xfrm>
              <a:off x="2790600" y="2020250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5" y="1706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9"/>
            <p:cNvSpPr/>
            <p:nvPr/>
          </p:nvSpPr>
          <p:spPr>
            <a:xfrm>
              <a:off x="2748900" y="20954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9"/>
            <p:cNvSpPr/>
            <p:nvPr/>
          </p:nvSpPr>
          <p:spPr>
            <a:xfrm>
              <a:off x="2707150" y="21706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9"/>
            <p:cNvSpPr/>
            <p:nvPr/>
          </p:nvSpPr>
          <p:spPr>
            <a:xfrm>
              <a:off x="2665500" y="22458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9"/>
            <p:cNvSpPr/>
            <p:nvPr/>
          </p:nvSpPr>
          <p:spPr>
            <a:xfrm>
              <a:off x="3324675" y="12349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9"/>
            <p:cNvSpPr/>
            <p:nvPr/>
          </p:nvSpPr>
          <p:spPr>
            <a:xfrm>
              <a:off x="3282975" y="1310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9"/>
            <p:cNvSpPr/>
            <p:nvPr/>
          </p:nvSpPr>
          <p:spPr>
            <a:xfrm>
              <a:off x="3241225" y="1385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9"/>
            <p:cNvSpPr/>
            <p:nvPr/>
          </p:nvSpPr>
          <p:spPr>
            <a:xfrm>
              <a:off x="3199500" y="1460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9"/>
            <p:cNvSpPr/>
            <p:nvPr/>
          </p:nvSpPr>
          <p:spPr>
            <a:xfrm>
              <a:off x="3157800" y="15356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9"/>
            <p:cNvSpPr/>
            <p:nvPr/>
          </p:nvSpPr>
          <p:spPr>
            <a:xfrm>
              <a:off x="3116050" y="16108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9"/>
            <p:cNvSpPr/>
            <p:nvPr/>
          </p:nvSpPr>
          <p:spPr>
            <a:xfrm>
              <a:off x="3074400" y="1686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9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7" y="109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9"/>
            <p:cNvSpPr/>
            <p:nvPr/>
          </p:nvSpPr>
          <p:spPr>
            <a:xfrm>
              <a:off x="3032625" y="17612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9"/>
            <p:cNvSpPr/>
            <p:nvPr/>
          </p:nvSpPr>
          <p:spPr>
            <a:xfrm>
              <a:off x="2990950" y="18364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9"/>
            <p:cNvSpPr/>
            <p:nvPr/>
          </p:nvSpPr>
          <p:spPr>
            <a:xfrm>
              <a:off x="2949225" y="1911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9"/>
            <p:cNvSpPr/>
            <p:nvPr/>
          </p:nvSpPr>
          <p:spPr>
            <a:xfrm>
              <a:off x="2907525" y="1986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9"/>
            <p:cNvSpPr/>
            <p:nvPr/>
          </p:nvSpPr>
          <p:spPr>
            <a:xfrm>
              <a:off x="2865800" y="2061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9"/>
            <p:cNvSpPr/>
            <p:nvPr/>
          </p:nvSpPr>
          <p:spPr>
            <a:xfrm>
              <a:off x="2824050" y="2137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9" y="105"/>
                  </a:moveTo>
                  <a:lnTo>
                    <a:pt x="4678" y="1736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5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9"/>
            <p:cNvSpPr/>
            <p:nvPr/>
          </p:nvSpPr>
          <p:spPr>
            <a:xfrm>
              <a:off x="2782350" y="22123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9"/>
            <p:cNvSpPr/>
            <p:nvPr/>
          </p:nvSpPr>
          <p:spPr>
            <a:xfrm>
              <a:off x="2740625" y="22875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9"/>
            <p:cNvSpPr/>
            <p:nvPr/>
          </p:nvSpPr>
          <p:spPr>
            <a:xfrm>
              <a:off x="3399875" y="12766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9"/>
            <p:cNvSpPr/>
            <p:nvPr/>
          </p:nvSpPr>
          <p:spPr>
            <a:xfrm>
              <a:off x="3358125" y="13517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9"/>
            <p:cNvSpPr/>
            <p:nvPr/>
          </p:nvSpPr>
          <p:spPr>
            <a:xfrm>
              <a:off x="3316425" y="14269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9"/>
            <p:cNvSpPr/>
            <p:nvPr/>
          </p:nvSpPr>
          <p:spPr>
            <a:xfrm>
              <a:off x="3274700" y="15021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9"/>
            <p:cNvSpPr/>
            <p:nvPr/>
          </p:nvSpPr>
          <p:spPr>
            <a:xfrm>
              <a:off x="3233000" y="1577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9"/>
            <p:cNvSpPr/>
            <p:nvPr/>
          </p:nvSpPr>
          <p:spPr>
            <a:xfrm>
              <a:off x="3191250" y="16525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9"/>
            <p:cNvSpPr/>
            <p:nvPr/>
          </p:nvSpPr>
          <p:spPr>
            <a:xfrm>
              <a:off x="3149600" y="1727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9"/>
            <p:cNvSpPr/>
            <p:nvPr/>
          </p:nvSpPr>
          <p:spPr>
            <a:xfrm>
              <a:off x="3107850" y="18029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9"/>
            <p:cNvSpPr/>
            <p:nvPr/>
          </p:nvSpPr>
          <p:spPr>
            <a:xfrm>
              <a:off x="3066125" y="18781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9"/>
            <p:cNvSpPr/>
            <p:nvPr/>
          </p:nvSpPr>
          <p:spPr>
            <a:xfrm>
              <a:off x="3024425" y="19533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9"/>
            <p:cNvSpPr/>
            <p:nvPr/>
          </p:nvSpPr>
          <p:spPr>
            <a:xfrm>
              <a:off x="2982700" y="20285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9"/>
            <p:cNvSpPr/>
            <p:nvPr/>
          </p:nvSpPr>
          <p:spPr>
            <a:xfrm>
              <a:off x="2941000" y="21036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10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9"/>
            <p:cNvSpPr/>
            <p:nvPr/>
          </p:nvSpPr>
          <p:spPr>
            <a:xfrm>
              <a:off x="2899250" y="2178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9"/>
            <p:cNvSpPr/>
            <p:nvPr/>
          </p:nvSpPr>
          <p:spPr>
            <a:xfrm>
              <a:off x="2857550" y="22540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9"/>
            <p:cNvSpPr/>
            <p:nvPr/>
          </p:nvSpPr>
          <p:spPr>
            <a:xfrm>
              <a:off x="2815825" y="2329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9"/>
            <p:cNvSpPr/>
            <p:nvPr/>
          </p:nvSpPr>
          <p:spPr>
            <a:xfrm>
              <a:off x="3475075" y="13183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9"/>
            <p:cNvSpPr/>
            <p:nvPr/>
          </p:nvSpPr>
          <p:spPr>
            <a:xfrm>
              <a:off x="3433325" y="1393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9"/>
            <p:cNvSpPr/>
            <p:nvPr/>
          </p:nvSpPr>
          <p:spPr>
            <a:xfrm>
              <a:off x="3391600" y="14687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9"/>
            <p:cNvSpPr/>
            <p:nvPr/>
          </p:nvSpPr>
          <p:spPr>
            <a:xfrm>
              <a:off x="3349900" y="15438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9"/>
            <p:cNvSpPr/>
            <p:nvPr/>
          </p:nvSpPr>
          <p:spPr>
            <a:xfrm>
              <a:off x="3308150" y="16190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9"/>
            <p:cNvSpPr/>
            <p:nvPr/>
          </p:nvSpPr>
          <p:spPr>
            <a:xfrm>
              <a:off x="3266450" y="16942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9"/>
            <p:cNvSpPr/>
            <p:nvPr/>
          </p:nvSpPr>
          <p:spPr>
            <a:xfrm>
              <a:off x="3224725" y="17694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40" y="108"/>
                  </a:moveTo>
                  <a:lnTo>
                    <a:pt x="4678" y="1739"/>
                  </a:lnTo>
                  <a:lnTo>
                    <a:pt x="3048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9"/>
            <p:cNvSpPr/>
            <p:nvPr/>
          </p:nvSpPr>
          <p:spPr>
            <a:xfrm>
              <a:off x="3183050" y="18446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9"/>
            <p:cNvSpPr/>
            <p:nvPr/>
          </p:nvSpPr>
          <p:spPr>
            <a:xfrm>
              <a:off x="3141325" y="1919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9"/>
            <p:cNvSpPr/>
            <p:nvPr/>
          </p:nvSpPr>
          <p:spPr>
            <a:xfrm>
              <a:off x="3099625" y="1995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9"/>
            <p:cNvSpPr/>
            <p:nvPr/>
          </p:nvSpPr>
          <p:spPr>
            <a:xfrm>
              <a:off x="3057875" y="2070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6" y="4678"/>
                  </a:lnTo>
                  <a:lnTo>
                    <a:pt x="107" y="3046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9"/>
            <p:cNvSpPr/>
            <p:nvPr/>
          </p:nvSpPr>
          <p:spPr>
            <a:xfrm>
              <a:off x="3016150" y="21454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9"/>
            <p:cNvSpPr/>
            <p:nvPr/>
          </p:nvSpPr>
          <p:spPr>
            <a:xfrm>
              <a:off x="2974450" y="22206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9"/>
            <p:cNvSpPr/>
            <p:nvPr/>
          </p:nvSpPr>
          <p:spPr>
            <a:xfrm>
              <a:off x="2932725" y="2295800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9"/>
            <p:cNvSpPr/>
            <p:nvPr/>
          </p:nvSpPr>
          <p:spPr>
            <a:xfrm>
              <a:off x="2891025" y="2370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9"/>
            <p:cNvSpPr/>
            <p:nvPr/>
          </p:nvSpPr>
          <p:spPr>
            <a:xfrm>
              <a:off x="3550200" y="1360050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7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9"/>
            <p:cNvSpPr/>
            <p:nvPr/>
          </p:nvSpPr>
          <p:spPr>
            <a:xfrm>
              <a:off x="3508525" y="14352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9"/>
            <p:cNvSpPr/>
            <p:nvPr/>
          </p:nvSpPr>
          <p:spPr>
            <a:xfrm>
              <a:off x="3466800" y="1510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9"/>
            <p:cNvSpPr/>
            <p:nvPr/>
          </p:nvSpPr>
          <p:spPr>
            <a:xfrm>
              <a:off x="3425100" y="15856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9"/>
            <p:cNvSpPr/>
            <p:nvPr/>
          </p:nvSpPr>
          <p:spPr>
            <a:xfrm>
              <a:off x="3383350" y="16608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9"/>
            <p:cNvSpPr/>
            <p:nvPr/>
          </p:nvSpPr>
          <p:spPr>
            <a:xfrm>
              <a:off x="3341650" y="1735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9"/>
            <p:cNvSpPr/>
            <p:nvPr/>
          </p:nvSpPr>
          <p:spPr>
            <a:xfrm>
              <a:off x="3299925" y="18111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9"/>
            <p:cNvSpPr/>
            <p:nvPr/>
          </p:nvSpPr>
          <p:spPr>
            <a:xfrm>
              <a:off x="3258175" y="1886375"/>
              <a:ext cx="119650" cy="119575"/>
            </a:xfrm>
            <a:custGeom>
              <a:avLst/>
              <a:gdLst/>
              <a:ahLst/>
              <a:cxnLst/>
              <a:rect l="l" t="t" r="r" b="b"/>
              <a:pathLst>
                <a:path w="4786" h="4783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10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6" y="1707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9"/>
            <p:cNvSpPr/>
            <p:nvPr/>
          </p:nvSpPr>
          <p:spPr>
            <a:xfrm>
              <a:off x="3216475" y="19615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9"/>
            <p:cNvSpPr/>
            <p:nvPr/>
          </p:nvSpPr>
          <p:spPr>
            <a:xfrm>
              <a:off x="3174775" y="2036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9"/>
            <p:cNvSpPr/>
            <p:nvPr/>
          </p:nvSpPr>
          <p:spPr>
            <a:xfrm>
              <a:off x="3133075" y="2111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9"/>
            <p:cNvSpPr/>
            <p:nvPr/>
          </p:nvSpPr>
          <p:spPr>
            <a:xfrm>
              <a:off x="3091350" y="2187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9"/>
            <p:cNvSpPr/>
            <p:nvPr/>
          </p:nvSpPr>
          <p:spPr>
            <a:xfrm>
              <a:off x="3049650" y="22622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9"/>
                  </a:lnTo>
                  <a:lnTo>
                    <a:pt x="108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9"/>
            <p:cNvSpPr/>
            <p:nvPr/>
          </p:nvSpPr>
          <p:spPr>
            <a:xfrm>
              <a:off x="3007925" y="23374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9"/>
            <p:cNvSpPr/>
            <p:nvPr/>
          </p:nvSpPr>
          <p:spPr>
            <a:xfrm>
              <a:off x="2966225" y="24126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9"/>
            <p:cNvSpPr/>
            <p:nvPr/>
          </p:nvSpPr>
          <p:spPr>
            <a:xfrm>
              <a:off x="3625425" y="14017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9"/>
            <p:cNvSpPr/>
            <p:nvPr/>
          </p:nvSpPr>
          <p:spPr>
            <a:xfrm>
              <a:off x="3583700" y="14769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9"/>
            <p:cNvSpPr/>
            <p:nvPr/>
          </p:nvSpPr>
          <p:spPr>
            <a:xfrm>
              <a:off x="3542000" y="15521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9"/>
            <p:cNvSpPr/>
            <p:nvPr/>
          </p:nvSpPr>
          <p:spPr>
            <a:xfrm>
              <a:off x="3500250" y="1627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9"/>
            <p:cNvSpPr/>
            <p:nvPr/>
          </p:nvSpPr>
          <p:spPr>
            <a:xfrm>
              <a:off x="3458550" y="17025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9"/>
            <p:cNvSpPr/>
            <p:nvPr/>
          </p:nvSpPr>
          <p:spPr>
            <a:xfrm>
              <a:off x="3416825" y="1777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9"/>
            <p:cNvSpPr/>
            <p:nvPr/>
          </p:nvSpPr>
          <p:spPr>
            <a:xfrm>
              <a:off x="3375125" y="18529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9"/>
            <p:cNvSpPr/>
            <p:nvPr/>
          </p:nvSpPr>
          <p:spPr>
            <a:xfrm>
              <a:off x="3333375" y="1928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9"/>
            <p:cNvSpPr/>
            <p:nvPr/>
          </p:nvSpPr>
          <p:spPr>
            <a:xfrm>
              <a:off x="3291725" y="2003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9"/>
            <p:cNvSpPr/>
            <p:nvPr/>
          </p:nvSpPr>
          <p:spPr>
            <a:xfrm>
              <a:off x="3249975" y="2078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9"/>
            <p:cNvSpPr/>
            <p:nvPr/>
          </p:nvSpPr>
          <p:spPr>
            <a:xfrm>
              <a:off x="3208200" y="2153675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9"/>
            <p:cNvSpPr/>
            <p:nvPr/>
          </p:nvSpPr>
          <p:spPr>
            <a:xfrm>
              <a:off x="3166550" y="2228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9"/>
            <p:cNvSpPr/>
            <p:nvPr/>
          </p:nvSpPr>
          <p:spPr>
            <a:xfrm>
              <a:off x="3124800" y="2304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9"/>
            <p:cNvSpPr/>
            <p:nvPr/>
          </p:nvSpPr>
          <p:spPr>
            <a:xfrm>
              <a:off x="3083100" y="2379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9"/>
            <p:cNvSpPr/>
            <p:nvPr/>
          </p:nvSpPr>
          <p:spPr>
            <a:xfrm>
              <a:off x="3041375" y="2454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9"/>
            <p:cNvSpPr/>
            <p:nvPr/>
          </p:nvSpPr>
          <p:spPr>
            <a:xfrm>
              <a:off x="3700575" y="14435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9"/>
            <p:cNvSpPr/>
            <p:nvPr/>
          </p:nvSpPr>
          <p:spPr>
            <a:xfrm>
              <a:off x="3658875" y="1518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9"/>
            <p:cNvSpPr/>
            <p:nvPr/>
          </p:nvSpPr>
          <p:spPr>
            <a:xfrm>
              <a:off x="3617175" y="1593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9"/>
            <p:cNvSpPr/>
            <p:nvPr/>
          </p:nvSpPr>
          <p:spPr>
            <a:xfrm>
              <a:off x="3575450" y="1669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9"/>
            <p:cNvSpPr/>
            <p:nvPr/>
          </p:nvSpPr>
          <p:spPr>
            <a:xfrm>
              <a:off x="3533750" y="1744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9"/>
            <p:cNvSpPr/>
            <p:nvPr/>
          </p:nvSpPr>
          <p:spPr>
            <a:xfrm>
              <a:off x="3492025" y="1819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9"/>
            <p:cNvSpPr/>
            <p:nvPr/>
          </p:nvSpPr>
          <p:spPr>
            <a:xfrm>
              <a:off x="3450275" y="1894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9"/>
            <p:cNvSpPr/>
            <p:nvPr/>
          </p:nvSpPr>
          <p:spPr>
            <a:xfrm>
              <a:off x="3408575" y="1969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9"/>
            <p:cNvSpPr/>
            <p:nvPr/>
          </p:nvSpPr>
          <p:spPr>
            <a:xfrm>
              <a:off x="3366850" y="20450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9"/>
            <p:cNvSpPr/>
            <p:nvPr/>
          </p:nvSpPr>
          <p:spPr>
            <a:xfrm>
              <a:off x="3325175" y="21201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80"/>
                  </a:lnTo>
                  <a:lnTo>
                    <a:pt x="107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9"/>
            <p:cNvSpPr/>
            <p:nvPr/>
          </p:nvSpPr>
          <p:spPr>
            <a:xfrm>
              <a:off x="3283450" y="2195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9"/>
            <p:cNvSpPr/>
            <p:nvPr/>
          </p:nvSpPr>
          <p:spPr>
            <a:xfrm>
              <a:off x="3241750" y="2270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9"/>
            <p:cNvSpPr/>
            <p:nvPr/>
          </p:nvSpPr>
          <p:spPr>
            <a:xfrm>
              <a:off x="3200000" y="23457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9"/>
            <p:cNvSpPr/>
            <p:nvPr/>
          </p:nvSpPr>
          <p:spPr>
            <a:xfrm>
              <a:off x="3158300" y="24208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4" y="4677"/>
                  </a:lnTo>
                  <a:lnTo>
                    <a:pt x="105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9"/>
            <p:cNvSpPr/>
            <p:nvPr/>
          </p:nvSpPr>
          <p:spPr>
            <a:xfrm>
              <a:off x="3116575" y="24960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9"/>
            <p:cNvSpPr/>
            <p:nvPr/>
          </p:nvSpPr>
          <p:spPr>
            <a:xfrm>
              <a:off x="3775750" y="14852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9"/>
            <p:cNvSpPr/>
            <p:nvPr/>
          </p:nvSpPr>
          <p:spPr>
            <a:xfrm>
              <a:off x="3734050" y="15604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9"/>
            <p:cNvSpPr/>
            <p:nvPr/>
          </p:nvSpPr>
          <p:spPr>
            <a:xfrm>
              <a:off x="3692300" y="16356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40" y="107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9"/>
            <p:cNvSpPr/>
            <p:nvPr/>
          </p:nvSpPr>
          <p:spPr>
            <a:xfrm>
              <a:off x="3650650" y="1710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9"/>
            <p:cNvSpPr/>
            <p:nvPr/>
          </p:nvSpPr>
          <p:spPr>
            <a:xfrm>
              <a:off x="3608925" y="1785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4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9"/>
            <p:cNvSpPr/>
            <p:nvPr/>
          </p:nvSpPr>
          <p:spPr>
            <a:xfrm>
              <a:off x="3567225" y="18611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9"/>
            <p:cNvSpPr/>
            <p:nvPr/>
          </p:nvSpPr>
          <p:spPr>
            <a:xfrm>
              <a:off x="3525475" y="1936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9"/>
            <p:cNvSpPr/>
            <p:nvPr/>
          </p:nvSpPr>
          <p:spPr>
            <a:xfrm>
              <a:off x="3483775" y="20115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9"/>
            <p:cNvSpPr/>
            <p:nvPr/>
          </p:nvSpPr>
          <p:spPr>
            <a:xfrm>
              <a:off x="3442050" y="20867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9"/>
            <p:cNvSpPr/>
            <p:nvPr/>
          </p:nvSpPr>
          <p:spPr>
            <a:xfrm>
              <a:off x="3400300" y="21618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9"/>
            <p:cNvSpPr/>
            <p:nvPr/>
          </p:nvSpPr>
          <p:spPr>
            <a:xfrm>
              <a:off x="3358650" y="2237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9"/>
            <p:cNvSpPr/>
            <p:nvPr/>
          </p:nvSpPr>
          <p:spPr>
            <a:xfrm>
              <a:off x="3316900" y="2312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5" y="1741"/>
                  </a:lnTo>
                  <a:lnTo>
                    <a:pt x="3046" y="4678"/>
                  </a:lnTo>
                  <a:lnTo>
                    <a:pt x="107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9"/>
            <p:cNvSpPr/>
            <p:nvPr/>
          </p:nvSpPr>
          <p:spPr>
            <a:xfrm>
              <a:off x="3275200" y="23874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9"/>
            <p:cNvSpPr/>
            <p:nvPr/>
          </p:nvSpPr>
          <p:spPr>
            <a:xfrm>
              <a:off x="3233475" y="24626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9" y="108"/>
                  </a:moveTo>
                  <a:lnTo>
                    <a:pt x="4678" y="1739"/>
                  </a:lnTo>
                  <a:lnTo>
                    <a:pt x="3047" y="4676"/>
                  </a:lnTo>
                  <a:lnTo>
                    <a:pt x="106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9"/>
            <p:cNvSpPr/>
            <p:nvPr/>
          </p:nvSpPr>
          <p:spPr>
            <a:xfrm>
              <a:off x="3191775" y="253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9"/>
            <p:cNvSpPr/>
            <p:nvPr/>
          </p:nvSpPr>
          <p:spPr>
            <a:xfrm>
              <a:off x="3850950" y="1526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9"/>
            <p:cNvSpPr/>
            <p:nvPr/>
          </p:nvSpPr>
          <p:spPr>
            <a:xfrm>
              <a:off x="3809275" y="1602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9"/>
            <p:cNvSpPr/>
            <p:nvPr/>
          </p:nvSpPr>
          <p:spPr>
            <a:xfrm>
              <a:off x="3767550" y="1677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9"/>
            <p:cNvSpPr/>
            <p:nvPr/>
          </p:nvSpPr>
          <p:spPr>
            <a:xfrm>
              <a:off x="3725850" y="1752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9"/>
            <p:cNvSpPr/>
            <p:nvPr/>
          </p:nvSpPr>
          <p:spPr>
            <a:xfrm>
              <a:off x="3684100" y="1827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9"/>
            <p:cNvSpPr/>
            <p:nvPr/>
          </p:nvSpPr>
          <p:spPr>
            <a:xfrm>
              <a:off x="3642375" y="19028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9"/>
            <p:cNvSpPr/>
            <p:nvPr/>
          </p:nvSpPr>
          <p:spPr>
            <a:xfrm>
              <a:off x="3600675" y="1978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9"/>
            <p:cNvSpPr/>
            <p:nvPr/>
          </p:nvSpPr>
          <p:spPr>
            <a:xfrm>
              <a:off x="3558950" y="205320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9"/>
            <p:cNvSpPr/>
            <p:nvPr/>
          </p:nvSpPr>
          <p:spPr>
            <a:xfrm>
              <a:off x="3517250" y="21284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9"/>
            <p:cNvSpPr/>
            <p:nvPr/>
          </p:nvSpPr>
          <p:spPr>
            <a:xfrm>
              <a:off x="3475500" y="22036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4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9"/>
            <p:cNvSpPr/>
            <p:nvPr/>
          </p:nvSpPr>
          <p:spPr>
            <a:xfrm>
              <a:off x="3433850" y="22787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9"/>
            <p:cNvSpPr/>
            <p:nvPr/>
          </p:nvSpPr>
          <p:spPr>
            <a:xfrm>
              <a:off x="3392075" y="2353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9"/>
            <p:cNvSpPr/>
            <p:nvPr/>
          </p:nvSpPr>
          <p:spPr>
            <a:xfrm>
              <a:off x="3350375" y="24291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9" y="108"/>
                  </a:moveTo>
                  <a:lnTo>
                    <a:pt x="4678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9"/>
            <p:cNvSpPr/>
            <p:nvPr/>
          </p:nvSpPr>
          <p:spPr>
            <a:xfrm>
              <a:off x="3308675" y="2504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9"/>
                  </a:moveTo>
                  <a:lnTo>
                    <a:pt x="4676" y="1740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09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9"/>
            <p:cNvSpPr/>
            <p:nvPr/>
          </p:nvSpPr>
          <p:spPr>
            <a:xfrm>
              <a:off x="3266925" y="25795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9"/>
            <p:cNvSpPr/>
            <p:nvPr/>
          </p:nvSpPr>
          <p:spPr>
            <a:xfrm>
              <a:off x="3926150" y="156867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9"/>
            <p:cNvSpPr/>
            <p:nvPr/>
          </p:nvSpPr>
          <p:spPr>
            <a:xfrm>
              <a:off x="3884400" y="16438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9"/>
            <p:cNvSpPr/>
            <p:nvPr/>
          </p:nvSpPr>
          <p:spPr>
            <a:xfrm>
              <a:off x="3842750" y="1719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9"/>
            <p:cNvSpPr/>
            <p:nvPr/>
          </p:nvSpPr>
          <p:spPr>
            <a:xfrm>
              <a:off x="3801000" y="1794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9"/>
            <p:cNvSpPr/>
            <p:nvPr/>
          </p:nvSpPr>
          <p:spPr>
            <a:xfrm>
              <a:off x="3759300" y="18694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9"/>
            <p:cNvSpPr/>
            <p:nvPr/>
          </p:nvSpPr>
          <p:spPr>
            <a:xfrm>
              <a:off x="3717575" y="19445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9"/>
            <p:cNvSpPr/>
            <p:nvPr/>
          </p:nvSpPr>
          <p:spPr>
            <a:xfrm>
              <a:off x="3675875" y="2019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9"/>
            <p:cNvSpPr/>
            <p:nvPr/>
          </p:nvSpPr>
          <p:spPr>
            <a:xfrm>
              <a:off x="3634150" y="2094900"/>
              <a:ext cx="119550" cy="119650"/>
            </a:xfrm>
            <a:custGeom>
              <a:avLst/>
              <a:gdLst/>
              <a:ahLst/>
              <a:cxnLst/>
              <a:rect l="l" t="t" r="r" b="b"/>
              <a:pathLst>
                <a:path w="4782" h="4786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7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5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9"/>
            <p:cNvSpPr/>
            <p:nvPr/>
          </p:nvSpPr>
          <p:spPr>
            <a:xfrm>
              <a:off x="3592400" y="2170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9"/>
            <p:cNvSpPr/>
            <p:nvPr/>
          </p:nvSpPr>
          <p:spPr>
            <a:xfrm>
              <a:off x="3550700" y="22453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9"/>
            <p:cNvSpPr/>
            <p:nvPr/>
          </p:nvSpPr>
          <p:spPr>
            <a:xfrm>
              <a:off x="3508975" y="23205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9"/>
            <p:cNvSpPr/>
            <p:nvPr/>
          </p:nvSpPr>
          <p:spPr>
            <a:xfrm>
              <a:off x="3467300" y="2395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9"/>
            <p:cNvSpPr/>
            <p:nvPr/>
          </p:nvSpPr>
          <p:spPr>
            <a:xfrm>
              <a:off x="3425575" y="2470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9"/>
            <p:cNvSpPr/>
            <p:nvPr/>
          </p:nvSpPr>
          <p:spPr>
            <a:xfrm>
              <a:off x="3383875" y="2546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9"/>
            <p:cNvSpPr/>
            <p:nvPr/>
          </p:nvSpPr>
          <p:spPr>
            <a:xfrm>
              <a:off x="3342125" y="2621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2" name="Google Shape;6962;p9"/>
          <p:cNvGrpSpPr/>
          <p:nvPr/>
        </p:nvGrpSpPr>
        <p:grpSpPr>
          <a:xfrm>
            <a:off x="-645576" y="3224416"/>
            <a:ext cx="2369814" cy="2369814"/>
            <a:chOff x="2214350" y="867750"/>
            <a:chExt cx="1873075" cy="1873075"/>
          </a:xfrm>
        </p:grpSpPr>
        <p:sp>
          <p:nvSpPr>
            <p:cNvPr id="6963" name="Google Shape;6963;p9"/>
            <p:cNvSpPr/>
            <p:nvPr/>
          </p:nvSpPr>
          <p:spPr>
            <a:xfrm>
              <a:off x="2840075" y="8677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9"/>
            <p:cNvSpPr/>
            <p:nvPr/>
          </p:nvSpPr>
          <p:spPr>
            <a:xfrm>
              <a:off x="2915250" y="909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9"/>
            <p:cNvSpPr/>
            <p:nvPr/>
          </p:nvSpPr>
          <p:spPr>
            <a:xfrm>
              <a:off x="2990450" y="9512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9"/>
            <p:cNvSpPr/>
            <p:nvPr/>
          </p:nvSpPr>
          <p:spPr>
            <a:xfrm>
              <a:off x="3065650" y="9928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9"/>
            <p:cNvSpPr/>
            <p:nvPr/>
          </p:nvSpPr>
          <p:spPr>
            <a:xfrm>
              <a:off x="3140850" y="1034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9"/>
            <p:cNvSpPr/>
            <p:nvPr/>
          </p:nvSpPr>
          <p:spPr>
            <a:xfrm>
              <a:off x="3216000" y="10763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9"/>
            <p:cNvSpPr/>
            <p:nvPr/>
          </p:nvSpPr>
          <p:spPr>
            <a:xfrm>
              <a:off x="3291200" y="1118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9"/>
            <p:cNvSpPr/>
            <p:nvPr/>
          </p:nvSpPr>
          <p:spPr>
            <a:xfrm>
              <a:off x="3366400" y="1159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9"/>
            <p:cNvSpPr/>
            <p:nvPr/>
          </p:nvSpPr>
          <p:spPr>
            <a:xfrm>
              <a:off x="3441575" y="1201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9"/>
            <p:cNvSpPr/>
            <p:nvPr/>
          </p:nvSpPr>
          <p:spPr>
            <a:xfrm>
              <a:off x="3516725" y="12432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9"/>
            <p:cNvSpPr/>
            <p:nvPr/>
          </p:nvSpPr>
          <p:spPr>
            <a:xfrm>
              <a:off x="3591950" y="1284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9"/>
            <p:cNvSpPr/>
            <p:nvPr/>
          </p:nvSpPr>
          <p:spPr>
            <a:xfrm>
              <a:off x="3667150" y="1326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9"/>
            <p:cNvSpPr/>
            <p:nvPr/>
          </p:nvSpPr>
          <p:spPr>
            <a:xfrm>
              <a:off x="3742275" y="13683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9"/>
            <p:cNvSpPr/>
            <p:nvPr/>
          </p:nvSpPr>
          <p:spPr>
            <a:xfrm>
              <a:off x="3817475" y="14100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9"/>
            <p:cNvSpPr/>
            <p:nvPr/>
          </p:nvSpPr>
          <p:spPr>
            <a:xfrm>
              <a:off x="3892675" y="14517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9"/>
            <p:cNvSpPr/>
            <p:nvPr/>
          </p:nvSpPr>
          <p:spPr>
            <a:xfrm>
              <a:off x="3967850" y="14934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9"/>
            <p:cNvSpPr/>
            <p:nvPr/>
          </p:nvSpPr>
          <p:spPr>
            <a:xfrm>
              <a:off x="2798350" y="942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9"/>
            <p:cNvSpPr/>
            <p:nvPr/>
          </p:nvSpPr>
          <p:spPr>
            <a:xfrm>
              <a:off x="2756700" y="1018125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4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9"/>
            <p:cNvSpPr/>
            <p:nvPr/>
          </p:nvSpPr>
          <p:spPr>
            <a:xfrm>
              <a:off x="2714925" y="10933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9"/>
            <p:cNvSpPr/>
            <p:nvPr/>
          </p:nvSpPr>
          <p:spPr>
            <a:xfrm>
              <a:off x="2673175" y="11684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9"/>
                  </a:moveTo>
                  <a:lnTo>
                    <a:pt x="4677" y="1740"/>
                  </a:lnTo>
                  <a:lnTo>
                    <a:pt x="3047" y="4677"/>
                  </a:lnTo>
                  <a:lnTo>
                    <a:pt x="108" y="3048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9"/>
            <p:cNvSpPr/>
            <p:nvPr/>
          </p:nvSpPr>
          <p:spPr>
            <a:xfrm>
              <a:off x="2631525" y="12436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9"/>
            <p:cNvSpPr/>
            <p:nvPr/>
          </p:nvSpPr>
          <p:spPr>
            <a:xfrm>
              <a:off x="2589775" y="13188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9"/>
            <p:cNvSpPr/>
            <p:nvPr/>
          </p:nvSpPr>
          <p:spPr>
            <a:xfrm>
              <a:off x="2548075" y="13940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9"/>
            <p:cNvSpPr/>
            <p:nvPr/>
          </p:nvSpPr>
          <p:spPr>
            <a:xfrm>
              <a:off x="2506350" y="1469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9"/>
            <p:cNvSpPr/>
            <p:nvPr/>
          </p:nvSpPr>
          <p:spPr>
            <a:xfrm>
              <a:off x="2464650" y="15444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9"/>
            <p:cNvSpPr/>
            <p:nvPr/>
          </p:nvSpPr>
          <p:spPr>
            <a:xfrm>
              <a:off x="2422900" y="161960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9"/>
            <p:cNvSpPr/>
            <p:nvPr/>
          </p:nvSpPr>
          <p:spPr>
            <a:xfrm>
              <a:off x="2381250" y="1694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10"/>
                  </a:moveTo>
                  <a:lnTo>
                    <a:pt x="4675" y="1739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10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9"/>
            <p:cNvSpPr/>
            <p:nvPr/>
          </p:nvSpPr>
          <p:spPr>
            <a:xfrm>
              <a:off x="2339500" y="1769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9"/>
            <p:cNvSpPr/>
            <p:nvPr/>
          </p:nvSpPr>
          <p:spPr>
            <a:xfrm>
              <a:off x="2297775" y="1845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9"/>
            <p:cNvSpPr/>
            <p:nvPr/>
          </p:nvSpPr>
          <p:spPr>
            <a:xfrm>
              <a:off x="2256075" y="1920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9"/>
            <p:cNvSpPr/>
            <p:nvPr/>
          </p:nvSpPr>
          <p:spPr>
            <a:xfrm>
              <a:off x="2214350" y="19954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9"/>
            <p:cNvSpPr/>
            <p:nvPr/>
          </p:nvSpPr>
          <p:spPr>
            <a:xfrm>
              <a:off x="2873550" y="9846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9"/>
            <p:cNvSpPr/>
            <p:nvPr/>
          </p:nvSpPr>
          <p:spPr>
            <a:xfrm>
              <a:off x="2831825" y="10598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9"/>
            <p:cNvSpPr/>
            <p:nvPr/>
          </p:nvSpPr>
          <p:spPr>
            <a:xfrm>
              <a:off x="2790125" y="11349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9"/>
            <p:cNvSpPr/>
            <p:nvPr/>
          </p:nvSpPr>
          <p:spPr>
            <a:xfrm>
              <a:off x="2748425" y="12101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9"/>
            <p:cNvSpPr/>
            <p:nvPr/>
          </p:nvSpPr>
          <p:spPr>
            <a:xfrm>
              <a:off x="2706725" y="12853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9"/>
            <p:cNvSpPr/>
            <p:nvPr/>
          </p:nvSpPr>
          <p:spPr>
            <a:xfrm>
              <a:off x="2664975" y="13605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10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9"/>
            <p:cNvSpPr/>
            <p:nvPr/>
          </p:nvSpPr>
          <p:spPr>
            <a:xfrm>
              <a:off x="2623250" y="1435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9"/>
            <p:cNvSpPr/>
            <p:nvPr/>
          </p:nvSpPr>
          <p:spPr>
            <a:xfrm>
              <a:off x="2581550" y="1510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9"/>
            <p:cNvSpPr/>
            <p:nvPr/>
          </p:nvSpPr>
          <p:spPr>
            <a:xfrm>
              <a:off x="2539800" y="1586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9"/>
            <p:cNvSpPr/>
            <p:nvPr/>
          </p:nvSpPr>
          <p:spPr>
            <a:xfrm>
              <a:off x="2498100" y="16613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9"/>
            <p:cNvSpPr/>
            <p:nvPr/>
          </p:nvSpPr>
          <p:spPr>
            <a:xfrm>
              <a:off x="2456375" y="17365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9"/>
            <p:cNvSpPr/>
            <p:nvPr/>
          </p:nvSpPr>
          <p:spPr>
            <a:xfrm>
              <a:off x="2414700" y="18117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9"/>
            <p:cNvSpPr/>
            <p:nvPr/>
          </p:nvSpPr>
          <p:spPr>
            <a:xfrm>
              <a:off x="2372975" y="1886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9"/>
            <p:cNvSpPr/>
            <p:nvPr/>
          </p:nvSpPr>
          <p:spPr>
            <a:xfrm>
              <a:off x="2331275" y="1962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9"/>
            <p:cNvSpPr/>
            <p:nvPr/>
          </p:nvSpPr>
          <p:spPr>
            <a:xfrm>
              <a:off x="2289550" y="20372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9"/>
            <p:cNvSpPr/>
            <p:nvPr/>
          </p:nvSpPr>
          <p:spPr>
            <a:xfrm>
              <a:off x="2948750" y="10263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9"/>
            <p:cNvSpPr/>
            <p:nvPr/>
          </p:nvSpPr>
          <p:spPr>
            <a:xfrm>
              <a:off x="2907000" y="110152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9"/>
            <p:cNvSpPr/>
            <p:nvPr/>
          </p:nvSpPr>
          <p:spPr>
            <a:xfrm>
              <a:off x="2865275" y="1176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9"/>
            <p:cNvSpPr/>
            <p:nvPr/>
          </p:nvSpPr>
          <p:spPr>
            <a:xfrm>
              <a:off x="2823625" y="125190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4" y="1740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9"/>
            <p:cNvSpPr/>
            <p:nvPr/>
          </p:nvSpPr>
          <p:spPr>
            <a:xfrm>
              <a:off x="2781850" y="1327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9" y="108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5" y="170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9"/>
            <p:cNvSpPr/>
            <p:nvPr/>
          </p:nvSpPr>
          <p:spPr>
            <a:xfrm>
              <a:off x="2740175" y="1402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9"/>
            <p:cNvSpPr/>
            <p:nvPr/>
          </p:nvSpPr>
          <p:spPr>
            <a:xfrm>
              <a:off x="2698450" y="14774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9"/>
            <p:cNvSpPr/>
            <p:nvPr/>
          </p:nvSpPr>
          <p:spPr>
            <a:xfrm>
              <a:off x="2656750" y="15526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9"/>
            <p:cNvSpPr/>
            <p:nvPr/>
          </p:nvSpPr>
          <p:spPr>
            <a:xfrm>
              <a:off x="2615000" y="162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9"/>
            <p:cNvSpPr/>
            <p:nvPr/>
          </p:nvSpPr>
          <p:spPr>
            <a:xfrm>
              <a:off x="2573300" y="17030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9"/>
            <p:cNvSpPr/>
            <p:nvPr/>
          </p:nvSpPr>
          <p:spPr>
            <a:xfrm>
              <a:off x="2531575" y="17782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9"/>
            <p:cNvSpPr/>
            <p:nvPr/>
          </p:nvSpPr>
          <p:spPr>
            <a:xfrm>
              <a:off x="2489825" y="18534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4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9"/>
            <p:cNvSpPr/>
            <p:nvPr/>
          </p:nvSpPr>
          <p:spPr>
            <a:xfrm>
              <a:off x="2448175" y="1928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9"/>
            <p:cNvSpPr/>
            <p:nvPr/>
          </p:nvSpPr>
          <p:spPr>
            <a:xfrm>
              <a:off x="2406425" y="2003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4"/>
                  </a:lnTo>
                  <a:lnTo>
                    <a:pt x="4783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9"/>
            <p:cNvSpPr/>
            <p:nvPr/>
          </p:nvSpPr>
          <p:spPr>
            <a:xfrm>
              <a:off x="2364725" y="20789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9"/>
            <p:cNvSpPr/>
            <p:nvPr/>
          </p:nvSpPr>
          <p:spPr>
            <a:xfrm>
              <a:off x="3023900" y="10680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9"/>
            <p:cNvSpPr/>
            <p:nvPr/>
          </p:nvSpPr>
          <p:spPr>
            <a:xfrm>
              <a:off x="2982200" y="11432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9"/>
            <p:cNvSpPr/>
            <p:nvPr/>
          </p:nvSpPr>
          <p:spPr>
            <a:xfrm>
              <a:off x="2940475" y="1218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9"/>
            <p:cNvSpPr/>
            <p:nvPr/>
          </p:nvSpPr>
          <p:spPr>
            <a:xfrm>
              <a:off x="2898800" y="1293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9"/>
            <p:cNvSpPr/>
            <p:nvPr/>
          </p:nvSpPr>
          <p:spPr>
            <a:xfrm>
              <a:off x="2857050" y="1368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9" y="107"/>
                  </a:lnTo>
                  <a:close/>
                  <a:moveTo>
                    <a:pt x="1708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9"/>
            <p:cNvSpPr/>
            <p:nvPr/>
          </p:nvSpPr>
          <p:spPr>
            <a:xfrm>
              <a:off x="2815350" y="1444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9" y="105"/>
                  </a:moveTo>
                  <a:lnTo>
                    <a:pt x="4677" y="1736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9" y="105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9"/>
            <p:cNvSpPr/>
            <p:nvPr/>
          </p:nvSpPr>
          <p:spPr>
            <a:xfrm>
              <a:off x="2773650" y="151917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9"/>
            <p:cNvSpPr/>
            <p:nvPr/>
          </p:nvSpPr>
          <p:spPr>
            <a:xfrm>
              <a:off x="2731900" y="1594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9"/>
            <p:cNvSpPr/>
            <p:nvPr/>
          </p:nvSpPr>
          <p:spPr>
            <a:xfrm>
              <a:off x="2690200" y="16695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9"/>
            <p:cNvSpPr/>
            <p:nvPr/>
          </p:nvSpPr>
          <p:spPr>
            <a:xfrm>
              <a:off x="2648475" y="1744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9"/>
            <p:cNvSpPr/>
            <p:nvPr/>
          </p:nvSpPr>
          <p:spPr>
            <a:xfrm>
              <a:off x="2606775" y="18199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7" y="107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4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9"/>
            <p:cNvSpPr/>
            <p:nvPr/>
          </p:nvSpPr>
          <p:spPr>
            <a:xfrm>
              <a:off x="2565025" y="18950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9" y="108"/>
                  </a:moveTo>
                  <a:lnTo>
                    <a:pt x="4677" y="1740"/>
                  </a:lnTo>
                  <a:lnTo>
                    <a:pt x="3046" y="4677"/>
                  </a:lnTo>
                  <a:lnTo>
                    <a:pt x="108" y="3047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9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9"/>
            <p:cNvSpPr/>
            <p:nvPr/>
          </p:nvSpPr>
          <p:spPr>
            <a:xfrm>
              <a:off x="2523375" y="19702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9"/>
            <p:cNvSpPr/>
            <p:nvPr/>
          </p:nvSpPr>
          <p:spPr>
            <a:xfrm>
              <a:off x="2481625" y="2045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9"/>
            <p:cNvSpPr/>
            <p:nvPr/>
          </p:nvSpPr>
          <p:spPr>
            <a:xfrm>
              <a:off x="2439900" y="21206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9"/>
            <p:cNvSpPr/>
            <p:nvPr/>
          </p:nvSpPr>
          <p:spPr>
            <a:xfrm>
              <a:off x="3099100" y="11098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9"/>
            <p:cNvSpPr/>
            <p:nvPr/>
          </p:nvSpPr>
          <p:spPr>
            <a:xfrm>
              <a:off x="3057375" y="11849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9"/>
            <p:cNvSpPr/>
            <p:nvPr/>
          </p:nvSpPr>
          <p:spPr>
            <a:xfrm>
              <a:off x="3015675" y="12601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9"/>
            <p:cNvSpPr/>
            <p:nvPr/>
          </p:nvSpPr>
          <p:spPr>
            <a:xfrm>
              <a:off x="2973925" y="13353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9"/>
            <p:cNvSpPr/>
            <p:nvPr/>
          </p:nvSpPr>
          <p:spPr>
            <a:xfrm>
              <a:off x="2932275" y="14105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9"/>
            <p:cNvSpPr/>
            <p:nvPr/>
          </p:nvSpPr>
          <p:spPr>
            <a:xfrm>
              <a:off x="2890550" y="1485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9"/>
            <p:cNvSpPr/>
            <p:nvPr/>
          </p:nvSpPr>
          <p:spPr>
            <a:xfrm>
              <a:off x="2848850" y="15609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9"/>
            <p:cNvSpPr/>
            <p:nvPr/>
          </p:nvSpPr>
          <p:spPr>
            <a:xfrm>
              <a:off x="2807100" y="1636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9"/>
            <p:cNvSpPr/>
            <p:nvPr/>
          </p:nvSpPr>
          <p:spPr>
            <a:xfrm>
              <a:off x="2765400" y="1711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9"/>
            <p:cNvSpPr/>
            <p:nvPr/>
          </p:nvSpPr>
          <p:spPr>
            <a:xfrm>
              <a:off x="2723675" y="1786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9"/>
            <p:cNvSpPr/>
            <p:nvPr/>
          </p:nvSpPr>
          <p:spPr>
            <a:xfrm>
              <a:off x="2681925" y="18616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9"/>
            <p:cNvSpPr/>
            <p:nvPr/>
          </p:nvSpPr>
          <p:spPr>
            <a:xfrm>
              <a:off x="2640225" y="1936775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8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9"/>
            <p:cNvSpPr/>
            <p:nvPr/>
          </p:nvSpPr>
          <p:spPr>
            <a:xfrm>
              <a:off x="2598500" y="2011975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9"/>
            <p:cNvSpPr/>
            <p:nvPr/>
          </p:nvSpPr>
          <p:spPr>
            <a:xfrm>
              <a:off x="2556825" y="20871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9"/>
            <p:cNvSpPr/>
            <p:nvPr/>
          </p:nvSpPr>
          <p:spPr>
            <a:xfrm>
              <a:off x="2515100" y="21623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9"/>
            <p:cNvSpPr/>
            <p:nvPr/>
          </p:nvSpPr>
          <p:spPr>
            <a:xfrm>
              <a:off x="3174300" y="11515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9"/>
            <p:cNvSpPr/>
            <p:nvPr/>
          </p:nvSpPr>
          <p:spPr>
            <a:xfrm>
              <a:off x="3132575" y="1226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9"/>
            <p:cNvSpPr/>
            <p:nvPr/>
          </p:nvSpPr>
          <p:spPr>
            <a:xfrm>
              <a:off x="3090875" y="13018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9"/>
            <p:cNvSpPr/>
            <p:nvPr/>
          </p:nvSpPr>
          <p:spPr>
            <a:xfrm>
              <a:off x="3049125" y="1377050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9"/>
            <p:cNvSpPr/>
            <p:nvPr/>
          </p:nvSpPr>
          <p:spPr>
            <a:xfrm>
              <a:off x="3007400" y="1452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9"/>
            <p:cNvSpPr/>
            <p:nvPr/>
          </p:nvSpPr>
          <p:spPr>
            <a:xfrm>
              <a:off x="2965725" y="15274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9"/>
            <p:cNvSpPr/>
            <p:nvPr/>
          </p:nvSpPr>
          <p:spPr>
            <a:xfrm>
              <a:off x="2924000" y="16025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9"/>
            <p:cNvSpPr/>
            <p:nvPr/>
          </p:nvSpPr>
          <p:spPr>
            <a:xfrm>
              <a:off x="2882300" y="16778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9"/>
            <p:cNvSpPr/>
            <p:nvPr/>
          </p:nvSpPr>
          <p:spPr>
            <a:xfrm>
              <a:off x="2840575" y="17530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9"/>
            <p:cNvSpPr/>
            <p:nvPr/>
          </p:nvSpPr>
          <p:spPr>
            <a:xfrm>
              <a:off x="2798875" y="18281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08"/>
                  </a:moveTo>
                  <a:lnTo>
                    <a:pt x="4676" y="1740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9"/>
            <p:cNvSpPr/>
            <p:nvPr/>
          </p:nvSpPr>
          <p:spPr>
            <a:xfrm>
              <a:off x="2757125" y="19033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9"/>
            <p:cNvSpPr/>
            <p:nvPr/>
          </p:nvSpPr>
          <p:spPr>
            <a:xfrm>
              <a:off x="2715425" y="19785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9"/>
            <p:cNvSpPr/>
            <p:nvPr/>
          </p:nvSpPr>
          <p:spPr>
            <a:xfrm>
              <a:off x="2673700" y="20537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9"/>
            <p:cNvSpPr/>
            <p:nvPr/>
          </p:nvSpPr>
          <p:spPr>
            <a:xfrm>
              <a:off x="2631950" y="21288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6" y="4678"/>
                  </a:lnTo>
                  <a:lnTo>
                    <a:pt x="108" y="3047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9"/>
            <p:cNvSpPr/>
            <p:nvPr/>
          </p:nvSpPr>
          <p:spPr>
            <a:xfrm>
              <a:off x="2590300" y="22040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9"/>
            <p:cNvSpPr/>
            <p:nvPr/>
          </p:nvSpPr>
          <p:spPr>
            <a:xfrm>
              <a:off x="3249475" y="1193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9"/>
            <p:cNvSpPr/>
            <p:nvPr/>
          </p:nvSpPr>
          <p:spPr>
            <a:xfrm>
              <a:off x="3207775" y="12683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9"/>
            <p:cNvSpPr/>
            <p:nvPr/>
          </p:nvSpPr>
          <p:spPr>
            <a:xfrm>
              <a:off x="3166025" y="13435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9"/>
            <p:cNvSpPr/>
            <p:nvPr/>
          </p:nvSpPr>
          <p:spPr>
            <a:xfrm>
              <a:off x="3124325" y="14187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9"/>
            <p:cNvSpPr/>
            <p:nvPr/>
          </p:nvSpPr>
          <p:spPr>
            <a:xfrm>
              <a:off x="3082600" y="1493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9"/>
            <p:cNvSpPr/>
            <p:nvPr/>
          </p:nvSpPr>
          <p:spPr>
            <a:xfrm>
              <a:off x="3040900" y="15691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7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9"/>
            <p:cNvSpPr/>
            <p:nvPr/>
          </p:nvSpPr>
          <p:spPr>
            <a:xfrm>
              <a:off x="2999200" y="16443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9"/>
                  </a:lnTo>
                  <a:lnTo>
                    <a:pt x="3045" y="4677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9"/>
            <p:cNvSpPr/>
            <p:nvPr/>
          </p:nvSpPr>
          <p:spPr>
            <a:xfrm>
              <a:off x="2957500" y="17195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9"/>
            <p:cNvSpPr/>
            <p:nvPr/>
          </p:nvSpPr>
          <p:spPr>
            <a:xfrm>
              <a:off x="2915775" y="17946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9"/>
            <p:cNvSpPr/>
            <p:nvPr/>
          </p:nvSpPr>
          <p:spPr>
            <a:xfrm>
              <a:off x="2874025" y="18698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9"/>
            <p:cNvSpPr/>
            <p:nvPr/>
          </p:nvSpPr>
          <p:spPr>
            <a:xfrm>
              <a:off x="2832325" y="19450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9"/>
            <p:cNvSpPr/>
            <p:nvPr/>
          </p:nvSpPr>
          <p:spPr>
            <a:xfrm>
              <a:off x="2790600" y="2020250"/>
              <a:ext cx="119625" cy="119625"/>
            </a:xfrm>
            <a:custGeom>
              <a:avLst/>
              <a:gdLst/>
              <a:ahLst/>
              <a:cxnLst/>
              <a:rect l="l" t="t" r="r" b="b"/>
              <a:pathLst>
                <a:path w="4785" h="4785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5" y="1706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9"/>
            <p:cNvSpPr/>
            <p:nvPr/>
          </p:nvSpPr>
          <p:spPr>
            <a:xfrm>
              <a:off x="2748900" y="20954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9"/>
            <p:cNvSpPr/>
            <p:nvPr/>
          </p:nvSpPr>
          <p:spPr>
            <a:xfrm>
              <a:off x="2707150" y="21706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9"/>
            <p:cNvSpPr/>
            <p:nvPr/>
          </p:nvSpPr>
          <p:spPr>
            <a:xfrm>
              <a:off x="2665500" y="22458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8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9"/>
            <p:cNvSpPr/>
            <p:nvPr/>
          </p:nvSpPr>
          <p:spPr>
            <a:xfrm>
              <a:off x="3324675" y="1234925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9"/>
            <p:cNvSpPr/>
            <p:nvPr/>
          </p:nvSpPr>
          <p:spPr>
            <a:xfrm>
              <a:off x="3282975" y="1310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9"/>
            <p:cNvSpPr/>
            <p:nvPr/>
          </p:nvSpPr>
          <p:spPr>
            <a:xfrm>
              <a:off x="3241225" y="1385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9"/>
            <p:cNvSpPr/>
            <p:nvPr/>
          </p:nvSpPr>
          <p:spPr>
            <a:xfrm>
              <a:off x="3199500" y="14604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9"/>
            <p:cNvSpPr/>
            <p:nvPr/>
          </p:nvSpPr>
          <p:spPr>
            <a:xfrm>
              <a:off x="3157800" y="15356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9"/>
            <p:cNvSpPr/>
            <p:nvPr/>
          </p:nvSpPr>
          <p:spPr>
            <a:xfrm>
              <a:off x="3116050" y="16108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9"/>
            <p:cNvSpPr/>
            <p:nvPr/>
          </p:nvSpPr>
          <p:spPr>
            <a:xfrm>
              <a:off x="3074400" y="1686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9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7" y="109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9"/>
            <p:cNvSpPr/>
            <p:nvPr/>
          </p:nvSpPr>
          <p:spPr>
            <a:xfrm>
              <a:off x="3032625" y="17612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9"/>
            <p:cNvSpPr/>
            <p:nvPr/>
          </p:nvSpPr>
          <p:spPr>
            <a:xfrm>
              <a:off x="2990950" y="18364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9"/>
            <p:cNvSpPr/>
            <p:nvPr/>
          </p:nvSpPr>
          <p:spPr>
            <a:xfrm>
              <a:off x="2949225" y="19116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9"/>
            <p:cNvSpPr/>
            <p:nvPr/>
          </p:nvSpPr>
          <p:spPr>
            <a:xfrm>
              <a:off x="2907525" y="19867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9"/>
            <p:cNvSpPr/>
            <p:nvPr/>
          </p:nvSpPr>
          <p:spPr>
            <a:xfrm>
              <a:off x="2865800" y="2061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9"/>
            <p:cNvSpPr/>
            <p:nvPr/>
          </p:nvSpPr>
          <p:spPr>
            <a:xfrm>
              <a:off x="2824050" y="21371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9" y="105"/>
                  </a:moveTo>
                  <a:lnTo>
                    <a:pt x="4678" y="1736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5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9"/>
            <p:cNvSpPr/>
            <p:nvPr/>
          </p:nvSpPr>
          <p:spPr>
            <a:xfrm>
              <a:off x="2782350" y="22123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9"/>
            <p:cNvSpPr/>
            <p:nvPr/>
          </p:nvSpPr>
          <p:spPr>
            <a:xfrm>
              <a:off x="2740625" y="22875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9"/>
            <p:cNvSpPr/>
            <p:nvPr/>
          </p:nvSpPr>
          <p:spPr>
            <a:xfrm>
              <a:off x="3399875" y="12766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9"/>
            <p:cNvSpPr/>
            <p:nvPr/>
          </p:nvSpPr>
          <p:spPr>
            <a:xfrm>
              <a:off x="3358125" y="13517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7" y="1741"/>
                  </a:lnTo>
                  <a:lnTo>
                    <a:pt x="3045" y="4678"/>
                  </a:lnTo>
                  <a:lnTo>
                    <a:pt x="107" y="3049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9"/>
            <p:cNvSpPr/>
            <p:nvPr/>
          </p:nvSpPr>
          <p:spPr>
            <a:xfrm>
              <a:off x="3316425" y="14269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9"/>
            <p:cNvSpPr/>
            <p:nvPr/>
          </p:nvSpPr>
          <p:spPr>
            <a:xfrm>
              <a:off x="3274700" y="15021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9"/>
            <p:cNvSpPr/>
            <p:nvPr/>
          </p:nvSpPr>
          <p:spPr>
            <a:xfrm>
              <a:off x="3233000" y="157742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9"/>
            <p:cNvSpPr/>
            <p:nvPr/>
          </p:nvSpPr>
          <p:spPr>
            <a:xfrm>
              <a:off x="3191250" y="165255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9"/>
            <p:cNvSpPr/>
            <p:nvPr/>
          </p:nvSpPr>
          <p:spPr>
            <a:xfrm>
              <a:off x="3149600" y="17277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9"/>
            <p:cNvSpPr/>
            <p:nvPr/>
          </p:nvSpPr>
          <p:spPr>
            <a:xfrm>
              <a:off x="3107850" y="18029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9"/>
            <p:cNvSpPr/>
            <p:nvPr/>
          </p:nvSpPr>
          <p:spPr>
            <a:xfrm>
              <a:off x="3066125" y="187812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9"/>
            <p:cNvSpPr/>
            <p:nvPr/>
          </p:nvSpPr>
          <p:spPr>
            <a:xfrm>
              <a:off x="3024425" y="19533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9"/>
            <p:cNvSpPr/>
            <p:nvPr/>
          </p:nvSpPr>
          <p:spPr>
            <a:xfrm>
              <a:off x="2982700" y="20285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9"/>
            <p:cNvSpPr/>
            <p:nvPr/>
          </p:nvSpPr>
          <p:spPr>
            <a:xfrm>
              <a:off x="2941000" y="2103650"/>
              <a:ext cx="119550" cy="119625"/>
            </a:xfrm>
            <a:custGeom>
              <a:avLst/>
              <a:gdLst/>
              <a:ahLst/>
              <a:cxnLst/>
              <a:rect l="l" t="t" r="r" b="b"/>
              <a:pathLst>
                <a:path w="4782" h="4785" extrusionOk="0">
                  <a:moveTo>
                    <a:pt x="1737" y="110"/>
                  </a:moveTo>
                  <a:lnTo>
                    <a:pt x="4676" y="1739"/>
                  </a:lnTo>
                  <a:lnTo>
                    <a:pt x="3045" y="4678"/>
                  </a:lnTo>
                  <a:lnTo>
                    <a:pt x="107" y="3047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9"/>
            <p:cNvSpPr/>
            <p:nvPr/>
          </p:nvSpPr>
          <p:spPr>
            <a:xfrm>
              <a:off x="2899250" y="2178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9"/>
            <p:cNvSpPr/>
            <p:nvPr/>
          </p:nvSpPr>
          <p:spPr>
            <a:xfrm>
              <a:off x="2857550" y="22540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9"/>
            <p:cNvSpPr/>
            <p:nvPr/>
          </p:nvSpPr>
          <p:spPr>
            <a:xfrm>
              <a:off x="2815825" y="23292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6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9"/>
            <p:cNvSpPr/>
            <p:nvPr/>
          </p:nvSpPr>
          <p:spPr>
            <a:xfrm>
              <a:off x="3475075" y="13183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7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9"/>
            <p:cNvSpPr/>
            <p:nvPr/>
          </p:nvSpPr>
          <p:spPr>
            <a:xfrm>
              <a:off x="3433325" y="1393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9"/>
            <p:cNvSpPr/>
            <p:nvPr/>
          </p:nvSpPr>
          <p:spPr>
            <a:xfrm>
              <a:off x="3391600" y="14687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9"/>
            <p:cNvSpPr/>
            <p:nvPr/>
          </p:nvSpPr>
          <p:spPr>
            <a:xfrm>
              <a:off x="3349900" y="154387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9"/>
            <p:cNvSpPr/>
            <p:nvPr/>
          </p:nvSpPr>
          <p:spPr>
            <a:xfrm>
              <a:off x="3308150" y="16190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9"/>
            <p:cNvSpPr/>
            <p:nvPr/>
          </p:nvSpPr>
          <p:spPr>
            <a:xfrm>
              <a:off x="3266450" y="16942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9"/>
            <p:cNvSpPr/>
            <p:nvPr/>
          </p:nvSpPr>
          <p:spPr>
            <a:xfrm>
              <a:off x="3224725" y="176947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40" y="108"/>
                  </a:moveTo>
                  <a:lnTo>
                    <a:pt x="4678" y="1739"/>
                  </a:lnTo>
                  <a:lnTo>
                    <a:pt x="3048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9"/>
            <p:cNvSpPr/>
            <p:nvPr/>
          </p:nvSpPr>
          <p:spPr>
            <a:xfrm>
              <a:off x="3183050" y="18446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9"/>
            <p:cNvSpPr/>
            <p:nvPr/>
          </p:nvSpPr>
          <p:spPr>
            <a:xfrm>
              <a:off x="3141325" y="1919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9"/>
            <p:cNvSpPr/>
            <p:nvPr/>
          </p:nvSpPr>
          <p:spPr>
            <a:xfrm>
              <a:off x="3099625" y="1995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9"/>
            <p:cNvSpPr/>
            <p:nvPr/>
          </p:nvSpPr>
          <p:spPr>
            <a:xfrm>
              <a:off x="3057875" y="20702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9"/>
                  </a:moveTo>
                  <a:lnTo>
                    <a:pt x="4677" y="1739"/>
                  </a:lnTo>
                  <a:lnTo>
                    <a:pt x="3046" y="4678"/>
                  </a:lnTo>
                  <a:lnTo>
                    <a:pt x="107" y="3046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9"/>
            <p:cNvSpPr/>
            <p:nvPr/>
          </p:nvSpPr>
          <p:spPr>
            <a:xfrm>
              <a:off x="3016150" y="21454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9"/>
            <p:cNvSpPr/>
            <p:nvPr/>
          </p:nvSpPr>
          <p:spPr>
            <a:xfrm>
              <a:off x="2974450" y="2220600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9"/>
            <p:cNvSpPr/>
            <p:nvPr/>
          </p:nvSpPr>
          <p:spPr>
            <a:xfrm>
              <a:off x="2932725" y="2295800"/>
              <a:ext cx="119550" cy="119550"/>
            </a:xfrm>
            <a:custGeom>
              <a:avLst/>
              <a:gdLst/>
              <a:ahLst/>
              <a:cxnLst/>
              <a:rect l="l" t="t" r="r" b="b"/>
              <a:pathLst>
                <a:path w="4782" h="4782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9"/>
            <p:cNvSpPr/>
            <p:nvPr/>
          </p:nvSpPr>
          <p:spPr>
            <a:xfrm>
              <a:off x="2891025" y="2370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6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9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9"/>
            <p:cNvSpPr/>
            <p:nvPr/>
          </p:nvSpPr>
          <p:spPr>
            <a:xfrm>
              <a:off x="3550200" y="1360050"/>
              <a:ext cx="119600" cy="119625"/>
            </a:xfrm>
            <a:custGeom>
              <a:avLst/>
              <a:gdLst/>
              <a:ahLst/>
              <a:cxnLst/>
              <a:rect l="l" t="t" r="r" b="b"/>
              <a:pathLst>
                <a:path w="4784" h="4785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6" y="4677"/>
                  </a:lnTo>
                  <a:lnTo>
                    <a:pt x="107" y="3047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9"/>
            <p:cNvSpPr/>
            <p:nvPr/>
          </p:nvSpPr>
          <p:spPr>
            <a:xfrm>
              <a:off x="3508525" y="14352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9"/>
            <p:cNvSpPr/>
            <p:nvPr/>
          </p:nvSpPr>
          <p:spPr>
            <a:xfrm>
              <a:off x="3466800" y="15104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9"/>
            <p:cNvSpPr/>
            <p:nvPr/>
          </p:nvSpPr>
          <p:spPr>
            <a:xfrm>
              <a:off x="3425100" y="1585625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9"/>
            <p:cNvSpPr/>
            <p:nvPr/>
          </p:nvSpPr>
          <p:spPr>
            <a:xfrm>
              <a:off x="3383350" y="16608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6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9"/>
            <p:cNvSpPr/>
            <p:nvPr/>
          </p:nvSpPr>
          <p:spPr>
            <a:xfrm>
              <a:off x="3341650" y="17359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9"/>
            <p:cNvSpPr/>
            <p:nvPr/>
          </p:nvSpPr>
          <p:spPr>
            <a:xfrm>
              <a:off x="3299925" y="18111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9"/>
            <p:cNvSpPr/>
            <p:nvPr/>
          </p:nvSpPr>
          <p:spPr>
            <a:xfrm>
              <a:off x="3258175" y="1886375"/>
              <a:ext cx="119650" cy="119575"/>
            </a:xfrm>
            <a:custGeom>
              <a:avLst/>
              <a:gdLst/>
              <a:ahLst/>
              <a:cxnLst/>
              <a:rect l="l" t="t" r="r" b="b"/>
              <a:pathLst>
                <a:path w="4786" h="4783" extrusionOk="0">
                  <a:moveTo>
                    <a:pt x="1739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10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6" y="1707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9"/>
            <p:cNvSpPr/>
            <p:nvPr/>
          </p:nvSpPr>
          <p:spPr>
            <a:xfrm>
              <a:off x="3216475" y="19615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9"/>
            <p:cNvSpPr/>
            <p:nvPr/>
          </p:nvSpPr>
          <p:spPr>
            <a:xfrm>
              <a:off x="3174775" y="20367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9"/>
            <p:cNvSpPr/>
            <p:nvPr/>
          </p:nvSpPr>
          <p:spPr>
            <a:xfrm>
              <a:off x="3133075" y="21119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9"/>
            <p:cNvSpPr/>
            <p:nvPr/>
          </p:nvSpPr>
          <p:spPr>
            <a:xfrm>
              <a:off x="3091350" y="2187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9"/>
            <p:cNvSpPr/>
            <p:nvPr/>
          </p:nvSpPr>
          <p:spPr>
            <a:xfrm>
              <a:off x="3049650" y="22622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9"/>
                  </a:lnTo>
                  <a:lnTo>
                    <a:pt x="108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9"/>
            <p:cNvSpPr/>
            <p:nvPr/>
          </p:nvSpPr>
          <p:spPr>
            <a:xfrm>
              <a:off x="3007925" y="23374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9"/>
            <p:cNvSpPr/>
            <p:nvPr/>
          </p:nvSpPr>
          <p:spPr>
            <a:xfrm>
              <a:off x="2966225" y="241267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7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9"/>
            <p:cNvSpPr/>
            <p:nvPr/>
          </p:nvSpPr>
          <p:spPr>
            <a:xfrm>
              <a:off x="3625425" y="14017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78"/>
                  </a:lnTo>
                  <a:lnTo>
                    <a:pt x="106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9"/>
            <p:cNvSpPr/>
            <p:nvPr/>
          </p:nvSpPr>
          <p:spPr>
            <a:xfrm>
              <a:off x="3583700" y="14769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4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9"/>
            <p:cNvSpPr/>
            <p:nvPr/>
          </p:nvSpPr>
          <p:spPr>
            <a:xfrm>
              <a:off x="3542000" y="155215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9"/>
            <p:cNvSpPr/>
            <p:nvPr/>
          </p:nvSpPr>
          <p:spPr>
            <a:xfrm>
              <a:off x="3500250" y="1627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9"/>
            <p:cNvSpPr/>
            <p:nvPr/>
          </p:nvSpPr>
          <p:spPr>
            <a:xfrm>
              <a:off x="3458550" y="170252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8" y="107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9"/>
            <p:cNvSpPr/>
            <p:nvPr/>
          </p:nvSpPr>
          <p:spPr>
            <a:xfrm>
              <a:off x="3416825" y="177770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9"/>
            <p:cNvSpPr/>
            <p:nvPr/>
          </p:nvSpPr>
          <p:spPr>
            <a:xfrm>
              <a:off x="3375125" y="18529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9"/>
            <p:cNvSpPr/>
            <p:nvPr/>
          </p:nvSpPr>
          <p:spPr>
            <a:xfrm>
              <a:off x="3333375" y="192807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9"/>
                  </a:moveTo>
                  <a:lnTo>
                    <a:pt x="4677" y="1739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9" y="109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9"/>
            <p:cNvSpPr/>
            <p:nvPr/>
          </p:nvSpPr>
          <p:spPr>
            <a:xfrm>
              <a:off x="3291725" y="20032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9"/>
            <p:cNvSpPr/>
            <p:nvPr/>
          </p:nvSpPr>
          <p:spPr>
            <a:xfrm>
              <a:off x="3249975" y="2078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9"/>
            <p:cNvSpPr/>
            <p:nvPr/>
          </p:nvSpPr>
          <p:spPr>
            <a:xfrm>
              <a:off x="3208200" y="2153675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39" y="106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9"/>
            <p:cNvSpPr/>
            <p:nvPr/>
          </p:nvSpPr>
          <p:spPr>
            <a:xfrm>
              <a:off x="3166550" y="2228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9"/>
            <p:cNvSpPr/>
            <p:nvPr/>
          </p:nvSpPr>
          <p:spPr>
            <a:xfrm>
              <a:off x="3124800" y="23040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7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9"/>
            <p:cNvSpPr/>
            <p:nvPr/>
          </p:nvSpPr>
          <p:spPr>
            <a:xfrm>
              <a:off x="3083100" y="2379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8"/>
                  </a:lnTo>
                  <a:lnTo>
                    <a:pt x="3046" y="4675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9"/>
            <p:cNvSpPr/>
            <p:nvPr/>
          </p:nvSpPr>
          <p:spPr>
            <a:xfrm>
              <a:off x="3041375" y="24543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8" y="3047"/>
                  </a:lnTo>
                  <a:lnTo>
                    <a:pt x="1738" y="109"/>
                  </a:lnTo>
                  <a:close/>
                  <a:moveTo>
                    <a:pt x="1707" y="0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9"/>
            <p:cNvSpPr/>
            <p:nvPr/>
          </p:nvSpPr>
          <p:spPr>
            <a:xfrm>
              <a:off x="3700575" y="1443500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40" y="108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9"/>
            <p:cNvSpPr/>
            <p:nvPr/>
          </p:nvSpPr>
          <p:spPr>
            <a:xfrm>
              <a:off x="3658875" y="1518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9"/>
            <p:cNvSpPr/>
            <p:nvPr/>
          </p:nvSpPr>
          <p:spPr>
            <a:xfrm>
              <a:off x="3617175" y="1593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5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9"/>
            <p:cNvSpPr/>
            <p:nvPr/>
          </p:nvSpPr>
          <p:spPr>
            <a:xfrm>
              <a:off x="3575450" y="1669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9"/>
            <p:cNvSpPr/>
            <p:nvPr/>
          </p:nvSpPr>
          <p:spPr>
            <a:xfrm>
              <a:off x="3533750" y="1744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9"/>
            <p:cNvSpPr/>
            <p:nvPr/>
          </p:nvSpPr>
          <p:spPr>
            <a:xfrm>
              <a:off x="3492025" y="18194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7" y="108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9"/>
            <p:cNvSpPr/>
            <p:nvPr/>
          </p:nvSpPr>
          <p:spPr>
            <a:xfrm>
              <a:off x="3450275" y="18946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9"/>
            <p:cNvSpPr/>
            <p:nvPr/>
          </p:nvSpPr>
          <p:spPr>
            <a:xfrm>
              <a:off x="3408575" y="19698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3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9"/>
            <p:cNvSpPr/>
            <p:nvPr/>
          </p:nvSpPr>
          <p:spPr>
            <a:xfrm>
              <a:off x="3366850" y="20450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9"/>
            <p:cNvSpPr/>
            <p:nvPr/>
          </p:nvSpPr>
          <p:spPr>
            <a:xfrm>
              <a:off x="3325175" y="21201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10"/>
                  </a:moveTo>
                  <a:lnTo>
                    <a:pt x="4675" y="1741"/>
                  </a:lnTo>
                  <a:lnTo>
                    <a:pt x="3045" y="4680"/>
                  </a:lnTo>
                  <a:lnTo>
                    <a:pt x="107" y="3048"/>
                  </a:lnTo>
                  <a:lnTo>
                    <a:pt x="1738" y="110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9"/>
            <p:cNvSpPr/>
            <p:nvPr/>
          </p:nvSpPr>
          <p:spPr>
            <a:xfrm>
              <a:off x="3283450" y="2195375"/>
              <a:ext cx="119575" cy="119550"/>
            </a:xfrm>
            <a:custGeom>
              <a:avLst/>
              <a:gdLst/>
              <a:ahLst/>
              <a:cxnLst/>
              <a:rect l="l" t="t" r="r" b="b"/>
              <a:pathLst>
                <a:path w="4783" h="4782" extrusionOk="0">
                  <a:moveTo>
                    <a:pt x="1737" y="106"/>
                  </a:moveTo>
                  <a:lnTo>
                    <a:pt x="4675" y="1737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9"/>
            <p:cNvSpPr/>
            <p:nvPr/>
          </p:nvSpPr>
          <p:spPr>
            <a:xfrm>
              <a:off x="3241750" y="22705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9"/>
            <p:cNvSpPr/>
            <p:nvPr/>
          </p:nvSpPr>
          <p:spPr>
            <a:xfrm>
              <a:off x="3200000" y="23457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9"/>
                  </a:lnTo>
                  <a:lnTo>
                    <a:pt x="3046" y="4676"/>
                  </a:lnTo>
                  <a:lnTo>
                    <a:pt x="107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9"/>
            <p:cNvSpPr/>
            <p:nvPr/>
          </p:nvSpPr>
          <p:spPr>
            <a:xfrm>
              <a:off x="3158300" y="24208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4" y="4677"/>
                  </a:lnTo>
                  <a:lnTo>
                    <a:pt x="105" y="3046"/>
                  </a:lnTo>
                  <a:lnTo>
                    <a:pt x="1737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9"/>
            <p:cNvSpPr/>
            <p:nvPr/>
          </p:nvSpPr>
          <p:spPr>
            <a:xfrm>
              <a:off x="3116575" y="2496075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9"/>
            <p:cNvSpPr/>
            <p:nvPr/>
          </p:nvSpPr>
          <p:spPr>
            <a:xfrm>
              <a:off x="3775750" y="1485225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9"/>
            <p:cNvSpPr/>
            <p:nvPr/>
          </p:nvSpPr>
          <p:spPr>
            <a:xfrm>
              <a:off x="3734050" y="156040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8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9"/>
            <p:cNvSpPr/>
            <p:nvPr/>
          </p:nvSpPr>
          <p:spPr>
            <a:xfrm>
              <a:off x="3692300" y="1635600"/>
              <a:ext cx="119625" cy="119550"/>
            </a:xfrm>
            <a:custGeom>
              <a:avLst/>
              <a:gdLst/>
              <a:ahLst/>
              <a:cxnLst/>
              <a:rect l="l" t="t" r="r" b="b"/>
              <a:pathLst>
                <a:path w="4785" h="4782" extrusionOk="0">
                  <a:moveTo>
                    <a:pt x="1740" y="107"/>
                  </a:moveTo>
                  <a:lnTo>
                    <a:pt x="4677" y="1737"/>
                  </a:lnTo>
                  <a:lnTo>
                    <a:pt x="3047" y="4676"/>
                  </a:lnTo>
                  <a:lnTo>
                    <a:pt x="108" y="3045"/>
                  </a:lnTo>
                  <a:lnTo>
                    <a:pt x="1740" y="107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9"/>
            <p:cNvSpPr/>
            <p:nvPr/>
          </p:nvSpPr>
          <p:spPr>
            <a:xfrm>
              <a:off x="3650650" y="1710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9"/>
            <p:cNvSpPr/>
            <p:nvPr/>
          </p:nvSpPr>
          <p:spPr>
            <a:xfrm>
              <a:off x="3608925" y="17859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4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9"/>
            <p:cNvSpPr/>
            <p:nvPr/>
          </p:nvSpPr>
          <p:spPr>
            <a:xfrm>
              <a:off x="3567225" y="1861150"/>
              <a:ext cx="119550" cy="119575"/>
            </a:xfrm>
            <a:custGeom>
              <a:avLst/>
              <a:gdLst/>
              <a:ahLst/>
              <a:cxnLst/>
              <a:rect l="l" t="t" r="r" b="b"/>
              <a:pathLst>
                <a:path w="4782" h="4783" extrusionOk="0">
                  <a:moveTo>
                    <a:pt x="1737" y="106"/>
                  </a:moveTo>
                  <a:lnTo>
                    <a:pt x="4676" y="1737"/>
                  </a:lnTo>
                  <a:lnTo>
                    <a:pt x="3045" y="4675"/>
                  </a:lnTo>
                  <a:lnTo>
                    <a:pt x="107" y="3045"/>
                  </a:lnTo>
                  <a:lnTo>
                    <a:pt x="1737" y="106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9"/>
            <p:cNvSpPr/>
            <p:nvPr/>
          </p:nvSpPr>
          <p:spPr>
            <a:xfrm>
              <a:off x="3525475" y="19363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9"/>
            <p:cNvSpPr/>
            <p:nvPr/>
          </p:nvSpPr>
          <p:spPr>
            <a:xfrm>
              <a:off x="3483775" y="20115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9"/>
            <p:cNvSpPr/>
            <p:nvPr/>
          </p:nvSpPr>
          <p:spPr>
            <a:xfrm>
              <a:off x="3442050" y="208670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9"/>
            <p:cNvSpPr/>
            <p:nvPr/>
          </p:nvSpPr>
          <p:spPr>
            <a:xfrm>
              <a:off x="3400300" y="2161875"/>
              <a:ext cx="119625" cy="119600"/>
            </a:xfrm>
            <a:custGeom>
              <a:avLst/>
              <a:gdLst/>
              <a:ahLst/>
              <a:cxnLst/>
              <a:rect l="l" t="t" r="r" b="b"/>
              <a:pathLst>
                <a:path w="4785" h="4784" extrusionOk="0">
                  <a:moveTo>
                    <a:pt x="1739" y="108"/>
                  </a:moveTo>
                  <a:lnTo>
                    <a:pt x="4677" y="1739"/>
                  </a:lnTo>
                  <a:lnTo>
                    <a:pt x="3045" y="4676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1" y="3077"/>
                  </a:lnTo>
                  <a:lnTo>
                    <a:pt x="3078" y="4783"/>
                  </a:lnTo>
                  <a:lnTo>
                    <a:pt x="4784" y="170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9"/>
            <p:cNvSpPr/>
            <p:nvPr/>
          </p:nvSpPr>
          <p:spPr>
            <a:xfrm>
              <a:off x="3358650" y="2237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5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9"/>
            <p:cNvSpPr/>
            <p:nvPr/>
          </p:nvSpPr>
          <p:spPr>
            <a:xfrm>
              <a:off x="3316900" y="23122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9"/>
                  </a:moveTo>
                  <a:lnTo>
                    <a:pt x="4675" y="1741"/>
                  </a:lnTo>
                  <a:lnTo>
                    <a:pt x="3046" y="4678"/>
                  </a:lnTo>
                  <a:lnTo>
                    <a:pt x="107" y="3048"/>
                  </a:lnTo>
                  <a:lnTo>
                    <a:pt x="1738" y="109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9"/>
            <p:cNvSpPr/>
            <p:nvPr/>
          </p:nvSpPr>
          <p:spPr>
            <a:xfrm>
              <a:off x="3275200" y="23874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9"/>
            <p:cNvSpPr/>
            <p:nvPr/>
          </p:nvSpPr>
          <p:spPr>
            <a:xfrm>
              <a:off x="3233475" y="246262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9" y="108"/>
                  </a:moveTo>
                  <a:lnTo>
                    <a:pt x="4678" y="1739"/>
                  </a:lnTo>
                  <a:lnTo>
                    <a:pt x="3047" y="4676"/>
                  </a:lnTo>
                  <a:lnTo>
                    <a:pt x="106" y="3045"/>
                  </a:lnTo>
                  <a:lnTo>
                    <a:pt x="1739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9"/>
            <p:cNvSpPr/>
            <p:nvPr/>
          </p:nvSpPr>
          <p:spPr>
            <a:xfrm>
              <a:off x="3191775" y="25378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9"/>
            <p:cNvSpPr/>
            <p:nvPr/>
          </p:nvSpPr>
          <p:spPr>
            <a:xfrm>
              <a:off x="3850950" y="1526925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7" y="1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9"/>
            <p:cNvSpPr/>
            <p:nvPr/>
          </p:nvSpPr>
          <p:spPr>
            <a:xfrm>
              <a:off x="3809275" y="16021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8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9"/>
            <p:cNvSpPr/>
            <p:nvPr/>
          </p:nvSpPr>
          <p:spPr>
            <a:xfrm>
              <a:off x="3767550" y="1677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8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9"/>
            <p:cNvSpPr/>
            <p:nvPr/>
          </p:nvSpPr>
          <p:spPr>
            <a:xfrm>
              <a:off x="3725850" y="17524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9"/>
            <p:cNvSpPr/>
            <p:nvPr/>
          </p:nvSpPr>
          <p:spPr>
            <a:xfrm>
              <a:off x="3684100" y="18276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7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9"/>
            <p:cNvSpPr/>
            <p:nvPr/>
          </p:nvSpPr>
          <p:spPr>
            <a:xfrm>
              <a:off x="3642375" y="19028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9"/>
            <p:cNvSpPr/>
            <p:nvPr/>
          </p:nvSpPr>
          <p:spPr>
            <a:xfrm>
              <a:off x="3600675" y="197800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9"/>
            <p:cNvSpPr/>
            <p:nvPr/>
          </p:nvSpPr>
          <p:spPr>
            <a:xfrm>
              <a:off x="3558950" y="2053200"/>
              <a:ext cx="119550" cy="119600"/>
            </a:xfrm>
            <a:custGeom>
              <a:avLst/>
              <a:gdLst/>
              <a:ahLst/>
              <a:cxnLst/>
              <a:rect l="l" t="t" r="r" b="b"/>
              <a:pathLst>
                <a:path w="4782" h="4784" extrusionOk="0">
                  <a:moveTo>
                    <a:pt x="1737" y="108"/>
                  </a:moveTo>
                  <a:lnTo>
                    <a:pt x="4676" y="1739"/>
                  </a:lnTo>
                  <a:lnTo>
                    <a:pt x="3045" y="4677"/>
                  </a:lnTo>
                  <a:lnTo>
                    <a:pt x="107" y="3047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9"/>
            <p:cNvSpPr/>
            <p:nvPr/>
          </p:nvSpPr>
          <p:spPr>
            <a:xfrm>
              <a:off x="3517250" y="21284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7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8" y="3047"/>
                  </a:lnTo>
                  <a:lnTo>
                    <a:pt x="1739" y="107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9"/>
            <p:cNvSpPr/>
            <p:nvPr/>
          </p:nvSpPr>
          <p:spPr>
            <a:xfrm>
              <a:off x="3475500" y="2203650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5" y="4674"/>
                  </a:lnTo>
                  <a:lnTo>
                    <a:pt x="108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9"/>
            <p:cNvSpPr/>
            <p:nvPr/>
          </p:nvSpPr>
          <p:spPr>
            <a:xfrm>
              <a:off x="3433850" y="2278775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7" y="107"/>
                  </a:moveTo>
                  <a:lnTo>
                    <a:pt x="4675" y="1739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7"/>
                  </a:lnTo>
                  <a:close/>
                  <a:moveTo>
                    <a:pt x="1706" y="0"/>
                  </a:moveTo>
                  <a:lnTo>
                    <a:pt x="0" y="3077"/>
                  </a:lnTo>
                  <a:lnTo>
                    <a:pt x="3076" y="4783"/>
                  </a:lnTo>
                  <a:lnTo>
                    <a:pt x="4782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9"/>
            <p:cNvSpPr/>
            <p:nvPr/>
          </p:nvSpPr>
          <p:spPr>
            <a:xfrm>
              <a:off x="3392075" y="2353950"/>
              <a:ext cx="119600" cy="119575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1739" y="108"/>
                  </a:moveTo>
                  <a:lnTo>
                    <a:pt x="4676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8" y="1"/>
                  </a:moveTo>
                  <a:lnTo>
                    <a:pt x="0" y="3077"/>
                  </a:lnTo>
                  <a:lnTo>
                    <a:pt x="3077" y="4783"/>
                  </a:lnTo>
                  <a:lnTo>
                    <a:pt x="4784" y="170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9"/>
            <p:cNvSpPr/>
            <p:nvPr/>
          </p:nvSpPr>
          <p:spPr>
            <a:xfrm>
              <a:off x="3350375" y="2429150"/>
              <a:ext cx="119575" cy="119625"/>
            </a:xfrm>
            <a:custGeom>
              <a:avLst/>
              <a:gdLst/>
              <a:ahLst/>
              <a:cxnLst/>
              <a:rect l="l" t="t" r="r" b="b"/>
              <a:pathLst>
                <a:path w="4783" h="4785" extrusionOk="0">
                  <a:moveTo>
                    <a:pt x="1739" y="108"/>
                  </a:moveTo>
                  <a:lnTo>
                    <a:pt x="4678" y="1738"/>
                  </a:lnTo>
                  <a:lnTo>
                    <a:pt x="3046" y="4677"/>
                  </a:lnTo>
                  <a:lnTo>
                    <a:pt x="108" y="3046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0" y="3078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9"/>
            <p:cNvSpPr/>
            <p:nvPr/>
          </p:nvSpPr>
          <p:spPr>
            <a:xfrm>
              <a:off x="3308675" y="25043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9"/>
                  </a:moveTo>
                  <a:lnTo>
                    <a:pt x="4676" y="1740"/>
                  </a:lnTo>
                  <a:lnTo>
                    <a:pt x="3045" y="4678"/>
                  </a:lnTo>
                  <a:lnTo>
                    <a:pt x="106" y="3047"/>
                  </a:lnTo>
                  <a:lnTo>
                    <a:pt x="1737" y="109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9"/>
            <p:cNvSpPr/>
            <p:nvPr/>
          </p:nvSpPr>
          <p:spPr>
            <a:xfrm>
              <a:off x="3266925" y="25795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8" y="108"/>
                  </a:moveTo>
                  <a:lnTo>
                    <a:pt x="4677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9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4" y="1707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9"/>
            <p:cNvSpPr/>
            <p:nvPr/>
          </p:nvSpPr>
          <p:spPr>
            <a:xfrm>
              <a:off x="3926150" y="1568675"/>
              <a:ext cx="119600" cy="119550"/>
            </a:xfrm>
            <a:custGeom>
              <a:avLst/>
              <a:gdLst/>
              <a:ahLst/>
              <a:cxnLst/>
              <a:rect l="l" t="t" r="r" b="b"/>
              <a:pathLst>
                <a:path w="4784" h="4782" extrusionOk="0">
                  <a:moveTo>
                    <a:pt x="1739" y="107"/>
                  </a:moveTo>
                  <a:lnTo>
                    <a:pt x="4676" y="1737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7"/>
                  </a:lnTo>
                  <a:close/>
                  <a:moveTo>
                    <a:pt x="1706" y="0"/>
                  </a:moveTo>
                  <a:lnTo>
                    <a:pt x="0" y="3076"/>
                  </a:lnTo>
                  <a:lnTo>
                    <a:pt x="3077" y="4782"/>
                  </a:lnTo>
                  <a:lnTo>
                    <a:pt x="4784" y="170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9"/>
            <p:cNvSpPr/>
            <p:nvPr/>
          </p:nvSpPr>
          <p:spPr>
            <a:xfrm>
              <a:off x="3884400" y="1643825"/>
              <a:ext cx="119625" cy="119575"/>
            </a:xfrm>
            <a:custGeom>
              <a:avLst/>
              <a:gdLst/>
              <a:ahLst/>
              <a:cxnLst/>
              <a:rect l="l" t="t" r="r" b="b"/>
              <a:pathLst>
                <a:path w="4785" h="4783" extrusionOk="0">
                  <a:moveTo>
                    <a:pt x="1739" y="106"/>
                  </a:moveTo>
                  <a:lnTo>
                    <a:pt x="4677" y="1738"/>
                  </a:lnTo>
                  <a:lnTo>
                    <a:pt x="3046" y="4676"/>
                  </a:lnTo>
                  <a:lnTo>
                    <a:pt x="108" y="3045"/>
                  </a:lnTo>
                  <a:lnTo>
                    <a:pt x="1739" y="106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8" y="4782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9"/>
            <p:cNvSpPr/>
            <p:nvPr/>
          </p:nvSpPr>
          <p:spPr>
            <a:xfrm>
              <a:off x="3842750" y="17190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6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6" y="3045"/>
                  </a:lnTo>
                  <a:lnTo>
                    <a:pt x="1737" y="106"/>
                  </a:lnTo>
                  <a:close/>
                  <a:moveTo>
                    <a:pt x="1707" y="0"/>
                  </a:moveTo>
                  <a:lnTo>
                    <a:pt x="0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9"/>
            <p:cNvSpPr/>
            <p:nvPr/>
          </p:nvSpPr>
          <p:spPr>
            <a:xfrm>
              <a:off x="3801000" y="17942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5" y="1737"/>
                  </a:lnTo>
                  <a:lnTo>
                    <a:pt x="3046" y="4676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9"/>
            <p:cNvSpPr/>
            <p:nvPr/>
          </p:nvSpPr>
          <p:spPr>
            <a:xfrm>
              <a:off x="3759300" y="186942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6"/>
                  </a:moveTo>
                  <a:lnTo>
                    <a:pt x="4677" y="1737"/>
                  </a:lnTo>
                  <a:lnTo>
                    <a:pt x="3046" y="4675"/>
                  </a:lnTo>
                  <a:lnTo>
                    <a:pt x="107" y="3045"/>
                  </a:lnTo>
                  <a:lnTo>
                    <a:pt x="1738" y="106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7" y="4782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9"/>
            <p:cNvSpPr/>
            <p:nvPr/>
          </p:nvSpPr>
          <p:spPr>
            <a:xfrm>
              <a:off x="3717575" y="194455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6" y="3046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0" y="3077"/>
                  </a:lnTo>
                  <a:lnTo>
                    <a:pt x="3076" y="4784"/>
                  </a:lnTo>
                  <a:lnTo>
                    <a:pt x="4782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9"/>
            <p:cNvSpPr/>
            <p:nvPr/>
          </p:nvSpPr>
          <p:spPr>
            <a:xfrm>
              <a:off x="3675875" y="2019775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6" y="1738"/>
                  </a:lnTo>
                  <a:lnTo>
                    <a:pt x="3045" y="4675"/>
                  </a:lnTo>
                  <a:lnTo>
                    <a:pt x="108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9"/>
            <p:cNvSpPr/>
            <p:nvPr/>
          </p:nvSpPr>
          <p:spPr>
            <a:xfrm>
              <a:off x="3634150" y="2094900"/>
              <a:ext cx="119550" cy="119650"/>
            </a:xfrm>
            <a:custGeom>
              <a:avLst/>
              <a:gdLst/>
              <a:ahLst/>
              <a:cxnLst/>
              <a:rect l="l" t="t" r="r" b="b"/>
              <a:pathLst>
                <a:path w="4782" h="4786" extrusionOk="0">
                  <a:moveTo>
                    <a:pt x="1737" y="110"/>
                  </a:moveTo>
                  <a:lnTo>
                    <a:pt x="4676" y="1741"/>
                  </a:lnTo>
                  <a:lnTo>
                    <a:pt x="3045" y="4678"/>
                  </a:lnTo>
                  <a:lnTo>
                    <a:pt x="107" y="3048"/>
                  </a:lnTo>
                  <a:lnTo>
                    <a:pt x="1737" y="110"/>
                  </a:lnTo>
                  <a:close/>
                  <a:moveTo>
                    <a:pt x="1706" y="1"/>
                  </a:moveTo>
                  <a:lnTo>
                    <a:pt x="0" y="3078"/>
                  </a:lnTo>
                  <a:lnTo>
                    <a:pt x="3076" y="4785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9"/>
            <p:cNvSpPr/>
            <p:nvPr/>
          </p:nvSpPr>
          <p:spPr>
            <a:xfrm>
              <a:off x="3592400" y="21701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8"/>
                  </a:moveTo>
                  <a:lnTo>
                    <a:pt x="4677" y="1738"/>
                  </a:lnTo>
                  <a:lnTo>
                    <a:pt x="3045" y="4677"/>
                  </a:lnTo>
                  <a:lnTo>
                    <a:pt x="108" y="3045"/>
                  </a:lnTo>
                  <a:lnTo>
                    <a:pt x="1738" y="108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2"/>
                  </a:lnTo>
                  <a:lnTo>
                    <a:pt x="4782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9"/>
            <p:cNvSpPr/>
            <p:nvPr/>
          </p:nvSpPr>
          <p:spPr>
            <a:xfrm>
              <a:off x="3550700" y="22453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7" y="1738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7" y="1"/>
                  </a:moveTo>
                  <a:lnTo>
                    <a:pt x="1" y="3078"/>
                  </a:lnTo>
                  <a:lnTo>
                    <a:pt x="3078" y="4784"/>
                  </a:lnTo>
                  <a:lnTo>
                    <a:pt x="4784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9"/>
            <p:cNvSpPr/>
            <p:nvPr/>
          </p:nvSpPr>
          <p:spPr>
            <a:xfrm>
              <a:off x="3508975" y="232050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1739" y="108"/>
                  </a:moveTo>
                  <a:lnTo>
                    <a:pt x="4676" y="1739"/>
                  </a:lnTo>
                  <a:lnTo>
                    <a:pt x="3045" y="4676"/>
                  </a:lnTo>
                  <a:lnTo>
                    <a:pt x="108" y="3045"/>
                  </a:lnTo>
                  <a:lnTo>
                    <a:pt x="1739" y="108"/>
                  </a:lnTo>
                  <a:close/>
                  <a:moveTo>
                    <a:pt x="1706" y="0"/>
                  </a:moveTo>
                  <a:lnTo>
                    <a:pt x="0" y="3078"/>
                  </a:lnTo>
                  <a:lnTo>
                    <a:pt x="3077" y="4784"/>
                  </a:lnTo>
                  <a:lnTo>
                    <a:pt x="4783" y="1707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9"/>
            <p:cNvSpPr/>
            <p:nvPr/>
          </p:nvSpPr>
          <p:spPr>
            <a:xfrm>
              <a:off x="3467300" y="2395700"/>
              <a:ext cx="119575" cy="119600"/>
            </a:xfrm>
            <a:custGeom>
              <a:avLst/>
              <a:gdLst/>
              <a:ahLst/>
              <a:cxnLst/>
              <a:rect l="l" t="t" r="r" b="b"/>
              <a:pathLst>
                <a:path w="4783" h="4784" extrusionOk="0">
                  <a:moveTo>
                    <a:pt x="1738" y="108"/>
                  </a:moveTo>
                  <a:lnTo>
                    <a:pt x="4675" y="1738"/>
                  </a:lnTo>
                  <a:lnTo>
                    <a:pt x="3045" y="4676"/>
                  </a:lnTo>
                  <a:lnTo>
                    <a:pt x="107" y="3045"/>
                  </a:lnTo>
                  <a:lnTo>
                    <a:pt x="1738" y="108"/>
                  </a:lnTo>
                  <a:close/>
                  <a:moveTo>
                    <a:pt x="1707" y="0"/>
                  </a:moveTo>
                  <a:lnTo>
                    <a:pt x="1" y="3076"/>
                  </a:lnTo>
                  <a:lnTo>
                    <a:pt x="3076" y="4784"/>
                  </a:lnTo>
                  <a:lnTo>
                    <a:pt x="4783" y="1707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9"/>
            <p:cNvSpPr/>
            <p:nvPr/>
          </p:nvSpPr>
          <p:spPr>
            <a:xfrm>
              <a:off x="3425575" y="24708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7"/>
                  </a:moveTo>
                  <a:lnTo>
                    <a:pt x="4675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7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9"/>
            <p:cNvSpPr/>
            <p:nvPr/>
          </p:nvSpPr>
          <p:spPr>
            <a:xfrm>
              <a:off x="3383875" y="25460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7" y="108"/>
                  </a:moveTo>
                  <a:lnTo>
                    <a:pt x="4676" y="1738"/>
                  </a:lnTo>
                  <a:lnTo>
                    <a:pt x="3045" y="4677"/>
                  </a:lnTo>
                  <a:lnTo>
                    <a:pt x="106" y="3046"/>
                  </a:lnTo>
                  <a:lnTo>
                    <a:pt x="1737" y="108"/>
                  </a:lnTo>
                  <a:close/>
                  <a:moveTo>
                    <a:pt x="1706" y="1"/>
                  </a:moveTo>
                  <a:lnTo>
                    <a:pt x="0" y="3076"/>
                  </a:lnTo>
                  <a:lnTo>
                    <a:pt x="3076" y="4783"/>
                  </a:lnTo>
                  <a:lnTo>
                    <a:pt x="4782" y="170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9"/>
            <p:cNvSpPr/>
            <p:nvPr/>
          </p:nvSpPr>
          <p:spPr>
            <a:xfrm>
              <a:off x="3342125" y="262125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1738" y="107"/>
                  </a:moveTo>
                  <a:lnTo>
                    <a:pt x="4677" y="1738"/>
                  </a:lnTo>
                  <a:lnTo>
                    <a:pt x="3046" y="4677"/>
                  </a:lnTo>
                  <a:lnTo>
                    <a:pt x="107" y="3045"/>
                  </a:lnTo>
                  <a:lnTo>
                    <a:pt x="1738" y="107"/>
                  </a:lnTo>
                  <a:close/>
                  <a:moveTo>
                    <a:pt x="1707" y="1"/>
                  </a:moveTo>
                  <a:lnTo>
                    <a:pt x="1" y="3076"/>
                  </a:lnTo>
                  <a:lnTo>
                    <a:pt x="3076" y="4783"/>
                  </a:lnTo>
                  <a:lnTo>
                    <a:pt x="4783" y="170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9" name="Google Shape;7219;p9"/>
          <p:cNvSpPr/>
          <p:nvPr/>
        </p:nvSpPr>
        <p:spPr>
          <a:xfrm flipH="1">
            <a:off x="959029" y="4287700"/>
            <a:ext cx="1202700" cy="1202700"/>
          </a:xfrm>
          <a:prstGeom prst="donut">
            <a:avLst>
              <a:gd name="adj" fmla="val 15066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20" name="Google Shape;7220;p9"/>
          <p:cNvGrpSpPr/>
          <p:nvPr/>
        </p:nvGrpSpPr>
        <p:grpSpPr>
          <a:xfrm flipH="1">
            <a:off x="8082689" y="-800229"/>
            <a:ext cx="1652538" cy="1815299"/>
            <a:chOff x="7705000" y="3307425"/>
            <a:chExt cx="801775" cy="880700"/>
          </a:xfrm>
        </p:grpSpPr>
        <p:sp>
          <p:nvSpPr>
            <p:cNvPr id="7221" name="Google Shape;7221;p9"/>
            <p:cNvSpPr/>
            <p:nvPr/>
          </p:nvSpPr>
          <p:spPr>
            <a:xfrm>
              <a:off x="7791600" y="3355300"/>
              <a:ext cx="628575" cy="784875"/>
            </a:xfrm>
            <a:custGeom>
              <a:avLst/>
              <a:gdLst/>
              <a:ahLst/>
              <a:cxnLst/>
              <a:rect l="l" t="t" r="r" b="b"/>
              <a:pathLst>
                <a:path w="25143" h="31395" fill="none" extrusionOk="0">
                  <a:moveTo>
                    <a:pt x="1" y="0"/>
                  </a:moveTo>
                  <a:lnTo>
                    <a:pt x="25142" y="3139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9"/>
            <p:cNvSpPr/>
            <p:nvPr/>
          </p:nvSpPr>
          <p:spPr>
            <a:xfrm>
              <a:off x="7756450" y="3391400"/>
              <a:ext cx="698875" cy="712700"/>
            </a:xfrm>
            <a:custGeom>
              <a:avLst/>
              <a:gdLst/>
              <a:ahLst/>
              <a:cxnLst/>
              <a:rect l="l" t="t" r="r" b="b"/>
              <a:pathLst>
                <a:path w="27955" h="28508" fill="none" extrusionOk="0">
                  <a:moveTo>
                    <a:pt x="1" y="1"/>
                  </a:moveTo>
                  <a:lnTo>
                    <a:pt x="27955" y="28508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9"/>
            <p:cNvSpPr/>
            <p:nvPr/>
          </p:nvSpPr>
          <p:spPr>
            <a:xfrm>
              <a:off x="7729950" y="3436275"/>
              <a:ext cx="751925" cy="623000"/>
            </a:xfrm>
            <a:custGeom>
              <a:avLst/>
              <a:gdLst/>
              <a:ahLst/>
              <a:cxnLst/>
              <a:rect l="l" t="t" r="r" b="b"/>
              <a:pathLst>
                <a:path w="30077" h="24920" fill="none" extrusionOk="0">
                  <a:moveTo>
                    <a:pt x="0" y="0"/>
                  </a:moveTo>
                  <a:lnTo>
                    <a:pt x="30077" y="2492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9"/>
            <p:cNvSpPr/>
            <p:nvPr/>
          </p:nvSpPr>
          <p:spPr>
            <a:xfrm>
              <a:off x="7712650" y="3488750"/>
              <a:ext cx="786550" cy="518025"/>
            </a:xfrm>
            <a:custGeom>
              <a:avLst/>
              <a:gdLst/>
              <a:ahLst/>
              <a:cxnLst/>
              <a:rect l="l" t="t" r="r" b="b"/>
              <a:pathLst>
                <a:path w="31462" h="20721" fill="none" extrusionOk="0">
                  <a:moveTo>
                    <a:pt x="1" y="0"/>
                  </a:moveTo>
                  <a:lnTo>
                    <a:pt x="31461" y="2072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9"/>
            <p:cNvSpPr/>
            <p:nvPr/>
          </p:nvSpPr>
          <p:spPr>
            <a:xfrm>
              <a:off x="7705000" y="3547675"/>
              <a:ext cx="801775" cy="400150"/>
            </a:xfrm>
            <a:custGeom>
              <a:avLst/>
              <a:gdLst/>
              <a:ahLst/>
              <a:cxnLst/>
              <a:rect l="l" t="t" r="r" b="b"/>
              <a:pathLst>
                <a:path w="32071" h="16006" fill="none" extrusionOk="0">
                  <a:moveTo>
                    <a:pt x="1" y="1"/>
                  </a:moveTo>
                  <a:lnTo>
                    <a:pt x="32070" y="1600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9"/>
            <p:cNvSpPr/>
            <p:nvPr/>
          </p:nvSpPr>
          <p:spPr>
            <a:xfrm>
              <a:off x="7707325" y="3611475"/>
              <a:ext cx="797175" cy="272550"/>
            </a:xfrm>
            <a:custGeom>
              <a:avLst/>
              <a:gdLst/>
              <a:ahLst/>
              <a:cxnLst/>
              <a:rect l="l" t="t" r="r" b="b"/>
              <a:pathLst>
                <a:path w="31887" h="10902" fill="none" extrusionOk="0">
                  <a:moveTo>
                    <a:pt x="1" y="1"/>
                  </a:moveTo>
                  <a:lnTo>
                    <a:pt x="31886" y="1090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9"/>
            <p:cNvSpPr/>
            <p:nvPr/>
          </p:nvSpPr>
          <p:spPr>
            <a:xfrm>
              <a:off x="7719350" y="3678675"/>
              <a:ext cx="773075" cy="138125"/>
            </a:xfrm>
            <a:custGeom>
              <a:avLst/>
              <a:gdLst/>
              <a:ahLst/>
              <a:cxnLst/>
              <a:rect l="l" t="t" r="r" b="b"/>
              <a:pathLst>
                <a:path w="30923" h="5525" fill="none" extrusionOk="0">
                  <a:moveTo>
                    <a:pt x="0" y="0"/>
                  </a:moveTo>
                  <a:lnTo>
                    <a:pt x="30923" y="552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9"/>
            <p:cNvSpPr/>
            <p:nvPr/>
          </p:nvSpPr>
          <p:spPr>
            <a:xfrm>
              <a:off x="7740975" y="3747575"/>
              <a:ext cx="729825" cy="400"/>
            </a:xfrm>
            <a:custGeom>
              <a:avLst/>
              <a:gdLst/>
              <a:ahLst/>
              <a:cxnLst/>
              <a:rect l="l" t="t" r="r" b="b"/>
              <a:pathLst>
                <a:path w="29193" h="16" fill="none" extrusionOk="0">
                  <a:moveTo>
                    <a:pt x="0" y="1"/>
                  </a:moveTo>
                  <a:lnTo>
                    <a:pt x="29193" y="15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9"/>
            <p:cNvSpPr/>
            <p:nvPr/>
          </p:nvSpPr>
          <p:spPr>
            <a:xfrm>
              <a:off x="7771575" y="3679025"/>
              <a:ext cx="668650" cy="137450"/>
            </a:xfrm>
            <a:custGeom>
              <a:avLst/>
              <a:gdLst/>
              <a:ahLst/>
              <a:cxnLst/>
              <a:rect l="l" t="t" r="r" b="b"/>
              <a:pathLst>
                <a:path w="26746" h="5498" fill="none" extrusionOk="0">
                  <a:moveTo>
                    <a:pt x="0" y="5497"/>
                  </a:moveTo>
                  <a:lnTo>
                    <a:pt x="2674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9"/>
            <p:cNvSpPr/>
            <p:nvPr/>
          </p:nvSpPr>
          <p:spPr>
            <a:xfrm>
              <a:off x="7810350" y="3611850"/>
              <a:ext cx="591075" cy="271800"/>
            </a:xfrm>
            <a:custGeom>
              <a:avLst/>
              <a:gdLst/>
              <a:ahLst/>
              <a:cxnLst/>
              <a:rect l="l" t="t" r="r" b="b"/>
              <a:pathLst>
                <a:path w="23643" h="10872" fill="none" extrusionOk="0">
                  <a:moveTo>
                    <a:pt x="1" y="10872"/>
                  </a:moveTo>
                  <a:lnTo>
                    <a:pt x="23642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9"/>
            <p:cNvSpPr/>
            <p:nvPr/>
          </p:nvSpPr>
          <p:spPr>
            <a:xfrm>
              <a:off x="7856475" y="3548025"/>
              <a:ext cx="498825" cy="399475"/>
            </a:xfrm>
            <a:custGeom>
              <a:avLst/>
              <a:gdLst/>
              <a:ahLst/>
              <a:cxnLst/>
              <a:rect l="l" t="t" r="r" b="b"/>
              <a:pathLst>
                <a:path w="19953" h="15979" fill="none" extrusionOk="0">
                  <a:moveTo>
                    <a:pt x="0" y="15978"/>
                  </a:moveTo>
                  <a:lnTo>
                    <a:pt x="19953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9"/>
            <p:cNvSpPr/>
            <p:nvPr/>
          </p:nvSpPr>
          <p:spPr>
            <a:xfrm>
              <a:off x="7908700" y="3489075"/>
              <a:ext cx="394400" cy="517350"/>
            </a:xfrm>
            <a:custGeom>
              <a:avLst/>
              <a:gdLst/>
              <a:ahLst/>
              <a:cxnLst/>
              <a:rect l="l" t="t" r="r" b="b"/>
              <a:pathLst>
                <a:path w="15776" h="20694" fill="none" extrusionOk="0">
                  <a:moveTo>
                    <a:pt x="0" y="20694"/>
                  </a:moveTo>
                  <a:lnTo>
                    <a:pt x="15775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9"/>
            <p:cNvSpPr/>
            <p:nvPr/>
          </p:nvSpPr>
          <p:spPr>
            <a:xfrm>
              <a:off x="7965750" y="3436525"/>
              <a:ext cx="280275" cy="622500"/>
            </a:xfrm>
            <a:custGeom>
              <a:avLst/>
              <a:gdLst/>
              <a:ahLst/>
              <a:cxnLst/>
              <a:rect l="l" t="t" r="r" b="b"/>
              <a:pathLst>
                <a:path w="11211" h="24900" fill="none" extrusionOk="0">
                  <a:moveTo>
                    <a:pt x="1" y="24899"/>
                  </a:moveTo>
                  <a:lnTo>
                    <a:pt x="1121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9"/>
            <p:cNvSpPr/>
            <p:nvPr/>
          </p:nvSpPr>
          <p:spPr>
            <a:xfrm>
              <a:off x="8026325" y="3391625"/>
              <a:ext cx="159125" cy="712300"/>
            </a:xfrm>
            <a:custGeom>
              <a:avLst/>
              <a:gdLst/>
              <a:ahLst/>
              <a:cxnLst/>
              <a:rect l="l" t="t" r="r" b="b"/>
              <a:pathLst>
                <a:path w="6365" h="28492" fill="none" extrusionOk="0">
                  <a:moveTo>
                    <a:pt x="0" y="28491"/>
                  </a:moveTo>
                  <a:lnTo>
                    <a:pt x="636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9"/>
            <p:cNvSpPr/>
            <p:nvPr/>
          </p:nvSpPr>
          <p:spPr>
            <a:xfrm>
              <a:off x="8088825" y="3355525"/>
              <a:ext cx="34125" cy="784550"/>
            </a:xfrm>
            <a:custGeom>
              <a:avLst/>
              <a:gdLst/>
              <a:ahLst/>
              <a:cxnLst/>
              <a:rect l="l" t="t" r="r" b="b"/>
              <a:pathLst>
                <a:path w="1365" h="31382" fill="none" extrusionOk="0">
                  <a:moveTo>
                    <a:pt x="1" y="31381"/>
                  </a:moveTo>
                  <a:lnTo>
                    <a:pt x="1364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9"/>
            <p:cNvSpPr/>
            <p:nvPr/>
          </p:nvSpPr>
          <p:spPr>
            <a:xfrm>
              <a:off x="8060000" y="3329050"/>
              <a:ext cx="91775" cy="837425"/>
            </a:xfrm>
            <a:custGeom>
              <a:avLst/>
              <a:gdLst/>
              <a:ahLst/>
              <a:cxnLst/>
              <a:rect l="l" t="t" r="r" b="b"/>
              <a:pathLst>
                <a:path w="3671" h="33497" fill="none" extrusionOk="0">
                  <a:moveTo>
                    <a:pt x="3671" y="3349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9"/>
            <p:cNvSpPr/>
            <p:nvPr/>
          </p:nvSpPr>
          <p:spPr>
            <a:xfrm>
              <a:off x="7998225" y="3312825"/>
              <a:ext cx="215325" cy="869825"/>
            </a:xfrm>
            <a:custGeom>
              <a:avLst/>
              <a:gdLst/>
              <a:ahLst/>
              <a:cxnLst/>
              <a:rect l="l" t="t" r="r" b="b"/>
              <a:pathLst>
                <a:path w="8613" h="34793" fill="none" extrusionOk="0">
                  <a:moveTo>
                    <a:pt x="8613" y="34792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9"/>
            <p:cNvSpPr/>
            <p:nvPr/>
          </p:nvSpPr>
          <p:spPr>
            <a:xfrm>
              <a:off x="7939050" y="3307425"/>
              <a:ext cx="333675" cy="880700"/>
            </a:xfrm>
            <a:custGeom>
              <a:avLst/>
              <a:gdLst/>
              <a:ahLst/>
              <a:cxnLst/>
              <a:rect l="l" t="t" r="r" b="b"/>
              <a:pathLst>
                <a:path w="13347" h="35228" fill="none" extrusionOk="0">
                  <a:moveTo>
                    <a:pt x="13346" y="35228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9"/>
            <p:cNvSpPr/>
            <p:nvPr/>
          </p:nvSpPr>
          <p:spPr>
            <a:xfrm>
              <a:off x="7884050" y="3312775"/>
              <a:ext cx="443675" cy="869900"/>
            </a:xfrm>
            <a:custGeom>
              <a:avLst/>
              <a:gdLst/>
              <a:ahLst/>
              <a:cxnLst/>
              <a:rect l="l" t="t" r="r" b="b"/>
              <a:pathLst>
                <a:path w="17747" h="34796" fill="none" extrusionOk="0">
                  <a:moveTo>
                    <a:pt x="17747" y="3479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9"/>
            <p:cNvSpPr/>
            <p:nvPr/>
          </p:nvSpPr>
          <p:spPr>
            <a:xfrm>
              <a:off x="7834525" y="3328900"/>
              <a:ext cx="542775" cy="837725"/>
            </a:xfrm>
            <a:custGeom>
              <a:avLst/>
              <a:gdLst/>
              <a:ahLst/>
              <a:cxnLst/>
              <a:rect l="l" t="t" r="r" b="b"/>
              <a:pathLst>
                <a:path w="21711" h="33509" fill="none" extrusionOk="0">
                  <a:moveTo>
                    <a:pt x="21710" y="3350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4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1" name="Google Shape;7241;p9"/>
          <p:cNvSpPr/>
          <p:nvPr/>
        </p:nvSpPr>
        <p:spPr>
          <a:xfrm flipH="1">
            <a:off x="8692548" y="2602531"/>
            <a:ext cx="960300" cy="960300"/>
          </a:xfrm>
          <a:prstGeom prst="donut">
            <a:avLst>
              <a:gd name="adj" fmla="val 15066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2" name="Google Shape;7242;p9"/>
          <p:cNvGrpSpPr/>
          <p:nvPr/>
        </p:nvGrpSpPr>
        <p:grpSpPr>
          <a:xfrm rot="502248" flipH="1">
            <a:off x="8404082" y="1930057"/>
            <a:ext cx="640066" cy="581128"/>
            <a:chOff x="1630725" y="405800"/>
            <a:chExt cx="699025" cy="629650"/>
          </a:xfrm>
        </p:grpSpPr>
        <p:sp>
          <p:nvSpPr>
            <p:cNvPr id="7243" name="Google Shape;7243;p9"/>
            <p:cNvSpPr/>
            <p:nvPr/>
          </p:nvSpPr>
          <p:spPr>
            <a:xfrm>
              <a:off x="1630725" y="628950"/>
              <a:ext cx="317100" cy="3171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9"/>
            <p:cNvSpPr/>
            <p:nvPr/>
          </p:nvSpPr>
          <p:spPr>
            <a:xfrm>
              <a:off x="2009650" y="405800"/>
              <a:ext cx="181200" cy="181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9"/>
            <p:cNvSpPr/>
            <p:nvPr/>
          </p:nvSpPr>
          <p:spPr>
            <a:xfrm>
              <a:off x="2238250" y="943950"/>
              <a:ext cx="91500" cy="915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6" name="Google Shape;7246;p9"/>
          <p:cNvSpPr/>
          <p:nvPr/>
        </p:nvSpPr>
        <p:spPr>
          <a:xfrm flipH="1">
            <a:off x="8208729" y="1123489"/>
            <a:ext cx="333600" cy="33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7" name="Google Shape;7247;p9"/>
          <p:cNvSpPr/>
          <p:nvPr/>
        </p:nvSpPr>
        <p:spPr>
          <a:xfrm flipH="1">
            <a:off x="273776" y="269925"/>
            <a:ext cx="309000" cy="309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8" name="Google Shape;7248;p9"/>
          <p:cNvSpPr/>
          <p:nvPr/>
        </p:nvSpPr>
        <p:spPr>
          <a:xfrm flipH="1">
            <a:off x="6581167" y="4383857"/>
            <a:ext cx="856800" cy="856800"/>
          </a:xfrm>
          <a:prstGeom prst="mathMultiply">
            <a:avLst>
              <a:gd name="adj1" fmla="val 144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9" name="Google Shape;7249;p9"/>
          <p:cNvSpPr/>
          <p:nvPr/>
        </p:nvSpPr>
        <p:spPr>
          <a:xfrm flipH="1">
            <a:off x="1650141" y="4883075"/>
            <a:ext cx="647400" cy="647400"/>
          </a:xfrm>
          <a:prstGeom prst="donut">
            <a:avLst>
              <a:gd name="adj" fmla="val 1587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0" name="Google Shape;7250;p9"/>
          <p:cNvGrpSpPr/>
          <p:nvPr/>
        </p:nvGrpSpPr>
        <p:grpSpPr>
          <a:xfrm flipH="1">
            <a:off x="4181891" y="82811"/>
            <a:ext cx="683337" cy="683254"/>
            <a:chOff x="4361588" y="2848788"/>
            <a:chExt cx="420800" cy="420775"/>
          </a:xfrm>
        </p:grpSpPr>
        <p:sp>
          <p:nvSpPr>
            <p:cNvPr id="7251" name="Google Shape;7251;p9"/>
            <p:cNvSpPr/>
            <p:nvPr/>
          </p:nvSpPr>
          <p:spPr>
            <a:xfrm>
              <a:off x="4389238" y="2850138"/>
              <a:ext cx="391750" cy="391775"/>
            </a:xfrm>
            <a:custGeom>
              <a:avLst/>
              <a:gdLst/>
              <a:ahLst/>
              <a:cxnLst/>
              <a:rect l="l" t="t" r="r" b="b"/>
              <a:pathLst>
                <a:path w="15670" h="15671" extrusionOk="0">
                  <a:moveTo>
                    <a:pt x="2525" y="1"/>
                  </a:moveTo>
                  <a:lnTo>
                    <a:pt x="1" y="2524"/>
                  </a:lnTo>
                  <a:lnTo>
                    <a:pt x="5313" y="7835"/>
                  </a:lnTo>
                  <a:lnTo>
                    <a:pt x="2" y="13148"/>
                  </a:lnTo>
                  <a:lnTo>
                    <a:pt x="2525" y="15670"/>
                  </a:lnTo>
                  <a:lnTo>
                    <a:pt x="7836" y="10357"/>
                  </a:lnTo>
                  <a:lnTo>
                    <a:pt x="13147" y="15670"/>
                  </a:lnTo>
                  <a:lnTo>
                    <a:pt x="15670" y="13148"/>
                  </a:lnTo>
                  <a:lnTo>
                    <a:pt x="10359" y="7835"/>
                  </a:lnTo>
                  <a:lnTo>
                    <a:pt x="15670" y="2524"/>
                  </a:lnTo>
                  <a:lnTo>
                    <a:pt x="13147" y="1"/>
                  </a:lnTo>
                  <a:lnTo>
                    <a:pt x="7836" y="5312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9"/>
            <p:cNvSpPr/>
            <p:nvPr/>
          </p:nvSpPr>
          <p:spPr>
            <a:xfrm>
              <a:off x="4387838" y="2848788"/>
              <a:ext cx="394550" cy="394475"/>
            </a:xfrm>
            <a:custGeom>
              <a:avLst/>
              <a:gdLst/>
              <a:ahLst/>
              <a:cxnLst/>
              <a:rect l="l" t="t" r="r" b="b"/>
              <a:pathLst>
                <a:path w="15782" h="15779" extrusionOk="0">
                  <a:moveTo>
                    <a:pt x="13203" y="111"/>
                  </a:moveTo>
                  <a:lnTo>
                    <a:pt x="15672" y="2578"/>
                  </a:lnTo>
                  <a:lnTo>
                    <a:pt x="10360" y="7889"/>
                  </a:lnTo>
                  <a:lnTo>
                    <a:pt x="15672" y="13202"/>
                  </a:lnTo>
                  <a:lnTo>
                    <a:pt x="13203" y="15668"/>
                  </a:lnTo>
                  <a:lnTo>
                    <a:pt x="7892" y="10357"/>
                  </a:lnTo>
                  <a:lnTo>
                    <a:pt x="2581" y="15668"/>
                  </a:lnTo>
                  <a:lnTo>
                    <a:pt x="113" y="13202"/>
                  </a:lnTo>
                  <a:lnTo>
                    <a:pt x="5425" y="7889"/>
                  </a:lnTo>
                  <a:lnTo>
                    <a:pt x="113" y="2578"/>
                  </a:lnTo>
                  <a:lnTo>
                    <a:pt x="2581" y="111"/>
                  </a:lnTo>
                  <a:lnTo>
                    <a:pt x="7892" y="5422"/>
                  </a:lnTo>
                  <a:lnTo>
                    <a:pt x="13203" y="111"/>
                  </a:lnTo>
                  <a:close/>
                  <a:moveTo>
                    <a:pt x="2579" y="1"/>
                  </a:moveTo>
                  <a:lnTo>
                    <a:pt x="1" y="2578"/>
                  </a:lnTo>
                  <a:lnTo>
                    <a:pt x="5312" y="7889"/>
                  </a:lnTo>
                  <a:lnTo>
                    <a:pt x="1" y="13202"/>
                  </a:lnTo>
                  <a:lnTo>
                    <a:pt x="2581" y="15779"/>
                  </a:lnTo>
                  <a:lnTo>
                    <a:pt x="7892" y="10467"/>
                  </a:lnTo>
                  <a:lnTo>
                    <a:pt x="13203" y="15779"/>
                  </a:lnTo>
                  <a:lnTo>
                    <a:pt x="15782" y="13202"/>
                  </a:lnTo>
                  <a:lnTo>
                    <a:pt x="10470" y="7889"/>
                  </a:lnTo>
                  <a:lnTo>
                    <a:pt x="15779" y="2578"/>
                  </a:lnTo>
                  <a:lnTo>
                    <a:pt x="13202" y="1"/>
                  </a:lnTo>
                  <a:lnTo>
                    <a:pt x="7891" y="5312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9"/>
            <p:cNvSpPr/>
            <p:nvPr/>
          </p:nvSpPr>
          <p:spPr>
            <a:xfrm>
              <a:off x="4362988" y="2876438"/>
              <a:ext cx="391725" cy="391725"/>
            </a:xfrm>
            <a:custGeom>
              <a:avLst/>
              <a:gdLst/>
              <a:ahLst/>
              <a:cxnLst/>
              <a:rect l="l" t="t" r="r" b="b"/>
              <a:pathLst>
                <a:path w="15669" h="15669" extrusionOk="0">
                  <a:moveTo>
                    <a:pt x="2523" y="1"/>
                  </a:moveTo>
                  <a:lnTo>
                    <a:pt x="0" y="2523"/>
                  </a:lnTo>
                  <a:lnTo>
                    <a:pt x="5312" y="7834"/>
                  </a:lnTo>
                  <a:lnTo>
                    <a:pt x="0" y="13147"/>
                  </a:lnTo>
                  <a:lnTo>
                    <a:pt x="2523" y="15668"/>
                  </a:lnTo>
                  <a:lnTo>
                    <a:pt x="7834" y="10357"/>
                  </a:lnTo>
                  <a:lnTo>
                    <a:pt x="13146" y="15668"/>
                  </a:lnTo>
                  <a:lnTo>
                    <a:pt x="15668" y="13147"/>
                  </a:lnTo>
                  <a:lnTo>
                    <a:pt x="10357" y="7834"/>
                  </a:lnTo>
                  <a:lnTo>
                    <a:pt x="15668" y="2523"/>
                  </a:lnTo>
                  <a:lnTo>
                    <a:pt x="13146" y="1"/>
                  </a:lnTo>
                  <a:lnTo>
                    <a:pt x="7834" y="5312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9"/>
            <p:cNvSpPr/>
            <p:nvPr/>
          </p:nvSpPr>
          <p:spPr>
            <a:xfrm>
              <a:off x="4361588" y="2875088"/>
              <a:ext cx="394525" cy="394475"/>
            </a:xfrm>
            <a:custGeom>
              <a:avLst/>
              <a:gdLst/>
              <a:ahLst/>
              <a:cxnLst/>
              <a:rect l="l" t="t" r="r" b="b"/>
              <a:pathLst>
                <a:path w="15781" h="15779" extrusionOk="0">
                  <a:moveTo>
                    <a:pt x="13202" y="111"/>
                  </a:moveTo>
                  <a:lnTo>
                    <a:pt x="15670" y="2577"/>
                  </a:lnTo>
                  <a:lnTo>
                    <a:pt x="10359" y="7888"/>
                  </a:lnTo>
                  <a:lnTo>
                    <a:pt x="15670" y="13201"/>
                  </a:lnTo>
                  <a:lnTo>
                    <a:pt x="13202" y="15668"/>
                  </a:lnTo>
                  <a:lnTo>
                    <a:pt x="7890" y="10357"/>
                  </a:lnTo>
                  <a:lnTo>
                    <a:pt x="2579" y="15668"/>
                  </a:lnTo>
                  <a:lnTo>
                    <a:pt x="111" y="13201"/>
                  </a:lnTo>
                  <a:lnTo>
                    <a:pt x="5424" y="7888"/>
                  </a:lnTo>
                  <a:lnTo>
                    <a:pt x="111" y="2577"/>
                  </a:lnTo>
                  <a:lnTo>
                    <a:pt x="2579" y="111"/>
                  </a:lnTo>
                  <a:lnTo>
                    <a:pt x="7890" y="5422"/>
                  </a:lnTo>
                  <a:lnTo>
                    <a:pt x="13202" y="111"/>
                  </a:lnTo>
                  <a:close/>
                  <a:moveTo>
                    <a:pt x="2579" y="0"/>
                  </a:moveTo>
                  <a:lnTo>
                    <a:pt x="1" y="2577"/>
                  </a:lnTo>
                  <a:lnTo>
                    <a:pt x="5313" y="7888"/>
                  </a:lnTo>
                  <a:lnTo>
                    <a:pt x="1" y="13201"/>
                  </a:lnTo>
                  <a:lnTo>
                    <a:pt x="2579" y="15778"/>
                  </a:lnTo>
                  <a:lnTo>
                    <a:pt x="7890" y="10467"/>
                  </a:lnTo>
                  <a:lnTo>
                    <a:pt x="13202" y="15778"/>
                  </a:lnTo>
                  <a:lnTo>
                    <a:pt x="15780" y="13201"/>
                  </a:lnTo>
                  <a:lnTo>
                    <a:pt x="10469" y="7888"/>
                  </a:lnTo>
                  <a:lnTo>
                    <a:pt x="15780" y="2577"/>
                  </a:lnTo>
                  <a:lnTo>
                    <a:pt x="13202" y="0"/>
                  </a:lnTo>
                  <a:lnTo>
                    <a:pt x="7890" y="5312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5" name="Google Shape;7255;p9"/>
          <p:cNvSpPr/>
          <p:nvPr/>
        </p:nvSpPr>
        <p:spPr>
          <a:xfrm rot="-5400000">
            <a:off x="-991425" y="546029"/>
            <a:ext cx="1794836" cy="1784134"/>
          </a:xfrm>
          <a:custGeom>
            <a:avLst/>
            <a:gdLst/>
            <a:ahLst/>
            <a:cxnLst/>
            <a:rect l="l" t="t" r="r" b="b"/>
            <a:pathLst>
              <a:path w="44110" h="43847" extrusionOk="0">
                <a:moveTo>
                  <a:pt x="23692" y="663"/>
                </a:moveTo>
                <a:cubicBezTo>
                  <a:pt x="23465" y="720"/>
                  <a:pt x="23237" y="782"/>
                  <a:pt x="23010" y="848"/>
                </a:cubicBezTo>
                <a:cubicBezTo>
                  <a:pt x="22993" y="847"/>
                  <a:pt x="22979" y="845"/>
                  <a:pt x="22964" y="842"/>
                </a:cubicBezTo>
                <a:cubicBezTo>
                  <a:pt x="23014" y="831"/>
                  <a:pt x="23061" y="817"/>
                  <a:pt x="23104" y="806"/>
                </a:cubicBezTo>
                <a:cubicBezTo>
                  <a:pt x="23276" y="760"/>
                  <a:pt x="23480" y="713"/>
                  <a:pt x="23692" y="663"/>
                </a:cubicBezTo>
                <a:close/>
                <a:moveTo>
                  <a:pt x="22693" y="941"/>
                </a:moveTo>
                <a:cubicBezTo>
                  <a:pt x="22499" y="1000"/>
                  <a:pt x="22303" y="1060"/>
                  <a:pt x="22106" y="1125"/>
                </a:cubicBezTo>
                <a:cubicBezTo>
                  <a:pt x="22192" y="1078"/>
                  <a:pt x="22278" y="1038"/>
                  <a:pt x="22367" y="1009"/>
                </a:cubicBezTo>
                <a:lnTo>
                  <a:pt x="22399" y="997"/>
                </a:lnTo>
                <a:cubicBezTo>
                  <a:pt x="22420" y="992"/>
                  <a:pt x="22437" y="987"/>
                  <a:pt x="22458" y="981"/>
                </a:cubicBezTo>
                <a:cubicBezTo>
                  <a:pt x="22536" y="960"/>
                  <a:pt x="22612" y="948"/>
                  <a:pt x="22693" y="941"/>
                </a:cubicBezTo>
                <a:close/>
                <a:moveTo>
                  <a:pt x="32346" y="585"/>
                </a:moveTo>
                <a:cubicBezTo>
                  <a:pt x="32424" y="585"/>
                  <a:pt x="32501" y="588"/>
                  <a:pt x="32578" y="592"/>
                </a:cubicBezTo>
                <a:cubicBezTo>
                  <a:pt x="33084" y="731"/>
                  <a:pt x="33569" y="894"/>
                  <a:pt x="34034" y="1088"/>
                </a:cubicBezTo>
                <a:cubicBezTo>
                  <a:pt x="34185" y="1187"/>
                  <a:pt x="34331" y="1301"/>
                  <a:pt x="34471" y="1429"/>
                </a:cubicBezTo>
                <a:cubicBezTo>
                  <a:pt x="34437" y="1420"/>
                  <a:pt x="34404" y="1413"/>
                  <a:pt x="34369" y="1403"/>
                </a:cubicBezTo>
                <a:cubicBezTo>
                  <a:pt x="34340" y="1395"/>
                  <a:pt x="34312" y="1390"/>
                  <a:pt x="34282" y="1381"/>
                </a:cubicBezTo>
                <a:cubicBezTo>
                  <a:pt x="34187" y="1357"/>
                  <a:pt x="34090" y="1335"/>
                  <a:pt x="33990" y="1316"/>
                </a:cubicBezTo>
                <a:cubicBezTo>
                  <a:pt x="33981" y="1313"/>
                  <a:pt x="33972" y="1312"/>
                  <a:pt x="33960" y="1307"/>
                </a:cubicBezTo>
                <a:cubicBezTo>
                  <a:pt x="33853" y="1284"/>
                  <a:pt x="33745" y="1262"/>
                  <a:pt x="33635" y="1242"/>
                </a:cubicBezTo>
                <a:cubicBezTo>
                  <a:pt x="33553" y="1225"/>
                  <a:pt x="33470" y="1210"/>
                  <a:pt x="33387" y="1195"/>
                </a:cubicBezTo>
                <a:cubicBezTo>
                  <a:pt x="33364" y="1192"/>
                  <a:pt x="33342" y="1188"/>
                  <a:pt x="33319" y="1185"/>
                </a:cubicBezTo>
                <a:cubicBezTo>
                  <a:pt x="33250" y="1172"/>
                  <a:pt x="33178" y="1162"/>
                  <a:pt x="33107" y="1150"/>
                </a:cubicBezTo>
                <a:cubicBezTo>
                  <a:pt x="33092" y="1148"/>
                  <a:pt x="33081" y="1145"/>
                  <a:pt x="33066" y="1142"/>
                </a:cubicBezTo>
                <a:cubicBezTo>
                  <a:pt x="32982" y="1129"/>
                  <a:pt x="32900" y="1119"/>
                  <a:pt x="32816" y="1107"/>
                </a:cubicBezTo>
                <a:cubicBezTo>
                  <a:pt x="32795" y="1104"/>
                  <a:pt x="32773" y="1101"/>
                  <a:pt x="32753" y="1098"/>
                </a:cubicBezTo>
                <a:cubicBezTo>
                  <a:pt x="32685" y="1090"/>
                  <a:pt x="32617" y="1079"/>
                  <a:pt x="32547" y="1072"/>
                </a:cubicBezTo>
                <a:cubicBezTo>
                  <a:pt x="32526" y="1070"/>
                  <a:pt x="32508" y="1067"/>
                  <a:pt x="32488" y="1065"/>
                </a:cubicBezTo>
                <a:lnTo>
                  <a:pt x="32235" y="1038"/>
                </a:lnTo>
                <a:lnTo>
                  <a:pt x="32185" y="1032"/>
                </a:lnTo>
                <a:cubicBezTo>
                  <a:pt x="32113" y="1025"/>
                  <a:pt x="32041" y="1019"/>
                  <a:pt x="31972" y="1013"/>
                </a:cubicBezTo>
                <a:lnTo>
                  <a:pt x="31905" y="1009"/>
                </a:lnTo>
                <a:cubicBezTo>
                  <a:pt x="31819" y="1001"/>
                  <a:pt x="31732" y="995"/>
                  <a:pt x="31645" y="989"/>
                </a:cubicBezTo>
                <a:cubicBezTo>
                  <a:pt x="31641" y="989"/>
                  <a:pt x="31633" y="989"/>
                  <a:pt x="31627" y="988"/>
                </a:cubicBezTo>
                <a:cubicBezTo>
                  <a:pt x="31546" y="982"/>
                  <a:pt x="31466" y="979"/>
                  <a:pt x="31383" y="975"/>
                </a:cubicBezTo>
                <a:cubicBezTo>
                  <a:pt x="31361" y="973"/>
                  <a:pt x="31336" y="973"/>
                  <a:pt x="31314" y="972"/>
                </a:cubicBezTo>
                <a:cubicBezTo>
                  <a:pt x="31236" y="967"/>
                  <a:pt x="31155" y="966"/>
                  <a:pt x="31076" y="964"/>
                </a:cubicBezTo>
                <a:lnTo>
                  <a:pt x="31049" y="964"/>
                </a:lnTo>
                <a:lnTo>
                  <a:pt x="30785" y="959"/>
                </a:lnTo>
                <a:lnTo>
                  <a:pt x="30767" y="959"/>
                </a:lnTo>
                <a:cubicBezTo>
                  <a:pt x="31163" y="769"/>
                  <a:pt x="31571" y="648"/>
                  <a:pt x="31986" y="601"/>
                </a:cubicBezTo>
                <a:cubicBezTo>
                  <a:pt x="32109" y="591"/>
                  <a:pt x="32228" y="585"/>
                  <a:pt x="32346" y="585"/>
                </a:cubicBezTo>
                <a:close/>
                <a:moveTo>
                  <a:pt x="34424" y="1254"/>
                </a:moveTo>
                <a:lnTo>
                  <a:pt x="34424" y="1254"/>
                </a:lnTo>
                <a:cubicBezTo>
                  <a:pt x="34674" y="1369"/>
                  <a:pt x="34918" y="1493"/>
                  <a:pt x="35157" y="1622"/>
                </a:cubicBezTo>
                <a:cubicBezTo>
                  <a:pt x="35091" y="1604"/>
                  <a:pt x="35025" y="1584"/>
                  <a:pt x="34960" y="1563"/>
                </a:cubicBezTo>
                <a:cubicBezTo>
                  <a:pt x="34944" y="1559"/>
                  <a:pt x="34928" y="1553"/>
                  <a:pt x="34913" y="1548"/>
                </a:cubicBezTo>
                <a:cubicBezTo>
                  <a:pt x="34835" y="1526"/>
                  <a:pt x="34756" y="1504"/>
                  <a:pt x="34678" y="1482"/>
                </a:cubicBezTo>
                <a:cubicBezTo>
                  <a:pt x="34674" y="1481"/>
                  <a:pt x="34671" y="1481"/>
                  <a:pt x="34666" y="1479"/>
                </a:cubicBezTo>
                <a:cubicBezTo>
                  <a:pt x="34588" y="1400"/>
                  <a:pt x="34506" y="1325"/>
                  <a:pt x="34424" y="1254"/>
                </a:cubicBezTo>
                <a:close/>
                <a:moveTo>
                  <a:pt x="28355" y="104"/>
                </a:moveTo>
                <a:cubicBezTo>
                  <a:pt x="28818" y="104"/>
                  <a:pt x="29327" y="114"/>
                  <a:pt x="29746" y="135"/>
                </a:cubicBezTo>
                <a:cubicBezTo>
                  <a:pt x="29758" y="135"/>
                  <a:pt x="29771" y="136"/>
                  <a:pt x="29781" y="136"/>
                </a:cubicBezTo>
                <a:cubicBezTo>
                  <a:pt x="30405" y="178"/>
                  <a:pt x="31015" y="254"/>
                  <a:pt x="31610" y="369"/>
                </a:cubicBezTo>
                <a:cubicBezTo>
                  <a:pt x="31804" y="406"/>
                  <a:pt x="31994" y="447"/>
                  <a:pt x="32183" y="492"/>
                </a:cubicBezTo>
                <a:cubicBezTo>
                  <a:pt x="32114" y="495"/>
                  <a:pt x="32048" y="501"/>
                  <a:pt x="31980" y="509"/>
                </a:cubicBezTo>
                <a:cubicBezTo>
                  <a:pt x="31495" y="563"/>
                  <a:pt x="31015" y="717"/>
                  <a:pt x="30558" y="963"/>
                </a:cubicBezTo>
                <a:lnTo>
                  <a:pt x="30452" y="963"/>
                </a:lnTo>
                <a:cubicBezTo>
                  <a:pt x="30364" y="963"/>
                  <a:pt x="30274" y="964"/>
                  <a:pt x="30186" y="966"/>
                </a:cubicBezTo>
                <a:cubicBezTo>
                  <a:pt x="30168" y="966"/>
                  <a:pt x="30151" y="967"/>
                  <a:pt x="30133" y="967"/>
                </a:cubicBezTo>
                <a:cubicBezTo>
                  <a:pt x="30058" y="970"/>
                  <a:pt x="29981" y="972"/>
                  <a:pt x="29906" y="975"/>
                </a:cubicBezTo>
                <a:cubicBezTo>
                  <a:pt x="29886" y="975"/>
                  <a:pt x="29864" y="978"/>
                  <a:pt x="29845" y="978"/>
                </a:cubicBezTo>
                <a:cubicBezTo>
                  <a:pt x="29753" y="981"/>
                  <a:pt x="29664" y="985"/>
                  <a:pt x="29573" y="989"/>
                </a:cubicBezTo>
                <a:cubicBezTo>
                  <a:pt x="29562" y="989"/>
                  <a:pt x="29553" y="992"/>
                  <a:pt x="29543" y="992"/>
                </a:cubicBezTo>
                <a:cubicBezTo>
                  <a:pt x="29459" y="997"/>
                  <a:pt x="29378" y="1001"/>
                  <a:pt x="29296" y="1009"/>
                </a:cubicBezTo>
                <a:lnTo>
                  <a:pt x="29230" y="1015"/>
                </a:lnTo>
                <a:cubicBezTo>
                  <a:pt x="29046" y="1026"/>
                  <a:pt x="28862" y="1044"/>
                  <a:pt x="28678" y="1062"/>
                </a:cubicBezTo>
                <a:cubicBezTo>
                  <a:pt x="28656" y="1063"/>
                  <a:pt x="28636" y="1066"/>
                  <a:pt x="28614" y="1069"/>
                </a:cubicBezTo>
                <a:lnTo>
                  <a:pt x="28371" y="1097"/>
                </a:lnTo>
                <a:cubicBezTo>
                  <a:pt x="28359" y="1098"/>
                  <a:pt x="28346" y="1100"/>
                  <a:pt x="28333" y="1100"/>
                </a:cubicBezTo>
                <a:cubicBezTo>
                  <a:pt x="28238" y="1112"/>
                  <a:pt x="28147" y="1122"/>
                  <a:pt x="28053" y="1135"/>
                </a:cubicBezTo>
                <a:cubicBezTo>
                  <a:pt x="28035" y="1137"/>
                  <a:pt x="28016" y="1141"/>
                  <a:pt x="27999" y="1142"/>
                </a:cubicBezTo>
                <a:lnTo>
                  <a:pt x="27760" y="1176"/>
                </a:lnTo>
                <a:cubicBezTo>
                  <a:pt x="27743" y="1178"/>
                  <a:pt x="27724" y="1181"/>
                  <a:pt x="27706" y="1184"/>
                </a:cubicBezTo>
                <a:lnTo>
                  <a:pt x="27425" y="1228"/>
                </a:lnTo>
                <a:lnTo>
                  <a:pt x="27385" y="1232"/>
                </a:lnTo>
                <a:cubicBezTo>
                  <a:pt x="27303" y="1245"/>
                  <a:pt x="27221" y="1260"/>
                  <a:pt x="27138" y="1275"/>
                </a:cubicBezTo>
                <a:cubicBezTo>
                  <a:pt x="27116" y="1279"/>
                  <a:pt x="27096" y="1282"/>
                  <a:pt x="27074" y="1287"/>
                </a:cubicBezTo>
                <a:cubicBezTo>
                  <a:pt x="26884" y="1319"/>
                  <a:pt x="26694" y="1356"/>
                  <a:pt x="26506" y="1397"/>
                </a:cubicBezTo>
                <a:cubicBezTo>
                  <a:pt x="26484" y="1400"/>
                  <a:pt x="26462" y="1406"/>
                  <a:pt x="26440" y="1409"/>
                </a:cubicBezTo>
                <a:lnTo>
                  <a:pt x="26179" y="1465"/>
                </a:lnTo>
                <a:cubicBezTo>
                  <a:pt x="26170" y="1466"/>
                  <a:pt x="26162" y="1468"/>
                  <a:pt x="26154" y="1470"/>
                </a:cubicBezTo>
                <a:cubicBezTo>
                  <a:pt x="26059" y="1493"/>
                  <a:pt x="25963" y="1512"/>
                  <a:pt x="25867" y="1537"/>
                </a:cubicBezTo>
                <a:cubicBezTo>
                  <a:pt x="25847" y="1541"/>
                  <a:pt x="25826" y="1545"/>
                  <a:pt x="25807" y="1551"/>
                </a:cubicBezTo>
                <a:cubicBezTo>
                  <a:pt x="25726" y="1569"/>
                  <a:pt x="25645" y="1590"/>
                  <a:pt x="25564" y="1610"/>
                </a:cubicBezTo>
                <a:cubicBezTo>
                  <a:pt x="25547" y="1613"/>
                  <a:pt x="25529" y="1619"/>
                  <a:pt x="25513" y="1622"/>
                </a:cubicBezTo>
                <a:cubicBezTo>
                  <a:pt x="25417" y="1647"/>
                  <a:pt x="25322" y="1671"/>
                  <a:pt x="25226" y="1696"/>
                </a:cubicBezTo>
                <a:cubicBezTo>
                  <a:pt x="25208" y="1700"/>
                  <a:pt x="25192" y="1706"/>
                  <a:pt x="25176" y="1709"/>
                </a:cubicBezTo>
                <a:cubicBezTo>
                  <a:pt x="25095" y="1731"/>
                  <a:pt x="25013" y="1753"/>
                  <a:pt x="24932" y="1775"/>
                </a:cubicBezTo>
                <a:cubicBezTo>
                  <a:pt x="24910" y="1781"/>
                  <a:pt x="24889" y="1787"/>
                  <a:pt x="24867" y="1794"/>
                </a:cubicBezTo>
                <a:cubicBezTo>
                  <a:pt x="24826" y="1804"/>
                  <a:pt x="24786" y="1816"/>
                  <a:pt x="24745" y="1828"/>
                </a:cubicBezTo>
                <a:cubicBezTo>
                  <a:pt x="24241" y="1319"/>
                  <a:pt x="23723" y="1000"/>
                  <a:pt x="23233" y="884"/>
                </a:cubicBezTo>
                <a:cubicBezTo>
                  <a:pt x="24983" y="401"/>
                  <a:pt x="26706" y="135"/>
                  <a:pt x="28355" y="104"/>
                </a:cubicBezTo>
                <a:close/>
                <a:moveTo>
                  <a:pt x="33987" y="942"/>
                </a:moveTo>
                <a:cubicBezTo>
                  <a:pt x="34063" y="966"/>
                  <a:pt x="34134" y="989"/>
                  <a:pt x="34200" y="1012"/>
                </a:cubicBezTo>
                <a:cubicBezTo>
                  <a:pt x="34834" y="1231"/>
                  <a:pt x="35641" y="1606"/>
                  <a:pt x="36193" y="1869"/>
                </a:cubicBezTo>
                <a:cubicBezTo>
                  <a:pt x="36403" y="1971"/>
                  <a:pt x="36649" y="2118"/>
                  <a:pt x="36886" y="2259"/>
                </a:cubicBezTo>
                <a:cubicBezTo>
                  <a:pt x="36995" y="2322"/>
                  <a:pt x="37096" y="2384"/>
                  <a:pt x="37189" y="2438"/>
                </a:cubicBezTo>
                <a:cubicBezTo>
                  <a:pt x="37326" y="2516"/>
                  <a:pt x="37468" y="2610"/>
                  <a:pt x="37614" y="2709"/>
                </a:cubicBezTo>
                <a:cubicBezTo>
                  <a:pt x="37053" y="2379"/>
                  <a:pt x="36458" y="2094"/>
                  <a:pt x="35827" y="1856"/>
                </a:cubicBezTo>
                <a:cubicBezTo>
                  <a:pt x="35822" y="1854"/>
                  <a:pt x="35818" y="1851"/>
                  <a:pt x="35813" y="1850"/>
                </a:cubicBezTo>
                <a:cubicBezTo>
                  <a:pt x="35752" y="1826"/>
                  <a:pt x="35687" y="1804"/>
                  <a:pt x="35625" y="1782"/>
                </a:cubicBezTo>
                <a:cubicBezTo>
                  <a:pt x="35140" y="1487"/>
                  <a:pt x="34622" y="1225"/>
                  <a:pt x="34081" y="1001"/>
                </a:cubicBezTo>
                <a:cubicBezTo>
                  <a:pt x="34048" y="981"/>
                  <a:pt x="34018" y="960"/>
                  <a:pt x="33987" y="942"/>
                </a:cubicBezTo>
                <a:close/>
                <a:moveTo>
                  <a:pt x="30379" y="1060"/>
                </a:moveTo>
                <a:lnTo>
                  <a:pt x="30379" y="1060"/>
                </a:lnTo>
                <a:cubicBezTo>
                  <a:pt x="29605" y="1519"/>
                  <a:pt x="28896" y="2231"/>
                  <a:pt x="28325" y="3147"/>
                </a:cubicBezTo>
                <a:cubicBezTo>
                  <a:pt x="28324" y="3147"/>
                  <a:pt x="28321" y="3144"/>
                  <a:pt x="28319" y="3144"/>
                </a:cubicBezTo>
                <a:cubicBezTo>
                  <a:pt x="28271" y="3133"/>
                  <a:pt x="28222" y="3119"/>
                  <a:pt x="28172" y="3108"/>
                </a:cubicBezTo>
                <a:cubicBezTo>
                  <a:pt x="28141" y="3100"/>
                  <a:pt x="28112" y="3091"/>
                  <a:pt x="28081" y="3084"/>
                </a:cubicBezTo>
                <a:cubicBezTo>
                  <a:pt x="28028" y="3071"/>
                  <a:pt x="27972" y="3058"/>
                  <a:pt x="27918" y="3047"/>
                </a:cubicBezTo>
                <a:cubicBezTo>
                  <a:pt x="27891" y="3041"/>
                  <a:pt x="27866" y="3034"/>
                  <a:pt x="27838" y="3030"/>
                </a:cubicBezTo>
                <a:cubicBezTo>
                  <a:pt x="27757" y="3010"/>
                  <a:pt x="27675" y="2994"/>
                  <a:pt x="27594" y="2980"/>
                </a:cubicBezTo>
                <a:cubicBezTo>
                  <a:pt x="27510" y="2963"/>
                  <a:pt x="27427" y="2949"/>
                  <a:pt x="27341" y="2935"/>
                </a:cubicBezTo>
                <a:cubicBezTo>
                  <a:pt x="27316" y="2931"/>
                  <a:pt x="27293" y="2928"/>
                  <a:pt x="27266" y="2922"/>
                </a:cubicBezTo>
                <a:cubicBezTo>
                  <a:pt x="27206" y="2913"/>
                  <a:pt x="27143" y="2902"/>
                  <a:pt x="27081" y="2894"/>
                </a:cubicBezTo>
                <a:cubicBezTo>
                  <a:pt x="27054" y="2891"/>
                  <a:pt x="27029" y="2887"/>
                  <a:pt x="27001" y="2884"/>
                </a:cubicBezTo>
                <a:cubicBezTo>
                  <a:pt x="26926" y="2872"/>
                  <a:pt x="26848" y="2863"/>
                  <a:pt x="26773" y="2855"/>
                </a:cubicBezTo>
                <a:cubicBezTo>
                  <a:pt x="26765" y="2853"/>
                  <a:pt x="26756" y="2853"/>
                  <a:pt x="26746" y="2850"/>
                </a:cubicBezTo>
                <a:cubicBezTo>
                  <a:pt x="26660" y="2841"/>
                  <a:pt x="26575" y="2832"/>
                  <a:pt x="26488" y="2824"/>
                </a:cubicBezTo>
                <a:cubicBezTo>
                  <a:pt x="26465" y="2821"/>
                  <a:pt x="26440" y="2819"/>
                  <a:pt x="26415" y="2816"/>
                </a:cubicBezTo>
                <a:cubicBezTo>
                  <a:pt x="26351" y="2810"/>
                  <a:pt x="26287" y="2805"/>
                  <a:pt x="26222" y="2802"/>
                </a:cubicBezTo>
                <a:lnTo>
                  <a:pt x="26140" y="2796"/>
                </a:lnTo>
                <a:cubicBezTo>
                  <a:pt x="26067" y="2790"/>
                  <a:pt x="25994" y="2787"/>
                  <a:pt x="25920" y="2782"/>
                </a:cubicBezTo>
                <a:cubicBezTo>
                  <a:pt x="25906" y="2782"/>
                  <a:pt x="25889" y="2781"/>
                  <a:pt x="25875" y="2781"/>
                </a:cubicBezTo>
                <a:cubicBezTo>
                  <a:pt x="25787" y="2777"/>
                  <a:pt x="25698" y="2774"/>
                  <a:pt x="25610" y="2772"/>
                </a:cubicBezTo>
                <a:cubicBezTo>
                  <a:pt x="25586" y="2772"/>
                  <a:pt x="25564" y="2772"/>
                  <a:pt x="25539" y="2769"/>
                </a:cubicBezTo>
                <a:lnTo>
                  <a:pt x="25513" y="2769"/>
                </a:lnTo>
                <a:cubicBezTo>
                  <a:pt x="25295" y="2456"/>
                  <a:pt x="25066" y="2166"/>
                  <a:pt x="24823" y="1913"/>
                </a:cubicBezTo>
                <a:cubicBezTo>
                  <a:pt x="24845" y="1906"/>
                  <a:pt x="24869" y="1900"/>
                  <a:pt x="24892" y="1893"/>
                </a:cubicBezTo>
                <a:cubicBezTo>
                  <a:pt x="24919" y="1885"/>
                  <a:pt x="24947" y="1878"/>
                  <a:pt x="24972" y="1871"/>
                </a:cubicBezTo>
                <a:lnTo>
                  <a:pt x="25236" y="1798"/>
                </a:lnTo>
                <a:cubicBezTo>
                  <a:pt x="25245" y="1797"/>
                  <a:pt x="25256" y="1794"/>
                  <a:pt x="25264" y="1791"/>
                </a:cubicBezTo>
                <a:lnTo>
                  <a:pt x="25523" y="1725"/>
                </a:lnTo>
                <a:cubicBezTo>
                  <a:pt x="25550" y="1718"/>
                  <a:pt x="25576" y="1713"/>
                  <a:pt x="25603" y="1706"/>
                </a:cubicBezTo>
                <a:cubicBezTo>
                  <a:pt x="25691" y="1684"/>
                  <a:pt x="25778" y="1663"/>
                  <a:pt x="25866" y="1641"/>
                </a:cubicBezTo>
                <a:cubicBezTo>
                  <a:pt x="25875" y="1640"/>
                  <a:pt x="25884" y="1637"/>
                  <a:pt x="25895" y="1634"/>
                </a:cubicBezTo>
                <a:cubicBezTo>
                  <a:pt x="25981" y="1613"/>
                  <a:pt x="26066" y="1593"/>
                  <a:pt x="26153" y="1575"/>
                </a:cubicBezTo>
                <a:cubicBezTo>
                  <a:pt x="26178" y="1569"/>
                  <a:pt x="26206" y="1563"/>
                  <a:pt x="26231" y="1556"/>
                </a:cubicBezTo>
                <a:cubicBezTo>
                  <a:pt x="26318" y="1538"/>
                  <a:pt x="26406" y="1518"/>
                  <a:pt x="26493" y="1501"/>
                </a:cubicBezTo>
                <a:cubicBezTo>
                  <a:pt x="26501" y="1500"/>
                  <a:pt x="26513" y="1497"/>
                  <a:pt x="26522" y="1495"/>
                </a:cubicBezTo>
                <a:cubicBezTo>
                  <a:pt x="26606" y="1478"/>
                  <a:pt x="26693" y="1460"/>
                  <a:pt x="26778" y="1444"/>
                </a:cubicBezTo>
                <a:cubicBezTo>
                  <a:pt x="26803" y="1438"/>
                  <a:pt x="26831" y="1434"/>
                  <a:pt x="26856" y="1429"/>
                </a:cubicBezTo>
                <a:cubicBezTo>
                  <a:pt x="26943" y="1413"/>
                  <a:pt x="27029" y="1397"/>
                  <a:pt x="27113" y="1382"/>
                </a:cubicBezTo>
                <a:cubicBezTo>
                  <a:pt x="27124" y="1379"/>
                  <a:pt x="27134" y="1378"/>
                  <a:pt x="27143" y="1376"/>
                </a:cubicBezTo>
                <a:lnTo>
                  <a:pt x="27397" y="1332"/>
                </a:lnTo>
                <a:cubicBezTo>
                  <a:pt x="27422" y="1328"/>
                  <a:pt x="27450" y="1323"/>
                  <a:pt x="27475" y="1319"/>
                </a:cubicBezTo>
                <a:cubicBezTo>
                  <a:pt x="27562" y="1304"/>
                  <a:pt x="27647" y="1291"/>
                  <a:pt x="27732" y="1279"/>
                </a:cubicBezTo>
                <a:cubicBezTo>
                  <a:pt x="27743" y="1276"/>
                  <a:pt x="27752" y="1276"/>
                  <a:pt x="27760" y="1275"/>
                </a:cubicBezTo>
                <a:cubicBezTo>
                  <a:pt x="27846" y="1262"/>
                  <a:pt x="27930" y="1251"/>
                  <a:pt x="28015" y="1240"/>
                </a:cubicBezTo>
                <a:lnTo>
                  <a:pt x="28091" y="1229"/>
                </a:lnTo>
                <a:cubicBezTo>
                  <a:pt x="28178" y="1217"/>
                  <a:pt x="28262" y="1207"/>
                  <a:pt x="28349" y="1195"/>
                </a:cubicBezTo>
                <a:cubicBezTo>
                  <a:pt x="28358" y="1194"/>
                  <a:pt x="28365" y="1194"/>
                  <a:pt x="28375" y="1192"/>
                </a:cubicBezTo>
                <a:lnTo>
                  <a:pt x="28628" y="1165"/>
                </a:lnTo>
                <a:cubicBezTo>
                  <a:pt x="28655" y="1163"/>
                  <a:pt x="28680" y="1159"/>
                  <a:pt x="28703" y="1157"/>
                </a:cubicBezTo>
                <a:cubicBezTo>
                  <a:pt x="28789" y="1148"/>
                  <a:pt x="28875" y="1141"/>
                  <a:pt x="28959" y="1134"/>
                </a:cubicBezTo>
                <a:cubicBezTo>
                  <a:pt x="28967" y="1134"/>
                  <a:pt x="28975" y="1132"/>
                  <a:pt x="28983" y="1132"/>
                </a:cubicBezTo>
                <a:cubicBezTo>
                  <a:pt x="29068" y="1125"/>
                  <a:pt x="29150" y="1117"/>
                  <a:pt x="29236" y="1112"/>
                </a:cubicBezTo>
                <a:cubicBezTo>
                  <a:pt x="29259" y="1110"/>
                  <a:pt x="29284" y="1107"/>
                  <a:pt x="29309" y="1106"/>
                </a:cubicBezTo>
                <a:cubicBezTo>
                  <a:pt x="29393" y="1100"/>
                  <a:pt x="29480" y="1095"/>
                  <a:pt x="29564" y="1090"/>
                </a:cubicBezTo>
                <a:cubicBezTo>
                  <a:pt x="29571" y="1090"/>
                  <a:pt x="29577" y="1090"/>
                  <a:pt x="29584" y="1088"/>
                </a:cubicBezTo>
                <a:cubicBezTo>
                  <a:pt x="29670" y="1082"/>
                  <a:pt x="29753" y="1078"/>
                  <a:pt x="29836" y="1075"/>
                </a:cubicBezTo>
                <a:cubicBezTo>
                  <a:pt x="29861" y="1073"/>
                  <a:pt x="29884" y="1073"/>
                  <a:pt x="29909" y="1070"/>
                </a:cubicBezTo>
                <a:cubicBezTo>
                  <a:pt x="29995" y="1067"/>
                  <a:pt x="30081" y="1066"/>
                  <a:pt x="30165" y="1063"/>
                </a:cubicBezTo>
                <a:lnTo>
                  <a:pt x="30182" y="1063"/>
                </a:lnTo>
                <a:cubicBezTo>
                  <a:pt x="30248" y="1062"/>
                  <a:pt x="30312" y="1062"/>
                  <a:pt x="30379" y="1060"/>
                </a:cubicBezTo>
                <a:close/>
                <a:moveTo>
                  <a:pt x="23015" y="948"/>
                </a:moveTo>
                <a:cubicBezTo>
                  <a:pt x="23532" y="1012"/>
                  <a:pt x="24088" y="1323"/>
                  <a:pt x="24635" y="1863"/>
                </a:cubicBezTo>
                <a:cubicBezTo>
                  <a:pt x="24619" y="1871"/>
                  <a:pt x="24598" y="1876"/>
                  <a:pt x="24579" y="1882"/>
                </a:cubicBezTo>
                <a:cubicBezTo>
                  <a:pt x="24572" y="1884"/>
                  <a:pt x="24566" y="1885"/>
                  <a:pt x="24558" y="1887"/>
                </a:cubicBezTo>
                <a:cubicBezTo>
                  <a:pt x="24470" y="1913"/>
                  <a:pt x="24379" y="1941"/>
                  <a:pt x="24289" y="1968"/>
                </a:cubicBezTo>
                <a:cubicBezTo>
                  <a:pt x="24266" y="1975"/>
                  <a:pt x="24244" y="1982"/>
                  <a:pt x="24220" y="1990"/>
                </a:cubicBezTo>
                <a:cubicBezTo>
                  <a:pt x="24127" y="2018"/>
                  <a:pt x="24038" y="2047"/>
                  <a:pt x="23946" y="2076"/>
                </a:cubicBezTo>
                <a:cubicBezTo>
                  <a:pt x="23941" y="2078"/>
                  <a:pt x="23936" y="2081"/>
                  <a:pt x="23932" y="2081"/>
                </a:cubicBezTo>
                <a:cubicBezTo>
                  <a:pt x="23836" y="2112"/>
                  <a:pt x="23741" y="2143"/>
                  <a:pt x="23642" y="2174"/>
                </a:cubicBezTo>
                <a:cubicBezTo>
                  <a:pt x="23618" y="2181"/>
                  <a:pt x="23596" y="2188"/>
                  <a:pt x="23573" y="2199"/>
                </a:cubicBezTo>
                <a:lnTo>
                  <a:pt x="23330" y="2281"/>
                </a:lnTo>
                <a:cubicBezTo>
                  <a:pt x="23314" y="2287"/>
                  <a:pt x="23295" y="2291"/>
                  <a:pt x="23279" y="2299"/>
                </a:cubicBezTo>
                <a:cubicBezTo>
                  <a:pt x="23183" y="2332"/>
                  <a:pt x="23087" y="2368"/>
                  <a:pt x="22993" y="2400"/>
                </a:cubicBezTo>
                <a:cubicBezTo>
                  <a:pt x="22973" y="2407"/>
                  <a:pt x="22954" y="2415"/>
                  <a:pt x="22932" y="2422"/>
                </a:cubicBezTo>
                <a:cubicBezTo>
                  <a:pt x="22852" y="2452"/>
                  <a:pt x="22773" y="2479"/>
                  <a:pt x="22693" y="2510"/>
                </a:cubicBezTo>
                <a:cubicBezTo>
                  <a:pt x="22671" y="2519"/>
                  <a:pt x="22648" y="2527"/>
                  <a:pt x="22626" y="2537"/>
                </a:cubicBezTo>
                <a:cubicBezTo>
                  <a:pt x="22530" y="2574"/>
                  <a:pt x="22434" y="2607"/>
                  <a:pt x="22340" y="2647"/>
                </a:cubicBezTo>
                <a:lnTo>
                  <a:pt x="22296" y="2663"/>
                </a:lnTo>
                <a:cubicBezTo>
                  <a:pt x="22214" y="2696"/>
                  <a:pt x="22131" y="2728"/>
                  <a:pt x="22050" y="2760"/>
                </a:cubicBezTo>
                <a:cubicBezTo>
                  <a:pt x="22024" y="2772"/>
                  <a:pt x="22000" y="2781"/>
                  <a:pt x="21975" y="2791"/>
                </a:cubicBezTo>
                <a:cubicBezTo>
                  <a:pt x="21880" y="2831"/>
                  <a:pt x="21784" y="2869"/>
                  <a:pt x="21690" y="2909"/>
                </a:cubicBezTo>
                <a:lnTo>
                  <a:pt x="21689" y="2909"/>
                </a:lnTo>
                <a:cubicBezTo>
                  <a:pt x="21593" y="2950"/>
                  <a:pt x="21497" y="2990"/>
                  <a:pt x="21403" y="3031"/>
                </a:cubicBezTo>
                <a:lnTo>
                  <a:pt x="21325" y="3063"/>
                </a:lnTo>
                <a:cubicBezTo>
                  <a:pt x="21244" y="3099"/>
                  <a:pt x="21167" y="3134"/>
                  <a:pt x="21086" y="3171"/>
                </a:cubicBezTo>
                <a:lnTo>
                  <a:pt x="21036" y="3193"/>
                </a:lnTo>
                <a:lnTo>
                  <a:pt x="20936" y="3237"/>
                </a:lnTo>
                <a:cubicBezTo>
                  <a:pt x="21089" y="2369"/>
                  <a:pt x="21405" y="1703"/>
                  <a:pt x="21840" y="1318"/>
                </a:cubicBezTo>
                <a:cubicBezTo>
                  <a:pt x="22234" y="1184"/>
                  <a:pt x="22626" y="1060"/>
                  <a:pt x="23015" y="948"/>
                </a:cubicBezTo>
                <a:close/>
                <a:moveTo>
                  <a:pt x="24723" y="1944"/>
                </a:moveTo>
                <a:cubicBezTo>
                  <a:pt x="24954" y="2187"/>
                  <a:pt x="25179" y="2465"/>
                  <a:pt x="25392" y="2768"/>
                </a:cubicBezTo>
                <a:lnTo>
                  <a:pt x="25253" y="2768"/>
                </a:lnTo>
                <a:cubicBezTo>
                  <a:pt x="25191" y="2768"/>
                  <a:pt x="25128" y="2768"/>
                  <a:pt x="25066" y="2769"/>
                </a:cubicBezTo>
                <a:cubicBezTo>
                  <a:pt x="25042" y="2769"/>
                  <a:pt x="25016" y="2769"/>
                  <a:pt x="24992" y="2772"/>
                </a:cubicBezTo>
                <a:cubicBezTo>
                  <a:pt x="24905" y="2774"/>
                  <a:pt x="24817" y="2775"/>
                  <a:pt x="24730" y="2780"/>
                </a:cubicBezTo>
                <a:cubicBezTo>
                  <a:pt x="24720" y="2780"/>
                  <a:pt x="24708" y="2781"/>
                  <a:pt x="24698" y="2781"/>
                </a:cubicBezTo>
                <a:cubicBezTo>
                  <a:pt x="24623" y="2784"/>
                  <a:pt x="24545" y="2788"/>
                  <a:pt x="24469" y="2791"/>
                </a:cubicBezTo>
                <a:cubicBezTo>
                  <a:pt x="24441" y="2793"/>
                  <a:pt x="24411" y="2796"/>
                  <a:pt x="24382" y="2797"/>
                </a:cubicBezTo>
                <a:cubicBezTo>
                  <a:pt x="24322" y="2800"/>
                  <a:pt x="24260" y="2806"/>
                  <a:pt x="24199" y="2810"/>
                </a:cubicBezTo>
                <a:cubicBezTo>
                  <a:pt x="24169" y="2812"/>
                  <a:pt x="24139" y="2816"/>
                  <a:pt x="24108" y="2818"/>
                </a:cubicBezTo>
                <a:cubicBezTo>
                  <a:pt x="24044" y="2824"/>
                  <a:pt x="23979" y="2828"/>
                  <a:pt x="23914" y="2835"/>
                </a:cubicBezTo>
                <a:cubicBezTo>
                  <a:pt x="23891" y="2837"/>
                  <a:pt x="23864" y="2840"/>
                  <a:pt x="23841" y="2843"/>
                </a:cubicBezTo>
                <a:cubicBezTo>
                  <a:pt x="23752" y="2853"/>
                  <a:pt x="23664" y="2862"/>
                  <a:pt x="23574" y="2872"/>
                </a:cubicBezTo>
                <a:cubicBezTo>
                  <a:pt x="23558" y="2874"/>
                  <a:pt x="23543" y="2877"/>
                  <a:pt x="23527" y="2878"/>
                </a:cubicBezTo>
                <a:cubicBezTo>
                  <a:pt x="23454" y="2887"/>
                  <a:pt x="23380" y="2897"/>
                  <a:pt x="23307" y="2908"/>
                </a:cubicBezTo>
                <a:cubicBezTo>
                  <a:pt x="23276" y="2910"/>
                  <a:pt x="23245" y="2916"/>
                  <a:pt x="23215" y="2921"/>
                </a:cubicBezTo>
                <a:cubicBezTo>
                  <a:pt x="23155" y="2930"/>
                  <a:pt x="23092" y="2938"/>
                  <a:pt x="23032" y="2947"/>
                </a:cubicBezTo>
                <a:cubicBezTo>
                  <a:pt x="23001" y="2953"/>
                  <a:pt x="22970" y="2958"/>
                  <a:pt x="22939" y="2963"/>
                </a:cubicBezTo>
                <a:lnTo>
                  <a:pt x="22740" y="2996"/>
                </a:lnTo>
                <a:cubicBezTo>
                  <a:pt x="22715" y="3000"/>
                  <a:pt x="22690" y="3005"/>
                  <a:pt x="22667" y="3009"/>
                </a:cubicBezTo>
                <a:lnTo>
                  <a:pt x="22396" y="3058"/>
                </a:lnTo>
                <a:cubicBezTo>
                  <a:pt x="22377" y="3062"/>
                  <a:pt x="22356" y="3066"/>
                  <a:pt x="22339" y="3069"/>
                </a:cubicBezTo>
                <a:cubicBezTo>
                  <a:pt x="22267" y="3084"/>
                  <a:pt x="22193" y="3099"/>
                  <a:pt x="22123" y="3113"/>
                </a:cubicBezTo>
                <a:cubicBezTo>
                  <a:pt x="22090" y="3121"/>
                  <a:pt x="22061" y="3127"/>
                  <a:pt x="22030" y="3134"/>
                </a:cubicBezTo>
                <a:cubicBezTo>
                  <a:pt x="21968" y="3146"/>
                  <a:pt x="21905" y="3161"/>
                  <a:pt x="21842" y="3177"/>
                </a:cubicBezTo>
                <a:lnTo>
                  <a:pt x="21749" y="3197"/>
                </a:lnTo>
                <a:cubicBezTo>
                  <a:pt x="21697" y="3209"/>
                  <a:pt x="21647" y="3222"/>
                  <a:pt x="21596" y="3234"/>
                </a:cubicBezTo>
                <a:cubicBezTo>
                  <a:pt x="21584" y="3237"/>
                  <a:pt x="21574" y="3240"/>
                  <a:pt x="21565" y="3241"/>
                </a:cubicBezTo>
                <a:lnTo>
                  <a:pt x="21543" y="3247"/>
                </a:lnTo>
                <a:cubicBezTo>
                  <a:pt x="21521" y="3253"/>
                  <a:pt x="21496" y="3259"/>
                  <a:pt x="21474" y="3265"/>
                </a:cubicBezTo>
                <a:cubicBezTo>
                  <a:pt x="21408" y="3281"/>
                  <a:pt x="21342" y="3297"/>
                  <a:pt x="21275" y="3316"/>
                </a:cubicBezTo>
                <a:cubicBezTo>
                  <a:pt x="21261" y="3319"/>
                  <a:pt x="21244" y="3324"/>
                  <a:pt x="21230" y="3327"/>
                </a:cubicBezTo>
                <a:cubicBezTo>
                  <a:pt x="21219" y="3328"/>
                  <a:pt x="21209" y="3333"/>
                  <a:pt x="21199" y="3334"/>
                </a:cubicBezTo>
                <a:cubicBezTo>
                  <a:pt x="21178" y="3340"/>
                  <a:pt x="21158" y="3346"/>
                  <a:pt x="21140" y="3350"/>
                </a:cubicBezTo>
                <a:cubicBezTo>
                  <a:pt x="21075" y="3368"/>
                  <a:pt x="21011" y="3386"/>
                  <a:pt x="20947" y="3405"/>
                </a:cubicBezTo>
                <a:cubicBezTo>
                  <a:pt x="20936" y="3408"/>
                  <a:pt x="20925" y="3409"/>
                  <a:pt x="20915" y="3413"/>
                </a:cubicBezTo>
                <a:cubicBezTo>
                  <a:pt x="20919" y="3393"/>
                  <a:pt x="20921" y="3372"/>
                  <a:pt x="20925" y="3355"/>
                </a:cubicBezTo>
                <a:cubicBezTo>
                  <a:pt x="20978" y="3331"/>
                  <a:pt x="21030" y="3306"/>
                  <a:pt x="21083" y="3283"/>
                </a:cubicBezTo>
                <a:cubicBezTo>
                  <a:pt x="21106" y="3272"/>
                  <a:pt x="21128" y="3262"/>
                  <a:pt x="21153" y="3252"/>
                </a:cubicBezTo>
                <a:cubicBezTo>
                  <a:pt x="21249" y="3209"/>
                  <a:pt x="21342" y="3169"/>
                  <a:pt x="21437" y="3127"/>
                </a:cubicBezTo>
                <a:cubicBezTo>
                  <a:pt x="21440" y="3127"/>
                  <a:pt x="21442" y="3125"/>
                  <a:pt x="21442" y="3125"/>
                </a:cubicBezTo>
                <a:cubicBezTo>
                  <a:pt x="21536" y="3084"/>
                  <a:pt x="21627" y="3046"/>
                  <a:pt x="21721" y="3005"/>
                </a:cubicBezTo>
                <a:cubicBezTo>
                  <a:pt x="21745" y="2996"/>
                  <a:pt x="21768" y="2985"/>
                  <a:pt x="21793" y="2975"/>
                </a:cubicBezTo>
                <a:cubicBezTo>
                  <a:pt x="21886" y="2937"/>
                  <a:pt x="21980" y="2899"/>
                  <a:pt x="22076" y="2860"/>
                </a:cubicBezTo>
                <a:cubicBezTo>
                  <a:pt x="22077" y="2858"/>
                  <a:pt x="22081" y="2858"/>
                  <a:pt x="22083" y="2856"/>
                </a:cubicBezTo>
                <a:lnTo>
                  <a:pt x="22359" y="2746"/>
                </a:lnTo>
                <a:cubicBezTo>
                  <a:pt x="22383" y="2737"/>
                  <a:pt x="22408" y="2728"/>
                  <a:pt x="22433" y="2716"/>
                </a:cubicBezTo>
                <a:cubicBezTo>
                  <a:pt x="22526" y="2680"/>
                  <a:pt x="22620" y="2644"/>
                  <a:pt x="22714" y="2610"/>
                </a:cubicBezTo>
                <a:cubicBezTo>
                  <a:pt x="22717" y="2607"/>
                  <a:pt x="22721" y="2607"/>
                  <a:pt x="22724" y="2606"/>
                </a:cubicBezTo>
                <a:cubicBezTo>
                  <a:pt x="22815" y="2571"/>
                  <a:pt x="22907" y="2538"/>
                  <a:pt x="22996" y="2504"/>
                </a:cubicBezTo>
                <a:cubicBezTo>
                  <a:pt x="23023" y="2496"/>
                  <a:pt x="23046" y="2487"/>
                  <a:pt x="23073" y="2478"/>
                </a:cubicBezTo>
                <a:cubicBezTo>
                  <a:pt x="23164" y="2444"/>
                  <a:pt x="23257" y="2412"/>
                  <a:pt x="23348" y="2379"/>
                </a:cubicBezTo>
                <a:cubicBezTo>
                  <a:pt x="23354" y="2378"/>
                  <a:pt x="23360" y="2377"/>
                  <a:pt x="23363" y="2375"/>
                </a:cubicBezTo>
                <a:cubicBezTo>
                  <a:pt x="23452" y="2343"/>
                  <a:pt x="23540" y="2313"/>
                  <a:pt x="23632" y="2282"/>
                </a:cubicBezTo>
                <a:cubicBezTo>
                  <a:pt x="23657" y="2274"/>
                  <a:pt x="23683" y="2266"/>
                  <a:pt x="23708" y="2257"/>
                </a:cubicBezTo>
                <a:cubicBezTo>
                  <a:pt x="23798" y="2228"/>
                  <a:pt x="23891" y="2196"/>
                  <a:pt x="23980" y="2169"/>
                </a:cubicBezTo>
                <a:cubicBezTo>
                  <a:pt x="23988" y="2166"/>
                  <a:pt x="23994" y="2165"/>
                  <a:pt x="24001" y="2163"/>
                </a:cubicBezTo>
                <a:lnTo>
                  <a:pt x="24266" y="2081"/>
                </a:lnTo>
                <a:cubicBezTo>
                  <a:pt x="24291" y="2074"/>
                  <a:pt x="24317" y="2063"/>
                  <a:pt x="24345" y="2056"/>
                </a:cubicBezTo>
                <a:cubicBezTo>
                  <a:pt x="24435" y="2029"/>
                  <a:pt x="24523" y="2003"/>
                  <a:pt x="24613" y="1975"/>
                </a:cubicBezTo>
                <a:cubicBezTo>
                  <a:pt x="24620" y="1974"/>
                  <a:pt x="24629" y="1971"/>
                  <a:pt x="24636" y="1968"/>
                </a:cubicBezTo>
                <a:cubicBezTo>
                  <a:pt x="24666" y="1959"/>
                  <a:pt x="24694" y="1951"/>
                  <a:pt x="24723" y="1944"/>
                </a:cubicBezTo>
                <a:close/>
                <a:moveTo>
                  <a:pt x="20812" y="3400"/>
                </a:moveTo>
                <a:lnTo>
                  <a:pt x="20812" y="3400"/>
                </a:lnTo>
                <a:cubicBezTo>
                  <a:pt x="20811" y="3413"/>
                  <a:pt x="20809" y="3428"/>
                  <a:pt x="20808" y="3440"/>
                </a:cubicBezTo>
                <a:cubicBezTo>
                  <a:pt x="20806" y="3440"/>
                  <a:pt x="20803" y="3440"/>
                  <a:pt x="20803" y="3443"/>
                </a:cubicBezTo>
                <a:cubicBezTo>
                  <a:pt x="20758" y="3455"/>
                  <a:pt x="20712" y="3469"/>
                  <a:pt x="20665" y="3483"/>
                </a:cubicBezTo>
                <a:cubicBezTo>
                  <a:pt x="20637" y="3493"/>
                  <a:pt x="20611" y="3499"/>
                  <a:pt x="20583" y="3508"/>
                </a:cubicBezTo>
                <a:cubicBezTo>
                  <a:pt x="20653" y="3474"/>
                  <a:pt x="20722" y="3441"/>
                  <a:pt x="20793" y="3409"/>
                </a:cubicBezTo>
                <a:lnTo>
                  <a:pt x="20794" y="3409"/>
                </a:lnTo>
                <a:cubicBezTo>
                  <a:pt x="20800" y="3406"/>
                  <a:pt x="20808" y="3403"/>
                  <a:pt x="20812" y="3400"/>
                </a:cubicBezTo>
                <a:close/>
                <a:moveTo>
                  <a:pt x="28368" y="3265"/>
                </a:moveTo>
                <a:cubicBezTo>
                  <a:pt x="28496" y="3299"/>
                  <a:pt x="28622" y="3338"/>
                  <a:pt x="28750" y="3377"/>
                </a:cubicBezTo>
                <a:cubicBezTo>
                  <a:pt x="28775" y="3384"/>
                  <a:pt x="28799" y="3393"/>
                  <a:pt x="28825" y="3400"/>
                </a:cubicBezTo>
                <a:cubicBezTo>
                  <a:pt x="28884" y="3419"/>
                  <a:pt x="28942" y="3438"/>
                  <a:pt x="28997" y="3459"/>
                </a:cubicBezTo>
                <a:cubicBezTo>
                  <a:pt x="29027" y="3471"/>
                  <a:pt x="29056" y="3480"/>
                  <a:pt x="29084" y="3490"/>
                </a:cubicBezTo>
                <a:cubicBezTo>
                  <a:pt x="29117" y="3502"/>
                  <a:pt x="29147" y="3515"/>
                  <a:pt x="29178" y="3525"/>
                </a:cubicBezTo>
                <a:cubicBezTo>
                  <a:pt x="28827" y="3578"/>
                  <a:pt x="28471" y="3641"/>
                  <a:pt x="28113" y="3714"/>
                </a:cubicBezTo>
                <a:cubicBezTo>
                  <a:pt x="28193" y="3561"/>
                  <a:pt x="28277" y="3412"/>
                  <a:pt x="28368" y="3265"/>
                </a:cubicBezTo>
                <a:close/>
                <a:moveTo>
                  <a:pt x="30771" y="1062"/>
                </a:moveTo>
                <a:cubicBezTo>
                  <a:pt x="30855" y="1062"/>
                  <a:pt x="30940" y="1063"/>
                  <a:pt x="31023" y="1066"/>
                </a:cubicBezTo>
                <a:cubicBezTo>
                  <a:pt x="31045" y="1066"/>
                  <a:pt x="31068" y="1067"/>
                  <a:pt x="31091" y="1067"/>
                </a:cubicBezTo>
                <a:cubicBezTo>
                  <a:pt x="31176" y="1069"/>
                  <a:pt x="31261" y="1072"/>
                  <a:pt x="31346" y="1076"/>
                </a:cubicBezTo>
                <a:lnTo>
                  <a:pt x="31354" y="1076"/>
                </a:lnTo>
                <a:cubicBezTo>
                  <a:pt x="31438" y="1081"/>
                  <a:pt x="31523" y="1084"/>
                  <a:pt x="31605" y="1090"/>
                </a:cubicBezTo>
                <a:cubicBezTo>
                  <a:pt x="31627" y="1091"/>
                  <a:pt x="31649" y="1091"/>
                  <a:pt x="31671" y="1092"/>
                </a:cubicBezTo>
                <a:cubicBezTo>
                  <a:pt x="31757" y="1098"/>
                  <a:pt x="31841" y="1104"/>
                  <a:pt x="31926" y="1112"/>
                </a:cubicBezTo>
                <a:lnTo>
                  <a:pt x="31929" y="1112"/>
                </a:lnTo>
                <a:cubicBezTo>
                  <a:pt x="32014" y="1119"/>
                  <a:pt x="32097" y="1126"/>
                  <a:pt x="32180" y="1134"/>
                </a:cubicBezTo>
                <a:cubicBezTo>
                  <a:pt x="32202" y="1135"/>
                  <a:pt x="32223" y="1137"/>
                  <a:pt x="32245" y="1140"/>
                </a:cubicBezTo>
                <a:cubicBezTo>
                  <a:pt x="32330" y="1148"/>
                  <a:pt x="32414" y="1156"/>
                  <a:pt x="32497" y="1166"/>
                </a:cubicBezTo>
                <a:lnTo>
                  <a:pt x="32500" y="1166"/>
                </a:lnTo>
                <a:cubicBezTo>
                  <a:pt x="32582" y="1176"/>
                  <a:pt x="32666" y="1187"/>
                  <a:pt x="32750" y="1198"/>
                </a:cubicBezTo>
                <a:cubicBezTo>
                  <a:pt x="32769" y="1201"/>
                  <a:pt x="32791" y="1203"/>
                  <a:pt x="32811" y="1207"/>
                </a:cubicBezTo>
                <a:cubicBezTo>
                  <a:pt x="32979" y="1229"/>
                  <a:pt x="33144" y="1254"/>
                  <a:pt x="33310" y="1282"/>
                </a:cubicBezTo>
                <a:cubicBezTo>
                  <a:pt x="33331" y="1287"/>
                  <a:pt x="33350" y="1290"/>
                  <a:pt x="33372" y="1292"/>
                </a:cubicBezTo>
                <a:cubicBezTo>
                  <a:pt x="33456" y="1307"/>
                  <a:pt x="33537" y="1322"/>
                  <a:pt x="33619" y="1338"/>
                </a:cubicBezTo>
                <a:cubicBezTo>
                  <a:pt x="33725" y="1357"/>
                  <a:pt x="33831" y="1379"/>
                  <a:pt x="33935" y="1401"/>
                </a:cubicBezTo>
                <a:cubicBezTo>
                  <a:pt x="33970" y="1409"/>
                  <a:pt x="34003" y="1416"/>
                  <a:pt x="34037" y="1426"/>
                </a:cubicBezTo>
                <a:cubicBezTo>
                  <a:pt x="34106" y="1443"/>
                  <a:pt x="34178" y="1457"/>
                  <a:pt x="34247" y="1473"/>
                </a:cubicBezTo>
                <a:cubicBezTo>
                  <a:pt x="34288" y="1482"/>
                  <a:pt x="34328" y="1494"/>
                  <a:pt x="34369" y="1504"/>
                </a:cubicBezTo>
                <a:cubicBezTo>
                  <a:pt x="34431" y="1519"/>
                  <a:pt x="34494" y="1537"/>
                  <a:pt x="34556" y="1553"/>
                </a:cubicBezTo>
                <a:cubicBezTo>
                  <a:pt x="34576" y="1559"/>
                  <a:pt x="34596" y="1563"/>
                  <a:pt x="34613" y="1568"/>
                </a:cubicBezTo>
                <a:cubicBezTo>
                  <a:pt x="35178" y="2147"/>
                  <a:pt x="35568" y="2919"/>
                  <a:pt x="35781" y="3790"/>
                </a:cubicBezTo>
                <a:cubicBezTo>
                  <a:pt x="35487" y="3714"/>
                  <a:pt x="35187" y="3643"/>
                  <a:pt x="34882" y="3584"/>
                </a:cubicBezTo>
                <a:cubicBezTo>
                  <a:pt x="33941" y="3403"/>
                  <a:pt x="32960" y="3315"/>
                  <a:pt x="31951" y="3315"/>
                </a:cubicBezTo>
                <a:cubicBezTo>
                  <a:pt x="31114" y="3315"/>
                  <a:pt x="30256" y="3376"/>
                  <a:pt x="29386" y="3496"/>
                </a:cubicBezTo>
                <a:lnTo>
                  <a:pt x="29331" y="3474"/>
                </a:lnTo>
                <a:cubicBezTo>
                  <a:pt x="29300" y="3461"/>
                  <a:pt x="29268" y="3449"/>
                  <a:pt x="29236" y="3437"/>
                </a:cubicBezTo>
                <a:cubicBezTo>
                  <a:pt x="29193" y="3421"/>
                  <a:pt x="29150" y="3406"/>
                  <a:pt x="29109" y="3391"/>
                </a:cubicBezTo>
                <a:cubicBezTo>
                  <a:pt x="29075" y="3380"/>
                  <a:pt x="29045" y="3368"/>
                  <a:pt x="29011" y="3356"/>
                </a:cubicBezTo>
                <a:cubicBezTo>
                  <a:pt x="28969" y="3341"/>
                  <a:pt x="28925" y="3327"/>
                  <a:pt x="28883" y="3313"/>
                </a:cubicBezTo>
                <a:cubicBezTo>
                  <a:pt x="28849" y="3303"/>
                  <a:pt x="28817" y="3291"/>
                  <a:pt x="28786" y="3281"/>
                </a:cubicBezTo>
                <a:cubicBezTo>
                  <a:pt x="28742" y="3266"/>
                  <a:pt x="28697" y="3253"/>
                  <a:pt x="28650" y="3240"/>
                </a:cubicBezTo>
                <a:cubicBezTo>
                  <a:pt x="28618" y="3231"/>
                  <a:pt x="28587" y="3221"/>
                  <a:pt x="28553" y="3211"/>
                </a:cubicBezTo>
                <a:cubicBezTo>
                  <a:pt x="28511" y="3199"/>
                  <a:pt x="28466" y="3187"/>
                  <a:pt x="28422" y="3174"/>
                </a:cubicBezTo>
                <a:cubicBezTo>
                  <a:pt x="29021" y="2224"/>
                  <a:pt x="29767" y="1500"/>
                  <a:pt x="30580" y="1062"/>
                </a:cubicBezTo>
                <a:close/>
                <a:moveTo>
                  <a:pt x="25581" y="2871"/>
                </a:moveTo>
                <a:lnTo>
                  <a:pt x="25581" y="2871"/>
                </a:lnTo>
                <a:cubicBezTo>
                  <a:pt x="25669" y="2872"/>
                  <a:pt x="25759" y="2877"/>
                  <a:pt x="25845" y="2880"/>
                </a:cubicBezTo>
                <a:cubicBezTo>
                  <a:pt x="25873" y="2881"/>
                  <a:pt x="25903" y="2884"/>
                  <a:pt x="25929" y="2884"/>
                </a:cubicBezTo>
                <a:lnTo>
                  <a:pt x="26134" y="2894"/>
                </a:lnTo>
                <a:cubicBezTo>
                  <a:pt x="26167" y="2896"/>
                  <a:pt x="26200" y="2900"/>
                  <a:pt x="26234" y="2902"/>
                </a:cubicBezTo>
                <a:cubicBezTo>
                  <a:pt x="26295" y="2908"/>
                  <a:pt x="26359" y="2910"/>
                  <a:pt x="26420" y="2916"/>
                </a:cubicBezTo>
                <a:cubicBezTo>
                  <a:pt x="26454" y="2921"/>
                  <a:pt x="26487" y="2922"/>
                  <a:pt x="26520" y="2925"/>
                </a:cubicBezTo>
                <a:cubicBezTo>
                  <a:pt x="26587" y="2931"/>
                  <a:pt x="26653" y="2938"/>
                  <a:pt x="26716" y="2946"/>
                </a:cubicBezTo>
                <a:cubicBezTo>
                  <a:pt x="26744" y="2950"/>
                  <a:pt x="26772" y="2952"/>
                  <a:pt x="26800" y="2955"/>
                </a:cubicBezTo>
                <a:cubicBezTo>
                  <a:pt x="26985" y="2977"/>
                  <a:pt x="27168" y="3005"/>
                  <a:pt x="27347" y="3035"/>
                </a:cubicBezTo>
                <a:cubicBezTo>
                  <a:pt x="27374" y="3040"/>
                  <a:pt x="27399" y="3046"/>
                  <a:pt x="27427" y="3050"/>
                </a:cubicBezTo>
                <a:cubicBezTo>
                  <a:pt x="27491" y="3062"/>
                  <a:pt x="27553" y="3075"/>
                  <a:pt x="27618" y="3085"/>
                </a:cubicBezTo>
                <a:cubicBezTo>
                  <a:pt x="27649" y="3091"/>
                  <a:pt x="27680" y="3099"/>
                  <a:pt x="27712" y="3105"/>
                </a:cubicBezTo>
                <a:lnTo>
                  <a:pt x="27888" y="3143"/>
                </a:lnTo>
                <a:cubicBezTo>
                  <a:pt x="27919" y="3150"/>
                  <a:pt x="27949" y="3158"/>
                  <a:pt x="27980" y="3163"/>
                </a:cubicBezTo>
                <a:cubicBezTo>
                  <a:pt x="28043" y="3178"/>
                  <a:pt x="28103" y="3193"/>
                  <a:pt x="28163" y="3208"/>
                </a:cubicBezTo>
                <a:cubicBezTo>
                  <a:pt x="28190" y="3215"/>
                  <a:pt x="28215" y="3219"/>
                  <a:pt x="28241" y="3227"/>
                </a:cubicBezTo>
                <a:cubicBezTo>
                  <a:pt x="28250" y="3230"/>
                  <a:pt x="28259" y="3233"/>
                  <a:pt x="28268" y="3234"/>
                </a:cubicBezTo>
                <a:cubicBezTo>
                  <a:pt x="28171" y="3400"/>
                  <a:pt x="28077" y="3568"/>
                  <a:pt x="27991" y="3737"/>
                </a:cubicBezTo>
                <a:cubicBezTo>
                  <a:pt x="27429" y="3853"/>
                  <a:pt x="26863" y="3993"/>
                  <a:pt x="26295" y="4153"/>
                </a:cubicBezTo>
                <a:cubicBezTo>
                  <a:pt x="26082" y="3696"/>
                  <a:pt x="25841" y="3263"/>
                  <a:pt x="25581" y="2871"/>
                </a:cubicBezTo>
                <a:close/>
                <a:moveTo>
                  <a:pt x="34794" y="1618"/>
                </a:moveTo>
                <a:lnTo>
                  <a:pt x="34794" y="1618"/>
                </a:lnTo>
                <a:cubicBezTo>
                  <a:pt x="34816" y="1622"/>
                  <a:pt x="34838" y="1629"/>
                  <a:pt x="34860" y="1635"/>
                </a:cubicBezTo>
                <a:cubicBezTo>
                  <a:pt x="34904" y="1648"/>
                  <a:pt x="34946" y="1662"/>
                  <a:pt x="34990" y="1676"/>
                </a:cubicBezTo>
                <a:cubicBezTo>
                  <a:pt x="35047" y="1693"/>
                  <a:pt x="35103" y="1709"/>
                  <a:pt x="35157" y="1728"/>
                </a:cubicBezTo>
                <a:lnTo>
                  <a:pt x="35290" y="1772"/>
                </a:lnTo>
                <a:cubicBezTo>
                  <a:pt x="35346" y="1790"/>
                  <a:pt x="35399" y="1806"/>
                  <a:pt x="35452" y="1825"/>
                </a:cubicBezTo>
                <a:cubicBezTo>
                  <a:pt x="35494" y="1840"/>
                  <a:pt x="35537" y="1854"/>
                  <a:pt x="35578" y="1871"/>
                </a:cubicBezTo>
                <a:cubicBezTo>
                  <a:pt x="36905" y="2684"/>
                  <a:pt x="38010" y="3761"/>
                  <a:pt x="38857" y="5083"/>
                </a:cubicBezTo>
                <a:cubicBezTo>
                  <a:pt x="37965" y="4539"/>
                  <a:pt x="36971" y="4115"/>
                  <a:pt x="35887" y="3819"/>
                </a:cubicBezTo>
                <a:cubicBezTo>
                  <a:pt x="35687" y="2968"/>
                  <a:pt x="35321" y="2204"/>
                  <a:pt x="34794" y="1618"/>
                </a:cubicBezTo>
                <a:close/>
                <a:moveTo>
                  <a:pt x="39167" y="5395"/>
                </a:moveTo>
                <a:cubicBezTo>
                  <a:pt x="39199" y="5415"/>
                  <a:pt x="39230" y="5437"/>
                  <a:pt x="39261" y="5458"/>
                </a:cubicBezTo>
                <a:cubicBezTo>
                  <a:pt x="39251" y="5457"/>
                  <a:pt x="39239" y="5452"/>
                  <a:pt x="39226" y="5451"/>
                </a:cubicBezTo>
                <a:cubicBezTo>
                  <a:pt x="39216" y="5449"/>
                  <a:pt x="39207" y="5446"/>
                  <a:pt x="39195" y="5445"/>
                </a:cubicBezTo>
                <a:cubicBezTo>
                  <a:pt x="39188" y="5429"/>
                  <a:pt x="39177" y="5411"/>
                  <a:pt x="39167" y="5395"/>
                </a:cubicBezTo>
                <a:close/>
                <a:moveTo>
                  <a:pt x="35909" y="3930"/>
                </a:moveTo>
                <a:cubicBezTo>
                  <a:pt x="37033" y="4243"/>
                  <a:pt x="38061" y="4693"/>
                  <a:pt x="38977" y="5276"/>
                </a:cubicBezTo>
                <a:lnTo>
                  <a:pt x="39066" y="5424"/>
                </a:lnTo>
                <a:cubicBezTo>
                  <a:pt x="39064" y="5423"/>
                  <a:pt x="39057" y="5421"/>
                  <a:pt x="39051" y="5421"/>
                </a:cubicBezTo>
                <a:lnTo>
                  <a:pt x="38980" y="5409"/>
                </a:lnTo>
                <a:cubicBezTo>
                  <a:pt x="38961" y="5408"/>
                  <a:pt x="38944" y="5404"/>
                  <a:pt x="38923" y="5402"/>
                </a:cubicBezTo>
                <a:cubicBezTo>
                  <a:pt x="38901" y="5399"/>
                  <a:pt x="38877" y="5396"/>
                  <a:pt x="38855" y="5393"/>
                </a:cubicBezTo>
                <a:cubicBezTo>
                  <a:pt x="38835" y="5392"/>
                  <a:pt x="38816" y="5390"/>
                  <a:pt x="38796" y="5386"/>
                </a:cubicBezTo>
                <a:cubicBezTo>
                  <a:pt x="38774" y="5384"/>
                  <a:pt x="38752" y="5380"/>
                  <a:pt x="38727" y="5379"/>
                </a:cubicBezTo>
                <a:lnTo>
                  <a:pt x="38667" y="5373"/>
                </a:lnTo>
                <a:lnTo>
                  <a:pt x="38601" y="5367"/>
                </a:lnTo>
                <a:cubicBezTo>
                  <a:pt x="38580" y="5365"/>
                  <a:pt x="38561" y="5364"/>
                  <a:pt x="38539" y="5364"/>
                </a:cubicBezTo>
                <a:cubicBezTo>
                  <a:pt x="38517" y="5362"/>
                  <a:pt x="38495" y="5359"/>
                  <a:pt x="38473" y="5359"/>
                </a:cubicBezTo>
                <a:cubicBezTo>
                  <a:pt x="38452" y="5358"/>
                  <a:pt x="38430" y="5358"/>
                  <a:pt x="38410" y="5357"/>
                </a:cubicBezTo>
                <a:cubicBezTo>
                  <a:pt x="38388" y="5355"/>
                  <a:pt x="38365" y="5355"/>
                  <a:pt x="38343" y="5354"/>
                </a:cubicBezTo>
                <a:cubicBezTo>
                  <a:pt x="38321" y="5354"/>
                  <a:pt x="38301" y="5351"/>
                  <a:pt x="38279" y="5351"/>
                </a:cubicBezTo>
                <a:cubicBezTo>
                  <a:pt x="38257" y="5351"/>
                  <a:pt x="38235" y="5349"/>
                  <a:pt x="38212" y="5349"/>
                </a:cubicBezTo>
                <a:lnTo>
                  <a:pt x="38017" y="5349"/>
                </a:lnTo>
                <a:cubicBezTo>
                  <a:pt x="37995" y="5349"/>
                  <a:pt x="37973" y="5349"/>
                  <a:pt x="37951" y="5351"/>
                </a:cubicBezTo>
                <a:cubicBezTo>
                  <a:pt x="37929" y="5351"/>
                  <a:pt x="37907" y="5354"/>
                  <a:pt x="37884" y="5354"/>
                </a:cubicBezTo>
                <a:cubicBezTo>
                  <a:pt x="37862" y="5354"/>
                  <a:pt x="37840" y="5355"/>
                  <a:pt x="37820" y="5357"/>
                </a:cubicBezTo>
                <a:cubicBezTo>
                  <a:pt x="37798" y="5358"/>
                  <a:pt x="37774" y="5358"/>
                  <a:pt x="37752" y="5359"/>
                </a:cubicBezTo>
                <a:cubicBezTo>
                  <a:pt x="37730" y="5362"/>
                  <a:pt x="37709" y="5362"/>
                  <a:pt x="37687" y="5364"/>
                </a:cubicBezTo>
                <a:cubicBezTo>
                  <a:pt x="37665" y="5365"/>
                  <a:pt x="37642" y="5367"/>
                  <a:pt x="37620" y="5370"/>
                </a:cubicBezTo>
                <a:cubicBezTo>
                  <a:pt x="37598" y="5371"/>
                  <a:pt x="37577" y="5373"/>
                  <a:pt x="37555" y="5374"/>
                </a:cubicBezTo>
                <a:cubicBezTo>
                  <a:pt x="37531" y="5377"/>
                  <a:pt x="37509" y="5379"/>
                  <a:pt x="37484" y="5380"/>
                </a:cubicBezTo>
                <a:cubicBezTo>
                  <a:pt x="37465" y="5383"/>
                  <a:pt x="37443" y="5384"/>
                  <a:pt x="37423" y="5387"/>
                </a:cubicBezTo>
                <a:cubicBezTo>
                  <a:pt x="37399" y="5390"/>
                  <a:pt x="37374" y="5393"/>
                  <a:pt x="37351" y="5395"/>
                </a:cubicBezTo>
                <a:cubicBezTo>
                  <a:pt x="37330" y="5398"/>
                  <a:pt x="37311" y="5401"/>
                  <a:pt x="37290" y="5402"/>
                </a:cubicBezTo>
                <a:cubicBezTo>
                  <a:pt x="37267" y="5407"/>
                  <a:pt x="37240" y="5408"/>
                  <a:pt x="37217" y="5412"/>
                </a:cubicBezTo>
                <a:cubicBezTo>
                  <a:pt x="37198" y="5414"/>
                  <a:pt x="37178" y="5417"/>
                  <a:pt x="37159" y="5421"/>
                </a:cubicBezTo>
                <a:lnTo>
                  <a:pt x="37083" y="5432"/>
                </a:lnTo>
                <a:cubicBezTo>
                  <a:pt x="37070" y="5434"/>
                  <a:pt x="37055" y="5437"/>
                  <a:pt x="37042" y="5439"/>
                </a:cubicBezTo>
                <a:lnTo>
                  <a:pt x="36849" y="5473"/>
                </a:lnTo>
                <a:cubicBezTo>
                  <a:pt x="36837" y="5474"/>
                  <a:pt x="36828" y="5476"/>
                  <a:pt x="36818" y="5479"/>
                </a:cubicBezTo>
                <a:lnTo>
                  <a:pt x="36734" y="5495"/>
                </a:lnTo>
                <a:cubicBezTo>
                  <a:pt x="36717" y="5498"/>
                  <a:pt x="36700" y="5502"/>
                  <a:pt x="36681" y="5505"/>
                </a:cubicBezTo>
                <a:cubicBezTo>
                  <a:pt x="36656" y="5511"/>
                  <a:pt x="36628" y="5517"/>
                  <a:pt x="36602" y="5524"/>
                </a:cubicBezTo>
                <a:cubicBezTo>
                  <a:pt x="36584" y="5527"/>
                  <a:pt x="36564" y="5533"/>
                  <a:pt x="36546" y="5537"/>
                </a:cubicBezTo>
                <a:cubicBezTo>
                  <a:pt x="36520" y="5542"/>
                  <a:pt x="36494" y="5549"/>
                  <a:pt x="36468" y="5555"/>
                </a:cubicBezTo>
                <a:cubicBezTo>
                  <a:pt x="36447" y="5561"/>
                  <a:pt x="36430" y="5564"/>
                  <a:pt x="36409" y="5570"/>
                </a:cubicBezTo>
                <a:cubicBezTo>
                  <a:pt x="36384" y="5576"/>
                  <a:pt x="36359" y="5583"/>
                  <a:pt x="36334" y="5590"/>
                </a:cubicBezTo>
                <a:cubicBezTo>
                  <a:pt x="36314" y="5596"/>
                  <a:pt x="36293" y="5601"/>
                  <a:pt x="36275" y="5607"/>
                </a:cubicBezTo>
                <a:cubicBezTo>
                  <a:pt x="36249" y="5614"/>
                  <a:pt x="36225" y="5621"/>
                  <a:pt x="36200" y="5629"/>
                </a:cubicBezTo>
                <a:lnTo>
                  <a:pt x="36139" y="5645"/>
                </a:lnTo>
                <a:cubicBezTo>
                  <a:pt x="36115" y="5652"/>
                  <a:pt x="36090" y="5660"/>
                  <a:pt x="36065" y="5667"/>
                </a:cubicBezTo>
                <a:cubicBezTo>
                  <a:pt x="36083" y="5068"/>
                  <a:pt x="36028" y="4481"/>
                  <a:pt x="35909" y="3930"/>
                </a:cubicBezTo>
                <a:close/>
                <a:moveTo>
                  <a:pt x="27935" y="3849"/>
                </a:moveTo>
                <a:lnTo>
                  <a:pt x="27935" y="3849"/>
                </a:lnTo>
                <a:cubicBezTo>
                  <a:pt x="27582" y="4565"/>
                  <a:pt x="27338" y="5332"/>
                  <a:pt x="27204" y="6098"/>
                </a:cubicBezTo>
                <a:cubicBezTo>
                  <a:pt x="27134" y="6079"/>
                  <a:pt x="27062" y="6061"/>
                  <a:pt x="26993" y="6045"/>
                </a:cubicBezTo>
                <a:cubicBezTo>
                  <a:pt x="26819" y="5423"/>
                  <a:pt x="26598" y="4814"/>
                  <a:pt x="26338" y="4245"/>
                </a:cubicBezTo>
                <a:cubicBezTo>
                  <a:pt x="26874" y="4092"/>
                  <a:pt x="27406" y="3959"/>
                  <a:pt x="27935" y="3849"/>
                </a:cubicBezTo>
                <a:close/>
                <a:moveTo>
                  <a:pt x="26244" y="4270"/>
                </a:moveTo>
                <a:cubicBezTo>
                  <a:pt x="26498" y="4826"/>
                  <a:pt x="26713" y="5415"/>
                  <a:pt x="26884" y="6018"/>
                </a:cubicBezTo>
                <a:cubicBezTo>
                  <a:pt x="26794" y="5998"/>
                  <a:pt x="26704" y="5980"/>
                  <a:pt x="26612" y="5961"/>
                </a:cubicBezTo>
                <a:cubicBezTo>
                  <a:pt x="25994" y="5843"/>
                  <a:pt x="25350" y="5785"/>
                  <a:pt x="24688" y="5785"/>
                </a:cubicBezTo>
                <a:cubicBezTo>
                  <a:pt x="23604" y="5785"/>
                  <a:pt x="22468" y="5940"/>
                  <a:pt x="21314" y="6243"/>
                </a:cubicBezTo>
                <a:cubicBezTo>
                  <a:pt x="22955" y="5402"/>
                  <a:pt x="24611" y="4743"/>
                  <a:pt x="26244" y="4270"/>
                </a:cubicBezTo>
                <a:close/>
                <a:moveTo>
                  <a:pt x="25263" y="2868"/>
                </a:moveTo>
                <a:cubicBezTo>
                  <a:pt x="25331" y="2868"/>
                  <a:pt x="25398" y="2868"/>
                  <a:pt x="25466" y="2869"/>
                </a:cubicBezTo>
                <a:cubicBezTo>
                  <a:pt x="25737" y="3268"/>
                  <a:pt x="25985" y="3711"/>
                  <a:pt x="26206" y="4180"/>
                </a:cubicBezTo>
                <a:cubicBezTo>
                  <a:pt x="24492" y="4677"/>
                  <a:pt x="22752" y="5380"/>
                  <a:pt x="21030" y="6280"/>
                </a:cubicBezTo>
                <a:cubicBezTo>
                  <a:pt x="20865" y="5321"/>
                  <a:pt x="20824" y="4371"/>
                  <a:pt x="20939" y="3519"/>
                </a:cubicBezTo>
                <a:lnTo>
                  <a:pt x="20902" y="3516"/>
                </a:lnTo>
                <a:cubicBezTo>
                  <a:pt x="20912" y="3512"/>
                  <a:pt x="20925" y="3509"/>
                  <a:pt x="20936" y="3508"/>
                </a:cubicBezTo>
                <a:cubicBezTo>
                  <a:pt x="21840" y="3252"/>
                  <a:pt x="22734" y="3071"/>
                  <a:pt x="23613" y="2968"/>
                </a:cubicBezTo>
                <a:cubicBezTo>
                  <a:pt x="23713" y="2958"/>
                  <a:pt x="23810" y="2946"/>
                  <a:pt x="23910" y="2937"/>
                </a:cubicBezTo>
                <a:cubicBezTo>
                  <a:pt x="23932" y="2935"/>
                  <a:pt x="23954" y="2934"/>
                  <a:pt x="23977" y="2930"/>
                </a:cubicBezTo>
                <a:cubicBezTo>
                  <a:pt x="24074" y="2921"/>
                  <a:pt x="24172" y="2913"/>
                  <a:pt x="24267" y="2906"/>
                </a:cubicBezTo>
                <a:cubicBezTo>
                  <a:pt x="24277" y="2906"/>
                  <a:pt x="24286" y="2903"/>
                  <a:pt x="24297" y="2903"/>
                </a:cubicBezTo>
                <a:cubicBezTo>
                  <a:pt x="24388" y="2899"/>
                  <a:pt x="24476" y="2893"/>
                  <a:pt x="24564" y="2887"/>
                </a:cubicBezTo>
                <a:cubicBezTo>
                  <a:pt x="24583" y="2885"/>
                  <a:pt x="24605" y="2885"/>
                  <a:pt x="24626" y="2884"/>
                </a:cubicBezTo>
                <a:cubicBezTo>
                  <a:pt x="24722" y="2878"/>
                  <a:pt x="24816" y="2874"/>
                  <a:pt x="24910" y="2872"/>
                </a:cubicBezTo>
                <a:cubicBezTo>
                  <a:pt x="24925" y="2872"/>
                  <a:pt x="24939" y="2872"/>
                  <a:pt x="24955" y="2871"/>
                </a:cubicBezTo>
                <a:cubicBezTo>
                  <a:pt x="25039" y="2869"/>
                  <a:pt x="25123" y="2868"/>
                  <a:pt x="25207" y="2868"/>
                </a:cubicBezTo>
                <a:close/>
                <a:moveTo>
                  <a:pt x="32247" y="5504"/>
                </a:moveTo>
                <a:cubicBezTo>
                  <a:pt x="32261" y="5520"/>
                  <a:pt x="32276" y="5534"/>
                  <a:pt x="32294" y="5551"/>
                </a:cubicBezTo>
                <a:cubicBezTo>
                  <a:pt x="32304" y="5562"/>
                  <a:pt x="32316" y="5576"/>
                  <a:pt x="32326" y="5586"/>
                </a:cubicBezTo>
                <a:cubicBezTo>
                  <a:pt x="32345" y="5607"/>
                  <a:pt x="32364" y="5627"/>
                  <a:pt x="32383" y="5646"/>
                </a:cubicBezTo>
                <a:cubicBezTo>
                  <a:pt x="32404" y="5668"/>
                  <a:pt x="32423" y="5690"/>
                  <a:pt x="32444" y="5715"/>
                </a:cubicBezTo>
                <a:cubicBezTo>
                  <a:pt x="32448" y="5718"/>
                  <a:pt x="32450" y="5723"/>
                  <a:pt x="32453" y="5726"/>
                </a:cubicBezTo>
                <a:cubicBezTo>
                  <a:pt x="32466" y="5740"/>
                  <a:pt x="32479" y="5754"/>
                  <a:pt x="32492" y="5768"/>
                </a:cubicBezTo>
                <a:cubicBezTo>
                  <a:pt x="32510" y="5789"/>
                  <a:pt x="32526" y="5807"/>
                  <a:pt x="32545" y="5827"/>
                </a:cubicBezTo>
                <a:cubicBezTo>
                  <a:pt x="32561" y="5845"/>
                  <a:pt x="32576" y="5864"/>
                  <a:pt x="32592" y="5882"/>
                </a:cubicBezTo>
                <a:cubicBezTo>
                  <a:pt x="32598" y="5887"/>
                  <a:pt x="32604" y="5895"/>
                  <a:pt x="32607" y="5901"/>
                </a:cubicBezTo>
                <a:lnTo>
                  <a:pt x="32657" y="5961"/>
                </a:lnTo>
                <a:lnTo>
                  <a:pt x="32701" y="6017"/>
                </a:lnTo>
                <a:cubicBezTo>
                  <a:pt x="32713" y="6029"/>
                  <a:pt x="32723" y="6043"/>
                  <a:pt x="32733" y="6057"/>
                </a:cubicBezTo>
                <a:cubicBezTo>
                  <a:pt x="32741" y="6065"/>
                  <a:pt x="32751" y="6077"/>
                  <a:pt x="32758" y="6086"/>
                </a:cubicBezTo>
                <a:cubicBezTo>
                  <a:pt x="32778" y="6110"/>
                  <a:pt x="32797" y="6136"/>
                  <a:pt x="32817" y="6160"/>
                </a:cubicBezTo>
                <a:cubicBezTo>
                  <a:pt x="32831" y="6176"/>
                  <a:pt x="32844" y="6195"/>
                  <a:pt x="32857" y="6211"/>
                </a:cubicBezTo>
                <a:lnTo>
                  <a:pt x="32873" y="6233"/>
                </a:lnTo>
                <a:lnTo>
                  <a:pt x="32907" y="6277"/>
                </a:lnTo>
                <a:cubicBezTo>
                  <a:pt x="32922" y="6298"/>
                  <a:pt x="32936" y="6318"/>
                  <a:pt x="32951" y="6336"/>
                </a:cubicBezTo>
                <a:cubicBezTo>
                  <a:pt x="32749" y="6328"/>
                  <a:pt x="32545" y="6324"/>
                  <a:pt x="32340" y="6324"/>
                </a:cubicBezTo>
                <a:cubicBezTo>
                  <a:pt x="32065" y="6324"/>
                  <a:pt x="31789" y="6331"/>
                  <a:pt x="31510" y="6346"/>
                </a:cubicBezTo>
                <a:lnTo>
                  <a:pt x="31511" y="6343"/>
                </a:lnTo>
                <a:lnTo>
                  <a:pt x="31561" y="6277"/>
                </a:lnTo>
                <a:cubicBezTo>
                  <a:pt x="31574" y="6261"/>
                  <a:pt x="31589" y="6243"/>
                  <a:pt x="31602" y="6226"/>
                </a:cubicBezTo>
                <a:cubicBezTo>
                  <a:pt x="31619" y="6204"/>
                  <a:pt x="31636" y="6182"/>
                  <a:pt x="31654" y="6160"/>
                </a:cubicBezTo>
                <a:cubicBezTo>
                  <a:pt x="31669" y="6143"/>
                  <a:pt x="31680" y="6126"/>
                  <a:pt x="31695" y="6108"/>
                </a:cubicBezTo>
                <a:cubicBezTo>
                  <a:pt x="31713" y="6086"/>
                  <a:pt x="31730" y="6065"/>
                  <a:pt x="31749" y="6045"/>
                </a:cubicBezTo>
                <a:cubicBezTo>
                  <a:pt x="31764" y="6027"/>
                  <a:pt x="31779" y="6010"/>
                  <a:pt x="31794" y="5992"/>
                </a:cubicBezTo>
                <a:cubicBezTo>
                  <a:pt x="31811" y="5973"/>
                  <a:pt x="31827" y="5951"/>
                  <a:pt x="31847" y="5930"/>
                </a:cubicBezTo>
                <a:cubicBezTo>
                  <a:pt x="31861" y="5914"/>
                  <a:pt x="31876" y="5895"/>
                  <a:pt x="31892" y="5879"/>
                </a:cubicBezTo>
                <a:cubicBezTo>
                  <a:pt x="31911" y="5858"/>
                  <a:pt x="31929" y="5837"/>
                  <a:pt x="31948" y="5815"/>
                </a:cubicBezTo>
                <a:cubicBezTo>
                  <a:pt x="31964" y="5799"/>
                  <a:pt x="31979" y="5782"/>
                  <a:pt x="31995" y="5764"/>
                </a:cubicBezTo>
                <a:lnTo>
                  <a:pt x="32051" y="5704"/>
                </a:lnTo>
                <a:cubicBezTo>
                  <a:pt x="32067" y="5687"/>
                  <a:pt x="32083" y="5668"/>
                  <a:pt x="32100" y="5652"/>
                </a:cubicBezTo>
                <a:cubicBezTo>
                  <a:pt x="32119" y="5632"/>
                  <a:pt x="32136" y="5612"/>
                  <a:pt x="32157" y="5593"/>
                </a:cubicBezTo>
                <a:cubicBezTo>
                  <a:pt x="32173" y="5577"/>
                  <a:pt x="32191" y="5558"/>
                  <a:pt x="32208" y="5542"/>
                </a:cubicBezTo>
                <a:lnTo>
                  <a:pt x="32247" y="5504"/>
                </a:lnTo>
                <a:close/>
                <a:moveTo>
                  <a:pt x="36025" y="2041"/>
                </a:moveTo>
                <a:lnTo>
                  <a:pt x="36025" y="2041"/>
                </a:lnTo>
                <a:cubicBezTo>
                  <a:pt x="36027" y="2041"/>
                  <a:pt x="36030" y="2044"/>
                  <a:pt x="36031" y="2044"/>
                </a:cubicBezTo>
                <a:cubicBezTo>
                  <a:pt x="36075" y="2060"/>
                  <a:pt x="36116" y="2078"/>
                  <a:pt x="36159" y="2097"/>
                </a:cubicBezTo>
                <a:cubicBezTo>
                  <a:pt x="36209" y="2118"/>
                  <a:pt x="36261" y="2140"/>
                  <a:pt x="36311" y="2162"/>
                </a:cubicBezTo>
                <a:cubicBezTo>
                  <a:pt x="36352" y="2179"/>
                  <a:pt x="36394" y="2199"/>
                  <a:pt x="36437" y="2218"/>
                </a:cubicBezTo>
                <a:cubicBezTo>
                  <a:pt x="36487" y="2240"/>
                  <a:pt x="36536" y="2262"/>
                  <a:pt x="36584" y="2284"/>
                </a:cubicBezTo>
                <a:cubicBezTo>
                  <a:pt x="36627" y="2304"/>
                  <a:pt x="36668" y="2324"/>
                  <a:pt x="36709" y="2343"/>
                </a:cubicBezTo>
                <a:cubicBezTo>
                  <a:pt x="36756" y="2368"/>
                  <a:pt x="36806" y="2390"/>
                  <a:pt x="36855" y="2413"/>
                </a:cubicBezTo>
                <a:cubicBezTo>
                  <a:pt x="36896" y="2434"/>
                  <a:pt x="36937" y="2456"/>
                  <a:pt x="36977" y="2475"/>
                </a:cubicBezTo>
                <a:cubicBezTo>
                  <a:pt x="37025" y="2500"/>
                  <a:pt x="37073" y="2524"/>
                  <a:pt x="37120" y="2549"/>
                </a:cubicBezTo>
                <a:lnTo>
                  <a:pt x="37240" y="2615"/>
                </a:lnTo>
                <a:lnTo>
                  <a:pt x="37378" y="2693"/>
                </a:lnTo>
                <a:cubicBezTo>
                  <a:pt x="37420" y="2715"/>
                  <a:pt x="37458" y="2738"/>
                  <a:pt x="37498" y="2760"/>
                </a:cubicBezTo>
                <a:cubicBezTo>
                  <a:pt x="37543" y="2787"/>
                  <a:pt x="37590" y="2813"/>
                  <a:pt x="37634" y="2841"/>
                </a:cubicBezTo>
                <a:cubicBezTo>
                  <a:pt x="37677" y="2858"/>
                  <a:pt x="37715" y="2883"/>
                  <a:pt x="37754" y="2906"/>
                </a:cubicBezTo>
                <a:cubicBezTo>
                  <a:pt x="37798" y="2934"/>
                  <a:pt x="37843" y="2960"/>
                  <a:pt x="37887" y="2988"/>
                </a:cubicBezTo>
                <a:cubicBezTo>
                  <a:pt x="37927" y="3012"/>
                  <a:pt x="37965" y="3038"/>
                  <a:pt x="38002" y="3062"/>
                </a:cubicBezTo>
                <a:cubicBezTo>
                  <a:pt x="38046" y="3091"/>
                  <a:pt x="38090" y="3119"/>
                  <a:pt x="38133" y="3149"/>
                </a:cubicBezTo>
                <a:cubicBezTo>
                  <a:pt x="38170" y="3174"/>
                  <a:pt x="38208" y="3200"/>
                  <a:pt x="38245" y="3224"/>
                </a:cubicBezTo>
                <a:cubicBezTo>
                  <a:pt x="38287" y="3253"/>
                  <a:pt x="38332" y="3284"/>
                  <a:pt x="38373" y="3313"/>
                </a:cubicBezTo>
                <a:cubicBezTo>
                  <a:pt x="38410" y="3340"/>
                  <a:pt x="38446" y="3365"/>
                  <a:pt x="38482" y="3393"/>
                </a:cubicBezTo>
                <a:lnTo>
                  <a:pt x="38608" y="3487"/>
                </a:lnTo>
                <a:cubicBezTo>
                  <a:pt x="38643" y="3515"/>
                  <a:pt x="38680" y="3540"/>
                  <a:pt x="38716" y="3568"/>
                </a:cubicBezTo>
                <a:cubicBezTo>
                  <a:pt x="38757" y="3600"/>
                  <a:pt x="38798" y="3633"/>
                  <a:pt x="38839" y="3665"/>
                </a:cubicBezTo>
                <a:cubicBezTo>
                  <a:pt x="38873" y="3693"/>
                  <a:pt x="38908" y="3721"/>
                  <a:pt x="38942" y="3747"/>
                </a:cubicBezTo>
                <a:cubicBezTo>
                  <a:pt x="38982" y="3781"/>
                  <a:pt x="39023" y="3817"/>
                  <a:pt x="39063" y="3849"/>
                </a:cubicBezTo>
                <a:cubicBezTo>
                  <a:pt x="39096" y="3877"/>
                  <a:pt x="39130" y="3906"/>
                  <a:pt x="39164" y="3936"/>
                </a:cubicBezTo>
                <a:cubicBezTo>
                  <a:pt x="39204" y="3971"/>
                  <a:pt x="39244" y="4005"/>
                  <a:pt x="39283" y="4042"/>
                </a:cubicBezTo>
                <a:cubicBezTo>
                  <a:pt x="39317" y="4071"/>
                  <a:pt x="39348" y="4100"/>
                  <a:pt x="39380" y="4130"/>
                </a:cubicBezTo>
                <a:cubicBezTo>
                  <a:pt x="39420" y="4167"/>
                  <a:pt x="39460" y="4203"/>
                  <a:pt x="39498" y="4240"/>
                </a:cubicBezTo>
                <a:lnTo>
                  <a:pt x="39592" y="4328"/>
                </a:lnTo>
                <a:lnTo>
                  <a:pt x="39708" y="4445"/>
                </a:lnTo>
                <a:cubicBezTo>
                  <a:pt x="39738" y="4474"/>
                  <a:pt x="39769" y="4503"/>
                  <a:pt x="39798" y="4534"/>
                </a:cubicBezTo>
                <a:lnTo>
                  <a:pt x="39914" y="4656"/>
                </a:lnTo>
                <a:cubicBezTo>
                  <a:pt x="39941" y="4686"/>
                  <a:pt x="39970" y="4715"/>
                  <a:pt x="39998" y="4746"/>
                </a:cubicBezTo>
                <a:cubicBezTo>
                  <a:pt x="40038" y="4789"/>
                  <a:pt x="40076" y="4833"/>
                  <a:pt x="40114" y="4876"/>
                </a:cubicBezTo>
                <a:lnTo>
                  <a:pt x="40191" y="4964"/>
                </a:lnTo>
                <a:lnTo>
                  <a:pt x="40313" y="5106"/>
                </a:lnTo>
                <a:cubicBezTo>
                  <a:pt x="40335" y="5133"/>
                  <a:pt x="40358" y="5159"/>
                  <a:pt x="40381" y="5186"/>
                </a:cubicBezTo>
                <a:cubicBezTo>
                  <a:pt x="40429" y="5245"/>
                  <a:pt x="40475" y="5304"/>
                  <a:pt x="40523" y="5362"/>
                </a:cubicBezTo>
                <a:cubicBezTo>
                  <a:pt x="40538" y="5380"/>
                  <a:pt x="40550" y="5398"/>
                  <a:pt x="40564" y="5414"/>
                </a:cubicBezTo>
                <a:cubicBezTo>
                  <a:pt x="40626" y="5490"/>
                  <a:pt x="40685" y="5568"/>
                  <a:pt x="40741" y="5648"/>
                </a:cubicBezTo>
                <a:cubicBezTo>
                  <a:pt x="40756" y="5667"/>
                  <a:pt x="40769" y="5687"/>
                  <a:pt x="40784" y="5707"/>
                </a:cubicBezTo>
                <a:cubicBezTo>
                  <a:pt x="40828" y="5765"/>
                  <a:pt x="40870" y="5826"/>
                  <a:pt x="40913" y="5886"/>
                </a:cubicBezTo>
                <a:cubicBezTo>
                  <a:pt x="40935" y="5917"/>
                  <a:pt x="40954" y="5949"/>
                  <a:pt x="40975" y="5980"/>
                </a:cubicBezTo>
                <a:cubicBezTo>
                  <a:pt x="41010" y="6030"/>
                  <a:pt x="41042" y="6082"/>
                  <a:pt x="41078" y="6133"/>
                </a:cubicBezTo>
                <a:cubicBezTo>
                  <a:pt x="41100" y="6167"/>
                  <a:pt x="41122" y="6202"/>
                  <a:pt x="41145" y="6239"/>
                </a:cubicBezTo>
                <a:cubicBezTo>
                  <a:pt x="41173" y="6282"/>
                  <a:pt x="41201" y="6324"/>
                  <a:pt x="41226" y="6366"/>
                </a:cubicBezTo>
                <a:cubicBezTo>
                  <a:pt x="41225" y="6364"/>
                  <a:pt x="41223" y="6363"/>
                  <a:pt x="41222" y="6363"/>
                </a:cubicBezTo>
                <a:cubicBezTo>
                  <a:pt x="41210" y="6354"/>
                  <a:pt x="41197" y="6342"/>
                  <a:pt x="41187" y="6333"/>
                </a:cubicBezTo>
                <a:lnTo>
                  <a:pt x="41131" y="6289"/>
                </a:lnTo>
                <a:cubicBezTo>
                  <a:pt x="41119" y="6280"/>
                  <a:pt x="41106" y="6268"/>
                  <a:pt x="41092" y="6260"/>
                </a:cubicBezTo>
                <a:cubicBezTo>
                  <a:pt x="41075" y="6245"/>
                  <a:pt x="41056" y="6232"/>
                  <a:pt x="41038" y="6217"/>
                </a:cubicBezTo>
                <a:cubicBezTo>
                  <a:pt x="41025" y="6208"/>
                  <a:pt x="41010" y="6196"/>
                  <a:pt x="40997" y="6188"/>
                </a:cubicBezTo>
                <a:lnTo>
                  <a:pt x="40942" y="6149"/>
                </a:lnTo>
                <a:cubicBezTo>
                  <a:pt x="40928" y="6140"/>
                  <a:pt x="40914" y="6130"/>
                  <a:pt x="40900" y="6121"/>
                </a:cubicBezTo>
                <a:cubicBezTo>
                  <a:pt x="40881" y="6108"/>
                  <a:pt x="40863" y="6098"/>
                  <a:pt x="40844" y="6085"/>
                </a:cubicBezTo>
                <a:lnTo>
                  <a:pt x="40800" y="6057"/>
                </a:lnTo>
                <a:cubicBezTo>
                  <a:pt x="40782" y="6046"/>
                  <a:pt x="40763" y="6033"/>
                  <a:pt x="40744" y="6023"/>
                </a:cubicBezTo>
                <a:cubicBezTo>
                  <a:pt x="40729" y="6013"/>
                  <a:pt x="40714" y="6004"/>
                  <a:pt x="40700" y="5996"/>
                </a:cubicBezTo>
                <a:cubicBezTo>
                  <a:pt x="40681" y="5986"/>
                  <a:pt x="40660" y="5974"/>
                  <a:pt x="40642" y="5964"/>
                </a:cubicBezTo>
                <a:cubicBezTo>
                  <a:pt x="40628" y="5954"/>
                  <a:pt x="40613" y="5946"/>
                  <a:pt x="40597" y="5938"/>
                </a:cubicBezTo>
                <a:cubicBezTo>
                  <a:pt x="40576" y="5927"/>
                  <a:pt x="40557" y="5915"/>
                  <a:pt x="40538" y="5907"/>
                </a:cubicBezTo>
                <a:cubicBezTo>
                  <a:pt x="40523" y="5899"/>
                  <a:pt x="40506" y="5890"/>
                  <a:pt x="40491" y="5883"/>
                </a:cubicBezTo>
                <a:cubicBezTo>
                  <a:pt x="40472" y="5871"/>
                  <a:pt x="40451" y="5862"/>
                  <a:pt x="40432" y="5854"/>
                </a:cubicBezTo>
                <a:cubicBezTo>
                  <a:pt x="40417" y="5846"/>
                  <a:pt x="40401" y="5839"/>
                  <a:pt x="40385" y="5832"/>
                </a:cubicBezTo>
                <a:cubicBezTo>
                  <a:pt x="40364" y="5821"/>
                  <a:pt x="40344" y="5812"/>
                  <a:pt x="40325" y="5802"/>
                </a:cubicBezTo>
                <a:cubicBezTo>
                  <a:pt x="40307" y="5795"/>
                  <a:pt x="40292" y="5787"/>
                  <a:pt x="40276" y="5780"/>
                </a:cubicBezTo>
                <a:cubicBezTo>
                  <a:pt x="40256" y="5770"/>
                  <a:pt x="40233" y="5761"/>
                  <a:pt x="40214" y="5752"/>
                </a:cubicBezTo>
                <a:cubicBezTo>
                  <a:pt x="40197" y="5745"/>
                  <a:pt x="40182" y="5739"/>
                  <a:pt x="40166" y="5732"/>
                </a:cubicBezTo>
                <a:cubicBezTo>
                  <a:pt x="40145" y="5723"/>
                  <a:pt x="40123" y="5715"/>
                  <a:pt x="40101" y="5707"/>
                </a:cubicBezTo>
                <a:cubicBezTo>
                  <a:pt x="40085" y="5701"/>
                  <a:pt x="40070" y="5693"/>
                  <a:pt x="40054" y="5687"/>
                </a:cubicBezTo>
                <a:cubicBezTo>
                  <a:pt x="40032" y="5679"/>
                  <a:pt x="40010" y="5671"/>
                  <a:pt x="39988" y="5664"/>
                </a:cubicBezTo>
                <a:cubicBezTo>
                  <a:pt x="39970" y="5658"/>
                  <a:pt x="39955" y="5652"/>
                  <a:pt x="39939" y="5648"/>
                </a:cubicBezTo>
                <a:cubicBezTo>
                  <a:pt x="39917" y="5640"/>
                  <a:pt x="39894" y="5630"/>
                  <a:pt x="39872" y="5623"/>
                </a:cubicBezTo>
                <a:cubicBezTo>
                  <a:pt x="39857" y="5618"/>
                  <a:pt x="39841" y="5612"/>
                  <a:pt x="39826" y="5607"/>
                </a:cubicBezTo>
                <a:lnTo>
                  <a:pt x="39754" y="5584"/>
                </a:lnTo>
                <a:cubicBezTo>
                  <a:pt x="39739" y="5582"/>
                  <a:pt x="39725" y="5576"/>
                  <a:pt x="39710" y="5571"/>
                </a:cubicBezTo>
                <a:cubicBezTo>
                  <a:pt x="39682" y="5564"/>
                  <a:pt x="39657" y="5557"/>
                  <a:pt x="39629" y="5549"/>
                </a:cubicBezTo>
                <a:cubicBezTo>
                  <a:pt x="39616" y="5546"/>
                  <a:pt x="39605" y="5542"/>
                  <a:pt x="39592" y="5539"/>
                </a:cubicBezTo>
                <a:cubicBezTo>
                  <a:pt x="39569" y="5532"/>
                  <a:pt x="39542" y="5526"/>
                  <a:pt x="39519" y="5520"/>
                </a:cubicBezTo>
                <a:cubicBezTo>
                  <a:pt x="39367" y="5412"/>
                  <a:pt x="39213" y="5307"/>
                  <a:pt x="39055" y="5208"/>
                </a:cubicBezTo>
                <a:cubicBezTo>
                  <a:pt x="38268" y="3928"/>
                  <a:pt x="37248" y="2865"/>
                  <a:pt x="36025" y="2041"/>
                </a:cubicBezTo>
                <a:close/>
                <a:moveTo>
                  <a:pt x="21890" y="1150"/>
                </a:moveTo>
                <a:lnTo>
                  <a:pt x="21890" y="1150"/>
                </a:lnTo>
                <a:cubicBezTo>
                  <a:pt x="21853" y="1178"/>
                  <a:pt x="21817" y="1206"/>
                  <a:pt x="21781" y="1237"/>
                </a:cubicBezTo>
                <a:cubicBezTo>
                  <a:pt x="18642" y="2310"/>
                  <a:pt x="15455" y="4062"/>
                  <a:pt x="12463" y="6416"/>
                </a:cubicBezTo>
                <a:cubicBezTo>
                  <a:pt x="12374" y="6364"/>
                  <a:pt x="12297" y="6332"/>
                  <a:pt x="12232" y="6314"/>
                </a:cubicBezTo>
                <a:cubicBezTo>
                  <a:pt x="12690" y="5954"/>
                  <a:pt x="13191" y="5568"/>
                  <a:pt x="13608" y="5295"/>
                </a:cubicBezTo>
                <a:cubicBezTo>
                  <a:pt x="13750" y="5199"/>
                  <a:pt x="13911" y="5090"/>
                  <a:pt x="14074" y="4980"/>
                </a:cubicBezTo>
                <a:cubicBezTo>
                  <a:pt x="14428" y="4740"/>
                  <a:pt x="14795" y="4493"/>
                  <a:pt x="15106" y="4299"/>
                </a:cubicBezTo>
                <a:cubicBezTo>
                  <a:pt x="15589" y="3997"/>
                  <a:pt x="16205" y="3619"/>
                  <a:pt x="16682" y="3377"/>
                </a:cubicBezTo>
                <a:cubicBezTo>
                  <a:pt x="16830" y="3299"/>
                  <a:pt x="16991" y="3215"/>
                  <a:pt x="17161" y="3125"/>
                </a:cubicBezTo>
                <a:cubicBezTo>
                  <a:pt x="17551" y="2919"/>
                  <a:pt x="17992" y="2685"/>
                  <a:pt x="18353" y="2527"/>
                </a:cubicBezTo>
                <a:cubicBezTo>
                  <a:pt x="19188" y="2162"/>
                  <a:pt x="20413" y="1651"/>
                  <a:pt x="21359" y="1323"/>
                </a:cubicBezTo>
                <a:cubicBezTo>
                  <a:pt x="21524" y="1266"/>
                  <a:pt x="21706" y="1207"/>
                  <a:pt x="21890" y="1150"/>
                </a:cubicBezTo>
                <a:close/>
                <a:moveTo>
                  <a:pt x="31945" y="3419"/>
                </a:moveTo>
                <a:cubicBezTo>
                  <a:pt x="32951" y="3419"/>
                  <a:pt x="33927" y="3508"/>
                  <a:pt x="34863" y="3687"/>
                </a:cubicBezTo>
                <a:cubicBezTo>
                  <a:pt x="35185" y="3749"/>
                  <a:pt x="35500" y="3821"/>
                  <a:pt x="35806" y="3903"/>
                </a:cubicBezTo>
                <a:cubicBezTo>
                  <a:pt x="35936" y="4467"/>
                  <a:pt x="35990" y="5074"/>
                  <a:pt x="35971" y="5696"/>
                </a:cubicBezTo>
                <a:cubicBezTo>
                  <a:pt x="35958" y="5701"/>
                  <a:pt x="35946" y="5704"/>
                  <a:pt x="35934" y="5710"/>
                </a:cubicBezTo>
                <a:cubicBezTo>
                  <a:pt x="35914" y="5717"/>
                  <a:pt x="35893" y="5723"/>
                  <a:pt x="35872" y="5730"/>
                </a:cubicBezTo>
                <a:cubicBezTo>
                  <a:pt x="35849" y="5737"/>
                  <a:pt x="35824" y="5746"/>
                  <a:pt x="35799" y="5755"/>
                </a:cubicBezTo>
                <a:lnTo>
                  <a:pt x="35738" y="5777"/>
                </a:lnTo>
                <a:cubicBezTo>
                  <a:pt x="35715" y="5786"/>
                  <a:pt x="35688" y="5796"/>
                  <a:pt x="35665" y="5804"/>
                </a:cubicBezTo>
                <a:lnTo>
                  <a:pt x="35605" y="5826"/>
                </a:lnTo>
                <a:cubicBezTo>
                  <a:pt x="35581" y="5835"/>
                  <a:pt x="35556" y="5843"/>
                  <a:pt x="35531" y="5852"/>
                </a:cubicBezTo>
                <a:cubicBezTo>
                  <a:pt x="35510" y="5860"/>
                  <a:pt x="35490" y="5870"/>
                  <a:pt x="35471" y="5877"/>
                </a:cubicBezTo>
                <a:cubicBezTo>
                  <a:pt x="35446" y="5886"/>
                  <a:pt x="35422" y="5896"/>
                  <a:pt x="35397" y="5907"/>
                </a:cubicBezTo>
                <a:cubicBezTo>
                  <a:pt x="35377" y="5914"/>
                  <a:pt x="35356" y="5923"/>
                  <a:pt x="35335" y="5932"/>
                </a:cubicBezTo>
                <a:cubicBezTo>
                  <a:pt x="35312" y="5940"/>
                  <a:pt x="35288" y="5952"/>
                  <a:pt x="35265" y="5963"/>
                </a:cubicBezTo>
                <a:cubicBezTo>
                  <a:pt x="35244" y="5973"/>
                  <a:pt x="35224" y="5982"/>
                  <a:pt x="35203" y="5989"/>
                </a:cubicBezTo>
                <a:cubicBezTo>
                  <a:pt x="35180" y="5999"/>
                  <a:pt x="35156" y="6010"/>
                  <a:pt x="35132" y="6020"/>
                </a:cubicBezTo>
                <a:lnTo>
                  <a:pt x="35071" y="6048"/>
                </a:lnTo>
                <a:lnTo>
                  <a:pt x="35000" y="6080"/>
                </a:lnTo>
                <a:cubicBezTo>
                  <a:pt x="34979" y="6090"/>
                  <a:pt x="34959" y="6101"/>
                  <a:pt x="34938" y="6110"/>
                </a:cubicBezTo>
                <a:cubicBezTo>
                  <a:pt x="34915" y="6121"/>
                  <a:pt x="34891" y="6132"/>
                  <a:pt x="34868" y="6145"/>
                </a:cubicBezTo>
                <a:cubicBezTo>
                  <a:pt x="34847" y="6154"/>
                  <a:pt x="34827" y="6165"/>
                  <a:pt x="34806" y="6174"/>
                </a:cubicBezTo>
                <a:cubicBezTo>
                  <a:pt x="34782" y="6186"/>
                  <a:pt x="34759" y="6198"/>
                  <a:pt x="34737" y="6211"/>
                </a:cubicBezTo>
                <a:cubicBezTo>
                  <a:pt x="34716" y="6223"/>
                  <a:pt x="34696" y="6233"/>
                  <a:pt x="34676" y="6242"/>
                </a:cubicBezTo>
                <a:cubicBezTo>
                  <a:pt x="34651" y="6255"/>
                  <a:pt x="34629" y="6267"/>
                  <a:pt x="34606" y="6279"/>
                </a:cubicBezTo>
                <a:lnTo>
                  <a:pt x="34546" y="6313"/>
                </a:lnTo>
                <a:cubicBezTo>
                  <a:pt x="34524" y="6326"/>
                  <a:pt x="34500" y="6338"/>
                  <a:pt x="34478" y="6351"/>
                </a:cubicBezTo>
                <a:cubicBezTo>
                  <a:pt x="34457" y="6363"/>
                  <a:pt x="34435" y="6374"/>
                  <a:pt x="34415" y="6388"/>
                </a:cubicBezTo>
                <a:cubicBezTo>
                  <a:pt x="34378" y="6408"/>
                  <a:pt x="34341" y="6430"/>
                  <a:pt x="34306" y="6452"/>
                </a:cubicBezTo>
                <a:cubicBezTo>
                  <a:pt x="33901" y="6396"/>
                  <a:pt x="33492" y="6360"/>
                  <a:pt x="33075" y="6342"/>
                </a:cubicBezTo>
                <a:cubicBezTo>
                  <a:pt x="33054" y="6314"/>
                  <a:pt x="33036" y="6286"/>
                  <a:pt x="33016" y="6260"/>
                </a:cubicBezTo>
                <a:cubicBezTo>
                  <a:pt x="33001" y="6239"/>
                  <a:pt x="32986" y="6220"/>
                  <a:pt x="32972" y="6201"/>
                </a:cubicBezTo>
                <a:cubicBezTo>
                  <a:pt x="32959" y="6183"/>
                  <a:pt x="32945" y="6165"/>
                  <a:pt x="32931" y="6149"/>
                </a:cubicBezTo>
                <a:cubicBezTo>
                  <a:pt x="32913" y="6124"/>
                  <a:pt x="32897" y="6102"/>
                  <a:pt x="32878" y="6079"/>
                </a:cubicBezTo>
                <a:cubicBezTo>
                  <a:pt x="32860" y="6055"/>
                  <a:pt x="32839" y="6032"/>
                  <a:pt x="32820" y="6007"/>
                </a:cubicBezTo>
                <a:lnTo>
                  <a:pt x="32776" y="5952"/>
                </a:lnTo>
                <a:cubicBezTo>
                  <a:pt x="32764" y="5936"/>
                  <a:pt x="32750" y="5918"/>
                  <a:pt x="32736" y="5902"/>
                </a:cubicBezTo>
                <a:cubicBezTo>
                  <a:pt x="32713" y="5874"/>
                  <a:pt x="32688" y="5848"/>
                  <a:pt x="32666" y="5820"/>
                </a:cubicBezTo>
                <a:cubicBezTo>
                  <a:pt x="32650" y="5801"/>
                  <a:pt x="32635" y="5782"/>
                  <a:pt x="32619" y="5762"/>
                </a:cubicBezTo>
                <a:cubicBezTo>
                  <a:pt x="32610" y="5752"/>
                  <a:pt x="32600" y="5742"/>
                  <a:pt x="32591" y="5732"/>
                </a:cubicBezTo>
                <a:cubicBezTo>
                  <a:pt x="32566" y="5702"/>
                  <a:pt x="32538" y="5671"/>
                  <a:pt x="32510" y="5642"/>
                </a:cubicBezTo>
                <a:cubicBezTo>
                  <a:pt x="32507" y="5637"/>
                  <a:pt x="32503" y="5632"/>
                  <a:pt x="32500" y="5629"/>
                </a:cubicBezTo>
                <a:lnTo>
                  <a:pt x="32455" y="5579"/>
                </a:lnTo>
                <a:lnTo>
                  <a:pt x="32441" y="5564"/>
                </a:lnTo>
                <a:lnTo>
                  <a:pt x="32357" y="5476"/>
                </a:lnTo>
                <a:cubicBezTo>
                  <a:pt x="32345" y="5461"/>
                  <a:pt x="32330" y="5446"/>
                  <a:pt x="32317" y="5433"/>
                </a:cubicBezTo>
                <a:lnTo>
                  <a:pt x="32282" y="5399"/>
                </a:lnTo>
                <a:lnTo>
                  <a:pt x="32247" y="5364"/>
                </a:lnTo>
                <a:cubicBezTo>
                  <a:pt x="32230" y="5348"/>
                  <a:pt x="32214" y="5333"/>
                  <a:pt x="32200" y="5315"/>
                </a:cubicBezTo>
                <a:cubicBezTo>
                  <a:pt x="32176" y="5292"/>
                  <a:pt x="32151" y="5268"/>
                  <a:pt x="32126" y="5245"/>
                </a:cubicBezTo>
                <a:cubicBezTo>
                  <a:pt x="32117" y="5237"/>
                  <a:pt x="32110" y="5227"/>
                  <a:pt x="32100" y="5220"/>
                </a:cubicBezTo>
                <a:cubicBezTo>
                  <a:pt x="32083" y="5205"/>
                  <a:pt x="32069" y="5190"/>
                  <a:pt x="32052" y="5176"/>
                </a:cubicBezTo>
                <a:cubicBezTo>
                  <a:pt x="32047" y="5171"/>
                  <a:pt x="32041" y="5167"/>
                  <a:pt x="32036" y="5161"/>
                </a:cubicBezTo>
                <a:cubicBezTo>
                  <a:pt x="32010" y="5137"/>
                  <a:pt x="31986" y="5115"/>
                  <a:pt x="31960" y="5092"/>
                </a:cubicBezTo>
                <a:lnTo>
                  <a:pt x="31911" y="5048"/>
                </a:lnTo>
                <a:cubicBezTo>
                  <a:pt x="31894" y="5033"/>
                  <a:pt x="31877" y="5018"/>
                  <a:pt x="31863" y="5005"/>
                </a:cubicBezTo>
                <a:cubicBezTo>
                  <a:pt x="31839" y="4984"/>
                  <a:pt x="31817" y="4965"/>
                  <a:pt x="31794" y="4945"/>
                </a:cubicBezTo>
                <a:cubicBezTo>
                  <a:pt x="31766" y="4921"/>
                  <a:pt x="31736" y="4896"/>
                  <a:pt x="31708" y="4873"/>
                </a:cubicBezTo>
                <a:cubicBezTo>
                  <a:pt x="31698" y="4864"/>
                  <a:pt x="31688" y="4855"/>
                  <a:pt x="31677" y="4848"/>
                </a:cubicBezTo>
                <a:cubicBezTo>
                  <a:pt x="31658" y="4833"/>
                  <a:pt x="31641" y="4815"/>
                  <a:pt x="31621" y="4801"/>
                </a:cubicBezTo>
                <a:cubicBezTo>
                  <a:pt x="31591" y="4776"/>
                  <a:pt x="31558" y="4749"/>
                  <a:pt x="31524" y="4724"/>
                </a:cubicBezTo>
                <a:cubicBezTo>
                  <a:pt x="31499" y="4703"/>
                  <a:pt x="31471" y="4681"/>
                  <a:pt x="31445" y="4661"/>
                </a:cubicBezTo>
                <a:cubicBezTo>
                  <a:pt x="31413" y="4636"/>
                  <a:pt x="31379" y="4612"/>
                  <a:pt x="31346" y="4586"/>
                </a:cubicBezTo>
                <a:cubicBezTo>
                  <a:pt x="31318" y="4565"/>
                  <a:pt x="31293" y="4546"/>
                  <a:pt x="31266" y="4525"/>
                </a:cubicBezTo>
                <a:cubicBezTo>
                  <a:pt x="31232" y="4502"/>
                  <a:pt x="31198" y="4477"/>
                  <a:pt x="31163" y="4453"/>
                </a:cubicBezTo>
                <a:cubicBezTo>
                  <a:pt x="31135" y="4436"/>
                  <a:pt x="31107" y="4415"/>
                  <a:pt x="31080" y="4396"/>
                </a:cubicBezTo>
                <a:cubicBezTo>
                  <a:pt x="31045" y="4373"/>
                  <a:pt x="31010" y="4350"/>
                  <a:pt x="30974" y="4327"/>
                </a:cubicBezTo>
                <a:cubicBezTo>
                  <a:pt x="30948" y="4308"/>
                  <a:pt x="30920" y="4290"/>
                  <a:pt x="30890" y="4271"/>
                </a:cubicBezTo>
                <a:cubicBezTo>
                  <a:pt x="30855" y="4249"/>
                  <a:pt x="30818" y="4227"/>
                  <a:pt x="30783" y="4203"/>
                </a:cubicBezTo>
                <a:cubicBezTo>
                  <a:pt x="30754" y="4186"/>
                  <a:pt x="30727" y="4168"/>
                  <a:pt x="30698" y="4150"/>
                </a:cubicBezTo>
                <a:cubicBezTo>
                  <a:pt x="30661" y="4128"/>
                  <a:pt x="30624" y="4108"/>
                  <a:pt x="30587" y="4086"/>
                </a:cubicBezTo>
                <a:cubicBezTo>
                  <a:pt x="30558" y="4070"/>
                  <a:pt x="30530" y="4050"/>
                  <a:pt x="30501" y="4034"/>
                </a:cubicBezTo>
                <a:cubicBezTo>
                  <a:pt x="30464" y="4014"/>
                  <a:pt x="30426" y="3992"/>
                  <a:pt x="30389" y="3972"/>
                </a:cubicBezTo>
                <a:lnTo>
                  <a:pt x="30301" y="3922"/>
                </a:lnTo>
                <a:cubicBezTo>
                  <a:pt x="30261" y="3902"/>
                  <a:pt x="30224" y="3881"/>
                  <a:pt x="30186" y="3864"/>
                </a:cubicBezTo>
                <a:cubicBezTo>
                  <a:pt x="30156" y="3849"/>
                  <a:pt x="30126" y="3833"/>
                  <a:pt x="30096" y="3818"/>
                </a:cubicBezTo>
                <a:cubicBezTo>
                  <a:pt x="30058" y="3797"/>
                  <a:pt x="30017" y="3778"/>
                  <a:pt x="29979" y="3761"/>
                </a:cubicBezTo>
                <a:cubicBezTo>
                  <a:pt x="29948" y="3746"/>
                  <a:pt x="29918" y="3731"/>
                  <a:pt x="29886" y="3716"/>
                </a:cubicBezTo>
                <a:cubicBezTo>
                  <a:pt x="29846" y="3697"/>
                  <a:pt x="29808" y="3680"/>
                  <a:pt x="29767" y="3664"/>
                </a:cubicBezTo>
                <a:cubicBezTo>
                  <a:pt x="29736" y="3649"/>
                  <a:pt x="29705" y="3636"/>
                  <a:pt x="29673" y="3621"/>
                </a:cubicBezTo>
                <a:lnTo>
                  <a:pt x="29568" y="3577"/>
                </a:lnTo>
                <a:cubicBezTo>
                  <a:pt x="30375" y="3472"/>
                  <a:pt x="31169" y="3419"/>
                  <a:pt x="31945" y="3419"/>
                </a:cubicBezTo>
                <a:close/>
                <a:moveTo>
                  <a:pt x="27022" y="6152"/>
                </a:moveTo>
                <a:lnTo>
                  <a:pt x="27022" y="6152"/>
                </a:lnTo>
                <a:cubicBezTo>
                  <a:pt x="27076" y="6165"/>
                  <a:pt x="27134" y="6180"/>
                  <a:pt x="27190" y="6195"/>
                </a:cubicBezTo>
                <a:cubicBezTo>
                  <a:pt x="27165" y="6327"/>
                  <a:pt x="27147" y="6461"/>
                  <a:pt x="27132" y="6596"/>
                </a:cubicBezTo>
                <a:cubicBezTo>
                  <a:pt x="27097" y="6446"/>
                  <a:pt x="27060" y="6299"/>
                  <a:pt x="27022" y="6152"/>
                </a:cubicBezTo>
                <a:close/>
                <a:moveTo>
                  <a:pt x="12159" y="6396"/>
                </a:moveTo>
                <a:cubicBezTo>
                  <a:pt x="12207" y="6396"/>
                  <a:pt x="12281" y="6423"/>
                  <a:pt x="12382" y="6477"/>
                </a:cubicBezTo>
                <a:cubicBezTo>
                  <a:pt x="12291" y="6549"/>
                  <a:pt x="12202" y="6623"/>
                  <a:pt x="12109" y="6696"/>
                </a:cubicBezTo>
                <a:cubicBezTo>
                  <a:pt x="12049" y="6480"/>
                  <a:pt x="12091" y="6424"/>
                  <a:pt x="12107" y="6413"/>
                </a:cubicBezTo>
                <a:cubicBezTo>
                  <a:pt x="12121" y="6402"/>
                  <a:pt x="12137" y="6396"/>
                  <a:pt x="12159" y="6396"/>
                </a:cubicBezTo>
                <a:close/>
                <a:moveTo>
                  <a:pt x="29368" y="3606"/>
                </a:moveTo>
                <a:cubicBezTo>
                  <a:pt x="29412" y="3625"/>
                  <a:pt x="29456" y="3641"/>
                  <a:pt x="29498" y="3659"/>
                </a:cubicBezTo>
                <a:cubicBezTo>
                  <a:pt x="29523" y="3662"/>
                  <a:pt x="29546" y="3671"/>
                  <a:pt x="29570" y="3681"/>
                </a:cubicBezTo>
                <a:cubicBezTo>
                  <a:pt x="29649" y="3715"/>
                  <a:pt x="29727" y="3749"/>
                  <a:pt x="29803" y="3784"/>
                </a:cubicBezTo>
                <a:lnTo>
                  <a:pt x="29805" y="3784"/>
                </a:lnTo>
                <a:cubicBezTo>
                  <a:pt x="29883" y="3819"/>
                  <a:pt x="29958" y="3856"/>
                  <a:pt x="30031" y="3893"/>
                </a:cubicBezTo>
                <a:cubicBezTo>
                  <a:pt x="30055" y="3903"/>
                  <a:pt x="30080" y="3917"/>
                  <a:pt x="30102" y="3930"/>
                </a:cubicBezTo>
                <a:cubicBezTo>
                  <a:pt x="30152" y="3956"/>
                  <a:pt x="30205" y="3983"/>
                  <a:pt x="30257" y="4011"/>
                </a:cubicBezTo>
                <a:cubicBezTo>
                  <a:pt x="30283" y="4025"/>
                  <a:pt x="30309" y="4040"/>
                  <a:pt x="30336" y="4055"/>
                </a:cubicBezTo>
                <a:cubicBezTo>
                  <a:pt x="30384" y="4081"/>
                  <a:pt x="30433" y="4108"/>
                  <a:pt x="30480" y="4136"/>
                </a:cubicBezTo>
                <a:cubicBezTo>
                  <a:pt x="30505" y="4150"/>
                  <a:pt x="30533" y="4165"/>
                  <a:pt x="30560" y="4181"/>
                </a:cubicBezTo>
                <a:cubicBezTo>
                  <a:pt x="30608" y="4211"/>
                  <a:pt x="30658" y="4240"/>
                  <a:pt x="30708" y="4272"/>
                </a:cubicBezTo>
                <a:cubicBezTo>
                  <a:pt x="30730" y="4284"/>
                  <a:pt x="30752" y="4299"/>
                  <a:pt x="30774" y="4312"/>
                </a:cubicBezTo>
                <a:cubicBezTo>
                  <a:pt x="30843" y="4356"/>
                  <a:pt x="30914" y="4400"/>
                  <a:pt x="30982" y="4449"/>
                </a:cubicBezTo>
                <a:cubicBezTo>
                  <a:pt x="30986" y="4450"/>
                  <a:pt x="30989" y="4453"/>
                  <a:pt x="30993" y="4456"/>
                </a:cubicBezTo>
                <a:cubicBezTo>
                  <a:pt x="31057" y="4500"/>
                  <a:pt x="31121" y="4545"/>
                  <a:pt x="31186" y="4590"/>
                </a:cubicBezTo>
                <a:cubicBezTo>
                  <a:pt x="31208" y="4606"/>
                  <a:pt x="31230" y="4621"/>
                  <a:pt x="31251" y="4637"/>
                </a:cubicBezTo>
                <a:cubicBezTo>
                  <a:pt x="31296" y="4671"/>
                  <a:pt x="31341" y="4703"/>
                  <a:pt x="31385" y="4739"/>
                </a:cubicBezTo>
                <a:cubicBezTo>
                  <a:pt x="31408" y="4758"/>
                  <a:pt x="31432" y="4776"/>
                  <a:pt x="31458" y="4796"/>
                </a:cubicBezTo>
                <a:cubicBezTo>
                  <a:pt x="31501" y="4828"/>
                  <a:pt x="31541" y="4862"/>
                  <a:pt x="31583" y="4895"/>
                </a:cubicBezTo>
                <a:cubicBezTo>
                  <a:pt x="31604" y="4912"/>
                  <a:pt x="31623" y="4928"/>
                  <a:pt x="31642" y="4945"/>
                </a:cubicBezTo>
                <a:cubicBezTo>
                  <a:pt x="31649" y="4951"/>
                  <a:pt x="31657" y="4956"/>
                  <a:pt x="31663" y="4964"/>
                </a:cubicBezTo>
                <a:cubicBezTo>
                  <a:pt x="31702" y="4996"/>
                  <a:pt x="31741" y="5031"/>
                  <a:pt x="31782" y="5067"/>
                </a:cubicBezTo>
                <a:lnTo>
                  <a:pt x="31785" y="5070"/>
                </a:lnTo>
                <a:cubicBezTo>
                  <a:pt x="31795" y="5077"/>
                  <a:pt x="31802" y="5084"/>
                  <a:pt x="31811" y="5092"/>
                </a:cubicBezTo>
                <a:cubicBezTo>
                  <a:pt x="31829" y="5108"/>
                  <a:pt x="31848" y="5126"/>
                  <a:pt x="31866" y="5139"/>
                </a:cubicBezTo>
                <a:cubicBezTo>
                  <a:pt x="31899" y="5168"/>
                  <a:pt x="31930" y="5198"/>
                  <a:pt x="31964" y="5227"/>
                </a:cubicBezTo>
                <a:lnTo>
                  <a:pt x="31976" y="5240"/>
                </a:lnTo>
                <a:cubicBezTo>
                  <a:pt x="32002" y="5264"/>
                  <a:pt x="32026" y="5289"/>
                  <a:pt x="32052" y="5312"/>
                </a:cubicBezTo>
                <a:cubicBezTo>
                  <a:pt x="32083" y="5342"/>
                  <a:pt x="32113" y="5371"/>
                  <a:pt x="32142" y="5402"/>
                </a:cubicBezTo>
                <a:lnTo>
                  <a:pt x="32177" y="5437"/>
                </a:lnTo>
                <a:lnTo>
                  <a:pt x="32133" y="5482"/>
                </a:lnTo>
                <a:cubicBezTo>
                  <a:pt x="32119" y="5496"/>
                  <a:pt x="32104" y="5511"/>
                  <a:pt x="32091" y="5526"/>
                </a:cubicBezTo>
                <a:cubicBezTo>
                  <a:pt x="32069" y="5548"/>
                  <a:pt x="32047" y="5571"/>
                  <a:pt x="32025" y="5593"/>
                </a:cubicBezTo>
                <a:cubicBezTo>
                  <a:pt x="32011" y="5607"/>
                  <a:pt x="31998" y="5621"/>
                  <a:pt x="31986" y="5635"/>
                </a:cubicBezTo>
                <a:cubicBezTo>
                  <a:pt x="31960" y="5661"/>
                  <a:pt x="31935" y="5689"/>
                  <a:pt x="31910" y="5717"/>
                </a:cubicBezTo>
                <a:cubicBezTo>
                  <a:pt x="31901" y="5726"/>
                  <a:pt x="31894" y="5735"/>
                  <a:pt x="31885" y="5745"/>
                </a:cubicBezTo>
                <a:cubicBezTo>
                  <a:pt x="31851" y="5782"/>
                  <a:pt x="31819" y="5818"/>
                  <a:pt x="31788" y="5855"/>
                </a:cubicBezTo>
                <a:lnTo>
                  <a:pt x="31760" y="5887"/>
                </a:lnTo>
                <a:cubicBezTo>
                  <a:pt x="31738" y="5914"/>
                  <a:pt x="31714" y="5942"/>
                  <a:pt x="31692" y="5967"/>
                </a:cubicBezTo>
                <a:cubicBezTo>
                  <a:pt x="31679" y="5982"/>
                  <a:pt x="31667" y="5996"/>
                  <a:pt x="31655" y="6011"/>
                </a:cubicBezTo>
                <a:cubicBezTo>
                  <a:pt x="31636" y="6033"/>
                  <a:pt x="31619" y="6057"/>
                  <a:pt x="31598" y="6079"/>
                </a:cubicBezTo>
                <a:lnTo>
                  <a:pt x="31560" y="6129"/>
                </a:lnTo>
                <a:cubicBezTo>
                  <a:pt x="31542" y="6151"/>
                  <a:pt x="31524" y="6173"/>
                  <a:pt x="31508" y="6193"/>
                </a:cubicBezTo>
                <a:cubicBezTo>
                  <a:pt x="31495" y="6210"/>
                  <a:pt x="31482" y="6229"/>
                  <a:pt x="31469" y="6245"/>
                </a:cubicBezTo>
                <a:cubicBezTo>
                  <a:pt x="31452" y="6267"/>
                  <a:pt x="31436" y="6288"/>
                  <a:pt x="31421" y="6310"/>
                </a:cubicBezTo>
                <a:cubicBezTo>
                  <a:pt x="31408" y="6326"/>
                  <a:pt x="31395" y="6343"/>
                  <a:pt x="31383" y="6361"/>
                </a:cubicBezTo>
                <a:cubicBezTo>
                  <a:pt x="30533" y="6413"/>
                  <a:pt x="29665" y="6527"/>
                  <a:pt x="28787" y="6708"/>
                </a:cubicBezTo>
                <a:cubicBezTo>
                  <a:pt x="28325" y="6471"/>
                  <a:pt x="27827" y="6277"/>
                  <a:pt x="27297" y="6130"/>
                </a:cubicBezTo>
                <a:cubicBezTo>
                  <a:pt x="27435" y="5346"/>
                  <a:pt x="27687" y="4564"/>
                  <a:pt x="28056" y="3831"/>
                </a:cubicBezTo>
                <a:cubicBezTo>
                  <a:pt x="28496" y="3740"/>
                  <a:pt x="28934" y="3665"/>
                  <a:pt x="29368" y="3606"/>
                </a:cubicBezTo>
                <a:close/>
                <a:moveTo>
                  <a:pt x="35971" y="5802"/>
                </a:moveTo>
                <a:cubicBezTo>
                  <a:pt x="35956" y="6120"/>
                  <a:pt x="35922" y="6442"/>
                  <a:pt x="35871" y="6761"/>
                </a:cubicBezTo>
                <a:cubicBezTo>
                  <a:pt x="35597" y="6688"/>
                  <a:pt x="35318" y="6624"/>
                  <a:pt x="35032" y="6570"/>
                </a:cubicBezTo>
                <a:cubicBezTo>
                  <a:pt x="34841" y="6532"/>
                  <a:pt x="34654" y="6501"/>
                  <a:pt x="34463" y="6473"/>
                </a:cubicBezTo>
                <a:cubicBezTo>
                  <a:pt x="34468" y="6468"/>
                  <a:pt x="34474" y="6466"/>
                  <a:pt x="34481" y="6461"/>
                </a:cubicBezTo>
                <a:cubicBezTo>
                  <a:pt x="34503" y="6449"/>
                  <a:pt x="34524" y="6438"/>
                  <a:pt x="34546" y="6424"/>
                </a:cubicBezTo>
                <a:cubicBezTo>
                  <a:pt x="34568" y="6413"/>
                  <a:pt x="34590" y="6401"/>
                  <a:pt x="34612" y="6388"/>
                </a:cubicBezTo>
                <a:cubicBezTo>
                  <a:pt x="34634" y="6377"/>
                  <a:pt x="34654" y="6364"/>
                  <a:pt x="34676" y="6354"/>
                </a:cubicBezTo>
                <a:cubicBezTo>
                  <a:pt x="34699" y="6342"/>
                  <a:pt x="34721" y="6329"/>
                  <a:pt x="34743" y="6318"/>
                </a:cubicBezTo>
                <a:cubicBezTo>
                  <a:pt x="34765" y="6307"/>
                  <a:pt x="34787" y="6296"/>
                  <a:pt x="34806" y="6283"/>
                </a:cubicBezTo>
                <a:lnTo>
                  <a:pt x="34872" y="6249"/>
                </a:lnTo>
                <a:lnTo>
                  <a:pt x="34938" y="6217"/>
                </a:lnTo>
                <a:cubicBezTo>
                  <a:pt x="34960" y="6205"/>
                  <a:pt x="34982" y="6195"/>
                  <a:pt x="35005" y="6186"/>
                </a:cubicBezTo>
                <a:cubicBezTo>
                  <a:pt x="35027" y="6174"/>
                  <a:pt x="35049" y="6164"/>
                  <a:pt x="35074" y="6155"/>
                </a:cubicBezTo>
                <a:cubicBezTo>
                  <a:pt x="35096" y="6143"/>
                  <a:pt x="35118" y="6135"/>
                  <a:pt x="35140" y="6126"/>
                </a:cubicBezTo>
                <a:cubicBezTo>
                  <a:pt x="35162" y="6114"/>
                  <a:pt x="35185" y="6105"/>
                  <a:pt x="35207" y="6093"/>
                </a:cubicBezTo>
                <a:cubicBezTo>
                  <a:pt x="35230" y="6085"/>
                  <a:pt x="35252" y="6076"/>
                  <a:pt x="35274" y="6064"/>
                </a:cubicBezTo>
                <a:cubicBezTo>
                  <a:pt x="35296" y="6055"/>
                  <a:pt x="35319" y="6045"/>
                  <a:pt x="35341" y="6035"/>
                </a:cubicBezTo>
                <a:lnTo>
                  <a:pt x="35408" y="6008"/>
                </a:lnTo>
                <a:cubicBezTo>
                  <a:pt x="35430" y="5998"/>
                  <a:pt x="35453" y="5989"/>
                  <a:pt x="35475" y="5980"/>
                </a:cubicBezTo>
                <a:cubicBezTo>
                  <a:pt x="35497" y="5971"/>
                  <a:pt x="35519" y="5964"/>
                  <a:pt x="35541" y="5954"/>
                </a:cubicBezTo>
                <a:cubicBezTo>
                  <a:pt x="35566" y="5945"/>
                  <a:pt x="35588" y="5936"/>
                  <a:pt x="35612" y="5927"/>
                </a:cubicBezTo>
                <a:cubicBezTo>
                  <a:pt x="35634" y="5920"/>
                  <a:pt x="35656" y="5910"/>
                  <a:pt x="35677" y="5902"/>
                </a:cubicBezTo>
                <a:cubicBezTo>
                  <a:pt x="35700" y="5893"/>
                  <a:pt x="35724" y="5885"/>
                  <a:pt x="35746" y="5877"/>
                </a:cubicBezTo>
                <a:cubicBezTo>
                  <a:pt x="35768" y="5870"/>
                  <a:pt x="35788" y="5862"/>
                  <a:pt x="35811" y="5855"/>
                </a:cubicBezTo>
                <a:cubicBezTo>
                  <a:pt x="35834" y="5846"/>
                  <a:pt x="35858" y="5839"/>
                  <a:pt x="35883" y="5829"/>
                </a:cubicBezTo>
                <a:cubicBezTo>
                  <a:pt x="35905" y="5821"/>
                  <a:pt x="35924" y="5814"/>
                  <a:pt x="35946" y="5810"/>
                </a:cubicBezTo>
                <a:cubicBezTo>
                  <a:pt x="35953" y="5807"/>
                  <a:pt x="35961" y="5804"/>
                  <a:pt x="35971" y="5802"/>
                </a:cubicBezTo>
                <a:close/>
                <a:moveTo>
                  <a:pt x="33148" y="6445"/>
                </a:moveTo>
                <a:cubicBezTo>
                  <a:pt x="33493" y="6464"/>
                  <a:pt x="33834" y="6493"/>
                  <a:pt x="34171" y="6534"/>
                </a:cubicBezTo>
                <a:lnTo>
                  <a:pt x="34171" y="6534"/>
                </a:lnTo>
                <a:cubicBezTo>
                  <a:pt x="34171" y="6535"/>
                  <a:pt x="34170" y="6536"/>
                  <a:pt x="34169" y="6538"/>
                </a:cubicBezTo>
                <a:cubicBezTo>
                  <a:pt x="34147" y="6552"/>
                  <a:pt x="34122" y="6564"/>
                  <a:pt x="34100" y="6579"/>
                </a:cubicBezTo>
                <a:cubicBezTo>
                  <a:pt x="34081" y="6592"/>
                  <a:pt x="34062" y="6605"/>
                  <a:pt x="34041" y="6619"/>
                </a:cubicBezTo>
                <a:lnTo>
                  <a:pt x="33975" y="6663"/>
                </a:lnTo>
                <a:cubicBezTo>
                  <a:pt x="33954" y="6674"/>
                  <a:pt x="33937" y="6688"/>
                  <a:pt x="33916" y="6702"/>
                </a:cubicBezTo>
                <a:cubicBezTo>
                  <a:pt x="33894" y="6717"/>
                  <a:pt x="33872" y="6732"/>
                  <a:pt x="33850" y="6748"/>
                </a:cubicBezTo>
                <a:cubicBezTo>
                  <a:pt x="33832" y="6761"/>
                  <a:pt x="33812" y="6776"/>
                  <a:pt x="33793" y="6789"/>
                </a:cubicBezTo>
                <a:cubicBezTo>
                  <a:pt x="33770" y="6804"/>
                  <a:pt x="33748" y="6820"/>
                  <a:pt x="33726" y="6836"/>
                </a:cubicBezTo>
                <a:cubicBezTo>
                  <a:pt x="33709" y="6849"/>
                  <a:pt x="33688" y="6864"/>
                  <a:pt x="33670" y="6879"/>
                </a:cubicBezTo>
                <a:cubicBezTo>
                  <a:pt x="33648" y="6895"/>
                  <a:pt x="33626" y="6913"/>
                  <a:pt x="33604" y="6927"/>
                </a:cubicBezTo>
                <a:cubicBezTo>
                  <a:pt x="33585" y="6942"/>
                  <a:pt x="33567" y="6954"/>
                  <a:pt x="33548" y="6969"/>
                </a:cubicBezTo>
                <a:cubicBezTo>
                  <a:pt x="33534" y="6980"/>
                  <a:pt x="33520" y="6991"/>
                  <a:pt x="33506" y="7002"/>
                </a:cubicBezTo>
                <a:cubicBezTo>
                  <a:pt x="33491" y="6976"/>
                  <a:pt x="33475" y="6951"/>
                  <a:pt x="33460" y="6924"/>
                </a:cubicBezTo>
                <a:cubicBezTo>
                  <a:pt x="33442" y="6895"/>
                  <a:pt x="33425" y="6866"/>
                  <a:pt x="33407" y="6836"/>
                </a:cubicBezTo>
                <a:cubicBezTo>
                  <a:pt x="33403" y="6832"/>
                  <a:pt x="33400" y="6824"/>
                  <a:pt x="33395" y="6819"/>
                </a:cubicBezTo>
                <a:cubicBezTo>
                  <a:pt x="33378" y="6789"/>
                  <a:pt x="33357" y="6760"/>
                  <a:pt x="33339" y="6730"/>
                </a:cubicBezTo>
                <a:lnTo>
                  <a:pt x="33278" y="6636"/>
                </a:lnTo>
                <a:cubicBezTo>
                  <a:pt x="33270" y="6627"/>
                  <a:pt x="33266" y="6616"/>
                  <a:pt x="33259" y="6607"/>
                </a:cubicBezTo>
                <a:cubicBezTo>
                  <a:pt x="33256" y="6605"/>
                  <a:pt x="33256" y="6604"/>
                  <a:pt x="33254" y="6601"/>
                </a:cubicBezTo>
                <a:cubicBezTo>
                  <a:pt x="33239" y="6579"/>
                  <a:pt x="33225" y="6560"/>
                  <a:pt x="33210" y="6538"/>
                </a:cubicBezTo>
                <a:cubicBezTo>
                  <a:pt x="33189" y="6508"/>
                  <a:pt x="33170" y="6476"/>
                  <a:pt x="33148" y="6446"/>
                </a:cubicBezTo>
                <a:lnTo>
                  <a:pt x="33148" y="6445"/>
                </a:lnTo>
                <a:close/>
                <a:moveTo>
                  <a:pt x="27282" y="6220"/>
                </a:moveTo>
                <a:cubicBezTo>
                  <a:pt x="27760" y="6352"/>
                  <a:pt x="28212" y="6524"/>
                  <a:pt x="28634" y="6733"/>
                </a:cubicBezTo>
                <a:cubicBezTo>
                  <a:pt x="28169" y="6832"/>
                  <a:pt x="27702" y="6947"/>
                  <a:pt x="27234" y="7082"/>
                </a:cubicBezTo>
                <a:cubicBezTo>
                  <a:pt x="27222" y="7023"/>
                  <a:pt x="27210" y="6966"/>
                  <a:pt x="27200" y="6907"/>
                </a:cubicBezTo>
                <a:cubicBezTo>
                  <a:pt x="27219" y="6679"/>
                  <a:pt x="27246" y="6449"/>
                  <a:pt x="27282" y="6220"/>
                </a:cubicBezTo>
                <a:close/>
                <a:moveTo>
                  <a:pt x="36289" y="5704"/>
                </a:moveTo>
                <a:cubicBezTo>
                  <a:pt x="36545" y="6152"/>
                  <a:pt x="36767" y="6621"/>
                  <a:pt x="36955" y="7111"/>
                </a:cubicBezTo>
                <a:cubicBezTo>
                  <a:pt x="36634" y="6988"/>
                  <a:pt x="36303" y="6880"/>
                  <a:pt x="35961" y="6788"/>
                </a:cubicBezTo>
                <a:cubicBezTo>
                  <a:pt x="36016" y="6446"/>
                  <a:pt x="36052" y="6107"/>
                  <a:pt x="36064" y="5770"/>
                </a:cubicBezTo>
                <a:cubicBezTo>
                  <a:pt x="36068" y="5768"/>
                  <a:pt x="36074" y="5767"/>
                  <a:pt x="36078" y="5767"/>
                </a:cubicBezTo>
                <a:cubicBezTo>
                  <a:pt x="36103" y="5760"/>
                  <a:pt x="36128" y="5752"/>
                  <a:pt x="36152" y="5745"/>
                </a:cubicBezTo>
                <a:cubicBezTo>
                  <a:pt x="36172" y="5739"/>
                  <a:pt x="36193" y="5733"/>
                  <a:pt x="36214" y="5726"/>
                </a:cubicBezTo>
                <a:cubicBezTo>
                  <a:pt x="36239" y="5718"/>
                  <a:pt x="36262" y="5711"/>
                  <a:pt x="36289" y="5704"/>
                </a:cubicBezTo>
                <a:close/>
                <a:moveTo>
                  <a:pt x="21617" y="1393"/>
                </a:moveTo>
                <a:cubicBezTo>
                  <a:pt x="21236" y="1813"/>
                  <a:pt x="20965" y="2457"/>
                  <a:pt x="20831" y="3284"/>
                </a:cubicBezTo>
                <a:cubicBezTo>
                  <a:pt x="20806" y="3296"/>
                  <a:pt x="20781" y="3309"/>
                  <a:pt x="20756" y="3319"/>
                </a:cubicBezTo>
                <a:cubicBezTo>
                  <a:pt x="20733" y="3331"/>
                  <a:pt x="20706" y="3341"/>
                  <a:pt x="20683" y="3355"/>
                </a:cubicBezTo>
                <a:cubicBezTo>
                  <a:pt x="20606" y="3390"/>
                  <a:pt x="20531" y="3424"/>
                  <a:pt x="20456" y="3461"/>
                </a:cubicBezTo>
                <a:lnTo>
                  <a:pt x="20384" y="3494"/>
                </a:lnTo>
                <a:cubicBezTo>
                  <a:pt x="20291" y="3539"/>
                  <a:pt x="20197" y="3584"/>
                  <a:pt x="20103" y="3628"/>
                </a:cubicBezTo>
                <a:cubicBezTo>
                  <a:pt x="20082" y="3637"/>
                  <a:pt x="20063" y="3649"/>
                  <a:pt x="20043" y="3658"/>
                </a:cubicBezTo>
                <a:cubicBezTo>
                  <a:pt x="19997" y="3680"/>
                  <a:pt x="19953" y="3702"/>
                  <a:pt x="19906" y="3724"/>
                </a:cubicBezTo>
                <a:cubicBezTo>
                  <a:pt x="19434" y="3886"/>
                  <a:pt x="18960" y="4067"/>
                  <a:pt x="18484" y="4267"/>
                </a:cubicBezTo>
                <a:lnTo>
                  <a:pt x="18136" y="4415"/>
                </a:lnTo>
                <a:cubicBezTo>
                  <a:pt x="17417" y="4731"/>
                  <a:pt x="16705" y="5090"/>
                  <a:pt x="16001" y="5489"/>
                </a:cubicBezTo>
                <a:cubicBezTo>
                  <a:pt x="15264" y="5907"/>
                  <a:pt x="14536" y="6368"/>
                  <a:pt x="13821" y="6870"/>
                </a:cubicBezTo>
                <a:cubicBezTo>
                  <a:pt x="13802" y="6883"/>
                  <a:pt x="13783" y="6898"/>
                  <a:pt x="13764" y="6910"/>
                </a:cubicBezTo>
                <a:cubicBezTo>
                  <a:pt x="13736" y="6929"/>
                  <a:pt x="13711" y="6949"/>
                  <a:pt x="13683" y="6967"/>
                </a:cubicBezTo>
                <a:cubicBezTo>
                  <a:pt x="13628" y="7005"/>
                  <a:pt x="13572" y="7045"/>
                  <a:pt x="13519" y="7085"/>
                </a:cubicBezTo>
                <a:cubicBezTo>
                  <a:pt x="13497" y="7099"/>
                  <a:pt x="13477" y="7116"/>
                  <a:pt x="13455" y="7130"/>
                </a:cubicBezTo>
                <a:lnTo>
                  <a:pt x="13400" y="7170"/>
                </a:lnTo>
                <a:cubicBezTo>
                  <a:pt x="13056" y="6844"/>
                  <a:pt x="12772" y="6608"/>
                  <a:pt x="12552" y="6467"/>
                </a:cubicBezTo>
                <a:cubicBezTo>
                  <a:pt x="15464" y="4180"/>
                  <a:pt x="18563" y="2465"/>
                  <a:pt x="21617" y="1393"/>
                </a:cubicBezTo>
                <a:close/>
                <a:moveTo>
                  <a:pt x="19194" y="4090"/>
                </a:moveTo>
                <a:lnTo>
                  <a:pt x="19194" y="4090"/>
                </a:lnTo>
                <a:cubicBezTo>
                  <a:pt x="19185" y="4093"/>
                  <a:pt x="19178" y="4098"/>
                  <a:pt x="19169" y="4103"/>
                </a:cubicBezTo>
                <a:cubicBezTo>
                  <a:pt x="19103" y="4137"/>
                  <a:pt x="19037" y="4172"/>
                  <a:pt x="18970" y="4209"/>
                </a:cubicBezTo>
                <a:cubicBezTo>
                  <a:pt x="18926" y="4233"/>
                  <a:pt x="18882" y="4258"/>
                  <a:pt x="18837" y="4281"/>
                </a:cubicBezTo>
                <a:cubicBezTo>
                  <a:pt x="18766" y="4320"/>
                  <a:pt x="18695" y="4358"/>
                  <a:pt x="18625" y="4398"/>
                </a:cubicBezTo>
                <a:cubicBezTo>
                  <a:pt x="18585" y="4420"/>
                  <a:pt x="18544" y="4442"/>
                  <a:pt x="18506" y="4464"/>
                </a:cubicBezTo>
                <a:cubicBezTo>
                  <a:pt x="18423" y="4509"/>
                  <a:pt x="18339" y="4556"/>
                  <a:pt x="18257" y="4603"/>
                </a:cubicBezTo>
                <a:cubicBezTo>
                  <a:pt x="18229" y="4620"/>
                  <a:pt x="18203" y="4634"/>
                  <a:pt x="18175" y="4649"/>
                </a:cubicBezTo>
                <a:cubicBezTo>
                  <a:pt x="18064" y="4711"/>
                  <a:pt x="17954" y="4776"/>
                  <a:pt x="17844" y="4840"/>
                </a:cubicBezTo>
                <a:cubicBezTo>
                  <a:pt x="17817" y="4855"/>
                  <a:pt x="17794" y="4870"/>
                  <a:pt x="17769" y="4884"/>
                </a:cubicBezTo>
                <a:cubicBezTo>
                  <a:pt x="17683" y="4934"/>
                  <a:pt x="17600" y="4986"/>
                  <a:pt x="17514" y="5034"/>
                </a:cubicBezTo>
                <a:cubicBezTo>
                  <a:pt x="17475" y="5059"/>
                  <a:pt x="17433" y="5084"/>
                  <a:pt x="17394" y="5108"/>
                </a:cubicBezTo>
                <a:cubicBezTo>
                  <a:pt x="17323" y="5151"/>
                  <a:pt x="17255" y="5193"/>
                  <a:pt x="17185" y="5236"/>
                </a:cubicBezTo>
                <a:cubicBezTo>
                  <a:pt x="17141" y="5262"/>
                  <a:pt x="17095" y="5290"/>
                  <a:pt x="17051" y="5320"/>
                </a:cubicBezTo>
                <a:lnTo>
                  <a:pt x="16858" y="5442"/>
                </a:lnTo>
                <a:cubicBezTo>
                  <a:pt x="16810" y="5471"/>
                  <a:pt x="16764" y="5502"/>
                  <a:pt x="16719" y="5532"/>
                </a:cubicBezTo>
                <a:cubicBezTo>
                  <a:pt x="16655" y="5571"/>
                  <a:pt x="16594" y="5611"/>
                  <a:pt x="16533" y="5651"/>
                </a:cubicBezTo>
                <a:lnTo>
                  <a:pt x="16389" y="5745"/>
                </a:lnTo>
                <a:cubicBezTo>
                  <a:pt x="16329" y="5785"/>
                  <a:pt x="16268" y="5826"/>
                  <a:pt x="16205" y="5865"/>
                </a:cubicBezTo>
                <a:cubicBezTo>
                  <a:pt x="16158" y="5898"/>
                  <a:pt x="16110" y="5930"/>
                  <a:pt x="16060" y="5964"/>
                </a:cubicBezTo>
                <a:cubicBezTo>
                  <a:pt x="15999" y="6004"/>
                  <a:pt x="15939" y="6045"/>
                  <a:pt x="15879" y="6086"/>
                </a:cubicBezTo>
                <a:cubicBezTo>
                  <a:pt x="15830" y="6120"/>
                  <a:pt x="15783" y="6152"/>
                  <a:pt x="15733" y="6186"/>
                </a:cubicBezTo>
                <a:cubicBezTo>
                  <a:pt x="15673" y="6229"/>
                  <a:pt x="15611" y="6268"/>
                  <a:pt x="15552" y="6311"/>
                </a:cubicBezTo>
                <a:lnTo>
                  <a:pt x="15409" y="6410"/>
                </a:lnTo>
                <a:cubicBezTo>
                  <a:pt x="15349" y="6452"/>
                  <a:pt x="15287" y="6496"/>
                  <a:pt x="15227" y="6539"/>
                </a:cubicBezTo>
                <a:cubicBezTo>
                  <a:pt x="15180" y="6571"/>
                  <a:pt x="15133" y="6605"/>
                  <a:pt x="15086" y="6641"/>
                </a:cubicBezTo>
                <a:cubicBezTo>
                  <a:pt x="15026" y="6685"/>
                  <a:pt x="14962" y="6729"/>
                  <a:pt x="14902" y="6774"/>
                </a:cubicBezTo>
                <a:cubicBezTo>
                  <a:pt x="14856" y="6807"/>
                  <a:pt x="14809" y="6841"/>
                  <a:pt x="14764" y="6876"/>
                </a:cubicBezTo>
                <a:cubicBezTo>
                  <a:pt x="14702" y="6922"/>
                  <a:pt x="14639" y="6969"/>
                  <a:pt x="14577" y="7016"/>
                </a:cubicBezTo>
                <a:lnTo>
                  <a:pt x="14445" y="7114"/>
                </a:lnTo>
                <a:cubicBezTo>
                  <a:pt x="14378" y="7164"/>
                  <a:pt x="14314" y="7214"/>
                  <a:pt x="14249" y="7263"/>
                </a:cubicBezTo>
                <a:cubicBezTo>
                  <a:pt x="14209" y="7295"/>
                  <a:pt x="14167" y="7326"/>
                  <a:pt x="14125" y="7357"/>
                </a:cubicBezTo>
                <a:cubicBezTo>
                  <a:pt x="14056" y="7413"/>
                  <a:pt x="13984" y="7467"/>
                  <a:pt x="13915" y="7520"/>
                </a:cubicBezTo>
                <a:cubicBezTo>
                  <a:pt x="13886" y="7545"/>
                  <a:pt x="13853" y="7569"/>
                  <a:pt x="13822" y="7592"/>
                </a:cubicBezTo>
                <a:cubicBezTo>
                  <a:pt x="13699" y="7467"/>
                  <a:pt x="13581" y="7351"/>
                  <a:pt x="13469" y="7244"/>
                </a:cubicBezTo>
                <a:cubicBezTo>
                  <a:pt x="13486" y="7230"/>
                  <a:pt x="13503" y="7217"/>
                  <a:pt x="13521" y="7207"/>
                </a:cubicBezTo>
                <a:cubicBezTo>
                  <a:pt x="13606" y="7144"/>
                  <a:pt x="13692" y="7083"/>
                  <a:pt x="13777" y="7023"/>
                </a:cubicBezTo>
                <a:cubicBezTo>
                  <a:pt x="13800" y="7005"/>
                  <a:pt x="13824" y="6988"/>
                  <a:pt x="13850" y="6972"/>
                </a:cubicBezTo>
                <a:cubicBezTo>
                  <a:pt x="13945" y="6905"/>
                  <a:pt x="14037" y="6841"/>
                  <a:pt x="14131" y="6776"/>
                </a:cubicBezTo>
                <a:cubicBezTo>
                  <a:pt x="14156" y="6758"/>
                  <a:pt x="14184" y="6739"/>
                  <a:pt x="14211" y="6721"/>
                </a:cubicBezTo>
                <a:cubicBezTo>
                  <a:pt x="14314" y="6651"/>
                  <a:pt x="14418" y="6582"/>
                  <a:pt x="14523" y="6511"/>
                </a:cubicBezTo>
                <a:cubicBezTo>
                  <a:pt x="14527" y="6510"/>
                  <a:pt x="14530" y="6505"/>
                  <a:pt x="14534" y="6504"/>
                </a:cubicBezTo>
                <a:cubicBezTo>
                  <a:pt x="14634" y="6438"/>
                  <a:pt x="14736" y="6371"/>
                  <a:pt x="14837" y="6307"/>
                </a:cubicBezTo>
                <a:cubicBezTo>
                  <a:pt x="14865" y="6289"/>
                  <a:pt x="14892" y="6273"/>
                  <a:pt x="14920" y="6254"/>
                </a:cubicBezTo>
                <a:cubicBezTo>
                  <a:pt x="15026" y="6188"/>
                  <a:pt x="15127" y="6123"/>
                  <a:pt x="15233" y="6060"/>
                </a:cubicBezTo>
                <a:cubicBezTo>
                  <a:pt x="15237" y="6055"/>
                  <a:pt x="15243" y="6052"/>
                  <a:pt x="15249" y="6049"/>
                </a:cubicBezTo>
                <a:cubicBezTo>
                  <a:pt x="15348" y="5989"/>
                  <a:pt x="15449" y="5929"/>
                  <a:pt x="15551" y="5868"/>
                </a:cubicBezTo>
                <a:cubicBezTo>
                  <a:pt x="15579" y="5851"/>
                  <a:pt x="15608" y="5835"/>
                  <a:pt x="15637" y="5817"/>
                </a:cubicBezTo>
                <a:cubicBezTo>
                  <a:pt x="15740" y="5755"/>
                  <a:pt x="15845" y="5695"/>
                  <a:pt x="15948" y="5636"/>
                </a:cubicBezTo>
                <a:cubicBezTo>
                  <a:pt x="15955" y="5633"/>
                  <a:pt x="15961" y="5629"/>
                  <a:pt x="15968" y="5626"/>
                </a:cubicBezTo>
                <a:cubicBezTo>
                  <a:pt x="16067" y="5568"/>
                  <a:pt x="16168" y="5512"/>
                  <a:pt x="16267" y="5458"/>
                </a:cubicBezTo>
                <a:cubicBezTo>
                  <a:pt x="16296" y="5442"/>
                  <a:pt x="16326" y="5427"/>
                  <a:pt x="16354" y="5409"/>
                </a:cubicBezTo>
                <a:cubicBezTo>
                  <a:pt x="16457" y="5354"/>
                  <a:pt x="16561" y="5298"/>
                  <a:pt x="16664" y="5243"/>
                </a:cubicBezTo>
                <a:lnTo>
                  <a:pt x="16688" y="5231"/>
                </a:lnTo>
                <a:cubicBezTo>
                  <a:pt x="16788" y="5179"/>
                  <a:pt x="16888" y="5127"/>
                  <a:pt x="16988" y="5076"/>
                </a:cubicBezTo>
                <a:cubicBezTo>
                  <a:pt x="17019" y="5061"/>
                  <a:pt x="17048" y="5046"/>
                  <a:pt x="17075" y="5031"/>
                </a:cubicBezTo>
                <a:cubicBezTo>
                  <a:pt x="17180" y="4978"/>
                  <a:pt x="17285" y="4927"/>
                  <a:pt x="17389" y="4876"/>
                </a:cubicBezTo>
                <a:cubicBezTo>
                  <a:pt x="17395" y="4871"/>
                  <a:pt x="17403" y="4870"/>
                  <a:pt x="17408" y="4865"/>
                </a:cubicBezTo>
                <a:cubicBezTo>
                  <a:pt x="17508" y="4817"/>
                  <a:pt x="17610" y="4768"/>
                  <a:pt x="17713" y="4721"/>
                </a:cubicBezTo>
                <a:cubicBezTo>
                  <a:pt x="17741" y="4708"/>
                  <a:pt x="17770" y="4695"/>
                  <a:pt x="17798" y="4680"/>
                </a:cubicBezTo>
                <a:cubicBezTo>
                  <a:pt x="17904" y="4630"/>
                  <a:pt x="18009" y="4583"/>
                  <a:pt x="18116" y="4534"/>
                </a:cubicBezTo>
                <a:cubicBezTo>
                  <a:pt x="18119" y="4533"/>
                  <a:pt x="18123" y="4531"/>
                  <a:pt x="18129" y="4530"/>
                </a:cubicBezTo>
                <a:cubicBezTo>
                  <a:pt x="18232" y="4483"/>
                  <a:pt x="18335" y="4439"/>
                  <a:pt x="18439" y="4395"/>
                </a:cubicBezTo>
                <a:cubicBezTo>
                  <a:pt x="18467" y="4384"/>
                  <a:pt x="18494" y="4371"/>
                  <a:pt x="18522" y="4361"/>
                </a:cubicBezTo>
                <a:cubicBezTo>
                  <a:pt x="18629" y="4317"/>
                  <a:pt x="18735" y="4270"/>
                  <a:pt x="18843" y="4228"/>
                </a:cubicBezTo>
                <a:cubicBezTo>
                  <a:pt x="18844" y="4225"/>
                  <a:pt x="18847" y="4225"/>
                  <a:pt x="18850" y="4224"/>
                </a:cubicBezTo>
                <a:cubicBezTo>
                  <a:pt x="18954" y="4181"/>
                  <a:pt x="19059" y="4142"/>
                  <a:pt x="19163" y="4100"/>
                </a:cubicBezTo>
                <a:cubicBezTo>
                  <a:pt x="19173" y="4097"/>
                  <a:pt x="19183" y="4094"/>
                  <a:pt x="19194" y="4090"/>
                </a:cubicBezTo>
                <a:close/>
                <a:moveTo>
                  <a:pt x="12472" y="6533"/>
                </a:moveTo>
                <a:cubicBezTo>
                  <a:pt x="12669" y="6660"/>
                  <a:pt x="12949" y="6880"/>
                  <a:pt x="13321" y="7232"/>
                </a:cubicBezTo>
                <a:cubicBezTo>
                  <a:pt x="13313" y="7238"/>
                  <a:pt x="13308" y="7241"/>
                  <a:pt x="13300" y="7247"/>
                </a:cubicBezTo>
                <a:cubicBezTo>
                  <a:pt x="13287" y="7255"/>
                  <a:pt x="13274" y="7266"/>
                  <a:pt x="13263" y="7275"/>
                </a:cubicBezTo>
                <a:cubicBezTo>
                  <a:pt x="13233" y="7298"/>
                  <a:pt x="13200" y="7320"/>
                  <a:pt x="13169" y="7344"/>
                </a:cubicBezTo>
                <a:cubicBezTo>
                  <a:pt x="13109" y="7388"/>
                  <a:pt x="13050" y="7435"/>
                  <a:pt x="12990" y="7480"/>
                </a:cubicBezTo>
                <a:cubicBezTo>
                  <a:pt x="12974" y="7494"/>
                  <a:pt x="12956" y="7505"/>
                  <a:pt x="12940" y="7517"/>
                </a:cubicBezTo>
                <a:cubicBezTo>
                  <a:pt x="12913" y="7538"/>
                  <a:pt x="12887" y="7557"/>
                  <a:pt x="12860" y="7578"/>
                </a:cubicBezTo>
                <a:cubicBezTo>
                  <a:pt x="12791" y="7630"/>
                  <a:pt x="12722" y="7685"/>
                  <a:pt x="12653" y="7739"/>
                </a:cubicBezTo>
                <a:cubicBezTo>
                  <a:pt x="12640" y="7751"/>
                  <a:pt x="12625" y="7760"/>
                  <a:pt x="12612" y="7770"/>
                </a:cubicBezTo>
                <a:cubicBezTo>
                  <a:pt x="12349" y="7307"/>
                  <a:pt x="12210" y="7002"/>
                  <a:pt x="12140" y="6799"/>
                </a:cubicBezTo>
                <a:cubicBezTo>
                  <a:pt x="12250" y="6711"/>
                  <a:pt x="12360" y="6621"/>
                  <a:pt x="12472" y="6533"/>
                </a:cubicBezTo>
                <a:close/>
                <a:moveTo>
                  <a:pt x="31311" y="6457"/>
                </a:moveTo>
                <a:lnTo>
                  <a:pt x="31311" y="6457"/>
                </a:lnTo>
                <a:cubicBezTo>
                  <a:pt x="31304" y="6460"/>
                  <a:pt x="31301" y="6466"/>
                  <a:pt x="31296" y="6471"/>
                </a:cubicBezTo>
                <a:cubicBezTo>
                  <a:pt x="31282" y="6493"/>
                  <a:pt x="31267" y="6513"/>
                  <a:pt x="31252" y="6535"/>
                </a:cubicBezTo>
                <a:cubicBezTo>
                  <a:pt x="31239" y="6554"/>
                  <a:pt x="31229" y="6570"/>
                  <a:pt x="31216" y="6589"/>
                </a:cubicBezTo>
                <a:lnTo>
                  <a:pt x="31171" y="6655"/>
                </a:lnTo>
                <a:cubicBezTo>
                  <a:pt x="31161" y="6671"/>
                  <a:pt x="31148" y="6689"/>
                  <a:pt x="31136" y="6707"/>
                </a:cubicBezTo>
                <a:cubicBezTo>
                  <a:pt x="31121" y="6730"/>
                  <a:pt x="31107" y="6752"/>
                  <a:pt x="31092" y="6776"/>
                </a:cubicBezTo>
                <a:cubicBezTo>
                  <a:pt x="31082" y="6792"/>
                  <a:pt x="31070" y="6810"/>
                  <a:pt x="31061" y="6826"/>
                </a:cubicBezTo>
                <a:cubicBezTo>
                  <a:pt x="31045" y="6851"/>
                  <a:pt x="31030" y="6877"/>
                  <a:pt x="31014" y="6902"/>
                </a:cubicBezTo>
                <a:cubicBezTo>
                  <a:pt x="31004" y="6917"/>
                  <a:pt x="30996" y="6930"/>
                  <a:pt x="30988" y="6945"/>
                </a:cubicBezTo>
                <a:cubicBezTo>
                  <a:pt x="30964" y="6983"/>
                  <a:pt x="30942" y="7024"/>
                  <a:pt x="30918" y="7063"/>
                </a:cubicBezTo>
                <a:cubicBezTo>
                  <a:pt x="30911" y="7077"/>
                  <a:pt x="30901" y="7092"/>
                  <a:pt x="30893" y="7105"/>
                </a:cubicBezTo>
                <a:cubicBezTo>
                  <a:pt x="30879" y="7130"/>
                  <a:pt x="30864" y="7157"/>
                  <a:pt x="30849" y="7185"/>
                </a:cubicBezTo>
                <a:cubicBezTo>
                  <a:pt x="30840" y="7202"/>
                  <a:pt x="30832" y="7219"/>
                  <a:pt x="30823" y="7238"/>
                </a:cubicBezTo>
                <a:cubicBezTo>
                  <a:pt x="30810" y="7261"/>
                  <a:pt x="30796" y="7283"/>
                  <a:pt x="30786" y="7307"/>
                </a:cubicBezTo>
                <a:cubicBezTo>
                  <a:pt x="30776" y="7326"/>
                  <a:pt x="30765" y="7344"/>
                  <a:pt x="30757" y="7364"/>
                </a:cubicBezTo>
                <a:lnTo>
                  <a:pt x="30723" y="7430"/>
                </a:lnTo>
                <a:cubicBezTo>
                  <a:pt x="30714" y="7450"/>
                  <a:pt x="30705" y="7469"/>
                  <a:pt x="30695" y="7488"/>
                </a:cubicBezTo>
                <a:cubicBezTo>
                  <a:pt x="30685" y="7510"/>
                  <a:pt x="30673" y="7532"/>
                  <a:pt x="30664" y="7553"/>
                </a:cubicBezTo>
                <a:cubicBezTo>
                  <a:pt x="30655" y="7572"/>
                  <a:pt x="30646" y="7591"/>
                  <a:pt x="30636" y="7611"/>
                </a:cubicBezTo>
                <a:cubicBezTo>
                  <a:pt x="30626" y="7633"/>
                  <a:pt x="30617" y="7655"/>
                  <a:pt x="30607" y="7675"/>
                </a:cubicBezTo>
                <a:cubicBezTo>
                  <a:pt x="30598" y="7695"/>
                  <a:pt x="30589" y="7714"/>
                  <a:pt x="30582" y="7733"/>
                </a:cubicBezTo>
                <a:lnTo>
                  <a:pt x="30554" y="7800"/>
                </a:lnTo>
                <a:cubicBezTo>
                  <a:pt x="30545" y="7820"/>
                  <a:pt x="30537" y="7839"/>
                  <a:pt x="30529" y="7858"/>
                </a:cubicBezTo>
                <a:lnTo>
                  <a:pt x="30501" y="7925"/>
                </a:lnTo>
                <a:lnTo>
                  <a:pt x="30495" y="7936"/>
                </a:lnTo>
                <a:cubicBezTo>
                  <a:pt x="30036" y="7479"/>
                  <a:pt x="29509" y="7089"/>
                  <a:pt x="28927" y="6771"/>
                </a:cubicBezTo>
                <a:cubicBezTo>
                  <a:pt x="29734" y="6613"/>
                  <a:pt x="30530" y="6505"/>
                  <a:pt x="31311" y="6457"/>
                </a:cubicBezTo>
                <a:close/>
                <a:moveTo>
                  <a:pt x="13394" y="7300"/>
                </a:moveTo>
                <a:cubicBezTo>
                  <a:pt x="13505" y="7407"/>
                  <a:pt x="13622" y="7523"/>
                  <a:pt x="13749" y="7651"/>
                </a:cubicBezTo>
                <a:cubicBezTo>
                  <a:pt x="13475" y="7869"/>
                  <a:pt x="13205" y="8089"/>
                  <a:pt x="12937" y="8311"/>
                </a:cubicBezTo>
                <a:cubicBezTo>
                  <a:pt x="12934" y="8307"/>
                  <a:pt x="12931" y="8303"/>
                  <a:pt x="12930" y="8298"/>
                </a:cubicBezTo>
                <a:cubicBezTo>
                  <a:pt x="12910" y="8269"/>
                  <a:pt x="12890" y="8238"/>
                  <a:pt x="12874" y="8209"/>
                </a:cubicBezTo>
                <a:lnTo>
                  <a:pt x="12813" y="8109"/>
                </a:lnTo>
                <a:cubicBezTo>
                  <a:pt x="12794" y="8079"/>
                  <a:pt x="12777" y="8050"/>
                  <a:pt x="12760" y="8020"/>
                </a:cubicBezTo>
                <a:cubicBezTo>
                  <a:pt x="12740" y="7988"/>
                  <a:pt x="12721" y="7957"/>
                  <a:pt x="12703" y="7925"/>
                </a:cubicBezTo>
                <a:cubicBezTo>
                  <a:pt x="12690" y="7901"/>
                  <a:pt x="12675" y="7879"/>
                  <a:pt x="12662" y="7856"/>
                </a:cubicBezTo>
                <a:cubicBezTo>
                  <a:pt x="12750" y="7785"/>
                  <a:pt x="12841" y="7716"/>
                  <a:pt x="12931" y="7647"/>
                </a:cubicBezTo>
                <a:lnTo>
                  <a:pt x="12937" y="7642"/>
                </a:lnTo>
                <a:cubicBezTo>
                  <a:pt x="12963" y="7622"/>
                  <a:pt x="12990" y="7601"/>
                  <a:pt x="13016" y="7579"/>
                </a:cubicBezTo>
                <a:cubicBezTo>
                  <a:pt x="13088" y="7526"/>
                  <a:pt x="13159" y="7473"/>
                  <a:pt x="13231" y="7419"/>
                </a:cubicBezTo>
                <a:cubicBezTo>
                  <a:pt x="13256" y="7401"/>
                  <a:pt x="13280" y="7382"/>
                  <a:pt x="13306" y="7364"/>
                </a:cubicBezTo>
                <a:cubicBezTo>
                  <a:pt x="13319" y="7355"/>
                  <a:pt x="13331" y="7344"/>
                  <a:pt x="13344" y="7335"/>
                </a:cubicBezTo>
                <a:cubicBezTo>
                  <a:pt x="13361" y="7322"/>
                  <a:pt x="13378" y="7311"/>
                  <a:pt x="13394" y="7300"/>
                </a:cubicBezTo>
                <a:close/>
                <a:moveTo>
                  <a:pt x="39739" y="5677"/>
                </a:moveTo>
                <a:lnTo>
                  <a:pt x="39739" y="5677"/>
                </a:lnTo>
                <a:cubicBezTo>
                  <a:pt x="40142" y="5804"/>
                  <a:pt x="40517" y="5980"/>
                  <a:pt x="40851" y="6208"/>
                </a:cubicBezTo>
                <a:cubicBezTo>
                  <a:pt x="40856" y="6210"/>
                  <a:pt x="40857" y="6211"/>
                  <a:pt x="40860" y="6214"/>
                </a:cubicBezTo>
                <a:cubicBezTo>
                  <a:pt x="40885" y="6230"/>
                  <a:pt x="40910" y="6248"/>
                  <a:pt x="40934" y="6266"/>
                </a:cubicBezTo>
                <a:lnTo>
                  <a:pt x="40957" y="6282"/>
                </a:lnTo>
                <a:cubicBezTo>
                  <a:pt x="40979" y="6296"/>
                  <a:pt x="40998" y="6313"/>
                  <a:pt x="41019" y="6329"/>
                </a:cubicBezTo>
                <a:cubicBezTo>
                  <a:pt x="41031" y="6336"/>
                  <a:pt x="41040" y="6343"/>
                  <a:pt x="41050" y="6354"/>
                </a:cubicBezTo>
                <a:lnTo>
                  <a:pt x="41106" y="6398"/>
                </a:lnTo>
                <a:cubicBezTo>
                  <a:pt x="41119" y="6407"/>
                  <a:pt x="41129" y="6416"/>
                  <a:pt x="41142" y="6427"/>
                </a:cubicBezTo>
                <a:lnTo>
                  <a:pt x="41192" y="6471"/>
                </a:lnTo>
                <a:lnTo>
                  <a:pt x="41231" y="6504"/>
                </a:lnTo>
                <a:cubicBezTo>
                  <a:pt x="41247" y="6520"/>
                  <a:pt x="41262" y="6535"/>
                  <a:pt x="41278" y="6549"/>
                </a:cubicBezTo>
                <a:cubicBezTo>
                  <a:pt x="41291" y="6563"/>
                  <a:pt x="41306" y="6574"/>
                  <a:pt x="41319" y="6586"/>
                </a:cubicBezTo>
                <a:cubicBezTo>
                  <a:pt x="41334" y="6599"/>
                  <a:pt x="41347" y="6614"/>
                  <a:pt x="41362" y="6627"/>
                </a:cubicBezTo>
                <a:cubicBezTo>
                  <a:pt x="41373" y="6639"/>
                  <a:pt x="41388" y="6652"/>
                  <a:pt x="41401" y="6666"/>
                </a:cubicBezTo>
                <a:cubicBezTo>
                  <a:pt x="41445" y="6741"/>
                  <a:pt x="41488" y="6816"/>
                  <a:pt x="41528" y="6894"/>
                </a:cubicBezTo>
                <a:cubicBezTo>
                  <a:pt x="41540" y="6914"/>
                  <a:pt x="41550" y="6936"/>
                  <a:pt x="41562" y="6955"/>
                </a:cubicBezTo>
                <a:cubicBezTo>
                  <a:pt x="41597" y="7022"/>
                  <a:pt x="41631" y="7086"/>
                  <a:pt x="41665" y="7152"/>
                </a:cubicBezTo>
                <a:cubicBezTo>
                  <a:pt x="41672" y="7167"/>
                  <a:pt x="41679" y="7180"/>
                  <a:pt x="41687" y="7195"/>
                </a:cubicBezTo>
                <a:cubicBezTo>
                  <a:pt x="41726" y="7275"/>
                  <a:pt x="41766" y="7352"/>
                  <a:pt x="41804" y="7432"/>
                </a:cubicBezTo>
                <a:cubicBezTo>
                  <a:pt x="41813" y="7451"/>
                  <a:pt x="41822" y="7470"/>
                  <a:pt x="41832" y="7489"/>
                </a:cubicBezTo>
                <a:cubicBezTo>
                  <a:pt x="41863" y="7555"/>
                  <a:pt x="41894" y="7622"/>
                  <a:pt x="41924" y="7688"/>
                </a:cubicBezTo>
                <a:cubicBezTo>
                  <a:pt x="41932" y="7707"/>
                  <a:pt x="41940" y="7726"/>
                  <a:pt x="41950" y="7745"/>
                </a:cubicBezTo>
                <a:cubicBezTo>
                  <a:pt x="41987" y="7826"/>
                  <a:pt x="42021" y="7908"/>
                  <a:pt x="42056" y="7991"/>
                </a:cubicBezTo>
                <a:cubicBezTo>
                  <a:pt x="42062" y="8006"/>
                  <a:pt x="42068" y="8019"/>
                  <a:pt x="42072" y="8033"/>
                </a:cubicBezTo>
                <a:cubicBezTo>
                  <a:pt x="42101" y="8106"/>
                  <a:pt x="42129" y="8175"/>
                  <a:pt x="42159" y="8247"/>
                </a:cubicBezTo>
                <a:cubicBezTo>
                  <a:pt x="42166" y="8267"/>
                  <a:pt x="42175" y="8289"/>
                  <a:pt x="42182" y="8310"/>
                </a:cubicBezTo>
                <a:cubicBezTo>
                  <a:pt x="42185" y="8313"/>
                  <a:pt x="42185" y="8317"/>
                  <a:pt x="42187" y="8320"/>
                </a:cubicBezTo>
                <a:cubicBezTo>
                  <a:pt x="41520" y="7289"/>
                  <a:pt x="40701" y="6402"/>
                  <a:pt x="39739" y="5677"/>
                </a:cubicBezTo>
                <a:close/>
                <a:moveTo>
                  <a:pt x="41710" y="7027"/>
                </a:moveTo>
                <a:lnTo>
                  <a:pt x="41710" y="7027"/>
                </a:lnTo>
                <a:cubicBezTo>
                  <a:pt x="41718" y="7038"/>
                  <a:pt x="41725" y="7048"/>
                  <a:pt x="41732" y="7060"/>
                </a:cubicBezTo>
                <a:cubicBezTo>
                  <a:pt x="41741" y="7072"/>
                  <a:pt x="41753" y="7086"/>
                  <a:pt x="41762" y="7099"/>
                </a:cubicBezTo>
                <a:cubicBezTo>
                  <a:pt x="41769" y="7111"/>
                  <a:pt x="41778" y="7123"/>
                  <a:pt x="41785" y="7135"/>
                </a:cubicBezTo>
                <a:cubicBezTo>
                  <a:pt x="41796" y="7148"/>
                  <a:pt x="41804" y="7163"/>
                  <a:pt x="41813" y="7177"/>
                </a:cubicBezTo>
                <a:cubicBezTo>
                  <a:pt x="41821" y="7188"/>
                  <a:pt x="41828" y="7201"/>
                  <a:pt x="41837" y="7214"/>
                </a:cubicBezTo>
                <a:cubicBezTo>
                  <a:pt x="41847" y="7229"/>
                  <a:pt x="41856" y="7241"/>
                  <a:pt x="41865" y="7255"/>
                </a:cubicBezTo>
                <a:lnTo>
                  <a:pt x="41881" y="7283"/>
                </a:lnTo>
                <a:lnTo>
                  <a:pt x="41925" y="7361"/>
                </a:lnTo>
                <a:cubicBezTo>
                  <a:pt x="41940" y="7385"/>
                  <a:pt x="41953" y="7410"/>
                  <a:pt x="41968" y="7435"/>
                </a:cubicBezTo>
                <a:cubicBezTo>
                  <a:pt x="41971" y="7442"/>
                  <a:pt x="41975" y="7447"/>
                  <a:pt x="41978" y="7454"/>
                </a:cubicBezTo>
                <a:cubicBezTo>
                  <a:pt x="41985" y="7469"/>
                  <a:pt x="41993" y="7482"/>
                  <a:pt x="42001" y="7497"/>
                </a:cubicBezTo>
                <a:cubicBezTo>
                  <a:pt x="42007" y="7510"/>
                  <a:pt x="42013" y="7523"/>
                  <a:pt x="42021" y="7535"/>
                </a:cubicBezTo>
                <a:lnTo>
                  <a:pt x="42043" y="7579"/>
                </a:lnTo>
                <a:cubicBezTo>
                  <a:pt x="42049" y="7592"/>
                  <a:pt x="42056" y="7605"/>
                  <a:pt x="42062" y="7620"/>
                </a:cubicBezTo>
                <a:cubicBezTo>
                  <a:pt x="42069" y="7635"/>
                  <a:pt x="42075" y="7650"/>
                  <a:pt x="42082" y="7664"/>
                </a:cubicBezTo>
                <a:cubicBezTo>
                  <a:pt x="42087" y="7678"/>
                  <a:pt x="42093" y="7692"/>
                  <a:pt x="42100" y="7704"/>
                </a:cubicBezTo>
                <a:cubicBezTo>
                  <a:pt x="42106" y="7719"/>
                  <a:pt x="42113" y="7733"/>
                  <a:pt x="42119" y="7748"/>
                </a:cubicBezTo>
                <a:cubicBezTo>
                  <a:pt x="42124" y="7761"/>
                  <a:pt x="42129" y="7776"/>
                  <a:pt x="42135" y="7789"/>
                </a:cubicBezTo>
                <a:cubicBezTo>
                  <a:pt x="42141" y="7804"/>
                  <a:pt x="42146" y="7819"/>
                  <a:pt x="42153" y="7833"/>
                </a:cubicBezTo>
                <a:cubicBezTo>
                  <a:pt x="42159" y="7848"/>
                  <a:pt x="42165" y="7861"/>
                  <a:pt x="42171" y="7876"/>
                </a:cubicBezTo>
                <a:lnTo>
                  <a:pt x="42187" y="7920"/>
                </a:lnTo>
                <a:cubicBezTo>
                  <a:pt x="42191" y="7935"/>
                  <a:pt x="42196" y="7947"/>
                  <a:pt x="42201" y="7961"/>
                </a:cubicBezTo>
                <a:cubicBezTo>
                  <a:pt x="42206" y="7976"/>
                  <a:pt x="42210" y="7991"/>
                  <a:pt x="42216" y="8006"/>
                </a:cubicBezTo>
                <a:cubicBezTo>
                  <a:pt x="42221" y="8020"/>
                  <a:pt x="42225" y="8035"/>
                  <a:pt x="42228" y="8048"/>
                </a:cubicBezTo>
                <a:cubicBezTo>
                  <a:pt x="42234" y="8063"/>
                  <a:pt x="42238" y="8078"/>
                  <a:pt x="42241" y="8094"/>
                </a:cubicBezTo>
                <a:cubicBezTo>
                  <a:pt x="42246" y="8109"/>
                  <a:pt x="42252" y="8123"/>
                  <a:pt x="42254" y="8138"/>
                </a:cubicBezTo>
                <a:cubicBezTo>
                  <a:pt x="42259" y="8153"/>
                  <a:pt x="42263" y="8170"/>
                  <a:pt x="42268" y="8185"/>
                </a:cubicBezTo>
                <a:lnTo>
                  <a:pt x="42278" y="8229"/>
                </a:lnTo>
                <a:cubicBezTo>
                  <a:pt x="42282" y="8244"/>
                  <a:pt x="42285" y="8260"/>
                  <a:pt x="42290" y="8275"/>
                </a:cubicBezTo>
                <a:cubicBezTo>
                  <a:pt x="42293" y="8289"/>
                  <a:pt x="42297" y="8304"/>
                  <a:pt x="42300" y="8320"/>
                </a:cubicBezTo>
                <a:cubicBezTo>
                  <a:pt x="42304" y="8335"/>
                  <a:pt x="42307" y="8351"/>
                  <a:pt x="42310" y="8366"/>
                </a:cubicBezTo>
                <a:cubicBezTo>
                  <a:pt x="42312" y="8372"/>
                  <a:pt x="42312" y="8378"/>
                  <a:pt x="42313" y="8384"/>
                </a:cubicBezTo>
                <a:cubicBezTo>
                  <a:pt x="42310" y="8373"/>
                  <a:pt x="42306" y="8363"/>
                  <a:pt x="42303" y="8354"/>
                </a:cubicBezTo>
                <a:cubicBezTo>
                  <a:pt x="42293" y="8329"/>
                  <a:pt x="42284" y="8304"/>
                  <a:pt x="42275" y="8281"/>
                </a:cubicBezTo>
                <a:lnTo>
                  <a:pt x="42231" y="8164"/>
                </a:lnTo>
                <a:cubicBezTo>
                  <a:pt x="42222" y="8141"/>
                  <a:pt x="42210" y="8114"/>
                  <a:pt x="42201" y="8091"/>
                </a:cubicBezTo>
                <a:cubicBezTo>
                  <a:pt x="42187" y="8053"/>
                  <a:pt x="42171" y="8016"/>
                  <a:pt x="42156" y="7976"/>
                </a:cubicBezTo>
                <a:cubicBezTo>
                  <a:pt x="42146" y="7953"/>
                  <a:pt x="42135" y="7929"/>
                  <a:pt x="42124" y="7903"/>
                </a:cubicBezTo>
                <a:lnTo>
                  <a:pt x="42075" y="7788"/>
                </a:lnTo>
                <a:cubicBezTo>
                  <a:pt x="42065" y="7766"/>
                  <a:pt x="42054" y="7744"/>
                  <a:pt x="42046" y="7719"/>
                </a:cubicBezTo>
                <a:cubicBezTo>
                  <a:pt x="42026" y="7678"/>
                  <a:pt x="42006" y="7633"/>
                  <a:pt x="41987" y="7591"/>
                </a:cubicBezTo>
                <a:cubicBezTo>
                  <a:pt x="41979" y="7572"/>
                  <a:pt x="41969" y="7555"/>
                  <a:pt x="41962" y="7538"/>
                </a:cubicBezTo>
                <a:cubicBezTo>
                  <a:pt x="41935" y="7476"/>
                  <a:pt x="41906" y="7416"/>
                  <a:pt x="41876" y="7355"/>
                </a:cubicBezTo>
                <a:lnTo>
                  <a:pt x="41876" y="7354"/>
                </a:lnTo>
                <a:lnTo>
                  <a:pt x="41788" y="7177"/>
                </a:lnTo>
                <a:cubicBezTo>
                  <a:pt x="41778" y="7158"/>
                  <a:pt x="41769" y="7141"/>
                  <a:pt x="41760" y="7123"/>
                </a:cubicBezTo>
                <a:cubicBezTo>
                  <a:pt x="41744" y="7092"/>
                  <a:pt x="41726" y="7060"/>
                  <a:pt x="41710" y="7027"/>
                </a:cubicBezTo>
                <a:close/>
                <a:moveTo>
                  <a:pt x="27177" y="7323"/>
                </a:moveTo>
                <a:cubicBezTo>
                  <a:pt x="27272" y="7892"/>
                  <a:pt x="27321" y="8454"/>
                  <a:pt x="27324" y="8997"/>
                </a:cubicBezTo>
                <a:cubicBezTo>
                  <a:pt x="27210" y="8466"/>
                  <a:pt x="27162" y="7901"/>
                  <a:pt x="27177" y="7323"/>
                </a:cubicBezTo>
                <a:close/>
                <a:moveTo>
                  <a:pt x="20793" y="3547"/>
                </a:moveTo>
                <a:lnTo>
                  <a:pt x="20793" y="3547"/>
                </a:lnTo>
                <a:cubicBezTo>
                  <a:pt x="20686" y="4414"/>
                  <a:pt x="20734" y="5376"/>
                  <a:pt x="20905" y="6342"/>
                </a:cubicBezTo>
                <a:cubicBezTo>
                  <a:pt x="20889" y="6351"/>
                  <a:pt x="20872" y="6358"/>
                  <a:pt x="20856" y="6368"/>
                </a:cubicBezTo>
                <a:cubicBezTo>
                  <a:pt x="18981" y="6917"/>
                  <a:pt x="17060" y="7848"/>
                  <a:pt x="15223" y="9116"/>
                </a:cubicBezTo>
                <a:cubicBezTo>
                  <a:pt x="15214" y="9107"/>
                  <a:pt x="15207" y="9098"/>
                  <a:pt x="15198" y="9087"/>
                </a:cubicBezTo>
                <a:cubicBezTo>
                  <a:pt x="15165" y="9048"/>
                  <a:pt x="15133" y="9012"/>
                  <a:pt x="15101" y="8975"/>
                </a:cubicBezTo>
                <a:cubicBezTo>
                  <a:pt x="15073" y="8942"/>
                  <a:pt x="15043" y="8910"/>
                  <a:pt x="15015" y="8879"/>
                </a:cubicBezTo>
                <a:cubicBezTo>
                  <a:pt x="14984" y="8842"/>
                  <a:pt x="14952" y="8806"/>
                  <a:pt x="14920" y="8769"/>
                </a:cubicBezTo>
                <a:cubicBezTo>
                  <a:pt x="14892" y="8738"/>
                  <a:pt x="14865" y="8707"/>
                  <a:pt x="14836" y="8673"/>
                </a:cubicBezTo>
                <a:cubicBezTo>
                  <a:pt x="14803" y="8638"/>
                  <a:pt x="14773" y="8601"/>
                  <a:pt x="14740" y="8567"/>
                </a:cubicBezTo>
                <a:cubicBezTo>
                  <a:pt x="14712" y="8535"/>
                  <a:pt x="14683" y="8504"/>
                  <a:pt x="14655" y="8473"/>
                </a:cubicBezTo>
                <a:cubicBezTo>
                  <a:pt x="14624" y="8438"/>
                  <a:pt x="14593" y="8406"/>
                  <a:pt x="14564" y="8370"/>
                </a:cubicBezTo>
                <a:cubicBezTo>
                  <a:pt x="14534" y="8339"/>
                  <a:pt x="14506" y="8307"/>
                  <a:pt x="14478" y="8276"/>
                </a:cubicBezTo>
                <a:cubicBezTo>
                  <a:pt x="14449" y="8244"/>
                  <a:pt x="14418" y="8210"/>
                  <a:pt x="14389" y="8179"/>
                </a:cubicBezTo>
                <a:cubicBezTo>
                  <a:pt x="14361" y="8148"/>
                  <a:pt x="14331" y="8119"/>
                  <a:pt x="14303" y="8089"/>
                </a:cubicBezTo>
                <a:cubicBezTo>
                  <a:pt x="14274" y="8057"/>
                  <a:pt x="14245" y="8025"/>
                  <a:pt x="14215" y="7994"/>
                </a:cubicBezTo>
                <a:lnTo>
                  <a:pt x="14133" y="7906"/>
                </a:lnTo>
                <a:cubicBezTo>
                  <a:pt x="14103" y="7873"/>
                  <a:pt x="14074" y="7844"/>
                  <a:pt x="14046" y="7813"/>
                </a:cubicBezTo>
                <a:cubicBezTo>
                  <a:pt x="14020" y="7783"/>
                  <a:pt x="13992" y="7756"/>
                  <a:pt x="13964" y="7726"/>
                </a:cubicBezTo>
                <a:cubicBezTo>
                  <a:pt x="13942" y="7704"/>
                  <a:pt x="13919" y="7680"/>
                  <a:pt x="13897" y="7658"/>
                </a:cubicBezTo>
                <a:cubicBezTo>
                  <a:pt x="14002" y="7576"/>
                  <a:pt x="14109" y="7494"/>
                  <a:pt x="14215" y="7413"/>
                </a:cubicBezTo>
                <a:cubicBezTo>
                  <a:pt x="14236" y="7395"/>
                  <a:pt x="14258" y="7380"/>
                  <a:pt x="14278" y="7364"/>
                </a:cubicBezTo>
                <a:cubicBezTo>
                  <a:pt x="14373" y="7292"/>
                  <a:pt x="14465" y="7222"/>
                  <a:pt x="14559" y="7151"/>
                </a:cubicBezTo>
                <a:cubicBezTo>
                  <a:pt x="14598" y="7122"/>
                  <a:pt x="14637" y="7094"/>
                  <a:pt x="14674" y="7064"/>
                </a:cubicBezTo>
                <a:cubicBezTo>
                  <a:pt x="14751" y="7005"/>
                  <a:pt x="14830" y="6949"/>
                  <a:pt x="14906" y="6892"/>
                </a:cubicBezTo>
                <a:cubicBezTo>
                  <a:pt x="14948" y="6863"/>
                  <a:pt x="14990" y="6832"/>
                  <a:pt x="15030" y="6802"/>
                </a:cubicBezTo>
                <a:cubicBezTo>
                  <a:pt x="15109" y="6745"/>
                  <a:pt x="15189" y="6688"/>
                  <a:pt x="15265" y="6633"/>
                </a:cubicBezTo>
                <a:cubicBezTo>
                  <a:pt x="15304" y="6605"/>
                  <a:pt x="15340" y="6577"/>
                  <a:pt x="15380" y="6552"/>
                </a:cubicBezTo>
                <a:cubicBezTo>
                  <a:pt x="15477" y="6482"/>
                  <a:pt x="15576" y="6414"/>
                  <a:pt x="15674" y="6346"/>
                </a:cubicBezTo>
                <a:cubicBezTo>
                  <a:pt x="15692" y="6333"/>
                  <a:pt x="15711" y="6320"/>
                  <a:pt x="15727" y="6307"/>
                </a:cubicBezTo>
                <a:cubicBezTo>
                  <a:pt x="15843" y="6226"/>
                  <a:pt x="15961" y="6148"/>
                  <a:pt x="16076" y="6068"/>
                </a:cubicBezTo>
                <a:lnTo>
                  <a:pt x="16176" y="6002"/>
                </a:lnTo>
                <a:cubicBezTo>
                  <a:pt x="16260" y="5945"/>
                  <a:pt x="16345" y="5890"/>
                  <a:pt x="16429" y="5835"/>
                </a:cubicBezTo>
                <a:cubicBezTo>
                  <a:pt x="16471" y="5807"/>
                  <a:pt x="16513" y="5780"/>
                  <a:pt x="16554" y="5754"/>
                </a:cubicBezTo>
                <a:cubicBezTo>
                  <a:pt x="16632" y="5704"/>
                  <a:pt x="16708" y="5652"/>
                  <a:pt x="16786" y="5604"/>
                </a:cubicBezTo>
                <a:cubicBezTo>
                  <a:pt x="16829" y="5576"/>
                  <a:pt x="16870" y="5548"/>
                  <a:pt x="16913" y="5523"/>
                </a:cubicBezTo>
                <a:cubicBezTo>
                  <a:pt x="16995" y="5471"/>
                  <a:pt x="17076" y="5420"/>
                  <a:pt x="17160" y="5368"/>
                </a:cubicBezTo>
                <a:cubicBezTo>
                  <a:pt x="17197" y="5346"/>
                  <a:pt x="17230" y="5321"/>
                  <a:pt x="17267" y="5299"/>
                </a:cubicBezTo>
                <a:lnTo>
                  <a:pt x="17620" y="5084"/>
                </a:lnTo>
                <a:cubicBezTo>
                  <a:pt x="17633" y="5077"/>
                  <a:pt x="17645" y="5070"/>
                  <a:pt x="17657" y="5062"/>
                </a:cubicBezTo>
                <a:cubicBezTo>
                  <a:pt x="17764" y="5001"/>
                  <a:pt x="17869" y="4936"/>
                  <a:pt x="17976" y="4876"/>
                </a:cubicBezTo>
                <a:cubicBezTo>
                  <a:pt x="18016" y="4851"/>
                  <a:pt x="18054" y="4828"/>
                  <a:pt x="18095" y="4806"/>
                </a:cubicBezTo>
                <a:cubicBezTo>
                  <a:pt x="18175" y="4761"/>
                  <a:pt x="18256" y="4715"/>
                  <a:pt x="18334" y="4670"/>
                </a:cubicBezTo>
                <a:cubicBezTo>
                  <a:pt x="18378" y="4643"/>
                  <a:pt x="18422" y="4620"/>
                  <a:pt x="18466" y="4593"/>
                </a:cubicBezTo>
                <a:cubicBezTo>
                  <a:pt x="18544" y="4549"/>
                  <a:pt x="18620" y="4508"/>
                  <a:pt x="18700" y="4465"/>
                </a:cubicBezTo>
                <a:cubicBezTo>
                  <a:pt x="18742" y="4442"/>
                  <a:pt x="18785" y="4417"/>
                  <a:pt x="18826" y="4395"/>
                </a:cubicBezTo>
                <a:cubicBezTo>
                  <a:pt x="18915" y="4347"/>
                  <a:pt x="19006" y="4299"/>
                  <a:pt x="19094" y="4252"/>
                </a:cubicBezTo>
                <a:cubicBezTo>
                  <a:pt x="19123" y="4236"/>
                  <a:pt x="19154" y="4218"/>
                  <a:pt x="19184" y="4203"/>
                </a:cubicBezTo>
                <a:cubicBezTo>
                  <a:pt x="19301" y="4142"/>
                  <a:pt x="19421" y="4078"/>
                  <a:pt x="19538" y="4018"/>
                </a:cubicBezTo>
                <a:cubicBezTo>
                  <a:pt x="19569" y="4002"/>
                  <a:pt x="19601" y="3987"/>
                  <a:pt x="19631" y="3971"/>
                </a:cubicBezTo>
                <a:cubicBezTo>
                  <a:pt x="19719" y="3924"/>
                  <a:pt x="19807" y="3880"/>
                  <a:pt x="19896" y="3836"/>
                </a:cubicBezTo>
                <a:cubicBezTo>
                  <a:pt x="19910" y="3828"/>
                  <a:pt x="19927" y="3821"/>
                  <a:pt x="19941" y="3812"/>
                </a:cubicBezTo>
                <a:cubicBezTo>
                  <a:pt x="19956" y="3806"/>
                  <a:pt x="19969" y="3803"/>
                  <a:pt x="19984" y="3797"/>
                </a:cubicBezTo>
                <a:cubicBezTo>
                  <a:pt x="20038" y="3780"/>
                  <a:pt x="20096" y="3761"/>
                  <a:pt x="20150" y="3743"/>
                </a:cubicBezTo>
                <a:cubicBezTo>
                  <a:pt x="20178" y="3733"/>
                  <a:pt x="20207" y="3724"/>
                  <a:pt x="20235" y="3715"/>
                </a:cubicBezTo>
                <a:cubicBezTo>
                  <a:pt x="20265" y="3706"/>
                  <a:pt x="20293" y="3696"/>
                  <a:pt x="20322" y="3687"/>
                </a:cubicBezTo>
                <a:cubicBezTo>
                  <a:pt x="20390" y="3665"/>
                  <a:pt x="20458" y="3644"/>
                  <a:pt x="20524" y="3622"/>
                </a:cubicBezTo>
                <a:cubicBezTo>
                  <a:pt x="20558" y="3618"/>
                  <a:pt x="20588" y="3608"/>
                  <a:pt x="20619" y="3599"/>
                </a:cubicBezTo>
                <a:cubicBezTo>
                  <a:pt x="20622" y="3599"/>
                  <a:pt x="20624" y="3597"/>
                  <a:pt x="20625" y="3597"/>
                </a:cubicBezTo>
                <a:cubicBezTo>
                  <a:pt x="20680" y="3581"/>
                  <a:pt x="20737" y="3564"/>
                  <a:pt x="20793" y="3547"/>
                </a:cubicBezTo>
                <a:close/>
                <a:moveTo>
                  <a:pt x="27082" y="7225"/>
                </a:moveTo>
                <a:lnTo>
                  <a:pt x="27082" y="7225"/>
                </a:lnTo>
                <a:cubicBezTo>
                  <a:pt x="27060" y="7857"/>
                  <a:pt x="27110" y="8475"/>
                  <a:pt x="27237" y="9051"/>
                </a:cubicBezTo>
                <a:cubicBezTo>
                  <a:pt x="27081" y="9012"/>
                  <a:pt x="26922" y="8975"/>
                  <a:pt x="26759" y="8944"/>
                </a:cubicBezTo>
                <a:cubicBezTo>
                  <a:pt x="26225" y="8841"/>
                  <a:pt x="25670" y="8790"/>
                  <a:pt x="25097" y="8790"/>
                </a:cubicBezTo>
                <a:cubicBezTo>
                  <a:pt x="24240" y="8790"/>
                  <a:pt x="23345" y="8904"/>
                  <a:pt x="22433" y="9123"/>
                </a:cubicBezTo>
                <a:cubicBezTo>
                  <a:pt x="23980" y="8313"/>
                  <a:pt x="25542" y="7675"/>
                  <a:pt x="27082" y="7225"/>
                </a:cubicBezTo>
                <a:close/>
                <a:moveTo>
                  <a:pt x="24679" y="5883"/>
                </a:moveTo>
                <a:cubicBezTo>
                  <a:pt x="25338" y="5883"/>
                  <a:pt x="25979" y="5941"/>
                  <a:pt x="26594" y="6060"/>
                </a:cubicBezTo>
                <a:cubicBezTo>
                  <a:pt x="26701" y="6079"/>
                  <a:pt x="26809" y="6104"/>
                  <a:pt x="26913" y="6127"/>
                </a:cubicBezTo>
                <a:cubicBezTo>
                  <a:pt x="26985" y="6388"/>
                  <a:pt x="27047" y="6651"/>
                  <a:pt x="27101" y="6914"/>
                </a:cubicBezTo>
                <a:cubicBezTo>
                  <a:pt x="27096" y="6983"/>
                  <a:pt x="27091" y="7054"/>
                  <a:pt x="27088" y="7122"/>
                </a:cubicBezTo>
                <a:cubicBezTo>
                  <a:pt x="25411" y="7611"/>
                  <a:pt x="23711" y="8319"/>
                  <a:pt x="22028" y="9229"/>
                </a:cubicBezTo>
                <a:lnTo>
                  <a:pt x="21946" y="9251"/>
                </a:lnTo>
                <a:cubicBezTo>
                  <a:pt x="21539" y="8369"/>
                  <a:pt x="21230" y="7391"/>
                  <a:pt x="21050" y="6414"/>
                </a:cubicBezTo>
                <a:cubicBezTo>
                  <a:pt x="22294" y="6064"/>
                  <a:pt x="23516" y="5883"/>
                  <a:pt x="24679" y="5883"/>
                </a:cubicBezTo>
                <a:close/>
                <a:moveTo>
                  <a:pt x="32305" y="6420"/>
                </a:moveTo>
                <a:cubicBezTo>
                  <a:pt x="32547" y="6420"/>
                  <a:pt x="32786" y="6425"/>
                  <a:pt x="33023" y="6436"/>
                </a:cubicBezTo>
                <a:lnTo>
                  <a:pt x="33051" y="6474"/>
                </a:lnTo>
                <a:cubicBezTo>
                  <a:pt x="33075" y="6508"/>
                  <a:pt x="33098" y="6542"/>
                  <a:pt x="33120" y="6577"/>
                </a:cubicBezTo>
                <a:cubicBezTo>
                  <a:pt x="33129" y="6592"/>
                  <a:pt x="33138" y="6605"/>
                  <a:pt x="33150" y="6620"/>
                </a:cubicBezTo>
                <a:cubicBezTo>
                  <a:pt x="33163" y="6641"/>
                  <a:pt x="33178" y="6660"/>
                  <a:pt x="33191" y="6679"/>
                </a:cubicBezTo>
                <a:cubicBezTo>
                  <a:pt x="33217" y="6721"/>
                  <a:pt x="33244" y="6761"/>
                  <a:pt x="33272" y="6804"/>
                </a:cubicBezTo>
                <a:cubicBezTo>
                  <a:pt x="33276" y="6813"/>
                  <a:pt x="33284" y="6822"/>
                  <a:pt x="33289" y="6832"/>
                </a:cubicBezTo>
                <a:cubicBezTo>
                  <a:pt x="33301" y="6848"/>
                  <a:pt x="33312" y="6866"/>
                  <a:pt x="33322" y="6883"/>
                </a:cubicBezTo>
                <a:lnTo>
                  <a:pt x="33339" y="6910"/>
                </a:lnTo>
                <a:cubicBezTo>
                  <a:pt x="33370" y="6960"/>
                  <a:pt x="33400" y="7010"/>
                  <a:pt x="33429" y="7061"/>
                </a:cubicBezTo>
                <a:cubicBezTo>
                  <a:pt x="33410" y="7076"/>
                  <a:pt x="33394" y="7091"/>
                  <a:pt x="33376" y="7104"/>
                </a:cubicBezTo>
                <a:cubicBezTo>
                  <a:pt x="33354" y="7122"/>
                  <a:pt x="33329" y="7141"/>
                  <a:pt x="33307" y="7158"/>
                </a:cubicBezTo>
                <a:cubicBezTo>
                  <a:pt x="33285" y="7177"/>
                  <a:pt x="33262" y="7197"/>
                  <a:pt x="33239" y="7216"/>
                </a:cubicBezTo>
                <a:cubicBezTo>
                  <a:pt x="33217" y="7233"/>
                  <a:pt x="33195" y="7252"/>
                  <a:pt x="33173" y="7273"/>
                </a:cubicBezTo>
                <a:cubicBezTo>
                  <a:pt x="33151" y="7291"/>
                  <a:pt x="33129" y="7311"/>
                  <a:pt x="33107" y="7332"/>
                </a:cubicBezTo>
                <a:cubicBezTo>
                  <a:pt x="33085" y="7350"/>
                  <a:pt x="33064" y="7370"/>
                  <a:pt x="33042" y="7388"/>
                </a:cubicBezTo>
                <a:cubicBezTo>
                  <a:pt x="33020" y="7408"/>
                  <a:pt x="33001" y="7426"/>
                  <a:pt x="32979" y="7447"/>
                </a:cubicBezTo>
                <a:cubicBezTo>
                  <a:pt x="32959" y="7467"/>
                  <a:pt x="32936" y="7485"/>
                  <a:pt x="32916" y="7505"/>
                </a:cubicBezTo>
                <a:cubicBezTo>
                  <a:pt x="32895" y="7526"/>
                  <a:pt x="32876" y="7547"/>
                  <a:pt x="32854" y="7564"/>
                </a:cubicBezTo>
                <a:cubicBezTo>
                  <a:pt x="32833" y="7585"/>
                  <a:pt x="32813" y="7605"/>
                  <a:pt x="32792" y="7623"/>
                </a:cubicBezTo>
                <a:cubicBezTo>
                  <a:pt x="32773" y="7644"/>
                  <a:pt x="32753" y="7664"/>
                  <a:pt x="32733" y="7683"/>
                </a:cubicBezTo>
                <a:lnTo>
                  <a:pt x="32673" y="7745"/>
                </a:lnTo>
                <a:cubicBezTo>
                  <a:pt x="32653" y="7764"/>
                  <a:pt x="32635" y="7785"/>
                  <a:pt x="32616" y="7806"/>
                </a:cubicBezTo>
                <a:cubicBezTo>
                  <a:pt x="32597" y="7826"/>
                  <a:pt x="32578" y="7845"/>
                  <a:pt x="32557" y="7867"/>
                </a:cubicBezTo>
                <a:lnTo>
                  <a:pt x="32503" y="7929"/>
                </a:lnTo>
                <a:cubicBezTo>
                  <a:pt x="32483" y="7948"/>
                  <a:pt x="32464" y="7972"/>
                  <a:pt x="32445" y="7991"/>
                </a:cubicBezTo>
                <a:cubicBezTo>
                  <a:pt x="32428" y="8011"/>
                  <a:pt x="32408" y="8033"/>
                  <a:pt x="32392" y="8054"/>
                </a:cubicBezTo>
                <a:cubicBezTo>
                  <a:pt x="32373" y="8076"/>
                  <a:pt x="32355" y="8097"/>
                  <a:pt x="32336" y="8119"/>
                </a:cubicBezTo>
                <a:cubicBezTo>
                  <a:pt x="32319" y="8138"/>
                  <a:pt x="32303" y="8160"/>
                  <a:pt x="32285" y="8181"/>
                </a:cubicBezTo>
                <a:cubicBezTo>
                  <a:pt x="32267" y="8203"/>
                  <a:pt x="32251" y="8225"/>
                  <a:pt x="32232" y="8245"/>
                </a:cubicBezTo>
                <a:cubicBezTo>
                  <a:pt x="32216" y="8266"/>
                  <a:pt x="32200" y="8288"/>
                  <a:pt x="32182" y="8307"/>
                </a:cubicBezTo>
                <a:cubicBezTo>
                  <a:pt x="32166" y="8329"/>
                  <a:pt x="32148" y="8351"/>
                  <a:pt x="32130" y="8373"/>
                </a:cubicBezTo>
                <a:cubicBezTo>
                  <a:pt x="32114" y="8395"/>
                  <a:pt x="32100" y="8416"/>
                  <a:pt x="32083" y="8438"/>
                </a:cubicBezTo>
                <a:lnTo>
                  <a:pt x="32033" y="8504"/>
                </a:lnTo>
                <a:cubicBezTo>
                  <a:pt x="32019" y="8526"/>
                  <a:pt x="32002" y="8547"/>
                  <a:pt x="31988" y="8569"/>
                </a:cubicBezTo>
                <a:cubicBezTo>
                  <a:pt x="31972" y="8591"/>
                  <a:pt x="31957" y="8614"/>
                  <a:pt x="31939" y="8637"/>
                </a:cubicBezTo>
                <a:cubicBezTo>
                  <a:pt x="31924" y="8659"/>
                  <a:pt x="31910" y="8679"/>
                  <a:pt x="31895" y="8701"/>
                </a:cubicBezTo>
                <a:cubicBezTo>
                  <a:pt x="31880" y="8723"/>
                  <a:pt x="31864" y="8747"/>
                  <a:pt x="31849" y="8769"/>
                </a:cubicBezTo>
                <a:cubicBezTo>
                  <a:pt x="31835" y="8791"/>
                  <a:pt x="31822" y="8813"/>
                  <a:pt x="31807" y="8835"/>
                </a:cubicBezTo>
                <a:cubicBezTo>
                  <a:pt x="31792" y="8859"/>
                  <a:pt x="31777" y="8881"/>
                  <a:pt x="31763" y="8904"/>
                </a:cubicBezTo>
                <a:cubicBezTo>
                  <a:pt x="31751" y="8926"/>
                  <a:pt x="31738" y="8950"/>
                  <a:pt x="31723" y="8970"/>
                </a:cubicBezTo>
                <a:cubicBezTo>
                  <a:pt x="31708" y="8995"/>
                  <a:pt x="31695" y="9018"/>
                  <a:pt x="31680" y="9041"/>
                </a:cubicBezTo>
                <a:cubicBezTo>
                  <a:pt x="31667" y="9063"/>
                  <a:pt x="31655" y="9085"/>
                  <a:pt x="31644" y="9107"/>
                </a:cubicBezTo>
                <a:cubicBezTo>
                  <a:pt x="31630" y="9131"/>
                  <a:pt x="31616" y="9154"/>
                  <a:pt x="31604" y="9178"/>
                </a:cubicBezTo>
                <a:cubicBezTo>
                  <a:pt x="31591" y="9198"/>
                  <a:pt x="31579" y="9222"/>
                  <a:pt x="31569" y="9244"/>
                </a:cubicBezTo>
                <a:cubicBezTo>
                  <a:pt x="31561" y="9259"/>
                  <a:pt x="31552" y="9275"/>
                  <a:pt x="31545" y="9290"/>
                </a:cubicBezTo>
                <a:cubicBezTo>
                  <a:pt x="31263" y="8817"/>
                  <a:pt x="30936" y="8388"/>
                  <a:pt x="30564" y="8006"/>
                </a:cubicBezTo>
                <a:cubicBezTo>
                  <a:pt x="30567" y="8004"/>
                  <a:pt x="30567" y="8000"/>
                  <a:pt x="30568" y="7998"/>
                </a:cubicBezTo>
                <a:cubicBezTo>
                  <a:pt x="30574" y="7982"/>
                  <a:pt x="30582" y="7967"/>
                  <a:pt x="30589" y="7951"/>
                </a:cubicBezTo>
                <a:cubicBezTo>
                  <a:pt x="30599" y="7925"/>
                  <a:pt x="30611" y="7897"/>
                  <a:pt x="30621" y="7872"/>
                </a:cubicBezTo>
                <a:cubicBezTo>
                  <a:pt x="30629" y="7856"/>
                  <a:pt x="30636" y="7838"/>
                  <a:pt x="30642" y="7823"/>
                </a:cubicBezTo>
                <a:cubicBezTo>
                  <a:pt x="30654" y="7798"/>
                  <a:pt x="30664" y="7772"/>
                  <a:pt x="30677" y="7747"/>
                </a:cubicBezTo>
                <a:cubicBezTo>
                  <a:pt x="30685" y="7730"/>
                  <a:pt x="30692" y="7713"/>
                  <a:pt x="30699" y="7700"/>
                </a:cubicBezTo>
                <a:cubicBezTo>
                  <a:pt x="30710" y="7673"/>
                  <a:pt x="30723" y="7647"/>
                  <a:pt x="30736" y="7622"/>
                </a:cubicBezTo>
                <a:cubicBezTo>
                  <a:pt x="30743" y="7605"/>
                  <a:pt x="30752" y="7589"/>
                  <a:pt x="30760" y="7572"/>
                </a:cubicBezTo>
                <a:cubicBezTo>
                  <a:pt x="30773" y="7547"/>
                  <a:pt x="30783" y="7520"/>
                  <a:pt x="30796" y="7495"/>
                </a:cubicBezTo>
                <a:cubicBezTo>
                  <a:pt x="30804" y="7479"/>
                  <a:pt x="30813" y="7461"/>
                  <a:pt x="30820" y="7445"/>
                </a:cubicBezTo>
                <a:lnTo>
                  <a:pt x="30858" y="7369"/>
                </a:lnTo>
                <a:cubicBezTo>
                  <a:pt x="30868" y="7351"/>
                  <a:pt x="30876" y="7335"/>
                  <a:pt x="30885" y="7319"/>
                </a:cubicBezTo>
                <a:cubicBezTo>
                  <a:pt x="30898" y="7292"/>
                  <a:pt x="30913" y="7269"/>
                  <a:pt x="30924" y="7244"/>
                </a:cubicBezTo>
                <a:lnTo>
                  <a:pt x="30952" y="7194"/>
                </a:lnTo>
                <a:cubicBezTo>
                  <a:pt x="30967" y="7167"/>
                  <a:pt x="30980" y="7144"/>
                  <a:pt x="30995" y="7119"/>
                </a:cubicBezTo>
                <a:cubicBezTo>
                  <a:pt x="31004" y="7101"/>
                  <a:pt x="31015" y="7085"/>
                  <a:pt x="31024" y="7069"/>
                </a:cubicBezTo>
                <a:cubicBezTo>
                  <a:pt x="31039" y="7045"/>
                  <a:pt x="31054" y="7019"/>
                  <a:pt x="31068" y="6995"/>
                </a:cubicBezTo>
                <a:cubicBezTo>
                  <a:pt x="31077" y="6979"/>
                  <a:pt x="31089" y="6961"/>
                  <a:pt x="31099" y="6945"/>
                </a:cubicBezTo>
                <a:lnTo>
                  <a:pt x="31143" y="6873"/>
                </a:lnTo>
                <a:cubicBezTo>
                  <a:pt x="31155" y="6857"/>
                  <a:pt x="31166" y="6841"/>
                  <a:pt x="31177" y="6822"/>
                </a:cubicBezTo>
                <a:cubicBezTo>
                  <a:pt x="31192" y="6798"/>
                  <a:pt x="31208" y="6774"/>
                  <a:pt x="31223" y="6751"/>
                </a:cubicBezTo>
                <a:cubicBezTo>
                  <a:pt x="31233" y="6733"/>
                  <a:pt x="31245" y="6717"/>
                  <a:pt x="31255" y="6699"/>
                </a:cubicBezTo>
                <a:cubicBezTo>
                  <a:pt x="31270" y="6674"/>
                  <a:pt x="31288" y="6652"/>
                  <a:pt x="31304" y="6629"/>
                </a:cubicBezTo>
                <a:cubicBezTo>
                  <a:pt x="31314" y="6613"/>
                  <a:pt x="31327" y="6594"/>
                  <a:pt x="31339" y="6577"/>
                </a:cubicBezTo>
                <a:cubicBezTo>
                  <a:pt x="31355" y="6554"/>
                  <a:pt x="31370" y="6532"/>
                  <a:pt x="31386" y="6508"/>
                </a:cubicBezTo>
                <a:cubicBezTo>
                  <a:pt x="31399" y="6491"/>
                  <a:pt x="31410" y="6473"/>
                  <a:pt x="31423" y="6457"/>
                </a:cubicBezTo>
                <a:cubicBezTo>
                  <a:pt x="31427" y="6451"/>
                  <a:pt x="31430" y="6446"/>
                  <a:pt x="31435" y="6442"/>
                </a:cubicBezTo>
                <a:cubicBezTo>
                  <a:pt x="31728" y="6428"/>
                  <a:pt x="32018" y="6420"/>
                  <a:pt x="32305" y="6420"/>
                </a:cubicBezTo>
                <a:close/>
                <a:moveTo>
                  <a:pt x="38215" y="5445"/>
                </a:moveTo>
                <a:cubicBezTo>
                  <a:pt x="38246" y="5445"/>
                  <a:pt x="38277" y="5446"/>
                  <a:pt x="38310" y="5446"/>
                </a:cubicBezTo>
                <a:cubicBezTo>
                  <a:pt x="38320" y="5446"/>
                  <a:pt x="38332" y="5449"/>
                  <a:pt x="38343" y="5449"/>
                </a:cubicBezTo>
                <a:cubicBezTo>
                  <a:pt x="38376" y="5451"/>
                  <a:pt x="38408" y="5451"/>
                  <a:pt x="38439" y="5452"/>
                </a:cubicBezTo>
                <a:cubicBezTo>
                  <a:pt x="38451" y="5452"/>
                  <a:pt x="38460" y="5454"/>
                  <a:pt x="38471" y="5454"/>
                </a:cubicBezTo>
                <a:cubicBezTo>
                  <a:pt x="38504" y="5457"/>
                  <a:pt x="38535" y="5458"/>
                  <a:pt x="38568" y="5459"/>
                </a:cubicBezTo>
                <a:cubicBezTo>
                  <a:pt x="38577" y="5459"/>
                  <a:pt x="38589" y="5461"/>
                  <a:pt x="38598" y="5461"/>
                </a:cubicBezTo>
                <a:cubicBezTo>
                  <a:pt x="38630" y="5464"/>
                  <a:pt x="38664" y="5467"/>
                  <a:pt x="38696" y="5471"/>
                </a:cubicBezTo>
                <a:cubicBezTo>
                  <a:pt x="38707" y="5471"/>
                  <a:pt x="38714" y="5473"/>
                  <a:pt x="38723" y="5474"/>
                </a:cubicBezTo>
                <a:cubicBezTo>
                  <a:pt x="38755" y="5477"/>
                  <a:pt x="38791" y="5482"/>
                  <a:pt x="38824" y="5484"/>
                </a:cubicBezTo>
                <a:cubicBezTo>
                  <a:pt x="38832" y="5487"/>
                  <a:pt x="38839" y="5487"/>
                  <a:pt x="38846" y="5489"/>
                </a:cubicBezTo>
                <a:cubicBezTo>
                  <a:pt x="38880" y="5492"/>
                  <a:pt x="38914" y="5498"/>
                  <a:pt x="38949" y="5502"/>
                </a:cubicBezTo>
                <a:cubicBezTo>
                  <a:pt x="38957" y="5504"/>
                  <a:pt x="38961" y="5504"/>
                  <a:pt x="38969" y="5505"/>
                </a:cubicBezTo>
                <a:lnTo>
                  <a:pt x="39074" y="5521"/>
                </a:lnTo>
                <a:cubicBezTo>
                  <a:pt x="39079" y="5521"/>
                  <a:pt x="39085" y="5524"/>
                  <a:pt x="39091" y="5526"/>
                </a:cubicBezTo>
                <a:cubicBezTo>
                  <a:pt x="39105" y="5527"/>
                  <a:pt x="39120" y="5532"/>
                  <a:pt x="39135" y="5533"/>
                </a:cubicBezTo>
                <a:cubicBezTo>
                  <a:pt x="39805" y="6701"/>
                  <a:pt x="40267" y="8003"/>
                  <a:pt x="40519" y="9419"/>
                </a:cubicBezTo>
                <a:cubicBezTo>
                  <a:pt x="39570" y="8442"/>
                  <a:pt x="38414" y="7680"/>
                  <a:pt x="37081" y="7158"/>
                </a:cubicBezTo>
                <a:cubicBezTo>
                  <a:pt x="36886" y="6642"/>
                  <a:pt x="36656" y="6149"/>
                  <a:pt x="36387" y="5679"/>
                </a:cubicBezTo>
                <a:lnTo>
                  <a:pt x="36427" y="5667"/>
                </a:lnTo>
                <a:cubicBezTo>
                  <a:pt x="36446" y="5661"/>
                  <a:pt x="36467" y="5658"/>
                  <a:pt x="36486" y="5652"/>
                </a:cubicBezTo>
                <a:cubicBezTo>
                  <a:pt x="36511" y="5646"/>
                  <a:pt x="36537" y="5640"/>
                  <a:pt x="36562" y="5635"/>
                </a:cubicBezTo>
                <a:cubicBezTo>
                  <a:pt x="36583" y="5629"/>
                  <a:pt x="36600" y="5624"/>
                  <a:pt x="36621" y="5621"/>
                </a:cubicBezTo>
                <a:lnTo>
                  <a:pt x="36699" y="5605"/>
                </a:lnTo>
                <a:cubicBezTo>
                  <a:pt x="36717" y="5601"/>
                  <a:pt x="36737" y="5598"/>
                  <a:pt x="36755" y="5592"/>
                </a:cubicBezTo>
                <a:cubicBezTo>
                  <a:pt x="36781" y="5586"/>
                  <a:pt x="36809" y="5582"/>
                  <a:pt x="36834" y="5576"/>
                </a:cubicBezTo>
                <a:lnTo>
                  <a:pt x="36890" y="5564"/>
                </a:lnTo>
                <a:cubicBezTo>
                  <a:pt x="36917" y="5558"/>
                  <a:pt x="36943" y="5554"/>
                  <a:pt x="36971" y="5549"/>
                </a:cubicBezTo>
                <a:cubicBezTo>
                  <a:pt x="36989" y="5546"/>
                  <a:pt x="37008" y="5543"/>
                  <a:pt x="37024" y="5540"/>
                </a:cubicBezTo>
                <a:cubicBezTo>
                  <a:pt x="37052" y="5537"/>
                  <a:pt x="37078" y="5532"/>
                  <a:pt x="37106" y="5527"/>
                </a:cubicBezTo>
                <a:cubicBezTo>
                  <a:pt x="37126" y="5526"/>
                  <a:pt x="37142" y="5521"/>
                  <a:pt x="37159" y="5520"/>
                </a:cubicBezTo>
                <a:cubicBezTo>
                  <a:pt x="37187" y="5517"/>
                  <a:pt x="37215" y="5511"/>
                  <a:pt x="37243" y="5508"/>
                </a:cubicBezTo>
                <a:cubicBezTo>
                  <a:pt x="37259" y="5505"/>
                  <a:pt x="37277" y="5504"/>
                  <a:pt x="37295" y="5501"/>
                </a:cubicBezTo>
                <a:cubicBezTo>
                  <a:pt x="37321" y="5496"/>
                  <a:pt x="37351" y="5493"/>
                  <a:pt x="37378" y="5489"/>
                </a:cubicBezTo>
                <a:lnTo>
                  <a:pt x="37429" y="5483"/>
                </a:lnTo>
                <a:cubicBezTo>
                  <a:pt x="37456" y="5480"/>
                  <a:pt x="37486" y="5477"/>
                  <a:pt x="37512" y="5474"/>
                </a:cubicBezTo>
                <a:cubicBezTo>
                  <a:pt x="37530" y="5473"/>
                  <a:pt x="37545" y="5473"/>
                  <a:pt x="37561" y="5471"/>
                </a:cubicBezTo>
                <a:cubicBezTo>
                  <a:pt x="37590" y="5468"/>
                  <a:pt x="37620" y="5465"/>
                  <a:pt x="37648" y="5464"/>
                </a:cubicBezTo>
                <a:cubicBezTo>
                  <a:pt x="37662" y="5461"/>
                  <a:pt x="37677" y="5461"/>
                  <a:pt x="37693" y="5459"/>
                </a:cubicBezTo>
                <a:lnTo>
                  <a:pt x="37782" y="5454"/>
                </a:lnTo>
                <a:cubicBezTo>
                  <a:pt x="37796" y="5454"/>
                  <a:pt x="37811" y="5452"/>
                  <a:pt x="37826" y="5452"/>
                </a:cubicBezTo>
                <a:cubicBezTo>
                  <a:pt x="37855" y="5451"/>
                  <a:pt x="37886" y="5449"/>
                  <a:pt x="37915" y="5449"/>
                </a:cubicBezTo>
                <a:cubicBezTo>
                  <a:pt x="37930" y="5449"/>
                  <a:pt x="37943" y="5449"/>
                  <a:pt x="37958" y="5446"/>
                </a:cubicBezTo>
                <a:cubicBezTo>
                  <a:pt x="37989" y="5446"/>
                  <a:pt x="38018" y="5445"/>
                  <a:pt x="38048" y="5445"/>
                </a:cubicBezTo>
                <a:close/>
                <a:moveTo>
                  <a:pt x="30529" y="8114"/>
                </a:moveTo>
                <a:cubicBezTo>
                  <a:pt x="30882" y="8482"/>
                  <a:pt x="31193" y="8892"/>
                  <a:pt x="31463" y="9344"/>
                </a:cubicBezTo>
                <a:cubicBezTo>
                  <a:pt x="31438" y="9344"/>
                  <a:pt x="31416" y="9346"/>
                  <a:pt x="31392" y="9346"/>
                </a:cubicBezTo>
                <a:cubicBezTo>
                  <a:pt x="31342" y="9348"/>
                  <a:pt x="31293" y="9350"/>
                  <a:pt x="31245" y="9351"/>
                </a:cubicBezTo>
                <a:cubicBezTo>
                  <a:pt x="31227" y="9351"/>
                  <a:pt x="31208" y="9353"/>
                  <a:pt x="31191" y="9353"/>
                </a:cubicBezTo>
                <a:cubicBezTo>
                  <a:pt x="31126" y="9356"/>
                  <a:pt x="31061" y="9359"/>
                  <a:pt x="30996" y="9363"/>
                </a:cubicBezTo>
                <a:cubicBezTo>
                  <a:pt x="30974" y="9365"/>
                  <a:pt x="30951" y="9365"/>
                  <a:pt x="30929" y="9366"/>
                </a:cubicBezTo>
                <a:cubicBezTo>
                  <a:pt x="30883" y="9368"/>
                  <a:pt x="30838" y="9372"/>
                  <a:pt x="30789" y="9375"/>
                </a:cubicBezTo>
                <a:cubicBezTo>
                  <a:pt x="30765" y="9378"/>
                  <a:pt x="30739" y="9379"/>
                  <a:pt x="30715" y="9381"/>
                </a:cubicBezTo>
                <a:cubicBezTo>
                  <a:pt x="30661" y="9385"/>
                  <a:pt x="30605" y="9390"/>
                  <a:pt x="30548" y="9394"/>
                </a:cubicBezTo>
                <a:cubicBezTo>
                  <a:pt x="30527" y="9396"/>
                  <a:pt x="30508" y="9397"/>
                  <a:pt x="30489" y="9400"/>
                </a:cubicBezTo>
                <a:cubicBezTo>
                  <a:pt x="30432" y="9404"/>
                  <a:pt x="30373" y="9410"/>
                  <a:pt x="30317" y="9416"/>
                </a:cubicBezTo>
                <a:cubicBezTo>
                  <a:pt x="30290" y="9418"/>
                  <a:pt x="30265" y="9422"/>
                  <a:pt x="30239" y="9423"/>
                </a:cubicBezTo>
                <a:cubicBezTo>
                  <a:pt x="30220" y="9423"/>
                  <a:pt x="30202" y="9423"/>
                  <a:pt x="30186" y="9425"/>
                </a:cubicBezTo>
                <a:cubicBezTo>
                  <a:pt x="30187" y="9418"/>
                  <a:pt x="30187" y="9410"/>
                  <a:pt x="30190" y="9406"/>
                </a:cubicBezTo>
                <a:cubicBezTo>
                  <a:pt x="30192" y="9391"/>
                  <a:pt x="30195" y="9376"/>
                  <a:pt x="30198" y="9359"/>
                </a:cubicBezTo>
                <a:cubicBezTo>
                  <a:pt x="30201" y="9332"/>
                  <a:pt x="30205" y="9306"/>
                  <a:pt x="30209" y="9278"/>
                </a:cubicBezTo>
                <a:cubicBezTo>
                  <a:pt x="30212" y="9263"/>
                  <a:pt x="30215" y="9248"/>
                  <a:pt x="30217" y="9232"/>
                </a:cubicBezTo>
                <a:cubicBezTo>
                  <a:pt x="30223" y="9204"/>
                  <a:pt x="30227" y="9178"/>
                  <a:pt x="30232" y="9151"/>
                </a:cubicBezTo>
                <a:cubicBezTo>
                  <a:pt x="30236" y="9137"/>
                  <a:pt x="30237" y="9120"/>
                  <a:pt x="30242" y="9106"/>
                </a:cubicBezTo>
                <a:cubicBezTo>
                  <a:pt x="30246" y="9078"/>
                  <a:pt x="30252" y="9050"/>
                  <a:pt x="30258" y="9025"/>
                </a:cubicBezTo>
                <a:cubicBezTo>
                  <a:pt x="30261" y="9010"/>
                  <a:pt x="30265" y="8994"/>
                  <a:pt x="30268" y="8978"/>
                </a:cubicBezTo>
                <a:cubicBezTo>
                  <a:pt x="30274" y="8951"/>
                  <a:pt x="30282" y="8923"/>
                  <a:pt x="30287" y="8897"/>
                </a:cubicBezTo>
                <a:cubicBezTo>
                  <a:pt x="30290" y="8882"/>
                  <a:pt x="30295" y="8866"/>
                  <a:pt x="30298" y="8851"/>
                </a:cubicBezTo>
                <a:cubicBezTo>
                  <a:pt x="30305" y="8823"/>
                  <a:pt x="30311" y="8797"/>
                  <a:pt x="30318" y="8770"/>
                </a:cubicBezTo>
                <a:cubicBezTo>
                  <a:pt x="30323" y="8756"/>
                  <a:pt x="30327" y="8740"/>
                  <a:pt x="30332" y="8725"/>
                </a:cubicBezTo>
                <a:cubicBezTo>
                  <a:pt x="30339" y="8697"/>
                  <a:pt x="30346" y="8669"/>
                  <a:pt x="30354" y="8644"/>
                </a:cubicBezTo>
                <a:cubicBezTo>
                  <a:pt x="30357" y="8629"/>
                  <a:pt x="30362" y="8613"/>
                  <a:pt x="30367" y="8598"/>
                </a:cubicBezTo>
                <a:cubicBezTo>
                  <a:pt x="30374" y="8570"/>
                  <a:pt x="30383" y="8544"/>
                  <a:pt x="30390" y="8517"/>
                </a:cubicBezTo>
                <a:cubicBezTo>
                  <a:pt x="30396" y="8503"/>
                  <a:pt x="30399" y="8485"/>
                  <a:pt x="30405" y="8470"/>
                </a:cubicBezTo>
                <a:cubicBezTo>
                  <a:pt x="30414" y="8444"/>
                  <a:pt x="30421" y="8417"/>
                  <a:pt x="30430" y="8389"/>
                </a:cubicBezTo>
                <a:cubicBezTo>
                  <a:pt x="30436" y="8373"/>
                  <a:pt x="30442" y="8359"/>
                  <a:pt x="30448" y="8342"/>
                </a:cubicBezTo>
                <a:cubicBezTo>
                  <a:pt x="30457" y="8314"/>
                  <a:pt x="30465" y="8289"/>
                  <a:pt x="30474" y="8261"/>
                </a:cubicBezTo>
                <a:cubicBezTo>
                  <a:pt x="30480" y="8245"/>
                  <a:pt x="30486" y="8231"/>
                  <a:pt x="30492" y="8213"/>
                </a:cubicBezTo>
                <a:cubicBezTo>
                  <a:pt x="30501" y="8186"/>
                  <a:pt x="30511" y="8160"/>
                  <a:pt x="30521" y="8132"/>
                </a:cubicBezTo>
                <a:cubicBezTo>
                  <a:pt x="30523" y="8128"/>
                  <a:pt x="30526" y="8122"/>
                  <a:pt x="30529" y="8114"/>
                </a:cubicBezTo>
                <a:close/>
                <a:moveTo>
                  <a:pt x="33472" y="7142"/>
                </a:moveTo>
                <a:cubicBezTo>
                  <a:pt x="33479" y="7157"/>
                  <a:pt x="33488" y="7172"/>
                  <a:pt x="33495" y="7185"/>
                </a:cubicBezTo>
                <a:cubicBezTo>
                  <a:pt x="33509" y="7205"/>
                  <a:pt x="33520" y="7230"/>
                  <a:pt x="33534" y="7252"/>
                </a:cubicBezTo>
                <a:cubicBezTo>
                  <a:pt x="33547" y="7275"/>
                  <a:pt x="33560" y="7298"/>
                  <a:pt x="33570" y="7322"/>
                </a:cubicBezTo>
                <a:cubicBezTo>
                  <a:pt x="33584" y="7344"/>
                  <a:pt x="33594" y="7369"/>
                  <a:pt x="33607" y="7389"/>
                </a:cubicBezTo>
                <a:cubicBezTo>
                  <a:pt x="33620" y="7414"/>
                  <a:pt x="33631" y="7436"/>
                  <a:pt x="33644" y="7460"/>
                </a:cubicBezTo>
                <a:cubicBezTo>
                  <a:pt x="33656" y="7483"/>
                  <a:pt x="33667" y="7505"/>
                  <a:pt x="33679" y="7530"/>
                </a:cubicBezTo>
                <a:cubicBezTo>
                  <a:pt x="33690" y="7554"/>
                  <a:pt x="33703" y="7578"/>
                  <a:pt x="33715" y="7601"/>
                </a:cubicBezTo>
                <a:cubicBezTo>
                  <a:pt x="33725" y="7626"/>
                  <a:pt x="33737" y="7648"/>
                  <a:pt x="33748" y="7672"/>
                </a:cubicBezTo>
                <a:lnTo>
                  <a:pt x="33782" y="7744"/>
                </a:lnTo>
                <a:cubicBezTo>
                  <a:pt x="33793" y="7767"/>
                  <a:pt x="33804" y="7791"/>
                  <a:pt x="33815" y="7813"/>
                </a:cubicBezTo>
                <a:lnTo>
                  <a:pt x="33848" y="7885"/>
                </a:lnTo>
                <a:cubicBezTo>
                  <a:pt x="33859" y="7908"/>
                  <a:pt x="33870" y="7932"/>
                  <a:pt x="33879" y="7957"/>
                </a:cubicBezTo>
                <a:cubicBezTo>
                  <a:pt x="33891" y="7981"/>
                  <a:pt x="33900" y="8004"/>
                  <a:pt x="33910" y="8031"/>
                </a:cubicBezTo>
                <a:cubicBezTo>
                  <a:pt x="33922" y="8054"/>
                  <a:pt x="33931" y="8078"/>
                  <a:pt x="33943" y="8101"/>
                </a:cubicBezTo>
                <a:cubicBezTo>
                  <a:pt x="33953" y="8126"/>
                  <a:pt x="33962" y="8151"/>
                  <a:pt x="33972" y="8175"/>
                </a:cubicBezTo>
                <a:cubicBezTo>
                  <a:pt x="33981" y="8200"/>
                  <a:pt x="33991" y="8223"/>
                  <a:pt x="34001" y="8248"/>
                </a:cubicBezTo>
                <a:cubicBezTo>
                  <a:pt x="34010" y="8273"/>
                  <a:pt x="34020" y="8298"/>
                  <a:pt x="34031" y="8322"/>
                </a:cubicBezTo>
                <a:cubicBezTo>
                  <a:pt x="34040" y="8347"/>
                  <a:pt x="34048" y="8372"/>
                  <a:pt x="34057" y="8395"/>
                </a:cubicBezTo>
                <a:cubicBezTo>
                  <a:pt x="34068" y="8422"/>
                  <a:pt x="34076" y="8445"/>
                  <a:pt x="34085" y="8472"/>
                </a:cubicBezTo>
                <a:cubicBezTo>
                  <a:pt x="34094" y="8495"/>
                  <a:pt x="34104" y="8520"/>
                  <a:pt x="34113" y="8547"/>
                </a:cubicBezTo>
                <a:cubicBezTo>
                  <a:pt x="34122" y="8572"/>
                  <a:pt x="34131" y="8597"/>
                  <a:pt x="34138" y="8622"/>
                </a:cubicBezTo>
                <a:cubicBezTo>
                  <a:pt x="34148" y="8648"/>
                  <a:pt x="34157" y="8672"/>
                  <a:pt x="34165" y="8697"/>
                </a:cubicBezTo>
                <a:cubicBezTo>
                  <a:pt x="34173" y="8723"/>
                  <a:pt x="34181" y="8747"/>
                  <a:pt x="34190" y="8773"/>
                </a:cubicBezTo>
                <a:cubicBezTo>
                  <a:pt x="34200" y="8798"/>
                  <a:pt x="34207" y="8825"/>
                  <a:pt x="34216" y="8850"/>
                </a:cubicBezTo>
                <a:cubicBezTo>
                  <a:pt x="34223" y="8876"/>
                  <a:pt x="34232" y="8901"/>
                  <a:pt x="34240" y="8928"/>
                </a:cubicBezTo>
                <a:cubicBezTo>
                  <a:pt x="34247" y="8953"/>
                  <a:pt x="34256" y="8979"/>
                  <a:pt x="34263" y="9004"/>
                </a:cubicBezTo>
                <a:lnTo>
                  <a:pt x="34285" y="9081"/>
                </a:lnTo>
                <a:lnTo>
                  <a:pt x="34307" y="9159"/>
                </a:lnTo>
                <a:lnTo>
                  <a:pt x="34329" y="9235"/>
                </a:lnTo>
                <a:cubicBezTo>
                  <a:pt x="34337" y="9262"/>
                  <a:pt x="34344" y="9290"/>
                  <a:pt x="34351" y="9315"/>
                </a:cubicBezTo>
                <a:cubicBezTo>
                  <a:pt x="34359" y="9341"/>
                  <a:pt x="34365" y="9366"/>
                  <a:pt x="34372" y="9393"/>
                </a:cubicBezTo>
                <a:cubicBezTo>
                  <a:pt x="34379" y="9419"/>
                  <a:pt x="34387" y="9446"/>
                  <a:pt x="34393" y="9473"/>
                </a:cubicBezTo>
                <a:cubicBezTo>
                  <a:pt x="34399" y="9498"/>
                  <a:pt x="34406" y="9525"/>
                  <a:pt x="34412" y="9550"/>
                </a:cubicBezTo>
                <a:cubicBezTo>
                  <a:pt x="34416" y="9576"/>
                  <a:pt x="34424" y="9601"/>
                  <a:pt x="34429" y="9628"/>
                </a:cubicBezTo>
                <a:cubicBezTo>
                  <a:pt x="34412" y="9624"/>
                  <a:pt x="34393" y="9618"/>
                  <a:pt x="34372" y="9615"/>
                </a:cubicBezTo>
                <a:cubicBezTo>
                  <a:pt x="34344" y="9609"/>
                  <a:pt x="34318" y="9601"/>
                  <a:pt x="34288" y="9596"/>
                </a:cubicBezTo>
                <a:cubicBezTo>
                  <a:pt x="34207" y="9578"/>
                  <a:pt x="34123" y="9562"/>
                  <a:pt x="34044" y="9547"/>
                </a:cubicBezTo>
                <a:cubicBezTo>
                  <a:pt x="33981" y="9534"/>
                  <a:pt x="33919" y="9522"/>
                  <a:pt x="33856" y="9512"/>
                </a:cubicBezTo>
                <a:cubicBezTo>
                  <a:pt x="33837" y="9507"/>
                  <a:pt x="33819" y="9506"/>
                  <a:pt x="33800" y="9503"/>
                </a:cubicBezTo>
                <a:cubicBezTo>
                  <a:pt x="33753" y="9496"/>
                  <a:pt x="33703" y="9485"/>
                  <a:pt x="33656" y="9478"/>
                </a:cubicBezTo>
                <a:cubicBezTo>
                  <a:pt x="33640" y="9476"/>
                  <a:pt x="33622" y="9473"/>
                  <a:pt x="33606" y="9471"/>
                </a:cubicBezTo>
                <a:cubicBezTo>
                  <a:pt x="33542" y="9462"/>
                  <a:pt x="33481" y="9453"/>
                  <a:pt x="33416" y="9444"/>
                </a:cubicBezTo>
                <a:cubicBezTo>
                  <a:pt x="33403" y="9441"/>
                  <a:pt x="33391" y="9440"/>
                  <a:pt x="33379" y="9438"/>
                </a:cubicBezTo>
                <a:cubicBezTo>
                  <a:pt x="33328" y="9431"/>
                  <a:pt x="33275" y="9425"/>
                  <a:pt x="33223" y="9418"/>
                </a:cubicBezTo>
                <a:cubicBezTo>
                  <a:pt x="33203" y="9416"/>
                  <a:pt x="33182" y="9412"/>
                  <a:pt x="33164" y="9410"/>
                </a:cubicBezTo>
                <a:lnTo>
                  <a:pt x="33010" y="9394"/>
                </a:lnTo>
                <a:cubicBezTo>
                  <a:pt x="32997" y="9393"/>
                  <a:pt x="32982" y="9390"/>
                  <a:pt x="32969" y="9390"/>
                </a:cubicBezTo>
                <a:cubicBezTo>
                  <a:pt x="32906" y="9385"/>
                  <a:pt x="32842" y="9379"/>
                  <a:pt x="32778" y="9373"/>
                </a:cubicBezTo>
                <a:cubicBezTo>
                  <a:pt x="32760" y="9372"/>
                  <a:pt x="32741" y="9371"/>
                  <a:pt x="32723" y="9371"/>
                </a:cubicBezTo>
                <a:cubicBezTo>
                  <a:pt x="32675" y="9366"/>
                  <a:pt x="32626" y="9363"/>
                  <a:pt x="32578" y="9359"/>
                </a:cubicBezTo>
                <a:cubicBezTo>
                  <a:pt x="32557" y="9357"/>
                  <a:pt x="32536" y="9357"/>
                  <a:pt x="32516" y="9356"/>
                </a:cubicBezTo>
                <a:cubicBezTo>
                  <a:pt x="32455" y="9351"/>
                  <a:pt x="32394" y="9348"/>
                  <a:pt x="32333" y="9346"/>
                </a:cubicBezTo>
                <a:cubicBezTo>
                  <a:pt x="32326" y="9346"/>
                  <a:pt x="32317" y="9346"/>
                  <a:pt x="32310" y="9344"/>
                </a:cubicBezTo>
                <a:cubicBezTo>
                  <a:pt x="32247" y="9343"/>
                  <a:pt x="32186" y="9338"/>
                  <a:pt x="32125" y="9337"/>
                </a:cubicBezTo>
                <a:cubicBezTo>
                  <a:pt x="32101" y="9337"/>
                  <a:pt x="32080" y="9335"/>
                  <a:pt x="32060" y="9335"/>
                </a:cubicBezTo>
                <a:cubicBezTo>
                  <a:pt x="32011" y="9334"/>
                  <a:pt x="31964" y="9334"/>
                  <a:pt x="31916" y="9334"/>
                </a:cubicBezTo>
                <a:lnTo>
                  <a:pt x="31661" y="9334"/>
                </a:lnTo>
                <a:cubicBezTo>
                  <a:pt x="31655" y="9340"/>
                  <a:pt x="31644" y="9340"/>
                  <a:pt x="31635" y="9340"/>
                </a:cubicBezTo>
                <a:cubicBezTo>
                  <a:pt x="31644" y="9322"/>
                  <a:pt x="31651" y="9306"/>
                  <a:pt x="31660" y="9290"/>
                </a:cubicBezTo>
                <a:cubicBezTo>
                  <a:pt x="31671" y="9269"/>
                  <a:pt x="31683" y="9247"/>
                  <a:pt x="31694" y="9226"/>
                </a:cubicBezTo>
                <a:cubicBezTo>
                  <a:pt x="31707" y="9203"/>
                  <a:pt x="31722" y="9179"/>
                  <a:pt x="31733" y="9153"/>
                </a:cubicBezTo>
                <a:cubicBezTo>
                  <a:pt x="31745" y="9134"/>
                  <a:pt x="31758" y="9113"/>
                  <a:pt x="31769" y="9091"/>
                </a:cubicBezTo>
                <a:cubicBezTo>
                  <a:pt x="31783" y="9068"/>
                  <a:pt x="31797" y="9043"/>
                  <a:pt x="31811" y="9019"/>
                </a:cubicBezTo>
                <a:cubicBezTo>
                  <a:pt x="31824" y="8998"/>
                  <a:pt x="31835" y="8979"/>
                  <a:pt x="31848" y="8957"/>
                </a:cubicBezTo>
                <a:lnTo>
                  <a:pt x="31892" y="8885"/>
                </a:lnTo>
                <a:lnTo>
                  <a:pt x="31930" y="8823"/>
                </a:lnTo>
                <a:cubicBezTo>
                  <a:pt x="31945" y="8800"/>
                  <a:pt x="31961" y="8778"/>
                  <a:pt x="31976" y="8754"/>
                </a:cubicBezTo>
                <a:cubicBezTo>
                  <a:pt x="31989" y="8734"/>
                  <a:pt x="32004" y="8713"/>
                  <a:pt x="32017" y="8694"/>
                </a:cubicBezTo>
                <a:cubicBezTo>
                  <a:pt x="32033" y="8669"/>
                  <a:pt x="32050" y="8647"/>
                  <a:pt x="32064" y="8623"/>
                </a:cubicBezTo>
                <a:cubicBezTo>
                  <a:pt x="32079" y="8603"/>
                  <a:pt x="32092" y="8584"/>
                  <a:pt x="32107" y="8563"/>
                </a:cubicBezTo>
                <a:cubicBezTo>
                  <a:pt x="32123" y="8541"/>
                  <a:pt x="32141" y="8517"/>
                  <a:pt x="32157" y="8495"/>
                </a:cubicBezTo>
                <a:lnTo>
                  <a:pt x="32201" y="8434"/>
                </a:lnTo>
                <a:cubicBezTo>
                  <a:pt x="32217" y="8412"/>
                  <a:pt x="32236" y="8389"/>
                  <a:pt x="32252" y="8366"/>
                </a:cubicBezTo>
                <a:cubicBezTo>
                  <a:pt x="32269" y="8345"/>
                  <a:pt x="32283" y="8326"/>
                  <a:pt x="32300" y="8306"/>
                </a:cubicBezTo>
                <a:cubicBezTo>
                  <a:pt x="32319" y="8284"/>
                  <a:pt x="32335" y="8261"/>
                  <a:pt x="32354" y="8239"/>
                </a:cubicBezTo>
                <a:lnTo>
                  <a:pt x="32403" y="8179"/>
                </a:lnTo>
                <a:cubicBezTo>
                  <a:pt x="32422" y="8157"/>
                  <a:pt x="32439" y="8136"/>
                  <a:pt x="32458" y="8114"/>
                </a:cubicBezTo>
                <a:cubicBezTo>
                  <a:pt x="32475" y="8094"/>
                  <a:pt x="32494" y="8073"/>
                  <a:pt x="32510" y="8054"/>
                </a:cubicBezTo>
                <a:cubicBezTo>
                  <a:pt x="32528" y="8032"/>
                  <a:pt x="32547" y="8011"/>
                  <a:pt x="32567" y="7991"/>
                </a:cubicBezTo>
                <a:cubicBezTo>
                  <a:pt x="32585" y="7970"/>
                  <a:pt x="32601" y="7951"/>
                  <a:pt x="32620" y="7932"/>
                </a:cubicBezTo>
                <a:cubicBezTo>
                  <a:pt x="32638" y="7911"/>
                  <a:pt x="32658" y="7889"/>
                  <a:pt x="32679" y="7870"/>
                </a:cubicBezTo>
                <a:cubicBezTo>
                  <a:pt x="32697" y="7850"/>
                  <a:pt x="32716" y="7831"/>
                  <a:pt x="32733" y="7811"/>
                </a:cubicBezTo>
                <a:cubicBezTo>
                  <a:pt x="32754" y="7791"/>
                  <a:pt x="32773" y="7770"/>
                  <a:pt x="32794" y="7750"/>
                </a:cubicBezTo>
                <a:lnTo>
                  <a:pt x="32853" y="7691"/>
                </a:lnTo>
                <a:cubicBezTo>
                  <a:pt x="32872" y="7672"/>
                  <a:pt x="32892" y="7653"/>
                  <a:pt x="32913" y="7632"/>
                </a:cubicBezTo>
                <a:cubicBezTo>
                  <a:pt x="32934" y="7613"/>
                  <a:pt x="32953" y="7594"/>
                  <a:pt x="32973" y="7573"/>
                </a:cubicBezTo>
                <a:cubicBezTo>
                  <a:pt x="32994" y="7554"/>
                  <a:pt x="33014" y="7535"/>
                  <a:pt x="33035" y="7517"/>
                </a:cubicBezTo>
                <a:cubicBezTo>
                  <a:pt x="33056" y="7497"/>
                  <a:pt x="33078" y="7478"/>
                  <a:pt x="33098" y="7458"/>
                </a:cubicBezTo>
                <a:cubicBezTo>
                  <a:pt x="33119" y="7439"/>
                  <a:pt x="33141" y="7422"/>
                  <a:pt x="33160" y="7402"/>
                </a:cubicBezTo>
                <a:cubicBezTo>
                  <a:pt x="33182" y="7385"/>
                  <a:pt x="33204" y="7364"/>
                  <a:pt x="33226" y="7345"/>
                </a:cubicBezTo>
                <a:cubicBezTo>
                  <a:pt x="33247" y="7327"/>
                  <a:pt x="33269" y="7308"/>
                  <a:pt x="33291" y="7291"/>
                </a:cubicBezTo>
                <a:cubicBezTo>
                  <a:pt x="33313" y="7272"/>
                  <a:pt x="33337" y="7252"/>
                  <a:pt x="33359" y="7233"/>
                </a:cubicBezTo>
                <a:cubicBezTo>
                  <a:pt x="33382" y="7216"/>
                  <a:pt x="33401" y="7198"/>
                  <a:pt x="33423" y="7180"/>
                </a:cubicBezTo>
                <a:cubicBezTo>
                  <a:pt x="33439" y="7167"/>
                  <a:pt x="33456" y="7154"/>
                  <a:pt x="33472" y="7142"/>
                </a:cubicBezTo>
                <a:close/>
                <a:moveTo>
                  <a:pt x="28768" y="6804"/>
                </a:moveTo>
                <a:cubicBezTo>
                  <a:pt x="29400" y="7130"/>
                  <a:pt x="29965" y="7544"/>
                  <a:pt x="30452" y="8035"/>
                </a:cubicBezTo>
                <a:cubicBezTo>
                  <a:pt x="30451" y="8041"/>
                  <a:pt x="30449" y="8045"/>
                  <a:pt x="30448" y="8050"/>
                </a:cubicBezTo>
                <a:lnTo>
                  <a:pt x="30426" y="8106"/>
                </a:lnTo>
                <a:cubicBezTo>
                  <a:pt x="30415" y="8131"/>
                  <a:pt x="30407" y="8156"/>
                  <a:pt x="30398" y="8181"/>
                </a:cubicBezTo>
                <a:cubicBezTo>
                  <a:pt x="30392" y="8197"/>
                  <a:pt x="30384" y="8214"/>
                  <a:pt x="30379" y="8231"/>
                </a:cubicBezTo>
                <a:cubicBezTo>
                  <a:pt x="30364" y="8270"/>
                  <a:pt x="30352" y="8311"/>
                  <a:pt x="30339" y="8351"/>
                </a:cubicBezTo>
                <a:lnTo>
                  <a:pt x="30323" y="8401"/>
                </a:lnTo>
                <a:cubicBezTo>
                  <a:pt x="30315" y="8426"/>
                  <a:pt x="30305" y="8451"/>
                  <a:pt x="30298" y="8476"/>
                </a:cubicBezTo>
                <a:cubicBezTo>
                  <a:pt x="30293" y="8495"/>
                  <a:pt x="30287" y="8513"/>
                  <a:pt x="30282" y="8534"/>
                </a:cubicBezTo>
                <a:cubicBezTo>
                  <a:pt x="30274" y="8556"/>
                  <a:pt x="30268" y="8579"/>
                  <a:pt x="30261" y="8601"/>
                </a:cubicBezTo>
                <a:cubicBezTo>
                  <a:pt x="30257" y="8622"/>
                  <a:pt x="30251" y="8639"/>
                  <a:pt x="30245" y="8660"/>
                </a:cubicBezTo>
                <a:cubicBezTo>
                  <a:pt x="30239" y="8682"/>
                  <a:pt x="30232" y="8704"/>
                  <a:pt x="30227" y="8726"/>
                </a:cubicBezTo>
                <a:cubicBezTo>
                  <a:pt x="30221" y="8747"/>
                  <a:pt x="30215" y="8767"/>
                  <a:pt x="30212" y="8787"/>
                </a:cubicBezTo>
                <a:cubicBezTo>
                  <a:pt x="30207" y="8809"/>
                  <a:pt x="30201" y="8829"/>
                  <a:pt x="30195" y="8851"/>
                </a:cubicBezTo>
                <a:cubicBezTo>
                  <a:pt x="30190" y="8872"/>
                  <a:pt x="30186" y="8892"/>
                  <a:pt x="30180" y="8912"/>
                </a:cubicBezTo>
                <a:cubicBezTo>
                  <a:pt x="30176" y="8934"/>
                  <a:pt x="30171" y="8954"/>
                  <a:pt x="30165" y="8976"/>
                </a:cubicBezTo>
                <a:cubicBezTo>
                  <a:pt x="30162" y="8997"/>
                  <a:pt x="30156" y="9018"/>
                  <a:pt x="30154" y="9037"/>
                </a:cubicBezTo>
                <a:cubicBezTo>
                  <a:pt x="30149" y="9059"/>
                  <a:pt x="30143" y="9079"/>
                  <a:pt x="30140" y="9101"/>
                </a:cubicBezTo>
                <a:cubicBezTo>
                  <a:pt x="30136" y="9122"/>
                  <a:pt x="30133" y="9143"/>
                  <a:pt x="30129" y="9160"/>
                </a:cubicBezTo>
                <a:cubicBezTo>
                  <a:pt x="30126" y="9182"/>
                  <a:pt x="30121" y="9204"/>
                  <a:pt x="30118" y="9225"/>
                </a:cubicBezTo>
                <a:cubicBezTo>
                  <a:pt x="30114" y="9245"/>
                  <a:pt x="30111" y="9263"/>
                  <a:pt x="30106" y="9284"/>
                </a:cubicBezTo>
                <a:lnTo>
                  <a:pt x="30096" y="9350"/>
                </a:lnTo>
                <a:cubicBezTo>
                  <a:pt x="30092" y="9368"/>
                  <a:pt x="30090" y="9388"/>
                  <a:pt x="30087" y="9407"/>
                </a:cubicBezTo>
                <a:cubicBezTo>
                  <a:pt x="30084" y="9416"/>
                  <a:pt x="30084" y="9426"/>
                  <a:pt x="30083" y="9437"/>
                </a:cubicBezTo>
                <a:cubicBezTo>
                  <a:pt x="30062" y="9438"/>
                  <a:pt x="30042" y="9441"/>
                  <a:pt x="30023" y="9444"/>
                </a:cubicBezTo>
                <a:cubicBezTo>
                  <a:pt x="29958" y="9451"/>
                  <a:pt x="29893" y="9460"/>
                  <a:pt x="29830" y="9468"/>
                </a:cubicBezTo>
                <a:cubicBezTo>
                  <a:pt x="29808" y="9471"/>
                  <a:pt x="29786" y="9473"/>
                  <a:pt x="29764" y="9476"/>
                </a:cubicBezTo>
                <a:cubicBezTo>
                  <a:pt x="29715" y="9482"/>
                  <a:pt x="29670" y="9490"/>
                  <a:pt x="29621" y="9497"/>
                </a:cubicBezTo>
                <a:cubicBezTo>
                  <a:pt x="29595" y="9500"/>
                  <a:pt x="29567" y="9504"/>
                  <a:pt x="29539" y="9510"/>
                </a:cubicBezTo>
                <a:lnTo>
                  <a:pt x="29400" y="9532"/>
                </a:lnTo>
                <a:lnTo>
                  <a:pt x="29330" y="9543"/>
                </a:lnTo>
                <a:lnTo>
                  <a:pt x="29136" y="9576"/>
                </a:lnTo>
                <a:cubicBezTo>
                  <a:pt x="29109" y="9581"/>
                  <a:pt x="29083" y="9585"/>
                  <a:pt x="29055" y="9591"/>
                </a:cubicBezTo>
                <a:cubicBezTo>
                  <a:pt x="29011" y="9599"/>
                  <a:pt x="28969" y="9607"/>
                  <a:pt x="28925" y="9615"/>
                </a:cubicBezTo>
                <a:cubicBezTo>
                  <a:pt x="28896" y="9621"/>
                  <a:pt x="28868" y="9625"/>
                  <a:pt x="28839" y="9631"/>
                </a:cubicBezTo>
                <a:cubicBezTo>
                  <a:pt x="28811" y="9637"/>
                  <a:pt x="28783" y="9643"/>
                  <a:pt x="28758" y="9647"/>
                </a:cubicBezTo>
                <a:cubicBezTo>
                  <a:pt x="28344" y="9423"/>
                  <a:pt x="27897" y="9241"/>
                  <a:pt x="27419" y="9103"/>
                </a:cubicBezTo>
                <a:cubicBezTo>
                  <a:pt x="27425" y="8482"/>
                  <a:pt x="27366" y="7831"/>
                  <a:pt x="27249" y="7179"/>
                </a:cubicBezTo>
                <a:cubicBezTo>
                  <a:pt x="27757" y="7033"/>
                  <a:pt x="28265" y="6908"/>
                  <a:pt x="28768" y="6804"/>
                </a:cubicBezTo>
                <a:close/>
                <a:moveTo>
                  <a:pt x="34329" y="6555"/>
                </a:moveTo>
                <a:cubicBezTo>
                  <a:pt x="34559" y="6585"/>
                  <a:pt x="34785" y="6621"/>
                  <a:pt x="35010" y="6664"/>
                </a:cubicBezTo>
                <a:cubicBezTo>
                  <a:pt x="35297" y="6719"/>
                  <a:pt x="35577" y="6783"/>
                  <a:pt x="35850" y="6857"/>
                </a:cubicBezTo>
                <a:cubicBezTo>
                  <a:pt x="35678" y="7847"/>
                  <a:pt x="35321" y="8832"/>
                  <a:pt x="34779" y="9718"/>
                </a:cubicBezTo>
                <a:cubicBezTo>
                  <a:pt x="34777" y="9718"/>
                  <a:pt x="34775" y="9716"/>
                  <a:pt x="34774" y="9716"/>
                </a:cubicBezTo>
                <a:cubicBezTo>
                  <a:pt x="34728" y="9703"/>
                  <a:pt x="34679" y="9693"/>
                  <a:pt x="34632" y="9681"/>
                </a:cubicBezTo>
                <a:cubicBezTo>
                  <a:pt x="34600" y="9674"/>
                  <a:pt x="34569" y="9665"/>
                  <a:pt x="34540" y="9657"/>
                </a:cubicBezTo>
                <a:cubicBezTo>
                  <a:pt x="34537" y="9640"/>
                  <a:pt x="34532" y="9626"/>
                  <a:pt x="34529" y="9609"/>
                </a:cubicBezTo>
                <a:cubicBezTo>
                  <a:pt x="34522" y="9579"/>
                  <a:pt x="34515" y="9550"/>
                  <a:pt x="34509" y="9521"/>
                </a:cubicBezTo>
                <a:lnTo>
                  <a:pt x="34493" y="9448"/>
                </a:lnTo>
                <a:cubicBezTo>
                  <a:pt x="34485" y="9419"/>
                  <a:pt x="34478" y="9391"/>
                  <a:pt x="34471" y="9363"/>
                </a:cubicBezTo>
                <a:cubicBezTo>
                  <a:pt x="34465" y="9338"/>
                  <a:pt x="34457" y="9315"/>
                  <a:pt x="34451" y="9291"/>
                </a:cubicBezTo>
                <a:cubicBezTo>
                  <a:pt x="34444" y="9262"/>
                  <a:pt x="34437" y="9234"/>
                  <a:pt x="34428" y="9207"/>
                </a:cubicBezTo>
                <a:cubicBezTo>
                  <a:pt x="34421" y="9182"/>
                  <a:pt x="34415" y="9159"/>
                  <a:pt x="34407" y="9134"/>
                </a:cubicBezTo>
                <a:cubicBezTo>
                  <a:pt x="34400" y="9106"/>
                  <a:pt x="34391" y="9076"/>
                  <a:pt x="34384" y="9048"/>
                </a:cubicBezTo>
                <a:lnTo>
                  <a:pt x="34362" y="8976"/>
                </a:lnTo>
                <a:cubicBezTo>
                  <a:pt x="34353" y="8950"/>
                  <a:pt x="34346" y="8922"/>
                  <a:pt x="34335" y="8894"/>
                </a:cubicBezTo>
                <a:cubicBezTo>
                  <a:pt x="34328" y="8870"/>
                  <a:pt x="34321" y="8847"/>
                  <a:pt x="34313" y="8820"/>
                </a:cubicBezTo>
                <a:cubicBezTo>
                  <a:pt x="34304" y="8792"/>
                  <a:pt x="34296" y="8767"/>
                  <a:pt x="34288" y="8740"/>
                </a:cubicBezTo>
                <a:cubicBezTo>
                  <a:pt x="34281" y="8716"/>
                  <a:pt x="34272" y="8692"/>
                  <a:pt x="34265" y="8666"/>
                </a:cubicBezTo>
                <a:cubicBezTo>
                  <a:pt x="34254" y="8639"/>
                  <a:pt x="34246" y="8613"/>
                  <a:pt x="34237" y="8587"/>
                </a:cubicBezTo>
                <a:cubicBezTo>
                  <a:pt x="34228" y="8563"/>
                  <a:pt x="34221" y="8537"/>
                  <a:pt x="34210" y="8513"/>
                </a:cubicBezTo>
                <a:lnTo>
                  <a:pt x="34184" y="8437"/>
                </a:lnTo>
                <a:cubicBezTo>
                  <a:pt x="34173" y="8412"/>
                  <a:pt x="34165" y="8387"/>
                  <a:pt x="34156" y="8363"/>
                </a:cubicBezTo>
                <a:cubicBezTo>
                  <a:pt x="34147" y="8336"/>
                  <a:pt x="34135" y="8311"/>
                  <a:pt x="34126" y="8288"/>
                </a:cubicBezTo>
                <a:cubicBezTo>
                  <a:pt x="34118" y="8263"/>
                  <a:pt x="34107" y="8238"/>
                  <a:pt x="34097" y="8214"/>
                </a:cubicBezTo>
                <a:cubicBezTo>
                  <a:pt x="34088" y="8188"/>
                  <a:pt x="34076" y="8164"/>
                  <a:pt x="34068" y="8138"/>
                </a:cubicBezTo>
                <a:cubicBezTo>
                  <a:pt x="34059" y="8114"/>
                  <a:pt x="34047" y="8089"/>
                  <a:pt x="34038" y="8064"/>
                </a:cubicBezTo>
                <a:cubicBezTo>
                  <a:pt x="34026" y="8041"/>
                  <a:pt x="34018" y="8017"/>
                  <a:pt x="34007" y="7991"/>
                </a:cubicBezTo>
                <a:cubicBezTo>
                  <a:pt x="33995" y="7967"/>
                  <a:pt x="33987" y="7942"/>
                  <a:pt x="33975" y="7917"/>
                </a:cubicBezTo>
                <a:cubicBezTo>
                  <a:pt x="33965" y="7894"/>
                  <a:pt x="33953" y="7870"/>
                  <a:pt x="33944" y="7847"/>
                </a:cubicBezTo>
                <a:cubicBezTo>
                  <a:pt x="33932" y="7822"/>
                  <a:pt x="33922" y="7797"/>
                  <a:pt x="33910" y="7773"/>
                </a:cubicBezTo>
                <a:cubicBezTo>
                  <a:pt x="33900" y="7748"/>
                  <a:pt x="33888" y="7725"/>
                  <a:pt x="33878" y="7703"/>
                </a:cubicBezTo>
                <a:cubicBezTo>
                  <a:pt x="33866" y="7679"/>
                  <a:pt x="33854" y="7653"/>
                  <a:pt x="33843" y="7629"/>
                </a:cubicBezTo>
                <a:cubicBezTo>
                  <a:pt x="33832" y="7605"/>
                  <a:pt x="33820" y="7583"/>
                  <a:pt x="33810" y="7561"/>
                </a:cubicBezTo>
                <a:cubicBezTo>
                  <a:pt x="33797" y="7536"/>
                  <a:pt x="33787" y="7511"/>
                  <a:pt x="33773" y="7488"/>
                </a:cubicBezTo>
                <a:cubicBezTo>
                  <a:pt x="33762" y="7466"/>
                  <a:pt x="33751" y="7444"/>
                  <a:pt x="33738" y="7420"/>
                </a:cubicBezTo>
                <a:cubicBezTo>
                  <a:pt x="33725" y="7395"/>
                  <a:pt x="33713" y="7370"/>
                  <a:pt x="33700" y="7347"/>
                </a:cubicBezTo>
                <a:cubicBezTo>
                  <a:pt x="33688" y="7325"/>
                  <a:pt x="33676" y="7302"/>
                  <a:pt x="33665" y="7280"/>
                </a:cubicBezTo>
                <a:cubicBezTo>
                  <a:pt x="33651" y="7255"/>
                  <a:pt x="33640" y="7230"/>
                  <a:pt x="33625" y="7207"/>
                </a:cubicBezTo>
                <a:cubicBezTo>
                  <a:pt x="33620" y="7201"/>
                  <a:pt x="33619" y="7195"/>
                  <a:pt x="33615" y="7189"/>
                </a:cubicBezTo>
                <a:cubicBezTo>
                  <a:pt x="33606" y="7173"/>
                  <a:pt x="33597" y="7158"/>
                  <a:pt x="33588" y="7142"/>
                </a:cubicBezTo>
                <a:cubicBezTo>
                  <a:pt x="33578" y="7123"/>
                  <a:pt x="33567" y="7107"/>
                  <a:pt x="33559" y="7089"/>
                </a:cubicBezTo>
                <a:cubicBezTo>
                  <a:pt x="33572" y="7077"/>
                  <a:pt x="33588" y="7064"/>
                  <a:pt x="33603" y="7054"/>
                </a:cubicBezTo>
                <a:cubicBezTo>
                  <a:pt x="33622" y="7039"/>
                  <a:pt x="33642" y="7023"/>
                  <a:pt x="33663" y="7008"/>
                </a:cubicBezTo>
                <a:cubicBezTo>
                  <a:pt x="33682" y="6992"/>
                  <a:pt x="33703" y="6976"/>
                  <a:pt x="33725" y="6961"/>
                </a:cubicBezTo>
                <a:lnTo>
                  <a:pt x="33785" y="6917"/>
                </a:lnTo>
                <a:cubicBezTo>
                  <a:pt x="33806" y="6902"/>
                  <a:pt x="33828" y="6888"/>
                  <a:pt x="33848" y="6873"/>
                </a:cubicBezTo>
                <a:lnTo>
                  <a:pt x="33909" y="6829"/>
                </a:lnTo>
                <a:cubicBezTo>
                  <a:pt x="33931" y="6814"/>
                  <a:pt x="33951" y="6799"/>
                  <a:pt x="33973" y="6785"/>
                </a:cubicBezTo>
                <a:cubicBezTo>
                  <a:pt x="33994" y="6770"/>
                  <a:pt x="34013" y="6757"/>
                  <a:pt x="34035" y="6742"/>
                </a:cubicBezTo>
                <a:cubicBezTo>
                  <a:pt x="34057" y="6727"/>
                  <a:pt x="34078" y="6716"/>
                  <a:pt x="34100" y="6701"/>
                </a:cubicBezTo>
                <a:cubicBezTo>
                  <a:pt x="34121" y="6688"/>
                  <a:pt x="34143" y="6673"/>
                  <a:pt x="34163" y="6660"/>
                </a:cubicBezTo>
                <a:cubicBezTo>
                  <a:pt x="34185" y="6646"/>
                  <a:pt x="34204" y="6632"/>
                  <a:pt x="34226" y="6620"/>
                </a:cubicBezTo>
                <a:cubicBezTo>
                  <a:pt x="34247" y="6607"/>
                  <a:pt x="34269" y="6594"/>
                  <a:pt x="34290" y="6580"/>
                </a:cubicBezTo>
                <a:cubicBezTo>
                  <a:pt x="34303" y="6571"/>
                  <a:pt x="34318" y="6564"/>
                  <a:pt x="34329" y="6555"/>
                </a:cubicBezTo>
                <a:close/>
                <a:moveTo>
                  <a:pt x="20412" y="6608"/>
                </a:moveTo>
                <a:lnTo>
                  <a:pt x="20412" y="6608"/>
                </a:lnTo>
                <a:cubicBezTo>
                  <a:pt x="18823" y="7483"/>
                  <a:pt x="17251" y="8525"/>
                  <a:pt x="15732" y="9719"/>
                </a:cubicBezTo>
                <a:cubicBezTo>
                  <a:pt x="15701" y="9685"/>
                  <a:pt x="15674" y="9650"/>
                  <a:pt x="15645" y="9616"/>
                </a:cubicBezTo>
                <a:cubicBezTo>
                  <a:pt x="15618" y="9585"/>
                  <a:pt x="15590" y="9554"/>
                  <a:pt x="15565" y="9523"/>
                </a:cubicBezTo>
                <a:cubicBezTo>
                  <a:pt x="15530" y="9482"/>
                  <a:pt x="15498" y="9440"/>
                  <a:pt x="15462" y="9400"/>
                </a:cubicBezTo>
                <a:cubicBezTo>
                  <a:pt x="15434" y="9369"/>
                  <a:pt x="15409" y="9335"/>
                  <a:pt x="15382" y="9304"/>
                </a:cubicBezTo>
                <a:cubicBezTo>
                  <a:pt x="15351" y="9268"/>
                  <a:pt x="15320" y="9229"/>
                  <a:pt x="15286" y="9193"/>
                </a:cubicBezTo>
                <a:cubicBezTo>
                  <a:pt x="16958" y="8039"/>
                  <a:pt x="18700" y="7167"/>
                  <a:pt x="20412" y="6608"/>
                </a:cubicBezTo>
                <a:close/>
                <a:moveTo>
                  <a:pt x="27418" y="9209"/>
                </a:moveTo>
                <a:cubicBezTo>
                  <a:pt x="27837" y="9330"/>
                  <a:pt x="28232" y="9488"/>
                  <a:pt x="28600" y="9680"/>
                </a:cubicBezTo>
                <a:lnTo>
                  <a:pt x="28600" y="9680"/>
                </a:lnTo>
                <a:cubicBezTo>
                  <a:pt x="28599" y="9680"/>
                  <a:pt x="28598" y="9681"/>
                  <a:pt x="28597" y="9681"/>
                </a:cubicBezTo>
                <a:cubicBezTo>
                  <a:pt x="28544" y="9693"/>
                  <a:pt x="28491" y="9703"/>
                  <a:pt x="28437" y="9716"/>
                </a:cubicBezTo>
                <a:cubicBezTo>
                  <a:pt x="28408" y="9722"/>
                  <a:pt x="28378" y="9729"/>
                  <a:pt x="28349" y="9737"/>
                </a:cubicBezTo>
                <a:cubicBezTo>
                  <a:pt x="28308" y="9746"/>
                  <a:pt x="28265" y="9756"/>
                  <a:pt x="28221" y="9766"/>
                </a:cubicBezTo>
                <a:cubicBezTo>
                  <a:pt x="28191" y="9774"/>
                  <a:pt x="28163" y="9778"/>
                  <a:pt x="28134" y="9785"/>
                </a:cubicBezTo>
                <a:cubicBezTo>
                  <a:pt x="28069" y="9800"/>
                  <a:pt x="28006" y="9816"/>
                  <a:pt x="27941" y="9834"/>
                </a:cubicBezTo>
                <a:cubicBezTo>
                  <a:pt x="27915" y="9840"/>
                  <a:pt x="27890" y="9846"/>
                  <a:pt x="27863" y="9853"/>
                </a:cubicBezTo>
                <a:cubicBezTo>
                  <a:pt x="27819" y="9865"/>
                  <a:pt x="27774" y="9875"/>
                  <a:pt x="27730" y="9888"/>
                </a:cubicBezTo>
                <a:cubicBezTo>
                  <a:pt x="27699" y="9896"/>
                  <a:pt x="27669" y="9906"/>
                  <a:pt x="27638" y="9913"/>
                </a:cubicBezTo>
                <a:cubicBezTo>
                  <a:pt x="27624" y="9916"/>
                  <a:pt x="27610" y="9921"/>
                  <a:pt x="27596" y="9924"/>
                </a:cubicBezTo>
                <a:cubicBezTo>
                  <a:pt x="27525" y="9746"/>
                  <a:pt x="27465" y="9562"/>
                  <a:pt x="27412" y="9372"/>
                </a:cubicBezTo>
                <a:cubicBezTo>
                  <a:pt x="27413" y="9318"/>
                  <a:pt x="27415" y="9263"/>
                  <a:pt x="27418" y="9209"/>
                </a:cubicBezTo>
                <a:close/>
                <a:moveTo>
                  <a:pt x="13819" y="7719"/>
                </a:moveTo>
                <a:cubicBezTo>
                  <a:pt x="13842" y="7741"/>
                  <a:pt x="13861" y="7763"/>
                  <a:pt x="13883" y="7785"/>
                </a:cubicBezTo>
                <a:cubicBezTo>
                  <a:pt x="13912" y="7816"/>
                  <a:pt x="13942" y="7847"/>
                  <a:pt x="13972" y="7878"/>
                </a:cubicBezTo>
                <a:cubicBezTo>
                  <a:pt x="13999" y="7904"/>
                  <a:pt x="14024" y="7932"/>
                  <a:pt x="14052" y="7960"/>
                </a:cubicBezTo>
                <a:cubicBezTo>
                  <a:pt x="14083" y="7994"/>
                  <a:pt x="14112" y="8025"/>
                  <a:pt x="14145" y="8057"/>
                </a:cubicBezTo>
                <a:cubicBezTo>
                  <a:pt x="14170" y="8085"/>
                  <a:pt x="14197" y="8114"/>
                  <a:pt x="14222" y="8142"/>
                </a:cubicBezTo>
                <a:cubicBezTo>
                  <a:pt x="14255" y="8175"/>
                  <a:pt x="14286" y="8209"/>
                  <a:pt x="14317" y="8242"/>
                </a:cubicBezTo>
                <a:cubicBezTo>
                  <a:pt x="14345" y="8272"/>
                  <a:pt x="14370" y="8301"/>
                  <a:pt x="14398" y="8332"/>
                </a:cubicBezTo>
                <a:cubicBezTo>
                  <a:pt x="14428" y="8366"/>
                  <a:pt x="14461" y="8400"/>
                  <a:pt x="14493" y="8435"/>
                </a:cubicBezTo>
                <a:cubicBezTo>
                  <a:pt x="14521" y="8463"/>
                  <a:pt x="14546" y="8492"/>
                  <a:pt x="14574" y="8523"/>
                </a:cubicBezTo>
                <a:cubicBezTo>
                  <a:pt x="14608" y="8557"/>
                  <a:pt x="14639" y="8594"/>
                  <a:pt x="14671" y="8629"/>
                </a:cubicBezTo>
                <a:cubicBezTo>
                  <a:pt x="14699" y="8659"/>
                  <a:pt x="14726" y="8690"/>
                  <a:pt x="14752" y="8719"/>
                </a:cubicBezTo>
                <a:cubicBezTo>
                  <a:pt x="14786" y="8756"/>
                  <a:pt x="14818" y="8792"/>
                  <a:pt x="14851" y="8829"/>
                </a:cubicBezTo>
                <a:cubicBezTo>
                  <a:pt x="14877" y="8862"/>
                  <a:pt x="14905" y="8892"/>
                  <a:pt x="14931" y="8923"/>
                </a:cubicBezTo>
                <a:cubicBezTo>
                  <a:pt x="14964" y="8960"/>
                  <a:pt x="14998" y="8998"/>
                  <a:pt x="15030" y="9035"/>
                </a:cubicBezTo>
                <a:cubicBezTo>
                  <a:pt x="15058" y="9068"/>
                  <a:pt x="15086" y="9098"/>
                  <a:pt x="15111" y="9129"/>
                </a:cubicBezTo>
                <a:lnTo>
                  <a:pt x="15145" y="9168"/>
                </a:lnTo>
                <a:cubicBezTo>
                  <a:pt x="14778" y="9428"/>
                  <a:pt x="14417" y="9694"/>
                  <a:pt x="14059" y="9974"/>
                </a:cubicBezTo>
                <a:cubicBezTo>
                  <a:pt x="14036" y="9943"/>
                  <a:pt x="14014" y="9909"/>
                  <a:pt x="13990" y="9878"/>
                </a:cubicBezTo>
                <a:cubicBezTo>
                  <a:pt x="13961" y="9837"/>
                  <a:pt x="13933" y="9797"/>
                  <a:pt x="13903" y="9756"/>
                </a:cubicBezTo>
                <a:lnTo>
                  <a:pt x="13831" y="9657"/>
                </a:lnTo>
                <a:cubicBezTo>
                  <a:pt x="13805" y="9616"/>
                  <a:pt x="13777" y="9578"/>
                  <a:pt x="13749" y="9538"/>
                </a:cubicBezTo>
                <a:cubicBezTo>
                  <a:pt x="13725" y="9504"/>
                  <a:pt x="13703" y="9472"/>
                  <a:pt x="13680" y="9438"/>
                </a:cubicBezTo>
                <a:cubicBezTo>
                  <a:pt x="13652" y="9400"/>
                  <a:pt x="13625" y="9359"/>
                  <a:pt x="13599" y="9321"/>
                </a:cubicBezTo>
                <a:cubicBezTo>
                  <a:pt x="13577" y="9288"/>
                  <a:pt x="13555" y="9256"/>
                  <a:pt x="13533" y="9223"/>
                </a:cubicBezTo>
                <a:lnTo>
                  <a:pt x="13455" y="9107"/>
                </a:lnTo>
                <a:cubicBezTo>
                  <a:pt x="13433" y="9073"/>
                  <a:pt x="13411" y="9043"/>
                  <a:pt x="13390" y="9010"/>
                </a:cubicBezTo>
                <a:cubicBezTo>
                  <a:pt x="13365" y="8973"/>
                  <a:pt x="13341" y="8934"/>
                  <a:pt x="13316" y="8897"/>
                </a:cubicBezTo>
                <a:cubicBezTo>
                  <a:pt x="13294" y="8866"/>
                  <a:pt x="13275" y="8834"/>
                  <a:pt x="13253" y="8803"/>
                </a:cubicBezTo>
                <a:cubicBezTo>
                  <a:pt x="13228" y="8766"/>
                  <a:pt x="13205" y="8729"/>
                  <a:pt x="13181" y="8694"/>
                </a:cubicBezTo>
                <a:lnTo>
                  <a:pt x="13121" y="8600"/>
                </a:lnTo>
                <a:cubicBezTo>
                  <a:pt x="13096" y="8564"/>
                  <a:pt x="13074" y="8528"/>
                  <a:pt x="13052" y="8492"/>
                </a:cubicBezTo>
                <a:cubicBezTo>
                  <a:pt x="13033" y="8462"/>
                  <a:pt x="13012" y="8431"/>
                  <a:pt x="12993" y="8401"/>
                </a:cubicBezTo>
                <a:cubicBezTo>
                  <a:pt x="12991" y="8400"/>
                  <a:pt x="12990" y="8398"/>
                  <a:pt x="12990" y="8394"/>
                </a:cubicBezTo>
                <a:cubicBezTo>
                  <a:pt x="13262" y="8166"/>
                  <a:pt x="13539" y="7941"/>
                  <a:pt x="13819" y="7719"/>
                </a:cubicBezTo>
                <a:close/>
                <a:moveTo>
                  <a:pt x="27399" y="9651"/>
                </a:moveTo>
                <a:cubicBezTo>
                  <a:pt x="27429" y="9750"/>
                  <a:pt x="27465" y="9849"/>
                  <a:pt x="27503" y="9946"/>
                </a:cubicBezTo>
                <a:cubicBezTo>
                  <a:pt x="27478" y="9953"/>
                  <a:pt x="27454" y="9959"/>
                  <a:pt x="27428" y="9966"/>
                </a:cubicBezTo>
                <a:cubicBezTo>
                  <a:pt x="27418" y="9969"/>
                  <a:pt x="27406" y="9972"/>
                  <a:pt x="27397" y="9975"/>
                </a:cubicBezTo>
                <a:cubicBezTo>
                  <a:pt x="27385" y="9979"/>
                  <a:pt x="27377" y="9981"/>
                  <a:pt x="27365" y="9984"/>
                </a:cubicBezTo>
                <a:cubicBezTo>
                  <a:pt x="27378" y="9874"/>
                  <a:pt x="27390" y="9763"/>
                  <a:pt x="27399" y="9651"/>
                </a:cubicBezTo>
                <a:close/>
                <a:moveTo>
                  <a:pt x="34563" y="9768"/>
                </a:moveTo>
                <a:cubicBezTo>
                  <a:pt x="34618" y="9779"/>
                  <a:pt x="34671" y="9793"/>
                  <a:pt x="34724" y="9807"/>
                </a:cubicBezTo>
                <a:cubicBezTo>
                  <a:pt x="34687" y="9869"/>
                  <a:pt x="34649" y="9928"/>
                  <a:pt x="34607" y="9987"/>
                </a:cubicBezTo>
                <a:cubicBezTo>
                  <a:pt x="34604" y="9969"/>
                  <a:pt x="34603" y="9953"/>
                  <a:pt x="34599" y="9937"/>
                </a:cubicBezTo>
                <a:cubicBezTo>
                  <a:pt x="34593" y="9906"/>
                  <a:pt x="34585" y="9877"/>
                  <a:pt x="34581" y="9847"/>
                </a:cubicBezTo>
                <a:cubicBezTo>
                  <a:pt x="34575" y="9822"/>
                  <a:pt x="34571" y="9799"/>
                  <a:pt x="34566" y="9774"/>
                </a:cubicBezTo>
                <a:cubicBezTo>
                  <a:pt x="34566" y="9771"/>
                  <a:pt x="34566" y="9769"/>
                  <a:pt x="34563" y="9768"/>
                </a:cubicBezTo>
                <a:close/>
                <a:moveTo>
                  <a:pt x="30070" y="9540"/>
                </a:moveTo>
                <a:cubicBezTo>
                  <a:pt x="30067" y="9576"/>
                  <a:pt x="30061" y="9613"/>
                  <a:pt x="30058" y="9650"/>
                </a:cubicBezTo>
                <a:cubicBezTo>
                  <a:pt x="30055" y="9665"/>
                  <a:pt x="30055" y="9681"/>
                  <a:pt x="30054" y="9696"/>
                </a:cubicBezTo>
                <a:cubicBezTo>
                  <a:pt x="30052" y="9722"/>
                  <a:pt x="30049" y="9746"/>
                  <a:pt x="30048" y="9771"/>
                </a:cubicBezTo>
                <a:cubicBezTo>
                  <a:pt x="30046" y="9790"/>
                  <a:pt x="30046" y="9807"/>
                  <a:pt x="30045" y="9826"/>
                </a:cubicBezTo>
                <a:cubicBezTo>
                  <a:pt x="30042" y="9849"/>
                  <a:pt x="30040" y="9871"/>
                  <a:pt x="30040" y="9893"/>
                </a:cubicBezTo>
                <a:cubicBezTo>
                  <a:pt x="30039" y="9910"/>
                  <a:pt x="30039" y="9931"/>
                  <a:pt x="30039" y="9950"/>
                </a:cubicBezTo>
                <a:cubicBezTo>
                  <a:pt x="30039" y="9971"/>
                  <a:pt x="30037" y="9991"/>
                  <a:pt x="30037" y="10013"/>
                </a:cubicBezTo>
                <a:cubicBezTo>
                  <a:pt x="30037" y="10032"/>
                  <a:pt x="30037" y="10053"/>
                  <a:pt x="30034" y="10071"/>
                </a:cubicBezTo>
                <a:lnTo>
                  <a:pt x="30034" y="10134"/>
                </a:lnTo>
                <a:cubicBezTo>
                  <a:pt x="30036" y="10154"/>
                  <a:pt x="30036" y="10175"/>
                  <a:pt x="30037" y="10194"/>
                </a:cubicBezTo>
                <a:lnTo>
                  <a:pt x="30037" y="10256"/>
                </a:lnTo>
                <a:cubicBezTo>
                  <a:pt x="30037" y="10275"/>
                  <a:pt x="30037" y="10296"/>
                  <a:pt x="30039" y="10313"/>
                </a:cubicBezTo>
                <a:cubicBezTo>
                  <a:pt x="30039" y="10334"/>
                  <a:pt x="30040" y="10356"/>
                  <a:pt x="30040" y="10377"/>
                </a:cubicBezTo>
                <a:cubicBezTo>
                  <a:pt x="30040" y="10394"/>
                  <a:pt x="30043" y="10413"/>
                  <a:pt x="30043" y="10432"/>
                </a:cubicBezTo>
                <a:cubicBezTo>
                  <a:pt x="30045" y="10453"/>
                  <a:pt x="30045" y="10475"/>
                  <a:pt x="30046" y="10496"/>
                </a:cubicBezTo>
                <a:cubicBezTo>
                  <a:pt x="30048" y="10513"/>
                  <a:pt x="30048" y="10533"/>
                  <a:pt x="30051" y="10550"/>
                </a:cubicBezTo>
                <a:cubicBezTo>
                  <a:pt x="30052" y="10565"/>
                  <a:pt x="30052" y="10583"/>
                  <a:pt x="30054" y="10597"/>
                </a:cubicBezTo>
                <a:cubicBezTo>
                  <a:pt x="29706" y="10260"/>
                  <a:pt x="29318" y="9968"/>
                  <a:pt x="28892" y="9722"/>
                </a:cubicBezTo>
                <a:cubicBezTo>
                  <a:pt x="29286" y="9646"/>
                  <a:pt x="29677" y="9585"/>
                  <a:pt x="30065" y="9540"/>
                </a:cubicBezTo>
                <a:close/>
                <a:moveTo>
                  <a:pt x="15205" y="9251"/>
                </a:moveTo>
                <a:lnTo>
                  <a:pt x="15207" y="9253"/>
                </a:lnTo>
                <a:cubicBezTo>
                  <a:pt x="15234" y="9282"/>
                  <a:pt x="15262" y="9313"/>
                  <a:pt x="15287" y="9344"/>
                </a:cubicBezTo>
                <a:cubicBezTo>
                  <a:pt x="15321" y="9385"/>
                  <a:pt x="15357" y="9423"/>
                  <a:pt x="15389" y="9465"/>
                </a:cubicBezTo>
                <a:cubicBezTo>
                  <a:pt x="15417" y="9497"/>
                  <a:pt x="15443" y="9528"/>
                  <a:pt x="15470" y="9562"/>
                </a:cubicBezTo>
                <a:cubicBezTo>
                  <a:pt x="15502" y="9601"/>
                  <a:pt x="15536" y="9641"/>
                  <a:pt x="15568" y="9681"/>
                </a:cubicBezTo>
                <a:cubicBezTo>
                  <a:pt x="15596" y="9715"/>
                  <a:pt x="15624" y="9747"/>
                  <a:pt x="15652" y="9782"/>
                </a:cubicBezTo>
                <a:cubicBezTo>
                  <a:pt x="15284" y="10072"/>
                  <a:pt x="14924" y="10369"/>
                  <a:pt x="14568" y="10672"/>
                </a:cubicBezTo>
                <a:cubicBezTo>
                  <a:pt x="14565" y="10666"/>
                  <a:pt x="14559" y="10660"/>
                  <a:pt x="14556" y="10656"/>
                </a:cubicBezTo>
                <a:cubicBezTo>
                  <a:pt x="14530" y="10622"/>
                  <a:pt x="14505" y="10587"/>
                  <a:pt x="14480" y="10555"/>
                </a:cubicBezTo>
                <a:cubicBezTo>
                  <a:pt x="14449" y="10513"/>
                  <a:pt x="14420" y="10472"/>
                  <a:pt x="14389" y="10431"/>
                </a:cubicBezTo>
                <a:cubicBezTo>
                  <a:pt x="14362" y="10396"/>
                  <a:pt x="14337" y="10363"/>
                  <a:pt x="14314" y="10328"/>
                </a:cubicBezTo>
                <a:cubicBezTo>
                  <a:pt x="14284" y="10288"/>
                  <a:pt x="14255" y="10247"/>
                  <a:pt x="14222" y="10205"/>
                </a:cubicBezTo>
                <a:cubicBezTo>
                  <a:pt x="14199" y="10172"/>
                  <a:pt x="14174" y="10137"/>
                  <a:pt x="14149" y="10104"/>
                </a:cubicBezTo>
                <a:cubicBezTo>
                  <a:pt x="14139" y="10087"/>
                  <a:pt x="14127" y="10072"/>
                  <a:pt x="14117" y="10056"/>
                </a:cubicBezTo>
                <a:cubicBezTo>
                  <a:pt x="14475" y="9775"/>
                  <a:pt x="14839" y="9506"/>
                  <a:pt x="15205" y="9251"/>
                </a:cubicBezTo>
                <a:close/>
                <a:moveTo>
                  <a:pt x="35946" y="6883"/>
                </a:moveTo>
                <a:cubicBezTo>
                  <a:pt x="36311" y="6983"/>
                  <a:pt x="36664" y="7099"/>
                  <a:pt x="37003" y="7232"/>
                </a:cubicBezTo>
                <a:cubicBezTo>
                  <a:pt x="37440" y="8410"/>
                  <a:pt x="37686" y="9704"/>
                  <a:pt x="37733" y="11100"/>
                </a:cubicBezTo>
                <a:cubicBezTo>
                  <a:pt x="37727" y="11097"/>
                  <a:pt x="37724" y="11094"/>
                  <a:pt x="37718" y="11091"/>
                </a:cubicBezTo>
                <a:cubicBezTo>
                  <a:pt x="37686" y="11066"/>
                  <a:pt x="37652" y="11046"/>
                  <a:pt x="37620" y="11021"/>
                </a:cubicBezTo>
                <a:cubicBezTo>
                  <a:pt x="37590" y="11000"/>
                  <a:pt x="37562" y="10981"/>
                  <a:pt x="37533" y="10961"/>
                </a:cubicBezTo>
                <a:cubicBezTo>
                  <a:pt x="37501" y="10938"/>
                  <a:pt x="37465" y="10916"/>
                  <a:pt x="37431" y="10894"/>
                </a:cubicBezTo>
                <a:cubicBezTo>
                  <a:pt x="37402" y="10874"/>
                  <a:pt x="37373" y="10856"/>
                  <a:pt x="37343" y="10836"/>
                </a:cubicBezTo>
                <a:cubicBezTo>
                  <a:pt x="37311" y="10813"/>
                  <a:pt x="37276" y="10793"/>
                  <a:pt x="37240" y="10771"/>
                </a:cubicBezTo>
                <a:cubicBezTo>
                  <a:pt x="37211" y="10753"/>
                  <a:pt x="37180" y="10733"/>
                  <a:pt x="37151" y="10715"/>
                </a:cubicBezTo>
                <a:cubicBezTo>
                  <a:pt x="37115" y="10694"/>
                  <a:pt x="37081" y="10674"/>
                  <a:pt x="37046" y="10652"/>
                </a:cubicBezTo>
                <a:cubicBezTo>
                  <a:pt x="37014" y="10633"/>
                  <a:pt x="36986" y="10615"/>
                  <a:pt x="36953" y="10599"/>
                </a:cubicBezTo>
                <a:cubicBezTo>
                  <a:pt x="36918" y="10578"/>
                  <a:pt x="36881" y="10558"/>
                  <a:pt x="36845" y="10540"/>
                </a:cubicBezTo>
                <a:cubicBezTo>
                  <a:pt x="36814" y="10522"/>
                  <a:pt x="36783" y="10505"/>
                  <a:pt x="36752" y="10488"/>
                </a:cubicBezTo>
                <a:cubicBezTo>
                  <a:pt x="36715" y="10468"/>
                  <a:pt x="36678" y="10449"/>
                  <a:pt x="36642" y="10431"/>
                </a:cubicBezTo>
                <a:cubicBezTo>
                  <a:pt x="36609" y="10415"/>
                  <a:pt x="36578" y="10397"/>
                  <a:pt x="36546" y="10381"/>
                </a:cubicBezTo>
                <a:cubicBezTo>
                  <a:pt x="36509" y="10363"/>
                  <a:pt x="36469" y="10344"/>
                  <a:pt x="36433" y="10328"/>
                </a:cubicBezTo>
                <a:cubicBezTo>
                  <a:pt x="36400" y="10313"/>
                  <a:pt x="36369" y="10297"/>
                  <a:pt x="36336" y="10282"/>
                </a:cubicBezTo>
                <a:cubicBezTo>
                  <a:pt x="36297" y="10263"/>
                  <a:pt x="36261" y="10247"/>
                  <a:pt x="36222" y="10231"/>
                </a:cubicBezTo>
                <a:lnTo>
                  <a:pt x="36122" y="10187"/>
                </a:lnTo>
                <a:lnTo>
                  <a:pt x="36006" y="10137"/>
                </a:lnTo>
                <a:cubicBezTo>
                  <a:pt x="35974" y="10122"/>
                  <a:pt x="35940" y="10109"/>
                  <a:pt x="35908" y="10094"/>
                </a:cubicBezTo>
                <a:cubicBezTo>
                  <a:pt x="35869" y="10078"/>
                  <a:pt x="35828" y="10063"/>
                  <a:pt x="35790" y="10049"/>
                </a:cubicBezTo>
                <a:cubicBezTo>
                  <a:pt x="35758" y="10035"/>
                  <a:pt x="35722" y="10021"/>
                  <a:pt x="35688" y="10007"/>
                </a:cubicBezTo>
                <a:lnTo>
                  <a:pt x="35568" y="9963"/>
                </a:lnTo>
                <a:cubicBezTo>
                  <a:pt x="35533" y="9952"/>
                  <a:pt x="35499" y="9938"/>
                  <a:pt x="35465" y="9927"/>
                </a:cubicBezTo>
                <a:cubicBezTo>
                  <a:pt x="35424" y="9912"/>
                  <a:pt x="35381" y="9900"/>
                  <a:pt x="35341" y="9887"/>
                </a:cubicBezTo>
                <a:cubicBezTo>
                  <a:pt x="35306" y="9877"/>
                  <a:pt x="35274" y="9863"/>
                  <a:pt x="35238" y="9851"/>
                </a:cubicBezTo>
                <a:lnTo>
                  <a:pt x="35112" y="9813"/>
                </a:lnTo>
                <a:cubicBezTo>
                  <a:pt x="35077" y="9803"/>
                  <a:pt x="35043" y="9791"/>
                  <a:pt x="35009" y="9782"/>
                </a:cubicBezTo>
                <a:cubicBezTo>
                  <a:pt x="34965" y="9769"/>
                  <a:pt x="34922" y="9759"/>
                  <a:pt x="34878" y="9746"/>
                </a:cubicBezTo>
                <a:cubicBezTo>
                  <a:pt x="35415" y="8857"/>
                  <a:pt x="35771" y="7872"/>
                  <a:pt x="35946" y="6883"/>
                </a:cubicBezTo>
                <a:close/>
                <a:moveTo>
                  <a:pt x="39255" y="5555"/>
                </a:moveTo>
                <a:cubicBezTo>
                  <a:pt x="39276" y="5558"/>
                  <a:pt x="39297" y="5562"/>
                  <a:pt x="39316" y="5568"/>
                </a:cubicBezTo>
                <a:cubicBezTo>
                  <a:pt x="39319" y="5568"/>
                  <a:pt x="39322" y="5570"/>
                  <a:pt x="39323" y="5570"/>
                </a:cubicBezTo>
                <a:cubicBezTo>
                  <a:pt x="39363" y="5579"/>
                  <a:pt x="39399" y="5586"/>
                  <a:pt x="39438" y="5595"/>
                </a:cubicBezTo>
                <a:lnTo>
                  <a:pt x="39442" y="5595"/>
                </a:lnTo>
                <a:cubicBezTo>
                  <a:pt x="39451" y="5598"/>
                  <a:pt x="39460" y="5599"/>
                  <a:pt x="39467" y="5602"/>
                </a:cubicBezTo>
                <a:cubicBezTo>
                  <a:pt x="40632" y="6439"/>
                  <a:pt x="41601" y="7504"/>
                  <a:pt x="42344" y="8775"/>
                </a:cubicBezTo>
                <a:cubicBezTo>
                  <a:pt x="42350" y="8791"/>
                  <a:pt x="42356" y="8807"/>
                  <a:pt x="42363" y="8826"/>
                </a:cubicBezTo>
                <a:cubicBezTo>
                  <a:pt x="42366" y="8837"/>
                  <a:pt x="42371" y="8845"/>
                  <a:pt x="42374" y="8857"/>
                </a:cubicBezTo>
                <a:cubicBezTo>
                  <a:pt x="42374" y="8863"/>
                  <a:pt x="42374" y="8867"/>
                  <a:pt x="42377" y="8873"/>
                </a:cubicBezTo>
                <a:lnTo>
                  <a:pt x="42381" y="8973"/>
                </a:lnTo>
                <a:lnTo>
                  <a:pt x="42381" y="8993"/>
                </a:lnTo>
                <a:cubicBezTo>
                  <a:pt x="42384" y="9032"/>
                  <a:pt x="42384" y="9072"/>
                  <a:pt x="42384" y="9113"/>
                </a:cubicBezTo>
                <a:cubicBezTo>
                  <a:pt x="42387" y="9123"/>
                  <a:pt x="42387" y="9135"/>
                  <a:pt x="42387" y="9145"/>
                </a:cubicBezTo>
                <a:cubicBezTo>
                  <a:pt x="42387" y="9178"/>
                  <a:pt x="42387" y="9209"/>
                  <a:pt x="42385" y="9240"/>
                </a:cubicBezTo>
                <a:cubicBezTo>
                  <a:pt x="42385" y="9251"/>
                  <a:pt x="42385" y="9263"/>
                  <a:pt x="42384" y="9275"/>
                </a:cubicBezTo>
                <a:lnTo>
                  <a:pt x="42378" y="9396"/>
                </a:lnTo>
                <a:cubicBezTo>
                  <a:pt x="42374" y="9444"/>
                  <a:pt x="42371" y="9490"/>
                  <a:pt x="42366" y="9538"/>
                </a:cubicBezTo>
                <a:cubicBezTo>
                  <a:pt x="42365" y="9554"/>
                  <a:pt x="42363" y="9569"/>
                  <a:pt x="42362" y="9585"/>
                </a:cubicBezTo>
                <a:lnTo>
                  <a:pt x="42350" y="9679"/>
                </a:lnTo>
                <a:cubicBezTo>
                  <a:pt x="42349" y="9697"/>
                  <a:pt x="42344" y="9718"/>
                  <a:pt x="42343" y="9735"/>
                </a:cubicBezTo>
                <a:cubicBezTo>
                  <a:pt x="42340" y="9763"/>
                  <a:pt x="42335" y="9793"/>
                  <a:pt x="42329" y="9821"/>
                </a:cubicBezTo>
                <a:cubicBezTo>
                  <a:pt x="42327" y="9841"/>
                  <a:pt x="42322" y="9863"/>
                  <a:pt x="42319" y="9882"/>
                </a:cubicBezTo>
                <a:cubicBezTo>
                  <a:pt x="42313" y="9909"/>
                  <a:pt x="42310" y="9937"/>
                  <a:pt x="42304" y="9962"/>
                </a:cubicBezTo>
                <a:cubicBezTo>
                  <a:pt x="42300" y="9984"/>
                  <a:pt x="42296" y="10006"/>
                  <a:pt x="42291" y="10027"/>
                </a:cubicBezTo>
                <a:cubicBezTo>
                  <a:pt x="42285" y="10053"/>
                  <a:pt x="42281" y="10078"/>
                  <a:pt x="42275" y="10102"/>
                </a:cubicBezTo>
                <a:cubicBezTo>
                  <a:pt x="42269" y="10124"/>
                  <a:pt x="42263" y="10146"/>
                  <a:pt x="42259" y="10169"/>
                </a:cubicBezTo>
                <a:cubicBezTo>
                  <a:pt x="42253" y="10194"/>
                  <a:pt x="42247" y="10219"/>
                  <a:pt x="42240" y="10243"/>
                </a:cubicBezTo>
                <a:cubicBezTo>
                  <a:pt x="42234" y="10265"/>
                  <a:pt x="42227" y="10290"/>
                  <a:pt x="42222" y="10312"/>
                </a:cubicBezTo>
                <a:cubicBezTo>
                  <a:pt x="42215" y="10335"/>
                  <a:pt x="42209" y="10359"/>
                  <a:pt x="42201" y="10382"/>
                </a:cubicBezTo>
                <a:cubicBezTo>
                  <a:pt x="42194" y="10407"/>
                  <a:pt x="42187" y="10430"/>
                  <a:pt x="42179" y="10453"/>
                </a:cubicBezTo>
                <a:cubicBezTo>
                  <a:pt x="42172" y="10477"/>
                  <a:pt x="42165" y="10500"/>
                  <a:pt x="42157" y="10522"/>
                </a:cubicBezTo>
                <a:cubicBezTo>
                  <a:pt x="42150" y="10547"/>
                  <a:pt x="42141" y="10571"/>
                  <a:pt x="42134" y="10594"/>
                </a:cubicBezTo>
                <a:cubicBezTo>
                  <a:pt x="42126" y="10616"/>
                  <a:pt x="42119" y="10641"/>
                  <a:pt x="42109" y="10662"/>
                </a:cubicBezTo>
                <a:cubicBezTo>
                  <a:pt x="42100" y="10687"/>
                  <a:pt x="42093" y="10710"/>
                  <a:pt x="42084" y="10734"/>
                </a:cubicBezTo>
                <a:cubicBezTo>
                  <a:pt x="42075" y="10756"/>
                  <a:pt x="42068" y="10780"/>
                  <a:pt x="42057" y="10802"/>
                </a:cubicBezTo>
                <a:cubicBezTo>
                  <a:pt x="42049" y="10827"/>
                  <a:pt x="42040" y="10850"/>
                  <a:pt x="42028" y="10874"/>
                </a:cubicBezTo>
                <a:lnTo>
                  <a:pt x="42001" y="10940"/>
                </a:lnTo>
                <a:cubicBezTo>
                  <a:pt x="41991" y="10963"/>
                  <a:pt x="41981" y="10988"/>
                  <a:pt x="41969" y="11012"/>
                </a:cubicBezTo>
                <a:cubicBezTo>
                  <a:pt x="41960" y="11034"/>
                  <a:pt x="41951" y="11056"/>
                  <a:pt x="41940" y="11078"/>
                </a:cubicBezTo>
                <a:lnTo>
                  <a:pt x="41907" y="11150"/>
                </a:lnTo>
                <a:cubicBezTo>
                  <a:pt x="41898" y="11172"/>
                  <a:pt x="41887" y="11194"/>
                  <a:pt x="41878" y="11214"/>
                </a:cubicBezTo>
                <a:lnTo>
                  <a:pt x="41878" y="11216"/>
                </a:lnTo>
                <a:cubicBezTo>
                  <a:pt x="41519" y="10606"/>
                  <a:pt x="41104" y="10049"/>
                  <a:pt x="40635" y="9544"/>
                </a:cubicBezTo>
                <a:cubicBezTo>
                  <a:pt x="40394" y="8088"/>
                  <a:pt x="39932" y="6754"/>
                  <a:pt x="39255" y="5555"/>
                </a:cubicBezTo>
                <a:close/>
                <a:moveTo>
                  <a:pt x="27540" y="10038"/>
                </a:moveTo>
                <a:cubicBezTo>
                  <a:pt x="27746" y="10538"/>
                  <a:pt x="28018" y="10988"/>
                  <a:pt x="28361" y="11366"/>
                </a:cubicBezTo>
                <a:cubicBezTo>
                  <a:pt x="28331" y="11359"/>
                  <a:pt x="28302" y="11352"/>
                  <a:pt x="28274" y="11347"/>
                </a:cubicBezTo>
                <a:cubicBezTo>
                  <a:pt x="28255" y="11343"/>
                  <a:pt x="28236" y="11337"/>
                  <a:pt x="28216" y="11334"/>
                </a:cubicBezTo>
                <a:cubicBezTo>
                  <a:pt x="28147" y="11318"/>
                  <a:pt x="28075" y="11303"/>
                  <a:pt x="28003" y="11290"/>
                </a:cubicBezTo>
                <a:cubicBezTo>
                  <a:pt x="27959" y="11281"/>
                  <a:pt x="27913" y="11274"/>
                  <a:pt x="27869" y="11266"/>
                </a:cubicBezTo>
                <a:cubicBezTo>
                  <a:pt x="27855" y="11264"/>
                  <a:pt x="27840" y="11261"/>
                  <a:pt x="27825" y="11259"/>
                </a:cubicBezTo>
                <a:cubicBezTo>
                  <a:pt x="27794" y="11253"/>
                  <a:pt x="27762" y="11247"/>
                  <a:pt x="27732" y="11244"/>
                </a:cubicBezTo>
                <a:cubicBezTo>
                  <a:pt x="27716" y="11241"/>
                  <a:pt x="27700" y="11239"/>
                  <a:pt x="27682" y="11237"/>
                </a:cubicBezTo>
                <a:cubicBezTo>
                  <a:pt x="27652" y="11233"/>
                  <a:pt x="27625" y="11227"/>
                  <a:pt x="27596" y="11224"/>
                </a:cubicBezTo>
                <a:cubicBezTo>
                  <a:pt x="27577" y="11222"/>
                  <a:pt x="27560" y="11218"/>
                  <a:pt x="27541" y="11216"/>
                </a:cubicBezTo>
                <a:cubicBezTo>
                  <a:pt x="27512" y="11212"/>
                  <a:pt x="27485" y="11209"/>
                  <a:pt x="27456" y="11205"/>
                </a:cubicBezTo>
                <a:cubicBezTo>
                  <a:pt x="27438" y="11203"/>
                  <a:pt x="27421" y="11202"/>
                  <a:pt x="27404" y="11200"/>
                </a:cubicBezTo>
                <a:cubicBezTo>
                  <a:pt x="27372" y="11196"/>
                  <a:pt x="27344" y="11193"/>
                  <a:pt x="27312" y="11190"/>
                </a:cubicBezTo>
                <a:cubicBezTo>
                  <a:pt x="27296" y="11189"/>
                  <a:pt x="27281" y="11187"/>
                  <a:pt x="27265" y="11184"/>
                </a:cubicBezTo>
                <a:cubicBezTo>
                  <a:pt x="27229" y="11181"/>
                  <a:pt x="27194" y="11180"/>
                  <a:pt x="27159" y="11175"/>
                </a:cubicBezTo>
                <a:cubicBezTo>
                  <a:pt x="27149" y="11174"/>
                  <a:pt x="27137" y="11174"/>
                  <a:pt x="27126" y="11172"/>
                </a:cubicBezTo>
                <a:cubicBezTo>
                  <a:pt x="27118" y="11172"/>
                  <a:pt x="27107" y="11171"/>
                  <a:pt x="27097" y="11171"/>
                </a:cubicBezTo>
                <a:cubicBezTo>
                  <a:pt x="27210" y="10855"/>
                  <a:pt x="27297" y="10494"/>
                  <a:pt x="27353" y="10091"/>
                </a:cubicBezTo>
                <a:cubicBezTo>
                  <a:pt x="27366" y="10085"/>
                  <a:pt x="27382" y="10081"/>
                  <a:pt x="27397" y="10077"/>
                </a:cubicBezTo>
                <a:lnTo>
                  <a:pt x="27540" y="10038"/>
                </a:lnTo>
                <a:close/>
                <a:moveTo>
                  <a:pt x="20925" y="6446"/>
                </a:moveTo>
                <a:cubicBezTo>
                  <a:pt x="21109" y="7428"/>
                  <a:pt x="21417" y="8403"/>
                  <a:pt x="21821" y="9288"/>
                </a:cubicBezTo>
                <a:cubicBezTo>
                  <a:pt x="20266" y="9740"/>
                  <a:pt x="18681" y="10494"/>
                  <a:pt x="17152" y="11518"/>
                </a:cubicBezTo>
                <a:lnTo>
                  <a:pt x="17152" y="11517"/>
                </a:lnTo>
                <a:cubicBezTo>
                  <a:pt x="17129" y="11483"/>
                  <a:pt x="17104" y="11452"/>
                  <a:pt x="17079" y="11418"/>
                </a:cubicBezTo>
                <a:lnTo>
                  <a:pt x="16975" y="11281"/>
                </a:lnTo>
                <a:cubicBezTo>
                  <a:pt x="16950" y="11252"/>
                  <a:pt x="16927" y="11219"/>
                  <a:pt x="16905" y="11190"/>
                </a:cubicBezTo>
                <a:cubicBezTo>
                  <a:pt x="16867" y="11139"/>
                  <a:pt x="16829" y="11090"/>
                  <a:pt x="16791" y="11037"/>
                </a:cubicBezTo>
                <a:cubicBezTo>
                  <a:pt x="16770" y="11012"/>
                  <a:pt x="16751" y="10986"/>
                  <a:pt x="16730" y="10961"/>
                </a:cubicBezTo>
                <a:cubicBezTo>
                  <a:pt x="16680" y="10894"/>
                  <a:pt x="16630" y="10830"/>
                  <a:pt x="16579" y="10763"/>
                </a:cubicBezTo>
                <a:cubicBezTo>
                  <a:pt x="16570" y="10753"/>
                  <a:pt x="16563" y="10741"/>
                  <a:pt x="16555" y="10733"/>
                </a:cubicBezTo>
                <a:cubicBezTo>
                  <a:pt x="16496" y="10658"/>
                  <a:pt x="16435" y="10580"/>
                  <a:pt x="16374" y="10505"/>
                </a:cubicBezTo>
                <a:cubicBezTo>
                  <a:pt x="16361" y="10490"/>
                  <a:pt x="16351" y="10475"/>
                  <a:pt x="16338" y="10459"/>
                </a:cubicBezTo>
                <a:cubicBezTo>
                  <a:pt x="16291" y="10399"/>
                  <a:pt x="16242" y="10337"/>
                  <a:pt x="16195" y="10278"/>
                </a:cubicBezTo>
                <a:cubicBezTo>
                  <a:pt x="16173" y="10252"/>
                  <a:pt x="16151" y="10224"/>
                  <a:pt x="16129" y="10197"/>
                </a:cubicBezTo>
                <a:lnTo>
                  <a:pt x="16013" y="10054"/>
                </a:lnTo>
                <a:cubicBezTo>
                  <a:pt x="15989" y="10025"/>
                  <a:pt x="15963" y="9993"/>
                  <a:pt x="15939" y="9963"/>
                </a:cubicBezTo>
                <a:cubicBezTo>
                  <a:pt x="15902" y="9919"/>
                  <a:pt x="15867" y="9875"/>
                  <a:pt x="15830" y="9832"/>
                </a:cubicBezTo>
                <a:cubicBezTo>
                  <a:pt x="15820" y="9816"/>
                  <a:pt x="15808" y="9804"/>
                  <a:pt x="15795" y="9791"/>
                </a:cubicBezTo>
                <a:cubicBezTo>
                  <a:pt x="17450" y="8491"/>
                  <a:pt x="19163" y="7373"/>
                  <a:pt x="20896" y="6457"/>
                </a:cubicBezTo>
                <a:cubicBezTo>
                  <a:pt x="20905" y="6452"/>
                  <a:pt x="20916" y="6451"/>
                  <a:pt x="20925" y="6446"/>
                </a:cubicBezTo>
                <a:close/>
                <a:moveTo>
                  <a:pt x="27244" y="10121"/>
                </a:moveTo>
                <a:lnTo>
                  <a:pt x="27244" y="10121"/>
                </a:lnTo>
                <a:cubicBezTo>
                  <a:pt x="27191" y="10506"/>
                  <a:pt x="27104" y="10856"/>
                  <a:pt x="26988" y="11161"/>
                </a:cubicBezTo>
                <a:cubicBezTo>
                  <a:pt x="26937" y="11158"/>
                  <a:pt x="26888" y="11156"/>
                  <a:pt x="26837" y="11153"/>
                </a:cubicBezTo>
                <a:cubicBezTo>
                  <a:pt x="26826" y="11153"/>
                  <a:pt x="26816" y="11153"/>
                  <a:pt x="26807" y="11152"/>
                </a:cubicBezTo>
                <a:cubicBezTo>
                  <a:pt x="26771" y="11150"/>
                  <a:pt x="26731" y="11149"/>
                  <a:pt x="26693" y="11149"/>
                </a:cubicBezTo>
                <a:cubicBezTo>
                  <a:pt x="26679" y="11149"/>
                  <a:pt x="26665" y="11149"/>
                  <a:pt x="26653" y="11146"/>
                </a:cubicBezTo>
                <a:cubicBezTo>
                  <a:pt x="26618" y="11146"/>
                  <a:pt x="26582" y="11144"/>
                  <a:pt x="26547" y="11144"/>
                </a:cubicBezTo>
                <a:lnTo>
                  <a:pt x="26356" y="11144"/>
                </a:lnTo>
                <a:cubicBezTo>
                  <a:pt x="26319" y="11144"/>
                  <a:pt x="26282" y="11146"/>
                  <a:pt x="26244" y="11146"/>
                </a:cubicBezTo>
                <a:lnTo>
                  <a:pt x="26209" y="11146"/>
                </a:lnTo>
                <a:cubicBezTo>
                  <a:pt x="26165" y="11149"/>
                  <a:pt x="26119" y="11149"/>
                  <a:pt x="26075" y="11150"/>
                </a:cubicBezTo>
                <a:lnTo>
                  <a:pt x="26065" y="11150"/>
                </a:lnTo>
                <a:cubicBezTo>
                  <a:pt x="25963" y="11153"/>
                  <a:pt x="25862" y="11159"/>
                  <a:pt x="25759" y="11166"/>
                </a:cubicBezTo>
                <a:cubicBezTo>
                  <a:pt x="25753" y="11166"/>
                  <a:pt x="25750" y="11166"/>
                  <a:pt x="25744" y="11168"/>
                </a:cubicBezTo>
                <a:cubicBezTo>
                  <a:pt x="25700" y="11172"/>
                  <a:pt x="25654" y="11175"/>
                  <a:pt x="25609" y="11180"/>
                </a:cubicBezTo>
                <a:cubicBezTo>
                  <a:pt x="25598" y="11180"/>
                  <a:pt x="25588" y="11181"/>
                  <a:pt x="25579" y="11181"/>
                </a:cubicBezTo>
                <a:lnTo>
                  <a:pt x="25457" y="11193"/>
                </a:lnTo>
                <a:cubicBezTo>
                  <a:pt x="25445" y="11194"/>
                  <a:pt x="25435" y="11194"/>
                  <a:pt x="25425" y="11196"/>
                </a:cubicBezTo>
                <a:cubicBezTo>
                  <a:pt x="25384" y="11199"/>
                  <a:pt x="25344" y="11205"/>
                  <a:pt x="25304" y="11209"/>
                </a:cubicBezTo>
                <a:cubicBezTo>
                  <a:pt x="25294" y="11211"/>
                  <a:pt x="25282" y="11211"/>
                  <a:pt x="25272" y="11212"/>
                </a:cubicBezTo>
                <a:cubicBezTo>
                  <a:pt x="25229" y="11218"/>
                  <a:pt x="25186" y="11224"/>
                  <a:pt x="25142" y="11228"/>
                </a:cubicBezTo>
                <a:cubicBezTo>
                  <a:pt x="25135" y="11231"/>
                  <a:pt x="25128" y="11231"/>
                  <a:pt x="25119" y="11233"/>
                </a:cubicBezTo>
                <a:cubicBezTo>
                  <a:pt x="24963" y="11253"/>
                  <a:pt x="24807" y="11278"/>
                  <a:pt x="24650" y="11306"/>
                </a:cubicBezTo>
                <a:cubicBezTo>
                  <a:pt x="24648" y="11306"/>
                  <a:pt x="24645" y="11306"/>
                  <a:pt x="24642" y="11308"/>
                </a:cubicBezTo>
                <a:cubicBezTo>
                  <a:pt x="24595" y="11316"/>
                  <a:pt x="24545" y="11327"/>
                  <a:pt x="24498" y="11336"/>
                </a:cubicBezTo>
                <a:cubicBezTo>
                  <a:pt x="24488" y="11337"/>
                  <a:pt x="24480" y="11339"/>
                  <a:pt x="24472" y="11341"/>
                </a:cubicBezTo>
                <a:cubicBezTo>
                  <a:pt x="24429" y="11350"/>
                  <a:pt x="24385" y="11358"/>
                  <a:pt x="24344" y="11366"/>
                </a:cubicBezTo>
                <a:cubicBezTo>
                  <a:pt x="24332" y="11368"/>
                  <a:pt x="24323" y="11371"/>
                  <a:pt x="24311" y="11374"/>
                </a:cubicBezTo>
                <a:lnTo>
                  <a:pt x="24185" y="11402"/>
                </a:lnTo>
                <a:cubicBezTo>
                  <a:pt x="24174" y="11403"/>
                  <a:pt x="24164" y="11405"/>
                  <a:pt x="24154" y="11409"/>
                </a:cubicBezTo>
                <a:cubicBezTo>
                  <a:pt x="24110" y="11418"/>
                  <a:pt x="24066" y="11430"/>
                  <a:pt x="24020" y="11440"/>
                </a:cubicBezTo>
                <a:lnTo>
                  <a:pt x="23998" y="11446"/>
                </a:lnTo>
                <a:cubicBezTo>
                  <a:pt x="23895" y="11469"/>
                  <a:pt x="23789" y="11496"/>
                  <a:pt x="23686" y="11522"/>
                </a:cubicBezTo>
                <a:lnTo>
                  <a:pt x="23742" y="11496"/>
                </a:lnTo>
                <a:cubicBezTo>
                  <a:pt x="23814" y="11461"/>
                  <a:pt x="23888" y="11424"/>
                  <a:pt x="23958" y="11389"/>
                </a:cubicBezTo>
                <a:cubicBezTo>
                  <a:pt x="23988" y="11375"/>
                  <a:pt x="24016" y="11361"/>
                  <a:pt x="24045" y="11349"/>
                </a:cubicBezTo>
                <a:cubicBezTo>
                  <a:pt x="24141" y="11302"/>
                  <a:pt x="24236" y="11258"/>
                  <a:pt x="24332" y="11214"/>
                </a:cubicBezTo>
                <a:cubicBezTo>
                  <a:pt x="24361" y="11202"/>
                  <a:pt x="24392" y="11187"/>
                  <a:pt x="24422" y="11174"/>
                </a:cubicBezTo>
                <a:cubicBezTo>
                  <a:pt x="24494" y="11140"/>
                  <a:pt x="24566" y="11109"/>
                  <a:pt x="24638" y="11078"/>
                </a:cubicBezTo>
                <a:cubicBezTo>
                  <a:pt x="24670" y="11063"/>
                  <a:pt x="24705" y="11049"/>
                  <a:pt x="24738" y="11034"/>
                </a:cubicBezTo>
                <a:cubicBezTo>
                  <a:pt x="24826" y="10996"/>
                  <a:pt x="24914" y="10956"/>
                  <a:pt x="25005" y="10919"/>
                </a:cubicBezTo>
                <a:cubicBezTo>
                  <a:pt x="25023" y="10912"/>
                  <a:pt x="25042" y="10903"/>
                  <a:pt x="25061" y="10896"/>
                </a:cubicBezTo>
                <a:cubicBezTo>
                  <a:pt x="25150" y="10859"/>
                  <a:pt x="25238" y="10822"/>
                  <a:pt x="25329" y="10787"/>
                </a:cubicBezTo>
                <a:cubicBezTo>
                  <a:pt x="25361" y="10775"/>
                  <a:pt x="25397" y="10760"/>
                  <a:pt x="25429" y="10747"/>
                </a:cubicBezTo>
                <a:cubicBezTo>
                  <a:pt x="25501" y="10719"/>
                  <a:pt x="25573" y="10690"/>
                  <a:pt x="25645" y="10662"/>
                </a:cubicBezTo>
                <a:cubicBezTo>
                  <a:pt x="25675" y="10652"/>
                  <a:pt x="25706" y="10638"/>
                  <a:pt x="25735" y="10628"/>
                </a:cubicBezTo>
                <a:cubicBezTo>
                  <a:pt x="25831" y="10591"/>
                  <a:pt x="25926" y="10556"/>
                  <a:pt x="26022" y="10521"/>
                </a:cubicBezTo>
                <a:cubicBezTo>
                  <a:pt x="26050" y="10510"/>
                  <a:pt x="26079" y="10500"/>
                  <a:pt x="26106" y="10491"/>
                </a:cubicBezTo>
                <a:cubicBezTo>
                  <a:pt x="26178" y="10466"/>
                  <a:pt x="26251" y="10440"/>
                  <a:pt x="26323" y="10415"/>
                </a:cubicBezTo>
                <a:cubicBezTo>
                  <a:pt x="26356" y="10403"/>
                  <a:pt x="26391" y="10390"/>
                  <a:pt x="26425" y="10380"/>
                </a:cubicBezTo>
                <a:lnTo>
                  <a:pt x="26672" y="10297"/>
                </a:lnTo>
                <a:lnTo>
                  <a:pt x="26722" y="10280"/>
                </a:lnTo>
                <a:cubicBezTo>
                  <a:pt x="26818" y="10249"/>
                  <a:pt x="26913" y="10219"/>
                  <a:pt x="27009" y="10190"/>
                </a:cubicBezTo>
                <a:cubicBezTo>
                  <a:pt x="27038" y="10181"/>
                  <a:pt x="27068" y="10172"/>
                  <a:pt x="27097" y="10165"/>
                </a:cubicBezTo>
                <a:cubicBezTo>
                  <a:pt x="27147" y="10150"/>
                  <a:pt x="27197" y="10135"/>
                  <a:pt x="27244" y="10121"/>
                </a:cubicBezTo>
                <a:close/>
                <a:moveTo>
                  <a:pt x="25098" y="8890"/>
                </a:moveTo>
                <a:cubicBezTo>
                  <a:pt x="25664" y="8890"/>
                  <a:pt x="26214" y="8940"/>
                  <a:pt x="26741" y="9041"/>
                </a:cubicBezTo>
                <a:cubicBezTo>
                  <a:pt x="26918" y="9076"/>
                  <a:pt x="27091" y="9115"/>
                  <a:pt x="27260" y="9160"/>
                </a:cubicBezTo>
                <a:cubicBezTo>
                  <a:pt x="27278" y="9232"/>
                  <a:pt x="27296" y="9304"/>
                  <a:pt x="27316" y="9375"/>
                </a:cubicBezTo>
                <a:cubicBezTo>
                  <a:pt x="27307" y="9593"/>
                  <a:pt x="27288" y="9806"/>
                  <a:pt x="27263" y="10013"/>
                </a:cubicBezTo>
                <a:cubicBezTo>
                  <a:pt x="27253" y="10015"/>
                  <a:pt x="27244" y="10019"/>
                  <a:pt x="27234" y="10022"/>
                </a:cubicBezTo>
                <a:cubicBezTo>
                  <a:pt x="27204" y="10032"/>
                  <a:pt x="27174" y="10040"/>
                  <a:pt x="27147" y="10049"/>
                </a:cubicBezTo>
                <a:lnTo>
                  <a:pt x="27069" y="10071"/>
                </a:lnTo>
                <a:cubicBezTo>
                  <a:pt x="27019" y="10085"/>
                  <a:pt x="26968" y="10102"/>
                  <a:pt x="26919" y="10116"/>
                </a:cubicBezTo>
                <a:cubicBezTo>
                  <a:pt x="26885" y="10128"/>
                  <a:pt x="26850" y="10138"/>
                  <a:pt x="26818" y="10147"/>
                </a:cubicBezTo>
                <a:cubicBezTo>
                  <a:pt x="26728" y="10175"/>
                  <a:pt x="26640" y="10205"/>
                  <a:pt x="26548" y="10234"/>
                </a:cubicBezTo>
                <a:cubicBezTo>
                  <a:pt x="26545" y="10235"/>
                  <a:pt x="26541" y="10235"/>
                  <a:pt x="26540" y="10238"/>
                </a:cubicBezTo>
                <a:cubicBezTo>
                  <a:pt x="26531" y="10241"/>
                  <a:pt x="26523" y="10243"/>
                  <a:pt x="26515" y="10247"/>
                </a:cubicBezTo>
                <a:lnTo>
                  <a:pt x="26465" y="10263"/>
                </a:lnTo>
                <a:cubicBezTo>
                  <a:pt x="25842" y="10471"/>
                  <a:pt x="25220" y="10712"/>
                  <a:pt x="24592" y="10988"/>
                </a:cubicBezTo>
                <a:cubicBezTo>
                  <a:pt x="24208" y="11158"/>
                  <a:pt x="23826" y="11339"/>
                  <a:pt x="23445" y="11533"/>
                </a:cubicBezTo>
                <a:cubicBezTo>
                  <a:pt x="22890" y="10961"/>
                  <a:pt x="22399" y="10206"/>
                  <a:pt x="21996" y="9359"/>
                </a:cubicBezTo>
                <a:cubicBezTo>
                  <a:pt x="22021" y="9346"/>
                  <a:pt x="22043" y="9334"/>
                  <a:pt x="22067" y="9321"/>
                </a:cubicBezTo>
                <a:cubicBezTo>
                  <a:pt x="23104" y="9037"/>
                  <a:pt x="24125" y="8890"/>
                  <a:pt x="25098" y="8890"/>
                </a:cubicBezTo>
                <a:close/>
                <a:moveTo>
                  <a:pt x="31473" y="9443"/>
                </a:moveTo>
                <a:lnTo>
                  <a:pt x="31473" y="9443"/>
                </a:lnTo>
                <a:cubicBezTo>
                  <a:pt x="31471" y="9447"/>
                  <a:pt x="31467" y="9453"/>
                  <a:pt x="31466" y="9459"/>
                </a:cubicBezTo>
                <a:cubicBezTo>
                  <a:pt x="31455" y="9481"/>
                  <a:pt x="31444" y="9504"/>
                  <a:pt x="31435" y="9526"/>
                </a:cubicBezTo>
                <a:lnTo>
                  <a:pt x="31401" y="9599"/>
                </a:lnTo>
                <a:cubicBezTo>
                  <a:pt x="31391" y="9621"/>
                  <a:pt x="31382" y="9644"/>
                  <a:pt x="31371" y="9666"/>
                </a:cubicBezTo>
                <a:cubicBezTo>
                  <a:pt x="31361" y="9690"/>
                  <a:pt x="31352" y="9713"/>
                  <a:pt x="31341" y="9738"/>
                </a:cubicBezTo>
                <a:cubicBezTo>
                  <a:pt x="31332" y="9762"/>
                  <a:pt x="31323" y="9784"/>
                  <a:pt x="31313" y="9807"/>
                </a:cubicBezTo>
                <a:lnTo>
                  <a:pt x="31286" y="9879"/>
                </a:lnTo>
                <a:cubicBezTo>
                  <a:pt x="31276" y="9903"/>
                  <a:pt x="31267" y="9928"/>
                  <a:pt x="31260" y="9952"/>
                </a:cubicBezTo>
                <a:cubicBezTo>
                  <a:pt x="31251" y="9975"/>
                  <a:pt x="31242" y="9997"/>
                  <a:pt x="31235" y="10021"/>
                </a:cubicBezTo>
                <a:cubicBezTo>
                  <a:pt x="31224" y="10046"/>
                  <a:pt x="31217" y="10069"/>
                  <a:pt x="31210" y="10093"/>
                </a:cubicBezTo>
                <a:cubicBezTo>
                  <a:pt x="31202" y="10116"/>
                  <a:pt x="31193" y="10141"/>
                  <a:pt x="31186" y="10163"/>
                </a:cubicBezTo>
                <a:lnTo>
                  <a:pt x="31164" y="10234"/>
                </a:lnTo>
                <a:cubicBezTo>
                  <a:pt x="31157" y="10259"/>
                  <a:pt x="31149" y="10282"/>
                  <a:pt x="31142" y="10305"/>
                </a:cubicBezTo>
                <a:cubicBezTo>
                  <a:pt x="31135" y="10328"/>
                  <a:pt x="31129" y="10355"/>
                  <a:pt x="31121" y="10378"/>
                </a:cubicBezTo>
                <a:cubicBezTo>
                  <a:pt x="31117" y="10402"/>
                  <a:pt x="31108" y="10424"/>
                  <a:pt x="31104" y="10447"/>
                </a:cubicBezTo>
                <a:cubicBezTo>
                  <a:pt x="31096" y="10474"/>
                  <a:pt x="31091" y="10497"/>
                  <a:pt x="31085" y="10524"/>
                </a:cubicBezTo>
                <a:cubicBezTo>
                  <a:pt x="31080" y="10546"/>
                  <a:pt x="31074" y="10569"/>
                  <a:pt x="31068" y="10591"/>
                </a:cubicBezTo>
                <a:lnTo>
                  <a:pt x="31052" y="10668"/>
                </a:lnTo>
                <a:cubicBezTo>
                  <a:pt x="31048" y="10690"/>
                  <a:pt x="31043" y="10712"/>
                  <a:pt x="31038" y="10734"/>
                </a:cubicBezTo>
                <a:cubicBezTo>
                  <a:pt x="31032" y="10760"/>
                  <a:pt x="31029" y="10788"/>
                  <a:pt x="31023" y="10813"/>
                </a:cubicBezTo>
                <a:cubicBezTo>
                  <a:pt x="31018" y="10836"/>
                  <a:pt x="31015" y="10856"/>
                  <a:pt x="31011" y="10878"/>
                </a:cubicBezTo>
                <a:cubicBezTo>
                  <a:pt x="31008" y="10906"/>
                  <a:pt x="31004" y="10933"/>
                  <a:pt x="30999" y="10962"/>
                </a:cubicBezTo>
                <a:cubicBezTo>
                  <a:pt x="30995" y="10983"/>
                  <a:pt x="30993" y="11003"/>
                  <a:pt x="30989" y="11024"/>
                </a:cubicBezTo>
                <a:cubicBezTo>
                  <a:pt x="30986" y="11053"/>
                  <a:pt x="30982" y="11084"/>
                  <a:pt x="30979" y="11114"/>
                </a:cubicBezTo>
                <a:cubicBezTo>
                  <a:pt x="30977" y="11131"/>
                  <a:pt x="30974" y="11149"/>
                  <a:pt x="30973" y="11166"/>
                </a:cubicBezTo>
                <a:lnTo>
                  <a:pt x="30963" y="11299"/>
                </a:lnTo>
                <a:lnTo>
                  <a:pt x="30963" y="11311"/>
                </a:lnTo>
                <a:lnTo>
                  <a:pt x="30957" y="11415"/>
                </a:lnTo>
                <a:cubicBezTo>
                  <a:pt x="30957" y="11425"/>
                  <a:pt x="30957" y="11439"/>
                  <a:pt x="30955" y="11450"/>
                </a:cubicBezTo>
                <a:cubicBezTo>
                  <a:pt x="30955" y="11474"/>
                  <a:pt x="30952" y="11496"/>
                  <a:pt x="30952" y="11519"/>
                </a:cubicBezTo>
                <a:lnTo>
                  <a:pt x="30952" y="11562"/>
                </a:lnTo>
                <a:lnTo>
                  <a:pt x="30952" y="11624"/>
                </a:lnTo>
                <a:lnTo>
                  <a:pt x="30952" y="11668"/>
                </a:lnTo>
                <a:lnTo>
                  <a:pt x="30952" y="11711"/>
                </a:lnTo>
                <a:cubicBezTo>
                  <a:pt x="30723" y="11341"/>
                  <a:pt x="30458" y="11003"/>
                  <a:pt x="30162" y="10700"/>
                </a:cubicBezTo>
                <a:cubicBezTo>
                  <a:pt x="30161" y="10678"/>
                  <a:pt x="30156" y="10658"/>
                  <a:pt x="30155" y="10635"/>
                </a:cubicBezTo>
                <a:cubicBezTo>
                  <a:pt x="30154" y="10621"/>
                  <a:pt x="30154" y="10606"/>
                  <a:pt x="30151" y="10590"/>
                </a:cubicBezTo>
                <a:cubicBezTo>
                  <a:pt x="30149" y="10563"/>
                  <a:pt x="30146" y="10540"/>
                  <a:pt x="30143" y="10513"/>
                </a:cubicBezTo>
                <a:cubicBezTo>
                  <a:pt x="30142" y="10499"/>
                  <a:pt x="30142" y="10482"/>
                  <a:pt x="30140" y="10468"/>
                </a:cubicBezTo>
                <a:cubicBezTo>
                  <a:pt x="30139" y="10443"/>
                  <a:pt x="30136" y="10418"/>
                  <a:pt x="30134" y="10393"/>
                </a:cubicBezTo>
                <a:cubicBezTo>
                  <a:pt x="30134" y="10378"/>
                  <a:pt x="30133" y="10363"/>
                  <a:pt x="30133" y="10347"/>
                </a:cubicBezTo>
                <a:cubicBezTo>
                  <a:pt x="30131" y="10321"/>
                  <a:pt x="30131" y="10296"/>
                  <a:pt x="30131" y="10269"/>
                </a:cubicBezTo>
                <a:lnTo>
                  <a:pt x="30131" y="10224"/>
                </a:lnTo>
                <a:lnTo>
                  <a:pt x="30131" y="10146"/>
                </a:lnTo>
                <a:lnTo>
                  <a:pt x="30131" y="10100"/>
                </a:lnTo>
                <a:cubicBezTo>
                  <a:pt x="30131" y="10075"/>
                  <a:pt x="30131" y="10049"/>
                  <a:pt x="30133" y="10021"/>
                </a:cubicBezTo>
                <a:cubicBezTo>
                  <a:pt x="30133" y="10006"/>
                  <a:pt x="30134" y="9991"/>
                  <a:pt x="30134" y="9977"/>
                </a:cubicBezTo>
                <a:cubicBezTo>
                  <a:pt x="30134" y="9952"/>
                  <a:pt x="30136" y="9924"/>
                  <a:pt x="30139" y="9899"/>
                </a:cubicBezTo>
                <a:cubicBezTo>
                  <a:pt x="30139" y="9884"/>
                  <a:pt x="30140" y="9869"/>
                  <a:pt x="30140" y="9854"/>
                </a:cubicBezTo>
                <a:cubicBezTo>
                  <a:pt x="30142" y="9828"/>
                  <a:pt x="30143" y="9800"/>
                  <a:pt x="30146" y="9775"/>
                </a:cubicBezTo>
                <a:cubicBezTo>
                  <a:pt x="30148" y="9760"/>
                  <a:pt x="30148" y="9746"/>
                  <a:pt x="30149" y="9729"/>
                </a:cubicBezTo>
                <a:cubicBezTo>
                  <a:pt x="30151" y="9703"/>
                  <a:pt x="30154" y="9675"/>
                  <a:pt x="30156" y="9649"/>
                </a:cubicBezTo>
                <a:cubicBezTo>
                  <a:pt x="30158" y="9634"/>
                  <a:pt x="30161" y="9616"/>
                  <a:pt x="30162" y="9601"/>
                </a:cubicBezTo>
                <a:cubicBezTo>
                  <a:pt x="30165" y="9575"/>
                  <a:pt x="30168" y="9548"/>
                  <a:pt x="30171" y="9521"/>
                </a:cubicBezTo>
                <a:lnTo>
                  <a:pt x="30171" y="9518"/>
                </a:lnTo>
                <a:cubicBezTo>
                  <a:pt x="30614" y="9479"/>
                  <a:pt x="31048" y="9451"/>
                  <a:pt x="31473" y="9443"/>
                </a:cubicBezTo>
                <a:close/>
                <a:moveTo>
                  <a:pt x="21640" y="9447"/>
                </a:moveTo>
                <a:lnTo>
                  <a:pt x="21640" y="9447"/>
                </a:lnTo>
                <a:cubicBezTo>
                  <a:pt x="20272" y="10212"/>
                  <a:pt x="18920" y="11115"/>
                  <a:pt x="17611" y="12145"/>
                </a:cubicBezTo>
                <a:cubicBezTo>
                  <a:pt x="17601" y="12130"/>
                  <a:pt x="17589" y="12115"/>
                  <a:pt x="17581" y="12100"/>
                </a:cubicBezTo>
                <a:cubicBezTo>
                  <a:pt x="17551" y="12061"/>
                  <a:pt x="17520" y="12018"/>
                  <a:pt x="17491" y="11977"/>
                </a:cubicBezTo>
                <a:cubicBezTo>
                  <a:pt x="17467" y="11945"/>
                  <a:pt x="17441" y="11909"/>
                  <a:pt x="17417" y="11877"/>
                </a:cubicBezTo>
                <a:lnTo>
                  <a:pt x="17323" y="11749"/>
                </a:lnTo>
                <a:cubicBezTo>
                  <a:pt x="17300" y="11717"/>
                  <a:pt x="17273" y="11683"/>
                  <a:pt x="17250" y="11650"/>
                </a:cubicBezTo>
                <a:lnTo>
                  <a:pt x="17211" y="11600"/>
                </a:lnTo>
                <a:cubicBezTo>
                  <a:pt x="18662" y="10628"/>
                  <a:pt x="20163" y="9902"/>
                  <a:pt x="21640" y="9447"/>
                </a:cubicBezTo>
                <a:close/>
                <a:moveTo>
                  <a:pt x="27057" y="11266"/>
                </a:moveTo>
                <a:cubicBezTo>
                  <a:pt x="27063" y="11266"/>
                  <a:pt x="27069" y="11268"/>
                  <a:pt x="27076" y="11268"/>
                </a:cubicBezTo>
                <a:lnTo>
                  <a:pt x="27209" y="11278"/>
                </a:lnTo>
                <a:lnTo>
                  <a:pt x="27275" y="11284"/>
                </a:lnTo>
                <a:cubicBezTo>
                  <a:pt x="27319" y="11287"/>
                  <a:pt x="27362" y="11293"/>
                  <a:pt x="27406" y="11299"/>
                </a:cubicBezTo>
                <a:cubicBezTo>
                  <a:pt x="27428" y="11300"/>
                  <a:pt x="27449" y="11305"/>
                  <a:pt x="27469" y="11306"/>
                </a:cubicBezTo>
                <a:cubicBezTo>
                  <a:pt x="27515" y="11312"/>
                  <a:pt x="27560" y="11318"/>
                  <a:pt x="27605" y="11325"/>
                </a:cubicBezTo>
                <a:cubicBezTo>
                  <a:pt x="27624" y="11327"/>
                  <a:pt x="27640" y="11330"/>
                  <a:pt x="27657" y="11333"/>
                </a:cubicBezTo>
                <a:lnTo>
                  <a:pt x="27830" y="11359"/>
                </a:lnTo>
                <a:cubicBezTo>
                  <a:pt x="27834" y="11359"/>
                  <a:pt x="27838" y="11362"/>
                  <a:pt x="27843" y="11362"/>
                </a:cubicBezTo>
                <a:cubicBezTo>
                  <a:pt x="27908" y="11372"/>
                  <a:pt x="27971" y="11384"/>
                  <a:pt x="28033" y="11396"/>
                </a:cubicBezTo>
                <a:cubicBezTo>
                  <a:pt x="28041" y="11399"/>
                  <a:pt x="28049" y="11400"/>
                  <a:pt x="28059" y="11402"/>
                </a:cubicBezTo>
                <a:lnTo>
                  <a:pt x="28213" y="11436"/>
                </a:lnTo>
                <a:cubicBezTo>
                  <a:pt x="28230" y="11439"/>
                  <a:pt x="28247" y="11443"/>
                  <a:pt x="28265" y="11447"/>
                </a:cubicBezTo>
                <a:cubicBezTo>
                  <a:pt x="28306" y="11459"/>
                  <a:pt x="28350" y="11468"/>
                  <a:pt x="28393" y="11480"/>
                </a:cubicBezTo>
                <a:cubicBezTo>
                  <a:pt x="28412" y="11484"/>
                  <a:pt x="28431" y="11489"/>
                  <a:pt x="28450" y="11494"/>
                </a:cubicBezTo>
                <a:cubicBezTo>
                  <a:pt x="28461" y="11497"/>
                  <a:pt x="28472" y="11499"/>
                  <a:pt x="28486" y="11503"/>
                </a:cubicBezTo>
                <a:cubicBezTo>
                  <a:pt x="28764" y="11781"/>
                  <a:pt x="29062" y="12002"/>
                  <a:pt x="29384" y="12164"/>
                </a:cubicBezTo>
                <a:cubicBezTo>
                  <a:pt x="29230" y="12145"/>
                  <a:pt x="29074" y="12131"/>
                  <a:pt x="28915" y="12123"/>
                </a:cubicBezTo>
                <a:cubicBezTo>
                  <a:pt x="28856" y="12117"/>
                  <a:pt x="28792" y="12115"/>
                  <a:pt x="28727" y="12114"/>
                </a:cubicBezTo>
                <a:cubicBezTo>
                  <a:pt x="28603" y="12109"/>
                  <a:pt x="28477" y="12106"/>
                  <a:pt x="28352" y="12106"/>
                </a:cubicBezTo>
                <a:cubicBezTo>
                  <a:pt x="27712" y="12106"/>
                  <a:pt x="27052" y="12169"/>
                  <a:pt x="26381" y="12292"/>
                </a:cubicBezTo>
                <a:cubicBezTo>
                  <a:pt x="26657" y="12049"/>
                  <a:pt x="26885" y="11703"/>
                  <a:pt x="27057" y="11266"/>
                </a:cubicBezTo>
                <a:close/>
                <a:moveTo>
                  <a:pt x="28690" y="11562"/>
                </a:moveTo>
                <a:cubicBezTo>
                  <a:pt x="28712" y="11569"/>
                  <a:pt x="28734" y="11574"/>
                  <a:pt x="28756" y="11581"/>
                </a:cubicBezTo>
                <a:cubicBezTo>
                  <a:pt x="28772" y="11587"/>
                  <a:pt x="28789" y="11593"/>
                  <a:pt x="28805" y="11597"/>
                </a:cubicBezTo>
                <a:cubicBezTo>
                  <a:pt x="28855" y="11614"/>
                  <a:pt x="28903" y="11630"/>
                  <a:pt x="28950" y="11646"/>
                </a:cubicBezTo>
                <a:cubicBezTo>
                  <a:pt x="28958" y="11650"/>
                  <a:pt x="28967" y="11652"/>
                  <a:pt x="28974" y="11655"/>
                </a:cubicBezTo>
                <a:cubicBezTo>
                  <a:pt x="29031" y="11675"/>
                  <a:pt x="29089" y="11697"/>
                  <a:pt x="29146" y="11720"/>
                </a:cubicBezTo>
                <a:cubicBezTo>
                  <a:pt x="29149" y="11721"/>
                  <a:pt x="29155" y="11724"/>
                  <a:pt x="29158" y="11725"/>
                </a:cubicBezTo>
                <a:cubicBezTo>
                  <a:pt x="29208" y="11746"/>
                  <a:pt x="29259" y="11765"/>
                  <a:pt x="29308" y="11786"/>
                </a:cubicBezTo>
                <a:cubicBezTo>
                  <a:pt x="29323" y="11792"/>
                  <a:pt x="29337" y="11799"/>
                  <a:pt x="29353" y="11806"/>
                </a:cubicBezTo>
                <a:cubicBezTo>
                  <a:pt x="29392" y="11822"/>
                  <a:pt x="29430" y="11840"/>
                  <a:pt x="29470" y="11858"/>
                </a:cubicBezTo>
                <a:cubicBezTo>
                  <a:pt x="29487" y="11865"/>
                  <a:pt x="29503" y="11874"/>
                  <a:pt x="29523" y="11881"/>
                </a:cubicBezTo>
                <a:cubicBezTo>
                  <a:pt x="29558" y="11899"/>
                  <a:pt x="29595" y="11915"/>
                  <a:pt x="29628" y="11933"/>
                </a:cubicBezTo>
                <a:cubicBezTo>
                  <a:pt x="29648" y="11943"/>
                  <a:pt x="29665" y="11952"/>
                  <a:pt x="29681" y="11961"/>
                </a:cubicBezTo>
                <a:lnTo>
                  <a:pt x="29787" y="12017"/>
                </a:lnTo>
                <a:cubicBezTo>
                  <a:pt x="29803" y="12025"/>
                  <a:pt x="29820" y="12034"/>
                  <a:pt x="29837" y="12042"/>
                </a:cubicBezTo>
                <a:cubicBezTo>
                  <a:pt x="29876" y="12062"/>
                  <a:pt x="29914" y="12084"/>
                  <a:pt x="29951" y="12106"/>
                </a:cubicBezTo>
                <a:cubicBezTo>
                  <a:pt x="29962" y="12114"/>
                  <a:pt x="29974" y="12120"/>
                  <a:pt x="29987" y="12127"/>
                </a:cubicBezTo>
                <a:cubicBezTo>
                  <a:pt x="30037" y="12156"/>
                  <a:pt x="30087" y="12186"/>
                  <a:pt x="30136" y="12217"/>
                </a:cubicBezTo>
                <a:cubicBezTo>
                  <a:pt x="30140" y="12218"/>
                  <a:pt x="30142" y="12220"/>
                  <a:pt x="30146" y="12223"/>
                </a:cubicBezTo>
                <a:cubicBezTo>
                  <a:pt x="30190" y="12249"/>
                  <a:pt x="30234" y="12278"/>
                  <a:pt x="30279" y="12308"/>
                </a:cubicBezTo>
                <a:lnTo>
                  <a:pt x="30301" y="12326"/>
                </a:lnTo>
                <a:cubicBezTo>
                  <a:pt x="30207" y="12303"/>
                  <a:pt x="30111" y="12283"/>
                  <a:pt x="30014" y="12264"/>
                </a:cubicBezTo>
                <a:cubicBezTo>
                  <a:pt x="29923" y="12248"/>
                  <a:pt x="29833" y="12231"/>
                  <a:pt x="29743" y="12217"/>
                </a:cubicBezTo>
                <a:cubicBezTo>
                  <a:pt x="29367" y="12073"/>
                  <a:pt x="29011" y="11855"/>
                  <a:pt x="28690" y="11562"/>
                </a:cubicBezTo>
                <a:close/>
                <a:moveTo>
                  <a:pt x="31585" y="9437"/>
                </a:moveTo>
                <a:cubicBezTo>
                  <a:pt x="31613" y="9438"/>
                  <a:pt x="31640" y="9439"/>
                  <a:pt x="31668" y="9439"/>
                </a:cubicBezTo>
                <a:cubicBezTo>
                  <a:pt x="31695" y="9439"/>
                  <a:pt x="31723" y="9438"/>
                  <a:pt x="31751" y="9438"/>
                </a:cubicBezTo>
                <a:cubicBezTo>
                  <a:pt x="32706" y="9438"/>
                  <a:pt x="33612" y="9541"/>
                  <a:pt x="34457" y="9740"/>
                </a:cubicBezTo>
                <a:cubicBezTo>
                  <a:pt x="34460" y="9759"/>
                  <a:pt x="34466" y="9776"/>
                  <a:pt x="34471" y="9796"/>
                </a:cubicBezTo>
                <a:cubicBezTo>
                  <a:pt x="34475" y="9821"/>
                  <a:pt x="34481" y="9847"/>
                  <a:pt x="34487" y="9874"/>
                </a:cubicBezTo>
                <a:lnTo>
                  <a:pt x="34503" y="9957"/>
                </a:lnTo>
                <a:cubicBezTo>
                  <a:pt x="34509" y="9982"/>
                  <a:pt x="34512" y="10010"/>
                  <a:pt x="34518" y="10035"/>
                </a:cubicBezTo>
                <a:cubicBezTo>
                  <a:pt x="34522" y="10056"/>
                  <a:pt x="34525" y="10077"/>
                  <a:pt x="34529" y="10099"/>
                </a:cubicBezTo>
                <a:cubicBezTo>
                  <a:pt x="33650" y="11359"/>
                  <a:pt x="32495" y="12168"/>
                  <a:pt x="31301" y="12352"/>
                </a:cubicBezTo>
                <a:cubicBezTo>
                  <a:pt x="31227" y="12198"/>
                  <a:pt x="31148" y="12046"/>
                  <a:pt x="31063" y="11899"/>
                </a:cubicBezTo>
                <a:cubicBezTo>
                  <a:pt x="31061" y="11877"/>
                  <a:pt x="31060" y="11852"/>
                  <a:pt x="31058" y="11830"/>
                </a:cubicBezTo>
                <a:cubicBezTo>
                  <a:pt x="31058" y="11825"/>
                  <a:pt x="31058" y="11820"/>
                  <a:pt x="31055" y="11814"/>
                </a:cubicBezTo>
                <a:cubicBezTo>
                  <a:pt x="31054" y="11777"/>
                  <a:pt x="31052" y="11740"/>
                  <a:pt x="31051" y="11705"/>
                </a:cubicBezTo>
                <a:lnTo>
                  <a:pt x="31051" y="11668"/>
                </a:lnTo>
                <a:lnTo>
                  <a:pt x="31051" y="11592"/>
                </a:lnTo>
                <a:lnTo>
                  <a:pt x="31051" y="11549"/>
                </a:lnTo>
                <a:cubicBezTo>
                  <a:pt x="31051" y="11524"/>
                  <a:pt x="31051" y="11499"/>
                  <a:pt x="31052" y="11474"/>
                </a:cubicBezTo>
                <a:cubicBezTo>
                  <a:pt x="31052" y="11461"/>
                  <a:pt x="31052" y="11447"/>
                  <a:pt x="31054" y="11433"/>
                </a:cubicBezTo>
                <a:cubicBezTo>
                  <a:pt x="31055" y="11400"/>
                  <a:pt x="31058" y="11365"/>
                  <a:pt x="31060" y="11333"/>
                </a:cubicBezTo>
                <a:lnTo>
                  <a:pt x="31060" y="11321"/>
                </a:lnTo>
                <a:cubicBezTo>
                  <a:pt x="31065" y="11239"/>
                  <a:pt x="31073" y="11156"/>
                  <a:pt x="31083" y="11072"/>
                </a:cubicBezTo>
                <a:cubicBezTo>
                  <a:pt x="31085" y="11062"/>
                  <a:pt x="31085" y="11050"/>
                  <a:pt x="31088" y="11038"/>
                </a:cubicBezTo>
                <a:cubicBezTo>
                  <a:pt x="31091" y="11009"/>
                  <a:pt x="31096" y="10977"/>
                  <a:pt x="31099" y="10947"/>
                </a:cubicBezTo>
                <a:cubicBezTo>
                  <a:pt x="31102" y="10931"/>
                  <a:pt x="31105" y="10913"/>
                  <a:pt x="31107" y="10896"/>
                </a:cubicBezTo>
                <a:cubicBezTo>
                  <a:pt x="31111" y="10869"/>
                  <a:pt x="31117" y="10841"/>
                  <a:pt x="31121" y="10813"/>
                </a:cubicBezTo>
                <a:cubicBezTo>
                  <a:pt x="31126" y="10793"/>
                  <a:pt x="31129" y="10775"/>
                  <a:pt x="31133" y="10755"/>
                </a:cubicBezTo>
                <a:cubicBezTo>
                  <a:pt x="31139" y="10727"/>
                  <a:pt x="31143" y="10702"/>
                  <a:pt x="31149" y="10674"/>
                </a:cubicBezTo>
                <a:cubicBezTo>
                  <a:pt x="31154" y="10653"/>
                  <a:pt x="31157" y="10634"/>
                  <a:pt x="31163" y="10613"/>
                </a:cubicBezTo>
                <a:cubicBezTo>
                  <a:pt x="31168" y="10587"/>
                  <a:pt x="31176" y="10560"/>
                  <a:pt x="31180" y="10534"/>
                </a:cubicBezTo>
                <a:cubicBezTo>
                  <a:pt x="31186" y="10513"/>
                  <a:pt x="31191" y="10494"/>
                  <a:pt x="31195" y="10472"/>
                </a:cubicBezTo>
                <a:cubicBezTo>
                  <a:pt x="31202" y="10446"/>
                  <a:pt x="31210" y="10421"/>
                  <a:pt x="31217" y="10393"/>
                </a:cubicBezTo>
                <a:cubicBezTo>
                  <a:pt x="31223" y="10372"/>
                  <a:pt x="31229" y="10350"/>
                  <a:pt x="31235" y="10330"/>
                </a:cubicBezTo>
                <a:cubicBezTo>
                  <a:pt x="31242" y="10305"/>
                  <a:pt x="31249" y="10278"/>
                  <a:pt x="31258" y="10253"/>
                </a:cubicBezTo>
                <a:cubicBezTo>
                  <a:pt x="31264" y="10232"/>
                  <a:pt x="31271" y="10210"/>
                  <a:pt x="31276" y="10190"/>
                </a:cubicBezTo>
                <a:cubicBezTo>
                  <a:pt x="31283" y="10165"/>
                  <a:pt x="31293" y="10138"/>
                  <a:pt x="31302" y="10113"/>
                </a:cubicBezTo>
                <a:cubicBezTo>
                  <a:pt x="31310" y="10093"/>
                  <a:pt x="31317" y="10071"/>
                  <a:pt x="31324" y="10050"/>
                </a:cubicBezTo>
                <a:lnTo>
                  <a:pt x="31352" y="9974"/>
                </a:lnTo>
                <a:cubicBezTo>
                  <a:pt x="31360" y="9953"/>
                  <a:pt x="31367" y="9931"/>
                  <a:pt x="31376" y="9910"/>
                </a:cubicBezTo>
                <a:cubicBezTo>
                  <a:pt x="31385" y="9885"/>
                  <a:pt x="31396" y="9862"/>
                  <a:pt x="31405" y="9835"/>
                </a:cubicBezTo>
                <a:cubicBezTo>
                  <a:pt x="31414" y="9815"/>
                  <a:pt x="31421" y="9793"/>
                  <a:pt x="31430" y="9774"/>
                </a:cubicBezTo>
                <a:cubicBezTo>
                  <a:pt x="31442" y="9747"/>
                  <a:pt x="31452" y="9724"/>
                  <a:pt x="31464" y="9697"/>
                </a:cubicBezTo>
                <a:cubicBezTo>
                  <a:pt x="31473" y="9678"/>
                  <a:pt x="31482" y="9656"/>
                  <a:pt x="31492" y="9635"/>
                </a:cubicBezTo>
                <a:cubicBezTo>
                  <a:pt x="31502" y="9609"/>
                  <a:pt x="31514" y="9585"/>
                  <a:pt x="31526" y="9560"/>
                </a:cubicBezTo>
                <a:cubicBezTo>
                  <a:pt x="31536" y="9540"/>
                  <a:pt x="31545" y="9518"/>
                  <a:pt x="31555" y="9497"/>
                </a:cubicBezTo>
                <a:cubicBezTo>
                  <a:pt x="31566" y="9476"/>
                  <a:pt x="31576" y="9457"/>
                  <a:pt x="31585" y="9437"/>
                </a:cubicBezTo>
                <a:close/>
                <a:moveTo>
                  <a:pt x="31095" y="12158"/>
                </a:moveTo>
                <a:cubicBezTo>
                  <a:pt x="31132" y="12227"/>
                  <a:pt x="31166" y="12298"/>
                  <a:pt x="31199" y="12370"/>
                </a:cubicBezTo>
                <a:cubicBezTo>
                  <a:pt x="31186" y="12371"/>
                  <a:pt x="31171" y="12373"/>
                  <a:pt x="31158" y="12374"/>
                </a:cubicBezTo>
                <a:cubicBezTo>
                  <a:pt x="31149" y="12377"/>
                  <a:pt x="31142" y="12377"/>
                  <a:pt x="31133" y="12377"/>
                </a:cubicBezTo>
                <a:cubicBezTo>
                  <a:pt x="31127" y="12352"/>
                  <a:pt x="31124" y="12328"/>
                  <a:pt x="31118" y="12306"/>
                </a:cubicBezTo>
                <a:cubicBezTo>
                  <a:pt x="31117" y="12300"/>
                  <a:pt x="31117" y="12293"/>
                  <a:pt x="31114" y="12287"/>
                </a:cubicBezTo>
                <a:cubicBezTo>
                  <a:pt x="31107" y="12253"/>
                  <a:pt x="31102" y="12218"/>
                  <a:pt x="31096" y="12181"/>
                </a:cubicBezTo>
                <a:cubicBezTo>
                  <a:pt x="31096" y="12173"/>
                  <a:pt x="31095" y="12165"/>
                  <a:pt x="31095" y="12158"/>
                </a:cubicBezTo>
                <a:close/>
                <a:moveTo>
                  <a:pt x="28743" y="9753"/>
                </a:moveTo>
                <a:cubicBezTo>
                  <a:pt x="29239" y="10025"/>
                  <a:pt x="29684" y="10359"/>
                  <a:pt x="30073" y="10753"/>
                </a:cubicBezTo>
                <a:cubicBezTo>
                  <a:pt x="30074" y="10763"/>
                  <a:pt x="30074" y="10775"/>
                  <a:pt x="30076" y="10785"/>
                </a:cubicBezTo>
                <a:cubicBezTo>
                  <a:pt x="30081" y="10825"/>
                  <a:pt x="30087" y="10862"/>
                  <a:pt x="30092" y="10899"/>
                </a:cubicBezTo>
                <a:cubicBezTo>
                  <a:pt x="30095" y="10911"/>
                  <a:pt x="30096" y="10925"/>
                  <a:pt x="30099" y="10938"/>
                </a:cubicBezTo>
                <a:cubicBezTo>
                  <a:pt x="30104" y="10962"/>
                  <a:pt x="30106" y="10988"/>
                  <a:pt x="30112" y="11012"/>
                </a:cubicBezTo>
                <a:cubicBezTo>
                  <a:pt x="30117" y="11028"/>
                  <a:pt x="30120" y="11046"/>
                  <a:pt x="30121" y="11062"/>
                </a:cubicBezTo>
                <a:cubicBezTo>
                  <a:pt x="30126" y="11084"/>
                  <a:pt x="30131" y="11103"/>
                  <a:pt x="30134" y="11125"/>
                </a:cubicBezTo>
                <a:cubicBezTo>
                  <a:pt x="30139" y="11143"/>
                  <a:pt x="30142" y="11161"/>
                  <a:pt x="30146" y="11177"/>
                </a:cubicBezTo>
                <a:cubicBezTo>
                  <a:pt x="30149" y="11197"/>
                  <a:pt x="30155" y="11218"/>
                  <a:pt x="30161" y="11239"/>
                </a:cubicBezTo>
                <a:cubicBezTo>
                  <a:pt x="30164" y="11255"/>
                  <a:pt x="30170" y="11274"/>
                  <a:pt x="30173" y="11290"/>
                </a:cubicBezTo>
                <a:cubicBezTo>
                  <a:pt x="30179" y="11311"/>
                  <a:pt x="30183" y="11328"/>
                  <a:pt x="30187" y="11349"/>
                </a:cubicBezTo>
                <a:cubicBezTo>
                  <a:pt x="30193" y="11365"/>
                  <a:pt x="30198" y="11384"/>
                  <a:pt x="30202" y="11400"/>
                </a:cubicBezTo>
                <a:cubicBezTo>
                  <a:pt x="30208" y="11421"/>
                  <a:pt x="30214" y="11439"/>
                  <a:pt x="30220" y="11459"/>
                </a:cubicBezTo>
                <a:cubicBezTo>
                  <a:pt x="30224" y="11475"/>
                  <a:pt x="30230" y="11494"/>
                  <a:pt x="30236" y="11511"/>
                </a:cubicBezTo>
                <a:cubicBezTo>
                  <a:pt x="30240" y="11528"/>
                  <a:pt x="30249" y="11549"/>
                  <a:pt x="30254" y="11568"/>
                </a:cubicBezTo>
                <a:lnTo>
                  <a:pt x="30270" y="11617"/>
                </a:lnTo>
                <a:cubicBezTo>
                  <a:pt x="30277" y="11636"/>
                  <a:pt x="30283" y="11655"/>
                  <a:pt x="30290" y="11674"/>
                </a:cubicBezTo>
                <a:cubicBezTo>
                  <a:pt x="30296" y="11690"/>
                  <a:pt x="30302" y="11708"/>
                  <a:pt x="30309" y="11724"/>
                </a:cubicBezTo>
                <a:cubicBezTo>
                  <a:pt x="30317" y="11743"/>
                  <a:pt x="30324" y="11762"/>
                  <a:pt x="30332" y="11783"/>
                </a:cubicBezTo>
                <a:cubicBezTo>
                  <a:pt x="30336" y="11797"/>
                  <a:pt x="30345" y="11814"/>
                  <a:pt x="30349" y="11828"/>
                </a:cubicBezTo>
                <a:cubicBezTo>
                  <a:pt x="30359" y="11849"/>
                  <a:pt x="30368" y="11871"/>
                  <a:pt x="30377" y="11890"/>
                </a:cubicBezTo>
                <a:cubicBezTo>
                  <a:pt x="30383" y="11903"/>
                  <a:pt x="30389" y="11918"/>
                  <a:pt x="30396" y="11931"/>
                </a:cubicBezTo>
                <a:cubicBezTo>
                  <a:pt x="30409" y="11964"/>
                  <a:pt x="30427" y="11997"/>
                  <a:pt x="30442" y="12030"/>
                </a:cubicBezTo>
                <a:cubicBezTo>
                  <a:pt x="30446" y="12042"/>
                  <a:pt x="30452" y="12050"/>
                  <a:pt x="30457" y="12062"/>
                </a:cubicBezTo>
                <a:cubicBezTo>
                  <a:pt x="30467" y="12086"/>
                  <a:pt x="30480" y="12109"/>
                  <a:pt x="30490" y="12131"/>
                </a:cubicBezTo>
                <a:cubicBezTo>
                  <a:pt x="30498" y="12146"/>
                  <a:pt x="30505" y="12159"/>
                  <a:pt x="30514" y="12174"/>
                </a:cubicBezTo>
                <a:cubicBezTo>
                  <a:pt x="30524" y="12192"/>
                  <a:pt x="30533" y="12212"/>
                  <a:pt x="30545" y="12231"/>
                </a:cubicBezTo>
                <a:cubicBezTo>
                  <a:pt x="30552" y="12246"/>
                  <a:pt x="30561" y="12261"/>
                  <a:pt x="30570" y="12275"/>
                </a:cubicBezTo>
                <a:cubicBezTo>
                  <a:pt x="30582" y="12293"/>
                  <a:pt x="30590" y="12309"/>
                  <a:pt x="30602" y="12328"/>
                </a:cubicBezTo>
                <a:lnTo>
                  <a:pt x="30629" y="12373"/>
                </a:lnTo>
                <a:cubicBezTo>
                  <a:pt x="30633" y="12378"/>
                  <a:pt x="30636" y="12383"/>
                  <a:pt x="30639" y="12389"/>
                </a:cubicBezTo>
                <a:cubicBezTo>
                  <a:pt x="30614" y="12387"/>
                  <a:pt x="30590" y="12387"/>
                  <a:pt x="30567" y="12386"/>
                </a:cubicBezTo>
                <a:lnTo>
                  <a:pt x="30562" y="12386"/>
                </a:lnTo>
                <a:cubicBezTo>
                  <a:pt x="30561" y="12384"/>
                  <a:pt x="30560" y="12381"/>
                  <a:pt x="30555" y="12380"/>
                </a:cubicBezTo>
                <a:cubicBezTo>
                  <a:pt x="30545" y="12371"/>
                  <a:pt x="30533" y="12364"/>
                  <a:pt x="30521" y="12353"/>
                </a:cubicBezTo>
                <a:cubicBezTo>
                  <a:pt x="30467" y="12315"/>
                  <a:pt x="30414" y="12277"/>
                  <a:pt x="30359" y="12240"/>
                </a:cubicBezTo>
                <a:cubicBezTo>
                  <a:pt x="30349" y="12233"/>
                  <a:pt x="30339" y="12227"/>
                  <a:pt x="30330" y="12220"/>
                </a:cubicBezTo>
                <a:cubicBezTo>
                  <a:pt x="30283" y="12189"/>
                  <a:pt x="30236" y="12158"/>
                  <a:pt x="30187" y="12128"/>
                </a:cubicBezTo>
                <a:cubicBezTo>
                  <a:pt x="30173" y="12120"/>
                  <a:pt x="30161" y="12109"/>
                  <a:pt x="30146" y="12102"/>
                </a:cubicBezTo>
                <a:cubicBezTo>
                  <a:pt x="30089" y="12067"/>
                  <a:pt x="30031" y="12033"/>
                  <a:pt x="29973" y="11999"/>
                </a:cubicBezTo>
                <a:lnTo>
                  <a:pt x="29962" y="11993"/>
                </a:lnTo>
                <a:cubicBezTo>
                  <a:pt x="29906" y="11962"/>
                  <a:pt x="29852" y="11933"/>
                  <a:pt x="29796" y="11903"/>
                </a:cubicBezTo>
                <a:cubicBezTo>
                  <a:pt x="29781" y="11896"/>
                  <a:pt x="29765" y="11887"/>
                  <a:pt x="29751" y="11880"/>
                </a:cubicBezTo>
                <a:cubicBezTo>
                  <a:pt x="29695" y="11852"/>
                  <a:pt x="29640" y="11824"/>
                  <a:pt x="29584" y="11799"/>
                </a:cubicBezTo>
                <a:cubicBezTo>
                  <a:pt x="29580" y="11795"/>
                  <a:pt x="29574" y="11793"/>
                  <a:pt x="29567" y="11790"/>
                </a:cubicBezTo>
                <a:cubicBezTo>
                  <a:pt x="29506" y="11761"/>
                  <a:pt x="29443" y="11733"/>
                  <a:pt x="29381" y="11706"/>
                </a:cubicBezTo>
                <a:cubicBezTo>
                  <a:pt x="29364" y="11699"/>
                  <a:pt x="29349" y="11694"/>
                  <a:pt x="29333" y="11687"/>
                </a:cubicBezTo>
                <a:cubicBezTo>
                  <a:pt x="29281" y="11665"/>
                  <a:pt x="29228" y="11644"/>
                  <a:pt x="29175" y="11622"/>
                </a:cubicBezTo>
                <a:cubicBezTo>
                  <a:pt x="29162" y="11617"/>
                  <a:pt x="29149" y="11611"/>
                  <a:pt x="29136" y="11608"/>
                </a:cubicBezTo>
                <a:cubicBezTo>
                  <a:pt x="29072" y="11584"/>
                  <a:pt x="29008" y="11559"/>
                  <a:pt x="28942" y="11537"/>
                </a:cubicBezTo>
                <a:cubicBezTo>
                  <a:pt x="28927" y="11533"/>
                  <a:pt x="28912" y="11528"/>
                  <a:pt x="28897" y="11522"/>
                </a:cubicBezTo>
                <a:cubicBezTo>
                  <a:pt x="28844" y="11505"/>
                  <a:pt x="28789" y="11489"/>
                  <a:pt x="28736" y="11471"/>
                </a:cubicBezTo>
                <a:cubicBezTo>
                  <a:pt x="28719" y="11467"/>
                  <a:pt x="28702" y="11461"/>
                  <a:pt x="28686" y="11456"/>
                </a:cubicBezTo>
                <a:cubicBezTo>
                  <a:pt x="28636" y="11442"/>
                  <a:pt x="28587" y="11427"/>
                  <a:pt x="28534" y="11415"/>
                </a:cubicBezTo>
                <a:cubicBezTo>
                  <a:pt x="28155" y="11025"/>
                  <a:pt x="27855" y="10549"/>
                  <a:pt x="27632" y="10013"/>
                </a:cubicBezTo>
                <a:cubicBezTo>
                  <a:pt x="28003" y="9915"/>
                  <a:pt x="28375" y="9826"/>
                  <a:pt x="28743" y="9753"/>
                </a:cubicBezTo>
                <a:close/>
                <a:moveTo>
                  <a:pt x="30186" y="10872"/>
                </a:moveTo>
                <a:cubicBezTo>
                  <a:pt x="30482" y="11189"/>
                  <a:pt x="30743" y="11542"/>
                  <a:pt x="30967" y="11930"/>
                </a:cubicBezTo>
                <a:lnTo>
                  <a:pt x="30967" y="11939"/>
                </a:lnTo>
                <a:cubicBezTo>
                  <a:pt x="30970" y="11953"/>
                  <a:pt x="30971" y="11968"/>
                  <a:pt x="30971" y="11984"/>
                </a:cubicBezTo>
                <a:lnTo>
                  <a:pt x="30977" y="12040"/>
                </a:lnTo>
                <a:lnTo>
                  <a:pt x="30982" y="12084"/>
                </a:lnTo>
                <a:cubicBezTo>
                  <a:pt x="30985" y="12102"/>
                  <a:pt x="30988" y="12121"/>
                  <a:pt x="30989" y="12139"/>
                </a:cubicBezTo>
                <a:cubicBezTo>
                  <a:pt x="30992" y="12153"/>
                  <a:pt x="30993" y="12168"/>
                  <a:pt x="30996" y="12183"/>
                </a:cubicBezTo>
                <a:cubicBezTo>
                  <a:pt x="31001" y="12202"/>
                  <a:pt x="31002" y="12220"/>
                  <a:pt x="31005" y="12239"/>
                </a:cubicBezTo>
                <a:cubicBezTo>
                  <a:pt x="31008" y="12253"/>
                  <a:pt x="31011" y="12268"/>
                  <a:pt x="31013" y="12283"/>
                </a:cubicBezTo>
                <a:lnTo>
                  <a:pt x="31024" y="12337"/>
                </a:lnTo>
                <a:cubicBezTo>
                  <a:pt x="31029" y="12352"/>
                  <a:pt x="31030" y="12367"/>
                  <a:pt x="31033" y="12380"/>
                </a:cubicBezTo>
                <a:cubicBezTo>
                  <a:pt x="31033" y="12381"/>
                  <a:pt x="31035" y="12386"/>
                  <a:pt x="31035" y="12387"/>
                </a:cubicBezTo>
                <a:cubicBezTo>
                  <a:pt x="30942" y="12392"/>
                  <a:pt x="30849" y="12395"/>
                  <a:pt x="30758" y="12395"/>
                </a:cubicBezTo>
                <a:cubicBezTo>
                  <a:pt x="30758" y="12393"/>
                  <a:pt x="30757" y="12393"/>
                  <a:pt x="30757" y="12392"/>
                </a:cubicBezTo>
                <a:cubicBezTo>
                  <a:pt x="30746" y="12377"/>
                  <a:pt x="30737" y="12364"/>
                  <a:pt x="30729" y="12349"/>
                </a:cubicBezTo>
                <a:cubicBezTo>
                  <a:pt x="30717" y="12330"/>
                  <a:pt x="30705" y="12312"/>
                  <a:pt x="30693" y="12293"/>
                </a:cubicBezTo>
                <a:cubicBezTo>
                  <a:pt x="30685" y="12278"/>
                  <a:pt x="30677" y="12264"/>
                  <a:pt x="30668" y="12250"/>
                </a:cubicBezTo>
                <a:cubicBezTo>
                  <a:pt x="30657" y="12233"/>
                  <a:pt x="30646" y="12214"/>
                  <a:pt x="30635" y="12195"/>
                </a:cubicBezTo>
                <a:cubicBezTo>
                  <a:pt x="30627" y="12180"/>
                  <a:pt x="30620" y="12165"/>
                  <a:pt x="30611" y="12150"/>
                </a:cubicBezTo>
                <a:cubicBezTo>
                  <a:pt x="30599" y="12131"/>
                  <a:pt x="30589" y="12112"/>
                  <a:pt x="30580" y="12093"/>
                </a:cubicBezTo>
                <a:lnTo>
                  <a:pt x="30558" y="12049"/>
                </a:lnTo>
                <a:cubicBezTo>
                  <a:pt x="30548" y="12028"/>
                  <a:pt x="30537" y="12011"/>
                  <a:pt x="30529" y="11990"/>
                </a:cubicBezTo>
                <a:cubicBezTo>
                  <a:pt x="30521" y="11975"/>
                  <a:pt x="30515" y="11961"/>
                  <a:pt x="30508" y="11946"/>
                </a:cubicBezTo>
                <a:lnTo>
                  <a:pt x="30480" y="11886"/>
                </a:lnTo>
                <a:cubicBezTo>
                  <a:pt x="30473" y="11871"/>
                  <a:pt x="30467" y="11856"/>
                  <a:pt x="30462" y="11842"/>
                </a:cubicBezTo>
                <a:cubicBezTo>
                  <a:pt x="30452" y="11821"/>
                  <a:pt x="30443" y="11800"/>
                  <a:pt x="30436" y="11780"/>
                </a:cubicBezTo>
                <a:cubicBezTo>
                  <a:pt x="30430" y="11765"/>
                  <a:pt x="30426" y="11750"/>
                  <a:pt x="30418" y="11736"/>
                </a:cubicBezTo>
                <a:cubicBezTo>
                  <a:pt x="30411" y="11717"/>
                  <a:pt x="30401" y="11694"/>
                  <a:pt x="30393" y="11674"/>
                </a:cubicBezTo>
                <a:lnTo>
                  <a:pt x="30377" y="11630"/>
                </a:lnTo>
                <a:cubicBezTo>
                  <a:pt x="30370" y="11608"/>
                  <a:pt x="30362" y="11587"/>
                  <a:pt x="30355" y="11565"/>
                </a:cubicBezTo>
                <a:cubicBezTo>
                  <a:pt x="30349" y="11550"/>
                  <a:pt x="30346" y="11536"/>
                  <a:pt x="30340" y="11519"/>
                </a:cubicBezTo>
                <a:cubicBezTo>
                  <a:pt x="30333" y="11497"/>
                  <a:pt x="30326" y="11475"/>
                  <a:pt x="30320" y="11453"/>
                </a:cubicBezTo>
                <a:cubicBezTo>
                  <a:pt x="30317" y="11439"/>
                  <a:pt x="30311" y="11424"/>
                  <a:pt x="30308" y="11408"/>
                </a:cubicBezTo>
                <a:cubicBezTo>
                  <a:pt x="30301" y="11386"/>
                  <a:pt x="30295" y="11364"/>
                  <a:pt x="30289" y="11341"/>
                </a:cubicBezTo>
                <a:lnTo>
                  <a:pt x="30279" y="11297"/>
                </a:lnTo>
                <a:cubicBezTo>
                  <a:pt x="30273" y="11275"/>
                  <a:pt x="30265" y="11250"/>
                  <a:pt x="30259" y="11228"/>
                </a:cubicBezTo>
                <a:cubicBezTo>
                  <a:pt x="30257" y="11214"/>
                  <a:pt x="30252" y="11199"/>
                  <a:pt x="30249" y="11183"/>
                </a:cubicBezTo>
                <a:cubicBezTo>
                  <a:pt x="30243" y="11159"/>
                  <a:pt x="30237" y="11137"/>
                  <a:pt x="30232" y="11114"/>
                </a:cubicBezTo>
                <a:cubicBezTo>
                  <a:pt x="30229" y="11099"/>
                  <a:pt x="30227" y="11084"/>
                  <a:pt x="30223" y="11066"/>
                </a:cubicBezTo>
                <a:cubicBezTo>
                  <a:pt x="30217" y="11043"/>
                  <a:pt x="30214" y="11019"/>
                  <a:pt x="30208" y="10997"/>
                </a:cubicBezTo>
                <a:cubicBezTo>
                  <a:pt x="30205" y="10983"/>
                  <a:pt x="30202" y="10968"/>
                  <a:pt x="30201" y="10952"/>
                </a:cubicBezTo>
                <a:cubicBezTo>
                  <a:pt x="30198" y="10927"/>
                  <a:pt x="30192" y="10903"/>
                  <a:pt x="30187" y="10880"/>
                </a:cubicBezTo>
                <a:cubicBezTo>
                  <a:pt x="30187" y="10878"/>
                  <a:pt x="30187" y="10875"/>
                  <a:pt x="30186" y="10872"/>
                </a:cubicBezTo>
                <a:close/>
                <a:moveTo>
                  <a:pt x="15720" y="9856"/>
                </a:moveTo>
                <a:cubicBezTo>
                  <a:pt x="15733" y="9871"/>
                  <a:pt x="15743" y="9885"/>
                  <a:pt x="15757" y="9900"/>
                </a:cubicBezTo>
                <a:cubicBezTo>
                  <a:pt x="15786" y="9935"/>
                  <a:pt x="15814" y="9969"/>
                  <a:pt x="15843" y="10006"/>
                </a:cubicBezTo>
                <a:cubicBezTo>
                  <a:pt x="15874" y="10046"/>
                  <a:pt x="15905" y="10084"/>
                  <a:pt x="15939" y="10122"/>
                </a:cubicBezTo>
                <a:cubicBezTo>
                  <a:pt x="15968" y="10159"/>
                  <a:pt x="15998" y="10196"/>
                  <a:pt x="16027" y="10231"/>
                </a:cubicBezTo>
                <a:cubicBezTo>
                  <a:pt x="16058" y="10269"/>
                  <a:pt x="16089" y="10307"/>
                  <a:pt x="16118" y="10344"/>
                </a:cubicBezTo>
                <a:cubicBezTo>
                  <a:pt x="16148" y="10381"/>
                  <a:pt x="16177" y="10421"/>
                  <a:pt x="16210" y="10457"/>
                </a:cubicBezTo>
                <a:cubicBezTo>
                  <a:pt x="16239" y="10496"/>
                  <a:pt x="16270" y="10533"/>
                  <a:pt x="16299" y="10571"/>
                </a:cubicBezTo>
                <a:cubicBezTo>
                  <a:pt x="16336" y="10616"/>
                  <a:pt x="16371" y="10660"/>
                  <a:pt x="16405" y="10708"/>
                </a:cubicBezTo>
                <a:lnTo>
                  <a:pt x="16489" y="10812"/>
                </a:lnTo>
                <a:cubicBezTo>
                  <a:pt x="16544" y="10884"/>
                  <a:pt x="16599" y="10953"/>
                  <a:pt x="16654" y="11025"/>
                </a:cubicBezTo>
                <a:cubicBezTo>
                  <a:pt x="16674" y="11050"/>
                  <a:pt x="16692" y="11077"/>
                  <a:pt x="16713" y="11100"/>
                </a:cubicBezTo>
                <a:cubicBezTo>
                  <a:pt x="16751" y="11152"/>
                  <a:pt x="16791" y="11202"/>
                  <a:pt x="16830" y="11253"/>
                </a:cubicBezTo>
                <a:lnTo>
                  <a:pt x="16897" y="11341"/>
                </a:lnTo>
                <a:cubicBezTo>
                  <a:pt x="16932" y="11387"/>
                  <a:pt x="16969" y="11436"/>
                  <a:pt x="17004" y="11481"/>
                </a:cubicBezTo>
                <a:cubicBezTo>
                  <a:pt x="17026" y="11511"/>
                  <a:pt x="17050" y="11542"/>
                  <a:pt x="17072" y="11571"/>
                </a:cubicBezTo>
                <a:lnTo>
                  <a:pt x="17073" y="11572"/>
                </a:lnTo>
                <a:cubicBezTo>
                  <a:pt x="16688" y="11834"/>
                  <a:pt x="16308" y="12109"/>
                  <a:pt x="15935" y="12402"/>
                </a:cubicBezTo>
                <a:cubicBezTo>
                  <a:pt x="15924" y="12387"/>
                  <a:pt x="15911" y="12373"/>
                  <a:pt x="15901" y="12359"/>
                </a:cubicBezTo>
                <a:cubicBezTo>
                  <a:pt x="15867" y="12320"/>
                  <a:pt x="15835" y="12278"/>
                  <a:pt x="15802" y="12240"/>
                </a:cubicBezTo>
                <a:cubicBezTo>
                  <a:pt x="15776" y="12205"/>
                  <a:pt x="15748" y="12173"/>
                  <a:pt x="15718" y="12137"/>
                </a:cubicBezTo>
                <a:cubicBezTo>
                  <a:pt x="15685" y="12098"/>
                  <a:pt x="15652" y="12056"/>
                  <a:pt x="15618" y="12014"/>
                </a:cubicBezTo>
                <a:cubicBezTo>
                  <a:pt x="15592" y="11981"/>
                  <a:pt x="15564" y="11946"/>
                  <a:pt x="15537" y="11914"/>
                </a:cubicBezTo>
                <a:cubicBezTo>
                  <a:pt x="15504" y="11871"/>
                  <a:pt x="15470" y="11827"/>
                  <a:pt x="15434" y="11784"/>
                </a:cubicBezTo>
                <a:cubicBezTo>
                  <a:pt x="15409" y="11752"/>
                  <a:pt x="15383" y="11720"/>
                  <a:pt x="15358" y="11687"/>
                </a:cubicBezTo>
                <a:cubicBezTo>
                  <a:pt x="15321" y="11642"/>
                  <a:pt x="15284" y="11593"/>
                  <a:pt x="15248" y="11547"/>
                </a:cubicBezTo>
                <a:cubicBezTo>
                  <a:pt x="15205" y="11492"/>
                  <a:pt x="15161" y="11437"/>
                  <a:pt x="15118" y="11384"/>
                </a:cubicBezTo>
                <a:lnTo>
                  <a:pt x="15004" y="11234"/>
                </a:lnTo>
                <a:cubicBezTo>
                  <a:pt x="14974" y="11197"/>
                  <a:pt x="14946" y="11159"/>
                  <a:pt x="14917" y="11122"/>
                </a:cubicBezTo>
                <a:lnTo>
                  <a:pt x="14828" y="11006"/>
                </a:lnTo>
                <a:cubicBezTo>
                  <a:pt x="14798" y="10966"/>
                  <a:pt x="14768" y="10925"/>
                  <a:pt x="14736" y="10886"/>
                </a:cubicBezTo>
                <a:cubicBezTo>
                  <a:pt x="14709" y="10850"/>
                  <a:pt x="14683" y="10813"/>
                  <a:pt x="14655" y="10778"/>
                </a:cubicBezTo>
                <a:cubicBezTo>
                  <a:pt x="14648" y="10769"/>
                  <a:pt x="14640" y="10759"/>
                  <a:pt x="14633" y="10749"/>
                </a:cubicBezTo>
                <a:cubicBezTo>
                  <a:pt x="14990" y="10446"/>
                  <a:pt x="15352" y="10149"/>
                  <a:pt x="15720" y="9856"/>
                </a:cubicBezTo>
                <a:close/>
                <a:moveTo>
                  <a:pt x="31055" y="12481"/>
                </a:moveTo>
                <a:cubicBezTo>
                  <a:pt x="31060" y="12498"/>
                  <a:pt x="31063" y="12512"/>
                  <a:pt x="31068" y="12528"/>
                </a:cubicBezTo>
                <a:cubicBezTo>
                  <a:pt x="31070" y="12534"/>
                  <a:pt x="31070" y="12537"/>
                  <a:pt x="31073" y="12543"/>
                </a:cubicBezTo>
                <a:cubicBezTo>
                  <a:pt x="31018" y="12526"/>
                  <a:pt x="30967" y="12506"/>
                  <a:pt x="30914" y="12490"/>
                </a:cubicBezTo>
                <a:cubicBezTo>
                  <a:pt x="30963" y="12489"/>
                  <a:pt x="31008" y="12487"/>
                  <a:pt x="31055" y="12481"/>
                </a:cubicBezTo>
                <a:close/>
                <a:moveTo>
                  <a:pt x="26418" y="11246"/>
                </a:moveTo>
                <a:cubicBezTo>
                  <a:pt x="26481" y="11246"/>
                  <a:pt x="26544" y="11246"/>
                  <a:pt x="26609" y="11247"/>
                </a:cubicBezTo>
                <a:lnTo>
                  <a:pt x="26618" y="11247"/>
                </a:lnTo>
                <a:cubicBezTo>
                  <a:pt x="26685" y="11249"/>
                  <a:pt x="26751" y="11250"/>
                  <a:pt x="26819" y="11253"/>
                </a:cubicBezTo>
                <a:cubicBezTo>
                  <a:pt x="26834" y="11253"/>
                  <a:pt x="26848" y="11255"/>
                  <a:pt x="26866" y="11255"/>
                </a:cubicBezTo>
                <a:cubicBezTo>
                  <a:pt x="26896" y="11256"/>
                  <a:pt x="26925" y="11258"/>
                  <a:pt x="26951" y="11261"/>
                </a:cubicBezTo>
                <a:cubicBezTo>
                  <a:pt x="26756" y="11742"/>
                  <a:pt x="26488" y="12108"/>
                  <a:pt x="26165" y="12334"/>
                </a:cubicBezTo>
                <a:cubicBezTo>
                  <a:pt x="25826" y="12402"/>
                  <a:pt x="25485" y="12487"/>
                  <a:pt x="25141" y="12584"/>
                </a:cubicBezTo>
                <a:cubicBezTo>
                  <a:pt x="24626" y="12520"/>
                  <a:pt x="24071" y="12209"/>
                  <a:pt x="23523" y="11671"/>
                </a:cubicBezTo>
                <a:cubicBezTo>
                  <a:pt x="24121" y="11502"/>
                  <a:pt x="24719" y="11381"/>
                  <a:pt x="25301" y="11312"/>
                </a:cubicBezTo>
                <a:cubicBezTo>
                  <a:pt x="25370" y="11303"/>
                  <a:pt x="25442" y="11294"/>
                  <a:pt x="25513" y="11290"/>
                </a:cubicBezTo>
                <a:lnTo>
                  <a:pt x="25579" y="11284"/>
                </a:lnTo>
                <a:cubicBezTo>
                  <a:pt x="25626" y="11281"/>
                  <a:pt x="25675" y="11275"/>
                  <a:pt x="25722" y="11271"/>
                </a:cubicBezTo>
                <a:lnTo>
                  <a:pt x="25800" y="11266"/>
                </a:lnTo>
                <a:cubicBezTo>
                  <a:pt x="25844" y="11262"/>
                  <a:pt x="25887" y="11261"/>
                  <a:pt x="25932" y="11258"/>
                </a:cubicBezTo>
                <a:cubicBezTo>
                  <a:pt x="25957" y="11256"/>
                  <a:pt x="25984" y="11256"/>
                  <a:pt x="26009" y="11255"/>
                </a:cubicBezTo>
                <a:lnTo>
                  <a:pt x="26141" y="11249"/>
                </a:lnTo>
                <a:cubicBezTo>
                  <a:pt x="26165" y="11249"/>
                  <a:pt x="26191" y="11247"/>
                  <a:pt x="26215" y="11247"/>
                </a:cubicBezTo>
                <a:cubicBezTo>
                  <a:pt x="26263" y="11246"/>
                  <a:pt x="26309" y="11246"/>
                  <a:pt x="26356" y="11246"/>
                </a:cubicBezTo>
                <a:close/>
                <a:moveTo>
                  <a:pt x="25854" y="12502"/>
                </a:moveTo>
                <a:lnTo>
                  <a:pt x="25854" y="12502"/>
                </a:lnTo>
                <a:cubicBezTo>
                  <a:pt x="25834" y="12509"/>
                  <a:pt x="25813" y="12518"/>
                  <a:pt x="25792" y="12524"/>
                </a:cubicBezTo>
                <a:cubicBezTo>
                  <a:pt x="25789" y="12524"/>
                  <a:pt x="25789" y="12524"/>
                  <a:pt x="25788" y="12526"/>
                </a:cubicBezTo>
                <a:cubicBezTo>
                  <a:pt x="25753" y="12534"/>
                  <a:pt x="25716" y="12545"/>
                  <a:pt x="25678" y="12556"/>
                </a:cubicBezTo>
                <a:cubicBezTo>
                  <a:pt x="25620" y="12571"/>
                  <a:pt x="25561" y="12580"/>
                  <a:pt x="25501" y="12587"/>
                </a:cubicBezTo>
                <a:cubicBezTo>
                  <a:pt x="25619" y="12556"/>
                  <a:pt x="25737" y="12527"/>
                  <a:pt x="25854" y="12502"/>
                </a:cubicBezTo>
                <a:close/>
                <a:moveTo>
                  <a:pt x="31242" y="12461"/>
                </a:moveTo>
                <a:cubicBezTo>
                  <a:pt x="31267" y="12518"/>
                  <a:pt x="31292" y="12577"/>
                  <a:pt x="31318" y="12636"/>
                </a:cubicBezTo>
                <a:cubicBezTo>
                  <a:pt x="31274" y="12618"/>
                  <a:pt x="31230" y="12601"/>
                  <a:pt x="31185" y="12584"/>
                </a:cubicBezTo>
                <a:cubicBezTo>
                  <a:pt x="31179" y="12565"/>
                  <a:pt x="31176" y="12549"/>
                  <a:pt x="31170" y="12531"/>
                </a:cubicBezTo>
                <a:cubicBezTo>
                  <a:pt x="31166" y="12520"/>
                  <a:pt x="31164" y="12509"/>
                  <a:pt x="31161" y="12498"/>
                </a:cubicBezTo>
                <a:cubicBezTo>
                  <a:pt x="31158" y="12489"/>
                  <a:pt x="31157" y="12481"/>
                  <a:pt x="31155" y="12471"/>
                </a:cubicBezTo>
                <a:cubicBezTo>
                  <a:pt x="31161" y="12471"/>
                  <a:pt x="31164" y="12471"/>
                  <a:pt x="31170" y="12470"/>
                </a:cubicBezTo>
                <a:cubicBezTo>
                  <a:pt x="31193" y="12468"/>
                  <a:pt x="31217" y="12464"/>
                  <a:pt x="31242" y="12461"/>
                </a:cubicBezTo>
                <a:close/>
                <a:moveTo>
                  <a:pt x="37836" y="11303"/>
                </a:moveTo>
                <a:cubicBezTo>
                  <a:pt x="37873" y="11330"/>
                  <a:pt x="37909" y="11359"/>
                  <a:pt x="37945" y="11387"/>
                </a:cubicBezTo>
                <a:cubicBezTo>
                  <a:pt x="37959" y="11397"/>
                  <a:pt x="37974" y="11409"/>
                  <a:pt x="37989" y="11422"/>
                </a:cubicBezTo>
                <a:cubicBezTo>
                  <a:pt x="38024" y="11450"/>
                  <a:pt x="38058" y="11478"/>
                  <a:pt x="38093" y="11508"/>
                </a:cubicBezTo>
                <a:cubicBezTo>
                  <a:pt x="38099" y="11512"/>
                  <a:pt x="38104" y="11515"/>
                  <a:pt x="38108" y="11519"/>
                </a:cubicBezTo>
                <a:cubicBezTo>
                  <a:pt x="38129" y="11536"/>
                  <a:pt x="38151" y="11555"/>
                  <a:pt x="38171" y="11571"/>
                </a:cubicBezTo>
                <a:cubicBezTo>
                  <a:pt x="38193" y="11592"/>
                  <a:pt x="38217" y="11609"/>
                  <a:pt x="38239" y="11630"/>
                </a:cubicBezTo>
                <a:cubicBezTo>
                  <a:pt x="38252" y="11640"/>
                  <a:pt x="38265" y="11652"/>
                  <a:pt x="38277" y="11665"/>
                </a:cubicBezTo>
                <a:cubicBezTo>
                  <a:pt x="38299" y="11684"/>
                  <a:pt x="38324" y="11705"/>
                  <a:pt x="38346" y="11725"/>
                </a:cubicBezTo>
                <a:cubicBezTo>
                  <a:pt x="38358" y="11739"/>
                  <a:pt x="38371" y="11749"/>
                  <a:pt x="38385" y="11762"/>
                </a:cubicBezTo>
                <a:cubicBezTo>
                  <a:pt x="38402" y="11781"/>
                  <a:pt x="38423" y="11797"/>
                  <a:pt x="38442" y="11815"/>
                </a:cubicBezTo>
                <a:cubicBezTo>
                  <a:pt x="38465" y="11837"/>
                  <a:pt x="38489" y="11859"/>
                  <a:pt x="38511" y="11881"/>
                </a:cubicBezTo>
                <a:cubicBezTo>
                  <a:pt x="38518" y="11889"/>
                  <a:pt x="38526" y="11896"/>
                  <a:pt x="38533" y="11902"/>
                </a:cubicBezTo>
                <a:cubicBezTo>
                  <a:pt x="38555" y="11924"/>
                  <a:pt x="38579" y="11946"/>
                  <a:pt x="38601" y="11968"/>
                </a:cubicBezTo>
                <a:cubicBezTo>
                  <a:pt x="38613" y="11978"/>
                  <a:pt x="38626" y="11990"/>
                  <a:pt x="38636" y="12003"/>
                </a:cubicBezTo>
                <a:cubicBezTo>
                  <a:pt x="38626" y="12014"/>
                  <a:pt x="38613" y="12027"/>
                  <a:pt x="38599" y="12039"/>
                </a:cubicBezTo>
                <a:cubicBezTo>
                  <a:pt x="38582" y="12055"/>
                  <a:pt x="38564" y="12073"/>
                  <a:pt x="38546" y="12090"/>
                </a:cubicBezTo>
                <a:cubicBezTo>
                  <a:pt x="38527" y="12106"/>
                  <a:pt x="38510" y="12124"/>
                  <a:pt x="38490" y="12142"/>
                </a:cubicBezTo>
                <a:cubicBezTo>
                  <a:pt x="38473" y="12158"/>
                  <a:pt x="38457" y="12174"/>
                  <a:pt x="38438" y="12190"/>
                </a:cubicBezTo>
                <a:cubicBezTo>
                  <a:pt x="38420" y="12208"/>
                  <a:pt x="38399" y="12224"/>
                  <a:pt x="38380" y="12242"/>
                </a:cubicBezTo>
                <a:cubicBezTo>
                  <a:pt x="38363" y="12259"/>
                  <a:pt x="38346" y="12274"/>
                  <a:pt x="38327" y="12290"/>
                </a:cubicBezTo>
                <a:cubicBezTo>
                  <a:pt x="38310" y="12306"/>
                  <a:pt x="38289" y="12323"/>
                  <a:pt x="38268" y="12340"/>
                </a:cubicBezTo>
                <a:cubicBezTo>
                  <a:pt x="38251" y="12355"/>
                  <a:pt x="38233" y="12371"/>
                  <a:pt x="38215" y="12386"/>
                </a:cubicBezTo>
                <a:cubicBezTo>
                  <a:pt x="38195" y="12402"/>
                  <a:pt x="38174" y="12418"/>
                  <a:pt x="38157" y="12434"/>
                </a:cubicBezTo>
                <a:cubicBezTo>
                  <a:pt x="38137" y="12451"/>
                  <a:pt x="38120" y="12464"/>
                  <a:pt x="38104" y="12480"/>
                </a:cubicBezTo>
                <a:cubicBezTo>
                  <a:pt x="38083" y="12496"/>
                  <a:pt x="38062" y="12512"/>
                  <a:pt x="38042" y="12527"/>
                </a:cubicBezTo>
                <a:cubicBezTo>
                  <a:pt x="38024" y="12542"/>
                  <a:pt x="38005" y="12556"/>
                  <a:pt x="37989" y="12570"/>
                </a:cubicBezTo>
                <a:cubicBezTo>
                  <a:pt x="37968" y="12586"/>
                  <a:pt x="37949" y="12601"/>
                  <a:pt x="37927" y="12617"/>
                </a:cubicBezTo>
                <a:cubicBezTo>
                  <a:pt x="37908" y="12631"/>
                  <a:pt x="37890" y="12645"/>
                  <a:pt x="37871" y="12658"/>
                </a:cubicBezTo>
                <a:cubicBezTo>
                  <a:pt x="37851" y="12673"/>
                  <a:pt x="37829" y="12689"/>
                  <a:pt x="37809" y="12704"/>
                </a:cubicBezTo>
                <a:cubicBezTo>
                  <a:pt x="37807" y="12705"/>
                  <a:pt x="37805" y="12705"/>
                  <a:pt x="37804" y="12706"/>
                </a:cubicBezTo>
                <a:cubicBezTo>
                  <a:pt x="37829" y="12330"/>
                  <a:pt x="37842" y="11955"/>
                  <a:pt x="37842" y="11586"/>
                </a:cubicBezTo>
                <a:cubicBezTo>
                  <a:pt x="37837" y="11490"/>
                  <a:pt x="37837" y="11396"/>
                  <a:pt x="37836" y="11303"/>
                </a:cubicBezTo>
                <a:close/>
                <a:moveTo>
                  <a:pt x="40667" y="9724"/>
                </a:moveTo>
                <a:cubicBezTo>
                  <a:pt x="41106" y="10207"/>
                  <a:pt x="41495" y="10741"/>
                  <a:pt x="41832" y="11322"/>
                </a:cubicBezTo>
                <a:cubicBezTo>
                  <a:pt x="41826" y="11334"/>
                  <a:pt x="41821" y="11343"/>
                  <a:pt x="41818" y="11353"/>
                </a:cubicBezTo>
                <a:lnTo>
                  <a:pt x="41778" y="11425"/>
                </a:lnTo>
                <a:cubicBezTo>
                  <a:pt x="41768" y="11447"/>
                  <a:pt x="41756" y="11468"/>
                  <a:pt x="41746" y="11490"/>
                </a:cubicBezTo>
                <a:cubicBezTo>
                  <a:pt x="41732" y="11514"/>
                  <a:pt x="41718" y="11537"/>
                  <a:pt x="41704" y="11562"/>
                </a:cubicBezTo>
                <a:cubicBezTo>
                  <a:pt x="41694" y="11581"/>
                  <a:pt x="41681" y="11605"/>
                  <a:pt x="41671" y="11624"/>
                </a:cubicBezTo>
                <a:cubicBezTo>
                  <a:pt x="41656" y="11649"/>
                  <a:pt x="41643" y="11672"/>
                  <a:pt x="41628" y="11696"/>
                </a:cubicBezTo>
                <a:cubicBezTo>
                  <a:pt x="41615" y="11717"/>
                  <a:pt x="41604" y="11739"/>
                  <a:pt x="41591" y="11759"/>
                </a:cubicBezTo>
                <a:cubicBezTo>
                  <a:pt x="41576" y="11783"/>
                  <a:pt x="41562" y="11806"/>
                  <a:pt x="41547" y="11828"/>
                </a:cubicBezTo>
                <a:cubicBezTo>
                  <a:pt x="41534" y="11849"/>
                  <a:pt x="41520" y="11870"/>
                  <a:pt x="41509" y="11892"/>
                </a:cubicBezTo>
                <a:cubicBezTo>
                  <a:pt x="41494" y="11915"/>
                  <a:pt x="41476" y="11937"/>
                  <a:pt x="41462" y="11961"/>
                </a:cubicBezTo>
                <a:cubicBezTo>
                  <a:pt x="41450" y="11981"/>
                  <a:pt x="41435" y="12002"/>
                  <a:pt x="41420" y="12021"/>
                </a:cubicBezTo>
                <a:cubicBezTo>
                  <a:pt x="41403" y="12046"/>
                  <a:pt x="41388" y="12068"/>
                  <a:pt x="41372" y="12090"/>
                </a:cubicBezTo>
                <a:lnTo>
                  <a:pt x="41328" y="12150"/>
                </a:lnTo>
                <a:cubicBezTo>
                  <a:pt x="41312" y="12173"/>
                  <a:pt x="41295" y="12196"/>
                  <a:pt x="41278" y="12218"/>
                </a:cubicBezTo>
                <a:cubicBezTo>
                  <a:pt x="41263" y="12239"/>
                  <a:pt x="41248" y="12259"/>
                  <a:pt x="41232" y="12278"/>
                </a:cubicBezTo>
                <a:cubicBezTo>
                  <a:pt x="41216" y="12300"/>
                  <a:pt x="41197" y="12323"/>
                  <a:pt x="41181" y="12345"/>
                </a:cubicBezTo>
                <a:cubicBezTo>
                  <a:pt x="41165" y="12365"/>
                  <a:pt x="41150" y="12386"/>
                  <a:pt x="41134" y="12406"/>
                </a:cubicBezTo>
                <a:cubicBezTo>
                  <a:pt x="41115" y="12428"/>
                  <a:pt x="41098" y="12451"/>
                  <a:pt x="41079" y="12473"/>
                </a:cubicBezTo>
                <a:lnTo>
                  <a:pt x="41031" y="12533"/>
                </a:lnTo>
                <a:cubicBezTo>
                  <a:pt x="41012" y="12555"/>
                  <a:pt x="40994" y="12576"/>
                  <a:pt x="40975" y="12598"/>
                </a:cubicBezTo>
                <a:cubicBezTo>
                  <a:pt x="40959" y="12617"/>
                  <a:pt x="40939" y="12637"/>
                  <a:pt x="40923" y="12656"/>
                </a:cubicBezTo>
                <a:cubicBezTo>
                  <a:pt x="40906" y="12679"/>
                  <a:pt x="40885" y="12698"/>
                  <a:pt x="40866" y="12718"/>
                </a:cubicBezTo>
                <a:cubicBezTo>
                  <a:pt x="40854" y="12733"/>
                  <a:pt x="40839" y="12748"/>
                  <a:pt x="40826" y="12764"/>
                </a:cubicBezTo>
                <a:cubicBezTo>
                  <a:pt x="40837" y="12514"/>
                  <a:pt x="40842" y="12264"/>
                  <a:pt x="40841" y="12018"/>
                </a:cubicBezTo>
                <a:cubicBezTo>
                  <a:pt x="40837" y="11225"/>
                  <a:pt x="40779" y="10460"/>
                  <a:pt x="40667" y="9724"/>
                </a:cubicBezTo>
                <a:close/>
                <a:moveTo>
                  <a:pt x="30896" y="12586"/>
                </a:moveTo>
                <a:cubicBezTo>
                  <a:pt x="30964" y="12609"/>
                  <a:pt x="31033" y="12634"/>
                  <a:pt x="31104" y="12659"/>
                </a:cubicBezTo>
                <a:cubicBezTo>
                  <a:pt x="31104" y="12661"/>
                  <a:pt x="31104" y="12661"/>
                  <a:pt x="31105" y="12664"/>
                </a:cubicBezTo>
                <a:cubicBezTo>
                  <a:pt x="31113" y="12686"/>
                  <a:pt x="31118" y="12708"/>
                  <a:pt x="31126" y="12730"/>
                </a:cubicBezTo>
                <a:cubicBezTo>
                  <a:pt x="31129" y="12739"/>
                  <a:pt x="31132" y="12748"/>
                  <a:pt x="31135" y="12755"/>
                </a:cubicBezTo>
                <a:cubicBezTo>
                  <a:pt x="31143" y="12786"/>
                  <a:pt x="31155" y="12815"/>
                  <a:pt x="31166" y="12848"/>
                </a:cubicBezTo>
                <a:cubicBezTo>
                  <a:pt x="31170" y="12855"/>
                  <a:pt x="31171" y="12864"/>
                  <a:pt x="31176" y="12871"/>
                </a:cubicBezTo>
                <a:cubicBezTo>
                  <a:pt x="31183" y="12893"/>
                  <a:pt x="31192" y="12915"/>
                  <a:pt x="31201" y="12937"/>
                </a:cubicBezTo>
                <a:cubicBezTo>
                  <a:pt x="31201" y="12939"/>
                  <a:pt x="31201" y="12939"/>
                  <a:pt x="31202" y="12940"/>
                </a:cubicBezTo>
                <a:cubicBezTo>
                  <a:pt x="31199" y="12937"/>
                  <a:pt x="31195" y="12934"/>
                  <a:pt x="31193" y="12932"/>
                </a:cubicBezTo>
                <a:cubicBezTo>
                  <a:pt x="31166" y="12904"/>
                  <a:pt x="31139" y="12874"/>
                  <a:pt x="31113" y="12848"/>
                </a:cubicBezTo>
                <a:cubicBezTo>
                  <a:pt x="31104" y="12837"/>
                  <a:pt x="31096" y="12827"/>
                  <a:pt x="31088" y="12818"/>
                </a:cubicBezTo>
                <a:cubicBezTo>
                  <a:pt x="31070" y="12798"/>
                  <a:pt x="31052" y="12779"/>
                  <a:pt x="31036" y="12759"/>
                </a:cubicBezTo>
                <a:cubicBezTo>
                  <a:pt x="31026" y="12748"/>
                  <a:pt x="31017" y="12734"/>
                  <a:pt x="31007" y="12724"/>
                </a:cubicBezTo>
                <a:cubicBezTo>
                  <a:pt x="30992" y="12705"/>
                  <a:pt x="30974" y="12687"/>
                  <a:pt x="30960" y="12668"/>
                </a:cubicBezTo>
                <a:cubicBezTo>
                  <a:pt x="30949" y="12656"/>
                  <a:pt x="30940" y="12643"/>
                  <a:pt x="30930" y="12630"/>
                </a:cubicBezTo>
                <a:cubicBezTo>
                  <a:pt x="30920" y="12615"/>
                  <a:pt x="30907" y="12601"/>
                  <a:pt x="30896" y="12586"/>
                </a:cubicBezTo>
                <a:close/>
                <a:moveTo>
                  <a:pt x="17127" y="11655"/>
                </a:moveTo>
                <a:cubicBezTo>
                  <a:pt x="17142" y="11674"/>
                  <a:pt x="17155" y="11692"/>
                  <a:pt x="17170" y="11711"/>
                </a:cubicBezTo>
                <a:cubicBezTo>
                  <a:pt x="17192" y="11739"/>
                  <a:pt x="17217" y="11770"/>
                  <a:pt x="17239" y="11800"/>
                </a:cubicBezTo>
                <a:cubicBezTo>
                  <a:pt x="17272" y="11845"/>
                  <a:pt x="17305" y="11892"/>
                  <a:pt x="17338" y="11936"/>
                </a:cubicBezTo>
                <a:cubicBezTo>
                  <a:pt x="17361" y="11967"/>
                  <a:pt x="17383" y="11999"/>
                  <a:pt x="17407" y="12030"/>
                </a:cubicBezTo>
                <a:cubicBezTo>
                  <a:pt x="17439" y="12073"/>
                  <a:pt x="17470" y="12117"/>
                  <a:pt x="17501" y="12159"/>
                </a:cubicBezTo>
                <a:cubicBezTo>
                  <a:pt x="17513" y="12174"/>
                  <a:pt x="17523" y="12190"/>
                  <a:pt x="17535" y="12205"/>
                </a:cubicBezTo>
                <a:cubicBezTo>
                  <a:pt x="17179" y="12484"/>
                  <a:pt x="16833" y="12771"/>
                  <a:pt x="16492" y="13065"/>
                </a:cubicBezTo>
                <a:cubicBezTo>
                  <a:pt x="16477" y="13048"/>
                  <a:pt x="16461" y="13029"/>
                  <a:pt x="16446" y="13012"/>
                </a:cubicBezTo>
                <a:lnTo>
                  <a:pt x="16346" y="12896"/>
                </a:lnTo>
                <a:cubicBezTo>
                  <a:pt x="16318" y="12864"/>
                  <a:pt x="16292" y="12833"/>
                  <a:pt x="16264" y="12799"/>
                </a:cubicBezTo>
                <a:cubicBezTo>
                  <a:pt x="16230" y="12761"/>
                  <a:pt x="16198" y="12720"/>
                  <a:pt x="16164" y="12681"/>
                </a:cubicBezTo>
                <a:lnTo>
                  <a:pt x="16082" y="12581"/>
                </a:lnTo>
                <a:cubicBezTo>
                  <a:pt x="16054" y="12549"/>
                  <a:pt x="16027" y="12514"/>
                  <a:pt x="15998" y="12481"/>
                </a:cubicBezTo>
                <a:cubicBezTo>
                  <a:pt x="16369" y="12189"/>
                  <a:pt x="16748" y="11912"/>
                  <a:pt x="17127" y="11655"/>
                </a:cubicBezTo>
                <a:close/>
                <a:moveTo>
                  <a:pt x="31223" y="12704"/>
                </a:moveTo>
                <a:cubicBezTo>
                  <a:pt x="31274" y="12724"/>
                  <a:pt x="31324" y="12745"/>
                  <a:pt x="31373" y="12764"/>
                </a:cubicBezTo>
                <a:cubicBezTo>
                  <a:pt x="31435" y="12921"/>
                  <a:pt x="31489" y="13080"/>
                  <a:pt x="31541" y="13245"/>
                </a:cubicBezTo>
                <a:cubicBezTo>
                  <a:pt x="31486" y="13202"/>
                  <a:pt x="31433" y="13158"/>
                  <a:pt x="31380" y="13112"/>
                </a:cubicBezTo>
                <a:cubicBezTo>
                  <a:pt x="31373" y="13095"/>
                  <a:pt x="31366" y="13080"/>
                  <a:pt x="31358" y="13064"/>
                </a:cubicBezTo>
                <a:cubicBezTo>
                  <a:pt x="31357" y="13058"/>
                  <a:pt x="31354" y="13051"/>
                  <a:pt x="31351" y="13046"/>
                </a:cubicBezTo>
                <a:cubicBezTo>
                  <a:pt x="31341" y="13020"/>
                  <a:pt x="31329" y="12995"/>
                  <a:pt x="31318" y="12967"/>
                </a:cubicBezTo>
                <a:cubicBezTo>
                  <a:pt x="31314" y="12955"/>
                  <a:pt x="31310" y="12945"/>
                  <a:pt x="31305" y="12936"/>
                </a:cubicBezTo>
                <a:cubicBezTo>
                  <a:pt x="31296" y="12914"/>
                  <a:pt x="31288" y="12889"/>
                  <a:pt x="31280" y="12867"/>
                </a:cubicBezTo>
                <a:cubicBezTo>
                  <a:pt x="31276" y="12856"/>
                  <a:pt x="31273" y="12845"/>
                  <a:pt x="31267" y="12834"/>
                </a:cubicBezTo>
                <a:lnTo>
                  <a:pt x="31239" y="12756"/>
                </a:lnTo>
                <a:cubicBezTo>
                  <a:pt x="31238" y="12749"/>
                  <a:pt x="31233" y="12742"/>
                  <a:pt x="31232" y="12734"/>
                </a:cubicBezTo>
                <a:cubicBezTo>
                  <a:pt x="31229" y="12724"/>
                  <a:pt x="31224" y="12712"/>
                  <a:pt x="31223" y="12704"/>
                </a:cubicBezTo>
                <a:close/>
                <a:moveTo>
                  <a:pt x="37123" y="7286"/>
                </a:moveTo>
                <a:lnTo>
                  <a:pt x="37123" y="7286"/>
                </a:lnTo>
                <a:cubicBezTo>
                  <a:pt x="38455" y="7822"/>
                  <a:pt x="39607" y="8601"/>
                  <a:pt x="40547" y="9600"/>
                </a:cubicBezTo>
                <a:cubicBezTo>
                  <a:pt x="40675" y="10369"/>
                  <a:pt x="40739" y="11178"/>
                  <a:pt x="40741" y="12020"/>
                </a:cubicBezTo>
                <a:cubicBezTo>
                  <a:pt x="40741" y="12303"/>
                  <a:pt x="40734" y="12590"/>
                  <a:pt x="40722" y="12877"/>
                </a:cubicBezTo>
                <a:cubicBezTo>
                  <a:pt x="40714" y="12886"/>
                  <a:pt x="40707" y="12893"/>
                  <a:pt x="40697" y="12902"/>
                </a:cubicBezTo>
                <a:cubicBezTo>
                  <a:pt x="40678" y="12923"/>
                  <a:pt x="40657" y="12943"/>
                  <a:pt x="40638" y="12962"/>
                </a:cubicBezTo>
                <a:cubicBezTo>
                  <a:pt x="40620" y="12983"/>
                  <a:pt x="40600" y="13002"/>
                  <a:pt x="40579" y="13021"/>
                </a:cubicBezTo>
                <a:cubicBezTo>
                  <a:pt x="40559" y="13042"/>
                  <a:pt x="40539" y="13062"/>
                  <a:pt x="40519" y="13080"/>
                </a:cubicBezTo>
                <a:cubicBezTo>
                  <a:pt x="40498" y="13101"/>
                  <a:pt x="40479" y="13118"/>
                  <a:pt x="40459" y="13139"/>
                </a:cubicBezTo>
                <a:cubicBezTo>
                  <a:pt x="40438" y="13159"/>
                  <a:pt x="40417" y="13177"/>
                  <a:pt x="40395" y="13196"/>
                </a:cubicBezTo>
                <a:cubicBezTo>
                  <a:pt x="40376" y="13214"/>
                  <a:pt x="40354" y="13235"/>
                  <a:pt x="40333" y="13254"/>
                </a:cubicBezTo>
                <a:cubicBezTo>
                  <a:pt x="40313" y="13271"/>
                  <a:pt x="40291" y="13292"/>
                  <a:pt x="40270" y="13310"/>
                </a:cubicBezTo>
                <a:cubicBezTo>
                  <a:pt x="40248" y="13329"/>
                  <a:pt x="40229" y="13349"/>
                  <a:pt x="40207" y="13367"/>
                </a:cubicBezTo>
                <a:cubicBezTo>
                  <a:pt x="40185" y="13386"/>
                  <a:pt x="40164" y="13404"/>
                  <a:pt x="40142" y="13423"/>
                </a:cubicBezTo>
                <a:cubicBezTo>
                  <a:pt x="40120" y="13440"/>
                  <a:pt x="40098" y="13461"/>
                  <a:pt x="40075" y="13479"/>
                </a:cubicBezTo>
                <a:cubicBezTo>
                  <a:pt x="40053" y="13498"/>
                  <a:pt x="40030" y="13514"/>
                  <a:pt x="40008" y="13533"/>
                </a:cubicBezTo>
                <a:cubicBezTo>
                  <a:pt x="39994" y="13545"/>
                  <a:pt x="39976" y="13558"/>
                  <a:pt x="39960" y="13571"/>
                </a:cubicBezTo>
                <a:cubicBezTo>
                  <a:pt x="39945" y="13545"/>
                  <a:pt x="39929" y="13521"/>
                  <a:pt x="39914" y="13496"/>
                </a:cubicBezTo>
                <a:cubicBezTo>
                  <a:pt x="39895" y="13467"/>
                  <a:pt x="39879" y="13437"/>
                  <a:pt x="39861" y="13408"/>
                </a:cubicBezTo>
                <a:cubicBezTo>
                  <a:pt x="39857" y="13401"/>
                  <a:pt x="39854" y="13395"/>
                  <a:pt x="39848" y="13387"/>
                </a:cubicBezTo>
                <a:lnTo>
                  <a:pt x="39792" y="13299"/>
                </a:lnTo>
                <a:lnTo>
                  <a:pt x="39732" y="13205"/>
                </a:lnTo>
                <a:cubicBezTo>
                  <a:pt x="39726" y="13196"/>
                  <a:pt x="39719" y="13187"/>
                  <a:pt x="39714" y="13176"/>
                </a:cubicBezTo>
                <a:cubicBezTo>
                  <a:pt x="39711" y="13173"/>
                  <a:pt x="39710" y="13170"/>
                  <a:pt x="39708" y="13167"/>
                </a:cubicBezTo>
                <a:cubicBezTo>
                  <a:pt x="39695" y="13146"/>
                  <a:pt x="39680" y="13126"/>
                  <a:pt x="39667" y="13108"/>
                </a:cubicBezTo>
                <a:cubicBezTo>
                  <a:pt x="39648" y="13077"/>
                  <a:pt x="39626" y="13048"/>
                  <a:pt x="39605" y="13015"/>
                </a:cubicBezTo>
                <a:cubicBezTo>
                  <a:pt x="39594" y="13001"/>
                  <a:pt x="39585" y="12986"/>
                  <a:pt x="39575" y="12971"/>
                </a:cubicBezTo>
                <a:cubicBezTo>
                  <a:pt x="39561" y="12955"/>
                  <a:pt x="39550" y="12939"/>
                  <a:pt x="39538" y="12923"/>
                </a:cubicBezTo>
                <a:cubicBezTo>
                  <a:pt x="39538" y="12923"/>
                  <a:pt x="39538" y="12920"/>
                  <a:pt x="39535" y="12920"/>
                </a:cubicBezTo>
                <a:cubicBezTo>
                  <a:pt x="39513" y="12890"/>
                  <a:pt x="39494" y="12859"/>
                  <a:pt x="39472" y="12830"/>
                </a:cubicBezTo>
                <a:cubicBezTo>
                  <a:pt x="39457" y="12809"/>
                  <a:pt x="39442" y="12792"/>
                  <a:pt x="39427" y="12771"/>
                </a:cubicBezTo>
                <a:cubicBezTo>
                  <a:pt x="39414" y="12754"/>
                  <a:pt x="39399" y="12736"/>
                  <a:pt x="39386" y="12718"/>
                </a:cubicBezTo>
                <a:cubicBezTo>
                  <a:pt x="39369" y="12695"/>
                  <a:pt x="39351" y="12673"/>
                  <a:pt x="39333" y="12648"/>
                </a:cubicBezTo>
                <a:cubicBezTo>
                  <a:pt x="39314" y="12624"/>
                  <a:pt x="39297" y="12601"/>
                  <a:pt x="39276" y="12578"/>
                </a:cubicBezTo>
                <a:lnTo>
                  <a:pt x="39232" y="12523"/>
                </a:lnTo>
                <a:cubicBezTo>
                  <a:pt x="39219" y="12506"/>
                  <a:pt x="39204" y="12490"/>
                  <a:pt x="39192" y="12474"/>
                </a:cubicBezTo>
                <a:cubicBezTo>
                  <a:pt x="39169" y="12446"/>
                  <a:pt x="39145" y="12418"/>
                  <a:pt x="39121" y="12390"/>
                </a:cubicBezTo>
                <a:cubicBezTo>
                  <a:pt x="39105" y="12371"/>
                  <a:pt x="39089" y="12352"/>
                  <a:pt x="39071" y="12331"/>
                </a:cubicBezTo>
                <a:cubicBezTo>
                  <a:pt x="39063" y="12321"/>
                  <a:pt x="39054" y="12312"/>
                  <a:pt x="39045" y="12300"/>
                </a:cubicBezTo>
                <a:cubicBezTo>
                  <a:pt x="39019" y="12271"/>
                  <a:pt x="38991" y="12242"/>
                  <a:pt x="38966" y="12212"/>
                </a:cubicBezTo>
                <a:cubicBezTo>
                  <a:pt x="38961" y="12209"/>
                  <a:pt x="38958" y="12203"/>
                  <a:pt x="38952" y="12199"/>
                </a:cubicBezTo>
                <a:lnTo>
                  <a:pt x="38908" y="12150"/>
                </a:lnTo>
                <a:cubicBezTo>
                  <a:pt x="38902" y="12145"/>
                  <a:pt x="38899" y="12139"/>
                  <a:pt x="38893" y="12136"/>
                </a:cubicBezTo>
                <a:cubicBezTo>
                  <a:pt x="38866" y="12106"/>
                  <a:pt x="38841" y="12078"/>
                  <a:pt x="38813" y="12049"/>
                </a:cubicBezTo>
                <a:cubicBezTo>
                  <a:pt x="38798" y="12034"/>
                  <a:pt x="38785" y="12020"/>
                  <a:pt x="38770" y="12005"/>
                </a:cubicBezTo>
                <a:lnTo>
                  <a:pt x="38736" y="11970"/>
                </a:lnTo>
                <a:lnTo>
                  <a:pt x="38701" y="11934"/>
                </a:lnTo>
                <a:lnTo>
                  <a:pt x="38655" y="11889"/>
                </a:lnTo>
                <a:cubicBezTo>
                  <a:pt x="38629" y="11864"/>
                  <a:pt x="38605" y="11839"/>
                  <a:pt x="38579" y="11815"/>
                </a:cubicBezTo>
                <a:lnTo>
                  <a:pt x="38555" y="11792"/>
                </a:lnTo>
                <a:cubicBezTo>
                  <a:pt x="38539" y="11777"/>
                  <a:pt x="38523" y="11761"/>
                  <a:pt x="38505" y="11746"/>
                </a:cubicBezTo>
                <a:cubicBezTo>
                  <a:pt x="38502" y="11742"/>
                  <a:pt x="38496" y="11739"/>
                  <a:pt x="38493" y="11734"/>
                </a:cubicBezTo>
                <a:lnTo>
                  <a:pt x="38415" y="11662"/>
                </a:lnTo>
                <a:lnTo>
                  <a:pt x="38365" y="11618"/>
                </a:lnTo>
                <a:cubicBezTo>
                  <a:pt x="38349" y="11603"/>
                  <a:pt x="38333" y="11589"/>
                  <a:pt x="38315" y="11577"/>
                </a:cubicBezTo>
                <a:cubicBezTo>
                  <a:pt x="38292" y="11556"/>
                  <a:pt x="38270" y="11536"/>
                  <a:pt x="38246" y="11515"/>
                </a:cubicBezTo>
                <a:cubicBezTo>
                  <a:pt x="38218" y="11492"/>
                  <a:pt x="38189" y="11468"/>
                  <a:pt x="38162" y="11446"/>
                </a:cubicBezTo>
                <a:cubicBezTo>
                  <a:pt x="38151" y="11437"/>
                  <a:pt x="38139" y="11427"/>
                  <a:pt x="38130" y="11418"/>
                </a:cubicBezTo>
                <a:cubicBezTo>
                  <a:pt x="38112" y="11403"/>
                  <a:pt x="38093" y="11387"/>
                  <a:pt x="38073" y="11372"/>
                </a:cubicBezTo>
                <a:cubicBezTo>
                  <a:pt x="38042" y="11346"/>
                  <a:pt x="38011" y="11322"/>
                  <a:pt x="37980" y="11297"/>
                </a:cubicBezTo>
                <a:cubicBezTo>
                  <a:pt x="37952" y="11275"/>
                  <a:pt x="37924" y="11253"/>
                  <a:pt x="37896" y="11233"/>
                </a:cubicBezTo>
                <a:lnTo>
                  <a:pt x="37830" y="11183"/>
                </a:lnTo>
                <a:cubicBezTo>
                  <a:pt x="37790" y="9779"/>
                  <a:pt x="37554" y="8476"/>
                  <a:pt x="37123" y="7286"/>
                </a:cubicBezTo>
                <a:close/>
                <a:moveTo>
                  <a:pt x="37686" y="12908"/>
                </a:moveTo>
                <a:cubicBezTo>
                  <a:pt x="37664" y="13191"/>
                  <a:pt x="37633" y="13474"/>
                  <a:pt x="37593" y="13761"/>
                </a:cubicBezTo>
                <a:cubicBezTo>
                  <a:pt x="37387" y="13748"/>
                  <a:pt x="37180" y="13742"/>
                  <a:pt x="36974" y="13742"/>
                </a:cubicBezTo>
                <a:cubicBezTo>
                  <a:pt x="36632" y="13742"/>
                  <a:pt x="36291" y="13760"/>
                  <a:pt x="35956" y="13796"/>
                </a:cubicBezTo>
                <a:cubicBezTo>
                  <a:pt x="35962" y="13793"/>
                  <a:pt x="35968" y="13790"/>
                  <a:pt x="35975" y="13789"/>
                </a:cubicBezTo>
                <a:cubicBezTo>
                  <a:pt x="35997" y="13780"/>
                  <a:pt x="36018" y="13773"/>
                  <a:pt x="36040" y="13767"/>
                </a:cubicBezTo>
                <a:cubicBezTo>
                  <a:pt x="36062" y="13760"/>
                  <a:pt x="36086" y="13749"/>
                  <a:pt x="36108" y="13740"/>
                </a:cubicBezTo>
                <a:cubicBezTo>
                  <a:pt x="36128" y="13733"/>
                  <a:pt x="36150" y="13724"/>
                  <a:pt x="36171" y="13717"/>
                </a:cubicBezTo>
                <a:cubicBezTo>
                  <a:pt x="36193" y="13707"/>
                  <a:pt x="36217" y="13698"/>
                  <a:pt x="36239" y="13689"/>
                </a:cubicBezTo>
                <a:cubicBezTo>
                  <a:pt x="36259" y="13682"/>
                  <a:pt x="36281" y="13673"/>
                  <a:pt x="36302" y="13665"/>
                </a:cubicBezTo>
                <a:cubicBezTo>
                  <a:pt x="36324" y="13655"/>
                  <a:pt x="36347" y="13646"/>
                  <a:pt x="36369" y="13636"/>
                </a:cubicBezTo>
                <a:cubicBezTo>
                  <a:pt x="36390" y="13626"/>
                  <a:pt x="36409" y="13618"/>
                  <a:pt x="36430" y="13610"/>
                </a:cubicBezTo>
                <a:cubicBezTo>
                  <a:pt x="36452" y="13601"/>
                  <a:pt x="36475" y="13589"/>
                  <a:pt x="36497" y="13580"/>
                </a:cubicBezTo>
                <a:lnTo>
                  <a:pt x="36559" y="13552"/>
                </a:lnTo>
                <a:cubicBezTo>
                  <a:pt x="36581" y="13542"/>
                  <a:pt x="36605" y="13532"/>
                  <a:pt x="36627" y="13521"/>
                </a:cubicBezTo>
                <a:cubicBezTo>
                  <a:pt x="36647" y="13512"/>
                  <a:pt x="36667" y="13504"/>
                  <a:pt x="36687" y="13492"/>
                </a:cubicBezTo>
                <a:cubicBezTo>
                  <a:pt x="36709" y="13482"/>
                  <a:pt x="36733" y="13470"/>
                  <a:pt x="36755" y="13460"/>
                </a:cubicBezTo>
                <a:cubicBezTo>
                  <a:pt x="36775" y="13449"/>
                  <a:pt x="36796" y="13439"/>
                  <a:pt x="36814" y="13430"/>
                </a:cubicBezTo>
                <a:cubicBezTo>
                  <a:pt x="36836" y="13418"/>
                  <a:pt x="36861" y="13405"/>
                  <a:pt x="36883" y="13395"/>
                </a:cubicBezTo>
                <a:cubicBezTo>
                  <a:pt x="36902" y="13385"/>
                  <a:pt x="36921" y="13374"/>
                  <a:pt x="36942" y="13364"/>
                </a:cubicBezTo>
                <a:cubicBezTo>
                  <a:pt x="36964" y="13351"/>
                  <a:pt x="36986" y="13339"/>
                  <a:pt x="37009" y="13327"/>
                </a:cubicBezTo>
                <a:cubicBezTo>
                  <a:pt x="37030" y="13315"/>
                  <a:pt x="37048" y="13305"/>
                  <a:pt x="37068" y="13293"/>
                </a:cubicBezTo>
                <a:lnTo>
                  <a:pt x="37134" y="13255"/>
                </a:lnTo>
                <a:cubicBezTo>
                  <a:pt x="37155" y="13245"/>
                  <a:pt x="37173" y="13233"/>
                  <a:pt x="37193" y="13221"/>
                </a:cubicBezTo>
                <a:cubicBezTo>
                  <a:pt x="37215" y="13209"/>
                  <a:pt x="37237" y="13196"/>
                  <a:pt x="37259" y="13182"/>
                </a:cubicBezTo>
                <a:cubicBezTo>
                  <a:pt x="37277" y="13171"/>
                  <a:pt x="37298" y="13159"/>
                  <a:pt x="37317" y="13146"/>
                </a:cubicBezTo>
                <a:cubicBezTo>
                  <a:pt x="37339" y="13134"/>
                  <a:pt x="37361" y="13118"/>
                  <a:pt x="37383" y="13107"/>
                </a:cubicBezTo>
                <a:cubicBezTo>
                  <a:pt x="37401" y="13095"/>
                  <a:pt x="37421" y="13082"/>
                  <a:pt x="37439" y="13071"/>
                </a:cubicBezTo>
                <a:cubicBezTo>
                  <a:pt x="37461" y="13057"/>
                  <a:pt x="37483" y="13043"/>
                  <a:pt x="37505" y="13029"/>
                </a:cubicBezTo>
                <a:cubicBezTo>
                  <a:pt x="37524" y="13017"/>
                  <a:pt x="37545" y="13005"/>
                  <a:pt x="37562" y="12992"/>
                </a:cubicBezTo>
                <a:cubicBezTo>
                  <a:pt x="37584" y="12977"/>
                  <a:pt x="37605" y="12962"/>
                  <a:pt x="37627" y="12948"/>
                </a:cubicBezTo>
                <a:cubicBezTo>
                  <a:pt x="37645" y="12934"/>
                  <a:pt x="37665" y="12923"/>
                  <a:pt x="37684" y="12909"/>
                </a:cubicBezTo>
                <a:cubicBezTo>
                  <a:pt x="37684" y="12909"/>
                  <a:pt x="37686" y="12909"/>
                  <a:pt x="37686" y="12908"/>
                </a:cubicBezTo>
                <a:close/>
                <a:moveTo>
                  <a:pt x="21889" y="9425"/>
                </a:moveTo>
                <a:cubicBezTo>
                  <a:pt x="22280" y="10265"/>
                  <a:pt x="22767" y="11019"/>
                  <a:pt x="23315" y="11599"/>
                </a:cubicBezTo>
                <a:cubicBezTo>
                  <a:pt x="23274" y="11618"/>
                  <a:pt x="23233" y="11642"/>
                  <a:pt x="23192" y="11661"/>
                </a:cubicBezTo>
                <a:cubicBezTo>
                  <a:pt x="22979" y="11725"/>
                  <a:pt x="22765" y="11797"/>
                  <a:pt x="22551" y="11874"/>
                </a:cubicBezTo>
                <a:cubicBezTo>
                  <a:pt x="22546" y="11875"/>
                  <a:pt x="22540" y="11878"/>
                  <a:pt x="22537" y="11880"/>
                </a:cubicBezTo>
                <a:cubicBezTo>
                  <a:pt x="22492" y="11896"/>
                  <a:pt x="22445" y="11914"/>
                  <a:pt x="22398" y="11931"/>
                </a:cubicBezTo>
                <a:lnTo>
                  <a:pt x="22370" y="11943"/>
                </a:lnTo>
                <a:cubicBezTo>
                  <a:pt x="22326" y="11959"/>
                  <a:pt x="22283" y="11975"/>
                  <a:pt x="22239" y="11992"/>
                </a:cubicBezTo>
                <a:cubicBezTo>
                  <a:pt x="22227" y="11997"/>
                  <a:pt x="22215" y="12002"/>
                  <a:pt x="22202" y="12006"/>
                </a:cubicBezTo>
                <a:cubicBezTo>
                  <a:pt x="22162" y="12024"/>
                  <a:pt x="22120" y="12040"/>
                  <a:pt x="22080" y="12056"/>
                </a:cubicBezTo>
                <a:cubicBezTo>
                  <a:pt x="22065" y="12062"/>
                  <a:pt x="22050" y="12067"/>
                  <a:pt x="22037" y="12073"/>
                </a:cubicBezTo>
                <a:cubicBezTo>
                  <a:pt x="21996" y="12090"/>
                  <a:pt x="21956" y="12106"/>
                  <a:pt x="21918" y="12123"/>
                </a:cubicBezTo>
                <a:cubicBezTo>
                  <a:pt x="21900" y="12130"/>
                  <a:pt x="21886" y="12136"/>
                  <a:pt x="21870" y="12143"/>
                </a:cubicBezTo>
                <a:cubicBezTo>
                  <a:pt x="21831" y="12159"/>
                  <a:pt x="21793" y="12175"/>
                  <a:pt x="21752" y="12192"/>
                </a:cubicBezTo>
                <a:lnTo>
                  <a:pt x="21702" y="12214"/>
                </a:lnTo>
                <a:cubicBezTo>
                  <a:pt x="21664" y="12231"/>
                  <a:pt x="21625" y="12248"/>
                  <a:pt x="21589" y="12264"/>
                </a:cubicBezTo>
                <a:cubicBezTo>
                  <a:pt x="21570" y="12271"/>
                  <a:pt x="21553" y="12278"/>
                  <a:pt x="21536" y="12287"/>
                </a:cubicBezTo>
                <a:cubicBezTo>
                  <a:pt x="21499" y="12305"/>
                  <a:pt x="21459" y="12321"/>
                  <a:pt x="21422" y="12339"/>
                </a:cubicBezTo>
                <a:cubicBezTo>
                  <a:pt x="21405" y="12346"/>
                  <a:pt x="21386" y="12356"/>
                  <a:pt x="21368" y="12365"/>
                </a:cubicBezTo>
                <a:cubicBezTo>
                  <a:pt x="21331" y="12381"/>
                  <a:pt x="21294" y="12401"/>
                  <a:pt x="21256" y="12417"/>
                </a:cubicBezTo>
                <a:cubicBezTo>
                  <a:pt x="21237" y="12426"/>
                  <a:pt x="21219" y="12433"/>
                  <a:pt x="21200" y="12443"/>
                </a:cubicBezTo>
                <a:cubicBezTo>
                  <a:pt x="21164" y="12459"/>
                  <a:pt x="21127" y="12477"/>
                  <a:pt x="21090" y="12496"/>
                </a:cubicBezTo>
                <a:cubicBezTo>
                  <a:pt x="21072" y="12505"/>
                  <a:pt x="21052" y="12514"/>
                  <a:pt x="21033" y="12524"/>
                </a:cubicBezTo>
                <a:cubicBezTo>
                  <a:pt x="20996" y="12542"/>
                  <a:pt x="20962" y="12558"/>
                  <a:pt x="20925" y="12577"/>
                </a:cubicBezTo>
                <a:cubicBezTo>
                  <a:pt x="20905" y="12586"/>
                  <a:pt x="20886" y="12598"/>
                  <a:pt x="20866" y="12606"/>
                </a:cubicBezTo>
                <a:cubicBezTo>
                  <a:pt x="20830" y="12624"/>
                  <a:pt x="20794" y="12643"/>
                  <a:pt x="20758" y="12661"/>
                </a:cubicBezTo>
                <a:cubicBezTo>
                  <a:pt x="20737" y="12673"/>
                  <a:pt x="20716" y="12681"/>
                  <a:pt x="20699" y="12693"/>
                </a:cubicBezTo>
                <a:cubicBezTo>
                  <a:pt x="20663" y="12711"/>
                  <a:pt x="20627" y="12730"/>
                  <a:pt x="20591" y="12748"/>
                </a:cubicBezTo>
                <a:cubicBezTo>
                  <a:pt x="20572" y="12759"/>
                  <a:pt x="20552" y="12770"/>
                  <a:pt x="20531" y="12779"/>
                </a:cubicBezTo>
                <a:cubicBezTo>
                  <a:pt x="20496" y="12798"/>
                  <a:pt x="20462" y="12815"/>
                  <a:pt x="20427" y="12836"/>
                </a:cubicBezTo>
                <a:lnTo>
                  <a:pt x="20366" y="12870"/>
                </a:lnTo>
                <a:cubicBezTo>
                  <a:pt x="20331" y="12887"/>
                  <a:pt x="20296" y="12908"/>
                  <a:pt x="20260" y="12926"/>
                </a:cubicBezTo>
                <a:cubicBezTo>
                  <a:pt x="20241" y="12937"/>
                  <a:pt x="20219" y="12951"/>
                  <a:pt x="20199" y="12961"/>
                </a:cubicBezTo>
                <a:cubicBezTo>
                  <a:pt x="20163" y="12982"/>
                  <a:pt x="20128" y="12999"/>
                  <a:pt x="20096" y="13020"/>
                </a:cubicBezTo>
                <a:cubicBezTo>
                  <a:pt x="20075" y="13030"/>
                  <a:pt x="20053" y="13043"/>
                  <a:pt x="20032" y="13055"/>
                </a:cubicBezTo>
                <a:cubicBezTo>
                  <a:pt x="19999" y="13074"/>
                  <a:pt x="19965" y="13093"/>
                  <a:pt x="19929" y="13114"/>
                </a:cubicBezTo>
                <a:cubicBezTo>
                  <a:pt x="19910" y="13126"/>
                  <a:pt x="19888" y="13137"/>
                  <a:pt x="19868" y="13151"/>
                </a:cubicBezTo>
                <a:cubicBezTo>
                  <a:pt x="19834" y="13170"/>
                  <a:pt x="19800" y="13190"/>
                  <a:pt x="19766" y="13211"/>
                </a:cubicBezTo>
                <a:cubicBezTo>
                  <a:pt x="19744" y="13224"/>
                  <a:pt x="19724" y="13237"/>
                  <a:pt x="19702" y="13249"/>
                </a:cubicBezTo>
                <a:cubicBezTo>
                  <a:pt x="19669" y="13270"/>
                  <a:pt x="19635" y="13290"/>
                  <a:pt x="19601" y="13311"/>
                </a:cubicBezTo>
                <a:cubicBezTo>
                  <a:pt x="19579" y="13323"/>
                  <a:pt x="19559" y="13337"/>
                  <a:pt x="19537" y="13351"/>
                </a:cubicBezTo>
                <a:cubicBezTo>
                  <a:pt x="19503" y="13371"/>
                  <a:pt x="19471" y="13390"/>
                  <a:pt x="19437" y="13412"/>
                </a:cubicBezTo>
                <a:cubicBezTo>
                  <a:pt x="19415" y="13426"/>
                  <a:pt x="19396" y="13440"/>
                  <a:pt x="19374" y="13454"/>
                </a:cubicBezTo>
                <a:cubicBezTo>
                  <a:pt x="19340" y="13474"/>
                  <a:pt x="19307" y="13496"/>
                  <a:pt x="19273" y="13515"/>
                </a:cubicBezTo>
                <a:cubicBezTo>
                  <a:pt x="19251" y="13529"/>
                  <a:pt x="19231" y="13543"/>
                  <a:pt x="19209" y="13558"/>
                </a:cubicBezTo>
                <a:cubicBezTo>
                  <a:pt x="19176" y="13580"/>
                  <a:pt x="19143" y="13601"/>
                  <a:pt x="19110" y="13623"/>
                </a:cubicBezTo>
                <a:cubicBezTo>
                  <a:pt x="19090" y="13638"/>
                  <a:pt x="19068" y="13651"/>
                  <a:pt x="19047" y="13665"/>
                </a:cubicBezTo>
                <a:lnTo>
                  <a:pt x="18948" y="13732"/>
                </a:lnTo>
                <a:cubicBezTo>
                  <a:pt x="18928" y="13743"/>
                  <a:pt x="18907" y="13760"/>
                  <a:pt x="18890" y="13771"/>
                </a:cubicBezTo>
                <a:cubicBezTo>
                  <a:pt x="18851" y="13798"/>
                  <a:pt x="18812" y="13826"/>
                  <a:pt x="18773" y="13851"/>
                </a:cubicBezTo>
                <a:cubicBezTo>
                  <a:pt x="18765" y="13836"/>
                  <a:pt x="18756" y="13820"/>
                  <a:pt x="18744" y="13805"/>
                </a:cubicBezTo>
                <a:cubicBezTo>
                  <a:pt x="18722" y="13770"/>
                  <a:pt x="18700" y="13733"/>
                  <a:pt x="18676" y="13698"/>
                </a:cubicBezTo>
                <a:cubicBezTo>
                  <a:pt x="18656" y="13667"/>
                  <a:pt x="18638" y="13638"/>
                  <a:pt x="18617" y="13607"/>
                </a:cubicBezTo>
                <a:cubicBezTo>
                  <a:pt x="18594" y="13570"/>
                  <a:pt x="18569" y="13535"/>
                  <a:pt x="18547" y="13498"/>
                </a:cubicBezTo>
                <a:cubicBezTo>
                  <a:pt x="18528" y="13467"/>
                  <a:pt x="18507" y="13435"/>
                  <a:pt x="18485" y="13402"/>
                </a:cubicBezTo>
                <a:cubicBezTo>
                  <a:pt x="18462" y="13365"/>
                  <a:pt x="18435" y="13329"/>
                  <a:pt x="18412" y="13292"/>
                </a:cubicBezTo>
                <a:cubicBezTo>
                  <a:pt x="18389" y="13258"/>
                  <a:pt x="18369" y="13227"/>
                  <a:pt x="18347" y="13195"/>
                </a:cubicBezTo>
                <a:cubicBezTo>
                  <a:pt x="18322" y="13158"/>
                  <a:pt x="18295" y="13118"/>
                  <a:pt x="18270" y="13080"/>
                </a:cubicBezTo>
                <a:lnTo>
                  <a:pt x="18204" y="12982"/>
                </a:lnTo>
                <a:cubicBezTo>
                  <a:pt x="18178" y="12943"/>
                  <a:pt x="18150" y="12904"/>
                  <a:pt x="18125" y="12865"/>
                </a:cubicBezTo>
                <a:cubicBezTo>
                  <a:pt x="18103" y="12831"/>
                  <a:pt x="18079" y="12799"/>
                  <a:pt x="18057" y="12765"/>
                </a:cubicBezTo>
                <a:cubicBezTo>
                  <a:pt x="18029" y="12727"/>
                  <a:pt x="18001" y="12687"/>
                  <a:pt x="17973" y="12648"/>
                </a:cubicBezTo>
                <a:cubicBezTo>
                  <a:pt x="17950" y="12615"/>
                  <a:pt x="17928" y="12581"/>
                  <a:pt x="17904" y="12548"/>
                </a:cubicBezTo>
                <a:cubicBezTo>
                  <a:pt x="17876" y="12506"/>
                  <a:pt x="17847" y="12468"/>
                  <a:pt x="17819" y="12427"/>
                </a:cubicBezTo>
                <a:cubicBezTo>
                  <a:pt x="17795" y="12395"/>
                  <a:pt x="17772" y="12359"/>
                  <a:pt x="17748" y="12327"/>
                </a:cubicBezTo>
                <a:lnTo>
                  <a:pt x="17676" y="12227"/>
                </a:lnTo>
                <a:cubicBezTo>
                  <a:pt x="19044" y="11152"/>
                  <a:pt x="20458" y="10213"/>
                  <a:pt x="21889" y="9425"/>
                </a:cubicBezTo>
                <a:close/>
                <a:moveTo>
                  <a:pt x="31499" y="12818"/>
                </a:moveTo>
                <a:lnTo>
                  <a:pt x="31499" y="12818"/>
                </a:lnTo>
                <a:cubicBezTo>
                  <a:pt x="32155" y="13107"/>
                  <a:pt x="32738" y="13495"/>
                  <a:pt x="33235" y="13973"/>
                </a:cubicBezTo>
                <a:cubicBezTo>
                  <a:pt x="32653" y="13873"/>
                  <a:pt x="32127" y="13660"/>
                  <a:pt x="31676" y="13343"/>
                </a:cubicBezTo>
                <a:cubicBezTo>
                  <a:pt x="31624" y="13165"/>
                  <a:pt x="31563" y="12990"/>
                  <a:pt x="31499" y="12818"/>
                </a:cubicBezTo>
                <a:close/>
                <a:moveTo>
                  <a:pt x="34818" y="9834"/>
                </a:moveTo>
                <a:cubicBezTo>
                  <a:pt x="35903" y="10134"/>
                  <a:pt x="36884" y="10600"/>
                  <a:pt x="37730" y="11225"/>
                </a:cubicBezTo>
                <a:cubicBezTo>
                  <a:pt x="37733" y="11344"/>
                  <a:pt x="37734" y="11462"/>
                  <a:pt x="37734" y="11584"/>
                </a:cubicBezTo>
                <a:cubicBezTo>
                  <a:pt x="37740" y="11980"/>
                  <a:pt x="37726" y="12378"/>
                  <a:pt x="37696" y="12781"/>
                </a:cubicBezTo>
                <a:cubicBezTo>
                  <a:pt x="37693" y="12783"/>
                  <a:pt x="37689" y="12786"/>
                  <a:pt x="37687" y="12789"/>
                </a:cubicBezTo>
                <a:lnTo>
                  <a:pt x="37633" y="12827"/>
                </a:lnTo>
                <a:cubicBezTo>
                  <a:pt x="37611" y="12842"/>
                  <a:pt x="37589" y="12856"/>
                  <a:pt x="37568" y="12871"/>
                </a:cubicBezTo>
                <a:cubicBezTo>
                  <a:pt x="37549" y="12884"/>
                  <a:pt x="37531" y="12895"/>
                  <a:pt x="37512" y="12908"/>
                </a:cubicBezTo>
                <a:lnTo>
                  <a:pt x="37446" y="12952"/>
                </a:lnTo>
                <a:cubicBezTo>
                  <a:pt x="37429" y="12962"/>
                  <a:pt x="37409" y="12976"/>
                  <a:pt x="37392" y="12987"/>
                </a:cubicBezTo>
                <a:cubicBezTo>
                  <a:pt x="37370" y="13002"/>
                  <a:pt x="37348" y="13014"/>
                  <a:pt x="37326" y="13029"/>
                </a:cubicBezTo>
                <a:lnTo>
                  <a:pt x="37270" y="13062"/>
                </a:lnTo>
                <a:cubicBezTo>
                  <a:pt x="37248" y="13077"/>
                  <a:pt x="37224" y="13090"/>
                  <a:pt x="37202" y="13102"/>
                </a:cubicBezTo>
                <a:lnTo>
                  <a:pt x="37146" y="13136"/>
                </a:lnTo>
                <a:cubicBezTo>
                  <a:pt x="37124" y="13149"/>
                  <a:pt x="37101" y="13161"/>
                  <a:pt x="37078" y="13174"/>
                </a:cubicBezTo>
                <a:cubicBezTo>
                  <a:pt x="37061" y="13186"/>
                  <a:pt x="37042" y="13195"/>
                  <a:pt x="37024" y="13205"/>
                </a:cubicBezTo>
                <a:cubicBezTo>
                  <a:pt x="36999" y="13218"/>
                  <a:pt x="36977" y="13232"/>
                  <a:pt x="36953" y="13245"/>
                </a:cubicBezTo>
                <a:cubicBezTo>
                  <a:pt x="36936" y="13254"/>
                  <a:pt x="36917" y="13264"/>
                  <a:pt x="36899" y="13274"/>
                </a:cubicBezTo>
                <a:cubicBezTo>
                  <a:pt x="36875" y="13286"/>
                  <a:pt x="36850" y="13298"/>
                  <a:pt x="36827" y="13311"/>
                </a:cubicBezTo>
                <a:lnTo>
                  <a:pt x="36771" y="13337"/>
                </a:lnTo>
                <a:cubicBezTo>
                  <a:pt x="36747" y="13351"/>
                  <a:pt x="36724" y="13362"/>
                  <a:pt x="36700" y="13373"/>
                </a:cubicBezTo>
                <a:lnTo>
                  <a:pt x="36645" y="13401"/>
                </a:lnTo>
                <a:cubicBezTo>
                  <a:pt x="36621" y="13411"/>
                  <a:pt x="36597" y="13423"/>
                  <a:pt x="36574" y="13436"/>
                </a:cubicBezTo>
                <a:cubicBezTo>
                  <a:pt x="36555" y="13445"/>
                  <a:pt x="36537" y="13452"/>
                  <a:pt x="36518" y="13461"/>
                </a:cubicBezTo>
                <a:lnTo>
                  <a:pt x="36446" y="13495"/>
                </a:lnTo>
                <a:cubicBezTo>
                  <a:pt x="36428" y="13502"/>
                  <a:pt x="36409" y="13511"/>
                  <a:pt x="36392" y="13518"/>
                </a:cubicBezTo>
                <a:cubicBezTo>
                  <a:pt x="36368" y="13529"/>
                  <a:pt x="36343" y="13539"/>
                  <a:pt x="36318" y="13549"/>
                </a:cubicBezTo>
                <a:cubicBezTo>
                  <a:pt x="36299" y="13557"/>
                  <a:pt x="36281" y="13565"/>
                  <a:pt x="36262" y="13573"/>
                </a:cubicBezTo>
                <a:cubicBezTo>
                  <a:pt x="36239" y="13583"/>
                  <a:pt x="36214" y="13593"/>
                  <a:pt x="36189" y="13602"/>
                </a:cubicBezTo>
                <a:lnTo>
                  <a:pt x="36134" y="13624"/>
                </a:lnTo>
                <a:cubicBezTo>
                  <a:pt x="36111" y="13635"/>
                  <a:pt x="36084" y="13643"/>
                  <a:pt x="36061" y="13652"/>
                </a:cubicBezTo>
                <a:cubicBezTo>
                  <a:pt x="36041" y="13660"/>
                  <a:pt x="36024" y="13667"/>
                  <a:pt x="36005" y="13673"/>
                </a:cubicBezTo>
                <a:cubicBezTo>
                  <a:pt x="35980" y="13682"/>
                  <a:pt x="35956" y="13690"/>
                  <a:pt x="35930" y="13698"/>
                </a:cubicBezTo>
                <a:cubicBezTo>
                  <a:pt x="35912" y="13704"/>
                  <a:pt x="35893" y="13711"/>
                  <a:pt x="35875" y="13717"/>
                </a:cubicBezTo>
                <a:cubicBezTo>
                  <a:pt x="35850" y="13726"/>
                  <a:pt x="35825" y="13733"/>
                  <a:pt x="35799" y="13740"/>
                </a:cubicBezTo>
                <a:cubicBezTo>
                  <a:pt x="35781" y="13746"/>
                  <a:pt x="35762" y="13754"/>
                  <a:pt x="35744" y="13760"/>
                </a:cubicBezTo>
                <a:cubicBezTo>
                  <a:pt x="35718" y="13767"/>
                  <a:pt x="35694" y="13774"/>
                  <a:pt x="35668" y="13782"/>
                </a:cubicBezTo>
                <a:lnTo>
                  <a:pt x="35613" y="13798"/>
                </a:lnTo>
                <a:cubicBezTo>
                  <a:pt x="35588" y="13805"/>
                  <a:pt x="35563" y="13813"/>
                  <a:pt x="35538" y="13818"/>
                </a:cubicBezTo>
                <a:cubicBezTo>
                  <a:pt x="35519" y="13823"/>
                  <a:pt x="35502" y="13829"/>
                  <a:pt x="35483" y="13833"/>
                </a:cubicBezTo>
                <a:cubicBezTo>
                  <a:pt x="35458" y="13841"/>
                  <a:pt x="35431" y="13845"/>
                  <a:pt x="35408" y="13852"/>
                </a:cubicBezTo>
                <a:cubicBezTo>
                  <a:pt x="35388" y="13858"/>
                  <a:pt x="35371" y="13863"/>
                  <a:pt x="35352" y="13867"/>
                </a:cubicBezTo>
                <a:cubicBezTo>
                  <a:pt x="35327" y="13873"/>
                  <a:pt x="35300" y="13880"/>
                  <a:pt x="35275" y="13886"/>
                </a:cubicBezTo>
                <a:cubicBezTo>
                  <a:pt x="35256" y="13889"/>
                  <a:pt x="35238" y="13895"/>
                  <a:pt x="35222" y="13899"/>
                </a:cubicBezTo>
                <a:cubicBezTo>
                  <a:pt x="35196" y="13904"/>
                  <a:pt x="35168" y="13910"/>
                  <a:pt x="35143" y="13916"/>
                </a:cubicBezTo>
                <a:cubicBezTo>
                  <a:pt x="35124" y="13918"/>
                  <a:pt x="35107" y="13923"/>
                  <a:pt x="35090" y="13926"/>
                </a:cubicBezTo>
                <a:cubicBezTo>
                  <a:pt x="35062" y="13932"/>
                  <a:pt x="35034" y="13938"/>
                  <a:pt x="35006" y="13941"/>
                </a:cubicBezTo>
                <a:cubicBezTo>
                  <a:pt x="34990" y="13945"/>
                  <a:pt x="34974" y="13946"/>
                  <a:pt x="34957" y="13951"/>
                </a:cubicBezTo>
                <a:cubicBezTo>
                  <a:pt x="34928" y="13955"/>
                  <a:pt x="34896" y="13960"/>
                  <a:pt x="34866" y="13966"/>
                </a:cubicBezTo>
                <a:cubicBezTo>
                  <a:pt x="34853" y="13967"/>
                  <a:pt x="34840" y="13970"/>
                  <a:pt x="34825" y="13973"/>
                </a:cubicBezTo>
                <a:cubicBezTo>
                  <a:pt x="34781" y="13980"/>
                  <a:pt x="34737" y="13985"/>
                  <a:pt x="34693" y="13991"/>
                </a:cubicBezTo>
                <a:lnTo>
                  <a:pt x="34690" y="13991"/>
                </a:lnTo>
                <a:cubicBezTo>
                  <a:pt x="34768" y="13377"/>
                  <a:pt x="34806" y="12771"/>
                  <a:pt x="34806" y="12180"/>
                </a:cubicBezTo>
                <a:cubicBezTo>
                  <a:pt x="34806" y="12120"/>
                  <a:pt x="34806" y="12058"/>
                  <a:pt x="34804" y="11999"/>
                </a:cubicBezTo>
                <a:cubicBezTo>
                  <a:pt x="34804" y="11975"/>
                  <a:pt x="34803" y="11950"/>
                  <a:pt x="34803" y="11925"/>
                </a:cubicBezTo>
                <a:cubicBezTo>
                  <a:pt x="34803" y="11892"/>
                  <a:pt x="34800" y="11856"/>
                  <a:pt x="34800" y="11821"/>
                </a:cubicBezTo>
                <a:cubicBezTo>
                  <a:pt x="34800" y="11792"/>
                  <a:pt x="34799" y="11762"/>
                  <a:pt x="34797" y="11734"/>
                </a:cubicBezTo>
                <a:cubicBezTo>
                  <a:pt x="34796" y="11705"/>
                  <a:pt x="34796" y="11674"/>
                  <a:pt x="34793" y="11644"/>
                </a:cubicBezTo>
                <a:lnTo>
                  <a:pt x="34788" y="11550"/>
                </a:lnTo>
                <a:cubicBezTo>
                  <a:pt x="34785" y="11524"/>
                  <a:pt x="34785" y="11496"/>
                  <a:pt x="34784" y="11468"/>
                </a:cubicBezTo>
                <a:cubicBezTo>
                  <a:pt x="34782" y="11437"/>
                  <a:pt x="34781" y="11403"/>
                  <a:pt x="34778" y="11372"/>
                </a:cubicBezTo>
                <a:cubicBezTo>
                  <a:pt x="34777" y="11344"/>
                  <a:pt x="34775" y="11319"/>
                  <a:pt x="34774" y="11291"/>
                </a:cubicBezTo>
                <a:cubicBezTo>
                  <a:pt x="34771" y="11259"/>
                  <a:pt x="34768" y="11227"/>
                  <a:pt x="34766" y="11194"/>
                </a:cubicBezTo>
                <a:lnTo>
                  <a:pt x="34760" y="11116"/>
                </a:lnTo>
                <a:lnTo>
                  <a:pt x="34760" y="11112"/>
                </a:lnTo>
                <a:cubicBezTo>
                  <a:pt x="34759" y="11080"/>
                  <a:pt x="34754" y="11050"/>
                  <a:pt x="34752" y="11019"/>
                </a:cubicBezTo>
                <a:cubicBezTo>
                  <a:pt x="34749" y="10994"/>
                  <a:pt x="34747" y="10969"/>
                  <a:pt x="34744" y="10944"/>
                </a:cubicBezTo>
                <a:cubicBezTo>
                  <a:pt x="34740" y="10911"/>
                  <a:pt x="34737" y="10880"/>
                  <a:pt x="34732" y="10847"/>
                </a:cubicBezTo>
                <a:cubicBezTo>
                  <a:pt x="34731" y="10821"/>
                  <a:pt x="34727" y="10797"/>
                  <a:pt x="34725" y="10771"/>
                </a:cubicBezTo>
                <a:cubicBezTo>
                  <a:pt x="34722" y="10738"/>
                  <a:pt x="34718" y="10708"/>
                  <a:pt x="34712" y="10675"/>
                </a:cubicBezTo>
                <a:cubicBezTo>
                  <a:pt x="34709" y="10652"/>
                  <a:pt x="34707" y="10627"/>
                  <a:pt x="34703" y="10602"/>
                </a:cubicBezTo>
                <a:cubicBezTo>
                  <a:pt x="34700" y="10571"/>
                  <a:pt x="34694" y="10538"/>
                  <a:pt x="34690" y="10506"/>
                </a:cubicBezTo>
                <a:cubicBezTo>
                  <a:pt x="34687" y="10482"/>
                  <a:pt x="34682" y="10457"/>
                  <a:pt x="34679" y="10432"/>
                </a:cubicBezTo>
                <a:cubicBezTo>
                  <a:pt x="34674" y="10402"/>
                  <a:pt x="34671" y="10369"/>
                  <a:pt x="34665" y="10337"/>
                </a:cubicBezTo>
                <a:lnTo>
                  <a:pt x="34653" y="10266"/>
                </a:lnTo>
                <a:lnTo>
                  <a:pt x="34637" y="10172"/>
                </a:lnTo>
                <a:cubicBezTo>
                  <a:pt x="34634" y="10156"/>
                  <a:pt x="34631" y="10138"/>
                  <a:pt x="34628" y="10121"/>
                </a:cubicBezTo>
                <a:cubicBezTo>
                  <a:pt x="34693" y="10027"/>
                  <a:pt x="34754" y="9931"/>
                  <a:pt x="34818" y="9834"/>
                </a:cubicBezTo>
                <a:close/>
                <a:moveTo>
                  <a:pt x="38701" y="12073"/>
                </a:moveTo>
                <a:cubicBezTo>
                  <a:pt x="38717" y="12092"/>
                  <a:pt x="38735" y="12109"/>
                  <a:pt x="38752" y="12127"/>
                </a:cubicBezTo>
                <a:cubicBezTo>
                  <a:pt x="38761" y="12136"/>
                  <a:pt x="38770" y="12146"/>
                  <a:pt x="38782" y="12156"/>
                </a:cubicBezTo>
                <a:cubicBezTo>
                  <a:pt x="38799" y="12175"/>
                  <a:pt x="38818" y="12195"/>
                  <a:pt x="38836" y="12214"/>
                </a:cubicBezTo>
                <a:cubicBezTo>
                  <a:pt x="38858" y="12239"/>
                  <a:pt x="38880" y="12264"/>
                  <a:pt x="38902" y="12287"/>
                </a:cubicBezTo>
                <a:cubicBezTo>
                  <a:pt x="38911" y="12298"/>
                  <a:pt x="38921" y="12308"/>
                  <a:pt x="38930" y="12317"/>
                </a:cubicBezTo>
                <a:cubicBezTo>
                  <a:pt x="38952" y="12343"/>
                  <a:pt x="38974" y="12367"/>
                  <a:pt x="38996" y="12393"/>
                </a:cubicBezTo>
                <a:cubicBezTo>
                  <a:pt x="39014" y="12412"/>
                  <a:pt x="39032" y="12433"/>
                  <a:pt x="39049" y="12453"/>
                </a:cubicBezTo>
                <a:cubicBezTo>
                  <a:pt x="39058" y="12464"/>
                  <a:pt x="39070" y="12477"/>
                  <a:pt x="39079" y="12489"/>
                </a:cubicBezTo>
                <a:cubicBezTo>
                  <a:pt x="39105" y="12518"/>
                  <a:pt x="39129" y="12549"/>
                  <a:pt x="39155" y="12578"/>
                </a:cubicBezTo>
                <a:cubicBezTo>
                  <a:pt x="39167" y="12593"/>
                  <a:pt x="39179" y="12609"/>
                  <a:pt x="39192" y="12624"/>
                </a:cubicBezTo>
                <a:cubicBezTo>
                  <a:pt x="39202" y="12639"/>
                  <a:pt x="39216" y="12654"/>
                  <a:pt x="39226" y="12668"/>
                </a:cubicBezTo>
                <a:cubicBezTo>
                  <a:pt x="39254" y="12704"/>
                  <a:pt x="39282" y="12739"/>
                  <a:pt x="39308" y="12776"/>
                </a:cubicBezTo>
                <a:cubicBezTo>
                  <a:pt x="39316" y="12784"/>
                  <a:pt x="39322" y="12792"/>
                  <a:pt x="39329" y="12801"/>
                </a:cubicBezTo>
                <a:cubicBezTo>
                  <a:pt x="39344" y="12820"/>
                  <a:pt x="39357" y="12837"/>
                  <a:pt x="39372" y="12858"/>
                </a:cubicBezTo>
                <a:cubicBezTo>
                  <a:pt x="39402" y="12899"/>
                  <a:pt x="39432" y="12940"/>
                  <a:pt x="39461" y="12982"/>
                </a:cubicBezTo>
                <a:cubicBezTo>
                  <a:pt x="39477" y="13005"/>
                  <a:pt x="39495" y="13027"/>
                  <a:pt x="39511" y="13051"/>
                </a:cubicBezTo>
                <a:cubicBezTo>
                  <a:pt x="39542" y="13095"/>
                  <a:pt x="39572" y="13139"/>
                  <a:pt x="39601" y="13183"/>
                </a:cubicBezTo>
                <a:cubicBezTo>
                  <a:pt x="39616" y="13205"/>
                  <a:pt x="39633" y="13230"/>
                  <a:pt x="39647" y="13252"/>
                </a:cubicBezTo>
                <a:cubicBezTo>
                  <a:pt x="39679" y="13299"/>
                  <a:pt x="39710" y="13348"/>
                  <a:pt x="39739" y="13396"/>
                </a:cubicBezTo>
                <a:cubicBezTo>
                  <a:pt x="39750" y="13415"/>
                  <a:pt x="39761" y="13432"/>
                  <a:pt x="39775" y="13451"/>
                </a:cubicBezTo>
                <a:cubicBezTo>
                  <a:pt x="39783" y="13467"/>
                  <a:pt x="39794" y="13483"/>
                  <a:pt x="39804" y="13498"/>
                </a:cubicBezTo>
                <a:cubicBezTo>
                  <a:pt x="39829" y="13540"/>
                  <a:pt x="39855" y="13585"/>
                  <a:pt x="39880" y="13629"/>
                </a:cubicBezTo>
                <a:cubicBezTo>
                  <a:pt x="39863" y="13643"/>
                  <a:pt x="39842" y="13658"/>
                  <a:pt x="39822" y="13673"/>
                </a:cubicBezTo>
                <a:cubicBezTo>
                  <a:pt x="39805" y="13686"/>
                  <a:pt x="39786" y="13698"/>
                  <a:pt x="39770" y="13711"/>
                </a:cubicBezTo>
                <a:lnTo>
                  <a:pt x="39688" y="13771"/>
                </a:lnTo>
                <a:cubicBezTo>
                  <a:pt x="39673" y="13783"/>
                  <a:pt x="39657" y="13796"/>
                  <a:pt x="39642" y="13807"/>
                </a:cubicBezTo>
                <a:cubicBezTo>
                  <a:pt x="39607" y="13833"/>
                  <a:pt x="39572" y="13857"/>
                  <a:pt x="39536" y="13880"/>
                </a:cubicBezTo>
                <a:cubicBezTo>
                  <a:pt x="39527" y="13886"/>
                  <a:pt x="39520" y="13893"/>
                  <a:pt x="39511" y="13899"/>
                </a:cubicBezTo>
                <a:cubicBezTo>
                  <a:pt x="39469" y="13929"/>
                  <a:pt x="39424" y="13958"/>
                  <a:pt x="39382" y="13988"/>
                </a:cubicBezTo>
                <a:cubicBezTo>
                  <a:pt x="39369" y="13996"/>
                  <a:pt x="39351" y="14007"/>
                  <a:pt x="39336" y="14017"/>
                </a:cubicBezTo>
                <a:cubicBezTo>
                  <a:pt x="38799" y="13889"/>
                  <a:pt x="38246" y="13805"/>
                  <a:pt x="37690" y="13764"/>
                </a:cubicBezTo>
                <a:cubicBezTo>
                  <a:pt x="37732" y="13451"/>
                  <a:pt x="37764" y="13139"/>
                  <a:pt x="37789" y="12830"/>
                </a:cubicBezTo>
                <a:cubicBezTo>
                  <a:pt x="37796" y="12830"/>
                  <a:pt x="37801" y="12827"/>
                  <a:pt x="37805" y="12826"/>
                </a:cubicBezTo>
                <a:cubicBezTo>
                  <a:pt x="37826" y="12811"/>
                  <a:pt x="37848" y="12793"/>
                  <a:pt x="37868" y="12779"/>
                </a:cubicBezTo>
                <a:cubicBezTo>
                  <a:pt x="37886" y="12767"/>
                  <a:pt x="37905" y="12752"/>
                  <a:pt x="37923" y="12739"/>
                </a:cubicBezTo>
                <a:cubicBezTo>
                  <a:pt x="37943" y="12724"/>
                  <a:pt x="37964" y="12708"/>
                  <a:pt x="37984" y="12690"/>
                </a:cubicBezTo>
                <a:cubicBezTo>
                  <a:pt x="38004" y="12676"/>
                  <a:pt x="38021" y="12664"/>
                  <a:pt x="38040" y="12649"/>
                </a:cubicBezTo>
                <a:cubicBezTo>
                  <a:pt x="38061" y="12631"/>
                  <a:pt x="38082" y="12615"/>
                  <a:pt x="38101" y="12601"/>
                </a:cubicBezTo>
                <a:lnTo>
                  <a:pt x="38157" y="12556"/>
                </a:lnTo>
                <a:lnTo>
                  <a:pt x="38217" y="12506"/>
                </a:lnTo>
                <a:cubicBezTo>
                  <a:pt x="38235" y="12492"/>
                  <a:pt x="38254" y="12477"/>
                  <a:pt x="38271" y="12461"/>
                </a:cubicBezTo>
                <a:cubicBezTo>
                  <a:pt x="38292" y="12445"/>
                  <a:pt x="38313" y="12428"/>
                  <a:pt x="38330" y="12409"/>
                </a:cubicBezTo>
                <a:cubicBezTo>
                  <a:pt x="38349" y="12395"/>
                  <a:pt x="38367" y="12378"/>
                  <a:pt x="38386" y="12362"/>
                </a:cubicBezTo>
                <a:cubicBezTo>
                  <a:pt x="38407" y="12345"/>
                  <a:pt x="38424" y="12327"/>
                  <a:pt x="38445" y="12311"/>
                </a:cubicBezTo>
                <a:cubicBezTo>
                  <a:pt x="38463" y="12293"/>
                  <a:pt x="38482" y="12278"/>
                  <a:pt x="38498" y="12262"/>
                </a:cubicBezTo>
                <a:cubicBezTo>
                  <a:pt x="38517" y="12246"/>
                  <a:pt x="38536" y="12227"/>
                  <a:pt x="38555" y="12209"/>
                </a:cubicBezTo>
                <a:cubicBezTo>
                  <a:pt x="38573" y="12193"/>
                  <a:pt x="38590" y="12175"/>
                  <a:pt x="38608" y="12159"/>
                </a:cubicBezTo>
                <a:cubicBezTo>
                  <a:pt x="38627" y="12142"/>
                  <a:pt x="38646" y="12123"/>
                  <a:pt x="38666" y="12106"/>
                </a:cubicBezTo>
                <a:cubicBezTo>
                  <a:pt x="38677" y="12095"/>
                  <a:pt x="38689" y="12084"/>
                  <a:pt x="38701" y="12073"/>
                </a:cubicBezTo>
                <a:close/>
                <a:moveTo>
                  <a:pt x="34554" y="10238"/>
                </a:moveTo>
                <a:cubicBezTo>
                  <a:pt x="34559" y="10255"/>
                  <a:pt x="34560" y="10271"/>
                  <a:pt x="34563" y="10288"/>
                </a:cubicBezTo>
                <a:cubicBezTo>
                  <a:pt x="34568" y="10313"/>
                  <a:pt x="34571" y="10341"/>
                  <a:pt x="34576" y="10366"/>
                </a:cubicBezTo>
                <a:cubicBezTo>
                  <a:pt x="34581" y="10396"/>
                  <a:pt x="34585" y="10425"/>
                  <a:pt x="34590" y="10453"/>
                </a:cubicBezTo>
                <a:cubicBezTo>
                  <a:pt x="34593" y="10480"/>
                  <a:pt x="34597" y="10506"/>
                  <a:pt x="34600" y="10533"/>
                </a:cubicBezTo>
                <a:cubicBezTo>
                  <a:pt x="34604" y="10562"/>
                  <a:pt x="34610" y="10591"/>
                  <a:pt x="34613" y="10621"/>
                </a:cubicBezTo>
                <a:cubicBezTo>
                  <a:pt x="34618" y="10646"/>
                  <a:pt x="34621" y="10674"/>
                  <a:pt x="34622" y="10700"/>
                </a:cubicBezTo>
                <a:lnTo>
                  <a:pt x="34634" y="10788"/>
                </a:lnTo>
                <a:cubicBezTo>
                  <a:pt x="34637" y="10813"/>
                  <a:pt x="34640" y="10841"/>
                  <a:pt x="34643" y="10866"/>
                </a:cubicBezTo>
                <a:cubicBezTo>
                  <a:pt x="34647" y="10896"/>
                  <a:pt x="34650" y="10928"/>
                  <a:pt x="34651" y="10958"/>
                </a:cubicBezTo>
                <a:cubicBezTo>
                  <a:pt x="34654" y="10984"/>
                  <a:pt x="34657" y="11011"/>
                  <a:pt x="34659" y="11038"/>
                </a:cubicBezTo>
                <a:cubicBezTo>
                  <a:pt x="34663" y="11068"/>
                  <a:pt x="34665" y="11099"/>
                  <a:pt x="34669" y="11128"/>
                </a:cubicBezTo>
                <a:cubicBezTo>
                  <a:pt x="34671" y="11156"/>
                  <a:pt x="34672" y="11181"/>
                  <a:pt x="34676" y="11209"/>
                </a:cubicBezTo>
                <a:cubicBezTo>
                  <a:pt x="34678" y="11240"/>
                  <a:pt x="34681" y="11269"/>
                  <a:pt x="34684" y="11300"/>
                </a:cubicBezTo>
                <a:lnTo>
                  <a:pt x="34688" y="11384"/>
                </a:lnTo>
                <a:cubicBezTo>
                  <a:pt x="34691" y="11414"/>
                  <a:pt x="34693" y="11444"/>
                  <a:pt x="34694" y="11474"/>
                </a:cubicBezTo>
                <a:cubicBezTo>
                  <a:pt x="34696" y="11503"/>
                  <a:pt x="34699" y="11531"/>
                  <a:pt x="34699" y="11561"/>
                </a:cubicBezTo>
                <a:cubicBezTo>
                  <a:pt x="34700" y="11590"/>
                  <a:pt x="34702" y="11619"/>
                  <a:pt x="34702" y="11649"/>
                </a:cubicBezTo>
                <a:cubicBezTo>
                  <a:pt x="34703" y="11678"/>
                  <a:pt x="34703" y="11709"/>
                  <a:pt x="34706" y="11739"/>
                </a:cubicBezTo>
                <a:cubicBezTo>
                  <a:pt x="34707" y="11768"/>
                  <a:pt x="34707" y="11796"/>
                  <a:pt x="34709" y="11825"/>
                </a:cubicBezTo>
                <a:cubicBezTo>
                  <a:pt x="34710" y="11858"/>
                  <a:pt x="34710" y="11893"/>
                  <a:pt x="34710" y="11925"/>
                </a:cubicBezTo>
                <a:cubicBezTo>
                  <a:pt x="34710" y="11952"/>
                  <a:pt x="34713" y="11975"/>
                  <a:pt x="34713" y="12002"/>
                </a:cubicBezTo>
                <a:cubicBezTo>
                  <a:pt x="34713" y="12061"/>
                  <a:pt x="34715" y="12121"/>
                  <a:pt x="34715" y="12180"/>
                </a:cubicBezTo>
                <a:cubicBezTo>
                  <a:pt x="34715" y="12776"/>
                  <a:pt x="34676" y="13385"/>
                  <a:pt x="34597" y="14002"/>
                </a:cubicBezTo>
                <a:cubicBezTo>
                  <a:pt x="34397" y="14026"/>
                  <a:pt x="34202" y="14037"/>
                  <a:pt x="34010" y="14037"/>
                </a:cubicBezTo>
                <a:cubicBezTo>
                  <a:pt x="33835" y="14037"/>
                  <a:pt x="33663" y="14028"/>
                  <a:pt x="33495" y="14010"/>
                </a:cubicBezTo>
                <a:cubicBezTo>
                  <a:pt x="33463" y="14005"/>
                  <a:pt x="33431" y="14002"/>
                  <a:pt x="33398" y="13998"/>
                </a:cubicBezTo>
                <a:cubicBezTo>
                  <a:pt x="32853" y="13445"/>
                  <a:pt x="32198" y="13005"/>
                  <a:pt x="31449" y="12690"/>
                </a:cubicBezTo>
                <a:cubicBezTo>
                  <a:pt x="31416" y="12609"/>
                  <a:pt x="31382" y="12528"/>
                  <a:pt x="31345" y="12448"/>
                </a:cubicBezTo>
                <a:cubicBezTo>
                  <a:pt x="32532" y="12255"/>
                  <a:pt x="33673" y="11467"/>
                  <a:pt x="34554" y="10238"/>
                </a:cubicBezTo>
                <a:close/>
                <a:moveTo>
                  <a:pt x="39932" y="13718"/>
                </a:moveTo>
                <a:cubicBezTo>
                  <a:pt x="39939" y="13733"/>
                  <a:pt x="39950" y="13748"/>
                  <a:pt x="39957" y="13763"/>
                </a:cubicBezTo>
                <a:cubicBezTo>
                  <a:pt x="39969" y="13785"/>
                  <a:pt x="39982" y="13808"/>
                  <a:pt x="39995" y="13830"/>
                </a:cubicBezTo>
                <a:cubicBezTo>
                  <a:pt x="40008" y="13852"/>
                  <a:pt x="40020" y="13877"/>
                  <a:pt x="40032" y="13899"/>
                </a:cubicBezTo>
                <a:cubicBezTo>
                  <a:pt x="40045" y="13920"/>
                  <a:pt x="40055" y="13945"/>
                  <a:pt x="40069" y="13968"/>
                </a:cubicBezTo>
                <a:cubicBezTo>
                  <a:pt x="40082" y="13992"/>
                  <a:pt x="40092" y="14014"/>
                  <a:pt x="40105" y="14039"/>
                </a:cubicBezTo>
                <a:cubicBezTo>
                  <a:pt x="40119" y="14063"/>
                  <a:pt x="40129" y="14085"/>
                  <a:pt x="40141" y="14108"/>
                </a:cubicBezTo>
                <a:cubicBezTo>
                  <a:pt x="40151" y="14132"/>
                  <a:pt x="40164" y="14154"/>
                  <a:pt x="40175" y="14179"/>
                </a:cubicBezTo>
                <a:cubicBezTo>
                  <a:pt x="40186" y="14202"/>
                  <a:pt x="40198" y="14226"/>
                  <a:pt x="40210" y="14249"/>
                </a:cubicBezTo>
                <a:cubicBezTo>
                  <a:pt x="40214" y="14257"/>
                  <a:pt x="40217" y="14264"/>
                  <a:pt x="40222" y="14274"/>
                </a:cubicBezTo>
                <a:cubicBezTo>
                  <a:pt x="39976" y="14191"/>
                  <a:pt x="39726" y="14117"/>
                  <a:pt x="39472" y="14055"/>
                </a:cubicBezTo>
                <a:cubicBezTo>
                  <a:pt x="39501" y="14035"/>
                  <a:pt x="39532" y="14014"/>
                  <a:pt x="39561" y="13995"/>
                </a:cubicBezTo>
                <a:cubicBezTo>
                  <a:pt x="39564" y="13991"/>
                  <a:pt x="39570" y="13989"/>
                  <a:pt x="39575" y="13985"/>
                </a:cubicBezTo>
                <a:cubicBezTo>
                  <a:pt x="39616" y="13955"/>
                  <a:pt x="39660" y="13924"/>
                  <a:pt x="39702" y="13893"/>
                </a:cubicBezTo>
                <a:cubicBezTo>
                  <a:pt x="39717" y="13882"/>
                  <a:pt x="39732" y="13873"/>
                  <a:pt x="39745" y="13863"/>
                </a:cubicBezTo>
                <a:cubicBezTo>
                  <a:pt x="39773" y="13842"/>
                  <a:pt x="39802" y="13820"/>
                  <a:pt x="39829" y="13799"/>
                </a:cubicBezTo>
                <a:cubicBezTo>
                  <a:pt x="39847" y="13786"/>
                  <a:pt x="39863" y="13774"/>
                  <a:pt x="39880" y="13761"/>
                </a:cubicBezTo>
                <a:cubicBezTo>
                  <a:pt x="39897" y="13745"/>
                  <a:pt x="39916" y="13732"/>
                  <a:pt x="39932" y="13718"/>
                </a:cubicBezTo>
                <a:close/>
                <a:moveTo>
                  <a:pt x="22692" y="11931"/>
                </a:moveTo>
                <a:lnTo>
                  <a:pt x="22692" y="11931"/>
                </a:lnTo>
                <a:cubicBezTo>
                  <a:pt x="21940" y="12348"/>
                  <a:pt x="21199" y="12805"/>
                  <a:pt x="20469" y="13308"/>
                </a:cubicBezTo>
                <a:cubicBezTo>
                  <a:pt x="20468" y="13311"/>
                  <a:pt x="20468" y="13311"/>
                  <a:pt x="20465" y="13311"/>
                </a:cubicBezTo>
                <a:lnTo>
                  <a:pt x="20266" y="13448"/>
                </a:lnTo>
                <a:lnTo>
                  <a:pt x="20190" y="13504"/>
                </a:lnTo>
                <a:cubicBezTo>
                  <a:pt x="20168" y="13520"/>
                  <a:pt x="20144" y="13536"/>
                  <a:pt x="20121" y="13551"/>
                </a:cubicBezTo>
                <a:lnTo>
                  <a:pt x="19984" y="13651"/>
                </a:lnTo>
                <a:cubicBezTo>
                  <a:pt x="19977" y="13657"/>
                  <a:pt x="19966" y="13661"/>
                  <a:pt x="19960" y="13668"/>
                </a:cubicBezTo>
                <a:cubicBezTo>
                  <a:pt x="19921" y="13696"/>
                  <a:pt x="19884" y="13724"/>
                  <a:pt x="19847" y="13752"/>
                </a:cubicBezTo>
                <a:cubicBezTo>
                  <a:pt x="19810" y="13779"/>
                  <a:pt x="19774" y="13805"/>
                  <a:pt x="19737" y="13833"/>
                </a:cubicBezTo>
                <a:cubicBezTo>
                  <a:pt x="19704" y="13857"/>
                  <a:pt x="19671" y="13882"/>
                  <a:pt x="19638" y="13907"/>
                </a:cubicBezTo>
                <a:cubicBezTo>
                  <a:pt x="19631" y="13911"/>
                  <a:pt x="19624" y="13917"/>
                  <a:pt x="19615" y="13923"/>
                </a:cubicBezTo>
                <a:cubicBezTo>
                  <a:pt x="19578" y="13951"/>
                  <a:pt x="19538" y="13980"/>
                  <a:pt x="19501" y="14007"/>
                </a:cubicBezTo>
                <a:cubicBezTo>
                  <a:pt x="19469" y="14032"/>
                  <a:pt x="19438" y="14057"/>
                  <a:pt x="19404" y="14080"/>
                </a:cubicBezTo>
                <a:cubicBezTo>
                  <a:pt x="19381" y="14099"/>
                  <a:pt x="19357" y="14117"/>
                  <a:pt x="19331" y="14136"/>
                </a:cubicBezTo>
                <a:cubicBezTo>
                  <a:pt x="19310" y="14151"/>
                  <a:pt x="19293" y="14166"/>
                  <a:pt x="19272" y="14180"/>
                </a:cubicBezTo>
                <a:cubicBezTo>
                  <a:pt x="19231" y="14211"/>
                  <a:pt x="19191" y="14242"/>
                  <a:pt x="19148" y="14276"/>
                </a:cubicBezTo>
                <a:cubicBezTo>
                  <a:pt x="19121" y="14298"/>
                  <a:pt x="19094" y="14319"/>
                  <a:pt x="19066" y="14341"/>
                </a:cubicBezTo>
                <a:cubicBezTo>
                  <a:pt x="19051" y="14316"/>
                  <a:pt x="19037" y="14292"/>
                  <a:pt x="19023" y="14269"/>
                </a:cubicBezTo>
                <a:cubicBezTo>
                  <a:pt x="19007" y="14241"/>
                  <a:pt x="18991" y="14211"/>
                  <a:pt x="18973" y="14183"/>
                </a:cubicBezTo>
                <a:cubicBezTo>
                  <a:pt x="18954" y="14151"/>
                  <a:pt x="18934" y="14117"/>
                  <a:pt x="18913" y="14083"/>
                </a:cubicBezTo>
                <a:cubicBezTo>
                  <a:pt x="18895" y="14054"/>
                  <a:pt x="18879" y="14024"/>
                  <a:pt x="18860" y="13993"/>
                </a:cubicBezTo>
                <a:cubicBezTo>
                  <a:pt x="18847" y="13974"/>
                  <a:pt x="18835" y="13952"/>
                  <a:pt x="18822" y="13930"/>
                </a:cubicBezTo>
                <a:cubicBezTo>
                  <a:pt x="19862" y="13212"/>
                  <a:pt x="20941" y="12624"/>
                  <a:pt x="22024" y="12183"/>
                </a:cubicBezTo>
                <a:cubicBezTo>
                  <a:pt x="22103" y="12152"/>
                  <a:pt x="22183" y="12118"/>
                  <a:pt x="22262" y="12089"/>
                </a:cubicBezTo>
                <a:cubicBezTo>
                  <a:pt x="22405" y="12034"/>
                  <a:pt x="22549" y="11981"/>
                  <a:pt x="22692" y="11931"/>
                </a:cubicBezTo>
                <a:close/>
                <a:moveTo>
                  <a:pt x="33504" y="14108"/>
                </a:moveTo>
                <a:cubicBezTo>
                  <a:pt x="33515" y="14110"/>
                  <a:pt x="33523" y="14110"/>
                  <a:pt x="33532" y="14111"/>
                </a:cubicBezTo>
                <a:cubicBezTo>
                  <a:pt x="33541" y="14114"/>
                  <a:pt x="33551" y="14114"/>
                  <a:pt x="33560" y="14114"/>
                </a:cubicBezTo>
                <a:cubicBezTo>
                  <a:pt x="33590" y="14116"/>
                  <a:pt x="33619" y="14120"/>
                  <a:pt x="33648" y="14121"/>
                </a:cubicBezTo>
                <a:cubicBezTo>
                  <a:pt x="33663" y="14123"/>
                  <a:pt x="33678" y="14123"/>
                  <a:pt x="33692" y="14124"/>
                </a:cubicBezTo>
                <a:cubicBezTo>
                  <a:pt x="33716" y="14126"/>
                  <a:pt x="33742" y="14129"/>
                  <a:pt x="33766" y="14129"/>
                </a:cubicBezTo>
                <a:cubicBezTo>
                  <a:pt x="33781" y="14129"/>
                  <a:pt x="33797" y="14130"/>
                  <a:pt x="33812" y="14130"/>
                </a:cubicBezTo>
                <a:cubicBezTo>
                  <a:pt x="33837" y="14132"/>
                  <a:pt x="33862" y="14132"/>
                  <a:pt x="33887" y="14132"/>
                </a:cubicBezTo>
                <a:cubicBezTo>
                  <a:pt x="33901" y="14132"/>
                  <a:pt x="33916" y="14132"/>
                  <a:pt x="33931" y="14133"/>
                </a:cubicBezTo>
                <a:lnTo>
                  <a:pt x="34050" y="14133"/>
                </a:lnTo>
                <a:cubicBezTo>
                  <a:pt x="34090" y="14133"/>
                  <a:pt x="34129" y="14132"/>
                  <a:pt x="34168" y="14132"/>
                </a:cubicBezTo>
                <a:cubicBezTo>
                  <a:pt x="34181" y="14132"/>
                  <a:pt x="34193" y="14130"/>
                  <a:pt x="34204" y="14130"/>
                </a:cubicBezTo>
                <a:cubicBezTo>
                  <a:pt x="34232" y="14129"/>
                  <a:pt x="34262" y="14129"/>
                  <a:pt x="34290" y="14126"/>
                </a:cubicBezTo>
                <a:cubicBezTo>
                  <a:pt x="34304" y="14126"/>
                  <a:pt x="34321" y="14124"/>
                  <a:pt x="34335" y="14124"/>
                </a:cubicBezTo>
                <a:cubicBezTo>
                  <a:pt x="34354" y="14123"/>
                  <a:pt x="34372" y="14123"/>
                  <a:pt x="34391" y="14121"/>
                </a:cubicBezTo>
                <a:lnTo>
                  <a:pt x="34391" y="14121"/>
                </a:lnTo>
                <a:cubicBezTo>
                  <a:pt x="34160" y="14196"/>
                  <a:pt x="33944" y="14280"/>
                  <a:pt x="33740" y="14374"/>
                </a:cubicBezTo>
                <a:cubicBezTo>
                  <a:pt x="33665" y="14285"/>
                  <a:pt x="33585" y="14195"/>
                  <a:pt x="33504" y="14108"/>
                </a:cubicBezTo>
                <a:close/>
                <a:moveTo>
                  <a:pt x="40712" y="13024"/>
                </a:moveTo>
                <a:cubicBezTo>
                  <a:pt x="40686" y="13480"/>
                  <a:pt x="40644" y="13938"/>
                  <a:pt x="40584" y="14401"/>
                </a:cubicBezTo>
                <a:cubicBezTo>
                  <a:pt x="40506" y="14371"/>
                  <a:pt x="40429" y="14344"/>
                  <a:pt x="40351" y="14316"/>
                </a:cubicBezTo>
                <a:cubicBezTo>
                  <a:pt x="40344" y="14301"/>
                  <a:pt x="40338" y="14286"/>
                  <a:pt x="40332" y="14274"/>
                </a:cubicBezTo>
                <a:cubicBezTo>
                  <a:pt x="40320" y="14248"/>
                  <a:pt x="40307" y="14224"/>
                  <a:pt x="40297" y="14198"/>
                </a:cubicBezTo>
                <a:cubicBezTo>
                  <a:pt x="40285" y="14176"/>
                  <a:pt x="40275" y="14154"/>
                  <a:pt x="40263" y="14130"/>
                </a:cubicBezTo>
                <a:cubicBezTo>
                  <a:pt x="40251" y="14105"/>
                  <a:pt x="40239" y="14080"/>
                  <a:pt x="40226" y="14055"/>
                </a:cubicBezTo>
                <a:lnTo>
                  <a:pt x="40194" y="13989"/>
                </a:lnTo>
                <a:cubicBezTo>
                  <a:pt x="40181" y="13963"/>
                  <a:pt x="40167" y="13939"/>
                  <a:pt x="40156" y="13914"/>
                </a:cubicBezTo>
                <a:cubicBezTo>
                  <a:pt x="40144" y="13892"/>
                  <a:pt x="40131" y="13870"/>
                  <a:pt x="40120" y="13849"/>
                </a:cubicBezTo>
                <a:cubicBezTo>
                  <a:pt x="40107" y="13823"/>
                  <a:pt x="40094" y="13799"/>
                  <a:pt x="40079" y="13776"/>
                </a:cubicBezTo>
                <a:cubicBezTo>
                  <a:pt x="40069" y="13754"/>
                  <a:pt x="40055" y="13733"/>
                  <a:pt x="40045" y="13711"/>
                </a:cubicBezTo>
                <a:cubicBezTo>
                  <a:pt x="40033" y="13693"/>
                  <a:pt x="40025" y="13674"/>
                  <a:pt x="40013" y="13657"/>
                </a:cubicBezTo>
                <a:cubicBezTo>
                  <a:pt x="40032" y="13642"/>
                  <a:pt x="40048" y="13627"/>
                  <a:pt x="40067" y="13613"/>
                </a:cubicBezTo>
                <a:lnTo>
                  <a:pt x="40133" y="13557"/>
                </a:lnTo>
                <a:cubicBezTo>
                  <a:pt x="40157" y="13539"/>
                  <a:pt x="40179" y="13518"/>
                  <a:pt x="40201" y="13499"/>
                </a:cubicBezTo>
                <a:cubicBezTo>
                  <a:pt x="40223" y="13482"/>
                  <a:pt x="40245" y="13462"/>
                  <a:pt x="40266" y="13445"/>
                </a:cubicBezTo>
                <a:cubicBezTo>
                  <a:pt x="40288" y="13424"/>
                  <a:pt x="40310" y="13407"/>
                  <a:pt x="40332" y="13386"/>
                </a:cubicBezTo>
                <a:cubicBezTo>
                  <a:pt x="40351" y="13367"/>
                  <a:pt x="40373" y="13349"/>
                  <a:pt x="40394" y="13329"/>
                </a:cubicBezTo>
                <a:lnTo>
                  <a:pt x="40460" y="13268"/>
                </a:lnTo>
                <a:cubicBezTo>
                  <a:pt x="40481" y="13249"/>
                  <a:pt x="40501" y="13230"/>
                  <a:pt x="40520" y="13211"/>
                </a:cubicBezTo>
                <a:cubicBezTo>
                  <a:pt x="40542" y="13190"/>
                  <a:pt x="40563" y="13171"/>
                  <a:pt x="40585" y="13151"/>
                </a:cubicBezTo>
                <a:cubicBezTo>
                  <a:pt x="40606" y="13132"/>
                  <a:pt x="40626" y="13112"/>
                  <a:pt x="40644" y="13092"/>
                </a:cubicBezTo>
                <a:cubicBezTo>
                  <a:pt x="40664" y="13071"/>
                  <a:pt x="40685" y="13049"/>
                  <a:pt x="40707" y="13029"/>
                </a:cubicBezTo>
                <a:lnTo>
                  <a:pt x="40712" y="13024"/>
                </a:lnTo>
                <a:close/>
                <a:moveTo>
                  <a:pt x="17588" y="12287"/>
                </a:moveTo>
                <a:cubicBezTo>
                  <a:pt x="17611" y="12321"/>
                  <a:pt x="17635" y="12352"/>
                  <a:pt x="17657" y="12386"/>
                </a:cubicBezTo>
                <a:cubicBezTo>
                  <a:pt x="17682" y="12418"/>
                  <a:pt x="17704" y="12452"/>
                  <a:pt x="17728" y="12483"/>
                </a:cubicBezTo>
                <a:cubicBezTo>
                  <a:pt x="17757" y="12523"/>
                  <a:pt x="17786" y="12565"/>
                  <a:pt x="17814" y="12606"/>
                </a:cubicBezTo>
                <a:cubicBezTo>
                  <a:pt x="17838" y="12639"/>
                  <a:pt x="17860" y="12673"/>
                  <a:pt x="17882" y="12704"/>
                </a:cubicBezTo>
                <a:cubicBezTo>
                  <a:pt x="17910" y="12743"/>
                  <a:pt x="17939" y="12784"/>
                  <a:pt x="17966" y="12823"/>
                </a:cubicBezTo>
                <a:cubicBezTo>
                  <a:pt x="17991" y="12856"/>
                  <a:pt x="18013" y="12889"/>
                  <a:pt x="18035" y="12923"/>
                </a:cubicBezTo>
                <a:cubicBezTo>
                  <a:pt x="18060" y="12961"/>
                  <a:pt x="18088" y="12999"/>
                  <a:pt x="18113" y="13039"/>
                </a:cubicBezTo>
                <a:lnTo>
                  <a:pt x="18179" y="13137"/>
                </a:lnTo>
                <a:cubicBezTo>
                  <a:pt x="18206" y="13174"/>
                  <a:pt x="18231" y="13212"/>
                  <a:pt x="18256" y="13249"/>
                </a:cubicBezTo>
                <a:lnTo>
                  <a:pt x="18322" y="13349"/>
                </a:lnTo>
                <a:cubicBezTo>
                  <a:pt x="18345" y="13386"/>
                  <a:pt x="18369" y="13423"/>
                  <a:pt x="18392" y="13458"/>
                </a:cubicBezTo>
                <a:cubicBezTo>
                  <a:pt x="18416" y="13490"/>
                  <a:pt x="18435" y="13524"/>
                  <a:pt x="18457" y="13555"/>
                </a:cubicBezTo>
                <a:cubicBezTo>
                  <a:pt x="18479" y="13590"/>
                  <a:pt x="18503" y="13624"/>
                  <a:pt x="18526" y="13660"/>
                </a:cubicBezTo>
                <a:cubicBezTo>
                  <a:pt x="18545" y="13693"/>
                  <a:pt x="18567" y="13724"/>
                  <a:pt x="18588" y="13757"/>
                </a:cubicBezTo>
                <a:cubicBezTo>
                  <a:pt x="18610" y="13790"/>
                  <a:pt x="18632" y="13826"/>
                  <a:pt x="18653" y="13858"/>
                </a:cubicBezTo>
                <a:cubicBezTo>
                  <a:pt x="18662" y="13874"/>
                  <a:pt x="18673" y="13889"/>
                  <a:pt x="18682" y="13907"/>
                </a:cubicBezTo>
                <a:cubicBezTo>
                  <a:pt x="18684" y="13908"/>
                  <a:pt x="18679" y="13910"/>
                  <a:pt x="18675" y="13914"/>
                </a:cubicBezTo>
                <a:cubicBezTo>
                  <a:pt x="18656" y="13926"/>
                  <a:pt x="18640" y="13938"/>
                  <a:pt x="18622" y="13951"/>
                </a:cubicBezTo>
                <a:cubicBezTo>
                  <a:pt x="18594" y="13968"/>
                  <a:pt x="18567" y="13989"/>
                  <a:pt x="18541" y="14007"/>
                </a:cubicBezTo>
                <a:cubicBezTo>
                  <a:pt x="18513" y="14027"/>
                  <a:pt x="18485" y="14046"/>
                  <a:pt x="18457" y="14066"/>
                </a:cubicBezTo>
                <a:cubicBezTo>
                  <a:pt x="18432" y="14085"/>
                  <a:pt x="18406" y="14102"/>
                  <a:pt x="18382" y="14121"/>
                </a:cubicBezTo>
                <a:cubicBezTo>
                  <a:pt x="18353" y="14141"/>
                  <a:pt x="18325" y="14164"/>
                  <a:pt x="18295" y="14183"/>
                </a:cubicBezTo>
                <a:cubicBezTo>
                  <a:pt x="18282" y="14194"/>
                  <a:pt x="18269" y="14204"/>
                  <a:pt x="18256" y="14214"/>
                </a:cubicBezTo>
                <a:cubicBezTo>
                  <a:pt x="18244" y="14221"/>
                  <a:pt x="18234" y="14232"/>
                  <a:pt x="18222" y="14239"/>
                </a:cubicBezTo>
                <a:lnTo>
                  <a:pt x="18220" y="14239"/>
                </a:lnTo>
                <a:cubicBezTo>
                  <a:pt x="18191" y="14261"/>
                  <a:pt x="18163" y="14282"/>
                  <a:pt x="18134" y="14304"/>
                </a:cubicBezTo>
                <a:cubicBezTo>
                  <a:pt x="18110" y="14321"/>
                  <a:pt x="18084" y="14341"/>
                  <a:pt x="18060" y="14360"/>
                </a:cubicBezTo>
                <a:cubicBezTo>
                  <a:pt x="18054" y="14364"/>
                  <a:pt x="18051" y="14367"/>
                  <a:pt x="18045" y="14371"/>
                </a:cubicBezTo>
                <a:cubicBezTo>
                  <a:pt x="18032" y="14380"/>
                  <a:pt x="18020" y="14389"/>
                  <a:pt x="18007" y="14401"/>
                </a:cubicBezTo>
                <a:cubicBezTo>
                  <a:pt x="17995" y="14410"/>
                  <a:pt x="17984" y="14419"/>
                  <a:pt x="17972" y="14427"/>
                </a:cubicBezTo>
                <a:cubicBezTo>
                  <a:pt x="17948" y="14446"/>
                  <a:pt x="17922" y="14467"/>
                  <a:pt x="17898" y="14485"/>
                </a:cubicBezTo>
                <a:cubicBezTo>
                  <a:pt x="17875" y="14504"/>
                  <a:pt x="17853" y="14520"/>
                  <a:pt x="17829" y="14538"/>
                </a:cubicBezTo>
                <a:cubicBezTo>
                  <a:pt x="17807" y="14514"/>
                  <a:pt x="17783" y="14491"/>
                  <a:pt x="17758" y="14467"/>
                </a:cubicBezTo>
                <a:cubicBezTo>
                  <a:pt x="17732" y="14438"/>
                  <a:pt x="17704" y="14410"/>
                  <a:pt x="17676" y="14380"/>
                </a:cubicBezTo>
                <a:cubicBezTo>
                  <a:pt x="17647" y="14351"/>
                  <a:pt x="17619" y="14320"/>
                  <a:pt x="17589" y="14291"/>
                </a:cubicBezTo>
                <a:cubicBezTo>
                  <a:pt x="17563" y="14261"/>
                  <a:pt x="17535" y="14232"/>
                  <a:pt x="17505" y="14202"/>
                </a:cubicBezTo>
                <a:lnTo>
                  <a:pt x="17417" y="14108"/>
                </a:lnTo>
                <a:cubicBezTo>
                  <a:pt x="17389" y="14079"/>
                  <a:pt x="17360" y="14048"/>
                  <a:pt x="17332" y="14018"/>
                </a:cubicBezTo>
                <a:cubicBezTo>
                  <a:pt x="17303" y="13985"/>
                  <a:pt x="17272" y="13952"/>
                  <a:pt x="17242" y="13918"/>
                </a:cubicBezTo>
                <a:cubicBezTo>
                  <a:pt x="17214" y="13888"/>
                  <a:pt x="17185" y="13858"/>
                  <a:pt x="17158" y="13827"/>
                </a:cubicBezTo>
                <a:cubicBezTo>
                  <a:pt x="17126" y="13793"/>
                  <a:pt x="17097" y="13758"/>
                  <a:pt x="17066" y="13724"/>
                </a:cubicBezTo>
                <a:cubicBezTo>
                  <a:pt x="17038" y="13692"/>
                  <a:pt x="17008" y="13661"/>
                  <a:pt x="16982" y="13630"/>
                </a:cubicBezTo>
                <a:lnTo>
                  <a:pt x="16888" y="13526"/>
                </a:lnTo>
                <a:cubicBezTo>
                  <a:pt x="16860" y="13495"/>
                  <a:pt x="16830" y="13461"/>
                  <a:pt x="16802" y="13430"/>
                </a:cubicBezTo>
                <a:cubicBezTo>
                  <a:pt x="16772" y="13395"/>
                  <a:pt x="16741" y="13358"/>
                  <a:pt x="16708" y="13321"/>
                </a:cubicBezTo>
                <a:cubicBezTo>
                  <a:pt x="16679" y="13287"/>
                  <a:pt x="16652" y="13257"/>
                  <a:pt x="16623" y="13224"/>
                </a:cubicBezTo>
                <a:cubicBezTo>
                  <a:pt x="16598" y="13196"/>
                  <a:pt x="16576" y="13170"/>
                  <a:pt x="16552" y="13143"/>
                </a:cubicBezTo>
                <a:cubicBezTo>
                  <a:pt x="16892" y="12852"/>
                  <a:pt x="17236" y="12567"/>
                  <a:pt x="17588" y="12287"/>
                </a:cubicBezTo>
                <a:close/>
                <a:moveTo>
                  <a:pt x="40407" y="14439"/>
                </a:moveTo>
                <a:lnTo>
                  <a:pt x="40407" y="14439"/>
                </a:lnTo>
                <a:cubicBezTo>
                  <a:pt x="40461" y="14460"/>
                  <a:pt x="40516" y="14479"/>
                  <a:pt x="40570" y="14499"/>
                </a:cubicBezTo>
                <a:cubicBezTo>
                  <a:pt x="40559" y="14580"/>
                  <a:pt x="40548" y="14661"/>
                  <a:pt x="40535" y="14742"/>
                </a:cubicBezTo>
                <a:cubicBezTo>
                  <a:pt x="40532" y="14732"/>
                  <a:pt x="40526" y="14720"/>
                  <a:pt x="40522" y="14711"/>
                </a:cubicBezTo>
                <a:cubicBezTo>
                  <a:pt x="40511" y="14686"/>
                  <a:pt x="40503" y="14660"/>
                  <a:pt x="40491" y="14635"/>
                </a:cubicBezTo>
                <a:cubicBezTo>
                  <a:pt x="40482" y="14610"/>
                  <a:pt x="40470" y="14586"/>
                  <a:pt x="40461" y="14564"/>
                </a:cubicBezTo>
                <a:cubicBezTo>
                  <a:pt x="40451" y="14539"/>
                  <a:pt x="40439" y="14513"/>
                  <a:pt x="40429" y="14489"/>
                </a:cubicBezTo>
                <a:cubicBezTo>
                  <a:pt x="40422" y="14470"/>
                  <a:pt x="40414" y="14454"/>
                  <a:pt x="40407" y="14439"/>
                </a:cubicBezTo>
                <a:close/>
                <a:moveTo>
                  <a:pt x="31720" y="13489"/>
                </a:moveTo>
                <a:cubicBezTo>
                  <a:pt x="31723" y="13490"/>
                  <a:pt x="31727" y="13495"/>
                  <a:pt x="31732" y="13496"/>
                </a:cubicBezTo>
                <a:cubicBezTo>
                  <a:pt x="31744" y="13504"/>
                  <a:pt x="31754" y="13511"/>
                  <a:pt x="31764" y="13515"/>
                </a:cubicBezTo>
                <a:cubicBezTo>
                  <a:pt x="31786" y="13532"/>
                  <a:pt x="31808" y="13543"/>
                  <a:pt x="31830" y="13557"/>
                </a:cubicBezTo>
                <a:cubicBezTo>
                  <a:pt x="31839" y="13563"/>
                  <a:pt x="31847" y="13567"/>
                  <a:pt x="31855" y="13571"/>
                </a:cubicBezTo>
                <a:cubicBezTo>
                  <a:pt x="31886" y="13589"/>
                  <a:pt x="31916" y="13608"/>
                  <a:pt x="31948" y="13624"/>
                </a:cubicBezTo>
                <a:cubicBezTo>
                  <a:pt x="31952" y="13629"/>
                  <a:pt x="31960" y="13632"/>
                  <a:pt x="31966" y="13633"/>
                </a:cubicBezTo>
                <a:cubicBezTo>
                  <a:pt x="31992" y="13649"/>
                  <a:pt x="32017" y="13661"/>
                  <a:pt x="32044" y="13674"/>
                </a:cubicBezTo>
                <a:lnTo>
                  <a:pt x="32076" y="13690"/>
                </a:lnTo>
                <a:cubicBezTo>
                  <a:pt x="32098" y="13702"/>
                  <a:pt x="32119" y="13713"/>
                  <a:pt x="32141" y="13721"/>
                </a:cubicBezTo>
                <a:cubicBezTo>
                  <a:pt x="32154" y="13727"/>
                  <a:pt x="32164" y="13733"/>
                  <a:pt x="32177" y="13739"/>
                </a:cubicBezTo>
                <a:cubicBezTo>
                  <a:pt x="32200" y="13748"/>
                  <a:pt x="32220" y="13758"/>
                  <a:pt x="32242" y="13768"/>
                </a:cubicBezTo>
                <a:cubicBezTo>
                  <a:pt x="32252" y="13773"/>
                  <a:pt x="32264" y="13779"/>
                  <a:pt x="32276" y="13783"/>
                </a:cubicBezTo>
                <a:cubicBezTo>
                  <a:pt x="32303" y="13793"/>
                  <a:pt x="32328" y="13805"/>
                  <a:pt x="32355" y="13815"/>
                </a:cubicBezTo>
                <a:cubicBezTo>
                  <a:pt x="32363" y="13820"/>
                  <a:pt x="32370" y="13821"/>
                  <a:pt x="32376" y="13826"/>
                </a:cubicBezTo>
                <a:cubicBezTo>
                  <a:pt x="32408" y="13838"/>
                  <a:pt x="32442" y="13851"/>
                  <a:pt x="32478" y="13864"/>
                </a:cubicBezTo>
                <a:cubicBezTo>
                  <a:pt x="32486" y="13867"/>
                  <a:pt x="32497" y="13871"/>
                  <a:pt x="32507" y="13874"/>
                </a:cubicBezTo>
                <a:cubicBezTo>
                  <a:pt x="32530" y="13883"/>
                  <a:pt x="32555" y="13893"/>
                  <a:pt x="32580" y="13901"/>
                </a:cubicBezTo>
                <a:cubicBezTo>
                  <a:pt x="32592" y="13904"/>
                  <a:pt x="32606" y="13910"/>
                  <a:pt x="32619" y="13913"/>
                </a:cubicBezTo>
                <a:cubicBezTo>
                  <a:pt x="32641" y="13920"/>
                  <a:pt x="32663" y="13927"/>
                  <a:pt x="32686" y="13935"/>
                </a:cubicBezTo>
                <a:cubicBezTo>
                  <a:pt x="32700" y="13939"/>
                  <a:pt x="32713" y="13942"/>
                  <a:pt x="32728" y="13948"/>
                </a:cubicBezTo>
                <a:cubicBezTo>
                  <a:pt x="32751" y="13955"/>
                  <a:pt x="32775" y="13961"/>
                  <a:pt x="32798" y="13968"/>
                </a:cubicBezTo>
                <a:cubicBezTo>
                  <a:pt x="32810" y="13971"/>
                  <a:pt x="32823" y="13976"/>
                  <a:pt x="32833" y="13977"/>
                </a:cubicBezTo>
                <a:cubicBezTo>
                  <a:pt x="32867" y="13986"/>
                  <a:pt x="32901" y="13996"/>
                  <a:pt x="32935" y="14004"/>
                </a:cubicBezTo>
                <a:cubicBezTo>
                  <a:pt x="32938" y="14004"/>
                  <a:pt x="32942" y="14005"/>
                  <a:pt x="32945" y="14005"/>
                </a:cubicBezTo>
                <a:cubicBezTo>
                  <a:pt x="32981" y="14013"/>
                  <a:pt x="33014" y="14021"/>
                  <a:pt x="33048" y="14029"/>
                </a:cubicBezTo>
                <a:cubicBezTo>
                  <a:pt x="33061" y="14030"/>
                  <a:pt x="33075" y="14035"/>
                  <a:pt x="33085" y="14036"/>
                </a:cubicBezTo>
                <a:cubicBezTo>
                  <a:pt x="33110" y="14042"/>
                  <a:pt x="33134" y="14045"/>
                  <a:pt x="33159" y="14051"/>
                </a:cubicBezTo>
                <a:cubicBezTo>
                  <a:pt x="33173" y="14052"/>
                  <a:pt x="33188" y="14057"/>
                  <a:pt x="33201" y="14058"/>
                </a:cubicBezTo>
                <a:cubicBezTo>
                  <a:pt x="33225" y="14063"/>
                  <a:pt x="33250" y="14066"/>
                  <a:pt x="33272" y="14070"/>
                </a:cubicBezTo>
                <a:cubicBezTo>
                  <a:pt x="33287" y="14071"/>
                  <a:pt x="33298" y="14073"/>
                  <a:pt x="33313" y="14077"/>
                </a:cubicBezTo>
                <a:lnTo>
                  <a:pt x="33357" y="14083"/>
                </a:lnTo>
                <a:cubicBezTo>
                  <a:pt x="33456" y="14195"/>
                  <a:pt x="33553" y="14305"/>
                  <a:pt x="33648" y="14419"/>
                </a:cubicBezTo>
                <a:cubicBezTo>
                  <a:pt x="33428" y="14526"/>
                  <a:pt x="33223" y="14644"/>
                  <a:pt x="33039" y="14772"/>
                </a:cubicBezTo>
                <a:cubicBezTo>
                  <a:pt x="33028" y="14766"/>
                  <a:pt x="33019" y="14761"/>
                  <a:pt x="33009" y="14757"/>
                </a:cubicBezTo>
                <a:cubicBezTo>
                  <a:pt x="33001" y="14754"/>
                  <a:pt x="32995" y="14749"/>
                  <a:pt x="32988" y="14748"/>
                </a:cubicBezTo>
                <a:lnTo>
                  <a:pt x="32928" y="14714"/>
                </a:lnTo>
                <a:cubicBezTo>
                  <a:pt x="32914" y="14707"/>
                  <a:pt x="32901" y="14699"/>
                  <a:pt x="32888" y="14695"/>
                </a:cubicBezTo>
                <a:cubicBezTo>
                  <a:pt x="32870" y="14683"/>
                  <a:pt x="32851" y="14674"/>
                  <a:pt x="32833" y="14663"/>
                </a:cubicBezTo>
                <a:cubicBezTo>
                  <a:pt x="32819" y="14654"/>
                  <a:pt x="32804" y="14647"/>
                  <a:pt x="32791" y="14638"/>
                </a:cubicBezTo>
                <a:cubicBezTo>
                  <a:pt x="32773" y="14626"/>
                  <a:pt x="32757" y="14617"/>
                  <a:pt x="32739" y="14607"/>
                </a:cubicBezTo>
                <a:lnTo>
                  <a:pt x="32695" y="14579"/>
                </a:lnTo>
                <a:cubicBezTo>
                  <a:pt x="32679" y="14569"/>
                  <a:pt x="32663" y="14557"/>
                  <a:pt x="32647" y="14548"/>
                </a:cubicBezTo>
                <a:cubicBezTo>
                  <a:pt x="32632" y="14539"/>
                  <a:pt x="32614" y="14527"/>
                  <a:pt x="32600" y="14519"/>
                </a:cubicBezTo>
                <a:cubicBezTo>
                  <a:pt x="32583" y="14507"/>
                  <a:pt x="32569" y="14497"/>
                  <a:pt x="32553" y="14485"/>
                </a:cubicBezTo>
                <a:cubicBezTo>
                  <a:pt x="32538" y="14474"/>
                  <a:pt x="32520" y="14463"/>
                  <a:pt x="32505" y="14452"/>
                </a:cubicBezTo>
                <a:lnTo>
                  <a:pt x="32463" y="14419"/>
                </a:lnTo>
                <a:cubicBezTo>
                  <a:pt x="32448" y="14408"/>
                  <a:pt x="32430" y="14395"/>
                  <a:pt x="32416" y="14383"/>
                </a:cubicBezTo>
                <a:cubicBezTo>
                  <a:pt x="32401" y="14373"/>
                  <a:pt x="32389" y="14361"/>
                  <a:pt x="32375" y="14351"/>
                </a:cubicBezTo>
                <a:cubicBezTo>
                  <a:pt x="32357" y="14338"/>
                  <a:pt x="32342" y="14324"/>
                  <a:pt x="32326" y="14313"/>
                </a:cubicBezTo>
                <a:cubicBezTo>
                  <a:pt x="32313" y="14301"/>
                  <a:pt x="32301" y="14291"/>
                  <a:pt x="32285" y="14279"/>
                </a:cubicBezTo>
                <a:cubicBezTo>
                  <a:pt x="32269" y="14266"/>
                  <a:pt x="32252" y="14251"/>
                  <a:pt x="32238" y="14236"/>
                </a:cubicBezTo>
                <a:cubicBezTo>
                  <a:pt x="32225" y="14226"/>
                  <a:pt x="32214" y="14217"/>
                  <a:pt x="32201" y="14205"/>
                </a:cubicBezTo>
                <a:cubicBezTo>
                  <a:pt x="32185" y="14191"/>
                  <a:pt x="32166" y="14174"/>
                  <a:pt x="32150" y="14158"/>
                </a:cubicBezTo>
                <a:cubicBezTo>
                  <a:pt x="32138" y="14148"/>
                  <a:pt x="32129" y="14139"/>
                  <a:pt x="32119" y="14129"/>
                </a:cubicBezTo>
                <a:cubicBezTo>
                  <a:pt x="32098" y="14108"/>
                  <a:pt x="32077" y="14089"/>
                  <a:pt x="32058" y="14070"/>
                </a:cubicBezTo>
                <a:cubicBezTo>
                  <a:pt x="32052" y="14064"/>
                  <a:pt x="32045" y="14058"/>
                  <a:pt x="32039" y="14051"/>
                </a:cubicBezTo>
                <a:cubicBezTo>
                  <a:pt x="32033" y="14042"/>
                  <a:pt x="32027" y="14030"/>
                  <a:pt x="32023" y="14021"/>
                </a:cubicBezTo>
                <a:cubicBezTo>
                  <a:pt x="32004" y="13991"/>
                  <a:pt x="31986" y="13957"/>
                  <a:pt x="31966" y="13926"/>
                </a:cubicBezTo>
                <a:cubicBezTo>
                  <a:pt x="31961" y="13920"/>
                  <a:pt x="31958" y="13914"/>
                  <a:pt x="31954" y="13908"/>
                </a:cubicBezTo>
                <a:cubicBezTo>
                  <a:pt x="31952" y="13904"/>
                  <a:pt x="31951" y="13901"/>
                  <a:pt x="31949" y="13899"/>
                </a:cubicBezTo>
                <a:lnTo>
                  <a:pt x="31933" y="13871"/>
                </a:lnTo>
                <a:cubicBezTo>
                  <a:pt x="31919" y="13846"/>
                  <a:pt x="31904" y="13826"/>
                  <a:pt x="31889" y="13801"/>
                </a:cubicBezTo>
                <a:cubicBezTo>
                  <a:pt x="31882" y="13789"/>
                  <a:pt x="31872" y="13777"/>
                  <a:pt x="31864" y="13764"/>
                </a:cubicBezTo>
                <a:cubicBezTo>
                  <a:pt x="31860" y="13757"/>
                  <a:pt x="31855" y="13749"/>
                  <a:pt x="31849" y="13742"/>
                </a:cubicBezTo>
                <a:cubicBezTo>
                  <a:pt x="31847" y="13736"/>
                  <a:pt x="31842" y="13730"/>
                  <a:pt x="31838" y="13724"/>
                </a:cubicBezTo>
                <a:cubicBezTo>
                  <a:pt x="31826" y="13710"/>
                  <a:pt x="31817" y="13693"/>
                  <a:pt x="31805" y="13679"/>
                </a:cubicBezTo>
                <a:cubicBezTo>
                  <a:pt x="31794" y="13660"/>
                  <a:pt x="31782" y="13643"/>
                  <a:pt x="31769" y="13624"/>
                </a:cubicBezTo>
                <a:cubicBezTo>
                  <a:pt x="31767" y="13623"/>
                  <a:pt x="31766" y="13618"/>
                  <a:pt x="31764" y="13617"/>
                </a:cubicBezTo>
                <a:cubicBezTo>
                  <a:pt x="31760" y="13611"/>
                  <a:pt x="31758" y="13608"/>
                  <a:pt x="31754" y="13602"/>
                </a:cubicBezTo>
                <a:cubicBezTo>
                  <a:pt x="31752" y="13599"/>
                  <a:pt x="31749" y="13595"/>
                  <a:pt x="31747" y="13592"/>
                </a:cubicBezTo>
                <a:cubicBezTo>
                  <a:pt x="31738" y="13557"/>
                  <a:pt x="31729" y="13523"/>
                  <a:pt x="31720" y="13489"/>
                </a:cubicBezTo>
                <a:close/>
                <a:moveTo>
                  <a:pt x="37681" y="13866"/>
                </a:moveTo>
                <a:cubicBezTo>
                  <a:pt x="38202" y="13902"/>
                  <a:pt x="38723" y="13980"/>
                  <a:pt x="39226" y="14093"/>
                </a:cubicBezTo>
                <a:cubicBezTo>
                  <a:pt x="39216" y="14101"/>
                  <a:pt x="39204" y="14108"/>
                  <a:pt x="39194" y="14114"/>
                </a:cubicBezTo>
                <a:lnTo>
                  <a:pt x="39121" y="14158"/>
                </a:lnTo>
                <a:cubicBezTo>
                  <a:pt x="39099" y="14171"/>
                  <a:pt x="39077" y="14183"/>
                  <a:pt x="39057" y="14196"/>
                </a:cubicBezTo>
                <a:cubicBezTo>
                  <a:pt x="39033" y="14210"/>
                  <a:pt x="39011" y="14224"/>
                  <a:pt x="38988" y="14238"/>
                </a:cubicBezTo>
                <a:cubicBezTo>
                  <a:pt x="38966" y="14249"/>
                  <a:pt x="38944" y="14263"/>
                  <a:pt x="38920" y="14276"/>
                </a:cubicBezTo>
                <a:cubicBezTo>
                  <a:pt x="38898" y="14288"/>
                  <a:pt x="38876" y="14301"/>
                  <a:pt x="38851" y="14314"/>
                </a:cubicBezTo>
                <a:cubicBezTo>
                  <a:pt x="38827" y="14327"/>
                  <a:pt x="38805" y="14341"/>
                  <a:pt x="38782" y="14352"/>
                </a:cubicBezTo>
                <a:cubicBezTo>
                  <a:pt x="38760" y="14366"/>
                  <a:pt x="38738" y="14377"/>
                  <a:pt x="38716" y="14388"/>
                </a:cubicBezTo>
                <a:cubicBezTo>
                  <a:pt x="38692" y="14401"/>
                  <a:pt x="38667" y="14414"/>
                  <a:pt x="38643" y="14424"/>
                </a:cubicBezTo>
                <a:lnTo>
                  <a:pt x="38577" y="14458"/>
                </a:lnTo>
                <a:cubicBezTo>
                  <a:pt x="38554" y="14470"/>
                  <a:pt x="38530" y="14482"/>
                  <a:pt x="38505" y="14495"/>
                </a:cubicBezTo>
                <a:cubicBezTo>
                  <a:pt x="38483" y="14505"/>
                  <a:pt x="38464" y="14514"/>
                  <a:pt x="38442" y="14526"/>
                </a:cubicBezTo>
                <a:cubicBezTo>
                  <a:pt x="38417" y="14536"/>
                  <a:pt x="38392" y="14549"/>
                  <a:pt x="38368" y="14561"/>
                </a:cubicBezTo>
                <a:cubicBezTo>
                  <a:pt x="38348" y="14570"/>
                  <a:pt x="38326" y="14580"/>
                  <a:pt x="38305" y="14589"/>
                </a:cubicBezTo>
                <a:cubicBezTo>
                  <a:pt x="38280" y="14601"/>
                  <a:pt x="38255" y="14614"/>
                  <a:pt x="38230" y="14624"/>
                </a:cubicBezTo>
                <a:cubicBezTo>
                  <a:pt x="38210" y="14635"/>
                  <a:pt x="38189" y="14644"/>
                  <a:pt x="38170" y="14651"/>
                </a:cubicBezTo>
                <a:cubicBezTo>
                  <a:pt x="38143" y="14661"/>
                  <a:pt x="38115" y="14674"/>
                  <a:pt x="38090" y="14686"/>
                </a:cubicBezTo>
                <a:cubicBezTo>
                  <a:pt x="38071" y="14694"/>
                  <a:pt x="38055" y="14701"/>
                  <a:pt x="38037" y="14708"/>
                </a:cubicBezTo>
                <a:cubicBezTo>
                  <a:pt x="37934" y="14749"/>
                  <a:pt x="37832" y="14791"/>
                  <a:pt x="37729" y="14827"/>
                </a:cubicBezTo>
                <a:cubicBezTo>
                  <a:pt x="37711" y="14833"/>
                  <a:pt x="37693" y="14839"/>
                  <a:pt x="37677" y="14845"/>
                </a:cubicBezTo>
                <a:cubicBezTo>
                  <a:pt x="37649" y="14855"/>
                  <a:pt x="37621" y="14864"/>
                  <a:pt x="37593" y="14875"/>
                </a:cubicBezTo>
                <a:cubicBezTo>
                  <a:pt x="37574" y="14882"/>
                  <a:pt x="37555" y="14888"/>
                  <a:pt x="37534" y="14895"/>
                </a:cubicBezTo>
                <a:cubicBezTo>
                  <a:pt x="37526" y="14898"/>
                  <a:pt x="37517" y="14901"/>
                  <a:pt x="37508" y="14904"/>
                </a:cubicBezTo>
                <a:cubicBezTo>
                  <a:pt x="37577" y="14557"/>
                  <a:pt x="37634" y="14210"/>
                  <a:pt x="37681" y="13866"/>
                </a:cubicBezTo>
                <a:close/>
                <a:moveTo>
                  <a:pt x="18737" y="13982"/>
                </a:moveTo>
                <a:cubicBezTo>
                  <a:pt x="18750" y="14002"/>
                  <a:pt x="18763" y="14024"/>
                  <a:pt x="18776" y="14043"/>
                </a:cubicBezTo>
                <a:cubicBezTo>
                  <a:pt x="18800" y="14083"/>
                  <a:pt x="18818" y="14114"/>
                  <a:pt x="18837" y="14145"/>
                </a:cubicBezTo>
                <a:cubicBezTo>
                  <a:pt x="18854" y="14176"/>
                  <a:pt x="18873" y="14208"/>
                  <a:pt x="18891" y="14238"/>
                </a:cubicBezTo>
                <a:lnTo>
                  <a:pt x="18947" y="14330"/>
                </a:lnTo>
                <a:cubicBezTo>
                  <a:pt x="18962" y="14355"/>
                  <a:pt x="18973" y="14379"/>
                  <a:pt x="18988" y="14402"/>
                </a:cubicBezTo>
                <a:cubicBezTo>
                  <a:pt x="18929" y="14448"/>
                  <a:pt x="18873" y="14495"/>
                  <a:pt x="18816" y="14541"/>
                </a:cubicBezTo>
                <a:lnTo>
                  <a:pt x="18650" y="14673"/>
                </a:lnTo>
                <a:cubicBezTo>
                  <a:pt x="18645" y="14676"/>
                  <a:pt x="18641" y="14680"/>
                  <a:pt x="18637" y="14683"/>
                </a:cubicBezTo>
                <a:cubicBezTo>
                  <a:pt x="18573" y="14735"/>
                  <a:pt x="18513" y="14786"/>
                  <a:pt x="18450" y="14836"/>
                </a:cubicBezTo>
                <a:cubicBezTo>
                  <a:pt x="18395" y="14882"/>
                  <a:pt x="18338" y="14929"/>
                  <a:pt x="18282" y="14975"/>
                </a:cubicBezTo>
                <a:cubicBezTo>
                  <a:pt x="18281" y="14975"/>
                  <a:pt x="18281" y="14976"/>
                  <a:pt x="18279" y="14976"/>
                </a:cubicBezTo>
                <a:lnTo>
                  <a:pt x="18273" y="14970"/>
                </a:lnTo>
                <a:cubicBezTo>
                  <a:pt x="18245" y="14945"/>
                  <a:pt x="18219" y="14917"/>
                  <a:pt x="18189" y="14889"/>
                </a:cubicBezTo>
                <a:lnTo>
                  <a:pt x="18179" y="14880"/>
                </a:lnTo>
                <a:cubicBezTo>
                  <a:pt x="18148" y="14850"/>
                  <a:pt x="18116" y="14817"/>
                  <a:pt x="18082" y="14785"/>
                </a:cubicBezTo>
                <a:cubicBezTo>
                  <a:pt x="18073" y="14777"/>
                  <a:pt x="18066" y="14769"/>
                  <a:pt x="18057" y="14758"/>
                </a:cubicBezTo>
                <a:lnTo>
                  <a:pt x="17981" y="14683"/>
                </a:lnTo>
                <a:lnTo>
                  <a:pt x="17944" y="14647"/>
                </a:lnTo>
                <a:lnTo>
                  <a:pt x="17898" y="14601"/>
                </a:lnTo>
                <a:cubicBezTo>
                  <a:pt x="17950" y="14561"/>
                  <a:pt x="18004" y="14520"/>
                  <a:pt x="18054" y="14479"/>
                </a:cubicBezTo>
                <a:cubicBezTo>
                  <a:pt x="18072" y="14467"/>
                  <a:pt x="18088" y="14454"/>
                  <a:pt x="18104" y="14442"/>
                </a:cubicBezTo>
                <a:cubicBezTo>
                  <a:pt x="18167" y="14395"/>
                  <a:pt x="18228" y="14349"/>
                  <a:pt x="18291" y="14304"/>
                </a:cubicBezTo>
                <a:lnTo>
                  <a:pt x="18307" y="14292"/>
                </a:lnTo>
                <a:cubicBezTo>
                  <a:pt x="18379" y="14239"/>
                  <a:pt x="18453" y="14185"/>
                  <a:pt x="18526" y="14132"/>
                </a:cubicBezTo>
                <a:cubicBezTo>
                  <a:pt x="18528" y="14130"/>
                  <a:pt x="18529" y="14130"/>
                  <a:pt x="18531" y="14129"/>
                </a:cubicBezTo>
                <a:cubicBezTo>
                  <a:pt x="18600" y="14079"/>
                  <a:pt x="18669" y="14032"/>
                  <a:pt x="18737" y="13982"/>
                </a:cubicBezTo>
                <a:close/>
                <a:moveTo>
                  <a:pt x="11976" y="6516"/>
                </a:moveTo>
                <a:cubicBezTo>
                  <a:pt x="11978" y="6576"/>
                  <a:pt x="11991" y="6657"/>
                  <a:pt x="12026" y="6766"/>
                </a:cubicBezTo>
                <a:cubicBezTo>
                  <a:pt x="9661" y="8685"/>
                  <a:pt x="7555" y="10874"/>
                  <a:pt x="5761" y="13279"/>
                </a:cubicBezTo>
                <a:cubicBezTo>
                  <a:pt x="5350" y="13827"/>
                  <a:pt x="4962" y="14382"/>
                  <a:pt x="4593" y="14944"/>
                </a:cubicBezTo>
                <a:cubicBezTo>
                  <a:pt x="4503" y="14958"/>
                  <a:pt x="4424" y="14980"/>
                  <a:pt x="4351" y="15011"/>
                </a:cubicBezTo>
                <a:cubicBezTo>
                  <a:pt x="4499" y="14769"/>
                  <a:pt x="4646" y="14532"/>
                  <a:pt x="4784" y="14313"/>
                </a:cubicBezTo>
                <a:cubicBezTo>
                  <a:pt x="4977" y="14007"/>
                  <a:pt x="5234" y="13652"/>
                  <a:pt x="5484" y="13311"/>
                </a:cubicBezTo>
                <a:cubicBezTo>
                  <a:pt x="5597" y="13157"/>
                  <a:pt x="5703" y="13011"/>
                  <a:pt x="5799" y="12874"/>
                </a:cubicBezTo>
                <a:cubicBezTo>
                  <a:pt x="6106" y="12440"/>
                  <a:pt x="6568" y="11878"/>
                  <a:pt x="6887" y="11494"/>
                </a:cubicBezTo>
                <a:cubicBezTo>
                  <a:pt x="7164" y="11164"/>
                  <a:pt x="7558" y="10710"/>
                  <a:pt x="8065" y="10149"/>
                </a:cubicBezTo>
                <a:cubicBezTo>
                  <a:pt x="8533" y="9631"/>
                  <a:pt x="9152" y="9023"/>
                  <a:pt x="9330" y="8848"/>
                </a:cubicBezTo>
                <a:cubicBezTo>
                  <a:pt x="9733" y="8454"/>
                  <a:pt x="10275" y="7954"/>
                  <a:pt x="10676" y="7601"/>
                </a:cubicBezTo>
                <a:cubicBezTo>
                  <a:pt x="11065" y="7261"/>
                  <a:pt x="11571" y="6841"/>
                  <a:pt x="11976" y="6516"/>
                </a:cubicBezTo>
                <a:close/>
                <a:moveTo>
                  <a:pt x="12059" y="6864"/>
                </a:moveTo>
                <a:cubicBezTo>
                  <a:pt x="12138" y="7082"/>
                  <a:pt x="12284" y="7389"/>
                  <a:pt x="12535" y="7831"/>
                </a:cubicBezTo>
                <a:cubicBezTo>
                  <a:pt x="10566" y="9388"/>
                  <a:pt x="8818" y="11183"/>
                  <a:pt x="7340" y="13164"/>
                </a:cubicBezTo>
                <a:cubicBezTo>
                  <a:pt x="6936" y="13704"/>
                  <a:pt x="6556" y="14254"/>
                  <a:pt x="6203" y="14808"/>
                </a:cubicBezTo>
                <a:cubicBezTo>
                  <a:pt x="6143" y="14904"/>
                  <a:pt x="6083" y="15000"/>
                  <a:pt x="6024" y="15097"/>
                </a:cubicBezTo>
                <a:cubicBezTo>
                  <a:pt x="5587" y="14980"/>
                  <a:pt x="5212" y="14921"/>
                  <a:pt x="4907" y="14921"/>
                </a:cubicBezTo>
                <a:cubicBezTo>
                  <a:pt x="4842" y="14921"/>
                  <a:pt x="4781" y="14924"/>
                  <a:pt x="4722" y="14929"/>
                </a:cubicBezTo>
                <a:cubicBezTo>
                  <a:pt x="5077" y="14394"/>
                  <a:pt x="5447" y="13864"/>
                  <a:pt x="5840" y="13339"/>
                </a:cubicBezTo>
                <a:cubicBezTo>
                  <a:pt x="7621" y="10950"/>
                  <a:pt x="9711" y="8773"/>
                  <a:pt x="12059" y="6864"/>
                </a:cubicBezTo>
                <a:close/>
                <a:moveTo>
                  <a:pt x="33715" y="14499"/>
                </a:moveTo>
                <a:cubicBezTo>
                  <a:pt x="33879" y="14705"/>
                  <a:pt x="34034" y="14926"/>
                  <a:pt x="34173" y="15160"/>
                </a:cubicBezTo>
                <a:cubicBezTo>
                  <a:pt x="34160" y="15158"/>
                  <a:pt x="34148" y="15154"/>
                  <a:pt x="34137" y="15153"/>
                </a:cubicBezTo>
                <a:cubicBezTo>
                  <a:pt x="34112" y="15147"/>
                  <a:pt x="34087" y="15142"/>
                  <a:pt x="34062" y="15136"/>
                </a:cubicBezTo>
                <a:cubicBezTo>
                  <a:pt x="34048" y="15132"/>
                  <a:pt x="34034" y="15130"/>
                  <a:pt x="34020" y="15128"/>
                </a:cubicBezTo>
                <a:cubicBezTo>
                  <a:pt x="33997" y="15122"/>
                  <a:pt x="33972" y="15116"/>
                  <a:pt x="33947" y="15108"/>
                </a:cubicBezTo>
                <a:cubicBezTo>
                  <a:pt x="33934" y="15105"/>
                  <a:pt x="33920" y="15101"/>
                  <a:pt x="33907" y="15098"/>
                </a:cubicBezTo>
                <a:cubicBezTo>
                  <a:pt x="33884" y="15092"/>
                  <a:pt x="33859" y="15085"/>
                  <a:pt x="33835" y="15078"/>
                </a:cubicBezTo>
                <a:cubicBezTo>
                  <a:pt x="33820" y="15073"/>
                  <a:pt x="33807" y="15070"/>
                  <a:pt x="33793" y="15066"/>
                </a:cubicBezTo>
                <a:cubicBezTo>
                  <a:pt x="33769" y="15058"/>
                  <a:pt x="33747" y="15054"/>
                  <a:pt x="33723" y="15047"/>
                </a:cubicBezTo>
                <a:cubicBezTo>
                  <a:pt x="33710" y="15042"/>
                  <a:pt x="33695" y="15036"/>
                  <a:pt x="33682" y="15033"/>
                </a:cubicBezTo>
                <a:cubicBezTo>
                  <a:pt x="33659" y="15026"/>
                  <a:pt x="33637" y="15019"/>
                  <a:pt x="33613" y="15011"/>
                </a:cubicBezTo>
                <a:cubicBezTo>
                  <a:pt x="33600" y="15007"/>
                  <a:pt x="33585" y="15002"/>
                  <a:pt x="33572" y="14998"/>
                </a:cubicBezTo>
                <a:cubicBezTo>
                  <a:pt x="33548" y="14991"/>
                  <a:pt x="33526" y="14982"/>
                  <a:pt x="33504" y="14975"/>
                </a:cubicBezTo>
                <a:cubicBezTo>
                  <a:pt x="33491" y="14969"/>
                  <a:pt x="33479" y="14966"/>
                  <a:pt x="33466" y="14960"/>
                </a:cubicBezTo>
                <a:cubicBezTo>
                  <a:pt x="33442" y="14951"/>
                  <a:pt x="33420" y="14944"/>
                  <a:pt x="33398" y="14933"/>
                </a:cubicBezTo>
                <a:cubicBezTo>
                  <a:pt x="33385" y="14929"/>
                  <a:pt x="33373" y="14925"/>
                  <a:pt x="33362" y="14919"/>
                </a:cubicBezTo>
                <a:cubicBezTo>
                  <a:pt x="33337" y="14910"/>
                  <a:pt x="33313" y="14901"/>
                  <a:pt x="33291" y="14889"/>
                </a:cubicBezTo>
                <a:cubicBezTo>
                  <a:pt x="33282" y="14886"/>
                  <a:pt x="33270" y="14880"/>
                  <a:pt x="33262" y="14877"/>
                </a:cubicBezTo>
                <a:cubicBezTo>
                  <a:pt x="33222" y="14860"/>
                  <a:pt x="33181" y="14842"/>
                  <a:pt x="33142" y="14823"/>
                </a:cubicBezTo>
                <a:cubicBezTo>
                  <a:pt x="33317" y="14705"/>
                  <a:pt x="33509" y="14599"/>
                  <a:pt x="33715" y="14499"/>
                </a:cubicBezTo>
                <a:close/>
                <a:moveTo>
                  <a:pt x="32204" y="14336"/>
                </a:moveTo>
                <a:lnTo>
                  <a:pt x="32244" y="14369"/>
                </a:lnTo>
                <a:lnTo>
                  <a:pt x="32282" y="14402"/>
                </a:lnTo>
                <a:lnTo>
                  <a:pt x="32332" y="14441"/>
                </a:lnTo>
                <a:cubicBezTo>
                  <a:pt x="32345" y="14451"/>
                  <a:pt x="32357" y="14461"/>
                  <a:pt x="32370" y="14470"/>
                </a:cubicBezTo>
                <a:cubicBezTo>
                  <a:pt x="32386" y="14483"/>
                  <a:pt x="32405" y="14497"/>
                  <a:pt x="32423" y="14508"/>
                </a:cubicBezTo>
                <a:cubicBezTo>
                  <a:pt x="32436" y="14519"/>
                  <a:pt x="32450" y="14527"/>
                  <a:pt x="32460" y="14536"/>
                </a:cubicBezTo>
                <a:cubicBezTo>
                  <a:pt x="32479" y="14549"/>
                  <a:pt x="32500" y="14564"/>
                  <a:pt x="32517" y="14577"/>
                </a:cubicBezTo>
                <a:cubicBezTo>
                  <a:pt x="32529" y="14585"/>
                  <a:pt x="32541" y="14594"/>
                  <a:pt x="32553" y="14601"/>
                </a:cubicBezTo>
                <a:cubicBezTo>
                  <a:pt x="32575" y="14616"/>
                  <a:pt x="32598" y="14630"/>
                  <a:pt x="32620" y="14645"/>
                </a:cubicBezTo>
                <a:cubicBezTo>
                  <a:pt x="32629" y="14651"/>
                  <a:pt x="32639" y="14655"/>
                  <a:pt x="32647" y="14661"/>
                </a:cubicBezTo>
                <a:cubicBezTo>
                  <a:pt x="32710" y="14702"/>
                  <a:pt x="32775" y="14741"/>
                  <a:pt x="32841" y="14777"/>
                </a:cubicBezTo>
                <a:cubicBezTo>
                  <a:pt x="32848" y="14782"/>
                  <a:pt x="32856" y="14785"/>
                  <a:pt x="32861" y="14789"/>
                </a:cubicBezTo>
                <a:cubicBezTo>
                  <a:pt x="32886" y="14804"/>
                  <a:pt x="32914" y="14819"/>
                  <a:pt x="32941" y="14830"/>
                </a:cubicBezTo>
                <a:cubicBezTo>
                  <a:pt x="32942" y="14830"/>
                  <a:pt x="32944" y="14833"/>
                  <a:pt x="32944" y="14833"/>
                </a:cubicBezTo>
                <a:cubicBezTo>
                  <a:pt x="32800" y="14944"/>
                  <a:pt x="32666" y="15058"/>
                  <a:pt x="32545" y="15179"/>
                </a:cubicBezTo>
                <a:cubicBezTo>
                  <a:pt x="32538" y="15158"/>
                  <a:pt x="32532" y="15138"/>
                  <a:pt x="32525" y="15117"/>
                </a:cubicBezTo>
                <a:cubicBezTo>
                  <a:pt x="32519" y="15103"/>
                  <a:pt x="32516" y="15091"/>
                  <a:pt x="32510" y="15076"/>
                </a:cubicBezTo>
                <a:cubicBezTo>
                  <a:pt x="32505" y="15066"/>
                  <a:pt x="32503" y="15057"/>
                  <a:pt x="32501" y="15048"/>
                </a:cubicBezTo>
                <a:cubicBezTo>
                  <a:pt x="32492" y="15023"/>
                  <a:pt x="32482" y="15000"/>
                  <a:pt x="32475" y="14976"/>
                </a:cubicBezTo>
                <a:cubicBezTo>
                  <a:pt x="32464" y="14947"/>
                  <a:pt x="32455" y="14919"/>
                  <a:pt x="32444" y="14889"/>
                </a:cubicBezTo>
                <a:cubicBezTo>
                  <a:pt x="32438" y="14877"/>
                  <a:pt x="32432" y="14864"/>
                  <a:pt x="32429" y="14852"/>
                </a:cubicBezTo>
                <a:cubicBezTo>
                  <a:pt x="32420" y="14829"/>
                  <a:pt x="32411" y="14805"/>
                  <a:pt x="32400" y="14782"/>
                </a:cubicBezTo>
                <a:cubicBezTo>
                  <a:pt x="32389" y="14757"/>
                  <a:pt x="32379" y="14732"/>
                  <a:pt x="32369" y="14708"/>
                </a:cubicBezTo>
                <a:lnTo>
                  <a:pt x="32347" y="14658"/>
                </a:lnTo>
                <a:cubicBezTo>
                  <a:pt x="32336" y="14636"/>
                  <a:pt x="32328" y="14614"/>
                  <a:pt x="32317" y="14594"/>
                </a:cubicBezTo>
                <a:cubicBezTo>
                  <a:pt x="32307" y="14572"/>
                  <a:pt x="32297" y="14549"/>
                  <a:pt x="32288" y="14527"/>
                </a:cubicBezTo>
                <a:cubicBezTo>
                  <a:pt x="32277" y="14507"/>
                  <a:pt x="32269" y="14488"/>
                  <a:pt x="32258" y="14467"/>
                </a:cubicBezTo>
                <a:cubicBezTo>
                  <a:pt x="32248" y="14448"/>
                  <a:pt x="32239" y="14429"/>
                  <a:pt x="32230" y="14410"/>
                </a:cubicBezTo>
                <a:cubicBezTo>
                  <a:pt x="32222" y="14394"/>
                  <a:pt x="32214" y="14377"/>
                  <a:pt x="32204" y="14358"/>
                </a:cubicBezTo>
                <a:lnTo>
                  <a:pt x="32204" y="14358"/>
                </a:lnTo>
                <a:lnTo>
                  <a:pt x="32233" y="14388"/>
                </a:lnTo>
                <a:lnTo>
                  <a:pt x="32204" y="14336"/>
                </a:lnTo>
                <a:close/>
                <a:moveTo>
                  <a:pt x="34571" y="14167"/>
                </a:moveTo>
                <a:lnTo>
                  <a:pt x="34571" y="14167"/>
                </a:lnTo>
                <a:cubicBezTo>
                  <a:pt x="34525" y="14510"/>
                  <a:pt x="34466" y="14852"/>
                  <a:pt x="34394" y="15201"/>
                </a:cubicBezTo>
                <a:cubicBezTo>
                  <a:pt x="34384" y="15198"/>
                  <a:pt x="34375" y="15197"/>
                  <a:pt x="34363" y="15195"/>
                </a:cubicBezTo>
                <a:cubicBezTo>
                  <a:pt x="34356" y="15180"/>
                  <a:pt x="34348" y="15166"/>
                  <a:pt x="34340" y="15153"/>
                </a:cubicBezTo>
                <a:lnTo>
                  <a:pt x="34297" y="15176"/>
                </a:lnTo>
                <a:cubicBezTo>
                  <a:pt x="34148" y="14920"/>
                  <a:pt x="33982" y="14680"/>
                  <a:pt x="33803" y="14454"/>
                </a:cubicBezTo>
                <a:cubicBezTo>
                  <a:pt x="34040" y="14345"/>
                  <a:pt x="34297" y="14249"/>
                  <a:pt x="34571" y="14167"/>
                </a:cubicBezTo>
                <a:close/>
                <a:moveTo>
                  <a:pt x="12585" y="7920"/>
                </a:moveTo>
                <a:cubicBezTo>
                  <a:pt x="12599" y="7939"/>
                  <a:pt x="12612" y="7964"/>
                  <a:pt x="12625" y="7988"/>
                </a:cubicBezTo>
                <a:cubicBezTo>
                  <a:pt x="12643" y="8017"/>
                  <a:pt x="12659" y="8045"/>
                  <a:pt x="12677" y="8075"/>
                </a:cubicBezTo>
                <a:lnTo>
                  <a:pt x="12737" y="8173"/>
                </a:lnTo>
                <a:cubicBezTo>
                  <a:pt x="12756" y="8203"/>
                  <a:pt x="12772" y="8232"/>
                  <a:pt x="12791" y="8261"/>
                </a:cubicBezTo>
                <a:cubicBezTo>
                  <a:pt x="12810" y="8297"/>
                  <a:pt x="12833" y="8329"/>
                  <a:pt x="12855" y="8364"/>
                </a:cubicBezTo>
                <a:cubicBezTo>
                  <a:pt x="12858" y="8369"/>
                  <a:pt x="12859" y="8370"/>
                  <a:pt x="12860" y="8373"/>
                </a:cubicBezTo>
                <a:cubicBezTo>
                  <a:pt x="10617" y="10259"/>
                  <a:pt x="8611" y="12380"/>
                  <a:pt x="6883" y="14697"/>
                </a:cubicBezTo>
                <a:cubicBezTo>
                  <a:pt x="6749" y="14875"/>
                  <a:pt x="6618" y="15055"/>
                  <a:pt x="6490" y="15235"/>
                </a:cubicBezTo>
                <a:cubicBezTo>
                  <a:pt x="6365" y="15195"/>
                  <a:pt x="6242" y="15157"/>
                  <a:pt x="6121" y="15123"/>
                </a:cubicBezTo>
                <a:cubicBezTo>
                  <a:pt x="6481" y="14542"/>
                  <a:pt x="6868" y="13968"/>
                  <a:pt x="7284" y="13402"/>
                </a:cubicBezTo>
                <a:cubicBezTo>
                  <a:pt x="7329" y="13342"/>
                  <a:pt x="7373" y="13283"/>
                  <a:pt x="7417" y="13223"/>
                </a:cubicBezTo>
                <a:cubicBezTo>
                  <a:pt x="7508" y="13099"/>
                  <a:pt x="7602" y="12976"/>
                  <a:pt x="7696" y="12852"/>
                </a:cubicBezTo>
                <a:cubicBezTo>
                  <a:pt x="7727" y="12812"/>
                  <a:pt x="7758" y="12774"/>
                  <a:pt x="7790" y="12733"/>
                </a:cubicBezTo>
                <a:cubicBezTo>
                  <a:pt x="7854" y="12651"/>
                  <a:pt x="7917" y="12570"/>
                  <a:pt x="7983" y="12489"/>
                </a:cubicBezTo>
                <a:cubicBezTo>
                  <a:pt x="8021" y="12439"/>
                  <a:pt x="8062" y="12392"/>
                  <a:pt x="8101" y="12343"/>
                </a:cubicBezTo>
                <a:cubicBezTo>
                  <a:pt x="8160" y="12271"/>
                  <a:pt x="8217" y="12200"/>
                  <a:pt x="8276" y="12128"/>
                </a:cubicBezTo>
                <a:cubicBezTo>
                  <a:pt x="8317" y="12077"/>
                  <a:pt x="8361" y="12025"/>
                  <a:pt x="8405" y="11974"/>
                </a:cubicBezTo>
                <a:cubicBezTo>
                  <a:pt x="8461" y="11908"/>
                  <a:pt x="8518" y="11840"/>
                  <a:pt x="8573" y="11774"/>
                </a:cubicBezTo>
                <a:cubicBezTo>
                  <a:pt x="8618" y="11720"/>
                  <a:pt x="8666" y="11668"/>
                  <a:pt x="8711" y="11615"/>
                </a:cubicBezTo>
                <a:cubicBezTo>
                  <a:pt x="8766" y="11550"/>
                  <a:pt x="8821" y="11487"/>
                  <a:pt x="8879" y="11424"/>
                </a:cubicBezTo>
                <a:lnTo>
                  <a:pt x="9021" y="11264"/>
                </a:lnTo>
                <a:cubicBezTo>
                  <a:pt x="9077" y="11202"/>
                  <a:pt x="9132" y="11141"/>
                  <a:pt x="9189" y="11078"/>
                </a:cubicBezTo>
                <a:lnTo>
                  <a:pt x="9338" y="10918"/>
                </a:lnTo>
                <a:cubicBezTo>
                  <a:pt x="9394" y="10858"/>
                  <a:pt x="9448" y="10797"/>
                  <a:pt x="9505" y="10738"/>
                </a:cubicBezTo>
                <a:lnTo>
                  <a:pt x="9660" y="10578"/>
                </a:lnTo>
                <a:cubicBezTo>
                  <a:pt x="9714" y="10519"/>
                  <a:pt x="9772" y="10460"/>
                  <a:pt x="9828" y="10403"/>
                </a:cubicBezTo>
                <a:cubicBezTo>
                  <a:pt x="9879" y="10350"/>
                  <a:pt x="9932" y="10297"/>
                  <a:pt x="9985" y="10244"/>
                </a:cubicBezTo>
                <a:cubicBezTo>
                  <a:pt x="10042" y="10187"/>
                  <a:pt x="10098" y="10129"/>
                  <a:pt x="10154" y="10072"/>
                </a:cubicBezTo>
                <a:cubicBezTo>
                  <a:pt x="10208" y="10019"/>
                  <a:pt x="10263" y="9968"/>
                  <a:pt x="10316" y="9915"/>
                </a:cubicBezTo>
                <a:cubicBezTo>
                  <a:pt x="10373" y="9859"/>
                  <a:pt x="10431" y="9803"/>
                  <a:pt x="10486" y="9747"/>
                </a:cubicBezTo>
                <a:cubicBezTo>
                  <a:pt x="10542" y="9694"/>
                  <a:pt x="10597" y="9643"/>
                  <a:pt x="10653" y="9591"/>
                </a:cubicBezTo>
                <a:cubicBezTo>
                  <a:pt x="10710" y="9535"/>
                  <a:pt x="10769" y="9481"/>
                  <a:pt x="10828" y="9428"/>
                </a:cubicBezTo>
                <a:cubicBezTo>
                  <a:pt x="10882" y="9376"/>
                  <a:pt x="10940" y="9325"/>
                  <a:pt x="10997" y="9273"/>
                </a:cubicBezTo>
                <a:cubicBezTo>
                  <a:pt x="11056" y="9219"/>
                  <a:pt x="11115" y="9165"/>
                  <a:pt x="11173" y="9112"/>
                </a:cubicBezTo>
                <a:cubicBezTo>
                  <a:pt x="11231" y="9060"/>
                  <a:pt x="11287" y="9010"/>
                  <a:pt x="11344" y="8959"/>
                </a:cubicBezTo>
                <a:cubicBezTo>
                  <a:pt x="11403" y="8906"/>
                  <a:pt x="11463" y="8851"/>
                  <a:pt x="11522" y="8800"/>
                </a:cubicBezTo>
                <a:cubicBezTo>
                  <a:pt x="11579" y="8751"/>
                  <a:pt x="11638" y="8701"/>
                  <a:pt x="11697" y="8651"/>
                </a:cubicBezTo>
                <a:cubicBezTo>
                  <a:pt x="11757" y="8600"/>
                  <a:pt x="11819" y="8547"/>
                  <a:pt x="11879" y="8495"/>
                </a:cubicBezTo>
                <a:cubicBezTo>
                  <a:pt x="11938" y="8445"/>
                  <a:pt x="11997" y="8398"/>
                  <a:pt x="12056" y="8348"/>
                </a:cubicBezTo>
                <a:cubicBezTo>
                  <a:pt x="12118" y="8297"/>
                  <a:pt x="12179" y="8245"/>
                  <a:pt x="12241" y="8195"/>
                </a:cubicBezTo>
                <a:cubicBezTo>
                  <a:pt x="12300" y="8148"/>
                  <a:pt x="12360" y="8100"/>
                  <a:pt x="12419" y="8053"/>
                </a:cubicBezTo>
                <a:lnTo>
                  <a:pt x="12585" y="7920"/>
                </a:lnTo>
                <a:close/>
                <a:moveTo>
                  <a:pt x="36968" y="13841"/>
                </a:moveTo>
                <a:cubicBezTo>
                  <a:pt x="37172" y="13841"/>
                  <a:pt x="37378" y="13847"/>
                  <a:pt x="37583" y="13860"/>
                </a:cubicBezTo>
                <a:cubicBezTo>
                  <a:pt x="37533" y="14219"/>
                  <a:pt x="37473" y="14579"/>
                  <a:pt x="37401" y="14944"/>
                </a:cubicBezTo>
                <a:cubicBezTo>
                  <a:pt x="37399" y="14944"/>
                  <a:pt x="37395" y="14945"/>
                  <a:pt x="37393" y="14945"/>
                </a:cubicBezTo>
                <a:cubicBezTo>
                  <a:pt x="37368" y="14951"/>
                  <a:pt x="37342" y="14960"/>
                  <a:pt x="37314" y="14967"/>
                </a:cubicBezTo>
                <a:cubicBezTo>
                  <a:pt x="37293" y="14973"/>
                  <a:pt x="37273" y="14980"/>
                  <a:pt x="37252" y="14985"/>
                </a:cubicBezTo>
                <a:cubicBezTo>
                  <a:pt x="37226" y="14992"/>
                  <a:pt x="37201" y="15000"/>
                  <a:pt x="37173" y="15007"/>
                </a:cubicBezTo>
                <a:cubicBezTo>
                  <a:pt x="37151" y="15013"/>
                  <a:pt x="37130" y="15019"/>
                  <a:pt x="37108" y="15026"/>
                </a:cubicBezTo>
                <a:cubicBezTo>
                  <a:pt x="37083" y="15033"/>
                  <a:pt x="37056" y="15041"/>
                  <a:pt x="37031" y="15047"/>
                </a:cubicBezTo>
                <a:cubicBezTo>
                  <a:pt x="37009" y="15051"/>
                  <a:pt x="36989" y="15057"/>
                  <a:pt x="36967" y="15063"/>
                </a:cubicBezTo>
                <a:cubicBezTo>
                  <a:pt x="36942" y="15069"/>
                  <a:pt x="36915" y="15076"/>
                  <a:pt x="36889" y="15080"/>
                </a:cubicBezTo>
                <a:cubicBezTo>
                  <a:pt x="36867" y="15086"/>
                  <a:pt x="36845" y="15092"/>
                  <a:pt x="36823" y="15095"/>
                </a:cubicBezTo>
                <a:cubicBezTo>
                  <a:pt x="36797" y="15101"/>
                  <a:pt x="36774" y="15107"/>
                  <a:pt x="36747" y="15113"/>
                </a:cubicBezTo>
                <a:cubicBezTo>
                  <a:pt x="36725" y="15117"/>
                  <a:pt x="36703" y="15122"/>
                  <a:pt x="36680" y="15128"/>
                </a:cubicBezTo>
                <a:cubicBezTo>
                  <a:pt x="36656" y="15132"/>
                  <a:pt x="36630" y="15138"/>
                  <a:pt x="36606" y="15142"/>
                </a:cubicBezTo>
                <a:cubicBezTo>
                  <a:pt x="36584" y="15145"/>
                  <a:pt x="36561" y="15151"/>
                  <a:pt x="36539" y="15154"/>
                </a:cubicBezTo>
                <a:cubicBezTo>
                  <a:pt x="36514" y="15158"/>
                  <a:pt x="36490" y="15164"/>
                  <a:pt x="36467" y="15167"/>
                </a:cubicBezTo>
                <a:cubicBezTo>
                  <a:pt x="36443" y="15172"/>
                  <a:pt x="36417" y="15175"/>
                  <a:pt x="36393" y="15180"/>
                </a:cubicBezTo>
                <a:cubicBezTo>
                  <a:pt x="36371" y="15183"/>
                  <a:pt x="36349" y="15188"/>
                  <a:pt x="36325" y="15191"/>
                </a:cubicBezTo>
                <a:cubicBezTo>
                  <a:pt x="36278" y="15198"/>
                  <a:pt x="36233" y="15204"/>
                  <a:pt x="36187" y="15211"/>
                </a:cubicBezTo>
                <a:cubicBezTo>
                  <a:pt x="36171" y="15213"/>
                  <a:pt x="36153" y="15214"/>
                  <a:pt x="36136" y="15217"/>
                </a:cubicBezTo>
                <a:cubicBezTo>
                  <a:pt x="36106" y="15220"/>
                  <a:pt x="36075" y="15225"/>
                  <a:pt x="36046" y="15228"/>
                </a:cubicBezTo>
                <a:cubicBezTo>
                  <a:pt x="36025" y="15230"/>
                  <a:pt x="36006" y="15232"/>
                  <a:pt x="35987" y="15233"/>
                </a:cubicBezTo>
                <a:cubicBezTo>
                  <a:pt x="35959" y="15238"/>
                  <a:pt x="35931" y="15239"/>
                  <a:pt x="35903" y="15242"/>
                </a:cubicBezTo>
                <a:cubicBezTo>
                  <a:pt x="35884" y="15245"/>
                  <a:pt x="35863" y="15247"/>
                  <a:pt x="35844" y="15248"/>
                </a:cubicBezTo>
                <a:cubicBezTo>
                  <a:pt x="35818" y="15250"/>
                  <a:pt x="35790" y="15253"/>
                  <a:pt x="35763" y="15255"/>
                </a:cubicBezTo>
                <a:cubicBezTo>
                  <a:pt x="35744" y="15257"/>
                  <a:pt x="35725" y="15257"/>
                  <a:pt x="35705" y="15260"/>
                </a:cubicBezTo>
                <a:cubicBezTo>
                  <a:pt x="35678" y="15261"/>
                  <a:pt x="35650" y="15263"/>
                  <a:pt x="35624" y="15264"/>
                </a:cubicBezTo>
                <a:cubicBezTo>
                  <a:pt x="35605" y="15267"/>
                  <a:pt x="35585" y="15267"/>
                  <a:pt x="35568" y="15267"/>
                </a:cubicBezTo>
                <a:cubicBezTo>
                  <a:pt x="35540" y="15269"/>
                  <a:pt x="35512" y="15269"/>
                  <a:pt x="35484" y="15270"/>
                </a:cubicBezTo>
                <a:cubicBezTo>
                  <a:pt x="35466" y="15270"/>
                  <a:pt x="35447" y="15270"/>
                  <a:pt x="35430" y="15272"/>
                </a:cubicBezTo>
                <a:cubicBezTo>
                  <a:pt x="35402" y="15272"/>
                  <a:pt x="35372" y="15272"/>
                  <a:pt x="35344" y="15275"/>
                </a:cubicBezTo>
                <a:lnTo>
                  <a:pt x="35224" y="15275"/>
                </a:lnTo>
                <a:cubicBezTo>
                  <a:pt x="35203" y="15275"/>
                  <a:pt x="35182" y="15275"/>
                  <a:pt x="35163" y="15272"/>
                </a:cubicBezTo>
                <a:cubicBezTo>
                  <a:pt x="35141" y="15272"/>
                  <a:pt x="35119" y="15270"/>
                  <a:pt x="35097" y="15270"/>
                </a:cubicBezTo>
                <a:cubicBezTo>
                  <a:pt x="35078" y="15270"/>
                  <a:pt x="35057" y="15269"/>
                  <a:pt x="35040" y="15269"/>
                </a:cubicBezTo>
                <a:cubicBezTo>
                  <a:pt x="35018" y="15267"/>
                  <a:pt x="34994" y="15267"/>
                  <a:pt x="34972" y="15264"/>
                </a:cubicBezTo>
                <a:cubicBezTo>
                  <a:pt x="34953" y="15263"/>
                  <a:pt x="34935" y="15263"/>
                  <a:pt x="34916" y="15261"/>
                </a:cubicBezTo>
                <a:cubicBezTo>
                  <a:pt x="34893" y="15260"/>
                  <a:pt x="34871" y="15257"/>
                  <a:pt x="34847" y="15255"/>
                </a:cubicBezTo>
                <a:cubicBezTo>
                  <a:pt x="34829" y="15254"/>
                  <a:pt x="34813" y="15253"/>
                  <a:pt x="34797" y="15253"/>
                </a:cubicBezTo>
                <a:cubicBezTo>
                  <a:pt x="34774" y="15250"/>
                  <a:pt x="34747" y="15248"/>
                  <a:pt x="34724" y="15245"/>
                </a:cubicBezTo>
                <a:cubicBezTo>
                  <a:pt x="34709" y="15242"/>
                  <a:pt x="34696" y="15241"/>
                  <a:pt x="34681" y="15241"/>
                </a:cubicBezTo>
                <a:cubicBezTo>
                  <a:pt x="34653" y="15238"/>
                  <a:pt x="34628" y="15235"/>
                  <a:pt x="34601" y="15232"/>
                </a:cubicBezTo>
                <a:cubicBezTo>
                  <a:pt x="34597" y="15232"/>
                  <a:pt x="34593" y="15230"/>
                  <a:pt x="34587" y="15230"/>
                </a:cubicBezTo>
                <a:cubicBezTo>
                  <a:pt x="34554" y="15226"/>
                  <a:pt x="34524" y="15220"/>
                  <a:pt x="34491" y="15217"/>
                </a:cubicBezTo>
                <a:cubicBezTo>
                  <a:pt x="34568" y="14855"/>
                  <a:pt x="34628" y="14497"/>
                  <a:pt x="34675" y="14139"/>
                </a:cubicBezTo>
                <a:cubicBezTo>
                  <a:pt x="35396" y="13937"/>
                  <a:pt x="36176" y="13841"/>
                  <a:pt x="36968" y="13841"/>
                </a:cubicBezTo>
                <a:close/>
                <a:moveTo>
                  <a:pt x="37378" y="15048"/>
                </a:moveTo>
                <a:lnTo>
                  <a:pt x="37378" y="15048"/>
                </a:lnTo>
                <a:cubicBezTo>
                  <a:pt x="37359" y="15142"/>
                  <a:pt x="37342" y="15235"/>
                  <a:pt x="37321" y="15328"/>
                </a:cubicBezTo>
                <a:cubicBezTo>
                  <a:pt x="37281" y="15253"/>
                  <a:pt x="37240" y="15176"/>
                  <a:pt x="37199" y="15101"/>
                </a:cubicBezTo>
                <a:cubicBezTo>
                  <a:pt x="37209" y="15098"/>
                  <a:pt x="37221" y="15095"/>
                  <a:pt x="37230" y="15092"/>
                </a:cubicBezTo>
                <a:cubicBezTo>
                  <a:pt x="37236" y="15091"/>
                  <a:pt x="37243" y="15088"/>
                  <a:pt x="37248" y="15086"/>
                </a:cubicBezTo>
                <a:cubicBezTo>
                  <a:pt x="37292" y="15073"/>
                  <a:pt x="37334" y="15060"/>
                  <a:pt x="37378" y="15048"/>
                </a:cubicBezTo>
                <a:close/>
                <a:moveTo>
                  <a:pt x="23413" y="11697"/>
                </a:moveTo>
                <a:cubicBezTo>
                  <a:pt x="23920" y="12211"/>
                  <a:pt x="24439" y="12531"/>
                  <a:pt x="24929" y="12646"/>
                </a:cubicBezTo>
                <a:cubicBezTo>
                  <a:pt x="23146" y="13187"/>
                  <a:pt x="21321" y="14123"/>
                  <a:pt x="19597" y="15407"/>
                </a:cubicBezTo>
                <a:cubicBezTo>
                  <a:pt x="19596" y="15403"/>
                  <a:pt x="19596" y="15401"/>
                  <a:pt x="19594" y="15397"/>
                </a:cubicBezTo>
                <a:lnTo>
                  <a:pt x="19582" y="15370"/>
                </a:lnTo>
                <a:cubicBezTo>
                  <a:pt x="19579" y="15358"/>
                  <a:pt x="19574" y="15348"/>
                  <a:pt x="19569" y="15335"/>
                </a:cubicBezTo>
                <a:cubicBezTo>
                  <a:pt x="19566" y="15325"/>
                  <a:pt x="19562" y="15314"/>
                  <a:pt x="19557" y="15304"/>
                </a:cubicBezTo>
                <a:cubicBezTo>
                  <a:pt x="19551" y="15291"/>
                  <a:pt x="19547" y="15279"/>
                  <a:pt x="19543" y="15267"/>
                </a:cubicBezTo>
                <a:cubicBezTo>
                  <a:pt x="19538" y="15255"/>
                  <a:pt x="19532" y="15245"/>
                  <a:pt x="19528" y="15233"/>
                </a:cubicBezTo>
                <a:cubicBezTo>
                  <a:pt x="19522" y="15220"/>
                  <a:pt x="19516" y="15207"/>
                  <a:pt x="19512" y="15194"/>
                </a:cubicBezTo>
                <a:cubicBezTo>
                  <a:pt x="19506" y="15182"/>
                  <a:pt x="19500" y="15169"/>
                  <a:pt x="19494" y="15158"/>
                </a:cubicBezTo>
                <a:cubicBezTo>
                  <a:pt x="19490" y="15144"/>
                  <a:pt x="19482" y="15130"/>
                  <a:pt x="19476" y="15116"/>
                </a:cubicBezTo>
                <a:cubicBezTo>
                  <a:pt x="19471" y="15103"/>
                  <a:pt x="19465" y="15092"/>
                  <a:pt x="19460" y="15079"/>
                </a:cubicBezTo>
                <a:cubicBezTo>
                  <a:pt x="19453" y="15064"/>
                  <a:pt x="19446" y="15050"/>
                  <a:pt x="19438" y="15033"/>
                </a:cubicBezTo>
                <a:cubicBezTo>
                  <a:pt x="19432" y="15020"/>
                  <a:pt x="19425" y="15007"/>
                  <a:pt x="19418" y="14992"/>
                </a:cubicBezTo>
                <a:cubicBezTo>
                  <a:pt x="19410" y="14976"/>
                  <a:pt x="19401" y="14960"/>
                  <a:pt x="19394" y="14944"/>
                </a:cubicBezTo>
                <a:cubicBezTo>
                  <a:pt x="19387" y="14929"/>
                  <a:pt x="19379" y="14916"/>
                  <a:pt x="19372" y="14901"/>
                </a:cubicBezTo>
                <a:cubicBezTo>
                  <a:pt x="19362" y="14883"/>
                  <a:pt x="19354" y="14866"/>
                  <a:pt x="19346" y="14847"/>
                </a:cubicBezTo>
                <a:cubicBezTo>
                  <a:pt x="19338" y="14832"/>
                  <a:pt x="19331" y="14819"/>
                  <a:pt x="19322" y="14802"/>
                </a:cubicBezTo>
                <a:cubicBezTo>
                  <a:pt x="19313" y="14785"/>
                  <a:pt x="19303" y="14766"/>
                  <a:pt x="19293" y="14748"/>
                </a:cubicBezTo>
                <a:cubicBezTo>
                  <a:pt x="19285" y="14733"/>
                  <a:pt x="19276" y="14717"/>
                  <a:pt x="19266" y="14699"/>
                </a:cubicBezTo>
                <a:cubicBezTo>
                  <a:pt x="19256" y="14680"/>
                  <a:pt x="19244" y="14661"/>
                  <a:pt x="19234" y="14639"/>
                </a:cubicBezTo>
                <a:lnTo>
                  <a:pt x="19206" y="14589"/>
                </a:lnTo>
                <a:cubicBezTo>
                  <a:pt x="19196" y="14570"/>
                  <a:pt x="19182" y="14548"/>
                  <a:pt x="19171" y="14527"/>
                </a:cubicBezTo>
                <a:cubicBezTo>
                  <a:pt x="19162" y="14511"/>
                  <a:pt x="19151" y="14492"/>
                  <a:pt x="19141" y="14474"/>
                </a:cubicBezTo>
                <a:cubicBezTo>
                  <a:pt x="19132" y="14457"/>
                  <a:pt x="19125" y="14442"/>
                  <a:pt x="19116" y="14426"/>
                </a:cubicBezTo>
                <a:cubicBezTo>
                  <a:pt x="19203" y="14358"/>
                  <a:pt x="19288" y="14291"/>
                  <a:pt x="19376" y="14224"/>
                </a:cubicBezTo>
                <a:cubicBezTo>
                  <a:pt x="19397" y="14207"/>
                  <a:pt x="19419" y="14194"/>
                  <a:pt x="19440" y="14176"/>
                </a:cubicBezTo>
                <a:lnTo>
                  <a:pt x="19484" y="14144"/>
                </a:lnTo>
                <a:lnTo>
                  <a:pt x="19688" y="13989"/>
                </a:lnTo>
                <a:cubicBezTo>
                  <a:pt x="19729" y="13957"/>
                  <a:pt x="19774" y="13924"/>
                  <a:pt x="19816" y="13893"/>
                </a:cubicBezTo>
                <a:cubicBezTo>
                  <a:pt x="19869" y="13852"/>
                  <a:pt x="19924" y="13814"/>
                  <a:pt x="19978" y="13776"/>
                </a:cubicBezTo>
                <a:cubicBezTo>
                  <a:pt x="20009" y="13754"/>
                  <a:pt x="20041" y="13729"/>
                  <a:pt x="20072" y="13707"/>
                </a:cubicBezTo>
                <a:cubicBezTo>
                  <a:pt x="20109" y="13680"/>
                  <a:pt x="20146" y="13654"/>
                  <a:pt x="20184" y="13629"/>
                </a:cubicBezTo>
                <a:cubicBezTo>
                  <a:pt x="20228" y="13596"/>
                  <a:pt x="20272" y="13565"/>
                  <a:pt x="20318" y="13535"/>
                </a:cubicBezTo>
                <a:cubicBezTo>
                  <a:pt x="20358" y="13508"/>
                  <a:pt x="20394" y="13482"/>
                  <a:pt x="20433" y="13455"/>
                </a:cubicBezTo>
                <a:cubicBezTo>
                  <a:pt x="20477" y="13424"/>
                  <a:pt x="20521" y="13395"/>
                  <a:pt x="20565" y="13364"/>
                </a:cubicBezTo>
                <a:cubicBezTo>
                  <a:pt x="20603" y="13337"/>
                  <a:pt x="20641" y="13310"/>
                  <a:pt x="20678" y="13285"/>
                </a:cubicBezTo>
                <a:cubicBezTo>
                  <a:pt x="20722" y="13255"/>
                  <a:pt x="20766" y="13226"/>
                  <a:pt x="20811" y="13195"/>
                </a:cubicBezTo>
                <a:cubicBezTo>
                  <a:pt x="20850" y="13168"/>
                  <a:pt x="20889" y="13143"/>
                  <a:pt x="20925" y="13117"/>
                </a:cubicBezTo>
                <a:cubicBezTo>
                  <a:pt x="20969" y="13087"/>
                  <a:pt x="21015" y="13058"/>
                  <a:pt x="21059" y="13029"/>
                </a:cubicBezTo>
                <a:cubicBezTo>
                  <a:pt x="21097" y="13004"/>
                  <a:pt x="21134" y="12979"/>
                  <a:pt x="21174" y="12954"/>
                </a:cubicBezTo>
                <a:cubicBezTo>
                  <a:pt x="21219" y="12924"/>
                  <a:pt x="21267" y="12895"/>
                  <a:pt x="21314" y="12864"/>
                </a:cubicBezTo>
                <a:cubicBezTo>
                  <a:pt x="21350" y="12839"/>
                  <a:pt x="21387" y="12817"/>
                  <a:pt x="21421" y="12793"/>
                </a:cubicBezTo>
                <a:lnTo>
                  <a:pt x="21642" y="12655"/>
                </a:lnTo>
                <a:cubicBezTo>
                  <a:pt x="21686" y="12629"/>
                  <a:pt x="21730" y="12601"/>
                  <a:pt x="21774" y="12574"/>
                </a:cubicBezTo>
                <a:cubicBezTo>
                  <a:pt x="21821" y="12548"/>
                  <a:pt x="21867" y="12520"/>
                  <a:pt x="21911" y="12492"/>
                </a:cubicBezTo>
                <a:cubicBezTo>
                  <a:pt x="21950" y="12468"/>
                  <a:pt x="21993" y="12442"/>
                  <a:pt x="22034" y="12418"/>
                </a:cubicBezTo>
                <a:cubicBezTo>
                  <a:pt x="22076" y="12393"/>
                  <a:pt x="22118" y="12368"/>
                  <a:pt x="22161" y="12343"/>
                </a:cubicBezTo>
                <a:cubicBezTo>
                  <a:pt x="22203" y="12317"/>
                  <a:pt x="22245" y="12293"/>
                  <a:pt x="22287" y="12270"/>
                </a:cubicBezTo>
                <a:cubicBezTo>
                  <a:pt x="22328" y="12246"/>
                  <a:pt x="22368" y="12221"/>
                  <a:pt x="22411" y="12199"/>
                </a:cubicBezTo>
                <a:cubicBezTo>
                  <a:pt x="22454" y="12175"/>
                  <a:pt x="22498" y="12150"/>
                  <a:pt x="22539" y="12125"/>
                </a:cubicBezTo>
                <a:cubicBezTo>
                  <a:pt x="22580" y="12103"/>
                  <a:pt x="22620" y="12080"/>
                  <a:pt x="22661" y="12058"/>
                </a:cubicBezTo>
                <a:cubicBezTo>
                  <a:pt x="22705" y="12034"/>
                  <a:pt x="22748" y="12011"/>
                  <a:pt x="22792" y="11986"/>
                </a:cubicBezTo>
                <a:cubicBezTo>
                  <a:pt x="22832" y="11964"/>
                  <a:pt x="22873" y="11942"/>
                  <a:pt x="22911" y="11920"/>
                </a:cubicBezTo>
                <a:cubicBezTo>
                  <a:pt x="22955" y="11896"/>
                  <a:pt x="22999" y="11872"/>
                  <a:pt x="23043" y="11850"/>
                </a:cubicBezTo>
                <a:cubicBezTo>
                  <a:pt x="23083" y="11828"/>
                  <a:pt x="23123" y="11808"/>
                  <a:pt x="23162" y="11787"/>
                </a:cubicBezTo>
                <a:cubicBezTo>
                  <a:pt x="23185" y="11777"/>
                  <a:pt x="23207" y="11764"/>
                  <a:pt x="23229" y="11753"/>
                </a:cubicBezTo>
                <a:cubicBezTo>
                  <a:pt x="23289" y="11734"/>
                  <a:pt x="23351" y="11717"/>
                  <a:pt x="23413" y="11697"/>
                </a:cubicBezTo>
                <a:close/>
                <a:moveTo>
                  <a:pt x="4519" y="15055"/>
                </a:moveTo>
                <a:lnTo>
                  <a:pt x="4519" y="15055"/>
                </a:lnTo>
                <a:cubicBezTo>
                  <a:pt x="4381" y="15267"/>
                  <a:pt x="4246" y="15478"/>
                  <a:pt x="4113" y="15691"/>
                </a:cubicBezTo>
                <a:cubicBezTo>
                  <a:pt x="4091" y="15586"/>
                  <a:pt x="4091" y="15492"/>
                  <a:pt x="4109" y="15410"/>
                </a:cubicBezTo>
                <a:cubicBezTo>
                  <a:pt x="4153" y="15336"/>
                  <a:pt x="4198" y="15261"/>
                  <a:pt x="4243" y="15188"/>
                </a:cubicBezTo>
                <a:cubicBezTo>
                  <a:pt x="4312" y="15128"/>
                  <a:pt x="4403" y="15083"/>
                  <a:pt x="4519" y="15055"/>
                </a:cubicBezTo>
                <a:close/>
                <a:moveTo>
                  <a:pt x="19038" y="14489"/>
                </a:moveTo>
                <a:cubicBezTo>
                  <a:pt x="19044" y="14498"/>
                  <a:pt x="19048" y="14505"/>
                  <a:pt x="19053" y="14514"/>
                </a:cubicBezTo>
                <a:cubicBezTo>
                  <a:pt x="19065" y="14535"/>
                  <a:pt x="19078" y="14555"/>
                  <a:pt x="19088" y="14576"/>
                </a:cubicBezTo>
                <a:cubicBezTo>
                  <a:pt x="19097" y="14591"/>
                  <a:pt x="19104" y="14605"/>
                  <a:pt x="19115" y="14620"/>
                </a:cubicBezTo>
                <a:cubicBezTo>
                  <a:pt x="19125" y="14638"/>
                  <a:pt x="19137" y="14658"/>
                  <a:pt x="19146" y="14676"/>
                </a:cubicBezTo>
                <a:cubicBezTo>
                  <a:pt x="19153" y="14691"/>
                  <a:pt x="19160" y="14704"/>
                  <a:pt x="19168" y="14719"/>
                </a:cubicBezTo>
                <a:cubicBezTo>
                  <a:pt x="19176" y="14738"/>
                  <a:pt x="19188" y="14755"/>
                  <a:pt x="19197" y="14772"/>
                </a:cubicBezTo>
                <a:cubicBezTo>
                  <a:pt x="19204" y="14785"/>
                  <a:pt x="19212" y="14798"/>
                  <a:pt x="19218" y="14813"/>
                </a:cubicBezTo>
                <a:cubicBezTo>
                  <a:pt x="19226" y="14829"/>
                  <a:pt x="19235" y="14848"/>
                  <a:pt x="19244" y="14864"/>
                </a:cubicBezTo>
                <a:cubicBezTo>
                  <a:pt x="19251" y="14877"/>
                  <a:pt x="19257" y="14889"/>
                  <a:pt x="19265" y="14902"/>
                </a:cubicBezTo>
                <a:cubicBezTo>
                  <a:pt x="19272" y="14919"/>
                  <a:pt x="19281" y="14933"/>
                  <a:pt x="19288" y="14951"/>
                </a:cubicBezTo>
                <a:cubicBezTo>
                  <a:pt x="19294" y="14963"/>
                  <a:pt x="19301" y="14975"/>
                  <a:pt x="19307" y="14985"/>
                </a:cubicBezTo>
                <a:lnTo>
                  <a:pt x="19329" y="15029"/>
                </a:lnTo>
                <a:lnTo>
                  <a:pt x="19346" y="15063"/>
                </a:lnTo>
                <a:cubicBezTo>
                  <a:pt x="19353" y="15078"/>
                  <a:pt x="19359" y="15091"/>
                  <a:pt x="19366" y="15105"/>
                </a:cubicBezTo>
                <a:cubicBezTo>
                  <a:pt x="19372" y="15116"/>
                  <a:pt x="19375" y="15128"/>
                  <a:pt x="19381" y="15136"/>
                </a:cubicBezTo>
                <a:cubicBezTo>
                  <a:pt x="19387" y="15150"/>
                  <a:pt x="19394" y="15161"/>
                  <a:pt x="19399" y="15175"/>
                </a:cubicBezTo>
                <a:cubicBezTo>
                  <a:pt x="19404" y="15186"/>
                  <a:pt x="19409" y="15195"/>
                  <a:pt x="19412" y="15204"/>
                </a:cubicBezTo>
                <a:cubicBezTo>
                  <a:pt x="19418" y="15217"/>
                  <a:pt x="19424" y="15228"/>
                  <a:pt x="19428" y="15241"/>
                </a:cubicBezTo>
                <a:cubicBezTo>
                  <a:pt x="19432" y="15250"/>
                  <a:pt x="19435" y="15260"/>
                  <a:pt x="19441" y="15269"/>
                </a:cubicBezTo>
                <a:cubicBezTo>
                  <a:pt x="19447" y="15279"/>
                  <a:pt x="19450" y="15291"/>
                  <a:pt x="19456" y="15301"/>
                </a:cubicBezTo>
                <a:cubicBezTo>
                  <a:pt x="19460" y="15311"/>
                  <a:pt x="19463" y="15320"/>
                  <a:pt x="19468" y="15328"/>
                </a:cubicBezTo>
                <a:cubicBezTo>
                  <a:pt x="19471" y="15338"/>
                  <a:pt x="19476" y="15350"/>
                  <a:pt x="19479" y="15358"/>
                </a:cubicBezTo>
                <a:cubicBezTo>
                  <a:pt x="19484" y="15367"/>
                  <a:pt x="19485" y="15375"/>
                  <a:pt x="19490" y="15382"/>
                </a:cubicBezTo>
                <a:cubicBezTo>
                  <a:pt x="19493" y="15392"/>
                  <a:pt x="19497" y="15403"/>
                  <a:pt x="19500" y="15411"/>
                </a:cubicBezTo>
                <a:cubicBezTo>
                  <a:pt x="19504" y="15419"/>
                  <a:pt x="19506" y="15426"/>
                  <a:pt x="19509" y="15436"/>
                </a:cubicBezTo>
                <a:cubicBezTo>
                  <a:pt x="19513" y="15445"/>
                  <a:pt x="19515" y="15454"/>
                  <a:pt x="19519" y="15461"/>
                </a:cubicBezTo>
                <a:cubicBezTo>
                  <a:pt x="19519" y="15463"/>
                  <a:pt x="19521" y="15466"/>
                  <a:pt x="19521" y="15467"/>
                </a:cubicBezTo>
                <a:cubicBezTo>
                  <a:pt x="19409" y="15551"/>
                  <a:pt x="19296" y="15638"/>
                  <a:pt x="19185" y="15725"/>
                </a:cubicBezTo>
                <a:cubicBezTo>
                  <a:pt x="19184" y="15723"/>
                  <a:pt x="19182" y="15723"/>
                  <a:pt x="19181" y="15720"/>
                </a:cubicBezTo>
                <a:lnTo>
                  <a:pt x="19163" y="15710"/>
                </a:lnTo>
                <a:cubicBezTo>
                  <a:pt x="19154" y="15704"/>
                  <a:pt x="19146" y="15697"/>
                  <a:pt x="19137" y="15691"/>
                </a:cubicBezTo>
                <a:cubicBezTo>
                  <a:pt x="19131" y="15688"/>
                  <a:pt x="19126" y="15684"/>
                  <a:pt x="19122" y="15682"/>
                </a:cubicBezTo>
                <a:cubicBezTo>
                  <a:pt x="19109" y="15673"/>
                  <a:pt x="19094" y="15664"/>
                  <a:pt x="19081" y="15653"/>
                </a:cubicBezTo>
                <a:cubicBezTo>
                  <a:pt x="19078" y="15651"/>
                  <a:pt x="19073" y="15647"/>
                  <a:pt x="19071" y="15645"/>
                </a:cubicBezTo>
                <a:cubicBezTo>
                  <a:pt x="19057" y="15636"/>
                  <a:pt x="19044" y="15628"/>
                  <a:pt x="19029" y="15616"/>
                </a:cubicBezTo>
                <a:cubicBezTo>
                  <a:pt x="19023" y="15610"/>
                  <a:pt x="19016" y="15607"/>
                  <a:pt x="19009" y="15601"/>
                </a:cubicBezTo>
                <a:cubicBezTo>
                  <a:pt x="19000" y="15594"/>
                  <a:pt x="18990" y="15586"/>
                  <a:pt x="18978" y="15579"/>
                </a:cubicBezTo>
                <a:lnTo>
                  <a:pt x="18956" y="15563"/>
                </a:lnTo>
                <a:cubicBezTo>
                  <a:pt x="18947" y="15556"/>
                  <a:pt x="18935" y="15548"/>
                  <a:pt x="18925" y="15539"/>
                </a:cubicBezTo>
                <a:cubicBezTo>
                  <a:pt x="18918" y="15533"/>
                  <a:pt x="18909" y="15526"/>
                  <a:pt x="18901" y="15520"/>
                </a:cubicBezTo>
                <a:cubicBezTo>
                  <a:pt x="18890" y="15511"/>
                  <a:pt x="18879" y="15504"/>
                  <a:pt x="18869" y="15495"/>
                </a:cubicBezTo>
                <a:cubicBezTo>
                  <a:pt x="18862" y="15489"/>
                  <a:pt x="18853" y="15482"/>
                  <a:pt x="18845" y="15475"/>
                </a:cubicBezTo>
                <a:cubicBezTo>
                  <a:pt x="18832" y="15463"/>
                  <a:pt x="18820" y="15454"/>
                  <a:pt x="18807" y="15444"/>
                </a:cubicBezTo>
                <a:cubicBezTo>
                  <a:pt x="18800" y="15438"/>
                  <a:pt x="18794" y="15432"/>
                  <a:pt x="18787" y="15426"/>
                </a:cubicBezTo>
                <a:cubicBezTo>
                  <a:pt x="18769" y="15410"/>
                  <a:pt x="18748" y="15395"/>
                  <a:pt x="18728" y="15378"/>
                </a:cubicBezTo>
                <a:cubicBezTo>
                  <a:pt x="18720" y="15370"/>
                  <a:pt x="18712" y="15363"/>
                  <a:pt x="18704" y="15355"/>
                </a:cubicBezTo>
                <a:lnTo>
                  <a:pt x="18666" y="15322"/>
                </a:lnTo>
                <a:cubicBezTo>
                  <a:pt x="18656" y="15314"/>
                  <a:pt x="18647" y="15305"/>
                  <a:pt x="18637" y="15297"/>
                </a:cubicBezTo>
                <a:cubicBezTo>
                  <a:pt x="18623" y="15285"/>
                  <a:pt x="18612" y="15275"/>
                  <a:pt x="18600" y="15263"/>
                </a:cubicBezTo>
                <a:cubicBezTo>
                  <a:pt x="18590" y="15254"/>
                  <a:pt x="18579" y="15247"/>
                  <a:pt x="18569" y="15238"/>
                </a:cubicBezTo>
                <a:cubicBezTo>
                  <a:pt x="18557" y="15226"/>
                  <a:pt x="18544" y="15213"/>
                  <a:pt x="18529" y="15201"/>
                </a:cubicBezTo>
                <a:cubicBezTo>
                  <a:pt x="18520" y="15191"/>
                  <a:pt x="18509" y="15182"/>
                  <a:pt x="18500" y="15175"/>
                </a:cubicBezTo>
                <a:cubicBezTo>
                  <a:pt x="18485" y="15160"/>
                  <a:pt x="18469" y="15147"/>
                  <a:pt x="18454" y="15132"/>
                </a:cubicBezTo>
                <a:cubicBezTo>
                  <a:pt x="18444" y="15125"/>
                  <a:pt x="18437" y="15117"/>
                  <a:pt x="18428" y="15110"/>
                </a:cubicBezTo>
                <a:cubicBezTo>
                  <a:pt x="18403" y="15092"/>
                  <a:pt x="18379" y="15070"/>
                  <a:pt x="18354" y="15048"/>
                </a:cubicBezTo>
                <a:cubicBezTo>
                  <a:pt x="18470" y="14951"/>
                  <a:pt x="18588" y="14852"/>
                  <a:pt x="18706" y="14755"/>
                </a:cubicBezTo>
                <a:lnTo>
                  <a:pt x="18816" y="14667"/>
                </a:lnTo>
                <a:cubicBezTo>
                  <a:pt x="18890" y="14607"/>
                  <a:pt x="18965" y="14548"/>
                  <a:pt x="19038" y="14489"/>
                </a:cubicBezTo>
                <a:close/>
                <a:moveTo>
                  <a:pt x="25150" y="12679"/>
                </a:moveTo>
                <a:cubicBezTo>
                  <a:pt x="25178" y="12687"/>
                  <a:pt x="25208" y="12690"/>
                  <a:pt x="25242" y="12693"/>
                </a:cubicBezTo>
                <a:cubicBezTo>
                  <a:pt x="25194" y="12708"/>
                  <a:pt x="25148" y="12724"/>
                  <a:pt x="25101" y="12740"/>
                </a:cubicBezTo>
                <a:cubicBezTo>
                  <a:pt x="24838" y="12829"/>
                  <a:pt x="24616" y="12914"/>
                  <a:pt x="24457" y="12976"/>
                </a:cubicBezTo>
                <a:lnTo>
                  <a:pt x="24413" y="12992"/>
                </a:lnTo>
                <a:cubicBezTo>
                  <a:pt x="24407" y="12995"/>
                  <a:pt x="24402" y="12998"/>
                  <a:pt x="24395" y="12999"/>
                </a:cubicBezTo>
                <a:cubicBezTo>
                  <a:pt x="24338" y="13021"/>
                  <a:pt x="24282" y="13043"/>
                  <a:pt x="24229" y="13065"/>
                </a:cubicBezTo>
                <a:cubicBezTo>
                  <a:pt x="24035" y="13146"/>
                  <a:pt x="23804" y="13246"/>
                  <a:pt x="23596" y="13340"/>
                </a:cubicBezTo>
                <a:cubicBezTo>
                  <a:pt x="23593" y="13342"/>
                  <a:pt x="23589" y="13343"/>
                  <a:pt x="23583" y="13345"/>
                </a:cubicBezTo>
                <a:cubicBezTo>
                  <a:pt x="23580" y="13348"/>
                  <a:pt x="23576" y="13349"/>
                  <a:pt x="23574" y="13349"/>
                </a:cubicBezTo>
                <a:cubicBezTo>
                  <a:pt x="23499" y="13385"/>
                  <a:pt x="23427" y="13417"/>
                  <a:pt x="23361" y="13448"/>
                </a:cubicBezTo>
                <a:lnTo>
                  <a:pt x="23349" y="13454"/>
                </a:lnTo>
                <a:cubicBezTo>
                  <a:pt x="23339" y="13460"/>
                  <a:pt x="23326" y="13465"/>
                  <a:pt x="23315" y="13470"/>
                </a:cubicBezTo>
                <a:lnTo>
                  <a:pt x="23282" y="13487"/>
                </a:lnTo>
                <a:cubicBezTo>
                  <a:pt x="23279" y="13489"/>
                  <a:pt x="23277" y="13490"/>
                  <a:pt x="23273" y="13492"/>
                </a:cubicBezTo>
                <a:cubicBezTo>
                  <a:pt x="23096" y="13579"/>
                  <a:pt x="22895" y="13683"/>
                  <a:pt x="22699" y="13786"/>
                </a:cubicBezTo>
                <a:lnTo>
                  <a:pt x="22627" y="13826"/>
                </a:lnTo>
                <a:cubicBezTo>
                  <a:pt x="22564" y="13858"/>
                  <a:pt x="22502" y="13892"/>
                  <a:pt x="22446" y="13921"/>
                </a:cubicBezTo>
                <a:cubicBezTo>
                  <a:pt x="22318" y="13988"/>
                  <a:pt x="22168" y="14071"/>
                  <a:pt x="21993" y="14174"/>
                </a:cubicBezTo>
                <a:cubicBezTo>
                  <a:pt x="21983" y="14182"/>
                  <a:pt x="21971" y="14188"/>
                  <a:pt x="21961" y="14195"/>
                </a:cubicBezTo>
                <a:cubicBezTo>
                  <a:pt x="21961" y="14195"/>
                  <a:pt x="21958" y="14195"/>
                  <a:pt x="21958" y="14196"/>
                </a:cubicBezTo>
                <a:cubicBezTo>
                  <a:pt x="21786" y="14298"/>
                  <a:pt x="21617" y="14402"/>
                  <a:pt x="21475" y="14492"/>
                </a:cubicBezTo>
                <a:cubicBezTo>
                  <a:pt x="21472" y="14492"/>
                  <a:pt x="21472" y="14495"/>
                  <a:pt x="21471" y="14495"/>
                </a:cubicBezTo>
                <a:cubicBezTo>
                  <a:pt x="21471" y="14495"/>
                  <a:pt x="21470" y="14495"/>
                  <a:pt x="21470" y="14497"/>
                </a:cubicBezTo>
                <a:cubicBezTo>
                  <a:pt x="21464" y="14499"/>
                  <a:pt x="21458" y="14502"/>
                  <a:pt x="21455" y="14505"/>
                </a:cubicBezTo>
                <a:cubicBezTo>
                  <a:pt x="21442" y="14513"/>
                  <a:pt x="21427" y="14522"/>
                  <a:pt x="21414" y="14532"/>
                </a:cubicBezTo>
                <a:cubicBezTo>
                  <a:pt x="21406" y="14536"/>
                  <a:pt x="21397" y="14542"/>
                  <a:pt x="21390" y="14547"/>
                </a:cubicBezTo>
                <a:cubicBezTo>
                  <a:pt x="21236" y="14645"/>
                  <a:pt x="21065" y="14760"/>
                  <a:pt x="20894" y="14875"/>
                </a:cubicBezTo>
                <a:cubicBezTo>
                  <a:pt x="20891" y="14875"/>
                  <a:pt x="20891" y="14877"/>
                  <a:pt x="20890" y="14877"/>
                </a:cubicBezTo>
                <a:cubicBezTo>
                  <a:pt x="20881" y="14882"/>
                  <a:pt x="20874" y="14888"/>
                  <a:pt x="20865" y="14894"/>
                </a:cubicBezTo>
                <a:cubicBezTo>
                  <a:pt x="20846" y="14907"/>
                  <a:pt x="20825" y="14919"/>
                  <a:pt x="20808" y="14932"/>
                </a:cubicBezTo>
                <a:cubicBezTo>
                  <a:pt x="20706" y="15000"/>
                  <a:pt x="20609" y="15066"/>
                  <a:pt x="20518" y="15125"/>
                </a:cubicBezTo>
                <a:cubicBezTo>
                  <a:pt x="20428" y="15183"/>
                  <a:pt x="20333" y="15253"/>
                  <a:pt x="20235" y="15322"/>
                </a:cubicBezTo>
                <a:cubicBezTo>
                  <a:pt x="20227" y="15329"/>
                  <a:pt x="20215" y="15336"/>
                  <a:pt x="20206" y="15342"/>
                </a:cubicBezTo>
                <a:cubicBezTo>
                  <a:pt x="20206" y="15342"/>
                  <a:pt x="20205" y="15342"/>
                  <a:pt x="20205" y="15344"/>
                </a:cubicBezTo>
                <a:cubicBezTo>
                  <a:pt x="20034" y="15467"/>
                  <a:pt x="19852" y="15607"/>
                  <a:pt x="19678" y="15742"/>
                </a:cubicBezTo>
                <a:lnTo>
                  <a:pt x="19678" y="15732"/>
                </a:lnTo>
                <a:cubicBezTo>
                  <a:pt x="19678" y="15726"/>
                  <a:pt x="19678" y="15720"/>
                  <a:pt x="19677" y="15713"/>
                </a:cubicBezTo>
                <a:cubicBezTo>
                  <a:pt x="19677" y="15710"/>
                  <a:pt x="19675" y="15704"/>
                  <a:pt x="19675" y="15698"/>
                </a:cubicBezTo>
                <a:cubicBezTo>
                  <a:pt x="19675" y="15691"/>
                  <a:pt x="19672" y="15686"/>
                  <a:pt x="19672" y="15679"/>
                </a:cubicBezTo>
                <a:cubicBezTo>
                  <a:pt x="19672" y="15673"/>
                  <a:pt x="19671" y="15667"/>
                  <a:pt x="19671" y="15661"/>
                </a:cubicBezTo>
                <a:cubicBezTo>
                  <a:pt x="19669" y="15654"/>
                  <a:pt x="19669" y="15647"/>
                  <a:pt x="19668" y="15639"/>
                </a:cubicBezTo>
                <a:cubicBezTo>
                  <a:pt x="19665" y="15635"/>
                  <a:pt x="19665" y="15629"/>
                  <a:pt x="19663" y="15622"/>
                </a:cubicBezTo>
                <a:cubicBezTo>
                  <a:pt x="19662" y="15614"/>
                  <a:pt x="19660" y="15607"/>
                  <a:pt x="19657" y="15598"/>
                </a:cubicBezTo>
                <a:cubicBezTo>
                  <a:pt x="19656" y="15592"/>
                  <a:pt x="19654" y="15585"/>
                  <a:pt x="19653" y="15578"/>
                </a:cubicBezTo>
                <a:cubicBezTo>
                  <a:pt x="19650" y="15569"/>
                  <a:pt x="19649" y="15561"/>
                  <a:pt x="19647" y="15551"/>
                </a:cubicBezTo>
                <a:lnTo>
                  <a:pt x="19641" y="15529"/>
                </a:lnTo>
                <a:cubicBezTo>
                  <a:pt x="19640" y="15520"/>
                  <a:pt x="19635" y="15511"/>
                  <a:pt x="19634" y="15503"/>
                </a:cubicBezTo>
                <a:cubicBezTo>
                  <a:pt x="19634" y="15500"/>
                  <a:pt x="19634" y="15500"/>
                  <a:pt x="19632" y="15498"/>
                </a:cubicBezTo>
                <a:cubicBezTo>
                  <a:pt x="21415" y="14166"/>
                  <a:pt x="23310" y="13208"/>
                  <a:pt x="25150" y="12679"/>
                </a:cubicBezTo>
                <a:close/>
                <a:moveTo>
                  <a:pt x="42481" y="9191"/>
                </a:moveTo>
                <a:cubicBezTo>
                  <a:pt x="42487" y="9209"/>
                  <a:pt x="42490" y="9223"/>
                  <a:pt x="42496" y="9240"/>
                </a:cubicBezTo>
                <a:cubicBezTo>
                  <a:pt x="42512" y="9294"/>
                  <a:pt x="42528" y="9351"/>
                  <a:pt x="42543" y="9409"/>
                </a:cubicBezTo>
                <a:cubicBezTo>
                  <a:pt x="42550" y="9434"/>
                  <a:pt x="42557" y="9462"/>
                  <a:pt x="42565" y="9488"/>
                </a:cubicBezTo>
                <a:cubicBezTo>
                  <a:pt x="42578" y="9537"/>
                  <a:pt x="42593" y="9588"/>
                  <a:pt x="42606" y="9638"/>
                </a:cubicBezTo>
                <a:cubicBezTo>
                  <a:pt x="42613" y="9666"/>
                  <a:pt x="42621" y="9696"/>
                  <a:pt x="42628" y="9724"/>
                </a:cubicBezTo>
                <a:cubicBezTo>
                  <a:pt x="42641" y="9772"/>
                  <a:pt x="42653" y="9824"/>
                  <a:pt x="42665" y="9875"/>
                </a:cubicBezTo>
                <a:cubicBezTo>
                  <a:pt x="42672" y="9903"/>
                  <a:pt x="42678" y="9931"/>
                  <a:pt x="42685" y="9959"/>
                </a:cubicBezTo>
                <a:cubicBezTo>
                  <a:pt x="42697" y="10015"/>
                  <a:pt x="42710" y="10071"/>
                  <a:pt x="42724" y="10128"/>
                </a:cubicBezTo>
                <a:cubicBezTo>
                  <a:pt x="42730" y="10150"/>
                  <a:pt x="42732" y="10172"/>
                  <a:pt x="42738" y="10194"/>
                </a:cubicBezTo>
                <a:cubicBezTo>
                  <a:pt x="42755" y="10272"/>
                  <a:pt x="42771" y="10352"/>
                  <a:pt x="42788" y="10432"/>
                </a:cubicBezTo>
                <a:cubicBezTo>
                  <a:pt x="42790" y="10438"/>
                  <a:pt x="42790" y="10446"/>
                  <a:pt x="42791" y="10452"/>
                </a:cubicBezTo>
                <a:cubicBezTo>
                  <a:pt x="42806" y="10525"/>
                  <a:pt x="42819" y="10599"/>
                  <a:pt x="42833" y="10672"/>
                </a:cubicBezTo>
                <a:cubicBezTo>
                  <a:pt x="42835" y="10697"/>
                  <a:pt x="42841" y="10724"/>
                  <a:pt x="42844" y="10747"/>
                </a:cubicBezTo>
                <a:lnTo>
                  <a:pt x="42872" y="10912"/>
                </a:lnTo>
                <a:cubicBezTo>
                  <a:pt x="42878" y="10941"/>
                  <a:pt x="42881" y="10971"/>
                  <a:pt x="42887" y="11000"/>
                </a:cubicBezTo>
                <a:cubicBezTo>
                  <a:pt x="42894" y="11055"/>
                  <a:pt x="42903" y="11106"/>
                  <a:pt x="42910" y="11159"/>
                </a:cubicBezTo>
                <a:cubicBezTo>
                  <a:pt x="42915" y="11189"/>
                  <a:pt x="42921" y="11219"/>
                  <a:pt x="42924" y="11249"/>
                </a:cubicBezTo>
                <a:cubicBezTo>
                  <a:pt x="42931" y="11305"/>
                  <a:pt x="42938" y="11358"/>
                  <a:pt x="42946" y="11412"/>
                </a:cubicBezTo>
                <a:lnTo>
                  <a:pt x="42958" y="11496"/>
                </a:lnTo>
                <a:lnTo>
                  <a:pt x="42980" y="11694"/>
                </a:lnTo>
                <a:lnTo>
                  <a:pt x="42984" y="11743"/>
                </a:lnTo>
                <a:cubicBezTo>
                  <a:pt x="42994" y="11827"/>
                  <a:pt x="43002" y="11911"/>
                  <a:pt x="43009" y="11996"/>
                </a:cubicBezTo>
                <a:cubicBezTo>
                  <a:pt x="43010" y="12015"/>
                  <a:pt x="43012" y="12037"/>
                  <a:pt x="43013" y="12058"/>
                </a:cubicBezTo>
                <a:cubicBezTo>
                  <a:pt x="43019" y="12121"/>
                  <a:pt x="43025" y="12184"/>
                  <a:pt x="43028" y="12249"/>
                </a:cubicBezTo>
                <a:cubicBezTo>
                  <a:pt x="43031" y="12278"/>
                  <a:pt x="43033" y="12309"/>
                  <a:pt x="43034" y="12339"/>
                </a:cubicBezTo>
                <a:cubicBezTo>
                  <a:pt x="43038" y="12395"/>
                  <a:pt x="43041" y="12449"/>
                  <a:pt x="43043" y="12506"/>
                </a:cubicBezTo>
                <a:cubicBezTo>
                  <a:pt x="43046" y="12540"/>
                  <a:pt x="43047" y="12571"/>
                  <a:pt x="43049" y="12603"/>
                </a:cubicBezTo>
                <a:cubicBezTo>
                  <a:pt x="43050" y="12659"/>
                  <a:pt x="43055" y="12714"/>
                  <a:pt x="43056" y="12768"/>
                </a:cubicBezTo>
                <a:cubicBezTo>
                  <a:pt x="43058" y="12799"/>
                  <a:pt x="43058" y="12831"/>
                  <a:pt x="43060" y="12864"/>
                </a:cubicBezTo>
                <a:cubicBezTo>
                  <a:pt x="43062" y="12923"/>
                  <a:pt x="43063" y="12982"/>
                  <a:pt x="43063" y="13040"/>
                </a:cubicBezTo>
                <a:cubicBezTo>
                  <a:pt x="43063" y="13067"/>
                  <a:pt x="43065" y="13095"/>
                  <a:pt x="43065" y="13123"/>
                </a:cubicBezTo>
                <a:cubicBezTo>
                  <a:pt x="43068" y="13209"/>
                  <a:pt x="43068" y="13295"/>
                  <a:pt x="43068" y="13383"/>
                </a:cubicBezTo>
                <a:cubicBezTo>
                  <a:pt x="43069" y="14177"/>
                  <a:pt x="43016" y="14989"/>
                  <a:pt x="42909" y="15813"/>
                </a:cubicBezTo>
                <a:cubicBezTo>
                  <a:pt x="42328" y="15254"/>
                  <a:pt x="41553" y="14785"/>
                  <a:pt x="40678" y="14438"/>
                </a:cubicBezTo>
                <a:cubicBezTo>
                  <a:pt x="40745" y="13924"/>
                  <a:pt x="40791" y="13417"/>
                  <a:pt x="40817" y="12917"/>
                </a:cubicBezTo>
                <a:cubicBezTo>
                  <a:pt x="40819" y="12914"/>
                  <a:pt x="40822" y="12911"/>
                  <a:pt x="40825" y="12908"/>
                </a:cubicBezTo>
                <a:cubicBezTo>
                  <a:pt x="40842" y="12887"/>
                  <a:pt x="40862" y="12870"/>
                  <a:pt x="40879" y="12849"/>
                </a:cubicBezTo>
                <a:cubicBezTo>
                  <a:pt x="40900" y="12827"/>
                  <a:pt x="40917" y="12806"/>
                  <a:pt x="40938" y="12784"/>
                </a:cubicBezTo>
                <a:cubicBezTo>
                  <a:pt x="40957" y="12764"/>
                  <a:pt x="40975" y="12745"/>
                  <a:pt x="40991" y="12724"/>
                </a:cubicBezTo>
                <a:cubicBezTo>
                  <a:pt x="41010" y="12702"/>
                  <a:pt x="41031" y="12680"/>
                  <a:pt x="41048" y="12658"/>
                </a:cubicBezTo>
                <a:cubicBezTo>
                  <a:pt x="41065" y="12637"/>
                  <a:pt x="41084" y="12617"/>
                  <a:pt x="41100" y="12598"/>
                </a:cubicBezTo>
                <a:lnTo>
                  <a:pt x="41156" y="12531"/>
                </a:lnTo>
                <a:lnTo>
                  <a:pt x="41204" y="12470"/>
                </a:lnTo>
                <a:cubicBezTo>
                  <a:pt x="41223" y="12448"/>
                  <a:pt x="41240" y="12424"/>
                  <a:pt x="41259" y="12402"/>
                </a:cubicBezTo>
                <a:cubicBezTo>
                  <a:pt x="41275" y="12381"/>
                  <a:pt x="41290" y="12362"/>
                  <a:pt x="41306" y="12342"/>
                </a:cubicBezTo>
                <a:cubicBezTo>
                  <a:pt x="41325" y="12320"/>
                  <a:pt x="41341" y="12296"/>
                  <a:pt x="41357" y="12271"/>
                </a:cubicBezTo>
                <a:cubicBezTo>
                  <a:pt x="41372" y="12250"/>
                  <a:pt x="41388" y="12231"/>
                  <a:pt x="41403" y="12209"/>
                </a:cubicBezTo>
                <a:cubicBezTo>
                  <a:pt x="41420" y="12184"/>
                  <a:pt x="41437" y="12162"/>
                  <a:pt x="41453" y="12139"/>
                </a:cubicBezTo>
                <a:cubicBezTo>
                  <a:pt x="41468" y="12118"/>
                  <a:pt x="41482" y="12096"/>
                  <a:pt x="41497" y="12077"/>
                </a:cubicBezTo>
                <a:cubicBezTo>
                  <a:pt x="41513" y="12052"/>
                  <a:pt x="41528" y="12028"/>
                  <a:pt x="41545" y="12005"/>
                </a:cubicBezTo>
                <a:cubicBezTo>
                  <a:pt x="41560" y="11984"/>
                  <a:pt x="41572" y="11962"/>
                  <a:pt x="41587" y="11942"/>
                </a:cubicBezTo>
                <a:cubicBezTo>
                  <a:pt x="41601" y="11918"/>
                  <a:pt x="41619" y="11895"/>
                  <a:pt x="41634" y="11871"/>
                </a:cubicBezTo>
                <a:cubicBezTo>
                  <a:pt x="41646" y="11850"/>
                  <a:pt x="41660" y="11828"/>
                  <a:pt x="41673" y="11808"/>
                </a:cubicBezTo>
                <a:cubicBezTo>
                  <a:pt x="41688" y="11784"/>
                  <a:pt x="41703" y="11761"/>
                  <a:pt x="41718" y="11734"/>
                </a:cubicBezTo>
                <a:cubicBezTo>
                  <a:pt x="41731" y="11714"/>
                  <a:pt x="41744" y="11692"/>
                  <a:pt x="41754" y="11672"/>
                </a:cubicBezTo>
                <a:cubicBezTo>
                  <a:pt x="41769" y="11647"/>
                  <a:pt x="41782" y="11622"/>
                  <a:pt x="41797" y="11599"/>
                </a:cubicBezTo>
                <a:cubicBezTo>
                  <a:pt x="41807" y="11578"/>
                  <a:pt x="41821" y="11556"/>
                  <a:pt x="41832" y="11536"/>
                </a:cubicBezTo>
                <a:cubicBezTo>
                  <a:pt x="41844" y="11511"/>
                  <a:pt x="41857" y="11486"/>
                  <a:pt x="41872" y="11461"/>
                </a:cubicBezTo>
                <a:cubicBezTo>
                  <a:pt x="41884" y="11440"/>
                  <a:pt x="41894" y="11418"/>
                  <a:pt x="41906" y="11397"/>
                </a:cubicBezTo>
                <a:cubicBezTo>
                  <a:pt x="41918" y="11372"/>
                  <a:pt x="41931" y="11349"/>
                  <a:pt x="41943" y="11322"/>
                </a:cubicBezTo>
                <a:cubicBezTo>
                  <a:pt x="41953" y="11300"/>
                  <a:pt x="41965" y="11280"/>
                  <a:pt x="41974" y="11258"/>
                </a:cubicBezTo>
                <a:cubicBezTo>
                  <a:pt x="41987" y="11233"/>
                  <a:pt x="41997" y="11206"/>
                  <a:pt x="42009" y="11181"/>
                </a:cubicBezTo>
                <a:cubicBezTo>
                  <a:pt x="42018" y="11159"/>
                  <a:pt x="42028" y="11139"/>
                  <a:pt x="42038" y="11116"/>
                </a:cubicBezTo>
                <a:lnTo>
                  <a:pt x="42071" y="11040"/>
                </a:lnTo>
                <a:cubicBezTo>
                  <a:pt x="42079" y="11018"/>
                  <a:pt x="42090" y="10997"/>
                  <a:pt x="42099" y="10975"/>
                </a:cubicBezTo>
                <a:cubicBezTo>
                  <a:pt x="42109" y="10949"/>
                  <a:pt x="42119" y="10924"/>
                  <a:pt x="42129" y="10897"/>
                </a:cubicBezTo>
                <a:cubicBezTo>
                  <a:pt x="42138" y="10878"/>
                  <a:pt x="42146" y="10856"/>
                  <a:pt x="42156" y="10836"/>
                </a:cubicBezTo>
                <a:cubicBezTo>
                  <a:pt x="42166" y="10809"/>
                  <a:pt x="42175" y="10783"/>
                  <a:pt x="42185" y="10756"/>
                </a:cubicBezTo>
                <a:cubicBezTo>
                  <a:pt x="42193" y="10735"/>
                  <a:pt x="42200" y="10713"/>
                  <a:pt x="42207" y="10694"/>
                </a:cubicBezTo>
                <a:cubicBezTo>
                  <a:pt x="42216" y="10666"/>
                  <a:pt x="42225" y="10640"/>
                  <a:pt x="42234" y="10613"/>
                </a:cubicBezTo>
                <a:cubicBezTo>
                  <a:pt x="42241" y="10593"/>
                  <a:pt x="42249" y="10571"/>
                  <a:pt x="42254" y="10550"/>
                </a:cubicBezTo>
                <a:cubicBezTo>
                  <a:pt x="42263" y="10522"/>
                  <a:pt x="42271" y="10497"/>
                  <a:pt x="42278" y="10469"/>
                </a:cubicBezTo>
                <a:cubicBezTo>
                  <a:pt x="42284" y="10449"/>
                  <a:pt x="42291" y="10430"/>
                  <a:pt x="42297" y="10407"/>
                </a:cubicBezTo>
                <a:lnTo>
                  <a:pt x="42319" y="10324"/>
                </a:lnTo>
                <a:lnTo>
                  <a:pt x="42335" y="10263"/>
                </a:lnTo>
                <a:cubicBezTo>
                  <a:pt x="42343" y="10235"/>
                  <a:pt x="42349" y="10209"/>
                  <a:pt x="42356" y="10180"/>
                </a:cubicBezTo>
                <a:cubicBezTo>
                  <a:pt x="42362" y="10159"/>
                  <a:pt x="42365" y="10138"/>
                  <a:pt x="42371" y="10118"/>
                </a:cubicBezTo>
                <a:cubicBezTo>
                  <a:pt x="42377" y="10091"/>
                  <a:pt x="42381" y="10062"/>
                  <a:pt x="42388" y="10034"/>
                </a:cubicBezTo>
                <a:cubicBezTo>
                  <a:pt x="42393" y="10013"/>
                  <a:pt x="42399" y="9996"/>
                  <a:pt x="42402" y="9975"/>
                </a:cubicBezTo>
                <a:cubicBezTo>
                  <a:pt x="42407" y="9946"/>
                  <a:pt x="42413" y="9916"/>
                  <a:pt x="42416" y="9887"/>
                </a:cubicBezTo>
                <a:cubicBezTo>
                  <a:pt x="42421" y="9868"/>
                  <a:pt x="42424" y="9850"/>
                  <a:pt x="42425" y="9829"/>
                </a:cubicBezTo>
                <a:cubicBezTo>
                  <a:pt x="42431" y="9800"/>
                  <a:pt x="42435" y="9769"/>
                  <a:pt x="42438" y="9740"/>
                </a:cubicBezTo>
                <a:cubicBezTo>
                  <a:pt x="42440" y="9721"/>
                  <a:pt x="42444" y="9703"/>
                  <a:pt x="42446" y="9684"/>
                </a:cubicBezTo>
                <a:cubicBezTo>
                  <a:pt x="42450" y="9651"/>
                  <a:pt x="42453" y="9621"/>
                  <a:pt x="42457" y="9587"/>
                </a:cubicBezTo>
                <a:cubicBezTo>
                  <a:pt x="42459" y="9571"/>
                  <a:pt x="42460" y="9556"/>
                  <a:pt x="42462" y="9540"/>
                </a:cubicBezTo>
                <a:cubicBezTo>
                  <a:pt x="42468" y="9491"/>
                  <a:pt x="42472" y="9444"/>
                  <a:pt x="42474" y="9394"/>
                </a:cubicBezTo>
                <a:cubicBezTo>
                  <a:pt x="42477" y="9326"/>
                  <a:pt x="42481" y="9257"/>
                  <a:pt x="42481" y="9191"/>
                </a:cubicBezTo>
                <a:close/>
                <a:moveTo>
                  <a:pt x="19546" y="15569"/>
                </a:moveTo>
                <a:cubicBezTo>
                  <a:pt x="19549" y="15576"/>
                  <a:pt x="19550" y="15581"/>
                  <a:pt x="19551" y="15588"/>
                </a:cubicBezTo>
                <a:cubicBezTo>
                  <a:pt x="19553" y="15594"/>
                  <a:pt x="19553" y="15600"/>
                  <a:pt x="19556" y="15606"/>
                </a:cubicBezTo>
                <a:cubicBezTo>
                  <a:pt x="19557" y="15610"/>
                  <a:pt x="19559" y="15617"/>
                  <a:pt x="19559" y="15623"/>
                </a:cubicBezTo>
                <a:cubicBezTo>
                  <a:pt x="19560" y="15629"/>
                  <a:pt x="19560" y="15635"/>
                  <a:pt x="19563" y="15638"/>
                </a:cubicBezTo>
                <a:cubicBezTo>
                  <a:pt x="19565" y="15644"/>
                  <a:pt x="19565" y="15650"/>
                  <a:pt x="19566" y="15654"/>
                </a:cubicBezTo>
                <a:cubicBezTo>
                  <a:pt x="19566" y="15660"/>
                  <a:pt x="19568" y="15664"/>
                  <a:pt x="19568" y="15669"/>
                </a:cubicBezTo>
                <a:cubicBezTo>
                  <a:pt x="19568" y="15675"/>
                  <a:pt x="19571" y="15679"/>
                  <a:pt x="19571" y="15684"/>
                </a:cubicBezTo>
                <a:cubicBezTo>
                  <a:pt x="19571" y="15688"/>
                  <a:pt x="19572" y="15694"/>
                  <a:pt x="19572" y="15697"/>
                </a:cubicBezTo>
                <a:cubicBezTo>
                  <a:pt x="19572" y="15701"/>
                  <a:pt x="19574" y="15706"/>
                  <a:pt x="19574" y="15710"/>
                </a:cubicBezTo>
                <a:lnTo>
                  <a:pt x="19574" y="15720"/>
                </a:lnTo>
                <a:lnTo>
                  <a:pt x="19574" y="15732"/>
                </a:lnTo>
                <a:lnTo>
                  <a:pt x="19574" y="15742"/>
                </a:lnTo>
                <a:lnTo>
                  <a:pt x="19574" y="15753"/>
                </a:lnTo>
                <a:lnTo>
                  <a:pt x="19574" y="15761"/>
                </a:lnTo>
                <a:lnTo>
                  <a:pt x="19574" y="15770"/>
                </a:lnTo>
                <a:lnTo>
                  <a:pt x="19574" y="15779"/>
                </a:lnTo>
                <a:lnTo>
                  <a:pt x="19574" y="15786"/>
                </a:lnTo>
                <a:cubicBezTo>
                  <a:pt x="19574" y="15789"/>
                  <a:pt x="19574" y="15792"/>
                  <a:pt x="19572" y="15794"/>
                </a:cubicBezTo>
                <a:cubicBezTo>
                  <a:pt x="19572" y="15797"/>
                  <a:pt x="19572" y="15798"/>
                  <a:pt x="19571" y="15800"/>
                </a:cubicBezTo>
                <a:cubicBezTo>
                  <a:pt x="19571" y="15801"/>
                  <a:pt x="19568" y="15804"/>
                  <a:pt x="19568" y="15807"/>
                </a:cubicBezTo>
                <a:cubicBezTo>
                  <a:pt x="19568" y="15809"/>
                  <a:pt x="19568" y="15811"/>
                  <a:pt x="19566" y="15813"/>
                </a:cubicBezTo>
                <a:cubicBezTo>
                  <a:pt x="19566" y="15814"/>
                  <a:pt x="19565" y="15816"/>
                  <a:pt x="19565" y="15819"/>
                </a:cubicBezTo>
                <a:cubicBezTo>
                  <a:pt x="19565" y="15820"/>
                  <a:pt x="19563" y="15822"/>
                  <a:pt x="19563" y="15822"/>
                </a:cubicBezTo>
                <a:cubicBezTo>
                  <a:pt x="19563" y="15823"/>
                  <a:pt x="19560" y="15826"/>
                  <a:pt x="19560" y="15828"/>
                </a:cubicBezTo>
                <a:cubicBezTo>
                  <a:pt x="19560" y="15829"/>
                  <a:pt x="19559" y="15829"/>
                  <a:pt x="19559" y="15831"/>
                </a:cubicBezTo>
                <a:cubicBezTo>
                  <a:pt x="19559" y="15834"/>
                  <a:pt x="19557" y="15835"/>
                  <a:pt x="19557" y="15835"/>
                </a:cubicBezTo>
                <a:lnTo>
                  <a:pt x="19556" y="15836"/>
                </a:lnTo>
                <a:cubicBezTo>
                  <a:pt x="19556" y="15838"/>
                  <a:pt x="19553" y="15838"/>
                  <a:pt x="19553" y="15841"/>
                </a:cubicBezTo>
                <a:cubicBezTo>
                  <a:pt x="19553" y="15841"/>
                  <a:pt x="19553" y="15842"/>
                  <a:pt x="19551" y="15842"/>
                </a:cubicBezTo>
                <a:cubicBezTo>
                  <a:pt x="19551" y="15844"/>
                  <a:pt x="19550" y="15844"/>
                  <a:pt x="19550" y="15845"/>
                </a:cubicBezTo>
                <a:lnTo>
                  <a:pt x="19549" y="15848"/>
                </a:lnTo>
                <a:lnTo>
                  <a:pt x="19546" y="15850"/>
                </a:lnTo>
                <a:lnTo>
                  <a:pt x="19535" y="15856"/>
                </a:lnTo>
                <a:cubicBezTo>
                  <a:pt x="19532" y="15856"/>
                  <a:pt x="19532" y="15856"/>
                  <a:pt x="19531" y="15857"/>
                </a:cubicBezTo>
                <a:cubicBezTo>
                  <a:pt x="19528" y="15859"/>
                  <a:pt x="19525" y="15859"/>
                  <a:pt x="19522" y="15860"/>
                </a:cubicBezTo>
                <a:cubicBezTo>
                  <a:pt x="19521" y="15860"/>
                  <a:pt x="19518" y="15860"/>
                  <a:pt x="19516" y="15863"/>
                </a:cubicBezTo>
                <a:cubicBezTo>
                  <a:pt x="19513" y="15863"/>
                  <a:pt x="19509" y="15864"/>
                  <a:pt x="19506" y="15864"/>
                </a:cubicBezTo>
                <a:lnTo>
                  <a:pt x="19482" y="15864"/>
                </a:lnTo>
                <a:cubicBezTo>
                  <a:pt x="19476" y="15864"/>
                  <a:pt x="19471" y="15863"/>
                  <a:pt x="19463" y="15863"/>
                </a:cubicBezTo>
                <a:lnTo>
                  <a:pt x="19462" y="15863"/>
                </a:lnTo>
                <a:cubicBezTo>
                  <a:pt x="19454" y="15860"/>
                  <a:pt x="19447" y="15860"/>
                  <a:pt x="19440" y="15857"/>
                </a:cubicBezTo>
                <a:cubicBezTo>
                  <a:pt x="19437" y="15857"/>
                  <a:pt x="19435" y="15857"/>
                  <a:pt x="19435" y="15856"/>
                </a:cubicBezTo>
                <a:cubicBezTo>
                  <a:pt x="19431" y="15851"/>
                  <a:pt x="19425" y="15850"/>
                  <a:pt x="19418" y="15848"/>
                </a:cubicBezTo>
                <a:cubicBezTo>
                  <a:pt x="19415" y="15848"/>
                  <a:pt x="19412" y="15845"/>
                  <a:pt x="19410" y="15845"/>
                </a:cubicBezTo>
                <a:cubicBezTo>
                  <a:pt x="19404" y="15844"/>
                  <a:pt x="19397" y="15842"/>
                  <a:pt x="19391" y="15838"/>
                </a:cubicBezTo>
                <a:cubicBezTo>
                  <a:pt x="19388" y="15836"/>
                  <a:pt x="19387" y="15836"/>
                  <a:pt x="19382" y="15835"/>
                </a:cubicBezTo>
                <a:cubicBezTo>
                  <a:pt x="19375" y="15834"/>
                  <a:pt x="19369" y="15829"/>
                  <a:pt x="19362" y="15826"/>
                </a:cubicBezTo>
                <a:cubicBezTo>
                  <a:pt x="19359" y="15823"/>
                  <a:pt x="19357" y="15823"/>
                  <a:pt x="19353" y="15822"/>
                </a:cubicBezTo>
                <a:cubicBezTo>
                  <a:pt x="19346" y="15819"/>
                  <a:pt x="19337" y="15814"/>
                  <a:pt x="19329" y="15811"/>
                </a:cubicBezTo>
                <a:cubicBezTo>
                  <a:pt x="19328" y="15809"/>
                  <a:pt x="19325" y="15809"/>
                  <a:pt x="19322" y="15807"/>
                </a:cubicBezTo>
                <a:lnTo>
                  <a:pt x="19288" y="15791"/>
                </a:lnTo>
                <a:cubicBezTo>
                  <a:pt x="19287" y="15789"/>
                  <a:pt x="19285" y="15789"/>
                  <a:pt x="19284" y="15786"/>
                </a:cubicBezTo>
                <a:cubicBezTo>
                  <a:pt x="19279" y="15785"/>
                  <a:pt x="19273" y="15782"/>
                  <a:pt x="19271" y="15779"/>
                </a:cubicBezTo>
                <a:cubicBezTo>
                  <a:pt x="19362" y="15709"/>
                  <a:pt x="19454" y="15638"/>
                  <a:pt x="19546" y="15569"/>
                </a:cubicBezTo>
                <a:close/>
                <a:moveTo>
                  <a:pt x="31827" y="13968"/>
                </a:moveTo>
                <a:cubicBezTo>
                  <a:pt x="31838" y="13977"/>
                  <a:pt x="31847" y="13989"/>
                  <a:pt x="31855" y="13998"/>
                </a:cubicBezTo>
                <a:cubicBezTo>
                  <a:pt x="31863" y="14005"/>
                  <a:pt x="31870" y="14014"/>
                  <a:pt x="31877" y="14021"/>
                </a:cubicBezTo>
                <a:lnTo>
                  <a:pt x="31960" y="14110"/>
                </a:lnTo>
                <a:cubicBezTo>
                  <a:pt x="31995" y="14169"/>
                  <a:pt x="32029" y="14230"/>
                  <a:pt x="32060" y="14291"/>
                </a:cubicBezTo>
                <a:cubicBezTo>
                  <a:pt x="32069" y="14307"/>
                  <a:pt x="32076" y="14323"/>
                  <a:pt x="32085" y="14342"/>
                </a:cubicBezTo>
                <a:cubicBezTo>
                  <a:pt x="32108" y="14388"/>
                  <a:pt x="32132" y="14432"/>
                  <a:pt x="32155" y="14477"/>
                </a:cubicBezTo>
                <a:cubicBezTo>
                  <a:pt x="32166" y="14502"/>
                  <a:pt x="32177" y="14524"/>
                  <a:pt x="32188" y="14548"/>
                </a:cubicBezTo>
                <a:lnTo>
                  <a:pt x="32244" y="14669"/>
                </a:lnTo>
                <a:cubicBezTo>
                  <a:pt x="32254" y="14695"/>
                  <a:pt x="32266" y="14720"/>
                  <a:pt x="32276" y="14748"/>
                </a:cubicBezTo>
                <a:cubicBezTo>
                  <a:pt x="32292" y="14786"/>
                  <a:pt x="32310" y="14826"/>
                  <a:pt x="32325" y="14864"/>
                </a:cubicBezTo>
                <a:cubicBezTo>
                  <a:pt x="32335" y="14892"/>
                  <a:pt x="32347" y="14919"/>
                  <a:pt x="32355" y="14947"/>
                </a:cubicBezTo>
                <a:cubicBezTo>
                  <a:pt x="32370" y="14985"/>
                  <a:pt x="32385" y="15025"/>
                  <a:pt x="32398" y="15063"/>
                </a:cubicBezTo>
                <a:cubicBezTo>
                  <a:pt x="32408" y="15091"/>
                  <a:pt x="32417" y="15120"/>
                  <a:pt x="32428" y="15150"/>
                </a:cubicBezTo>
                <a:cubicBezTo>
                  <a:pt x="32439" y="15186"/>
                  <a:pt x="32453" y="15223"/>
                  <a:pt x="32464" y="15260"/>
                </a:cubicBezTo>
                <a:cubicBezTo>
                  <a:pt x="32255" y="15482"/>
                  <a:pt x="32091" y="15723"/>
                  <a:pt x="31976" y="15978"/>
                </a:cubicBezTo>
                <a:cubicBezTo>
                  <a:pt x="32004" y="15276"/>
                  <a:pt x="31954" y="14602"/>
                  <a:pt x="31827" y="13968"/>
                </a:cubicBezTo>
                <a:close/>
                <a:moveTo>
                  <a:pt x="12915" y="8460"/>
                </a:moveTo>
                <a:lnTo>
                  <a:pt x="12981" y="8564"/>
                </a:lnTo>
                <a:cubicBezTo>
                  <a:pt x="13000" y="8595"/>
                  <a:pt x="13019" y="8626"/>
                  <a:pt x="13040" y="8657"/>
                </a:cubicBezTo>
                <a:lnTo>
                  <a:pt x="13111" y="8767"/>
                </a:lnTo>
                <a:lnTo>
                  <a:pt x="13172" y="8860"/>
                </a:lnTo>
                <a:cubicBezTo>
                  <a:pt x="13197" y="8900"/>
                  <a:pt x="13221" y="8937"/>
                  <a:pt x="13247" y="8975"/>
                </a:cubicBezTo>
                <a:cubicBezTo>
                  <a:pt x="13268" y="9006"/>
                  <a:pt x="13287" y="9037"/>
                  <a:pt x="13309" y="9069"/>
                </a:cubicBezTo>
                <a:cubicBezTo>
                  <a:pt x="13336" y="9107"/>
                  <a:pt x="13364" y="9147"/>
                  <a:pt x="13389" y="9187"/>
                </a:cubicBezTo>
                <a:cubicBezTo>
                  <a:pt x="13411" y="9218"/>
                  <a:pt x="13431" y="9248"/>
                  <a:pt x="13453" y="9279"/>
                </a:cubicBezTo>
                <a:lnTo>
                  <a:pt x="13536" y="9401"/>
                </a:lnTo>
                <a:cubicBezTo>
                  <a:pt x="13558" y="9432"/>
                  <a:pt x="13578" y="9463"/>
                  <a:pt x="13600" y="9496"/>
                </a:cubicBezTo>
                <a:cubicBezTo>
                  <a:pt x="13630" y="9535"/>
                  <a:pt x="13659" y="9578"/>
                  <a:pt x="13687" y="9621"/>
                </a:cubicBezTo>
                <a:lnTo>
                  <a:pt x="13753" y="9713"/>
                </a:lnTo>
                <a:cubicBezTo>
                  <a:pt x="13783" y="9756"/>
                  <a:pt x="13814" y="9800"/>
                  <a:pt x="13844" y="9843"/>
                </a:cubicBezTo>
                <a:cubicBezTo>
                  <a:pt x="13867" y="9874"/>
                  <a:pt x="13887" y="9903"/>
                  <a:pt x="13909" y="9934"/>
                </a:cubicBezTo>
                <a:cubicBezTo>
                  <a:pt x="13933" y="9968"/>
                  <a:pt x="13956" y="10003"/>
                  <a:pt x="13983" y="10035"/>
                </a:cubicBezTo>
                <a:cubicBezTo>
                  <a:pt x="11791" y="11770"/>
                  <a:pt x="9930" y="13854"/>
                  <a:pt x="8541" y="16104"/>
                </a:cubicBezTo>
                <a:cubicBezTo>
                  <a:pt x="7864" y="15763"/>
                  <a:pt x="7198" y="15476"/>
                  <a:pt x="6586" y="15270"/>
                </a:cubicBezTo>
                <a:cubicBezTo>
                  <a:pt x="6709" y="15100"/>
                  <a:pt x="6834" y="14927"/>
                  <a:pt x="6961" y="14757"/>
                </a:cubicBezTo>
                <a:cubicBezTo>
                  <a:pt x="8682" y="12451"/>
                  <a:pt x="10681" y="10335"/>
                  <a:pt x="12915" y="8460"/>
                </a:cubicBezTo>
                <a:close/>
                <a:moveTo>
                  <a:pt x="14042" y="10115"/>
                </a:moveTo>
                <a:cubicBezTo>
                  <a:pt x="14052" y="10129"/>
                  <a:pt x="14062" y="10143"/>
                  <a:pt x="14072" y="10157"/>
                </a:cubicBezTo>
                <a:cubicBezTo>
                  <a:pt x="14106" y="10203"/>
                  <a:pt x="14140" y="10249"/>
                  <a:pt x="14174" y="10296"/>
                </a:cubicBezTo>
                <a:cubicBezTo>
                  <a:pt x="14195" y="10325"/>
                  <a:pt x="14217" y="10352"/>
                  <a:pt x="14236" y="10381"/>
                </a:cubicBezTo>
                <a:cubicBezTo>
                  <a:pt x="14271" y="10430"/>
                  <a:pt x="14306" y="10477"/>
                  <a:pt x="14343" y="10525"/>
                </a:cubicBezTo>
                <a:lnTo>
                  <a:pt x="14403" y="10608"/>
                </a:lnTo>
                <a:cubicBezTo>
                  <a:pt x="14434" y="10650"/>
                  <a:pt x="14465" y="10690"/>
                  <a:pt x="14498" y="10733"/>
                </a:cubicBezTo>
                <a:cubicBezTo>
                  <a:pt x="12505" y="12443"/>
                  <a:pt x="10707" y="14351"/>
                  <a:pt x="9145" y="16419"/>
                </a:cubicBezTo>
                <a:cubicBezTo>
                  <a:pt x="8971" y="16326"/>
                  <a:pt x="8799" y="16234"/>
                  <a:pt x="8629" y="16145"/>
                </a:cubicBezTo>
                <a:cubicBezTo>
                  <a:pt x="10011" y="13914"/>
                  <a:pt x="11860" y="11840"/>
                  <a:pt x="14042" y="10115"/>
                </a:cubicBezTo>
                <a:close/>
                <a:moveTo>
                  <a:pt x="4882" y="15015"/>
                </a:moveTo>
                <a:cubicBezTo>
                  <a:pt x="5173" y="15015"/>
                  <a:pt x="5537" y="15071"/>
                  <a:pt x="5966" y="15183"/>
                </a:cubicBezTo>
                <a:cubicBezTo>
                  <a:pt x="5597" y="15789"/>
                  <a:pt x="5256" y="16401"/>
                  <a:pt x="4946" y="17019"/>
                </a:cubicBezTo>
                <a:cubicBezTo>
                  <a:pt x="4526" y="16556"/>
                  <a:pt x="4254" y="16145"/>
                  <a:pt x="4148" y="15820"/>
                </a:cubicBezTo>
                <a:cubicBezTo>
                  <a:pt x="4312" y="15556"/>
                  <a:pt x="4479" y="15292"/>
                  <a:pt x="4652" y="15029"/>
                </a:cubicBezTo>
                <a:cubicBezTo>
                  <a:pt x="4722" y="15020"/>
                  <a:pt x="4799" y="15015"/>
                  <a:pt x="4882" y="15015"/>
                </a:cubicBezTo>
                <a:close/>
                <a:moveTo>
                  <a:pt x="6068" y="15210"/>
                </a:moveTo>
                <a:cubicBezTo>
                  <a:pt x="6186" y="15242"/>
                  <a:pt x="6306" y="15279"/>
                  <a:pt x="6430" y="15320"/>
                </a:cubicBezTo>
                <a:cubicBezTo>
                  <a:pt x="5977" y="15953"/>
                  <a:pt x="5552" y="16593"/>
                  <a:pt x="5152" y="17238"/>
                </a:cubicBezTo>
                <a:cubicBezTo>
                  <a:pt x="5106" y="17190"/>
                  <a:pt x="5060" y="17143"/>
                  <a:pt x="5018" y="17096"/>
                </a:cubicBezTo>
                <a:cubicBezTo>
                  <a:pt x="5334" y="16462"/>
                  <a:pt x="5686" y="15831"/>
                  <a:pt x="6068" y="15210"/>
                </a:cubicBezTo>
                <a:close/>
                <a:moveTo>
                  <a:pt x="42369" y="8172"/>
                </a:moveTo>
                <a:lnTo>
                  <a:pt x="42369" y="8172"/>
                </a:lnTo>
                <a:cubicBezTo>
                  <a:pt x="42572" y="8579"/>
                  <a:pt x="42774" y="9018"/>
                  <a:pt x="42909" y="9403"/>
                </a:cubicBezTo>
                <a:cubicBezTo>
                  <a:pt x="43122" y="10010"/>
                  <a:pt x="43369" y="10791"/>
                  <a:pt x="43521" y="11350"/>
                </a:cubicBezTo>
                <a:cubicBezTo>
                  <a:pt x="43624" y="11733"/>
                  <a:pt x="43718" y="12230"/>
                  <a:pt x="43769" y="12565"/>
                </a:cubicBezTo>
                <a:cubicBezTo>
                  <a:pt x="43892" y="13382"/>
                  <a:pt x="44012" y="14299"/>
                  <a:pt x="43997" y="15750"/>
                </a:cubicBezTo>
                <a:cubicBezTo>
                  <a:pt x="43990" y="16425"/>
                  <a:pt x="43917" y="17260"/>
                  <a:pt x="43894" y="17499"/>
                </a:cubicBezTo>
                <a:cubicBezTo>
                  <a:pt x="43894" y="17503"/>
                  <a:pt x="43894" y="17506"/>
                  <a:pt x="43893" y="17512"/>
                </a:cubicBezTo>
                <a:cubicBezTo>
                  <a:pt x="43793" y="16963"/>
                  <a:pt x="43490" y="16416"/>
                  <a:pt x="42997" y="15910"/>
                </a:cubicBezTo>
                <a:cubicBezTo>
                  <a:pt x="43110" y="15055"/>
                  <a:pt x="43168" y="14216"/>
                  <a:pt x="43166" y="13393"/>
                </a:cubicBezTo>
                <a:cubicBezTo>
                  <a:pt x="43166" y="13299"/>
                  <a:pt x="43165" y="13208"/>
                  <a:pt x="43162" y="13115"/>
                </a:cubicBezTo>
                <a:cubicBezTo>
                  <a:pt x="43162" y="13086"/>
                  <a:pt x="43161" y="13058"/>
                  <a:pt x="43161" y="13029"/>
                </a:cubicBezTo>
                <a:cubicBezTo>
                  <a:pt x="43159" y="12965"/>
                  <a:pt x="43158" y="12899"/>
                  <a:pt x="43155" y="12834"/>
                </a:cubicBezTo>
                <a:cubicBezTo>
                  <a:pt x="43153" y="12804"/>
                  <a:pt x="43153" y="12771"/>
                  <a:pt x="43152" y="12740"/>
                </a:cubicBezTo>
                <a:cubicBezTo>
                  <a:pt x="43150" y="12673"/>
                  <a:pt x="43146" y="12605"/>
                  <a:pt x="43143" y="12536"/>
                </a:cubicBezTo>
                <a:cubicBezTo>
                  <a:pt x="43140" y="12512"/>
                  <a:pt x="43140" y="12489"/>
                  <a:pt x="43138" y="12465"/>
                </a:cubicBezTo>
                <a:cubicBezTo>
                  <a:pt x="43133" y="12374"/>
                  <a:pt x="43128" y="12284"/>
                  <a:pt x="43122" y="12196"/>
                </a:cubicBezTo>
                <a:cubicBezTo>
                  <a:pt x="43121" y="12175"/>
                  <a:pt x="43118" y="12156"/>
                  <a:pt x="43116" y="12137"/>
                </a:cubicBezTo>
                <a:cubicBezTo>
                  <a:pt x="43110" y="12068"/>
                  <a:pt x="43106" y="11997"/>
                  <a:pt x="43099" y="11928"/>
                </a:cubicBezTo>
                <a:cubicBezTo>
                  <a:pt x="43096" y="11899"/>
                  <a:pt x="43093" y="11870"/>
                  <a:pt x="43088" y="11837"/>
                </a:cubicBezTo>
                <a:cubicBezTo>
                  <a:pt x="43084" y="11775"/>
                  <a:pt x="43077" y="11715"/>
                  <a:pt x="43071" y="11652"/>
                </a:cubicBezTo>
                <a:cubicBezTo>
                  <a:pt x="43066" y="11622"/>
                  <a:pt x="43065" y="11594"/>
                  <a:pt x="43062" y="11565"/>
                </a:cubicBezTo>
                <a:lnTo>
                  <a:pt x="43034" y="11340"/>
                </a:lnTo>
                <a:cubicBezTo>
                  <a:pt x="43033" y="11327"/>
                  <a:pt x="43030" y="11314"/>
                  <a:pt x="43028" y="11303"/>
                </a:cubicBezTo>
                <a:cubicBezTo>
                  <a:pt x="43018" y="11216"/>
                  <a:pt x="43005" y="11130"/>
                  <a:pt x="42991" y="11043"/>
                </a:cubicBezTo>
                <a:cubicBezTo>
                  <a:pt x="42988" y="11018"/>
                  <a:pt x="42984" y="10994"/>
                  <a:pt x="42981" y="10968"/>
                </a:cubicBezTo>
                <a:cubicBezTo>
                  <a:pt x="42971" y="10906"/>
                  <a:pt x="42960" y="10844"/>
                  <a:pt x="42952" y="10783"/>
                </a:cubicBezTo>
                <a:cubicBezTo>
                  <a:pt x="42946" y="10753"/>
                  <a:pt x="42941" y="10724"/>
                  <a:pt x="42937" y="10696"/>
                </a:cubicBezTo>
                <a:cubicBezTo>
                  <a:pt x="42925" y="10634"/>
                  <a:pt x="42915" y="10572"/>
                  <a:pt x="42903" y="10512"/>
                </a:cubicBezTo>
                <a:cubicBezTo>
                  <a:pt x="42899" y="10488"/>
                  <a:pt x="42894" y="10462"/>
                  <a:pt x="42888" y="10438"/>
                </a:cubicBezTo>
                <a:cubicBezTo>
                  <a:pt x="42872" y="10355"/>
                  <a:pt x="42856" y="10271"/>
                  <a:pt x="42837" y="10187"/>
                </a:cubicBezTo>
                <a:cubicBezTo>
                  <a:pt x="42835" y="10174"/>
                  <a:pt x="42833" y="10163"/>
                  <a:pt x="42830" y="10150"/>
                </a:cubicBezTo>
                <a:cubicBezTo>
                  <a:pt x="42815" y="10078"/>
                  <a:pt x="42799" y="10006"/>
                  <a:pt x="42782" y="9937"/>
                </a:cubicBezTo>
                <a:cubicBezTo>
                  <a:pt x="42777" y="9909"/>
                  <a:pt x="42769" y="9884"/>
                  <a:pt x="42763" y="9856"/>
                </a:cubicBezTo>
                <a:cubicBezTo>
                  <a:pt x="42749" y="9797"/>
                  <a:pt x="42737" y="9740"/>
                  <a:pt x="42722" y="9682"/>
                </a:cubicBezTo>
                <a:cubicBezTo>
                  <a:pt x="42715" y="9656"/>
                  <a:pt x="42707" y="9629"/>
                  <a:pt x="42702" y="9601"/>
                </a:cubicBezTo>
                <a:cubicBezTo>
                  <a:pt x="42685" y="9538"/>
                  <a:pt x="42666" y="9472"/>
                  <a:pt x="42649" y="9407"/>
                </a:cubicBezTo>
                <a:cubicBezTo>
                  <a:pt x="42643" y="9391"/>
                  <a:pt x="42638" y="9373"/>
                  <a:pt x="42634" y="9356"/>
                </a:cubicBezTo>
                <a:cubicBezTo>
                  <a:pt x="42612" y="9275"/>
                  <a:pt x="42587" y="9194"/>
                  <a:pt x="42563" y="9115"/>
                </a:cubicBezTo>
                <a:cubicBezTo>
                  <a:pt x="42557" y="9094"/>
                  <a:pt x="42550" y="9075"/>
                  <a:pt x="42546" y="9054"/>
                </a:cubicBezTo>
                <a:cubicBezTo>
                  <a:pt x="42527" y="8994"/>
                  <a:pt x="42509" y="8935"/>
                  <a:pt x="42488" y="8873"/>
                </a:cubicBezTo>
                <a:cubicBezTo>
                  <a:pt x="42484" y="8862"/>
                  <a:pt x="42481" y="8850"/>
                  <a:pt x="42477" y="8837"/>
                </a:cubicBezTo>
                <a:cubicBezTo>
                  <a:pt x="42477" y="8834"/>
                  <a:pt x="42477" y="8829"/>
                  <a:pt x="42475" y="8825"/>
                </a:cubicBezTo>
                <a:cubicBezTo>
                  <a:pt x="42472" y="8778"/>
                  <a:pt x="42468" y="8731"/>
                  <a:pt x="42462" y="8685"/>
                </a:cubicBezTo>
                <a:cubicBezTo>
                  <a:pt x="42462" y="8678"/>
                  <a:pt x="42460" y="8667"/>
                  <a:pt x="42459" y="8660"/>
                </a:cubicBezTo>
                <a:cubicBezTo>
                  <a:pt x="42453" y="8616"/>
                  <a:pt x="42447" y="8570"/>
                  <a:pt x="42440" y="8526"/>
                </a:cubicBezTo>
                <a:cubicBezTo>
                  <a:pt x="42440" y="8523"/>
                  <a:pt x="42438" y="8519"/>
                  <a:pt x="42438" y="8516"/>
                </a:cubicBezTo>
                <a:cubicBezTo>
                  <a:pt x="42431" y="8469"/>
                  <a:pt x="42424" y="8423"/>
                  <a:pt x="42415" y="8378"/>
                </a:cubicBezTo>
                <a:lnTo>
                  <a:pt x="42409" y="8350"/>
                </a:lnTo>
                <a:cubicBezTo>
                  <a:pt x="42400" y="8306"/>
                  <a:pt x="42391" y="8261"/>
                  <a:pt x="42379" y="8217"/>
                </a:cubicBezTo>
                <a:lnTo>
                  <a:pt x="42374" y="8195"/>
                </a:lnTo>
                <a:cubicBezTo>
                  <a:pt x="42372" y="8188"/>
                  <a:pt x="42371" y="8179"/>
                  <a:pt x="42369" y="8172"/>
                </a:cubicBezTo>
                <a:close/>
                <a:moveTo>
                  <a:pt x="14556" y="10813"/>
                </a:moveTo>
                <a:cubicBezTo>
                  <a:pt x="14561" y="10821"/>
                  <a:pt x="14567" y="10830"/>
                  <a:pt x="14574" y="10837"/>
                </a:cubicBezTo>
                <a:cubicBezTo>
                  <a:pt x="14615" y="10890"/>
                  <a:pt x="14658" y="10946"/>
                  <a:pt x="14699" y="11003"/>
                </a:cubicBezTo>
                <a:cubicBezTo>
                  <a:pt x="14715" y="11024"/>
                  <a:pt x="14731" y="11046"/>
                  <a:pt x="14748" y="11065"/>
                </a:cubicBezTo>
                <a:cubicBezTo>
                  <a:pt x="14798" y="11130"/>
                  <a:pt x="14846" y="11196"/>
                  <a:pt x="14896" y="11261"/>
                </a:cubicBezTo>
                <a:cubicBezTo>
                  <a:pt x="14905" y="11271"/>
                  <a:pt x="14912" y="11283"/>
                  <a:pt x="14923" y="11293"/>
                </a:cubicBezTo>
                <a:cubicBezTo>
                  <a:pt x="15099" y="11524"/>
                  <a:pt x="15279" y="11752"/>
                  <a:pt x="15461" y="11977"/>
                </a:cubicBezTo>
                <a:cubicBezTo>
                  <a:pt x="15471" y="11992"/>
                  <a:pt x="15485" y="12006"/>
                  <a:pt x="15495" y="12020"/>
                </a:cubicBezTo>
                <a:cubicBezTo>
                  <a:pt x="15545" y="12080"/>
                  <a:pt x="15593" y="12142"/>
                  <a:pt x="15642" y="12202"/>
                </a:cubicBezTo>
                <a:lnTo>
                  <a:pt x="15698" y="12268"/>
                </a:lnTo>
                <a:cubicBezTo>
                  <a:pt x="15740" y="12320"/>
                  <a:pt x="15782" y="12373"/>
                  <a:pt x="15824" y="12424"/>
                </a:cubicBezTo>
                <a:cubicBezTo>
                  <a:pt x="15836" y="12437"/>
                  <a:pt x="15846" y="12452"/>
                  <a:pt x="15858" y="12465"/>
                </a:cubicBezTo>
                <a:cubicBezTo>
                  <a:pt x="13975" y="13955"/>
                  <a:pt x="12375" y="15748"/>
                  <a:pt x="11178" y="17681"/>
                </a:cubicBezTo>
                <a:cubicBezTo>
                  <a:pt x="10557" y="17249"/>
                  <a:pt x="9895" y="16837"/>
                  <a:pt x="9232" y="16470"/>
                </a:cubicBezTo>
                <a:cubicBezTo>
                  <a:pt x="10787" y="14414"/>
                  <a:pt x="12574" y="12517"/>
                  <a:pt x="14556" y="10813"/>
                </a:cubicBezTo>
                <a:close/>
                <a:moveTo>
                  <a:pt x="15920" y="12540"/>
                </a:moveTo>
                <a:cubicBezTo>
                  <a:pt x="15949" y="12576"/>
                  <a:pt x="15977" y="12609"/>
                  <a:pt x="16007" y="12643"/>
                </a:cubicBezTo>
                <a:cubicBezTo>
                  <a:pt x="16030" y="12671"/>
                  <a:pt x="16052" y="12698"/>
                  <a:pt x="16077" y="12726"/>
                </a:cubicBezTo>
                <a:cubicBezTo>
                  <a:pt x="16114" y="12770"/>
                  <a:pt x="16152" y="12815"/>
                  <a:pt x="16189" y="12859"/>
                </a:cubicBezTo>
                <a:cubicBezTo>
                  <a:pt x="16213" y="12889"/>
                  <a:pt x="16236" y="12917"/>
                  <a:pt x="16263" y="12946"/>
                </a:cubicBezTo>
                <a:cubicBezTo>
                  <a:pt x="16299" y="12989"/>
                  <a:pt x="16336" y="13033"/>
                  <a:pt x="16371" y="13076"/>
                </a:cubicBezTo>
                <a:cubicBezTo>
                  <a:pt x="16386" y="13093"/>
                  <a:pt x="16402" y="13112"/>
                  <a:pt x="16417" y="13130"/>
                </a:cubicBezTo>
                <a:cubicBezTo>
                  <a:pt x="14683" y="14624"/>
                  <a:pt x="13115" y="16285"/>
                  <a:pt x="11738" y="18084"/>
                </a:cubicBezTo>
                <a:cubicBezTo>
                  <a:pt x="11584" y="17968"/>
                  <a:pt x="11425" y="17853"/>
                  <a:pt x="11263" y="17740"/>
                </a:cubicBezTo>
                <a:cubicBezTo>
                  <a:pt x="12429" y="15856"/>
                  <a:pt x="14006" y="14057"/>
                  <a:pt x="15920" y="12540"/>
                </a:cubicBezTo>
                <a:close/>
                <a:moveTo>
                  <a:pt x="4969" y="17191"/>
                </a:moveTo>
                <a:cubicBezTo>
                  <a:pt x="5010" y="17235"/>
                  <a:pt x="5055" y="17279"/>
                  <a:pt x="5099" y="17326"/>
                </a:cubicBezTo>
                <a:cubicBezTo>
                  <a:pt x="4812" y="17793"/>
                  <a:pt x="4538" y="18263"/>
                  <a:pt x="4278" y="18736"/>
                </a:cubicBezTo>
                <a:lnTo>
                  <a:pt x="4322" y="18625"/>
                </a:lnTo>
                <a:cubicBezTo>
                  <a:pt x="4519" y="18144"/>
                  <a:pt x="4737" y="17666"/>
                  <a:pt x="4969" y="17191"/>
                </a:cubicBezTo>
                <a:close/>
                <a:moveTo>
                  <a:pt x="32501" y="15367"/>
                </a:moveTo>
                <a:cubicBezTo>
                  <a:pt x="32511" y="15401"/>
                  <a:pt x="32522" y="15435"/>
                  <a:pt x="32530" y="15469"/>
                </a:cubicBezTo>
                <a:cubicBezTo>
                  <a:pt x="32539" y="15498"/>
                  <a:pt x="32547" y="15528"/>
                  <a:pt x="32555" y="15558"/>
                </a:cubicBezTo>
                <a:cubicBezTo>
                  <a:pt x="32567" y="15598"/>
                  <a:pt x="32576" y="15638"/>
                  <a:pt x="32588" y="15676"/>
                </a:cubicBezTo>
                <a:cubicBezTo>
                  <a:pt x="32595" y="15706"/>
                  <a:pt x="32603" y="15738"/>
                  <a:pt x="32610" y="15767"/>
                </a:cubicBezTo>
                <a:lnTo>
                  <a:pt x="32636" y="15888"/>
                </a:lnTo>
                <a:cubicBezTo>
                  <a:pt x="32644" y="15917"/>
                  <a:pt x="32650" y="15948"/>
                  <a:pt x="32657" y="15978"/>
                </a:cubicBezTo>
                <a:cubicBezTo>
                  <a:pt x="32666" y="16020"/>
                  <a:pt x="32673" y="16062"/>
                  <a:pt x="32681" y="16103"/>
                </a:cubicBezTo>
                <a:lnTo>
                  <a:pt x="32698" y="16191"/>
                </a:lnTo>
                <a:lnTo>
                  <a:pt x="32720" y="16323"/>
                </a:lnTo>
                <a:cubicBezTo>
                  <a:pt x="32723" y="16351"/>
                  <a:pt x="32729" y="16379"/>
                  <a:pt x="32732" y="16409"/>
                </a:cubicBezTo>
                <a:cubicBezTo>
                  <a:pt x="32739" y="16459"/>
                  <a:pt x="32745" y="16507"/>
                  <a:pt x="32751" y="16557"/>
                </a:cubicBezTo>
                <a:cubicBezTo>
                  <a:pt x="32754" y="16581"/>
                  <a:pt x="32757" y="16606"/>
                  <a:pt x="32760" y="16628"/>
                </a:cubicBezTo>
                <a:cubicBezTo>
                  <a:pt x="32769" y="16701"/>
                  <a:pt x="32775" y="16775"/>
                  <a:pt x="32782" y="16848"/>
                </a:cubicBezTo>
                <a:cubicBezTo>
                  <a:pt x="32783" y="16859"/>
                  <a:pt x="32783" y="16870"/>
                  <a:pt x="32783" y="16882"/>
                </a:cubicBezTo>
                <a:cubicBezTo>
                  <a:pt x="32789" y="16946"/>
                  <a:pt x="32794" y="17010"/>
                  <a:pt x="32797" y="17072"/>
                </a:cubicBezTo>
                <a:cubicBezTo>
                  <a:pt x="32798" y="17100"/>
                  <a:pt x="32798" y="17128"/>
                  <a:pt x="32801" y="17157"/>
                </a:cubicBezTo>
                <a:cubicBezTo>
                  <a:pt x="32803" y="17204"/>
                  <a:pt x="32804" y="17250"/>
                  <a:pt x="32806" y="17299"/>
                </a:cubicBezTo>
                <a:cubicBezTo>
                  <a:pt x="32808" y="17329"/>
                  <a:pt x="32808" y="17363"/>
                  <a:pt x="32808" y="17396"/>
                </a:cubicBezTo>
                <a:cubicBezTo>
                  <a:pt x="32808" y="17440"/>
                  <a:pt x="32810" y="17482"/>
                  <a:pt x="32810" y="17527"/>
                </a:cubicBezTo>
                <a:lnTo>
                  <a:pt x="32810" y="17629"/>
                </a:lnTo>
                <a:cubicBezTo>
                  <a:pt x="32810" y="17672"/>
                  <a:pt x="32810" y="17713"/>
                  <a:pt x="32808" y="17756"/>
                </a:cubicBezTo>
                <a:cubicBezTo>
                  <a:pt x="32808" y="17791"/>
                  <a:pt x="32806" y="17828"/>
                  <a:pt x="32804" y="17863"/>
                </a:cubicBezTo>
                <a:cubicBezTo>
                  <a:pt x="32803" y="17905"/>
                  <a:pt x="32801" y="17946"/>
                  <a:pt x="32798" y="17988"/>
                </a:cubicBezTo>
                <a:cubicBezTo>
                  <a:pt x="32797" y="18025"/>
                  <a:pt x="32795" y="18059"/>
                  <a:pt x="32794" y="18096"/>
                </a:cubicBezTo>
                <a:cubicBezTo>
                  <a:pt x="32791" y="18138"/>
                  <a:pt x="32788" y="18180"/>
                  <a:pt x="32786" y="18221"/>
                </a:cubicBezTo>
                <a:cubicBezTo>
                  <a:pt x="32783" y="18258"/>
                  <a:pt x="32781" y="18294"/>
                  <a:pt x="32776" y="18331"/>
                </a:cubicBezTo>
                <a:cubicBezTo>
                  <a:pt x="32773" y="18374"/>
                  <a:pt x="32769" y="18415"/>
                  <a:pt x="32766" y="18456"/>
                </a:cubicBezTo>
                <a:lnTo>
                  <a:pt x="32754" y="18566"/>
                </a:lnTo>
                <a:cubicBezTo>
                  <a:pt x="32751" y="18609"/>
                  <a:pt x="32745" y="18652"/>
                  <a:pt x="32739" y="18694"/>
                </a:cubicBezTo>
                <a:cubicBezTo>
                  <a:pt x="32738" y="18709"/>
                  <a:pt x="32736" y="18721"/>
                  <a:pt x="32735" y="18736"/>
                </a:cubicBezTo>
                <a:cubicBezTo>
                  <a:pt x="32216" y="18183"/>
                  <a:pt x="31929" y="17585"/>
                  <a:pt x="31891" y="16997"/>
                </a:cubicBezTo>
                <a:cubicBezTo>
                  <a:pt x="31922" y="16765"/>
                  <a:pt x="31945" y="16537"/>
                  <a:pt x="31963" y="16313"/>
                </a:cubicBezTo>
                <a:cubicBezTo>
                  <a:pt x="32058" y="15973"/>
                  <a:pt x="32242" y="15654"/>
                  <a:pt x="32501" y="15367"/>
                </a:cubicBezTo>
                <a:close/>
                <a:moveTo>
                  <a:pt x="6527" y="15353"/>
                </a:moveTo>
                <a:cubicBezTo>
                  <a:pt x="7139" y="15557"/>
                  <a:pt x="7808" y="15844"/>
                  <a:pt x="8489" y="16188"/>
                </a:cubicBezTo>
                <a:cubicBezTo>
                  <a:pt x="7951" y="17066"/>
                  <a:pt x="7483" y="17971"/>
                  <a:pt x="7096" y="18889"/>
                </a:cubicBezTo>
                <a:cubicBezTo>
                  <a:pt x="6387" y="18374"/>
                  <a:pt x="5741" y="17835"/>
                  <a:pt x="5221" y="17312"/>
                </a:cubicBezTo>
                <a:cubicBezTo>
                  <a:pt x="5630" y="16651"/>
                  <a:pt x="6064" y="15998"/>
                  <a:pt x="6527" y="15353"/>
                </a:cubicBezTo>
                <a:close/>
                <a:moveTo>
                  <a:pt x="8577" y="16232"/>
                </a:moveTo>
                <a:cubicBezTo>
                  <a:pt x="8746" y="16319"/>
                  <a:pt x="8916" y="16409"/>
                  <a:pt x="9085" y="16500"/>
                </a:cubicBezTo>
                <a:cubicBezTo>
                  <a:pt x="9061" y="16532"/>
                  <a:pt x="9036" y="16563"/>
                  <a:pt x="9014" y="16594"/>
                </a:cubicBezTo>
                <a:cubicBezTo>
                  <a:pt x="8411" y="17403"/>
                  <a:pt x="7851" y="18225"/>
                  <a:pt x="7336" y="19058"/>
                </a:cubicBezTo>
                <a:cubicBezTo>
                  <a:pt x="7284" y="19021"/>
                  <a:pt x="7231" y="18984"/>
                  <a:pt x="7180" y="18947"/>
                </a:cubicBezTo>
                <a:cubicBezTo>
                  <a:pt x="7565" y="18025"/>
                  <a:pt x="8035" y="17116"/>
                  <a:pt x="8577" y="16232"/>
                </a:cubicBezTo>
                <a:close/>
                <a:moveTo>
                  <a:pt x="33048" y="14888"/>
                </a:moveTo>
                <a:cubicBezTo>
                  <a:pt x="33061" y="14894"/>
                  <a:pt x="33072" y="14898"/>
                  <a:pt x="33085" y="14904"/>
                </a:cubicBezTo>
                <a:cubicBezTo>
                  <a:pt x="33107" y="14916"/>
                  <a:pt x="33129" y="14925"/>
                  <a:pt x="33151" y="14935"/>
                </a:cubicBezTo>
                <a:cubicBezTo>
                  <a:pt x="33164" y="14941"/>
                  <a:pt x="33179" y="14948"/>
                  <a:pt x="33194" y="14954"/>
                </a:cubicBezTo>
                <a:cubicBezTo>
                  <a:pt x="33216" y="14963"/>
                  <a:pt x="33237" y="14972"/>
                  <a:pt x="33259" y="14982"/>
                </a:cubicBezTo>
                <a:cubicBezTo>
                  <a:pt x="33273" y="14986"/>
                  <a:pt x="33288" y="14994"/>
                  <a:pt x="33303" y="15000"/>
                </a:cubicBezTo>
                <a:cubicBezTo>
                  <a:pt x="33322" y="15008"/>
                  <a:pt x="33344" y="15016"/>
                  <a:pt x="33364" y="15026"/>
                </a:cubicBezTo>
                <a:cubicBezTo>
                  <a:pt x="33379" y="15030"/>
                  <a:pt x="33395" y="15036"/>
                  <a:pt x="33410" y="15042"/>
                </a:cubicBezTo>
                <a:cubicBezTo>
                  <a:pt x="33431" y="15050"/>
                  <a:pt x="33453" y="15058"/>
                  <a:pt x="33473" y="15066"/>
                </a:cubicBezTo>
                <a:cubicBezTo>
                  <a:pt x="33490" y="15072"/>
                  <a:pt x="33504" y="15078"/>
                  <a:pt x="33520" y="15083"/>
                </a:cubicBezTo>
                <a:cubicBezTo>
                  <a:pt x="33541" y="15091"/>
                  <a:pt x="33563" y="15098"/>
                  <a:pt x="33584" y="15104"/>
                </a:cubicBezTo>
                <a:cubicBezTo>
                  <a:pt x="33600" y="15110"/>
                  <a:pt x="33616" y="15116"/>
                  <a:pt x="33631" y="15122"/>
                </a:cubicBezTo>
                <a:cubicBezTo>
                  <a:pt x="33651" y="15129"/>
                  <a:pt x="33673" y="15133"/>
                  <a:pt x="33694" y="15141"/>
                </a:cubicBezTo>
                <a:cubicBezTo>
                  <a:pt x="33710" y="15147"/>
                  <a:pt x="33726" y="15151"/>
                  <a:pt x="33744" y="15157"/>
                </a:cubicBezTo>
                <a:cubicBezTo>
                  <a:pt x="33763" y="15161"/>
                  <a:pt x="33785" y="15169"/>
                  <a:pt x="33806" y="15175"/>
                </a:cubicBezTo>
                <a:cubicBezTo>
                  <a:pt x="33822" y="15180"/>
                  <a:pt x="33841" y="15183"/>
                  <a:pt x="33857" y="15189"/>
                </a:cubicBezTo>
                <a:cubicBezTo>
                  <a:pt x="33878" y="15195"/>
                  <a:pt x="33900" y="15201"/>
                  <a:pt x="33920" y="15205"/>
                </a:cubicBezTo>
                <a:cubicBezTo>
                  <a:pt x="33937" y="15210"/>
                  <a:pt x="33954" y="15216"/>
                  <a:pt x="33973" y="15219"/>
                </a:cubicBezTo>
                <a:cubicBezTo>
                  <a:pt x="33994" y="15225"/>
                  <a:pt x="34016" y="15228"/>
                  <a:pt x="34035" y="15233"/>
                </a:cubicBezTo>
                <a:cubicBezTo>
                  <a:pt x="34054" y="15238"/>
                  <a:pt x="34070" y="15241"/>
                  <a:pt x="34090" y="15247"/>
                </a:cubicBezTo>
                <a:cubicBezTo>
                  <a:pt x="34109" y="15250"/>
                  <a:pt x="34131" y="15255"/>
                  <a:pt x="34151" y="15260"/>
                </a:cubicBezTo>
                <a:lnTo>
                  <a:pt x="34207" y="15270"/>
                </a:lnTo>
                <a:cubicBezTo>
                  <a:pt x="34218" y="15272"/>
                  <a:pt x="34231" y="15276"/>
                  <a:pt x="34241" y="15278"/>
                </a:cubicBezTo>
                <a:cubicBezTo>
                  <a:pt x="34276" y="15338"/>
                  <a:pt x="34310" y="15398"/>
                  <a:pt x="34343" y="15460"/>
                </a:cubicBezTo>
                <a:cubicBezTo>
                  <a:pt x="34226" y="15982"/>
                  <a:pt x="34084" y="16510"/>
                  <a:pt x="33915" y="17043"/>
                </a:cubicBezTo>
                <a:cubicBezTo>
                  <a:pt x="33806" y="17387"/>
                  <a:pt x="33685" y="17734"/>
                  <a:pt x="33554" y="18081"/>
                </a:cubicBezTo>
                <a:lnTo>
                  <a:pt x="33554" y="18082"/>
                </a:lnTo>
                <a:cubicBezTo>
                  <a:pt x="33520" y="18172"/>
                  <a:pt x="33487" y="18259"/>
                  <a:pt x="33451" y="18349"/>
                </a:cubicBezTo>
                <a:cubicBezTo>
                  <a:pt x="33442" y="18368"/>
                  <a:pt x="33435" y="18390"/>
                  <a:pt x="33425" y="18410"/>
                </a:cubicBezTo>
                <a:cubicBezTo>
                  <a:pt x="33391" y="18497"/>
                  <a:pt x="33356" y="18586"/>
                  <a:pt x="33320" y="18671"/>
                </a:cubicBezTo>
                <a:cubicBezTo>
                  <a:pt x="33314" y="18687"/>
                  <a:pt x="33307" y="18700"/>
                  <a:pt x="33303" y="18716"/>
                </a:cubicBezTo>
                <a:cubicBezTo>
                  <a:pt x="33270" y="18793"/>
                  <a:pt x="33238" y="18871"/>
                  <a:pt x="33204" y="18947"/>
                </a:cubicBezTo>
                <a:cubicBezTo>
                  <a:pt x="33195" y="18968"/>
                  <a:pt x="33188" y="18986"/>
                  <a:pt x="33179" y="19006"/>
                </a:cubicBezTo>
                <a:cubicBezTo>
                  <a:pt x="33163" y="19043"/>
                  <a:pt x="33148" y="19080"/>
                  <a:pt x="33131" y="19117"/>
                </a:cubicBezTo>
                <a:cubicBezTo>
                  <a:pt x="33023" y="19021"/>
                  <a:pt x="32922" y="18927"/>
                  <a:pt x="32826" y="18830"/>
                </a:cubicBezTo>
                <a:cubicBezTo>
                  <a:pt x="32831" y="18805"/>
                  <a:pt x="32832" y="18778"/>
                  <a:pt x="32835" y="18755"/>
                </a:cubicBezTo>
                <a:lnTo>
                  <a:pt x="32835" y="18753"/>
                </a:lnTo>
                <a:cubicBezTo>
                  <a:pt x="32838" y="18731"/>
                  <a:pt x="32841" y="18709"/>
                  <a:pt x="32845" y="18687"/>
                </a:cubicBezTo>
                <a:cubicBezTo>
                  <a:pt x="32847" y="18666"/>
                  <a:pt x="32848" y="18646"/>
                  <a:pt x="32853" y="18625"/>
                </a:cubicBezTo>
                <a:cubicBezTo>
                  <a:pt x="32856" y="18591"/>
                  <a:pt x="32860" y="18558"/>
                  <a:pt x="32863" y="18522"/>
                </a:cubicBezTo>
                <a:cubicBezTo>
                  <a:pt x="32864" y="18499"/>
                  <a:pt x="32869" y="18475"/>
                  <a:pt x="32870" y="18452"/>
                </a:cubicBezTo>
                <a:cubicBezTo>
                  <a:pt x="32872" y="18437"/>
                  <a:pt x="32872" y="18422"/>
                  <a:pt x="32875" y="18408"/>
                </a:cubicBezTo>
                <a:lnTo>
                  <a:pt x="32875" y="18397"/>
                </a:lnTo>
                <a:cubicBezTo>
                  <a:pt x="32878" y="18363"/>
                  <a:pt x="32879" y="18330"/>
                  <a:pt x="32883" y="18294"/>
                </a:cubicBezTo>
                <a:cubicBezTo>
                  <a:pt x="32885" y="18269"/>
                  <a:pt x="32886" y="18243"/>
                  <a:pt x="32889" y="18219"/>
                </a:cubicBezTo>
                <a:cubicBezTo>
                  <a:pt x="32891" y="18199"/>
                  <a:pt x="32891" y="18180"/>
                  <a:pt x="32892" y="18159"/>
                </a:cubicBezTo>
                <a:lnTo>
                  <a:pt x="32898" y="18071"/>
                </a:lnTo>
                <a:cubicBezTo>
                  <a:pt x="32900" y="18043"/>
                  <a:pt x="32901" y="18015"/>
                  <a:pt x="32901" y="17990"/>
                </a:cubicBezTo>
                <a:cubicBezTo>
                  <a:pt x="32904" y="17965"/>
                  <a:pt x="32904" y="17944"/>
                  <a:pt x="32906" y="17919"/>
                </a:cubicBezTo>
                <a:cubicBezTo>
                  <a:pt x="32907" y="17896"/>
                  <a:pt x="32907" y="17872"/>
                  <a:pt x="32907" y="17846"/>
                </a:cubicBezTo>
                <a:cubicBezTo>
                  <a:pt x="32909" y="17816"/>
                  <a:pt x="32909" y="17787"/>
                  <a:pt x="32909" y="17757"/>
                </a:cubicBezTo>
                <a:cubicBezTo>
                  <a:pt x="32909" y="17732"/>
                  <a:pt x="32911" y="17706"/>
                  <a:pt x="32911" y="17681"/>
                </a:cubicBezTo>
                <a:lnTo>
                  <a:pt x="32911" y="17624"/>
                </a:lnTo>
                <a:lnTo>
                  <a:pt x="32911" y="17527"/>
                </a:lnTo>
                <a:lnTo>
                  <a:pt x="32911" y="17446"/>
                </a:lnTo>
                <a:lnTo>
                  <a:pt x="32911" y="17404"/>
                </a:lnTo>
                <a:cubicBezTo>
                  <a:pt x="32911" y="17368"/>
                  <a:pt x="32909" y="17331"/>
                  <a:pt x="32907" y="17294"/>
                </a:cubicBezTo>
                <a:cubicBezTo>
                  <a:pt x="32907" y="17269"/>
                  <a:pt x="32906" y="17241"/>
                  <a:pt x="32906" y="17215"/>
                </a:cubicBezTo>
                <a:lnTo>
                  <a:pt x="32906" y="17191"/>
                </a:lnTo>
                <a:cubicBezTo>
                  <a:pt x="32906" y="17176"/>
                  <a:pt x="32904" y="17160"/>
                  <a:pt x="32904" y="17146"/>
                </a:cubicBezTo>
                <a:cubicBezTo>
                  <a:pt x="32901" y="17110"/>
                  <a:pt x="32900" y="17078"/>
                  <a:pt x="32898" y="17043"/>
                </a:cubicBezTo>
                <a:cubicBezTo>
                  <a:pt x="32897" y="17026"/>
                  <a:pt x="32897" y="17009"/>
                  <a:pt x="32897" y="16994"/>
                </a:cubicBezTo>
                <a:cubicBezTo>
                  <a:pt x="32897" y="16990"/>
                  <a:pt x="32897" y="16984"/>
                  <a:pt x="32894" y="16976"/>
                </a:cubicBezTo>
                <a:cubicBezTo>
                  <a:pt x="32892" y="16948"/>
                  <a:pt x="32891" y="16921"/>
                  <a:pt x="32886" y="16894"/>
                </a:cubicBezTo>
                <a:cubicBezTo>
                  <a:pt x="32883" y="16854"/>
                  <a:pt x="32882" y="16815"/>
                  <a:pt x="32878" y="16776"/>
                </a:cubicBezTo>
                <a:cubicBezTo>
                  <a:pt x="32878" y="16770"/>
                  <a:pt x="32876" y="16765"/>
                  <a:pt x="32876" y="16757"/>
                </a:cubicBezTo>
                <a:cubicBezTo>
                  <a:pt x="32875" y="16729"/>
                  <a:pt x="32870" y="16703"/>
                  <a:pt x="32867" y="16673"/>
                </a:cubicBezTo>
                <a:cubicBezTo>
                  <a:pt x="32863" y="16634"/>
                  <a:pt x="32860" y="16597"/>
                  <a:pt x="32854" y="16559"/>
                </a:cubicBezTo>
                <a:cubicBezTo>
                  <a:pt x="32853" y="16550"/>
                  <a:pt x="32853" y="16542"/>
                  <a:pt x="32850" y="16534"/>
                </a:cubicBezTo>
                <a:cubicBezTo>
                  <a:pt x="32847" y="16509"/>
                  <a:pt x="32842" y="16485"/>
                  <a:pt x="32841" y="16462"/>
                </a:cubicBezTo>
                <a:cubicBezTo>
                  <a:pt x="32835" y="16423"/>
                  <a:pt x="32831" y="16384"/>
                  <a:pt x="32825" y="16347"/>
                </a:cubicBezTo>
                <a:cubicBezTo>
                  <a:pt x="32823" y="16342"/>
                  <a:pt x="32823" y="16335"/>
                  <a:pt x="32823" y="16329"/>
                </a:cubicBezTo>
                <a:cubicBezTo>
                  <a:pt x="32823" y="16323"/>
                  <a:pt x="32820" y="16317"/>
                  <a:pt x="32820" y="16313"/>
                </a:cubicBezTo>
                <a:cubicBezTo>
                  <a:pt x="32817" y="16292"/>
                  <a:pt x="32813" y="16273"/>
                  <a:pt x="32811" y="16254"/>
                </a:cubicBezTo>
                <a:cubicBezTo>
                  <a:pt x="32806" y="16217"/>
                  <a:pt x="32798" y="16179"/>
                  <a:pt x="32794" y="16142"/>
                </a:cubicBezTo>
                <a:cubicBezTo>
                  <a:pt x="32789" y="16125"/>
                  <a:pt x="32788" y="16109"/>
                  <a:pt x="32783" y="16092"/>
                </a:cubicBezTo>
                <a:cubicBezTo>
                  <a:pt x="32782" y="16081"/>
                  <a:pt x="32779" y="16070"/>
                  <a:pt x="32776" y="16059"/>
                </a:cubicBezTo>
                <a:cubicBezTo>
                  <a:pt x="32776" y="16057"/>
                  <a:pt x="32775" y="16053"/>
                  <a:pt x="32775" y="16051"/>
                </a:cubicBezTo>
                <a:lnTo>
                  <a:pt x="32753" y="15941"/>
                </a:lnTo>
                <a:cubicBezTo>
                  <a:pt x="32748" y="15922"/>
                  <a:pt x="32744" y="15898"/>
                  <a:pt x="32739" y="15879"/>
                </a:cubicBezTo>
                <a:cubicBezTo>
                  <a:pt x="32738" y="15867"/>
                  <a:pt x="32733" y="15857"/>
                  <a:pt x="32732" y="15845"/>
                </a:cubicBezTo>
                <a:cubicBezTo>
                  <a:pt x="32725" y="15810"/>
                  <a:pt x="32716" y="15776"/>
                  <a:pt x="32708" y="15741"/>
                </a:cubicBezTo>
                <a:cubicBezTo>
                  <a:pt x="32703" y="15717"/>
                  <a:pt x="32697" y="15692"/>
                  <a:pt x="32689" y="15667"/>
                </a:cubicBezTo>
                <a:cubicBezTo>
                  <a:pt x="32688" y="15658"/>
                  <a:pt x="32686" y="15651"/>
                  <a:pt x="32683" y="15641"/>
                </a:cubicBezTo>
                <a:cubicBezTo>
                  <a:pt x="32673" y="15608"/>
                  <a:pt x="32664" y="15573"/>
                  <a:pt x="32656" y="15541"/>
                </a:cubicBezTo>
                <a:cubicBezTo>
                  <a:pt x="32648" y="15513"/>
                  <a:pt x="32641" y="15485"/>
                  <a:pt x="32633" y="15460"/>
                </a:cubicBezTo>
                <a:cubicBezTo>
                  <a:pt x="32631" y="15454"/>
                  <a:pt x="32629" y="15447"/>
                  <a:pt x="32628" y="15441"/>
                </a:cubicBezTo>
                <a:cubicBezTo>
                  <a:pt x="32619" y="15406"/>
                  <a:pt x="32607" y="15373"/>
                  <a:pt x="32597" y="15339"/>
                </a:cubicBezTo>
                <a:lnTo>
                  <a:pt x="32579" y="15285"/>
                </a:lnTo>
                <a:cubicBezTo>
                  <a:pt x="32717" y="15144"/>
                  <a:pt x="32873" y="15011"/>
                  <a:pt x="33048" y="14888"/>
                </a:cubicBezTo>
                <a:close/>
                <a:moveTo>
                  <a:pt x="16482" y="13202"/>
                </a:moveTo>
                <a:cubicBezTo>
                  <a:pt x="16505" y="13230"/>
                  <a:pt x="16529" y="13257"/>
                  <a:pt x="16551" y="13283"/>
                </a:cubicBezTo>
                <a:lnTo>
                  <a:pt x="16629" y="13371"/>
                </a:lnTo>
                <a:cubicBezTo>
                  <a:pt x="16663" y="13410"/>
                  <a:pt x="16697" y="13451"/>
                  <a:pt x="16732" y="13489"/>
                </a:cubicBezTo>
                <a:cubicBezTo>
                  <a:pt x="16757" y="13518"/>
                  <a:pt x="16785" y="13548"/>
                  <a:pt x="16810" y="13577"/>
                </a:cubicBezTo>
                <a:cubicBezTo>
                  <a:pt x="16844" y="13614"/>
                  <a:pt x="16876" y="13652"/>
                  <a:pt x="16910" y="13689"/>
                </a:cubicBezTo>
                <a:cubicBezTo>
                  <a:pt x="16935" y="13718"/>
                  <a:pt x="16963" y="13748"/>
                  <a:pt x="16988" y="13777"/>
                </a:cubicBezTo>
                <a:cubicBezTo>
                  <a:pt x="17022" y="13814"/>
                  <a:pt x="17055" y="13851"/>
                  <a:pt x="17086" y="13886"/>
                </a:cubicBezTo>
                <a:cubicBezTo>
                  <a:pt x="17113" y="13916"/>
                  <a:pt x="17139" y="13945"/>
                  <a:pt x="17164" y="13973"/>
                </a:cubicBezTo>
                <a:cubicBezTo>
                  <a:pt x="17197" y="14007"/>
                  <a:pt x="17229" y="14042"/>
                  <a:pt x="17260" y="14077"/>
                </a:cubicBezTo>
                <a:cubicBezTo>
                  <a:pt x="17288" y="14107"/>
                  <a:pt x="17314" y="14135"/>
                  <a:pt x="17341" y="14164"/>
                </a:cubicBezTo>
                <a:lnTo>
                  <a:pt x="17435" y="14263"/>
                </a:lnTo>
                <a:cubicBezTo>
                  <a:pt x="17463" y="14291"/>
                  <a:pt x="17488" y="14319"/>
                  <a:pt x="17514" y="14348"/>
                </a:cubicBezTo>
                <a:cubicBezTo>
                  <a:pt x="17545" y="14379"/>
                  <a:pt x="17575" y="14411"/>
                  <a:pt x="17606" y="14444"/>
                </a:cubicBezTo>
                <a:cubicBezTo>
                  <a:pt x="17632" y="14470"/>
                  <a:pt x="17660" y="14498"/>
                  <a:pt x="17685" y="14524"/>
                </a:cubicBezTo>
                <a:cubicBezTo>
                  <a:pt x="17708" y="14548"/>
                  <a:pt x="17731" y="14572"/>
                  <a:pt x="17756" y="14595"/>
                </a:cubicBezTo>
                <a:cubicBezTo>
                  <a:pt x="17720" y="14623"/>
                  <a:pt x="17685" y="14651"/>
                  <a:pt x="17653" y="14679"/>
                </a:cubicBezTo>
                <a:cubicBezTo>
                  <a:pt x="17611" y="14711"/>
                  <a:pt x="17572" y="14745"/>
                  <a:pt x="17530" y="14776"/>
                </a:cubicBezTo>
                <a:cubicBezTo>
                  <a:pt x="17488" y="14808"/>
                  <a:pt x="17448" y="14844"/>
                  <a:pt x="17407" y="14879"/>
                </a:cubicBezTo>
                <a:cubicBezTo>
                  <a:pt x="17367" y="14911"/>
                  <a:pt x="17326" y="14945"/>
                  <a:pt x="17288" y="14977"/>
                </a:cubicBezTo>
                <a:lnTo>
                  <a:pt x="17167" y="15083"/>
                </a:lnTo>
                <a:cubicBezTo>
                  <a:pt x="17127" y="15116"/>
                  <a:pt x="17088" y="15151"/>
                  <a:pt x="17050" y="15183"/>
                </a:cubicBezTo>
                <a:cubicBezTo>
                  <a:pt x="17008" y="15219"/>
                  <a:pt x="16970" y="15254"/>
                  <a:pt x="16929" y="15291"/>
                </a:cubicBezTo>
                <a:cubicBezTo>
                  <a:pt x="16891" y="15326"/>
                  <a:pt x="16852" y="15358"/>
                  <a:pt x="16814" y="15394"/>
                </a:cubicBezTo>
                <a:cubicBezTo>
                  <a:pt x="16773" y="15429"/>
                  <a:pt x="16735" y="15466"/>
                  <a:pt x="16697" y="15500"/>
                </a:cubicBezTo>
                <a:cubicBezTo>
                  <a:pt x="16657" y="15535"/>
                  <a:pt x="16619" y="15570"/>
                  <a:pt x="16582" y="15606"/>
                </a:cubicBezTo>
                <a:lnTo>
                  <a:pt x="16466" y="15716"/>
                </a:lnTo>
                <a:cubicBezTo>
                  <a:pt x="16429" y="15750"/>
                  <a:pt x="16391" y="15785"/>
                  <a:pt x="16354" y="15822"/>
                </a:cubicBezTo>
                <a:cubicBezTo>
                  <a:pt x="16316" y="15859"/>
                  <a:pt x="16277" y="15895"/>
                  <a:pt x="16241" y="15934"/>
                </a:cubicBezTo>
                <a:cubicBezTo>
                  <a:pt x="16204" y="15969"/>
                  <a:pt x="16167" y="16006"/>
                  <a:pt x="16130" y="16041"/>
                </a:cubicBezTo>
                <a:cubicBezTo>
                  <a:pt x="16091" y="16078"/>
                  <a:pt x="16054" y="16116"/>
                  <a:pt x="16017" y="16153"/>
                </a:cubicBezTo>
                <a:lnTo>
                  <a:pt x="15910" y="16262"/>
                </a:lnTo>
                <a:cubicBezTo>
                  <a:pt x="15873" y="16300"/>
                  <a:pt x="15836" y="16338"/>
                  <a:pt x="15799" y="16375"/>
                </a:cubicBezTo>
                <a:cubicBezTo>
                  <a:pt x="15764" y="16412"/>
                  <a:pt x="15727" y="16448"/>
                  <a:pt x="15692" y="16485"/>
                </a:cubicBezTo>
                <a:cubicBezTo>
                  <a:pt x="15655" y="16525"/>
                  <a:pt x="15620" y="16563"/>
                  <a:pt x="15583" y="16601"/>
                </a:cubicBezTo>
                <a:cubicBezTo>
                  <a:pt x="15549" y="16638"/>
                  <a:pt x="15514" y="16675"/>
                  <a:pt x="15480" y="16713"/>
                </a:cubicBezTo>
                <a:cubicBezTo>
                  <a:pt x="15446" y="16753"/>
                  <a:pt x="15409" y="16793"/>
                  <a:pt x="15374" y="16831"/>
                </a:cubicBezTo>
                <a:cubicBezTo>
                  <a:pt x="15340" y="16868"/>
                  <a:pt x="15307" y="16907"/>
                  <a:pt x="15273" y="16944"/>
                </a:cubicBezTo>
                <a:cubicBezTo>
                  <a:pt x="15237" y="16982"/>
                  <a:pt x="15204" y="17022"/>
                  <a:pt x="15168" y="17063"/>
                </a:cubicBezTo>
                <a:cubicBezTo>
                  <a:pt x="15134" y="17101"/>
                  <a:pt x="15102" y="17138"/>
                  <a:pt x="15068" y="17176"/>
                </a:cubicBezTo>
                <a:cubicBezTo>
                  <a:pt x="15034" y="17218"/>
                  <a:pt x="15001" y="17257"/>
                  <a:pt x="14965" y="17299"/>
                </a:cubicBezTo>
                <a:cubicBezTo>
                  <a:pt x="14933" y="17337"/>
                  <a:pt x="14902" y="17375"/>
                  <a:pt x="14868" y="17415"/>
                </a:cubicBezTo>
                <a:cubicBezTo>
                  <a:pt x="14836" y="17454"/>
                  <a:pt x="14801" y="17496"/>
                  <a:pt x="14767" y="17537"/>
                </a:cubicBezTo>
                <a:lnTo>
                  <a:pt x="14674" y="17653"/>
                </a:lnTo>
                <a:cubicBezTo>
                  <a:pt x="14640" y="17694"/>
                  <a:pt x="14608" y="17735"/>
                  <a:pt x="14574" y="17778"/>
                </a:cubicBezTo>
                <a:cubicBezTo>
                  <a:pt x="14543" y="17816"/>
                  <a:pt x="14512" y="17856"/>
                  <a:pt x="14483" y="17894"/>
                </a:cubicBezTo>
                <a:cubicBezTo>
                  <a:pt x="14449" y="17937"/>
                  <a:pt x="14418" y="17978"/>
                  <a:pt x="14384" y="18021"/>
                </a:cubicBezTo>
                <a:cubicBezTo>
                  <a:pt x="14355" y="18059"/>
                  <a:pt x="14324" y="18099"/>
                  <a:pt x="14295" y="18138"/>
                </a:cubicBezTo>
                <a:lnTo>
                  <a:pt x="14200" y="18265"/>
                </a:lnTo>
                <a:cubicBezTo>
                  <a:pt x="14171" y="18305"/>
                  <a:pt x="14142" y="18344"/>
                  <a:pt x="14115" y="18383"/>
                </a:cubicBezTo>
                <a:cubicBezTo>
                  <a:pt x="14083" y="18425"/>
                  <a:pt x="14053" y="18469"/>
                  <a:pt x="14022" y="18512"/>
                </a:cubicBezTo>
                <a:cubicBezTo>
                  <a:pt x="13995" y="18552"/>
                  <a:pt x="13965" y="18591"/>
                  <a:pt x="13939" y="18631"/>
                </a:cubicBezTo>
                <a:cubicBezTo>
                  <a:pt x="13906" y="18675"/>
                  <a:pt x="13877" y="18718"/>
                  <a:pt x="13847" y="18762"/>
                </a:cubicBezTo>
                <a:cubicBezTo>
                  <a:pt x="13821" y="18802"/>
                  <a:pt x="13793" y="18841"/>
                  <a:pt x="13765" y="18881"/>
                </a:cubicBezTo>
                <a:lnTo>
                  <a:pt x="13677" y="19014"/>
                </a:lnTo>
                <a:cubicBezTo>
                  <a:pt x="13652" y="19055"/>
                  <a:pt x="13624" y="19093"/>
                  <a:pt x="13597" y="19133"/>
                </a:cubicBezTo>
                <a:cubicBezTo>
                  <a:pt x="13568" y="19177"/>
                  <a:pt x="13541" y="19221"/>
                  <a:pt x="13512" y="19268"/>
                </a:cubicBezTo>
                <a:cubicBezTo>
                  <a:pt x="13486" y="19308"/>
                  <a:pt x="13461" y="19346"/>
                  <a:pt x="13434" y="19387"/>
                </a:cubicBezTo>
                <a:cubicBezTo>
                  <a:pt x="13416" y="19418"/>
                  <a:pt x="13396" y="19447"/>
                  <a:pt x="13377" y="19478"/>
                </a:cubicBezTo>
                <a:cubicBezTo>
                  <a:pt x="12934" y="19034"/>
                  <a:pt x="12403" y="18580"/>
                  <a:pt x="11821" y="18140"/>
                </a:cubicBezTo>
                <a:cubicBezTo>
                  <a:pt x="13188" y="16350"/>
                  <a:pt x="14753" y="14695"/>
                  <a:pt x="16482" y="13202"/>
                </a:cubicBezTo>
                <a:close/>
                <a:moveTo>
                  <a:pt x="17831" y="14674"/>
                </a:moveTo>
                <a:lnTo>
                  <a:pt x="17851" y="14695"/>
                </a:lnTo>
                <a:cubicBezTo>
                  <a:pt x="17870" y="14714"/>
                  <a:pt x="17891" y="14735"/>
                  <a:pt x="17910" y="14755"/>
                </a:cubicBezTo>
                <a:lnTo>
                  <a:pt x="17941" y="14786"/>
                </a:lnTo>
                <a:lnTo>
                  <a:pt x="18011" y="14857"/>
                </a:lnTo>
                <a:lnTo>
                  <a:pt x="18029" y="14875"/>
                </a:lnTo>
                <a:cubicBezTo>
                  <a:pt x="18059" y="14904"/>
                  <a:pt x="18086" y="14932"/>
                  <a:pt x="18116" y="14960"/>
                </a:cubicBezTo>
                <a:cubicBezTo>
                  <a:pt x="18123" y="14967"/>
                  <a:pt x="18131" y="14975"/>
                  <a:pt x="18138" y="14979"/>
                </a:cubicBezTo>
                <a:cubicBezTo>
                  <a:pt x="18159" y="15000"/>
                  <a:pt x="18181" y="15020"/>
                  <a:pt x="18200" y="15041"/>
                </a:cubicBezTo>
                <a:cubicBezTo>
                  <a:pt x="18204" y="15044"/>
                  <a:pt x="18207" y="15048"/>
                  <a:pt x="18213" y="15051"/>
                </a:cubicBezTo>
                <a:cubicBezTo>
                  <a:pt x="18147" y="15107"/>
                  <a:pt x="18082" y="15163"/>
                  <a:pt x="18016" y="15220"/>
                </a:cubicBezTo>
                <a:cubicBezTo>
                  <a:pt x="17985" y="15247"/>
                  <a:pt x="17956" y="15272"/>
                  <a:pt x="17925" y="15300"/>
                </a:cubicBezTo>
                <a:cubicBezTo>
                  <a:pt x="17919" y="15305"/>
                  <a:pt x="17913" y="15308"/>
                  <a:pt x="17909" y="15313"/>
                </a:cubicBezTo>
                <a:cubicBezTo>
                  <a:pt x="17801" y="15404"/>
                  <a:pt x="17697" y="15498"/>
                  <a:pt x="17592" y="15592"/>
                </a:cubicBezTo>
                <a:cubicBezTo>
                  <a:pt x="17585" y="15597"/>
                  <a:pt x="17579" y="15604"/>
                  <a:pt x="17572" y="15610"/>
                </a:cubicBezTo>
                <a:cubicBezTo>
                  <a:pt x="17539" y="15638"/>
                  <a:pt x="17508" y="15667"/>
                  <a:pt x="17478" y="15695"/>
                </a:cubicBezTo>
                <a:cubicBezTo>
                  <a:pt x="17405" y="15759"/>
                  <a:pt x="17336" y="15823"/>
                  <a:pt x="17264" y="15889"/>
                </a:cubicBezTo>
                <a:cubicBezTo>
                  <a:pt x="17251" y="15903"/>
                  <a:pt x="17236" y="15916"/>
                  <a:pt x="17223" y="15926"/>
                </a:cubicBezTo>
                <a:lnTo>
                  <a:pt x="17130" y="16014"/>
                </a:lnTo>
                <a:cubicBezTo>
                  <a:pt x="17067" y="16073"/>
                  <a:pt x="17005" y="16132"/>
                  <a:pt x="16942" y="16192"/>
                </a:cubicBezTo>
                <a:cubicBezTo>
                  <a:pt x="16922" y="16212"/>
                  <a:pt x="16902" y="16229"/>
                  <a:pt x="16883" y="16250"/>
                </a:cubicBezTo>
                <a:cubicBezTo>
                  <a:pt x="16858" y="16276"/>
                  <a:pt x="16832" y="16301"/>
                  <a:pt x="16804" y="16325"/>
                </a:cubicBezTo>
                <a:cubicBezTo>
                  <a:pt x="16744" y="16384"/>
                  <a:pt x="16683" y="16442"/>
                  <a:pt x="16624" y="16501"/>
                </a:cubicBezTo>
                <a:cubicBezTo>
                  <a:pt x="16598" y="16528"/>
                  <a:pt x="16573" y="16551"/>
                  <a:pt x="16549" y="16575"/>
                </a:cubicBezTo>
                <a:cubicBezTo>
                  <a:pt x="16529" y="16595"/>
                  <a:pt x="16510" y="16616"/>
                  <a:pt x="16491" y="16634"/>
                </a:cubicBezTo>
                <a:cubicBezTo>
                  <a:pt x="16429" y="16695"/>
                  <a:pt x="16367" y="16757"/>
                  <a:pt x="16307" y="16820"/>
                </a:cubicBezTo>
                <a:cubicBezTo>
                  <a:pt x="16277" y="16850"/>
                  <a:pt x="16248" y="16879"/>
                  <a:pt x="16220" y="16909"/>
                </a:cubicBezTo>
                <a:cubicBezTo>
                  <a:pt x="16207" y="16921"/>
                  <a:pt x="16193" y="16935"/>
                  <a:pt x="16182" y="16948"/>
                </a:cubicBezTo>
                <a:cubicBezTo>
                  <a:pt x="16113" y="17019"/>
                  <a:pt x="16046" y="17088"/>
                  <a:pt x="15980" y="17159"/>
                </a:cubicBezTo>
                <a:cubicBezTo>
                  <a:pt x="15954" y="17188"/>
                  <a:pt x="15924" y="17218"/>
                  <a:pt x="15896" y="17247"/>
                </a:cubicBezTo>
                <a:cubicBezTo>
                  <a:pt x="15890" y="17251"/>
                  <a:pt x="15885" y="17259"/>
                  <a:pt x="15877" y="17265"/>
                </a:cubicBezTo>
                <a:cubicBezTo>
                  <a:pt x="15780" y="17368"/>
                  <a:pt x="15683" y="17472"/>
                  <a:pt x="15587" y="17578"/>
                </a:cubicBezTo>
                <a:cubicBezTo>
                  <a:pt x="15583" y="17581"/>
                  <a:pt x="15582" y="17585"/>
                  <a:pt x="15579" y="17587"/>
                </a:cubicBezTo>
                <a:cubicBezTo>
                  <a:pt x="15557" y="17610"/>
                  <a:pt x="15535" y="17634"/>
                  <a:pt x="15514" y="17659"/>
                </a:cubicBezTo>
                <a:cubicBezTo>
                  <a:pt x="15440" y="17740"/>
                  <a:pt x="15367" y="17821"/>
                  <a:pt x="15295" y="17902"/>
                </a:cubicBezTo>
                <a:cubicBezTo>
                  <a:pt x="15286" y="17912"/>
                  <a:pt x="15277" y="17921"/>
                  <a:pt x="15267" y="17932"/>
                </a:cubicBezTo>
                <a:cubicBezTo>
                  <a:pt x="15240" y="17963"/>
                  <a:pt x="15214" y="17994"/>
                  <a:pt x="15186" y="18027"/>
                </a:cubicBezTo>
                <a:cubicBezTo>
                  <a:pt x="15126" y="18094"/>
                  <a:pt x="15067" y="18163"/>
                  <a:pt x="15006" y="18233"/>
                </a:cubicBezTo>
                <a:cubicBezTo>
                  <a:pt x="14992" y="18249"/>
                  <a:pt x="14977" y="18266"/>
                  <a:pt x="14961" y="18284"/>
                </a:cubicBezTo>
                <a:cubicBezTo>
                  <a:pt x="14936" y="18310"/>
                  <a:pt x="14912" y="18340"/>
                  <a:pt x="14889" y="18368"/>
                </a:cubicBezTo>
                <a:cubicBezTo>
                  <a:pt x="14831" y="18434"/>
                  <a:pt x="14777" y="18502"/>
                  <a:pt x="14720" y="18568"/>
                </a:cubicBezTo>
                <a:lnTo>
                  <a:pt x="14659" y="18640"/>
                </a:lnTo>
                <a:lnTo>
                  <a:pt x="14603" y="18706"/>
                </a:lnTo>
                <a:cubicBezTo>
                  <a:pt x="14546" y="18774"/>
                  <a:pt x="14492" y="18844"/>
                  <a:pt x="14434" y="18914"/>
                </a:cubicBezTo>
                <a:cubicBezTo>
                  <a:pt x="14411" y="18943"/>
                  <a:pt x="14387" y="18971"/>
                  <a:pt x="14365" y="19000"/>
                </a:cubicBezTo>
                <a:cubicBezTo>
                  <a:pt x="14352" y="19015"/>
                  <a:pt x="14340" y="19031"/>
                  <a:pt x="14328" y="19046"/>
                </a:cubicBezTo>
                <a:cubicBezTo>
                  <a:pt x="14267" y="19122"/>
                  <a:pt x="14206" y="19199"/>
                  <a:pt x="14147" y="19277"/>
                </a:cubicBezTo>
                <a:cubicBezTo>
                  <a:pt x="14124" y="19306"/>
                  <a:pt x="14100" y="19336"/>
                  <a:pt x="14078" y="19367"/>
                </a:cubicBezTo>
                <a:cubicBezTo>
                  <a:pt x="14072" y="19374"/>
                  <a:pt x="14065" y="19383"/>
                  <a:pt x="14059" y="19390"/>
                </a:cubicBezTo>
                <a:cubicBezTo>
                  <a:pt x="13971" y="19505"/>
                  <a:pt x="13883" y="19620"/>
                  <a:pt x="13797" y="19736"/>
                </a:cubicBezTo>
                <a:cubicBezTo>
                  <a:pt x="13768" y="19771"/>
                  <a:pt x="13742" y="19806"/>
                  <a:pt x="13715" y="19842"/>
                </a:cubicBezTo>
                <a:cubicBezTo>
                  <a:pt x="13633" y="19748"/>
                  <a:pt x="13544" y="19653"/>
                  <a:pt x="13449" y="19556"/>
                </a:cubicBezTo>
                <a:cubicBezTo>
                  <a:pt x="13456" y="19545"/>
                  <a:pt x="13462" y="19534"/>
                  <a:pt x="13469" y="19522"/>
                </a:cubicBezTo>
                <a:cubicBezTo>
                  <a:pt x="13497" y="19478"/>
                  <a:pt x="13525" y="19434"/>
                  <a:pt x="13555" y="19390"/>
                </a:cubicBezTo>
                <a:cubicBezTo>
                  <a:pt x="13580" y="19352"/>
                  <a:pt x="13603" y="19312"/>
                  <a:pt x="13630" y="19272"/>
                </a:cubicBezTo>
                <a:cubicBezTo>
                  <a:pt x="13659" y="19228"/>
                  <a:pt x="13689" y="19183"/>
                  <a:pt x="13718" y="19139"/>
                </a:cubicBezTo>
                <a:lnTo>
                  <a:pt x="13794" y="19022"/>
                </a:lnTo>
                <a:cubicBezTo>
                  <a:pt x="13824" y="18977"/>
                  <a:pt x="13856" y="18933"/>
                  <a:pt x="13887" y="18889"/>
                </a:cubicBezTo>
                <a:cubicBezTo>
                  <a:pt x="13912" y="18850"/>
                  <a:pt x="13939" y="18814"/>
                  <a:pt x="13964" y="18774"/>
                </a:cubicBezTo>
                <a:cubicBezTo>
                  <a:pt x="13996" y="18728"/>
                  <a:pt x="14027" y="18684"/>
                  <a:pt x="14059" y="18638"/>
                </a:cubicBezTo>
                <a:cubicBezTo>
                  <a:pt x="14086" y="18602"/>
                  <a:pt x="14114" y="18563"/>
                  <a:pt x="14139" y="18527"/>
                </a:cubicBezTo>
                <a:cubicBezTo>
                  <a:pt x="14172" y="18480"/>
                  <a:pt x="14205" y="18436"/>
                  <a:pt x="14239" y="18390"/>
                </a:cubicBezTo>
                <a:cubicBezTo>
                  <a:pt x="14265" y="18353"/>
                  <a:pt x="14292" y="18316"/>
                  <a:pt x="14320" y="18280"/>
                </a:cubicBezTo>
                <a:cubicBezTo>
                  <a:pt x="14352" y="18234"/>
                  <a:pt x="14387" y="18188"/>
                  <a:pt x="14423" y="18144"/>
                </a:cubicBezTo>
                <a:cubicBezTo>
                  <a:pt x="14449" y="18107"/>
                  <a:pt x="14475" y="18072"/>
                  <a:pt x="14503" y="18037"/>
                </a:cubicBezTo>
                <a:cubicBezTo>
                  <a:pt x="14537" y="17991"/>
                  <a:pt x="14574" y="17946"/>
                  <a:pt x="14609" y="17902"/>
                </a:cubicBezTo>
                <a:lnTo>
                  <a:pt x="14692" y="17796"/>
                </a:lnTo>
                <a:cubicBezTo>
                  <a:pt x="14728" y="17750"/>
                  <a:pt x="14765" y="17704"/>
                  <a:pt x="14802" y="17660"/>
                </a:cubicBezTo>
                <a:cubicBezTo>
                  <a:pt x="14830" y="17625"/>
                  <a:pt x="14858" y="17590"/>
                  <a:pt x="14887" y="17557"/>
                </a:cubicBezTo>
                <a:cubicBezTo>
                  <a:pt x="14924" y="17512"/>
                  <a:pt x="14962" y="17468"/>
                  <a:pt x="15001" y="17421"/>
                </a:cubicBezTo>
                <a:cubicBezTo>
                  <a:pt x="15030" y="17387"/>
                  <a:pt x="15058" y="17353"/>
                  <a:pt x="15087" y="17318"/>
                </a:cubicBezTo>
                <a:cubicBezTo>
                  <a:pt x="15126" y="17272"/>
                  <a:pt x="15165" y="17228"/>
                  <a:pt x="15205" y="17182"/>
                </a:cubicBezTo>
                <a:cubicBezTo>
                  <a:pt x="15234" y="17148"/>
                  <a:pt x="15264" y="17115"/>
                  <a:pt x="15293" y="17081"/>
                </a:cubicBezTo>
                <a:cubicBezTo>
                  <a:pt x="15334" y="17037"/>
                  <a:pt x="15373" y="16991"/>
                  <a:pt x="15412" y="16947"/>
                </a:cubicBezTo>
                <a:cubicBezTo>
                  <a:pt x="15442" y="16913"/>
                  <a:pt x="15471" y="16881"/>
                  <a:pt x="15504" y="16847"/>
                </a:cubicBezTo>
                <a:lnTo>
                  <a:pt x="15624" y="16715"/>
                </a:lnTo>
                <a:cubicBezTo>
                  <a:pt x="15655" y="16682"/>
                  <a:pt x="15685" y="16648"/>
                  <a:pt x="15717" y="16616"/>
                </a:cubicBezTo>
                <a:cubicBezTo>
                  <a:pt x="15757" y="16572"/>
                  <a:pt x="15799" y="16528"/>
                  <a:pt x="15842" y="16485"/>
                </a:cubicBezTo>
                <a:cubicBezTo>
                  <a:pt x="15873" y="16453"/>
                  <a:pt x="15904" y="16419"/>
                  <a:pt x="15935" y="16388"/>
                </a:cubicBezTo>
                <a:cubicBezTo>
                  <a:pt x="15977" y="16345"/>
                  <a:pt x="16020" y="16301"/>
                  <a:pt x="16063" y="16259"/>
                </a:cubicBezTo>
                <a:cubicBezTo>
                  <a:pt x="16095" y="16226"/>
                  <a:pt x="16126" y="16192"/>
                  <a:pt x="16160" y="16160"/>
                </a:cubicBezTo>
                <a:cubicBezTo>
                  <a:pt x="16201" y="16117"/>
                  <a:pt x="16243" y="16075"/>
                  <a:pt x="16288" y="16035"/>
                </a:cubicBezTo>
                <a:cubicBezTo>
                  <a:pt x="16321" y="16001"/>
                  <a:pt x="16354" y="15969"/>
                  <a:pt x="16388" y="15938"/>
                </a:cubicBezTo>
                <a:cubicBezTo>
                  <a:pt x="16429" y="15897"/>
                  <a:pt x="16473" y="15854"/>
                  <a:pt x="16516" y="15814"/>
                </a:cubicBezTo>
                <a:cubicBezTo>
                  <a:pt x="16551" y="15781"/>
                  <a:pt x="16583" y="15748"/>
                  <a:pt x="16619" y="15717"/>
                </a:cubicBezTo>
                <a:cubicBezTo>
                  <a:pt x="16661" y="15676"/>
                  <a:pt x="16705" y="15636"/>
                  <a:pt x="16749" y="15597"/>
                </a:cubicBezTo>
                <a:cubicBezTo>
                  <a:pt x="16773" y="15575"/>
                  <a:pt x="16798" y="15553"/>
                  <a:pt x="16819" y="15533"/>
                </a:cubicBezTo>
                <a:cubicBezTo>
                  <a:pt x="16832" y="15522"/>
                  <a:pt x="16844" y="15511"/>
                  <a:pt x="16855" y="15500"/>
                </a:cubicBezTo>
                <a:cubicBezTo>
                  <a:pt x="16898" y="15461"/>
                  <a:pt x="16942" y="15423"/>
                  <a:pt x="16986" y="15383"/>
                </a:cubicBezTo>
                <a:cubicBezTo>
                  <a:pt x="17007" y="15366"/>
                  <a:pt x="17029" y="15347"/>
                  <a:pt x="17050" y="15329"/>
                </a:cubicBezTo>
                <a:cubicBezTo>
                  <a:pt x="17066" y="15314"/>
                  <a:pt x="17080" y="15300"/>
                  <a:pt x="17097" y="15286"/>
                </a:cubicBezTo>
                <a:cubicBezTo>
                  <a:pt x="17139" y="15250"/>
                  <a:pt x="17183" y="15211"/>
                  <a:pt x="17227" y="15175"/>
                </a:cubicBezTo>
                <a:cubicBezTo>
                  <a:pt x="17253" y="15153"/>
                  <a:pt x="17280" y="15129"/>
                  <a:pt x="17307" y="15107"/>
                </a:cubicBezTo>
                <a:cubicBezTo>
                  <a:pt x="17319" y="15095"/>
                  <a:pt x="17330" y="15085"/>
                  <a:pt x="17344" y="15075"/>
                </a:cubicBezTo>
                <a:cubicBezTo>
                  <a:pt x="17385" y="15038"/>
                  <a:pt x="17429" y="15004"/>
                  <a:pt x="17472" y="14967"/>
                </a:cubicBezTo>
                <a:cubicBezTo>
                  <a:pt x="17485" y="14955"/>
                  <a:pt x="17498" y="14945"/>
                  <a:pt x="17513" y="14933"/>
                </a:cubicBezTo>
                <a:cubicBezTo>
                  <a:pt x="17539" y="14911"/>
                  <a:pt x="17566" y="14888"/>
                  <a:pt x="17594" y="14866"/>
                </a:cubicBezTo>
                <a:cubicBezTo>
                  <a:pt x="17635" y="14830"/>
                  <a:pt x="17678" y="14798"/>
                  <a:pt x="17722" y="14763"/>
                </a:cubicBezTo>
                <a:cubicBezTo>
                  <a:pt x="17758" y="14733"/>
                  <a:pt x="17794" y="14704"/>
                  <a:pt x="17831" y="14674"/>
                </a:cubicBezTo>
                <a:close/>
                <a:moveTo>
                  <a:pt x="7142" y="19042"/>
                </a:moveTo>
                <a:cubicBezTo>
                  <a:pt x="7189" y="19074"/>
                  <a:pt x="7237" y="19109"/>
                  <a:pt x="7284" y="19143"/>
                </a:cubicBezTo>
                <a:cubicBezTo>
                  <a:pt x="7112" y="19425"/>
                  <a:pt x="6943" y="19709"/>
                  <a:pt x="6778" y="19993"/>
                </a:cubicBezTo>
                <a:cubicBezTo>
                  <a:pt x="6828" y="19850"/>
                  <a:pt x="6880" y="19706"/>
                  <a:pt x="6936" y="19562"/>
                </a:cubicBezTo>
                <a:cubicBezTo>
                  <a:pt x="7002" y="19387"/>
                  <a:pt x="7070" y="19214"/>
                  <a:pt x="7142" y="19042"/>
                </a:cubicBezTo>
                <a:close/>
                <a:moveTo>
                  <a:pt x="34412" y="15591"/>
                </a:moveTo>
                <a:cubicBezTo>
                  <a:pt x="35078" y="16932"/>
                  <a:pt x="35274" y="18533"/>
                  <a:pt x="35053" y="20233"/>
                </a:cubicBezTo>
                <a:cubicBezTo>
                  <a:pt x="34356" y="19955"/>
                  <a:pt x="33726" y="19599"/>
                  <a:pt x="33209" y="19175"/>
                </a:cubicBezTo>
                <a:cubicBezTo>
                  <a:pt x="33210" y="19172"/>
                  <a:pt x="33213" y="19168"/>
                  <a:pt x="33214" y="19162"/>
                </a:cubicBezTo>
                <a:cubicBezTo>
                  <a:pt x="33260" y="19058"/>
                  <a:pt x="33306" y="18952"/>
                  <a:pt x="33350" y="18844"/>
                </a:cubicBezTo>
                <a:cubicBezTo>
                  <a:pt x="33356" y="18831"/>
                  <a:pt x="33362" y="18816"/>
                  <a:pt x="33366" y="18805"/>
                </a:cubicBezTo>
                <a:cubicBezTo>
                  <a:pt x="33413" y="18696"/>
                  <a:pt x="33457" y="18587"/>
                  <a:pt x="33501" y="18477"/>
                </a:cubicBezTo>
                <a:cubicBezTo>
                  <a:pt x="33504" y="18468"/>
                  <a:pt x="33509" y="18461"/>
                  <a:pt x="33512" y="18450"/>
                </a:cubicBezTo>
                <a:cubicBezTo>
                  <a:pt x="33557" y="18337"/>
                  <a:pt x="33601" y="18222"/>
                  <a:pt x="33644" y="18109"/>
                </a:cubicBezTo>
                <a:cubicBezTo>
                  <a:pt x="33966" y="17257"/>
                  <a:pt x="34222" y="16416"/>
                  <a:pt x="34412" y="15591"/>
                </a:cubicBezTo>
                <a:close/>
                <a:moveTo>
                  <a:pt x="42981" y="16035"/>
                </a:moveTo>
                <a:cubicBezTo>
                  <a:pt x="43694" y="16794"/>
                  <a:pt x="43972" y="17640"/>
                  <a:pt x="43767" y="18427"/>
                </a:cubicBezTo>
                <a:cubicBezTo>
                  <a:pt x="43564" y="19194"/>
                  <a:pt x="42921" y="19850"/>
                  <a:pt x="41954" y="20299"/>
                </a:cubicBezTo>
                <a:cubicBezTo>
                  <a:pt x="42446" y="18846"/>
                  <a:pt x="42788" y="17422"/>
                  <a:pt x="42981" y="16035"/>
                </a:cubicBezTo>
                <a:close/>
                <a:moveTo>
                  <a:pt x="37098" y="15125"/>
                </a:moveTo>
                <a:cubicBezTo>
                  <a:pt x="37161" y="15239"/>
                  <a:pt x="37224" y="15357"/>
                  <a:pt x="37283" y="15475"/>
                </a:cubicBezTo>
                <a:cubicBezTo>
                  <a:pt x="37062" y="16444"/>
                  <a:pt x="36764" y="17431"/>
                  <a:pt x="36386" y="18433"/>
                </a:cubicBezTo>
                <a:cubicBezTo>
                  <a:pt x="36136" y="19096"/>
                  <a:pt x="35855" y="19756"/>
                  <a:pt x="35541" y="20411"/>
                </a:cubicBezTo>
                <a:cubicBezTo>
                  <a:pt x="35421" y="20373"/>
                  <a:pt x="35297" y="20329"/>
                  <a:pt x="35174" y="20283"/>
                </a:cubicBezTo>
                <a:cubicBezTo>
                  <a:pt x="35424" y="18437"/>
                  <a:pt x="35187" y="16753"/>
                  <a:pt x="34459" y="15370"/>
                </a:cubicBezTo>
                <a:cubicBezTo>
                  <a:pt x="34463" y="15350"/>
                  <a:pt x="34468" y="15330"/>
                  <a:pt x="34472" y="15311"/>
                </a:cubicBezTo>
                <a:cubicBezTo>
                  <a:pt x="34482" y="15313"/>
                  <a:pt x="34494" y="15314"/>
                  <a:pt x="34504" y="15314"/>
                </a:cubicBezTo>
                <a:cubicBezTo>
                  <a:pt x="34525" y="15316"/>
                  <a:pt x="34544" y="15320"/>
                  <a:pt x="34563" y="15322"/>
                </a:cubicBezTo>
                <a:cubicBezTo>
                  <a:pt x="34584" y="15323"/>
                  <a:pt x="34604" y="15328"/>
                  <a:pt x="34625" y="15329"/>
                </a:cubicBezTo>
                <a:cubicBezTo>
                  <a:pt x="34644" y="15330"/>
                  <a:pt x="34665" y="15335"/>
                  <a:pt x="34685" y="15336"/>
                </a:cubicBezTo>
                <a:lnTo>
                  <a:pt x="34746" y="15342"/>
                </a:lnTo>
                <a:lnTo>
                  <a:pt x="34806" y="15348"/>
                </a:lnTo>
                <a:lnTo>
                  <a:pt x="34866" y="15353"/>
                </a:lnTo>
                <a:cubicBezTo>
                  <a:pt x="34887" y="15355"/>
                  <a:pt x="34909" y="15357"/>
                  <a:pt x="34929" y="15357"/>
                </a:cubicBezTo>
                <a:cubicBezTo>
                  <a:pt x="34950" y="15358"/>
                  <a:pt x="34968" y="15358"/>
                  <a:pt x="34988" y="15360"/>
                </a:cubicBezTo>
                <a:cubicBezTo>
                  <a:pt x="35010" y="15363"/>
                  <a:pt x="35032" y="15363"/>
                  <a:pt x="35053" y="15364"/>
                </a:cubicBezTo>
                <a:cubicBezTo>
                  <a:pt x="35071" y="15364"/>
                  <a:pt x="35091" y="15366"/>
                  <a:pt x="35112" y="15366"/>
                </a:cubicBezTo>
                <a:cubicBezTo>
                  <a:pt x="35134" y="15366"/>
                  <a:pt x="35156" y="15367"/>
                  <a:pt x="35178" y="15367"/>
                </a:cubicBezTo>
                <a:lnTo>
                  <a:pt x="35343" y="15367"/>
                </a:lnTo>
                <a:cubicBezTo>
                  <a:pt x="35377" y="15367"/>
                  <a:pt x="35410" y="15367"/>
                  <a:pt x="35444" y="15366"/>
                </a:cubicBezTo>
                <a:cubicBezTo>
                  <a:pt x="35459" y="15366"/>
                  <a:pt x="35474" y="15366"/>
                  <a:pt x="35488" y="15364"/>
                </a:cubicBezTo>
                <a:cubicBezTo>
                  <a:pt x="35519" y="15364"/>
                  <a:pt x="35550" y="15363"/>
                  <a:pt x="35584" y="15360"/>
                </a:cubicBezTo>
                <a:cubicBezTo>
                  <a:pt x="35600" y="15360"/>
                  <a:pt x="35615" y="15358"/>
                  <a:pt x="35631" y="15358"/>
                </a:cubicBezTo>
                <a:lnTo>
                  <a:pt x="35725" y="15353"/>
                </a:lnTo>
                <a:cubicBezTo>
                  <a:pt x="35740" y="15351"/>
                  <a:pt x="35758" y="15351"/>
                  <a:pt x="35772" y="15350"/>
                </a:cubicBezTo>
                <a:cubicBezTo>
                  <a:pt x="35805" y="15348"/>
                  <a:pt x="35838" y="15344"/>
                  <a:pt x="35869" y="15342"/>
                </a:cubicBezTo>
                <a:cubicBezTo>
                  <a:pt x="35884" y="15341"/>
                  <a:pt x="35896" y="15341"/>
                  <a:pt x="35911" y="15338"/>
                </a:cubicBezTo>
                <a:lnTo>
                  <a:pt x="36021" y="15328"/>
                </a:lnTo>
                <a:cubicBezTo>
                  <a:pt x="36033" y="15326"/>
                  <a:pt x="36041" y="15326"/>
                  <a:pt x="36053" y="15323"/>
                </a:cubicBezTo>
                <a:cubicBezTo>
                  <a:pt x="36149" y="15313"/>
                  <a:pt x="36246" y="15300"/>
                  <a:pt x="36343" y="15285"/>
                </a:cubicBezTo>
                <a:cubicBezTo>
                  <a:pt x="36347" y="15285"/>
                  <a:pt x="36350" y="15283"/>
                  <a:pt x="36355" y="15283"/>
                </a:cubicBezTo>
                <a:cubicBezTo>
                  <a:pt x="36399" y="15276"/>
                  <a:pt x="36440" y="15269"/>
                  <a:pt x="36484" y="15261"/>
                </a:cubicBezTo>
                <a:cubicBezTo>
                  <a:pt x="36496" y="15260"/>
                  <a:pt x="36509" y="15257"/>
                  <a:pt x="36520" y="15255"/>
                </a:cubicBezTo>
                <a:cubicBezTo>
                  <a:pt x="36556" y="15248"/>
                  <a:pt x="36592" y="15242"/>
                  <a:pt x="36628" y="15235"/>
                </a:cubicBezTo>
                <a:cubicBezTo>
                  <a:pt x="36643" y="15232"/>
                  <a:pt x="36656" y="15230"/>
                  <a:pt x="36671" y="15226"/>
                </a:cubicBezTo>
                <a:cubicBezTo>
                  <a:pt x="36703" y="15219"/>
                  <a:pt x="36739" y="15211"/>
                  <a:pt x="36771" y="15204"/>
                </a:cubicBezTo>
                <a:cubicBezTo>
                  <a:pt x="36786" y="15201"/>
                  <a:pt x="36800" y="15197"/>
                  <a:pt x="36815" y="15195"/>
                </a:cubicBezTo>
                <a:cubicBezTo>
                  <a:pt x="36849" y="15188"/>
                  <a:pt x="36884" y="15180"/>
                  <a:pt x="36917" y="15172"/>
                </a:cubicBezTo>
                <a:cubicBezTo>
                  <a:pt x="36931" y="15167"/>
                  <a:pt x="36946" y="15164"/>
                  <a:pt x="36959" y="15160"/>
                </a:cubicBezTo>
                <a:cubicBezTo>
                  <a:pt x="36995" y="15151"/>
                  <a:pt x="37031" y="15142"/>
                  <a:pt x="37065" y="15132"/>
                </a:cubicBezTo>
                <a:cubicBezTo>
                  <a:pt x="37077" y="15130"/>
                  <a:pt x="37086" y="15128"/>
                  <a:pt x="37098" y="15125"/>
                </a:cubicBezTo>
                <a:close/>
                <a:moveTo>
                  <a:pt x="32810" y="18949"/>
                </a:moveTo>
                <a:cubicBezTo>
                  <a:pt x="32898" y="19036"/>
                  <a:pt x="32992" y="19121"/>
                  <a:pt x="33089" y="19202"/>
                </a:cubicBezTo>
                <a:cubicBezTo>
                  <a:pt x="33082" y="19219"/>
                  <a:pt x="33075" y="19236"/>
                  <a:pt x="33066" y="19255"/>
                </a:cubicBezTo>
                <a:lnTo>
                  <a:pt x="33038" y="19315"/>
                </a:lnTo>
                <a:cubicBezTo>
                  <a:pt x="33003" y="19393"/>
                  <a:pt x="32967" y="19468"/>
                  <a:pt x="32934" y="19545"/>
                </a:cubicBezTo>
                <a:cubicBezTo>
                  <a:pt x="32926" y="19559"/>
                  <a:pt x="32920" y="19572"/>
                  <a:pt x="32913" y="19587"/>
                </a:cubicBezTo>
                <a:cubicBezTo>
                  <a:pt x="32872" y="19674"/>
                  <a:pt x="32832" y="19758"/>
                  <a:pt x="32791" y="19845"/>
                </a:cubicBezTo>
                <a:cubicBezTo>
                  <a:pt x="32781" y="19867"/>
                  <a:pt x="32772" y="19887"/>
                  <a:pt x="32760" y="19909"/>
                </a:cubicBezTo>
                <a:cubicBezTo>
                  <a:pt x="32717" y="19996"/>
                  <a:pt x="32676" y="20084"/>
                  <a:pt x="32632" y="20170"/>
                </a:cubicBezTo>
                <a:lnTo>
                  <a:pt x="32626" y="20181"/>
                </a:lnTo>
                <a:cubicBezTo>
                  <a:pt x="32583" y="20265"/>
                  <a:pt x="32539" y="20351"/>
                  <a:pt x="32497" y="20434"/>
                </a:cubicBezTo>
                <a:lnTo>
                  <a:pt x="32480" y="20468"/>
                </a:lnTo>
                <a:cubicBezTo>
                  <a:pt x="32489" y="20439"/>
                  <a:pt x="32500" y="20405"/>
                  <a:pt x="32508" y="20374"/>
                </a:cubicBezTo>
                <a:cubicBezTo>
                  <a:pt x="32517" y="20339"/>
                  <a:pt x="32526" y="20306"/>
                  <a:pt x="32536" y="20271"/>
                </a:cubicBezTo>
                <a:cubicBezTo>
                  <a:pt x="32538" y="20262"/>
                  <a:pt x="32541" y="20251"/>
                  <a:pt x="32542" y="20242"/>
                </a:cubicBezTo>
                <a:cubicBezTo>
                  <a:pt x="32545" y="20233"/>
                  <a:pt x="32548" y="20224"/>
                  <a:pt x="32550" y="20212"/>
                </a:cubicBezTo>
                <a:lnTo>
                  <a:pt x="32573" y="20124"/>
                </a:lnTo>
                <a:cubicBezTo>
                  <a:pt x="32579" y="20093"/>
                  <a:pt x="32589" y="20062"/>
                  <a:pt x="32597" y="20030"/>
                </a:cubicBezTo>
                <a:cubicBezTo>
                  <a:pt x="32600" y="20018"/>
                  <a:pt x="32601" y="20006"/>
                  <a:pt x="32606" y="19993"/>
                </a:cubicBezTo>
                <a:cubicBezTo>
                  <a:pt x="32613" y="19967"/>
                  <a:pt x="32619" y="19939"/>
                  <a:pt x="32626" y="19909"/>
                </a:cubicBezTo>
                <a:lnTo>
                  <a:pt x="32636" y="19859"/>
                </a:lnTo>
                <a:cubicBezTo>
                  <a:pt x="32642" y="19837"/>
                  <a:pt x="32648" y="19814"/>
                  <a:pt x="32653" y="19792"/>
                </a:cubicBezTo>
                <a:cubicBezTo>
                  <a:pt x="32657" y="19777"/>
                  <a:pt x="32658" y="19762"/>
                  <a:pt x="32663" y="19749"/>
                </a:cubicBezTo>
                <a:cubicBezTo>
                  <a:pt x="32670" y="19718"/>
                  <a:pt x="32676" y="19684"/>
                  <a:pt x="32683" y="19653"/>
                </a:cubicBezTo>
                <a:cubicBezTo>
                  <a:pt x="32689" y="19621"/>
                  <a:pt x="32697" y="19589"/>
                  <a:pt x="32703" y="19556"/>
                </a:cubicBezTo>
                <a:lnTo>
                  <a:pt x="32714" y="19500"/>
                </a:lnTo>
                <a:cubicBezTo>
                  <a:pt x="32720" y="19470"/>
                  <a:pt x="32728" y="19437"/>
                  <a:pt x="32732" y="19405"/>
                </a:cubicBezTo>
                <a:cubicBezTo>
                  <a:pt x="32738" y="19378"/>
                  <a:pt x="32744" y="19349"/>
                  <a:pt x="32750" y="19321"/>
                </a:cubicBezTo>
                <a:cubicBezTo>
                  <a:pt x="32753" y="19297"/>
                  <a:pt x="32757" y="19272"/>
                  <a:pt x="32761" y="19249"/>
                </a:cubicBezTo>
                <a:cubicBezTo>
                  <a:pt x="32767" y="19219"/>
                  <a:pt x="32772" y="19192"/>
                  <a:pt x="32776" y="19162"/>
                </a:cubicBezTo>
                <a:cubicBezTo>
                  <a:pt x="32781" y="19137"/>
                  <a:pt x="32786" y="19114"/>
                  <a:pt x="32789" y="19087"/>
                </a:cubicBezTo>
                <a:cubicBezTo>
                  <a:pt x="32795" y="19058"/>
                  <a:pt x="32798" y="19028"/>
                  <a:pt x="32803" y="18999"/>
                </a:cubicBezTo>
                <a:cubicBezTo>
                  <a:pt x="32804" y="18983"/>
                  <a:pt x="32808" y="18966"/>
                  <a:pt x="32810" y="18949"/>
                </a:cubicBezTo>
                <a:close/>
                <a:moveTo>
                  <a:pt x="9173" y="16548"/>
                </a:moveTo>
                <a:cubicBezTo>
                  <a:pt x="9838" y="16916"/>
                  <a:pt x="10504" y="17328"/>
                  <a:pt x="11126" y="17763"/>
                </a:cubicBezTo>
                <a:cubicBezTo>
                  <a:pt x="10578" y="18662"/>
                  <a:pt x="10114" y="19592"/>
                  <a:pt x="9750" y="20534"/>
                </a:cubicBezTo>
                <a:cubicBezTo>
                  <a:pt x="8960" y="20118"/>
                  <a:pt x="8160" y="19631"/>
                  <a:pt x="7417" y="19115"/>
                </a:cubicBezTo>
                <a:cubicBezTo>
                  <a:pt x="7932" y="18283"/>
                  <a:pt x="8490" y="17462"/>
                  <a:pt x="9094" y="16653"/>
                </a:cubicBezTo>
                <a:cubicBezTo>
                  <a:pt x="9119" y="16618"/>
                  <a:pt x="9147" y="16584"/>
                  <a:pt x="9173" y="16548"/>
                </a:cubicBezTo>
                <a:close/>
                <a:moveTo>
                  <a:pt x="40663" y="14544"/>
                </a:moveTo>
                <a:cubicBezTo>
                  <a:pt x="41543" y="14897"/>
                  <a:pt x="42319" y="15373"/>
                  <a:pt x="42893" y="15953"/>
                </a:cubicBezTo>
                <a:cubicBezTo>
                  <a:pt x="42700" y="17384"/>
                  <a:pt x="42343" y="18858"/>
                  <a:pt x="41829" y="20361"/>
                </a:cubicBezTo>
                <a:cubicBezTo>
                  <a:pt x="41619" y="20446"/>
                  <a:pt x="41388" y="20530"/>
                  <a:pt x="41145" y="20602"/>
                </a:cubicBezTo>
                <a:cubicBezTo>
                  <a:pt x="41145" y="20599"/>
                  <a:pt x="41145" y="20595"/>
                  <a:pt x="41148" y="20593"/>
                </a:cubicBezTo>
                <a:cubicBezTo>
                  <a:pt x="41150" y="20582"/>
                  <a:pt x="41151" y="20571"/>
                  <a:pt x="41151" y="20562"/>
                </a:cubicBezTo>
                <a:cubicBezTo>
                  <a:pt x="41163" y="20471"/>
                  <a:pt x="41173" y="20381"/>
                  <a:pt x="41182" y="20292"/>
                </a:cubicBezTo>
                <a:cubicBezTo>
                  <a:pt x="41185" y="20273"/>
                  <a:pt x="41187" y="20256"/>
                  <a:pt x="41188" y="20239"/>
                </a:cubicBezTo>
                <a:cubicBezTo>
                  <a:pt x="41197" y="20151"/>
                  <a:pt x="41207" y="20062"/>
                  <a:pt x="41215" y="19974"/>
                </a:cubicBezTo>
                <a:cubicBezTo>
                  <a:pt x="41216" y="19959"/>
                  <a:pt x="41216" y="19945"/>
                  <a:pt x="41217" y="19930"/>
                </a:cubicBezTo>
                <a:cubicBezTo>
                  <a:pt x="41225" y="19842"/>
                  <a:pt x="41232" y="19755"/>
                  <a:pt x="41238" y="19668"/>
                </a:cubicBezTo>
                <a:cubicBezTo>
                  <a:pt x="41238" y="19662"/>
                  <a:pt x="41238" y="19655"/>
                  <a:pt x="41240" y="19650"/>
                </a:cubicBezTo>
                <a:cubicBezTo>
                  <a:pt x="41244" y="19587"/>
                  <a:pt x="41247" y="19525"/>
                  <a:pt x="41251" y="19464"/>
                </a:cubicBezTo>
                <a:cubicBezTo>
                  <a:pt x="41253" y="19437"/>
                  <a:pt x="41253" y="19409"/>
                  <a:pt x="41254" y="19383"/>
                </a:cubicBezTo>
                <a:cubicBezTo>
                  <a:pt x="41254" y="19367"/>
                  <a:pt x="41256" y="19350"/>
                  <a:pt x="41256" y="19331"/>
                </a:cubicBezTo>
                <a:cubicBezTo>
                  <a:pt x="41260" y="19246"/>
                  <a:pt x="41262" y="19159"/>
                  <a:pt x="41263" y="19072"/>
                </a:cubicBezTo>
                <a:lnTo>
                  <a:pt x="41263" y="19027"/>
                </a:lnTo>
                <a:cubicBezTo>
                  <a:pt x="41266" y="18937"/>
                  <a:pt x="41266" y="18846"/>
                  <a:pt x="41266" y="18758"/>
                </a:cubicBezTo>
                <a:lnTo>
                  <a:pt x="41266" y="18756"/>
                </a:lnTo>
                <a:cubicBezTo>
                  <a:pt x="41266" y="18697"/>
                  <a:pt x="41266" y="18637"/>
                  <a:pt x="41263" y="18578"/>
                </a:cubicBezTo>
                <a:cubicBezTo>
                  <a:pt x="41263" y="18559"/>
                  <a:pt x="41263" y="18540"/>
                  <a:pt x="41262" y="18521"/>
                </a:cubicBezTo>
                <a:cubicBezTo>
                  <a:pt x="41262" y="18481"/>
                  <a:pt x="41260" y="18438"/>
                  <a:pt x="41260" y="18397"/>
                </a:cubicBezTo>
                <a:cubicBezTo>
                  <a:pt x="41260" y="18375"/>
                  <a:pt x="41259" y="18353"/>
                  <a:pt x="41259" y="18331"/>
                </a:cubicBezTo>
                <a:cubicBezTo>
                  <a:pt x="41256" y="18294"/>
                  <a:pt x="41256" y="18258"/>
                  <a:pt x="41254" y="18221"/>
                </a:cubicBezTo>
                <a:cubicBezTo>
                  <a:pt x="41253" y="18197"/>
                  <a:pt x="41253" y="18174"/>
                  <a:pt x="41251" y="18150"/>
                </a:cubicBezTo>
                <a:lnTo>
                  <a:pt x="41245" y="18044"/>
                </a:lnTo>
                <a:cubicBezTo>
                  <a:pt x="41244" y="18019"/>
                  <a:pt x="41241" y="17996"/>
                  <a:pt x="41240" y="17969"/>
                </a:cubicBezTo>
                <a:cubicBezTo>
                  <a:pt x="41238" y="17937"/>
                  <a:pt x="41237" y="17902"/>
                  <a:pt x="41232" y="17868"/>
                </a:cubicBezTo>
                <a:lnTo>
                  <a:pt x="41226" y="17791"/>
                </a:lnTo>
                <a:cubicBezTo>
                  <a:pt x="41225" y="17757"/>
                  <a:pt x="41222" y="17727"/>
                  <a:pt x="41219" y="17694"/>
                </a:cubicBezTo>
                <a:cubicBezTo>
                  <a:pt x="41217" y="17668"/>
                  <a:pt x="41215" y="17640"/>
                  <a:pt x="41212" y="17615"/>
                </a:cubicBezTo>
                <a:cubicBezTo>
                  <a:pt x="41209" y="17584"/>
                  <a:pt x="41207" y="17552"/>
                  <a:pt x="41203" y="17521"/>
                </a:cubicBezTo>
                <a:cubicBezTo>
                  <a:pt x="41201" y="17496"/>
                  <a:pt x="41197" y="17468"/>
                  <a:pt x="41194" y="17441"/>
                </a:cubicBezTo>
                <a:cubicBezTo>
                  <a:pt x="41190" y="17410"/>
                  <a:pt x="41187" y="17379"/>
                  <a:pt x="41182" y="17350"/>
                </a:cubicBezTo>
                <a:cubicBezTo>
                  <a:pt x="41179" y="17324"/>
                  <a:pt x="41175" y="17297"/>
                  <a:pt x="41173" y="17271"/>
                </a:cubicBezTo>
                <a:cubicBezTo>
                  <a:pt x="41170" y="17241"/>
                  <a:pt x="41166" y="17210"/>
                  <a:pt x="41163" y="17181"/>
                </a:cubicBezTo>
                <a:cubicBezTo>
                  <a:pt x="41159" y="17153"/>
                  <a:pt x="41156" y="17128"/>
                  <a:pt x="41151" y="17101"/>
                </a:cubicBezTo>
                <a:cubicBezTo>
                  <a:pt x="41148" y="17072"/>
                  <a:pt x="41144" y="17043"/>
                  <a:pt x="41138" y="17012"/>
                </a:cubicBezTo>
                <a:cubicBezTo>
                  <a:pt x="41135" y="16985"/>
                  <a:pt x="41131" y="16959"/>
                  <a:pt x="41126" y="16932"/>
                </a:cubicBezTo>
                <a:cubicBezTo>
                  <a:pt x="41122" y="16903"/>
                  <a:pt x="41116" y="16873"/>
                  <a:pt x="41112" y="16844"/>
                </a:cubicBezTo>
                <a:cubicBezTo>
                  <a:pt x="41107" y="16819"/>
                  <a:pt x="41101" y="16791"/>
                  <a:pt x="41098" y="16765"/>
                </a:cubicBezTo>
                <a:cubicBezTo>
                  <a:pt x="41092" y="16735"/>
                  <a:pt x="41090" y="16706"/>
                  <a:pt x="41084" y="16679"/>
                </a:cubicBezTo>
                <a:cubicBezTo>
                  <a:pt x="41078" y="16653"/>
                  <a:pt x="41075" y="16625"/>
                  <a:pt x="41069" y="16600"/>
                </a:cubicBezTo>
                <a:cubicBezTo>
                  <a:pt x="41063" y="16570"/>
                  <a:pt x="41057" y="16542"/>
                  <a:pt x="41053" y="16513"/>
                </a:cubicBezTo>
                <a:cubicBezTo>
                  <a:pt x="41047" y="16488"/>
                  <a:pt x="41041" y="16460"/>
                  <a:pt x="41035" y="16434"/>
                </a:cubicBezTo>
                <a:cubicBezTo>
                  <a:pt x="41031" y="16407"/>
                  <a:pt x="41025" y="16378"/>
                  <a:pt x="41019" y="16350"/>
                </a:cubicBezTo>
                <a:cubicBezTo>
                  <a:pt x="41013" y="16323"/>
                  <a:pt x="41009" y="16297"/>
                  <a:pt x="41001" y="16270"/>
                </a:cubicBezTo>
                <a:cubicBezTo>
                  <a:pt x="40995" y="16242"/>
                  <a:pt x="40988" y="16216"/>
                  <a:pt x="40982" y="16188"/>
                </a:cubicBezTo>
                <a:cubicBezTo>
                  <a:pt x="40976" y="16162"/>
                  <a:pt x="40969" y="16137"/>
                  <a:pt x="40964" y="16109"/>
                </a:cubicBezTo>
                <a:cubicBezTo>
                  <a:pt x="40957" y="16081"/>
                  <a:pt x="40951" y="16053"/>
                  <a:pt x="40944" y="16026"/>
                </a:cubicBezTo>
                <a:cubicBezTo>
                  <a:pt x="40937" y="16000"/>
                  <a:pt x="40931" y="15975"/>
                  <a:pt x="40923" y="15948"/>
                </a:cubicBezTo>
                <a:cubicBezTo>
                  <a:pt x="40916" y="15922"/>
                  <a:pt x="40909" y="15894"/>
                  <a:pt x="40903" y="15867"/>
                </a:cubicBezTo>
                <a:cubicBezTo>
                  <a:pt x="40895" y="15842"/>
                  <a:pt x="40888" y="15816"/>
                  <a:pt x="40884" y="15791"/>
                </a:cubicBezTo>
                <a:cubicBezTo>
                  <a:pt x="40876" y="15763"/>
                  <a:pt x="40869" y="15738"/>
                  <a:pt x="40862" y="15710"/>
                </a:cubicBezTo>
                <a:lnTo>
                  <a:pt x="40839" y="15632"/>
                </a:lnTo>
                <a:cubicBezTo>
                  <a:pt x="40832" y="15607"/>
                  <a:pt x="40825" y="15579"/>
                  <a:pt x="40814" y="15554"/>
                </a:cubicBezTo>
                <a:cubicBezTo>
                  <a:pt x="40807" y="15528"/>
                  <a:pt x="40798" y="15501"/>
                  <a:pt x="40791" y="15476"/>
                </a:cubicBezTo>
                <a:cubicBezTo>
                  <a:pt x="40784" y="15451"/>
                  <a:pt x="40775" y="15423"/>
                  <a:pt x="40767" y="15397"/>
                </a:cubicBezTo>
                <a:cubicBezTo>
                  <a:pt x="40760" y="15372"/>
                  <a:pt x="40751" y="15348"/>
                  <a:pt x="40744" y="15322"/>
                </a:cubicBezTo>
                <a:cubicBezTo>
                  <a:pt x="40734" y="15297"/>
                  <a:pt x="40726" y="15270"/>
                  <a:pt x="40717" y="15242"/>
                </a:cubicBezTo>
                <a:cubicBezTo>
                  <a:pt x="40709" y="15217"/>
                  <a:pt x="40701" y="15194"/>
                  <a:pt x="40692" y="15169"/>
                </a:cubicBezTo>
                <a:cubicBezTo>
                  <a:pt x="40682" y="15144"/>
                  <a:pt x="40673" y="15117"/>
                  <a:pt x="40664" y="15089"/>
                </a:cubicBezTo>
                <a:cubicBezTo>
                  <a:pt x="40656" y="15066"/>
                  <a:pt x="40645" y="15041"/>
                  <a:pt x="40636" y="15016"/>
                </a:cubicBezTo>
                <a:cubicBezTo>
                  <a:pt x="40628" y="14991"/>
                  <a:pt x="40619" y="14964"/>
                  <a:pt x="40607" y="14939"/>
                </a:cubicBezTo>
                <a:cubicBezTo>
                  <a:pt x="40607" y="14938"/>
                  <a:pt x="40606" y="14933"/>
                  <a:pt x="40606" y="14932"/>
                </a:cubicBezTo>
                <a:cubicBezTo>
                  <a:pt x="40626" y="14802"/>
                  <a:pt x="40645" y="14673"/>
                  <a:pt x="40663" y="14544"/>
                </a:cubicBezTo>
                <a:close/>
                <a:moveTo>
                  <a:pt x="11212" y="17822"/>
                </a:moveTo>
                <a:cubicBezTo>
                  <a:pt x="11370" y="17934"/>
                  <a:pt x="11526" y="18046"/>
                  <a:pt x="11679" y="18160"/>
                </a:cubicBezTo>
                <a:cubicBezTo>
                  <a:pt x="11618" y="18241"/>
                  <a:pt x="11556" y="18321"/>
                  <a:pt x="11495" y="18403"/>
                </a:cubicBezTo>
                <a:cubicBezTo>
                  <a:pt x="10945" y="19140"/>
                  <a:pt x="10436" y="19889"/>
                  <a:pt x="9964" y="20646"/>
                </a:cubicBezTo>
                <a:cubicBezTo>
                  <a:pt x="9923" y="20624"/>
                  <a:pt x="9880" y="20604"/>
                  <a:pt x="9841" y="20582"/>
                </a:cubicBezTo>
                <a:cubicBezTo>
                  <a:pt x="10197" y="19658"/>
                  <a:pt x="10657" y="18731"/>
                  <a:pt x="11212" y="17822"/>
                </a:cubicBezTo>
                <a:close/>
                <a:moveTo>
                  <a:pt x="37356" y="15620"/>
                </a:moveTo>
                <a:cubicBezTo>
                  <a:pt x="37876" y="16716"/>
                  <a:pt x="38140" y="17968"/>
                  <a:pt x="38142" y="19353"/>
                </a:cubicBezTo>
                <a:cubicBezTo>
                  <a:pt x="38142" y="19861"/>
                  <a:pt x="38107" y="20380"/>
                  <a:pt x="38039" y="20908"/>
                </a:cubicBezTo>
                <a:cubicBezTo>
                  <a:pt x="37218" y="20849"/>
                  <a:pt x="36402" y="20692"/>
                  <a:pt x="35641" y="20446"/>
                </a:cubicBezTo>
                <a:cubicBezTo>
                  <a:pt x="35952" y="19792"/>
                  <a:pt x="36233" y="19133"/>
                  <a:pt x="36483" y="18471"/>
                </a:cubicBezTo>
                <a:cubicBezTo>
                  <a:pt x="36848" y="17506"/>
                  <a:pt x="37140" y="16556"/>
                  <a:pt x="37356" y="15620"/>
                </a:cubicBezTo>
                <a:close/>
                <a:moveTo>
                  <a:pt x="40575" y="15122"/>
                </a:moveTo>
                <a:lnTo>
                  <a:pt x="40575" y="15123"/>
                </a:lnTo>
                <a:cubicBezTo>
                  <a:pt x="40584" y="15147"/>
                  <a:pt x="40591" y="15170"/>
                  <a:pt x="40600" y="15197"/>
                </a:cubicBezTo>
                <a:lnTo>
                  <a:pt x="40628" y="15273"/>
                </a:lnTo>
                <a:cubicBezTo>
                  <a:pt x="40635" y="15298"/>
                  <a:pt x="40644" y="15323"/>
                  <a:pt x="40651" y="15347"/>
                </a:cubicBezTo>
                <a:cubicBezTo>
                  <a:pt x="40660" y="15373"/>
                  <a:pt x="40667" y="15401"/>
                  <a:pt x="40676" y="15426"/>
                </a:cubicBezTo>
                <a:cubicBezTo>
                  <a:pt x="40684" y="15451"/>
                  <a:pt x="40691" y="15476"/>
                  <a:pt x="40701" y="15500"/>
                </a:cubicBezTo>
                <a:cubicBezTo>
                  <a:pt x="40709" y="15526"/>
                  <a:pt x="40717" y="15554"/>
                  <a:pt x="40725" y="15579"/>
                </a:cubicBezTo>
                <a:cubicBezTo>
                  <a:pt x="40732" y="15606"/>
                  <a:pt x="40739" y="15629"/>
                  <a:pt x="40747" y="15654"/>
                </a:cubicBezTo>
                <a:cubicBezTo>
                  <a:pt x="40754" y="15681"/>
                  <a:pt x="40762" y="15709"/>
                  <a:pt x="40770" y="15735"/>
                </a:cubicBezTo>
                <a:cubicBezTo>
                  <a:pt x="40778" y="15761"/>
                  <a:pt x="40785" y="15785"/>
                  <a:pt x="40791" y="15811"/>
                </a:cubicBezTo>
                <a:cubicBezTo>
                  <a:pt x="40798" y="15838"/>
                  <a:pt x="40806" y="15864"/>
                  <a:pt x="40813" y="15892"/>
                </a:cubicBezTo>
                <a:cubicBezTo>
                  <a:pt x="40820" y="15917"/>
                  <a:pt x="40826" y="15944"/>
                  <a:pt x="40834" y="15967"/>
                </a:cubicBezTo>
                <a:cubicBezTo>
                  <a:pt x="40841" y="15995"/>
                  <a:pt x="40848" y="16022"/>
                  <a:pt x="40853" y="16048"/>
                </a:cubicBezTo>
                <a:cubicBezTo>
                  <a:pt x="40859" y="16073"/>
                  <a:pt x="40866" y="16100"/>
                  <a:pt x="40872" y="16125"/>
                </a:cubicBezTo>
                <a:cubicBezTo>
                  <a:pt x="40879" y="16153"/>
                  <a:pt x="40885" y="16181"/>
                  <a:pt x="40892" y="16207"/>
                </a:cubicBezTo>
                <a:lnTo>
                  <a:pt x="40909" y="16285"/>
                </a:lnTo>
                <a:cubicBezTo>
                  <a:pt x="40914" y="16313"/>
                  <a:pt x="40922" y="16340"/>
                  <a:pt x="40926" y="16367"/>
                </a:cubicBezTo>
                <a:cubicBezTo>
                  <a:pt x="40932" y="16394"/>
                  <a:pt x="40938" y="16420"/>
                  <a:pt x="40944" y="16447"/>
                </a:cubicBezTo>
                <a:lnTo>
                  <a:pt x="40960" y="16529"/>
                </a:lnTo>
                <a:cubicBezTo>
                  <a:pt x="40966" y="16556"/>
                  <a:pt x="40970" y="16584"/>
                  <a:pt x="40975" y="16610"/>
                </a:cubicBezTo>
                <a:cubicBezTo>
                  <a:pt x="40981" y="16638"/>
                  <a:pt x="40985" y="16666"/>
                  <a:pt x="40989" y="16694"/>
                </a:cubicBezTo>
                <a:cubicBezTo>
                  <a:pt x="40995" y="16720"/>
                  <a:pt x="40998" y="16747"/>
                  <a:pt x="41004" y="16775"/>
                </a:cubicBezTo>
                <a:cubicBezTo>
                  <a:pt x="41010" y="16801"/>
                  <a:pt x="41013" y="16829"/>
                  <a:pt x="41019" y="16859"/>
                </a:cubicBezTo>
                <a:cubicBezTo>
                  <a:pt x="41022" y="16887"/>
                  <a:pt x="41028" y="16915"/>
                  <a:pt x="41032" y="16941"/>
                </a:cubicBezTo>
                <a:cubicBezTo>
                  <a:pt x="41035" y="16969"/>
                  <a:pt x="41041" y="16997"/>
                  <a:pt x="41044" y="17026"/>
                </a:cubicBezTo>
                <a:cubicBezTo>
                  <a:pt x="41048" y="17053"/>
                  <a:pt x="41051" y="17081"/>
                  <a:pt x="41056" y="17110"/>
                </a:cubicBezTo>
                <a:lnTo>
                  <a:pt x="41066" y="17193"/>
                </a:lnTo>
                <a:cubicBezTo>
                  <a:pt x="41070" y="17221"/>
                  <a:pt x="41073" y="17250"/>
                  <a:pt x="41078" y="17278"/>
                </a:cubicBezTo>
                <a:lnTo>
                  <a:pt x="41088" y="17360"/>
                </a:lnTo>
                <a:cubicBezTo>
                  <a:pt x="41092" y="17390"/>
                  <a:pt x="41094" y="17418"/>
                  <a:pt x="41098" y="17447"/>
                </a:cubicBezTo>
                <a:cubicBezTo>
                  <a:pt x="41101" y="17475"/>
                  <a:pt x="41103" y="17501"/>
                  <a:pt x="41107" y="17529"/>
                </a:cubicBezTo>
                <a:cubicBezTo>
                  <a:pt x="41110" y="17559"/>
                  <a:pt x="41113" y="17588"/>
                  <a:pt x="41116" y="17619"/>
                </a:cubicBezTo>
                <a:cubicBezTo>
                  <a:pt x="41117" y="17647"/>
                  <a:pt x="41122" y="17675"/>
                  <a:pt x="41123" y="17700"/>
                </a:cubicBezTo>
                <a:cubicBezTo>
                  <a:pt x="41125" y="17732"/>
                  <a:pt x="41129" y="17762"/>
                  <a:pt x="41131" y="17793"/>
                </a:cubicBezTo>
                <a:cubicBezTo>
                  <a:pt x="41132" y="17821"/>
                  <a:pt x="41135" y="17846"/>
                  <a:pt x="41137" y="17874"/>
                </a:cubicBezTo>
                <a:lnTo>
                  <a:pt x="41142" y="17968"/>
                </a:lnTo>
                <a:cubicBezTo>
                  <a:pt x="41144" y="17994"/>
                  <a:pt x="41145" y="18021"/>
                  <a:pt x="41147" y="18049"/>
                </a:cubicBezTo>
                <a:lnTo>
                  <a:pt x="41153" y="18147"/>
                </a:lnTo>
                <a:cubicBezTo>
                  <a:pt x="41154" y="18174"/>
                  <a:pt x="41154" y="18197"/>
                  <a:pt x="41157" y="18222"/>
                </a:cubicBezTo>
                <a:cubicBezTo>
                  <a:pt x="41159" y="18258"/>
                  <a:pt x="41159" y="18294"/>
                  <a:pt x="41160" y="18330"/>
                </a:cubicBezTo>
                <a:cubicBezTo>
                  <a:pt x="41160" y="18353"/>
                  <a:pt x="41162" y="18375"/>
                  <a:pt x="41162" y="18400"/>
                </a:cubicBezTo>
                <a:cubicBezTo>
                  <a:pt x="41165" y="18438"/>
                  <a:pt x="41165" y="18477"/>
                  <a:pt x="41165" y="18515"/>
                </a:cubicBezTo>
                <a:cubicBezTo>
                  <a:pt x="41165" y="18536"/>
                  <a:pt x="41166" y="18556"/>
                  <a:pt x="41166" y="18578"/>
                </a:cubicBezTo>
                <a:cubicBezTo>
                  <a:pt x="41166" y="18637"/>
                  <a:pt x="41167" y="18697"/>
                  <a:pt x="41167" y="18756"/>
                </a:cubicBezTo>
                <a:lnTo>
                  <a:pt x="41167" y="18927"/>
                </a:lnTo>
                <a:cubicBezTo>
                  <a:pt x="41167" y="18947"/>
                  <a:pt x="41167" y="18968"/>
                  <a:pt x="41166" y="18989"/>
                </a:cubicBezTo>
                <a:cubicBezTo>
                  <a:pt x="41166" y="19025"/>
                  <a:pt x="41165" y="19064"/>
                  <a:pt x="41165" y="19100"/>
                </a:cubicBezTo>
                <a:cubicBezTo>
                  <a:pt x="41165" y="19124"/>
                  <a:pt x="41162" y="19146"/>
                  <a:pt x="41162" y="19169"/>
                </a:cubicBezTo>
                <a:cubicBezTo>
                  <a:pt x="41160" y="19203"/>
                  <a:pt x="41160" y="19239"/>
                  <a:pt x="41159" y="19271"/>
                </a:cubicBezTo>
                <a:cubicBezTo>
                  <a:pt x="41157" y="19297"/>
                  <a:pt x="41157" y="19322"/>
                  <a:pt x="41154" y="19349"/>
                </a:cubicBezTo>
                <a:cubicBezTo>
                  <a:pt x="41153" y="19380"/>
                  <a:pt x="41153" y="19412"/>
                  <a:pt x="41151" y="19445"/>
                </a:cubicBezTo>
                <a:cubicBezTo>
                  <a:pt x="41150" y="19470"/>
                  <a:pt x="41147" y="19497"/>
                  <a:pt x="41147" y="19522"/>
                </a:cubicBezTo>
                <a:lnTo>
                  <a:pt x="41142" y="19617"/>
                </a:lnTo>
                <a:cubicBezTo>
                  <a:pt x="41140" y="19645"/>
                  <a:pt x="41138" y="19670"/>
                  <a:pt x="41137" y="19698"/>
                </a:cubicBezTo>
                <a:cubicBezTo>
                  <a:pt x="41135" y="19728"/>
                  <a:pt x="41132" y="19761"/>
                  <a:pt x="41129" y="19792"/>
                </a:cubicBezTo>
                <a:cubicBezTo>
                  <a:pt x="41128" y="19820"/>
                  <a:pt x="41125" y="19846"/>
                  <a:pt x="41122" y="19874"/>
                </a:cubicBezTo>
                <a:cubicBezTo>
                  <a:pt x="41120" y="19905"/>
                  <a:pt x="41116" y="19937"/>
                  <a:pt x="41115" y="19967"/>
                </a:cubicBezTo>
                <a:cubicBezTo>
                  <a:pt x="41113" y="19993"/>
                  <a:pt x="41109" y="20021"/>
                  <a:pt x="41107" y="20049"/>
                </a:cubicBezTo>
                <a:cubicBezTo>
                  <a:pt x="41103" y="20080"/>
                  <a:pt x="41101" y="20111"/>
                  <a:pt x="41098" y="20143"/>
                </a:cubicBezTo>
                <a:cubicBezTo>
                  <a:pt x="41095" y="20170"/>
                  <a:pt x="41092" y="20198"/>
                  <a:pt x="41088" y="20226"/>
                </a:cubicBezTo>
                <a:cubicBezTo>
                  <a:pt x="41085" y="20256"/>
                  <a:pt x="41081" y="20287"/>
                  <a:pt x="41079" y="20320"/>
                </a:cubicBezTo>
                <a:cubicBezTo>
                  <a:pt x="41076" y="20346"/>
                  <a:pt x="41073" y="20374"/>
                  <a:pt x="41070" y="20402"/>
                </a:cubicBezTo>
                <a:lnTo>
                  <a:pt x="41059" y="20496"/>
                </a:lnTo>
                <a:lnTo>
                  <a:pt x="41048" y="20579"/>
                </a:lnTo>
                <a:cubicBezTo>
                  <a:pt x="41047" y="20596"/>
                  <a:pt x="41042" y="20615"/>
                  <a:pt x="41041" y="20632"/>
                </a:cubicBezTo>
                <a:cubicBezTo>
                  <a:pt x="40335" y="20830"/>
                  <a:pt x="39572" y="20927"/>
                  <a:pt x="38796" y="20932"/>
                </a:cubicBezTo>
                <a:cubicBezTo>
                  <a:pt x="38995" y="20486"/>
                  <a:pt x="39177" y="20037"/>
                  <a:pt x="39348" y="19587"/>
                </a:cubicBezTo>
                <a:cubicBezTo>
                  <a:pt x="39922" y="18066"/>
                  <a:pt x="40332" y="16573"/>
                  <a:pt x="40575" y="15122"/>
                </a:cubicBezTo>
                <a:close/>
                <a:moveTo>
                  <a:pt x="39358" y="14130"/>
                </a:moveTo>
                <a:cubicBezTo>
                  <a:pt x="39673" y="14205"/>
                  <a:pt x="39980" y="14296"/>
                  <a:pt x="40276" y="14399"/>
                </a:cubicBezTo>
                <a:cubicBezTo>
                  <a:pt x="40288" y="14421"/>
                  <a:pt x="40297" y="14445"/>
                  <a:pt x="40307" y="14467"/>
                </a:cubicBezTo>
                <a:cubicBezTo>
                  <a:pt x="40319" y="14491"/>
                  <a:pt x="40329" y="14517"/>
                  <a:pt x="40341" y="14541"/>
                </a:cubicBezTo>
                <a:cubicBezTo>
                  <a:pt x="40351" y="14564"/>
                  <a:pt x="40361" y="14588"/>
                  <a:pt x="40372" y="14613"/>
                </a:cubicBezTo>
                <a:cubicBezTo>
                  <a:pt x="40383" y="14636"/>
                  <a:pt x="40394" y="14661"/>
                  <a:pt x="40403" y="14686"/>
                </a:cubicBezTo>
                <a:cubicBezTo>
                  <a:pt x="40413" y="14710"/>
                  <a:pt x="40423" y="14733"/>
                  <a:pt x="40432" y="14757"/>
                </a:cubicBezTo>
                <a:cubicBezTo>
                  <a:pt x="40444" y="14783"/>
                  <a:pt x="40453" y="14807"/>
                  <a:pt x="40461" y="14833"/>
                </a:cubicBezTo>
                <a:lnTo>
                  <a:pt x="40489" y="14904"/>
                </a:lnTo>
                <a:cubicBezTo>
                  <a:pt x="40495" y="14917"/>
                  <a:pt x="40498" y="14930"/>
                  <a:pt x="40504" y="14944"/>
                </a:cubicBezTo>
                <a:cubicBezTo>
                  <a:pt x="40267" y="16441"/>
                  <a:pt x="39850" y="17985"/>
                  <a:pt x="39254" y="19559"/>
                </a:cubicBezTo>
                <a:cubicBezTo>
                  <a:pt x="39079" y="20021"/>
                  <a:pt x="38892" y="20481"/>
                  <a:pt x="38689" y="20939"/>
                </a:cubicBezTo>
                <a:cubicBezTo>
                  <a:pt x="38508" y="20932"/>
                  <a:pt x="38321" y="20926"/>
                  <a:pt x="38136" y="20912"/>
                </a:cubicBezTo>
                <a:cubicBezTo>
                  <a:pt x="38204" y="20383"/>
                  <a:pt x="38239" y="19864"/>
                  <a:pt x="38239" y="19352"/>
                </a:cubicBezTo>
                <a:cubicBezTo>
                  <a:pt x="38237" y="17905"/>
                  <a:pt x="37952" y="16600"/>
                  <a:pt x="37392" y="15466"/>
                </a:cubicBezTo>
                <a:cubicBezTo>
                  <a:pt x="37424" y="15314"/>
                  <a:pt x="37458" y="15164"/>
                  <a:pt x="37487" y="15014"/>
                </a:cubicBezTo>
                <a:cubicBezTo>
                  <a:pt x="37505" y="15010"/>
                  <a:pt x="37524" y="15004"/>
                  <a:pt x="37542" y="14997"/>
                </a:cubicBezTo>
                <a:cubicBezTo>
                  <a:pt x="37552" y="14992"/>
                  <a:pt x="37559" y="14991"/>
                  <a:pt x="37568" y="14988"/>
                </a:cubicBezTo>
                <a:cubicBezTo>
                  <a:pt x="37606" y="14975"/>
                  <a:pt x="37645" y="14961"/>
                  <a:pt x="37684" y="14947"/>
                </a:cubicBezTo>
                <a:cubicBezTo>
                  <a:pt x="37696" y="14941"/>
                  <a:pt x="37711" y="14938"/>
                  <a:pt x="37724" y="14932"/>
                </a:cubicBezTo>
                <a:cubicBezTo>
                  <a:pt x="37758" y="14919"/>
                  <a:pt x="37792" y="14908"/>
                  <a:pt x="37826" y="14895"/>
                </a:cubicBezTo>
                <a:cubicBezTo>
                  <a:pt x="37840" y="14889"/>
                  <a:pt x="37857" y="14885"/>
                  <a:pt x="37871" y="14879"/>
                </a:cubicBezTo>
                <a:cubicBezTo>
                  <a:pt x="37905" y="14866"/>
                  <a:pt x="37936" y="14852"/>
                  <a:pt x="37968" y="14842"/>
                </a:cubicBezTo>
                <a:cubicBezTo>
                  <a:pt x="37984" y="14836"/>
                  <a:pt x="38001" y="14829"/>
                  <a:pt x="38017" y="14823"/>
                </a:cubicBezTo>
                <a:cubicBezTo>
                  <a:pt x="38049" y="14811"/>
                  <a:pt x="38082" y="14798"/>
                  <a:pt x="38114" y="14783"/>
                </a:cubicBezTo>
                <a:cubicBezTo>
                  <a:pt x="38129" y="14777"/>
                  <a:pt x="38143" y="14770"/>
                  <a:pt x="38160" y="14764"/>
                </a:cubicBezTo>
                <a:cubicBezTo>
                  <a:pt x="38193" y="14749"/>
                  <a:pt x="38229" y="14735"/>
                  <a:pt x="38261" y="14720"/>
                </a:cubicBezTo>
                <a:lnTo>
                  <a:pt x="38299" y="14704"/>
                </a:lnTo>
                <a:cubicBezTo>
                  <a:pt x="38342" y="14686"/>
                  <a:pt x="38383" y="14666"/>
                  <a:pt x="38423" y="14647"/>
                </a:cubicBezTo>
                <a:cubicBezTo>
                  <a:pt x="38429" y="14645"/>
                  <a:pt x="38435" y="14642"/>
                  <a:pt x="38438" y="14639"/>
                </a:cubicBezTo>
                <a:cubicBezTo>
                  <a:pt x="38486" y="14617"/>
                  <a:pt x="38533" y="14594"/>
                  <a:pt x="38579" y="14572"/>
                </a:cubicBezTo>
                <a:cubicBezTo>
                  <a:pt x="38585" y="14569"/>
                  <a:pt x="38590" y="14566"/>
                  <a:pt x="38598" y="14563"/>
                </a:cubicBezTo>
                <a:cubicBezTo>
                  <a:pt x="38638" y="14542"/>
                  <a:pt x="38677" y="14522"/>
                  <a:pt x="38717" y="14502"/>
                </a:cubicBezTo>
                <a:cubicBezTo>
                  <a:pt x="38732" y="14495"/>
                  <a:pt x="38745" y="14488"/>
                  <a:pt x="38760" y="14480"/>
                </a:cubicBezTo>
                <a:lnTo>
                  <a:pt x="38854" y="14430"/>
                </a:lnTo>
                <a:lnTo>
                  <a:pt x="38902" y="14402"/>
                </a:lnTo>
                <a:cubicBezTo>
                  <a:pt x="38932" y="14386"/>
                  <a:pt x="38960" y="14371"/>
                  <a:pt x="38989" y="14355"/>
                </a:cubicBezTo>
                <a:cubicBezTo>
                  <a:pt x="39005" y="14345"/>
                  <a:pt x="39024" y="14335"/>
                  <a:pt x="39041" y="14326"/>
                </a:cubicBezTo>
                <a:lnTo>
                  <a:pt x="39123" y="14276"/>
                </a:lnTo>
                <a:cubicBezTo>
                  <a:pt x="39142" y="14264"/>
                  <a:pt x="39158" y="14255"/>
                  <a:pt x="39177" y="14245"/>
                </a:cubicBezTo>
                <a:cubicBezTo>
                  <a:pt x="39204" y="14227"/>
                  <a:pt x="39232" y="14210"/>
                  <a:pt x="39260" y="14194"/>
                </a:cubicBezTo>
                <a:cubicBezTo>
                  <a:pt x="39276" y="14182"/>
                  <a:pt x="39292" y="14173"/>
                  <a:pt x="39310" y="14161"/>
                </a:cubicBezTo>
                <a:cubicBezTo>
                  <a:pt x="39326" y="14151"/>
                  <a:pt x="39342" y="14139"/>
                  <a:pt x="39358" y="14130"/>
                </a:cubicBezTo>
                <a:close/>
                <a:moveTo>
                  <a:pt x="18281" y="15107"/>
                </a:moveTo>
                <a:cubicBezTo>
                  <a:pt x="18288" y="15114"/>
                  <a:pt x="18295" y="15122"/>
                  <a:pt x="18303" y="15126"/>
                </a:cubicBezTo>
                <a:cubicBezTo>
                  <a:pt x="18312" y="15136"/>
                  <a:pt x="18322" y="15145"/>
                  <a:pt x="18331" y="15153"/>
                </a:cubicBezTo>
                <a:cubicBezTo>
                  <a:pt x="18344" y="15166"/>
                  <a:pt x="18356" y="15176"/>
                  <a:pt x="18369" y="15189"/>
                </a:cubicBezTo>
                <a:cubicBezTo>
                  <a:pt x="18379" y="15198"/>
                  <a:pt x="18388" y="15205"/>
                  <a:pt x="18397" y="15214"/>
                </a:cubicBezTo>
                <a:cubicBezTo>
                  <a:pt x="18410" y="15226"/>
                  <a:pt x="18422" y="15239"/>
                  <a:pt x="18435" y="15250"/>
                </a:cubicBezTo>
                <a:cubicBezTo>
                  <a:pt x="18445" y="15257"/>
                  <a:pt x="18453" y="15266"/>
                  <a:pt x="18462" y="15273"/>
                </a:cubicBezTo>
                <a:cubicBezTo>
                  <a:pt x="18475" y="15285"/>
                  <a:pt x="18487" y="15298"/>
                  <a:pt x="18500" y="15308"/>
                </a:cubicBezTo>
                <a:cubicBezTo>
                  <a:pt x="18507" y="15316"/>
                  <a:pt x="18516" y="15323"/>
                  <a:pt x="18523" y="15330"/>
                </a:cubicBezTo>
                <a:cubicBezTo>
                  <a:pt x="18537" y="15342"/>
                  <a:pt x="18550" y="15353"/>
                  <a:pt x="18563" y="15366"/>
                </a:cubicBezTo>
                <a:cubicBezTo>
                  <a:pt x="18569" y="15373"/>
                  <a:pt x="18576" y="15379"/>
                  <a:pt x="18585" y="15386"/>
                </a:cubicBezTo>
                <a:cubicBezTo>
                  <a:pt x="18597" y="15397"/>
                  <a:pt x="18612" y="15410"/>
                  <a:pt x="18625" y="15420"/>
                </a:cubicBezTo>
                <a:cubicBezTo>
                  <a:pt x="18631" y="15426"/>
                  <a:pt x="18638" y="15432"/>
                  <a:pt x="18644" y="15438"/>
                </a:cubicBezTo>
                <a:cubicBezTo>
                  <a:pt x="18659" y="15450"/>
                  <a:pt x="18673" y="15463"/>
                  <a:pt x="18688" y="15475"/>
                </a:cubicBezTo>
                <a:cubicBezTo>
                  <a:pt x="18691" y="15478"/>
                  <a:pt x="18697" y="15482"/>
                  <a:pt x="18700" y="15485"/>
                </a:cubicBezTo>
                <a:cubicBezTo>
                  <a:pt x="18719" y="15501"/>
                  <a:pt x="18737" y="15516"/>
                  <a:pt x="18756" y="15531"/>
                </a:cubicBezTo>
                <a:cubicBezTo>
                  <a:pt x="18813" y="15578"/>
                  <a:pt x="18866" y="15619"/>
                  <a:pt x="18918" y="15658"/>
                </a:cubicBezTo>
                <a:cubicBezTo>
                  <a:pt x="18919" y="15658"/>
                  <a:pt x="18919" y="15660"/>
                  <a:pt x="18920" y="15660"/>
                </a:cubicBezTo>
                <a:cubicBezTo>
                  <a:pt x="18938" y="15670"/>
                  <a:pt x="18953" y="15684"/>
                  <a:pt x="18968" y="15695"/>
                </a:cubicBezTo>
                <a:cubicBezTo>
                  <a:pt x="18969" y="15697"/>
                  <a:pt x="18972" y="15698"/>
                  <a:pt x="18975" y="15701"/>
                </a:cubicBezTo>
                <a:cubicBezTo>
                  <a:pt x="18990" y="15710"/>
                  <a:pt x="19001" y="15720"/>
                  <a:pt x="19015" y="15729"/>
                </a:cubicBezTo>
                <a:cubicBezTo>
                  <a:pt x="19019" y="15732"/>
                  <a:pt x="19020" y="15734"/>
                  <a:pt x="19023" y="15738"/>
                </a:cubicBezTo>
                <a:cubicBezTo>
                  <a:pt x="19037" y="15747"/>
                  <a:pt x="19050" y="15754"/>
                  <a:pt x="19060" y="15763"/>
                </a:cubicBezTo>
                <a:cubicBezTo>
                  <a:pt x="19065" y="15764"/>
                  <a:pt x="19068" y="15769"/>
                  <a:pt x="19072" y="15770"/>
                </a:cubicBezTo>
                <a:cubicBezTo>
                  <a:pt x="19079" y="15776"/>
                  <a:pt x="19087" y="15782"/>
                  <a:pt x="19094" y="15785"/>
                </a:cubicBezTo>
                <a:cubicBezTo>
                  <a:pt x="17232" y="17263"/>
                  <a:pt x="15648" y="19034"/>
                  <a:pt x="14459" y="20945"/>
                </a:cubicBezTo>
                <a:cubicBezTo>
                  <a:pt x="14349" y="20654"/>
                  <a:pt x="14118" y="20306"/>
                  <a:pt x="13783" y="19917"/>
                </a:cubicBezTo>
                <a:cubicBezTo>
                  <a:pt x="13812" y="19875"/>
                  <a:pt x="13843" y="19834"/>
                  <a:pt x="13874" y="19793"/>
                </a:cubicBezTo>
                <a:cubicBezTo>
                  <a:pt x="13961" y="19677"/>
                  <a:pt x="14049" y="19562"/>
                  <a:pt x="14137" y="19446"/>
                </a:cubicBezTo>
                <a:cubicBezTo>
                  <a:pt x="14167" y="19409"/>
                  <a:pt x="14196" y="19372"/>
                  <a:pt x="14224" y="19334"/>
                </a:cubicBezTo>
                <a:lnTo>
                  <a:pt x="14405" y="19102"/>
                </a:lnTo>
                <a:cubicBezTo>
                  <a:pt x="14440" y="19058"/>
                  <a:pt x="14475" y="19015"/>
                  <a:pt x="14511" y="18971"/>
                </a:cubicBezTo>
                <a:cubicBezTo>
                  <a:pt x="14567" y="18902"/>
                  <a:pt x="14624" y="18830"/>
                  <a:pt x="14681" y="18761"/>
                </a:cubicBezTo>
                <a:cubicBezTo>
                  <a:pt x="14718" y="18716"/>
                  <a:pt x="14755" y="18672"/>
                  <a:pt x="14792" y="18625"/>
                </a:cubicBezTo>
                <a:cubicBezTo>
                  <a:pt x="14849" y="18556"/>
                  <a:pt x="14906" y="18488"/>
                  <a:pt x="14965" y="18418"/>
                </a:cubicBezTo>
                <a:cubicBezTo>
                  <a:pt x="15002" y="18375"/>
                  <a:pt x="15039" y="18331"/>
                  <a:pt x="15076" y="18290"/>
                </a:cubicBezTo>
                <a:cubicBezTo>
                  <a:pt x="15139" y="18218"/>
                  <a:pt x="15201" y="18144"/>
                  <a:pt x="15264" y="18072"/>
                </a:cubicBezTo>
                <a:cubicBezTo>
                  <a:pt x="15296" y="18034"/>
                  <a:pt x="15330" y="17997"/>
                  <a:pt x="15364" y="17959"/>
                </a:cubicBezTo>
                <a:cubicBezTo>
                  <a:pt x="15443" y="17866"/>
                  <a:pt x="15524" y="17777"/>
                  <a:pt x="15608" y="17687"/>
                </a:cubicBezTo>
                <a:cubicBezTo>
                  <a:pt x="15624" y="17668"/>
                  <a:pt x="15639" y="17652"/>
                  <a:pt x="15655" y="17632"/>
                </a:cubicBezTo>
                <a:cubicBezTo>
                  <a:pt x="15752" y="17527"/>
                  <a:pt x="15852" y="17419"/>
                  <a:pt x="15954" y="17313"/>
                </a:cubicBezTo>
                <a:cubicBezTo>
                  <a:pt x="15983" y="17282"/>
                  <a:pt x="16014" y="17250"/>
                  <a:pt x="16043" y="17219"/>
                </a:cubicBezTo>
                <a:cubicBezTo>
                  <a:pt x="16113" y="17146"/>
                  <a:pt x="16185" y="17071"/>
                  <a:pt x="16257" y="16997"/>
                </a:cubicBezTo>
                <a:cubicBezTo>
                  <a:pt x="16295" y="16959"/>
                  <a:pt x="16335" y="16918"/>
                  <a:pt x="16373" y="16879"/>
                </a:cubicBezTo>
                <a:cubicBezTo>
                  <a:pt x="16436" y="16813"/>
                  <a:pt x="16501" y="16748"/>
                  <a:pt x="16567" y="16682"/>
                </a:cubicBezTo>
                <a:cubicBezTo>
                  <a:pt x="16608" y="16643"/>
                  <a:pt x="16651" y="16601"/>
                  <a:pt x="16691" y="16559"/>
                </a:cubicBezTo>
                <a:cubicBezTo>
                  <a:pt x="16755" y="16497"/>
                  <a:pt x="16820" y="16432"/>
                  <a:pt x="16886" y="16370"/>
                </a:cubicBezTo>
                <a:cubicBezTo>
                  <a:pt x="16926" y="16329"/>
                  <a:pt x="16969" y="16291"/>
                  <a:pt x="17011" y="16250"/>
                </a:cubicBezTo>
                <a:cubicBezTo>
                  <a:pt x="17079" y="16187"/>
                  <a:pt x="17147" y="16122"/>
                  <a:pt x="17217" y="16057"/>
                </a:cubicBezTo>
                <a:cubicBezTo>
                  <a:pt x="17255" y="16020"/>
                  <a:pt x="17294" y="15985"/>
                  <a:pt x="17332" y="15948"/>
                </a:cubicBezTo>
                <a:cubicBezTo>
                  <a:pt x="17413" y="15873"/>
                  <a:pt x="17497" y="15798"/>
                  <a:pt x="17579" y="15722"/>
                </a:cubicBezTo>
                <a:cubicBezTo>
                  <a:pt x="17604" y="15698"/>
                  <a:pt x="17631" y="15675"/>
                  <a:pt x="17657" y="15651"/>
                </a:cubicBezTo>
                <a:cubicBezTo>
                  <a:pt x="17766" y="15553"/>
                  <a:pt x="17876" y="15456"/>
                  <a:pt x="17986" y="15358"/>
                </a:cubicBezTo>
                <a:lnTo>
                  <a:pt x="18069" y="15286"/>
                </a:lnTo>
                <a:cubicBezTo>
                  <a:pt x="18139" y="15226"/>
                  <a:pt x="18209" y="15166"/>
                  <a:pt x="18281" y="15107"/>
                </a:cubicBezTo>
                <a:close/>
                <a:moveTo>
                  <a:pt x="9805" y="20674"/>
                </a:moveTo>
                <a:cubicBezTo>
                  <a:pt x="9842" y="20692"/>
                  <a:pt x="9879" y="20712"/>
                  <a:pt x="9916" y="20732"/>
                </a:cubicBezTo>
                <a:cubicBezTo>
                  <a:pt x="9807" y="20905"/>
                  <a:pt x="9702" y="21082"/>
                  <a:pt x="9600" y="21258"/>
                </a:cubicBezTo>
                <a:cubicBezTo>
                  <a:pt x="9661" y="21064"/>
                  <a:pt x="9732" y="20868"/>
                  <a:pt x="9805" y="20674"/>
                </a:cubicBezTo>
                <a:close/>
                <a:moveTo>
                  <a:pt x="19188" y="15844"/>
                </a:moveTo>
                <a:cubicBezTo>
                  <a:pt x="19190" y="15845"/>
                  <a:pt x="19193" y="15848"/>
                  <a:pt x="19194" y="15848"/>
                </a:cubicBezTo>
                <a:lnTo>
                  <a:pt x="19206" y="15853"/>
                </a:lnTo>
                <a:cubicBezTo>
                  <a:pt x="19215" y="15859"/>
                  <a:pt x="19226" y="15864"/>
                  <a:pt x="19235" y="15870"/>
                </a:cubicBezTo>
                <a:lnTo>
                  <a:pt x="19247" y="15875"/>
                </a:lnTo>
                <a:cubicBezTo>
                  <a:pt x="19256" y="15881"/>
                  <a:pt x="19265" y="15885"/>
                  <a:pt x="19273" y="15889"/>
                </a:cubicBezTo>
                <a:lnTo>
                  <a:pt x="19285" y="15895"/>
                </a:lnTo>
                <a:cubicBezTo>
                  <a:pt x="19294" y="15900"/>
                  <a:pt x="19301" y="15903"/>
                  <a:pt x="19310" y="15907"/>
                </a:cubicBezTo>
                <a:cubicBezTo>
                  <a:pt x="19315" y="15909"/>
                  <a:pt x="19318" y="15910"/>
                  <a:pt x="19322" y="15910"/>
                </a:cubicBezTo>
                <a:cubicBezTo>
                  <a:pt x="19331" y="15914"/>
                  <a:pt x="19338" y="15917"/>
                  <a:pt x="19346" y="15919"/>
                </a:cubicBezTo>
                <a:cubicBezTo>
                  <a:pt x="19350" y="15922"/>
                  <a:pt x="19353" y="15922"/>
                  <a:pt x="19357" y="15923"/>
                </a:cubicBezTo>
                <a:cubicBezTo>
                  <a:pt x="19365" y="15926"/>
                  <a:pt x="19372" y="15929"/>
                  <a:pt x="19381" y="15931"/>
                </a:cubicBezTo>
                <a:cubicBezTo>
                  <a:pt x="19384" y="15932"/>
                  <a:pt x="19388" y="15932"/>
                  <a:pt x="19390" y="15934"/>
                </a:cubicBezTo>
                <a:lnTo>
                  <a:pt x="19412" y="15939"/>
                </a:lnTo>
                <a:cubicBezTo>
                  <a:pt x="19416" y="15939"/>
                  <a:pt x="19418" y="15941"/>
                  <a:pt x="19421" y="15941"/>
                </a:cubicBezTo>
                <a:cubicBezTo>
                  <a:pt x="19424" y="15941"/>
                  <a:pt x="19424" y="15941"/>
                  <a:pt x="19425" y="15944"/>
                </a:cubicBezTo>
                <a:cubicBezTo>
                  <a:pt x="19396" y="15967"/>
                  <a:pt x="19366" y="15991"/>
                  <a:pt x="19335" y="16014"/>
                </a:cubicBezTo>
                <a:cubicBezTo>
                  <a:pt x="19093" y="16210"/>
                  <a:pt x="18818" y="16432"/>
                  <a:pt x="18612" y="16622"/>
                </a:cubicBezTo>
                <a:cubicBezTo>
                  <a:pt x="18529" y="16698"/>
                  <a:pt x="18438" y="16782"/>
                  <a:pt x="18342" y="16870"/>
                </a:cubicBezTo>
                <a:cubicBezTo>
                  <a:pt x="18331" y="16879"/>
                  <a:pt x="18320" y="16890"/>
                  <a:pt x="18309" y="16900"/>
                </a:cubicBezTo>
                <a:cubicBezTo>
                  <a:pt x="18134" y="17057"/>
                  <a:pt x="17963" y="17216"/>
                  <a:pt x="17803" y="17366"/>
                </a:cubicBezTo>
                <a:cubicBezTo>
                  <a:pt x="17791" y="17379"/>
                  <a:pt x="17778" y="17393"/>
                  <a:pt x="17764" y="17403"/>
                </a:cubicBezTo>
                <a:cubicBezTo>
                  <a:pt x="17754" y="17415"/>
                  <a:pt x="17742" y="17425"/>
                  <a:pt x="17732" y="17434"/>
                </a:cubicBezTo>
                <a:cubicBezTo>
                  <a:pt x="17722" y="17444"/>
                  <a:pt x="17711" y="17453"/>
                  <a:pt x="17703" y="17463"/>
                </a:cubicBezTo>
                <a:cubicBezTo>
                  <a:pt x="17344" y="17813"/>
                  <a:pt x="17080" y="18085"/>
                  <a:pt x="16901" y="18290"/>
                </a:cubicBezTo>
                <a:cubicBezTo>
                  <a:pt x="16898" y="18293"/>
                  <a:pt x="16895" y="18294"/>
                  <a:pt x="16894" y="18299"/>
                </a:cubicBezTo>
                <a:cubicBezTo>
                  <a:pt x="16439" y="18791"/>
                  <a:pt x="16148" y="19146"/>
                  <a:pt x="16132" y="19167"/>
                </a:cubicBezTo>
                <a:cubicBezTo>
                  <a:pt x="15942" y="19395"/>
                  <a:pt x="15696" y="19705"/>
                  <a:pt x="15498" y="19968"/>
                </a:cubicBezTo>
                <a:cubicBezTo>
                  <a:pt x="15498" y="19968"/>
                  <a:pt x="15498" y="19970"/>
                  <a:pt x="15496" y="19970"/>
                </a:cubicBezTo>
                <a:cubicBezTo>
                  <a:pt x="15477" y="19993"/>
                  <a:pt x="15461" y="20015"/>
                  <a:pt x="15445" y="20040"/>
                </a:cubicBezTo>
                <a:cubicBezTo>
                  <a:pt x="15440" y="20045"/>
                  <a:pt x="15434" y="20052"/>
                  <a:pt x="15430" y="20058"/>
                </a:cubicBezTo>
                <a:cubicBezTo>
                  <a:pt x="15242" y="20309"/>
                  <a:pt x="14970" y="20680"/>
                  <a:pt x="14783" y="20974"/>
                </a:cubicBezTo>
                <a:cubicBezTo>
                  <a:pt x="14703" y="21092"/>
                  <a:pt x="14626" y="21211"/>
                  <a:pt x="14551" y="21329"/>
                </a:cubicBezTo>
                <a:cubicBezTo>
                  <a:pt x="14549" y="21248"/>
                  <a:pt x="14536" y="21161"/>
                  <a:pt x="14508" y="21067"/>
                </a:cubicBezTo>
                <a:cubicBezTo>
                  <a:pt x="15676" y="19180"/>
                  <a:pt x="17261" y="17368"/>
                  <a:pt x="19188" y="15844"/>
                </a:cubicBezTo>
                <a:close/>
                <a:moveTo>
                  <a:pt x="11757" y="18219"/>
                </a:moveTo>
                <a:cubicBezTo>
                  <a:pt x="12344" y="18662"/>
                  <a:pt x="12880" y="19121"/>
                  <a:pt x="13322" y="19567"/>
                </a:cubicBezTo>
                <a:cubicBezTo>
                  <a:pt x="13306" y="19593"/>
                  <a:pt x="13291" y="19618"/>
                  <a:pt x="13274" y="19645"/>
                </a:cubicBezTo>
                <a:cubicBezTo>
                  <a:pt x="13247" y="19690"/>
                  <a:pt x="13219" y="19736"/>
                  <a:pt x="13194" y="19783"/>
                </a:cubicBezTo>
                <a:cubicBezTo>
                  <a:pt x="13171" y="19821"/>
                  <a:pt x="13147" y="19858"/>
                  <a:pt x="13125" y="19896"/>
                </a:cubicBezTo>
                <a:cubicBezTo>
                  <a:pt x="13124" y="19898"/>
                  <a:pt x="13124" y="19900"/>
                  <a:pt x="13122" y="19902"/>
                </a:cubicBezTo>
                <a:cubicBezTo>
                  <a:pt x="13094" y="19948"/>
                  <a:pt x="13068" y="19993"/>
                  <a:pt x="13043" y="20042"/>
                </a:cubicBezTo>
                <a:cubicBezTo>
                  <a:pt x="13021" y="20081"/>
                  <a:pt x="12997" y="20121"/>
                  <a:pt x="12975" y="20161"/>
                </a:cubicBezTo>
                <a:cubicBezTo>
                  <a:pt x="12949" y="20209"/>
                  <a:pt x="12924" y="20255"/>
                  <a:pt x="12897" y="20302"/>
                </a:cubicBezTo>
                <a:cubicBezTo>
                  <a:pt x="12875" y="20343"/>
                  <a:pt x="12853" y="20381"/>
                  <a:pt x="12833" y="20423"/>
                </a:cubicBezTo>
                <a:cubicBezTo>
                  <a:pt x="12808" y="20470"/>
                  <a:pt x="12784" y="20518"/>
                  <a:pt x="12758" y="20565"/>
                </a:cubicBezTo>
                <a:cubicBezTo>
                  <a:pt x="12737" y="20604"/>
                  <a:pt x="12715" y="20645"/>
                  <a:pt x="12696" y="20683"/>
                </a:cubicBezTo>
                <a:cubicBezTo>
                  <a:pt x="12671" y="20732"/>
                  <a:pt x="12646" y="20780"/>
                  <a:pt x="12622" y="20829"/>
                </a:cubicBezTo>
                <a:cubicBezTo>
                  <a:pt x="12602" y="20867"/>
                  <a:pt x="12581" y="20905"/>
                  <a:pt x="12563" y="20946"/>
                </a:cubicBezTo>
                <a:cubicBezTo>
                  <a:pt x="12538" y="20996"/>
                  <a:pt x="12515" y="21045"/>
                  <a:pt x="12491" y="21096"/>
                </a:cubicBezTo>
                <a:cubicBezTo>
                  <a:pt x="12472" y="21136"/>
                  <a:pt x="12455" y="21173"/>
                  <a:pt x="12435" y="21211"/>
                </a:cubicBezTo>
                <a:cubicBezTo>
                  <a:pt x="12412" y="21263"/>
                  <a:pt x="12388" y="21315"/>
                  <a:pt x="12365" y="21367"/>
                </a:cubicBezTo>
                <a:cubicBezTo>
                  <a:pt x="12347" y="21404"/>
                  <a:pt x="12331" y="21440"/>
                  <a:pt x="12315" y="21476"/>
                </a:cubicBezTo>
                <a:cubicBezTo>
                  <a:pt x="12294" y="21520"/>
                  <a:pt x="12277" y="21563"/>
                  <a:pt x="12257" y="21607"/>
                </a:cubicBezTo>
                <a:cubicBezTo>
                  <a:pt x="11581" y="21398"/>
                  <a:pt x="10825" y="21082"/>
                  <a:pt x="10053" y="20692"/>
                </a:cubicBezTo>
                <a:cubicBezTo>
                  <a:pt x="10520" y="19937"/>
                  <a:pt x="11028" y="19194"/>
                  <a:pt x="11573" y="18461"/>
                </a:cubicBezTo>
                <a:cubicBezTo>
                  <a:pt x="11634" y="18380"/>
                  <a:pt x="11696" y="18299"/>
                  <a:pt x="11757" y="18219"/>
                </a:cubicBezTo>
                <a:close/>
                <a:moveTo>
                  <a:pt x="13394" y="19645"/>
                </a:moveTo>
                <a:cubicBezTo>
                  <a:pt x="13489" y="19739"/>
                  <a:pt x="13574" y="19831"/>
                  <a:pt x="13655" y="19923"/>
                </a:cubicBezTo>
                <a:cubicBezTo>
                  <a:pt x="13628" y="19959"/>
                  <a:pt x="13602" y="19996"/>
                  <a:pt x="13574" y="20033"/>
                </a:cubicBezTo>
                <a:cubicBezTo>
                  <a:pt x="13565" y="20045"/>
                  <a:pt x="13555" y="20059"/>
                  <a:pt x="13544" y="20073"/>
                </a:cubicBezTo>
                <a:cubicBezTo>
                  <a:pt x="13477" y="20167"/>
                  <a:pt x="13411" y="20261"/>
                  <a:pt x="13343" y="20356"/>
                </a:cubicBezTo>
                <a:cubicBezTo>
                  <a:pt x="13330" y="20374"/>
                  <a:pt x="13316" y="20390"/>
                  <a:pt x="13306" y="20409"/>
                </a:cubicBezTo>
                <a:cubicBezTo>
                  <a:pt x="13241" y="20504"/>
                  <a:pt x="13175" y="20595"/>
                  <a:pt x="13113" y="20689"/>
                </a:cubicBezTo>
                <a:cubicBezTo>
                  <a:pt x="13102" y="20707"/>
                  <a:pt x="13088" y="20724"/>
                  <a:pt x="13078" y="20742"/>
                </a:cubicBezTo>
                <a:lnTo>
                  <a:pt x="12885" y="21029"/>
                </a:lnTo>
                <a:cubicBezTo>
                  <a:pt x="12878" y="21042"/>
                  <a:pt x="12868" y="21052"/>
                  <a:pt x="12860" y="21065"/>
                </a:cubicBezTo>
                <a:cubicBezTo>
                  <a:pt x="12799" y="21161"/>
                  <a:pt x="12734" y="21258"/>
                  <a:pt x="12674" y="21357"/>
                </a:cubicBezTo>
                <a:cubicBezTo>
                  <a:pt x="12669" y="21364"/>
                  <a:pt x="12665" y="21368"/>
                  <a:pt x="12660" y="21376"/>
                </a:cubicBezTo>
                <a:cubicBezTo>
                  <a:pt x="12599" y="21474"/>
                  <a:pt x="12537" y="21571"/>
                  <a:pt x="12477" y="21670"/>
                </a:cubicBezTo>
                <a:cubicBezTo>
                  <a:pt x="12435" y="21660"/>
                  <a:pt x="12396" y="21648"/>
                  <a:pt x="12354" y="21636"/>
                </a:cubicBezTo>
                <a:cubicBezTo>
                  <a:pt x="12366" y="21611"/>
                  <a:pt x="12375" y="21588"/>
                  <a:pt x="12387" y="21566"/>
                </a:cubicBezTo>
                <a:cubicBezTo>
                  <a:pt x="12404" y="21523"/>
                  <a:pt x="12424" y="21483"/>
                  <a:pt x="12444" y="21440"/>
                </a:cubicBezTo>
                <a:cubicBezTo>
                  <a:pt x="12463" y="21396"/>
                  <a:pt x="12482" y="21352"/>
                  <a:pt x="12503" y="21310"/>
                </a:cubicBezTo>
                <a:cubicBezTo>
                  <a:pt x="12522" y="21267"/>
                  <a:pt x="12541" y="21226"/>
                  <a:pt x="12562" y="21183"/>
                </a:cubicBezTo>
                <a:cubicBezTo>
                  <a:pt x="12581" y="21139"/>
                  <a:pt x="12602" y="21096"/>
                  <a:pt x="12624" y="21052"/>
                </a:cubicBezTo>
                <a:cubicBezTo>
                  <a:pt x="12644" y="21010"/>
                  <a:pt x="12666" y="20968"/>
                  <a:pt x="12687" y="20926"/>
                </a:cubicBezTo>
                <a:cubicBezTo>
                  <a:pt x="12709" y="20883"/>
                  <a:pt x="12728" y="20839"/>
                  <a:pt x="12750" y="20796"/>
                </a:cubicBezTo>
                <a:lnTo>
                  <a:pt x="12816" y="20670"/>
                </a:lnTo>
                <a:cubicBezTo>
                  <a:pt x="12838" y="20627"/>
                  <a:pt x="12860" y="20586"/>
                  <a:pt x="12883" y="20542"/>
                </a:cubicBezTo>
                <a:cubicBezTo>
                  <a:pt x="12905" y="20499"/>
                  <a:pt x="12930" y="20455"/>
                  <a:pt x="12953" y="20412"/>
                </a:cubicBezTo>
                <a:cubicBezTo>
                  <a:pt x="12975" y="20370"/>
                  <a:pt x="12999" y="20329"/>
                  <a:pt x="13021" y="20286"/>
                </a:cubicBezTo>
                <a:cubicBezTo>
                  <a:pt x="13044" y="20243"/>
                  <a:pt x="13069" y="20199"/>
                  <a:pt x="13094" y="20156"/>
                </a:cubicBezTo>
                <a:cubicBezTo>
                  <a:pt x="13118" y="20115"/>
                  <a:pt x="13140" y="20074"/>
                  <a:pt x="13165" y="20031"/>
                </a:cubicBezTo>
                <a:cubicBezTo>
                  <a:pt x="13190" y="19987"/>
                  <a:pt x="13216" y="19946"/>
                  <a:pt x="13240" y="19902"/>
                </a:cubicBezTo>
                <a:cubicBezTo>
                  <a:pt x="13263" y="19861"/>
                  <a:pt x="13287" y="19818"/>
                  <a:pt x="13312" y="19778"/>
                </a:cubicBezTo>
                <a:cubicBezTo>
                  <a:pt x="13341" y="19733"/>
                  <a:pt x="13368" y="19689"/>
                  <a:pt x="13394" y="19645"/>
                </a:cubicBezTo>
                <a:close/>
                <a:moveTo>
                  <a:pt x="35162" y="20380"/>
                </a:moveTo>
                <a:cubicBezTo>
                  <a:pt x="35274" y="20423"/>
                  <a:pt x="35390" y="20462"/>
                  <a:pt x="35505" y="20501"/>
                </a:cubicBezTo>
                <a:cubicBezTo>
                  <a:pt x="35312" y="20902"/>
                  <a:pt x="35110" y="21299"/>
                  <a:pt x="34894" y="21696"/>
                </a:cubicBezTo>
                <a:cubicBezTo>
                  <a:pt x="35010" y="21251"/>
                  <a:pt x="35099" y="20812"/>
                  <a:pt x="35162" y="20380"/>
                </a:cubicBezTo>
                <a:close/>
                <a:moveTo>
                  <a:pt x="14433" y="21190"/>
                </a:moveTo>
                <a:cubicBezTo>
                  <a:pt x="14464" y="21342"/>
                  <a:pt x="14450" y="21470"/>
                  <a:pt x="14398" y="21571"/>
                </a:cubicBezTo>
                <a:cubicBezTo>
                  <a:pt x="14387" y="21588"/>
                  <a:pt x="14375" y="21607"/>
                  <a:pt x="14365" y="21623"/>
                </a:cubicBezTo>
                <a:cubicBezTo>
                  <a:pt x="14302" y="21707"/>
                  <a:pt x="14203" y="21771"/>
                  <a:pt x="14072" y="21810"/>
                </a:cubicBezTo>
                <a:cubicBezTo>
                  <a:pt x="14187" y="21602"/>
                  <a:pt x="14308" y="21396"/>
                  <a:pt x="14433" y="21190"/>
                </a:cubicBezTo>
                <a:close/>
                <a:moveTo>
                  <a:pt x="13721" y="19996"/>
                </a:moveTo>
                <a:cubicBezTo>
                  <a:pt x="14071" y="20402"/>
                  <a:pt x="14299" y="20761"/>
                  <a:pt x="14396" y="21052"/>
                </a:cubicBezTo>
                <a:cubicBezTo>
                  <a:pt x="14236" y="21313"/>
                  <a:pt x="14084" y="21574"/>
                  <a:pt x="13940" y="21839"/>
                </a:cubicBezTo>
                <a:cubicBezTo>
                  <a:pt x="13856" y="21854"/>
                  <a:pt x="13761" y="21861"/>
                  <a:pt x="13657" y="21861"/>
                </a:cubicBezTo>
                <a:cubicBezTo>
                  <a:pt x="13367" y="21861"/>
                  <a:pt x="13004" y="21804"/>
                  <a:pt x="12577" y="21692"/>
                </a:cubicBezTo>
                <a:cubicBezTo>
                  <a:pt x="12581" y="21688"/>
                  <a:pt x="12585" y="21680"/>
                  <a:pt x="12591" y="21673"/>
                </a:cubicBezTo>
                <a:cubicBezTo>
                  <a:pt x="12613" y="21638"/>
                  <a:pt x="12632" y="21604"/>
                  <a:pt x="12655" y="21570"/>
                </a:cubicBezTo>
                <a:lnTo>
                  <a:pt x="12710" y="21482"/>
                </a:lnTo>
                <a:cubicBezTo>
                  <a:pt x="12732" y="21446"/>
                  <a:pt x="12755" y="21413"/>
                  <a:pt x="12775" y="21379"/>
                </a:cubicBezTo>
                <a:cubicBezTo>
                  <a:pt x="12793" y="21349"/>
                  <a:pt x="12812" y="21320"/>
                  <a:pt x="12831" y="21290"/>
                </a:cubicBezTo>
                <a:cubicBezTo>
                  <a:pt x="12853" y="21257"/>
                  <a:pt x="12875" y="21221"/>
                  <a:pt x="12897" y="21189"/>
                </a:cubicBezTo>
                <a:cubicBezTo>
                  <a:pt x="12916" y="21160"/>
                  <a:pt x="12937" y="21130"/>
                  <a:pt x="12955" y="21101"/>
                </a:cubicBezTo>
                <a:cubicBezTo>
                  <a:pt x="12977" y="21065"/>
                  <a:pt x="12999" y="21033"/>
                  <a:pt x="13022" y="20998"/>
                </a:cubicBezTo>
                <a:cubicBezTo>
                  <a:pt x="13041" y="20968"/>
                  <a:pt x="13062" y="20940"/>
                  <a:pt x="13080" y="20911"/>
                </a:cubicBezTo>
                <a:cubicBezTo>
                  <a:pt x="13103" y="20876"/>
                  <a:pt x="13125" y="20843"/>
                  <a:pt x="13150" y="20808"/>
                </a:cubicBezTo>
                <a:cubicBezTo>
                  <a:pt x="13168" y="20780"/>
                  <a:pt x="13188" y="20751"/>
                  <a:pt x="13206" y="20724"/>
                </a:cubicBezTo>
                <a:cubicBezTo>
                  <a:pt x="13231" y="20689"/>
                  <a:pt x="13255" y="20654"/>
                  <a:pt x="13278" y="20621"/>
                </a:cubicBezTo>
                <a:cubicBezTo>
                  <a:pt x="13297" y="20593"/>
                  <a:pt x="13316" y="20565"/>
                  <a:pt x="13337" y="20536"/>
                </a:cubicBezTo>
                <a:cubicBezTo>
                  <a:pt x="13361" y="20501"/>
                  <a:pt x="13387" y="20467"/>
                  <a:pt x="13411" y="20430"/>
                </a:cubicBezTo>
                <a:cubicBezTo>
                  <a:pt x="13430" y="20402"/>
                  <a:pt x="13449" y="20376"/>
                  <a:pt x="13468" y="20349"/>
                </a:cubicBezTo>
                <a:cubicBezTo>
                  <a:pt x="13493" y="20312"/>
                  <a:pt x="13521" y="20276"/>
                  <a:pt x="13547" y="20239"/>
                </a:cubicBezTo>
                <a:cubicBezTo>
                  <a:pt x="13565" y="20212"/>
                  <a:pt x="13581" y="20189"/>
                  <a:pt x="13600" y="20162"/>
                </a:cubicBezTo>
                <a:cubicBezTo>
                  <a:pt x="13630" y="20123"/>
                  <a:pt x="13659" y="20080"/>
                  <a:pt x="13690" y="20040"/>
                </a:cubicBezTo>
                <a:cubicBezTo>
                  <a:pt x="13702" y="20026"/>
                  <a:pt x="13711" y="20011"/>
                  <a:pt x="13721" y="19996"/>
                </a:cubicBezTo>
                <a:close/>
                <a:moveTo>
                  <a:pt x="31549" y="18234"/>
                </a:moveTo>
                <a:cubicBezTo>
                  <a:pt x="31251" y="19452"/>
                  <a:pt x="30758" y="20698"/>
                  <a:pt x="30090" y="21923"/>
                </a:cubicBezTo>
                <a:cubicBezTo>
                  <a:pt x="30009" y="21939"/>
                  <a:pt x="29937" y="21963"/>
                  <a:pt x="29876" y="21994"/>
                </a:cubicBezTo>
                <a:cubicBezTo>
                  <a:pt x="29883" y="21982"/>
                  <a:pt x="29889" y="21971"/>
                  <a:pt x="29890" y="21969"/>
                </a:cubicBezTo>
                <a:cubicBezTo>
                  <a:pt x="29892" y="21964"/>
                  <a:pt x="29895" y="21960"/>
                  <a:pt x="29898" y="21955"/>
                </a:cubicBezTo>
                <a:cubicBezTo>
                  <a:pt x="29902" y="21946"/>
                  <a:pt x="29906" y="21939"/>
                  <a:pt x="29912" y="21930"/>
                </a:cubicBezTo>
                <a:cubicBezTo>
                  <a:pt x="30067" y="21667"/>
                  <a:pt x="30254" y="21329"/>
                  <a:pt x="30387" y="21074"/>
                </a:cubicBezTo>
                <a:lnTo>
                  <a:pt x="30387" y="21073"/>
                </a:lnTo>
                <a:cubicBezTo>
                  <a:pt x="30390" y="21071"/>
                  <a:pt x="30390" y="21070"/>
                  <a:pt x="30392" y="21067"/>
                </a:cubicBezTo>
                <a:lnTo>
                  <a:pt x="30408" y="21035"/>
                </a:lnTo>
                <a:cubicBezTo>
                  <a:pt x="30436" y="20980"/>
                  <a:pt x="30465" y="20924"/>
                  <a:pt x="30495" y="20865"/>
                </a:cubicBezTo>
                <a:cubicBezTo>
                  <a:pt x="30607" y="20643"/>
                  <a:pt x="30729" y="20387"/>
                  <a:pt x="30824" y="20177"/>
                </a:cubicBezTo>
                <a:cubicBezTo>
                  <a:pt x="30840" y="20142"/>
                  <a:pt x="30857" y="20105"/>
                  <a:pt x="30873" y="20067"/>
                </a:cubicBezTo>
                <a:cubicBezTo>
                  <a:pt x="30986" y="19815"/>
                  <a:pt x="31116" y="19496"/>
                  <a:pt x="31207" y="19256"/>
                </a:cubicBezTo>
                <a:cubicBezTo>
                  <a:pt x="31208" y="19250"/>
                  <a:pt x="31210" y="19247"/>
                  <a:pt x="31211" y="19242"/>
                </a:cubicBezTo>
                <a:cubicBezTo>
                  <a:pt x="31296" y="19015"/>
                  <a:pt x="31401" y="18721"/>
                  <a:pt x="31474" y="18478"/>
                </a:cubicBezTo>
                <a:cubicBezTo>
                  <a:pt x="31483" y="18450"/>
                  <a:pt x="31491" y="18424"/>
                  <a:pt x="31498" y="18396"/>
                </a:cubicBezTo>
                <a:lnTo>
                  <a:pt x="31513" y="18352"/>
                </a:lnTo>
                <a:cubicBezTo>
                  <a:pt x="31524" y="18315"/>
                  <a:pt x="31538" y="18277"/>
                  <a:pt x="31549" y="18234"/>
                </a:cubicBezTo>
                <a:close/>
                <a:moveTo>
                  <a:pt x="31841" y="17338"/>
                </a:moveTo>
                <a:cubicBezTo>
                  <a:pt x="31952" y="17859"/>
                  <a:pt x="32251" y="18380"/>
                  <a:pt x="32720" y="18861"/>
                </a:cubicBezTo>
                <a:cubicBezTo>
                  <a:pt x="32716" y="18886"/>
                  <a:pt x="32713" y="18911"/>
                  <a:pt x="32708" y="18934"/>
                </a:cubicBezTo>
                <a:lnTo>
                  <a:pt x="32692" y="19044"/>
                </a:lnTo>
                <a:lnTo>
                  <a:pt x="32670" y="19177"/>
                </a:lnTo>
                <a:cubicBezTo>
                  <a:pt x="32664" y="19214"/>
                  <a:pt x="32658" y="19249"/>
                  <a:pt x="32651" y="19286"/>
                </a:cubicBezTo>
                <a:cubicBezTo>
                  <a:pt x="32642" y="19331"/>
                  <a:pt x="32635" y="19380"/>
                  <a:pt x="32626" y="19425"/>
                </a:cubicBezTo>
                <a:cubicBezTo>
                  <a:pt x="32620" y="19459"/>
                  <a:pt x="32613" y="19493"/>
                  <a:pt x="32607" y="19527"/>
                </a:cubicBezTo>
                <a:cubicBezTo>
                  <a:pt x="32597" y="19581"/>
                  <a:pt x="32583" y="19639"/>
                  <a:pt x="32573" y="19696"/>
                </a:cubicBezTo>
                <a:cubicBezTo>
                  <a:pt x="32567" y="19720"/>
                  <a:pt x="32561" y="19746"/>
                  <a:pt x="32555" y="19770"/>
                </a:cubicBezTo>
                <a:cubicBezTo>
                  <a:pt x="32538" y="19850"/>
                  <a:pt x="32519" y="19930"/>
                  <a:pt x="32500" y="20011"/>
                </a:cubicBezTo>
                <a:cubicBezTo>
                  <a:pt x="32492" y="20037"/>
                  <a:pt x="32485" y="20065"/>
                  <a:pt x="32479" y="20093"/>
                </a:cubicBezTo>
                <a:cubicBezTo>
                  <a:pt x="32466" y="20146"/>
                  <a:pt x="32451" y="20202"/>
                  <a:pt x="32436" y="20255"/>
                </a:cubicBezTo>
                <a:lnTo>
                  <a:pt x="32408" y="20354"/>
                </a:lnTo>
                <a:cubicBezTo>
                  <a:pt x="32397" y="20404"/>
                  <a:pt x="32382" y="20452"/>
                  <a:pt x="32369" y="20501"/>
                </a:cubicBezTo>
                <a:cubicBezTo>
                  <a:pt x="32360" y="20536"/>
                  <a:pt x="32348" y="20571"/>
                  <a:pt x="32338" y="20604"/>
                </a:cubicBezTo>
                <a:cubicBezTo>
                  <a:pt x="32323" y="20652"/>
                  <a:pt x="32310" y="20699"/>
                  <a:pt x="32295" y="20748"/>
                </a:cubicBezTo>
                <a:lnTo>
                  <a:pt x="32261" y="20852"/>
                </a:lnTo>
                <a:cubicBezTo>
                  <a:pt x="32251" y="20883"/>
                  <a:pt x="32242" y="20917"/>
                  <a:pt x="32230" y="20948"/>
                </a:cubicBezTo>
                <a:cubicBezTo>
                  <a:pt x="32217" y="20974"/>
                  <a:pt x="32202" y="20998"/>
                  <a:pt x="32191" y="21023"/>
                </a:cubicBezTo>
                <a:cubicBezTo>
                  <a:pt x="32170" y="21058"/>
                  <a:pt x="32151" y="21093"/>
                  <a:pt x="32132" y="21127"/>
                </a:cubicBezTo>
                <a:lnTo>
                  <a:pt x="32082" y="21217"/>
                </a:lnTo>
                <a:cubicBezTo>
                  <a:pt x="32060" y="21251"/>
                  <a:pt x="32041" y="21285"/>
                  <a:pt x="32022" y="21320"/>
                </a:cubicBezTo>
                <a:cubicBezTo>
                  <a:pt x="32004" y="21349"/>
                  <a:pt x="31986" y="21380"/>
                  <a:pt x="31970" y="21410"/>
                </a:cubicBezTo>
                <a:cubicBezTo>
                  <a:pt x="31949" y="21445"/>
                  <a:pt x="31930" y="21477"/>
                  <a:pt x="31911" y="21513"/>
                </a:cubicBezTo>
                <a:cubicBezTo>
                  <a:pt x="31894" y="21542"/>
                  <a:pt x="31876" y="21573"/>
                  <a:pt x="31860" y="21602"/>
                </a:cubicBezTo>
                <a:cubicBezTo>
                  <a:pt x="31839" y="21638"/>
                  <a:pt x="31819" y="21670"/>
                  <a:pt x="31798" y="21705"/>
                </a:cubicBezTo>
                <a:cubicBezTo>
                  <a:pt x="31780" y="21735"/>
                  <a:pt x="31764" y="21764"/>
                  <a:pt x="31745" y="21794"/>
                </a:cubicBezTo>
                <a:cubicBezTo>
                  <a:pt x="31724" y="21829"/>
                  <a:pt x="31705" y="21861"/>
                  <a:pt x="31685" y="21896"/>
                </a:cubicBezTo>
                <a:cubicBezTo>
                  <a:pt x="31666" y="21926"/>
                  <a:pt x="31649" y="21955"/>
                  <a:pt x="31632" y="21985"/>
                </a:cubicBezTo>
                <a:cubicBezTo>
                  <a:pt x="31614" y="22013"/>
                  <a:pt x="31598" y="22038"/>
                  <a:pt x="31582" y="22066"/>
                </a:cubicBezTo>
                <a:cubicBezTo>
                  <a:pt x="31140" y="21948"/>
                  <a:pt x="30762" y="21889"/>
                  <a:pt x="30456" y="21889"/>
                </a:cubicBezTo>
                <a:cubicBezTo>
                  <a:pt x="30373" y="21889"/>
                  <a:pt x="30294" y="21893"/>
                  <a:pt x="30221" y="21902"/>
                </a:cubicBezTo>
                <a:cubicBezTo>
                  <a:pt x="30576" y="21242"/>
                  <a:pt x="30885" y="20571"/>
                  <a:pt x="31141" y="19893"/>
                </a:cubicBezTo>
                <a:cubicBezTo>
                  <a:pt x="31470" y="19019"/>
                  <a:pt x="31702" y="18165"/>
                  <a:pt x="31841" y="17338"/>
                </a:cubicBezTo>
                <a:close/>
                <a:moveTo>
                  <a:pt x="32041" y="21482"/>
                </a:moveTo>
                <a:cubicBezTo>
                  <a:pt x="32038" y="21491"/>
                  <a:pt x="32033" y="21501"/>
                  <a:pt x="32030" y="21511"/>
                </a:cubicBezTo>
                <a:cubicBezTo>
                  <a:pt x="32013" y="21555"/>
                  <a:pt x="31997" y="21599"/>
                  <a:pt x="31979" y="21643"/>
                </a:cubicBezTo>
                <a:cubicBezTo>
                  <a:pt x="31961" y="21685"/>
                  <a:pt x="31947" y="21726"/>
                  <a:pt x="31930" y="21768"/>
                </a:cubicBezTo>
                <a:cubicBezTo>
                  <a:pt x="31914" y="21813"/>
                  <a:pt x="31895" y="21854"/>
                  <a:pt x="31877" y="21898"/>
                </a:cubicBezTo>
                <a:cubicBezTo>
                  <a:pt x="31861" y="21941"/>
                  <a:pt x="31844" y="21983"/>
                  <a:pt x="31826" y="22026"/>
                </a:cubicBezTo>
                <a:cubicBezTo>
                  <a:pt x="31813" y="22058"/>
                  <a:pt x="31798" y="22089"/>
                  <a:pt x="31785" y="22123"/>
                </a:cubicBezTo>
                <a:cubicBezTo>
                  <a:pt x="31751" y="22111"/>
                  <a:pt x="31714" y="22102"/>
                  <a:pt x="31679" y="22092"/>
                </a:cubicBezTo>
                <a:cubicBezTo>
                  <a:pt x="31730" y="22007"/>
                  <a:pt x="31782" y="21923"/>
                  <a:pt x="31832" y="21838"/>
                </a:cubicBezTo>
                <a:cubicBezTo>
                  <a:pt x="31841" y="21821"/>
                  <a:pt x="31851" y="21805"/>
                  <a:pt x="31861" y="21788"/>
                </a:cubicBezTo>
                <a:cubicBezTo>
                  <a:pt x="31917" y="21691"/>
                  <a:pt x="31976" y="21593"/>
                  <a:pt x="32032" y="21496"/>
                </a:cubicBezTo>
                <a:cubicBezTo>
                  <a:pt x="32035" y="21491"/>
                  <a:pt x="32038" y="21486"/>
                  <a:pt x="32041" y="21482"/>
                </a:cubicBezTo>
                <a:close/>
                <a:moveTo>
                  <a:pt x="12316" y="21724"/>
                </a:moveTo>
                <a:cubicBezTo>
                  <a:pt x="12352" y="21735"/>
                  <a:pt x="12388" y="21743"/>
                  <a:pt x="12424" y="21755"/>
                </a:cubicBezTo>
                <a:cubicBezTo>
                  <a:pt x="12372" y="21838"/>
                  <a:pt x="12322" y="21923"/>
                  <a:pt x="12272" y="22005"/>
                </a:cubicBezTo>
                <a:lnTo>
                  <a:pt x="12240" y="22060"/>
                </a:lnTo>
                <a:cubicBezTo>
                  <a:pt x="12182" y="22155"/>
                  <a:pt x="12125" y="22251"/>
                  <a:pt x="12071" y="22348"/>
                </a:cubicBezTo>
                <a:cubicBezTo>
                  <a:pt x="12066" y="22354"/>
                  <a:pt x="12063" y="22360"/>
                  <a:pt x="12060" y="22366"/>
                </a:cubicBezTo>
                <a:cubicBezTo>
                  <a:pt x="12065" y="22354"/>
                  <a:pt x="12068" y="22345"/>
                  <a:pt x="12072" y="22335"/>
                </a:cubicBezTo>
                <a:cubicBezTo>
                  <a:pt x="12088" y="22292"/>
                  <a:pt x="12103" y="22249"/>
                  <a:pt x="12121" y="22210"/>
                </a:cubicBezTo>
                <a:cubicBezTo>
                  <a:pt x="12137" y="22164"/>
                  <a:pt x="12153" y="22120"/>
                  <a:pt x="12171" y="22079"/>
                </a:cubicBezTo>
                <a:cubicBezTo>
                  <a:pt x="12188" y="22036"/>
                  <a:pt x="12204" y="21996"/>
                  <a:pt x="12222" y="21954"/>
                </a:cubicBezTo>
                <a:cubicBezTo>
                  <a:pt x="12241" y="21908"/>
                  <a:pt x="12257" y="21864"/>
                  <a:pt x="12277" y="21820"/>
                </a:cubicBezTo>
                <a:cubicBezTo>
                  <a:pt x="12290" y="21788"/>
                  <a:pt x="12304" y="21755"/>
                  <a:pt x="12316" y="21724"/>
                </a:cubicBezTo>
                <a:close/>
                <a:moveTo>
                  <a:pt x="30029" y="22035"/>
                </a:moveTo>
                <a:lnTo>
                  <a:pt x="30029" y="22035"/>
                </a:lnTo>
                <a:cubicBezTo>
                  <a:pt x="29914" y="22242"/>
                  <a:pt x="29793" y="22448"/>
                  <a:pt x="29668" y="22654"/>
                </a:cubicBezTo>
                <a:cubicBezTo>
                  <a:pt x="29637" y="22501"/>
                  <a:pt x="29651" y="22373"/>
                  <a:pt x="29708" y="22269"/>
                </a:cubicBezTo>
                <a:cubicBezTo>
                  <a:pt x="29715" y="22255"/>
                  <a:pt x="29723" y="22244"/>
                  <a:pt x="29730" y="22232"/>
                </a:cubicBezTo>
                <a:cubicBezTo>
                  <a:pt x="29793" y="22141"/>
                  <a:pt x="29893" y="22074"/>
                  <a:pt x="30029" y="22035"/>
                </a:cubicBezTo>
                <a:close/>
                <a:moveTo>
                  <a:pt x="6389" y="20898"/>
                </a:moveTo>
                <a:lnTo>
                  <a:pt x="6389" y="20898"/>
                </a:lnTo>
                <a:cubicBezTo>
                  <a:pt x="6205" y="21555"/>
                  <a:pt x="6066" y="22202"/>
                  <a:pt x="5981" y="22836"/>
                </a:cubicBezTo>
                <a:cubicBezTo>
                  <a:pt x="5805" y="22825"/>
                  <a:pt x="5630" y="22820"/>
                  <a:pt x="5453" y="22817"/>
                </a:cubicBezTo>
                <a:cubicBezTo>
                  <a:pt x="5738" y="22174"/>
                  <a:pt x="6050" y="21533"/>
                  <a:pt x="6389" y="20898"/>
                </a:cubicBezTo>
                <a:close/>
                <a:moveTo>
                  <a:pt x="38123" y="21011"/>
                </a:moveTo>
                <a:cubicBezTo>
                  <a:pt x="38299" y="21021"/>
                  <a:pt x="38474" y="21027"/>
                  <a:pt x="38651" y="21029"/>
                </a:cubicBezTo>
                <a:cubicBezTo>
                  <a:pt x="38364" y="21673"/>
                  <a:pt x="38054" y="22314"/>
                  <a:pt x="37714" y="22948"/>
                </a:cubicBezTo>
                <a:cubicBezTo>
                  <a:pt x="37899" y="22292"/>
                  <a:pt x="38035" y="21645"/>
                  <a:pt x="38123" y="21011"/>
                </a:cubicBezTo>
                <a:close/>
                <a:moveTo>
                  <a:pt x="33164" y="19268"/>
                </a:moveTo>
                <a:cubicBezTo>
                  <a:pt x="33691" y="19695"/>
                  <a:pt x="34331" y="20051"/>
                  <a:pt x="35034" y="20330"/>
                </a:cubicBezTo>
                <a:cubicBezTo>
                  <a:pt x="34952" y="20930"/>
                  <a:pt x="34818" y="21541"/>
                  <a:pt x="34635" y="22155"/>
                </a:cubicBezTo>
                <a:cubicBezTo>
                  <a:pt x="34466" y="22464"/>
                  <a:pt x="34287" y="22770"/>
                  <a:pt x="34100" y="23072"/>
                </a:cubicBezTo>
                <a:cubicBezTo>
                  <a:pt x="33325" y="22679"/>
                  <a:pt x="32566" y="22360"/>
                  <a:pt x="31883" y="22151"/>
                </a:cubicBezTo>
                <a:cubicBezTo>
                  <a:pt x="31888" y="22136"/>
                  <a:pt x="31897" y="22122"/>
                  <a:pt x="31904" y="22104"/>
                </a:cubicBezTo>
                <a:cubicBezTo>
                  <a:pt x="31929" y="22044"/>
                  <a:pt x="31952" y="21985"/>
                  <a:pt x="31977" y="21924"/>
                </a:cubicBezTo>
                <a:cubicBezTo>
                  <a:pt x="31988" y="21895"/>
                  <a:pt x="32001" y="21866"/>
                  <a:pt x="32014" y="21838"/>
                </a:cubicBezTo>
                <a:cubicBezTo>
                  <a:pt x="32048" y="21748"/>
                  <a:pt x="32083" y="21660"/>
                  <a:pt x="32119" y="21570"/>
                </a:cubicBezTo>
                <a:cubicBezTo>
                  <a:pt x="32148" y="21492"/>
                  <a:pt x="32176" y="21415"/>
                  <a:pt x="32202" y="21338"/>
                </a:cubicBezTo>
                <a:cubicBezTo>
                  <a:pt x="32207" y="21327"/>
                  <a:pt x="32210" y="21317"/>
                  <a:pt x="32214" y="21307"/>
                </a:cubicBezTo>
                <a:lnTo>
                  <a:pt x="32220" y="21290"/>
                </a:lnTo>
                <a:cubicBezTo>
                  <a:pt x="32245" y="21218"/>
                  <a:pt x="32269" y="21148"/>
                  <a:pt x="32294" y="21077"/>
                </a:cubicBezTo>
                <a:cubicBezTo>
                  <a:pt x="32297" y="21065"/>
                  <a:pt x="32301" y="21055"/>
                  <a:pt x="32304" y="21045"/>
                </a:cubicBezTo>
                <a:lnTo>
                  <a:pt x="32316" y="21012"/>
                </a:lnTo>
                <a:cubicBezTo>
                  <a:pt x="32320" y="20998"/>
                  <a:pt x="32326" y="20982"/>
                  <a:pt x="32330" y="20967"/>
                </a:cubicBezTo>
                <a:cubicBezTo>
                  <a:pt x="32332" y="20964"/>
                  <a:pt x="32332" y="20962"/>
                  <a:pt x="32333" y="20961"/>
                </a:cubicBezTo>
                <a:cubicBezTo>
                  <a:pt x="32394" y="20851"/>
                  <a:pt x="32453" y="20740"/>
                  <a:pt x="32510" y="20629"/>
                </a:cubicBezTo>
                <a:lnTo>
                  <a:pt x="32522" y="20607"/>
                </a:lnTo>
                <a:cubicBezTo>
                  <a:pt x="32578" y="20498"/>
                  <a:pt x="32633" y="20390"/>
                  <a:pt x="32686" y="20283"/>
                </a:cubicBezTo>
                <a:cubicBezTo>
                  <a:pt x="32692" y="20270"/>
                  <a:pt x="32700" y="20256"/>
                  <a:pt x="32706" y="20243"/>
                </a:cubicBezTo>
                <a:cubicBezTo>
                  <a:pt x="32742" y="20170"/>
                  <a:pt x="32779" y="20096"/>
                  <a:pt x="32813" y="20026"/>
                </a:cubicBezTo>
                <a:cubicBezTo>
                  <a:pt x="32828" y="19993"/>
                  <a:pt x="32845" y="19961"/>
                  <a:pt x="32860" y="19930"/>
                </a:cubicBezTo>
                <a:cubicBezTo>
                  <a:pt x="32867" y="19915"/>
                  <a:pt x="32875" y="19898"/>
                  <a:pt x="32882" y="19883"/>
                </a:cubicBezTo>
                <a:cubicBezTo>
                  <a:pt x="32931" y="19780"/>
                  <a:pt x="32981" y="19675"/>
                  <a:pt x="33029" y="19571"/>
                </a:cubicBezTo>
                <a:lnTo>
                  <a:pt x="33051" y="19521"/>
                </a:lnTo>
                <a:cubicBezTo>
                  <a:pt x="33089" y="19437"/>
                  <a:pt x="33128" y="19352"/>
                  <a:pt x="33164" y="19268"/>
                </a:cubicBezTo>
                <a:close/>
                <a:moveTo>
                  <a:pt x="5168" y="17396"/>
                </a:moveTo>
                <a:cubicBezTo>
                  <a:pt x="5693" y="17924"/>
                  <a:pt x="6343" y="18463"/>
                  <a:pt x="7058" y="18981"/>
                </a:cubicBezTo>
                <a:cubicBezTo>
                  <a:pt x="6983" y="19161"/>
                  <a:pt x="6911" y="19343"/>
                  <a:pt x="6842" y="19525"/>
                </a:cubicBezTo>
                <a:cubicBezTo>
                  <a:pt x="6725" y="19831"/>
                  <a:pt x="6621" y="20137"/>
                  <a:pt x="6525" y="20440"/>
                </a:cubicBezTo>
                <a:cubicBezTo>
                  <a:pt x="6091" y="21226"/>
                  <a:pt x="5697" y="22019"/>
                  <a:pt x="5344" y="22816"/>
                </a:cubicBezTo>
                <a:cubicBezTo>
                  <a:pt x="4559" y="22816"/>
                  <a:pt x="3787" y="22910"/>
                  <a:pt x="3072" y="23107"/>
                </a:cubicBezTo>
                <a:cubicBezTo>
                  <a:pt x="3235" y="21927"/>
                  <a:pt x="3544" y="20712"/>
                  <a:pt x="3993" y="19471"/>
                </a:cubicBezTo>
                <a:cubicBezTo>
                  <a:pt x="4356" y="18775"/>
                  <a:pt x="4747" y="18084"/>
                  <a:pt x="5168" y="17396"/>
                </a:cubicBezTo>
                <a:close/>
                <a:moveTo>
                  <a:pt x="34503" y="22589"/>
                </a:moveTo>
                <a:lnTo>
                  <a:pt x="34503" y="22589"/>
                </a:lnTo>
                <a:cubicBezTo>
                  <a:pt x="34441" y="22783"/>
                  <a:pt x="34371" y="22978"/>
                  <a:pt x="34297" y="23175"/>
                </a:cubicBezTo>
                <a:cubicBezTo>
                  <a:pt x="34260" y="23156"/>
                  <a:pt x="34223" y="23136"/>
                  <a:pt x="34187" y="23117"/>
                </a:cubicBezTo>
                <a:cubicBezTo>
                  <a:pt x="34296" y="22942"/>
                  <a:pt x="34400" y="22766"/>
                  <a:pt x="34503" y="22589"/>
                </a:cubicBezTo>
                <a:close/>
                <a:moveTo>
                  <a:pt x="3998" y="15591"/>
                </a:moveTo>
                <a:cubicBezTo>
                  <a:pt x="4004" y="15658"/>
                  <a:pt x="4018" y="15731"/>
                  <a:pt x="4040" y="15806"/>
                </a:cubicBezTo>
                <a:cubicBezTo>
                  <a:pt x="3006" y="17482"/>
                  <a:pt x="2154" y="19203"/>
                  <a:pt x="1498" y="20945"/>
                </a:cubicBezTo>
                <a:cubicBezTo>
                  <a:pt x="1204" y="21721"/>
                  <a:pt x="954" y="22491"/>
                  <a:pt x="748" y="23251"/>
                </a:cubicBezTo>
                <a:cubicBezTo>
                  <a:pt x="886" y="22695"/>
                  <a:pt x="1074" y="22073"/>
                  <a:pt x="1155" y="21805"/>
                </a:cubicBezTo>
                <a:cubicBezTo>
                  <a:pt x="1280" y="21398"/>
                  <a:pt x="1476" y="20827"/>
                  <a:pt x="1657" y="20346"/>
                </a:cubicBezTo>
                <a:cubicBezTo>
                  <a:pt x="1835" y="19875"/>
                  <a:pt x="2102" y="19228"/>
                  <a:pt x="2323" y="18734"/>
                </a:cubicBezTo>
                <a:cubicBezTo>
                  <a:pt x="2525" y="18287"/>
                  <a:pt x="2814" y="17662"/>
                  <a:pt x="3064" y="17210"/>
                </a:cubicBezTo>
                <a:cubicBezTo>
                  <a:pt x="3323" y="16741"/>
                  <a:pt x="3657" y="16166"/>
                  <a:pt x="3998" y="15591"/>
                </a:cubicBezTo>
                <a:close/>
                <a:moveTo>
                  <a:pt x="7365" y="19197"/>
                </a:moveTo>
                <a:cubicBezTo>
                  <a:pt x="8114" y="19718"/>
                  <a:pt x="8919" y="20206"/>
                  <a:pt x="9714" y="20626"/>
                </a:cubicBezTo>
                <a:lnTo>
                  <a:pt x="9710" y="20643"/>
                </a:lnTo>
                <a:cubicBezTo>
                  <a:pt x="9579" y="20986"/>
                  <a:pt x="9466" y="21327"/>
                  <a:pt x="9366" y="21666"/>
                </a:cubicBezTo>
                <a:cubicBezTo>
                  <a:pt x="9058" y="22211"/>
                  <a:pt x="8771" y="22761"/>
                  <a:pt x="8505" y="23313"/>
                </a:cubicBezTo>
                <a:cubicBezTo>
                  <a:pt x="7737" y="23064"/>
                  <a:pt x="6909" y="22903"/>
                  <a:pt x="6080" y="22844"/>
                </a:cubicBezTo>
                <a:cubicBezTo>
                  <a:pt x="6187" y="22073"/>
                  <a:pt x="6365" y="21285"/>
                  <a:pt x="6618" y="20481"/>
                </a:cubicBezTo>
                <a:cubicBezTo>
                  <a:pt x="6855" y="20051"/>
                  <a:pt x="7105" y="19622"/>
                  <a:pt x="7365" y="19197"/>
                </a:cubicBezTo>
                <a:close/>
                <a:moveTo>
                  <a:pt x="3667" y="20118"/>
                </a:moveTo>
                <a:lnTo>
                  <a:pt x="3667" y="20118"/>
                </a:lnTo>
                <a:cubicBezTo>
                  <a:pt x="3381" y="21012"/>
                  <a:pt x="3166" y="21891"/>
                  <a:pt x="3028" y="22751"/>
                </a:cubicBezTo>
                <a:cubicBezTo>
                  <a:pt x="3009" y="22875"/>
                  <a:pt x="2989" y="22997"/>
                  <a:pt x="2973" y="23117"/>
                </a:cubicBezTo>
                <a:cubicBezTo>
                  <a:pt x="2973" y="23123"/>
                  <a:pt x="2972" y="23131"/>
                  <a:pt x="2972" y="23136"/>
                </a:cubicBezTo>
                <a:cubicBezTo>
                  <a:pt x="2739" y="23204"/>
                  <a:pt x="2520" y="23281"/>
                  <a:pt x="2313" y="23367"/>
                </a:cubicBezTo>
                <a:cubicBezTo>
                  <a:pt x="2394" y="23132"/>
                  <a:pt x="2480" y="22897"/>
                  <a:pt x="2569" y="22660"/>
                </a:cubicBezTo>
                <a:cubicBezTo>
                  <a:pt x="2891" y="21807"/>
                  <a:pt x="3259" y="20960"/>
                  <a:pt x="3667" y="20118"/>
                </a:cubicBezTo>
                <a:close/>
                <a:moveTo>
                  <a:pt x="9249" y="22077"/>
                </a:moveTo>
                <a:cubicBezTo>
                  <a:pt x="9124" y="22550"/>
                  <a:pt x="9029" y="23019"/>
                  <a:pt x="8966" y="23476"/>
                </a:cubicBezTo>
                <a:cubicBezTo>
                  <a:pt x="8844" y="23431"/>
                  <a:pt x="8721" y="23386"/>
                  <a:pt x="8599" y="23345"/>
                </a:cubicBezTo>
                <a:cubicBezTo>
                  <a:pt x="8804" y="22920"/>
                  <a:pt x="9020" y="22497"/>
                  <a:pt x="9249" y="22077"/>
                </a:cubicBezTo>
                <a:close/>
                <a:moveTo>
                  <a:pt x="41790" y="20479"/>
                </a:moveTo>
                <a:lnTo>
                  <a:pt x="41790" y="20479"/>
                </a:lnTo>
                <a:cubicBezTo>
                  <a:pt x="41709" y="20714"/>
                  <a:pt x="41622" y="20949"/>
                  <a:pt x="41534" y="21188"/>
                </a:cubicBezTo>
                <a:cubicBezTo>
                  <a:pt x="41497" y="21285"/>
                  <a:pt x="41460" y="21382"/>
                  <a:pt x="41422" y="21479"/>
                </a:cubicBezTo>
                <a:cubicBezTo>
                  <a:pt x="41410" y="21511"/>
                  <a:pt x="41397" y="21541"/>
                  <a:pt x="41385" y="21571"/>
                </a:cubicBezTo>
                <a:cubicBezTo>
                  <a:pt x="41357" y="21639"/>
                  <a:pt x="41331" y="21707"/>
                  <a:pt x="41304" y="21776"/>
                </a:cubicBezTo>
                <a:cubicBezTo>
                  <a:pt x="41291" y="21808"/>
                  <a:pt x="41276" y="21844"/>
                  <a:pt x="41263" y="21876"/>
                </a:cubicBezTo>
                <a:cubicBezTo>
                  <a:pt x="41235" y="21946"/>
                  <a:pt x="41206" y="22014"/>
                  <a:pt x="41179" y="22085"/>
                </a:cubicBezTo>
                <a:cubicBezTo>
                  <a:pt x="41166" y="22114"/>
                  <a:pt x="41154" y="22144"/>
                  <a:pt x="41142" y="22170"/>
                </a:cubicBezTo>
                <a:cubicBezTo>
                  <a:pt x="41101" y="22269"/>
                  <a:pt x="41062" y="22364"/>
                  <a:pt x="41019" y="22458"/>
                </a:cubicBezTo>
                <a:cubicBezTo>
                  <a:pt x="41013" y="22470"/>
                  <a:pt x="41010" y="22480"/>
                  <a:pt x="41004" y="22491"/>
                </a:cubicBezTo>
                <a:cubicBezTo>
                  <a:pt x="40967" y="22576"/>
                  <a:pt x="40929" y="22663"/>
                  <a:pt x="40889" y="22748"/>
                </a:cubicBezTo>
                <a:cubicBezTo>
                  <a:pt x="40875" y="22779"/>
                  <a:pt x="40863" y="22810"/>
                  <a:pt x="40848" y="22841"/>
                </a:cubicBezTo>
                <a:cubicBezTo>
                  <a:pt x="40819" y="22907"/>
                  <a:pt x="40787" y="22976"/>
                  <a:pt x="40756" y="23042"/>
                </a:cubicBezTo>
                <a:cubicBezTo>
                  <a:pt x="40741" y="23075"/>
                  <a:pt x="40725" y="23108"/>
                  <a:pt x="40710" y="23141"/>
                </a:cubicBezTo>
                <a:lnTo>
                  <a:pt x="40610" y="23351"/>
                </a:lnTo>
                <a:cubicBezTo>
                  <a:pt x="40598" y="23378"/>
                  <a:pt x="40585" y="23404"/>
                  <a:pt x="40572" y="23432"/>
                </a:cubicBezTo>
                <a:lnTo>
                  <a:pt x="40444" y="23698"/>
                </a:lnTo>
                <a:lnTo>
                  <a:pt x="40444" y="23698"/>
                </a:lnTo>
                <a:cubicBezTo>
                  <a:pt x="40471" y="23611"/>
                  <a:pt x="40498" y="23525"/>
                  <a:pt x="40525" y="23438"/>
                </a:cubicBezTo>
                <a:cubicBezTo>
                  <a:pt x="40529" y="23419"/>
                  <a:pt x="40535" y="23401"/>
                  <a:pt x="40541" y="23384"/>
                </a:cubicBezTo>
                <a:cubicBezTo>
                  <a:pt x="40569" y="23292"/>
                  <a:pt x="40595" y="23200"/>
                  <a:pt x="40622" y="23107"/>
                </a:cubicBezTo>
                <a:cubicBezTo>
                  <a:pt x="40628" y="23088"/>
                  <a:pt x="40632" y="23070"/>
                  <a:pt x="40636" y="23053"/>
                </a:cubicBezTo>
                <a:cubicBezTo>
                  <a:pt x="40664" y="22957"/>
                  <a:pt x="40689" y="22863"/>
                  <a:pt x="40716" y="22769"/>
                </a:cubicBezTo>
                <a:cubicBezTo>
                  <a:pt x="40717" y="22764"/>
                  <a:pt x="40717" y="22758"/>
                  <a:pt x="40719" y="22755"/>
                </a:cubicBezTo>
                <a:lnTo>
                  <a:pt x="40791" y="22479"/>
                </a:lnTo>
                <a:cubicBezTo>
                  <a:pt x="40794" y="22463"/>
                  <a:pt x="40798" y="22447"/>
                  <a:pt x="40804" y="22430"/>
                </a:cubicBezTo>
                <a:cubicBezTo>
                  <a:pt x="40826" y="22338"/>
                  <a:pt x="40848" y="22248"/>
                  <a:pt x="40867" y="22155"/>
                </a:cubicBezTo>
                <a:cubicBezTo>
                  <a:pt x="40872" y="22138"/>
                  <a:pt x="40878" y="22119"/>
                  <a:pt x="40881" y="22101"/>
                </a:cubicBezTo>
                <a:cubicBezTo>
                  <a:pt x="40901" y="22008"/>
                  <a:pt x="40922" y="21916"/>
                  <a:pt x="40941" y="21823"/>
                </a:cubicBezTo>
                <a:lnTo>
                  <a:pt x="40947" y="21795"/>
                </a:lnTo>
                <a:cubicBezTo>
                  <a:pt x="40966" y="21707"/>
                  <a:pt x="40982" y="21618"/>
                  <a:pt x="40998" y="21530"/>
                </a:cubicBezTo>
                <a:cubicBezTo>
                  <a:pt x="41000" y="21516"/>
                  <a:pt x="41004" y="21504"/>
                  <a:pt x="41006" y="21489"/>
                </a:cubicBezTo>
                <a:cubicBezTo>
                  <a:pt x="41022" y="21398"/>
                  <a:pt x="41040" y="21308"/>
                  <a:pt x="41054" y="21217"/>
                </a:cubicBezTo>
                <a:cubicBezTo>
                  <a:pt x="41057" y="21198"/>
                  <a:pt x="41059" y="21180"/>
                  <a:pt x="41063" y="21161"/>
                </a:cubicBezTo>
                <a:cubicBezTo>
                  <a:pt x="41078" y="21071"/>
                  <a:pt x="41092" y="20980"/>
                  <a:pt x="41106" y="20890"/>
                </a:cubicBezTo>
                <a:cubicBezTo>
                  <a:pt x="41107" y="20879"/>
                  <a:pt x="41109" y="20865"/>
                  <a:pt x="41110" y="20854"/>
                </a:cubicBezTo>
                <a:cubicBezTo>
                  <a:pt x="41117" y="20807"/>
                  <a:pt x="41125" y="20758"/>
                  <a:pt x="41131" y="20711"/>
                </a:cubicBezTo>
                <a:cubicBezTo>
                  <a:pt x="41363" y="20643"/>
                  <a:pt x="41581" y="20565"/>
                  <a:pt x="41790" y="20479"/>
                </a:cubicBezTo>
                <a:close/>
                <a:moveTo>
                  <a:pt x="30445" y="21979"/>
                </a:moveTo>
                <a:cubicBezTo>
                  <a:pt x="30734" y="21979"/>
                  <a:pt x="31098" y="22035"/>
                  <a:pt x="31526" y="22148"/>
                </a:cubicBezTo>
                <a:cubicBezTo>
                  <a:pt x="31523" y="22160"/>
                  <a:pt x="31517" y="22167"/>
                  <a:pt x="31511" y="22174"/>
                </a:cubicBezTo>
                <a:cubicBezTo>
                  <a:pt x="31489" y="22210"/>
                  <a:pt x="31470" y="22242"/>
                  <a:pt x="31448" y="22277"/>
                </a:cubicBezTo>
                <a:cubicBezTo>
                  <a:pt x="31429" y="22307"/>
                  <a:pt x="31411" y="22336"/>
                  <a:pt x="31392" y="22364"/>
                </a:cubicBezTo>
                <a:cubicBezTo>
                  <a:pt x="31370" y="22398"/>
                  <a:pt x="31348" y="22433"/>
                  <a:pt x="31326" y="22467"/>
                </a:cubicBezTo>
                <a:cubicBezTo>
                  <a:pt x="31308" y="22495"/>
                  <a:pt x="31289" y="22523"/>
                  <a:pt x="31271" y="22552"/>
                </a:cubicBezTo>
                <a:cubicBezTo>
                  <a:pt x="31249" y="22588"/>
                  <a:pt x="31227" y="22623"/>
                  <a:pt x="31202" y="22657"/>
                </a:cubicBezTo>
                <a:cubicBezTo>
                  <a:pt x="31185" y="22685"/>
                  <a:pt x="31166" y="22714"/>
                  <a:pt x="31148" y="22742"/>
                </a:cubicBezTo>
                <a:cubicBezTo>
                  <a:pt x="31124" y="22778"/>
                  <a:pt x="31102" y="22811"/>
                  <a:pt x="31077" y="22847"/>
                </a:cubicBezTo>
                <a:cubicBezTo>
                  <a:pt x="31060" y="22875"/>
                  <a:pt x="31040" y="22903"/>
                  <a:pt x="31023" y="22932"/>
                </a:cubicBezTo>
                <a:cubicBezTo>
                  <a:pt x="30999" y="22966"/>
                  <a:pt x="30974" y="23001"/>
                  <a:pt x="30951" y="23038"/>
                </a:cubicBezTo>
                <a:lnTo>
                  <a:pt x="30896" y="23120"/>
                </a:lnTo>
                <a:cubicBezTo>
                  <a:pt x="30871" y="23156"/>
                  <a:pt x="30846" y="23192"/>
                  <a:pt x="30823" y="23228"/>
                </a:cubicBezTo>
                <a:cubicBezTo>
                  <a:pt x="30804" y="23256"/>
                  <a:pt x="30786" y="23281"/>
                  <a:pt x="30767" y="23308"/>
                </a:cubicBezTo>
                <a:cubicBezTo>
                  <a:pt x="30742" y="23345"/>
                  <a:pt x="30715" y="23382"/>
                  <a:pt x="30690" y="23417"/>
                </a:cubicBezTo>
                <a:lnTo>
                  <a:pt x="30635" y="23494"/>
                </a:lnTo>
                <a:cubicBezTo>
                  <a:pt x="30607" y="23532"/>
                  <a:pt x="30580" y="23572"/>
                  <a:pt x="30554" y="23609"/>
                </a:cubicBezTo>
                <a:cubicBezTo>
                  <a:pt x="30537" y="23632"/>
                  <a:pt x="30518" y="23656"/>
                  <a:pt x="30502" y="23679"/>
                </a:cubicBezTo>
                <a:cubicBezTo>
                  <a:pt x="30473" y="23722"/>
                  <a:pt x="30442" y="23764"/>
                  <a:pt x="30411" y="23804"/>
                </a:cubicBezTo>
                <a:cubicBezTo>
                  <a:pt x="30401" y="23817"/>
                  <a:pt x="30390" y="23832"/>
                  <a:pt x="30382" y="23845"/>
                </a:cubicBezTo>
                <a:cubicBezTo>
                  <a:pt x="30031" y="23439"/>
                  <a:pt x="29803" y="23081"/>
                  <a:pt x="29706" y="22788"/>
                </a:cubicBezTo>
                <a:cubicBezTo>
                  <a:pt x="29867" y="22529"/>
                  <a:pt x="30018" y="22266"/>
                  <a:pt x="30162" y="22001"/>
                </a:cubicBezTo>
                <a:cubicBezTo>
                  <a:pt x="30247" y="21987"/>
                  <a:pt x="30341" y="21979"/>
                  <a:pt x="30445" y="21979"/>
                </a:cubicBezTo>
                <a:close/>
                <a:moveTo>
                  <a:pt x="31629" y="22180"/>
                </a:moveTo>
                <a:cubicBezTo>
                  <a:pt x="31670" y="22191"/>
                  <a:pt x="31710" y="22201"/>
                  <a:pt x="31751" y="22214"/>
                </a:cubicBezTo>
                <a:cubicBezTo>
                  <a:pt x="31739" y="22239"/>
                  <a:pt x="31730" y="22261"/>
                  <a:pt x="31722" y="22285"/>
                </a:cubicBezTo>
                <a:cubicBezTo>
                  <a:pt x="31702" y="22327"/>
                  <a:pt x="31683" y="22372"/>
                  <a:pt x="31664" y="22413"/>
                </a:cubicBezTo>
                <a:cubicBezTo>
                  <a:pt x="31644" y="22455"/>
                  <a:pt x="31626" y="22500"/>
                  <a:pt x="31605" y="22542"/>
                </a:cubicBezTo>
                <a:cubicBezTo>
                  <a:pt x="31585" y="22585"/>
                  <a:pt x="31564" y="22626"/>
                  <a:pt x="31545" y="22670"/>
                </a:cubicBezTo>
                <a:cubicBezTo>
                  <a:pt x="31524" y="22713"/>
                  <a:pt x="31504" y="22757"/>
                  <a:pt x="31485" y="22800"/>
                </a:cubicBezTo>
                <a:cubicBezTo>
                  <a:pt x="31464" y="22842"/>
                  <a:pt x="31442" y="22883"/>
                  <a:pt x="31421" y="22928"/>
                </a:cubicBezTo>
                <a:cubicBezTo>
                  <a:pt x="31399" y="22970"/>
                  <a:pt x="31379" y="23014"/>
                  <a:pt x="31357" y="23057"/>
                </a:cubicBezTo>
                <a:cubicBezTo>
                  <a:pt x="31335" y="23100"/>
                  <a:pt x="31313" y="23141"/>
                  <a:pt x="31291" y="23185"/>
                </a:cubicBezTo>
                <a:lnTo>
                  <a:pt x="31224" y="23313"/>
                </a:lnTo>
                <a:cubicBezTo>
                  <a:pt x="31202" y="23354"/>
                  <a:pt x="31179" y="23398"/>
                  <a:pt x="31155" y="23441"/>
                </a:cubicBezTo>
                <a:cubicBezTo>
                  <a:pt x="31133" y="23484"/>
                  <a:pt x="31110" y="23526"/>
                  <a:pt x="31088" y="23567"/>
                </a:cubicBezTo>
                <a:cubicBezTo>
                  <a:pt x="31063" y="23610"/>
                  <a:pt x="31039" y="23654"/>
                  <a:pt x="31015" y="23697"/>
                </a:cubicBezTo>
                <a:cubicBezTo>
                  <a:pt x="30992" y="23739"/>
                  <a:pt x="30967" y="23781"/>
                  <a:pt x="30943" y="23822"/>
                </a:cubicBezTo>
                <a:cubicBezTo>
                  <a:pt x="30920" y="23864"/>
                  <a:pt x="30893" y="23909"/>
                  <a:pt x="30868" y="23950"/>
                </a:cubicBezTo>
                <a:cubicBezTo>
                  <a:pt x="30845" y="23992"/>
                  <a:pt x="30820" y="24034"/>
                  <a:pt x="30795" y="24075"/>
                </a:cubicBezTo>
                <a:cubicBezTo>
                  <a:pt x="30768" y="24119"/>
                  <a:pt x="30743" y="24162"/>
                  <a:pt x="30715" y="24204"/>
                </a:cubicBezTo>
                <a:cubicBezTo>
                  <a:pt x="30715" y="24206"/>
                  <a:pt x="30714" y="24206"/>
                  <a:pt x="30714" y="24207"/>
                </a:cubicBezTo>
                <a:cubicBezTo>
                  <a:pt x="30614" y="24109"/>
                  <a:pt x="30529" y="24015"/>
                  <a:pt x="30446" y="23925"/>
                </a:cubicBezTo>
                <a:cubicBezTo>
                  <a:pt x="30474" y="23887"/>
                  <a:pt x="30502" y="23847"/>
                  <a:pt x="30532" y="23809"/>
                </a:cubicBezTo>
                <a:cubicBezTo>
                  <a:pt x="30539" y="23798"/>
                  <a:pt x="30548" y="23787"/>
                  <a:pt x="30555" y="23775"/>
                </a:cubicBezTo>
                <a:cubicBezTo>
                  <a:pt x="30626" y="23681"/>
                  <a:pt x="30693" y="23582"/>
                  <a:pt x="30761" y="23486"/>
                </a:cubicBezTo>
                <a:cubicBezTo>
                  <a:pt x="30773" y="23472"/>
                  <a:pt x="30783" y="23456"/>
                  <a:pt x="30795" y="23441"/>
                </a:cubicBezTo>
                <a:lnTo>
                  <a:pt x="30993" y="23154"/>
                </a:lnTo>
                <a:cubicBezTo>
                  <a:pt x="31004" y="23139"/>
                  <a:pt x="31013" y="23125"/>
                  <a:pt x="31024" y="23110"/>
                </a:cubicBezTo>
                <a:cubicBezTo>
                  <a:pt x="31091" y="23013"/>
                  <a:pt x="31157" y="22913"/>
                  <a:pt x="31221" y="22816"/>
                </a:cubicBezTo>
                <a:cubicBezTo>
                  <a:pt x="31226" y="22807"/>
                  <a:pt x="31232" y="22798"/>
                  <a:pt x="31239" y="22788"/>
                </a:cubicBezTo>
                <a:cubicBezTo>
                  <a:pt x="31305" y="22688"/>
                  <a:pt x="31371" y="22588"/>
                  <a:pt x="31436" y="22486"/>
                </a:cubicBezTo>
                <a:cubicBezTo>
                  <a:pt x="31438" y="22483"/>
                  <a:pt x="31442" y="22479"/>
                  <a:pt x="31444" y="22476"/>
                </a:cubicBezTo>
                <a:cubicBezTo>
                  <a:pt x="31507" y="22376"/>
                  <a:pt x="31569" y="22279"/>
                  <a:pt x="31629" y="22180"/>
                </a:cubicBezTo>
                <a:close/>
                <a:moveTo>
                  <a:pt x="10001" y="20776"/>
                </a:moveTo>
                <a:cubicBezTo>
                  <a:pt x="10778" y="21167"/>
                  <a:pt x="11537" y="21486"/>
                  <a:pt x="12219" y="21696"/>
                </a:cubicBezTo>
                <a:cubicBezTo>
                  <a:pt x="12213" y="21711"/>
                  <a:pt x="12206" y="21726"/>
                  <a:pt x="12199" y="21742"/>
                </a:cubicBezTo>
                <a:cubicBezTo>
                  <a:pt x="12174" y="21802"/>
                  <a:pt x="12149" y="21861"/>
                  <a:pt x="12125" y="21923"/>
                </a:cubicBezTo>
                <a:cubicBezTo>
                  <a:pt x="12115" y="21952"/>
                  <a:pt x="12101" y="21982"/>
                  <a:pt x="12088" y="22008"/>
                </a:cubicBezTo>
                <a:cubicBezTo>
                  <a:pt x="12054" y="22099"/>
                  <a:pt x="12019" y="22188"/>
                  <a:pt x="11984" y="22277"/>
                </a:cubicBezTo>
                <a:cubicBezTo>
                  <a:pt x="11954" y="22354"/>
                  <a:pt x="11926" y="22432"/>
                  <a:pt x="11899" y="22508"/>
                </a:cubicBezTo>
                <a:cubicBezTo>
                  <a:pt x="11896" y="22520"/>
                  <a:pt x="11891" y="22529"/>
                  <a:pt x="11888" y="22541"/>
                </a:cubicBezTo>
                <a:lnTo>
                  <a:pt x="11882" y="22557"/>
                </a:lnTo>
                <a:cubicBezTo>
                  <a:pt x="11857" y="22629"/>
                  <a:pt x="11832" y="22698"/>
                  <a:pt x="11809" y="22770"/>
                </a:cubicBezTo>
                <a:cubicBezTo>
                  <a:pt x="11806" y="22780"/>
                  <a:pt x="11801" y="22789"/>
                  <a:pt x="11798" y="22801"/>
                </a:cubicBezTo>
                <a:cubicBezTo>
                  <a:pt x="11794" y="22811"/>
                  <a:pt x="11791" y="22823"/>
                  <a:pt x="11787" y="22832"/>
                </a:cubicBezTo>
                <a:cubicBezTo>
                  <a:pt x="11781" y="22848"/>
                  <a:pt x="11776" y="22863"/>
                  <a:pt x="11771" y="22880"/>
                </a:cubicBezTo>
                <a:cubicBezTo>
                  <a:pt x="11769" y="22882"/>
                  <a:pt x="11769" y="22883"/>
                  <a:pt x="11766" y="22885"/>
                </a:cubicBezTo>
                <a:cubicBezTo>
                  <a:pt x="11706" y="22995"/>
                  <a:pt x="11647" y="23106"/>
                  <a:pt x="11590" y="23216"/>
                </a:cubicBezTo>
                <a:cubicBezTo>
                  <a:pt x="11587" y="23223"/>
                  <a:pt x="11582" y="23231"/>
                  <a:pt x="11578" y="23238"/>
                </a:cubicBezTo>
                <a:cubicBezTo>
                  <a:pt x="11522" y="23345"/>
                  <a:pt x="11468" y="23454"/>
                  <a:pt x="11412" y="23560"/>
                </a:cubicBezTo>
                <a:cubicBezTo>
                  <a:pt x="11404" y="23573"/>
                  <a:pt x="11398" y="23586"/>
                  <a:pt x="11391" y="23601"/>
                </a:cubicBezTo>
                <a:lnTo>
                  <a:pt x="11237" y="23914"/>
                </a:lnTo>
                <a:cubicBezTo>
                  <a:pt x="11229" y="23932"/>
                  <a:pt x="11220" y="23948"/>
                  <a:pt x="11213" y="23963"/>
                </a:cubicBezTo>
                <a:cubicBezTo>
                  <a:pt x="11163" y="24066"/>
                  <a:pt x="11116" y="24169"/>
                  <a:pt x="11067" y="24273"/>
                </a:cubicBezTo>
                <a:cubicBezTo>
                  <a:pt x="11060" y="24290"/>
                  <a:pt x="11051" y="24309"/>
                  <a:pt x="11044" y="24325"/>
                </a:cubicBezTo>
                <a:cubicBezTo>
                  <a:pt x="11006" y="24410"/>
                  <a:pt x="10967" y="24493"/>
                  <a:pt x="10931" y="24576"/>
                </a:cubicBezTo>
                <a:cubicBezTo>
                  <a:pt x="10404" y="24150"/>
                  <a:pt x="9764" y="23794"/>
                  <a:pt x="9060" y="23514"/>
                </a:cubicBezTo>
                <a:cubicBezTo>
                  <a:pt x="9144" y="22914"/>
                  <a:pt x="9277" y="22304"/>
                  <a:pt x="9460" y="21689"/>
                </a:cubicBezTo>
                <a:cubicBezTo>
                  <a:pt x="9636" y="21382"/>
                  <a:pt x="9816" y="21077"/>
                  <a:pt x="10001" y="20776"/>
                </a:cubicBezTo>
                <a:close/>
                <a:moveTo>
                  <a:pt x="35599" y="20534"/>
                </a:moveTo>
                <a:cubicBezTo>
                  <a:pt x="36367" y="20783"/>
                  <a:pt x="37195" y="20942"/>
                  <a:pt x="38024" y="21004"/>
                </a:cubicBezTo>
                <a:cubicBezTo>
                  <a:pt x="37917" y="21773"/>
                  <a:pt x="37739" y="22563"/>
                  <a:pt x="37486" y="23366"/>
                </a:cubicBezTo>
                <a:cubicBezTo>
                  <a:pt x="37248" y="23795"/>
                  <a:pt x="37000" y="24225"/>
                  <a:pt x="36739" y="24648"/>
                </a:cubicBezTo>
                <a:cubicBezTo>
                  <a:pt x="35996" y="24132"/>
                  <a:pt x="35196" y="23645"/>
                  <a:pt x="34404" y="23229"/>
                </a:cubicBezTo>
                <a:lnTo>
                  <a:pt x="34421" y="23185"/>
                </a:lnTo>
                <a:cubicBezTo>
                  <a:pt x="34559" y="22822"/>
                  <a:pt x="34678" y="22461"/>
                  <a:pt x="34782" y="22104"/>
                </a:cubicBezTo>
                <a:cubicBezTo>
                  <a:pt x="35074" y="21585"/>
                  <a:pt x="35346" y="21062"/>
                  <a:pt x="35599" y="20534"/>
                </a:cubicBezTo>
                <a:close/>
                <a:moveTo>
                  <a:pt x="37324" y="23853"/>
                </a:moveTo>
                <a:cubicBezTo>
                  <a:pt x="37274" y="23997"/>
                  <a:pt x="37223" y="24140"/>
                  <a:pt x="37167" y="24285"/>
                </a:cubicBezTo>
                <a:cubicBezTo>
                  <a:pt x="37102" y="24460"/>
                  <a:pt x="37033" y="24632"/>
                  <a:pt x="36961" y="24806"/>
                </a:cubicBezTo>
                <a:cubicBezTo>
                  <a:pt x="36914" y="24772"/>
                  <a:pt x="36865" y="24737"/>
                  <a:pt x="36818" y="24704"/>
                </a:cubicBezTo>
                <a:cubicBezTo>
                  <a:pt x="36990" y="24420"/>
                  <a:pt x="37159" y="24138"/>
                  <a:pt x="37324" y="23853"/>
                </a:cubicBezTo>
                <a:close/>
                <a:moveTo>
                  <a:pt x="4084" y="15926"/>
                </a:moveTo>
                <a:cubicBezTo>
                  <a:pt x="4212" y="16260"/>
                  <a:pt x="4488" y="16662"/>
                  <a:pt x="4900" y="17113"/>
                </a:cubicBezTo>
                <a:cubicBezTo>
                  <a:pt x="4563" y="17791"/>
                  <a:pt x="4265" y="18475"/>
                  <a:pt x="4004" y="19165"/>
                </a:cubicBezTo>
                <a:cubicBezTo>
                  <a:pt x="3969" y="19255"/>
                  <a:pt x="3938" y="19345"/>
                  <a:pt x="3904" y="19434"/>
                </a:cubicBezTo>
                <a:cubicBezTo>
                  <a:pt x="3360" y="20489"/>
                  <a:pt x="2885" y="21552"/>
                  <a:pt x="2478" y="22626"/>
                </a:cubicBezTo>
                <a:cubicBezTo>
                  <a:pt x="2378" y="22892"/>
                  <a:pt x="2282" y="23157"/>
                  <a:pt x="2191" y="23423"/>
                </a:cubicBezTo>
                <a:cubicBezTo>
                  <a:pt x="1401" y="23773"/>
                  <a:pt x="811" y="24260"/>
                  <a:pt x="477" y="24832"/>
                </a:cubicBezTo>
                <a:cubicBezTo>
                  <a:pt x="726" y="23573"/>
                  <a:pt x="1098" y="22286"/>
                  <a:pt x="1592" y="20979"/>
                </a:cubicBezTo>
                <a:cubicBezTo>
                  <a:pt x="2238" y="19268"/>
                  <a:pt x="3072" y="17578"/>
                  <a:pt x="4084" y="15926"/>
                </a:cubicBezTo>
                <a:close/>
                <a:moveTo>
                  <a:pt x="11623" y="23378"/>
                </a:moveTo>
                <a:cubicBezTo>
                  <a:pt x="11613" y="23409"/>
                  <a:pt x="11603" y="23441"/>
                  <a:pt x="11594" y="23475"/>
                </a:cubicBezTo>
                <a:cubicBezTo>
                  <a:pt x="11585" y="23507"/>
                  <a:pt x="11576" y="23541"/>
                  <a:pt x="11566" y="23575"/>
                </a:cubicBezTo>
                <a:cubicBezTo>
                  <a:pt x="11565" y="23586"/>
                  <a:pt x="11562" y="23595"/>
                  <a:pt x="11557" y="23607"/>
                </a:cubicBezTo>
                <a:lnTo>
                  <a:pt x="11551" y="23628"/>
                </a:lnTo>
                <a:cubicBezTo>
                  <a:pt x="11543" y="23662"/>
                  <a:pt x="11535" y="23692"/>
                  <a:pt x="11528" y="23726"/>
                </a:cubicBezTo>
                <a:cubicBezTo>
                  <a:pt x="11520" y="23756"/>
                  <a:pt x="11512" y="23787"/>
                  <a:pt x="11504" y="23816"/>
                </a:cubicBezTo>
                <a:cubicBezTo>
                  <a:pt x="11500" y="23829"/>
                  <a:pt x="11498" y="23842"/>
                  <a:pt x="11495" y="23853"/>
                </a:cubicBezTo>
                <a:cubicBezTo>
                  <a:pt x="11488" y="23881"/>
                  <a:pt x="11482" y="23906"/>
                  <a:pt x="11476" y="23934"/>
                </a:cubicBezTo>
                <a:cubicBezTo>
                  <a:pt x="11470" y="23954"/>
                  <a:pt x="11468" y="23972"/>
                  <a:pt x="11463" y="23992"/>
                </a:cubicBezTo>
                <a:cubicBezTo>
                  <a:pt x="11459" y="24013"/>
                  <a:pt x="11454" y="24035"/>
                  <a:pt x="11448" y="24056"/>
                </a:cubicBezTo>
                <a:cubicBezTo>
                  <a:pt x="11445" y="24070"/>
                  <a:pt x="11444" y="24085"/>
                  <a:pt x="11440" y="24100"/>
                </a:cubicBezTo>
                <a:cubicBezTo>
                  <a:pt x="11432" y="24131"/>
                  <a:pt x="11426" y="24160"/>
                  <a:pt x="11419" y="24191"/>
                </a:cubicBezTo>
                <a:cubicBezTo>
                  <a:pt x="11412" y="24225"/>
                  <a:pt x="11404" y="24257"/>
                  <a:pt x="11400" y="24291"/>
                </a:cubicBezTo>
                <a:lnTo>
                  <a:pt x="11388" y="24345"/>
                </a:lnTo>
                <a:cubicBezTo>
                  <a:pt x="11382" y="24376"/>
                  <a:pt x="11375" y="24409"/>
                  <a:pt x="11370" y="24440"/>
                </a:cubicBezTo>
                <a:cubicBezTo>
                  <a:pt x="11365" y="24469"/>
                  <a:pt x="11359" y="24498"/>
                  <a:pt x="11353" y="24526"/>
                </a:cubicBezTo>
                <a:cubicBezTo>
                  <a:pt x="11350" y="24550"/>
                  <a:pt x="11345" y="24573"/>
                  <a:pt x="11341" y="24597"/>
                </a:cubicBezTo>
                <a:cubicBezTo>
                  <a:pt x="11335" y="24625"/>
                  <a:pt x="11331" y="24654"/>
                  <a:pt x="11326" y="24682"/>
                </a:cubicBezTo>
                <a:cubicBezTo>
                  <a:pt x="11322" y="24707"/>
                  <a:pt x="11316" y="24734"/>
                  <a:pt x="11313" y="24759"/>
                </a:cubicBezTo>
                <a:cubicBezTo>
                  <a:pt x="11307" y="24788"/>
                  <a:pt x="11304" y="24818"/>
                  <a:pt x="11300" y="24846"/>
                </a:cubicBezTo>
                <a:cubicBezTo>
                  <a:pt x="11298" y="24862"/>
                  <a:pt x="11294" y="24878"/>
                  <a:pt x="11293" y="24896"/>
                </a:cubicBezTo>
                <a:cubicBezTo>
                  <a:pt x="11204" y="24809"/>
                  <a:pt x="11110" y="24723"/>
                  <a:pt x="11013" y="24643"/>
                </a:cubicBezTo>
                <a:cubicBezTo>
                  <a:pt x="11020" y="24625"/>
                  <a:pt x="11029" y="24606"/>
                  <a:pt x="11037" y="24588"/>
                </a:cubicBezTo>
                <a:cubicBezTo>
                  <a:pt x="11044" y="24569"/>
                  <a:pt x="11053" y="24553"/>
                  <a:pt x="11060" y="24535"/>
                </a:cubicBezTo>
                <a:cubicBezTo>
                  <a:pt x="11097" y="24454"/>
                  <a:pt x="11132" y="24375"/>
                  <a:pt x="11170" y="24294"/>
                </a:cubicBezTo>
                <a:cubicBezTo>
                  <a:pt x="11176" y="24282"/>
                  <a:pt x="11182" y="24270"/>
                  <a:pt x="11188" y="24259"/>
                </a:cubicBezTo>
                <a:cubicBezTo>
                  <a:pt x="11228" y="24170"/>
                  <a:pt x="11270" y="24084"/>
                  <a:pt x="11310" y="23998"/>
                </a:cubicBezTo>
                <a:cubicBezTo>
                  <a:pt x="11320" y="23978"/>
                  <a:pt x="11329" y="23957"/>
                  <a:pt x="11340" y="23940"/>
                </a:cubicBezTo>
                <a:cubicBezTo>
                  <a:pt x="11382" y="23851"/>
                  <a:pt x="11426" y="23763"/>
                  <a:pt x="11470" y="23675"/>
                </a:cubicBezTo>
                <a:cubicBezTo>
                  <a:pt x="11472" y="23672"/>
                  <a:pt x="11472" y="23670"/>
                  <a:pt x="11475" y="23669"/>
                </a:cubicBezTo>
                <a:cubicBezTo>
                  <a:pt x="11516" y="23582"/>
                  <a:pt x="11562" y="23495"/>
                  <a:pt x="11607" y="23410"/>
                </a:cubicBezTo>
                <a:cubicBezTo>
                  <a:pt x="11613" y="23398"/>
                  <a:pt x="11618" y="23388"/>
                  <a:pt x="11623" y="23378"/>
                </a:cubicBezTo>
                <a:close/>
                <a:moveTo>
                  <a:pt x="14227" y="21852"/>
                </a:moveTo>
                <a:cubicBezTo>
                  <a:pt x="14221" y="21861"/>
                  <a:pt x="14218" y="21869"/>
                  <a:pt x="14212" y="21879"/>
                </a:cubicBezTo>
                <a:cubicBezTo>
                  <a:pt x="14211" y="21880"/>
                  <a:pt x="14211" y="21882"/>
                  <a:pt x="14209" y="21886"/>
                </a:cubicBezTo>
                <a:cubicBezTo>
                  <a:pt x="14203" y="21895"/>
                  <a:pt x="14196" y="21905"/>
                  <a:pt x="14190" y="21916"/>
                </a:cubicBezTo>
                <a:cubicBezTo>
                  <a:pt x="14036" y="22177"/>
                  <a:pt x="13849" y="22514"/>
                  <a:pt x="13717" y="22769"/>
                </a:cubicBezTo>
                <a:cubicBezTo>
                  <a:pt x="13717" y="22770"/>
                  <a:pt x="13714" y="22770"/>
                  <a:pt x="13714" y="22772"/>
                </a:cubicBezTo>
                <a:cubicBezTo>
                  <a:pt x="13714" y="22773"/>
                  <a:pt x="13712" y="22776"/>
                  <a:pt x="13712" y="22778"/>
                </a:cubicBezTo>
                <a:lnTo>
                  <a:pt x="13696" y="22810"/>
                </a:lnTo>
                <a:cubicBezTo>
                  <a:pt x="13569" y="23057"/>
                  <a:pt x="13409" y="23384"/>
                  <a:pt x="13287" y="23653"/>
                </a:cubicBezTo>
                <a:lnTo>
                  <a:pt x="13280" y="23667"/>
                </a:lnTo>
                <a:cubicBezTo>
                  <a:pt x="13078" y="24094"/>
                  <a:pt x="12749" y="24953"/>
                  <a:pt x="12630" y="25369"/>
                </a:cubicBezTo>
                <a:cubicBezTo>
                  <a:pt x="12625" y="25387"/>
                  <a:pt x="12621" y="25403"/>
                  <a:pt x="12615" y="25419"/>
                </a:cubicBezTo>
                <a:cubicBezTo>
                  <a:pt x="12603" y="25450"/>
                  <a:pt x="12596" y="25478"/>
                  <a:pt x="12591" y="25497"/>
                </a:cubicBezTo>
                <a:cubicBezTo>
                  <a:pt x="12580" y="25534"/>
                  <a:pt x="12566" y="25574"/>
                  <a:pt x="12555" y="25615"/>
                </a:cubicBezTo>
                <a:cubicBezTo>
                  <a:pt x="12852" y="24397"/>
                  <a:pt x="13344" y="23148"/>
                  <a:pt x="14012" y="21924"/>
                </a:cubicBezTo>
                <a:cubicBezTo>
                  <a:pt x="14093" y="21908"/>
                  <a:pt x="14164" y="21883"/>
                  <a:pt x="14227" y="21852"/>
                </a:cubicBezTo>
                <a:close/>
                <a:moveTo>
                  <a:pt x="31845" y="22241"/>
                </a:moveTo>
                <a:cubicBezTo>
                  <a:pt x="32522" y="22448"/>
                  <a:pt x="33276" y="22764"/>
                  <a:pt x="34048" y="23154"/>
                </a:cubicBezTo>
                <a:cubicBezTo>
                  <a:pt x="33582" y="23910"/>
                  <a:pt x="33075" y="24653"/>
                  <a:pt x="32529" y="25387"/>
                </a:cubicBezTo>
                <a:cubicBezTo>
                  <a:pt x="32467" y="25468"/>
                  <a:pt x="32407" y="25549"/>
                  <a:pt x="32345" y="25627"/>
                </a:cubicBezTo>
                <a:cubicBezTo>
                  <a:pt x="31758" y="25184"/>
                  <a:pt x="31223" y="24726"/>
                  <a:pt x="30780" y="24279"/>
                </a:cubicBezTo>
                <a:cubicBezTo>
                  <a:pt x="30796" y="24253"/>
                  <a:pt x="30811" y="24228"/>
                  <a:pt x="30827" y="24203"/>
                </a:cubicBezTo>
                <a:cubicBezTo>
                  <a:pt x="30855" y="24156"/>
                  <a:pt x="30883" y="24110"/>
                  <a:pt x="30908" y="24065"/>
                </a:cubicBezTo>
                <a:cubicBezTo>
                  <a:pt x="30932" y="24023"/>
                  <a:pt x="30957" y="23985"/>
                  <a:pt x="30980" y="23945"/>
                </a:cubicBezTo>
                <a:cubicBezTo>
                  <a:pt x="31008" y="23898"/>
                  <a:pt x="31033" y="23853"/>
                  <a:pt x="31060" y="23806"/>
                </a:cubicBezTo>
                <a:cubicBezTo>
                  <a:pt x="31082" y="23764"/>
                  <a:pt x="31105" y="23726"/>
                  <a:pt x="31127" y="23685"/>
                </a:cubicBezTo>
                <a:cubicBezTo>
                  <a:pt x="31152" y="23638"/>
                  <a:pt x="31179" y="23592"/>
                  <a:pt x="31205" y="23544"/>
                </a:cubicBezTo>
                <a:cubicBezTo>
                  <a:pt x="31227" y="23504"/>
                  <a:pt x="31249" y="23464"/>
                  <a:pt x="31268" y="23425"/>
                </a:cubicBezTo>
                <a:cubicBezTo>
                  <a:pt x="31295" y="23376"/>
                  <a:pt x="31318" y="23329"/>
                  <a:pt x="31345" y="23281"/>
                </a:cubicBezTo>
                <a:cubicBezTo>
                  <a:pt x="31364" y="23242"/>
                  <a:pt x="31386" y="23203"/>
                  <a:pt x="31407" y="23163"/>
                </a:cubicBezTo>
                <a:cubicBezTo>
                  <a:pt x="31430" y="23116"/>
                  <a:pt x="31457" y="23066"/>
                  <a:pt x="31480" y="23019"/>
                </a:cubicBezTo>
                <a:cubicBezTo>
                  <a:pt x="31501" y="22979"/>
                  <a:pt x="31521" y="22941"/>
                  <a:pt x="31539" y="22900"/>
                </a:cubicBezTo>
                <a:cubicBezTo>
                  <a:pt x="31563" y="22851"/>
                  <a:pt x="31588" y="22801"/>
                  <a:pt x="31611" y="22750"/>
                </a:cubicBezTo>
                <a:cubicBezTo>
                  <a:pt x="31629" y="22711"/>
                  <a:pt x="31648" y="22675"/>
                  <a:pt x="31666" y="22636"/>
                </a:cubicBezTo>
                <a:cubicBezTo>
                  <a:pt x="31691" y="22585"/>
                  <a:pt x="31714" y="22530"/>
                  <a:pt x="31738" y="22479"/>
                </a:cubicBezTo>
                <a:cubicBezTo>
                  <a:pt x="31754" y="22442"/>
                  <a:pt x="31770" y="22405"/>
                  <a:pt x="31788" y="22372"/>
                </a:cubicBezTo>
                <a:cubicBezTo>
                  <a:pt x="31808" y="22327"/>
                  <a:pt x="31826" y="22285"/>
                  <a:pt x="31845" y="22241"/>
                </a:cubicBezTo>
                <a:close/>
                <a:moveTo>
                  <a:pt x="34137" y="23200"/>
                </a:moveTo>
                <a:cubicBezTo>
                  <a:pt x="34179" y="23222"/>
                  <a:pt x="34222" y="23242"/>
                  <a:pt x="34262" y="23264"/>
                </a:cubicBezTo>
                <a:cubicBezTo>
                  <a:pt x="33906" y="24190"/>
                  <a:pt x="33445" y="25116"/>
                  <a:pt x="32891" y="26024"/>
                </a:cubicBezTo>
                <a:cubicBezTo>
                  <a:pt x="32732" y="25912"/>
                  <a:pt x="32576" y="25800"/>
                  <a:pt x="32423" y="25685"/>
                </a:cubicBezTo>
                <a:cubicBezTo>
                  <a:pt x="32483" y="25605"/>
                  <a:pt x="32547" y="25527"/>
                  <a:pt x="32607" y="25443"/>
                </a:cubicBezTo>
                <a:cubicBezTo>
                  <a:pt x="33157" y="24706"/>
                  <a:pt x="33666" y="23957"/>
                  <a:pt x="34137" y="23200"/>
                </a:cubicBezTo>
                <a:close/>
                <a:moveTo>
                  <a:pt x="41031" y="20739"/>
                </a:moveTo>
                <a:cubicBezTo>
                  <a:pt x="41031" y="20743"/>
                  <a:pt x="41028" y="20749"/>
                  <a:pt x="41028" y="20757"/>
                </a:cubicBezTo>
                <a:cubicBezTo>
                  <a:pt x="41025" y="20787"/>
                  <a:pt x="41019" y="20820"/>
                  <a:pt x="41016" y="20851"/>
                </a:cubicBezTo>
                <a:cubicBezTo>
                  <a:pt x="41012" y="20879"/>
                  <a:pt x="41006" y="20908"/>
                  <a:pt x="41003" y="20935"/>
                </a:cubicBezTo>
                <a:cubicBezTo>
                  <a:pt x="40997" y="20967"/>
                  <a:pt x="40994" y="20998"/>
                  <a:pt x="40988" y="21029"/>
                </a:cubicBezTo>
                <a:cubicBezTo>
                  <a:pt x="40984" y="21057"/>
                  <a:pt x="40979" y="21085"/>
                  <a:pt x="40975" y="21114"/>
                </a:cubicBezTo>
                <a:cubicBezTo>
                  <a:pt x="40969" y="21145"/>
                  <a:pt x="40963" y="21177"/>
                  <a:pt x="40959" y="21208"/>
                </a:cubicBezTo>
                <a:cubicBezTo>
                  <a:pt x="40953" y="21236"/>
                  <a:pt x="40950" y="21264"/>
                  <a:pt x="40944" y="21292"/>
                </a:cubicBezTo>
                <a:cubicBezTo>
                  <a:pt x="40938" y="21324"/>
                  <a:pt x="40932" y="21355"/>
                  <a:pt x="40928" y="21389"/>
                </a:cubicBezTo>
                <a:cubicBezTo>
                  <a:pt x="40922" y="21417"/>
                  <a:pt x="40917" y="21445"/>
                  <a:pt x="40913" y="21471"/>
                </a:cubicBezTo>
                <a:cubicBezTo>
                  <a:pt x="40907" y="21505"/>
                  <a:pt x="40900" y="21538"/>
                  <a:pt x="40894" y="21570"/>
                </a:cubicBezTo>
                <a:lnTo>
                  <a:pt x="40878" y="21652"/>
                </a:lnTo>
                <a:cubicBezTo>
                  <a:pt x="40870" y="21685"/>
                  <a:pt x="40864" y="21718"/>
                  <a:pt x="40857" y="21751"/>
                </a:cubicBezTo>
                <a:cubicBezTo>
                  <a:pt x="40851" y="21779"/>
                  <a:pt x="40847" y="21805"/>
                  <a:pt x="40841" y="21832"/>
                </a:cubicBezTo>
                <a:cubicBezTo>
                  <a:pt x="40834" y="21867"/>
                  <a:pt x="40826" y="21901"/>
                  <a:pt x="40819" y="21935"/>
                </a:cubicBezTo>
                <a:cubicBezTo>
                  <a:pt x="40813" y="21961"/>
                  <a:pt x="40807" y="21986"/>
                  <a:pt x="40803" y="22014"/>
                </a:cubicBezTo>
                <a:cubicBezTo>
                  <a:pt x="40795" y="22049"/>
                  <a:pt x="40785" y="22086"/>
                  <a:pt x="40778" y="22122"/>
                </a:cubicBezTo>
                <a:cubicBezTo>
                  <a:pt x="40773" y="22147"/>
                  <a:pt x="40767" y="22170"/>
                  <a:pt x="40762" y="22197"/>
                </a:cubicBezTo>
                <a:lnTo>
                  <a:pt x="40734" y="22313"/>
                </a:lnTo>
                <a:cubicBezTo>
                  <a:pt x="40729" y="22335"/>
                  <a:pt x="40723" y="22357"/>
                  <a:pt x="40717" y="22380"/>
                </a:cubicBezTo>
                <a:cubicBezTo>
                  <a:pt x="40707" y="22427"/>
                  <a:pt x="40694" y="22477"/>
                  <a:pt x="40681" y="22526"/>
                </a:cubicBezTo>
                <a:cubicBezTo>
                  <a:pt x="40678" y="22538"/>
                  <a:pt x="40675" y="22551"/>
                  <a:pt x="40672" y="22563"/>
                </a:cubicBezTo>
                <a:cubicBezTo>
                  <a:pt x="40657" y="22623"/>
                  <a:pt x="40641" y="22683"/>
                  <a:pt x="40623" y="22747"/>
                </a:cubicBezTo>
                <a:cubicBezTo>
                  <a:pt x="40619" y="22763"/>
                  <a:pt x="40614" y="22780"/>
                  <a:pt x="40609" y="22798"/>
                </a:cubicBezTo>
                <a:cubicBezTo>
                  <a:pt x="40598" y="22842"/>
                  <a:pt x="40585" y="22886"/>
                  <a:pt x="40575" y="22930"/>
                </a:cubicBezTo>
                <a:cubicBezTo>
                  <a:pt x="40567" y="22954"/>
                  <a:pt x="40561" y="22978"/>
                  <a:pt x="40554" y="23001"/>
                </a:cubicBezTo>
                <a:cubicBezTo>
                  <a:pt x="40542" y="23038"/>
                  <a:pt x="40534" y="23078"/>
                  <a:pt x="40523" y="23114"/>
                </a:cubicBezTo>
                <a:cubicBezTo>
                  <a:pt x="40516" y="23139"/>
                  <a:pt x="40509" y="23167"/>
                  <a:pt x="40498" y="23192"/>
                </a:cubicBezTo>
                <a:cubicBezTo>
                  <a:pt x="40488" y="23228"/>
                  <a:pt x="40479" y="23263"/>
                  <a:pt x="40467" y="23300"/>
                </a:cubicBezTo>
                <a:cubicBezTo>
                  <a:pt x="40460" y="23328"/>
                  <a:pt x="40451" y="23354"/>
                  <a:pt x="40442" y="23382"/>
                </a:cubicBezTo>
                <a:cubicBezTo>
                  <a:pt x="40431" y="23417"/>
                  <a:pt x="40422" y="23450"/>
                  <a:pt x="40410" y="23485"/>
                </a:cubicBezTo>
                <a:cubicBezTo>
                  <a:pt x="40401" y="23513"/>
                  <a:pt x="40392" y="23542"/>
                  <a:pt x="40383" y="23570"/>
                </a:cubicBezTo>
                <a:cubicBezTo>
                  <a:pt x="40372" y="23603"/>
                  <a:pt x="40363" y="23637"/>
                  <a:pt x="40351" y="23669"/>
                </a:cubicBezTo>
                <a:lnTo>
                  <a:pt x="40325" y="23757"/>
                </a:lnTo>
                <a:lnTo>
                  <a:pt x="40291" y="23857"/>
                </a:lnTo>
                <a:cubicBezTo>
                  <a:pt x="40282" y="23887"/>
                  <a:pt x="40270" y="23916"/>
                  <a:pt x="40261" y="23945"/>
                </a:cubicBezTo>
                <a:cubicBezTo>
                  <a:pt x="40251" y="23978"/>
                  <a:pt x="40239" y="24009"/>
                  <a:pt x="40229" y="24042"/>
                </a:cubicBezTo>
                <a:cubicBezTo>
                  <a:pt x="40217" y="24072"/>
                  <a:pt x="40208" y="24103"/>
                  <a:pt x="40197" y="24132"/>
                </a:cubicBezTo>
                <a:cubicBezTo>
                  <a:pt x="40186" y="24163"/>
                  <a:pt x="40175" y="24197"/>
                  <a:pt x="40164" y="24228"/>
                </a:cubicBezTo>
                <a:cubicBezTo>
                  <a:pt x="40153" y="24257"/>
                  <a:pt x="40142" y="24288"/>
                  <a:pt x="40131" y="24318"/>
                </a:cubicBezTo>
                <a:cubicBezTo>
                  <a:pt x="40123" y="24337"/>
                  <a:pt x="40119" y="24354"/>
                  <a:pt x="40111" y="24373"/>
                </a:cubicBezTo>
                <a:cubicBezTo>
                  <a:pt x="40105" y="24387"/>
                  <a:pt x="40098" y="24397"/>
                  <a:pt x="40092" y="24410"/>
                </a:cubicBezTo>
                <a:cubicBezTo>
                  <a:pt x="40057" y="24478"/>
                  <a:pt x="40020" y="24546"/>
                  <a:pt x="39986" y="24615"/>
                </a:cubicBezTo>
                <a:cubicBezTo>
                  <a:pt x="39973" y="24638"/>
                  <a:pt x="39960" y="24663"/>
                  <a:pt x="39947" y="24688"/>
                </a:cubicBezTo>
                <a:cubicBezTo>
                  <a:pt x="39894" y="24781"/>
                  <a:pt x="39844" y="24874"/>
                  <a:pt x="39792" y="24968"/>
                </a:cubicBezTo>
                <a:cubicBezTo>
                  <a:pt x="39783" y="24985"/>
                  <a:pt x="39773" y="25001"/>
                  <a:pt x="39763" y="25021"/>
                </a:cubicBezTo>
                <a:cubicBezTo>
                  <a:pt x="39723" y="25096"/>
                  <a:pt x="39680" y="25169"/>
                  <a:pt x="39639" y="25244"/>
                </a:cubicBezTo>
                <a:cubicBezTo>
                  <a:pt x="39623" y="25277"/>
                  <a:pt x="39605" y="25307"/>
                  <a:pt x="39586" y="25338"/>
                </a:cubicBezTo>
                <a:cubicBezTo>
                  <a:pt x="39552" y="25402"/>
                  <a:pt x="39517" y="25462"/>
                  <a:pt x="39482" y="25524"/>
                </a:cubicBezTo>
                <a:cubicBezTo>
                  <a:pt x="39463" y="25557"/>
                  <a:pt x="39444" y="25590"/>
                  <a:pt x="39424" y="25625"/>
                </a:cubicBezTo>
                <a:cubicBezTo>
                  <a:pt x="39389" y="25685"/>
                  <a:pt x="39352" y="25749"/>
                  <a:pt x="39319" y="25809"/>
                </a:cubicBezTo>
                <a:lnTo>
                  <a:pt x="39263" y="25903"/>
                </a:lnTo>
                <a:cubicBezTo>
                  <a:pt x="39222" y="25975"/>
                  <a:pt x="39176" y="26049"/>
                  <a:pt x="39135" y="26119"/>
                </a:cubicBezTo>
                <a:cubicBezTo>
                  <a:pt x="39123" y="26140"/>
                  <a:pt x="39113" y="26159"/>
                  <a:pt x="39099" y="26178"/>
                </a:cubicBezTo>
                <a:cubicBezTo>
                  <a:pt x="39045" y="26271"/>
                  <a:pt x="38989" y="26361"/>
                  <a:pt x="38935" y="26450"/>
                </a:cubicBezTo>
                <a:cubicBezTo>
                  <a:pt x="38410" y="25924"/>
                  <a:pt x="37759" y="25382"/>
                  <a:pt x="37045" y="24866"/>
                </a:cubicBezTo>
                <a:cubicBezTo>
                  <a:pt x="37120" y="24685"/>
                  <a:pt x="37192" y="24504"/>
                  <a:pt x="37261" y="24322"/>
                </a:cubicBezTo>
                <a:cubicBezTo>
                  <a:pt x="37377" y="24015"/>
                  <a:pt x="37481" y="23710"/>
                  <a:pt x="37577" y="23406"/>
                </a:cubicBezTo>
                <a:cubicBezTo>
                  <a:pt x="38011" y="22622"/>
                  <a:pt x="38405" y="21829"/>
                  <a:pt x="38758" y="21030"/>
                </a:cubicBezTo>
                <a:cubicBezTo>
                  <a:pt x="39542" y="21030"/>
                  <a:pt x="40314" y="20937"/>
                  <a:pt x="41031" y="20739"/>
                </a:cubicBezTo>
                <a:close/>
                <a:moveTo>
                  <a:pt x="12521" y="21783"/>
                </a:moveTo>
                <a:cubicBezTo>
                  <a:pt x="12962" y="21901"/>
                  <a:pt x="13343" y="21960"/>
                  <a:pt x="13647" y="21960"/>
                </a:cubicBezTo>
                <a:cubicBezTo>
                  <a:pt x="13730" y="21960"/>
                  <a:pt x="13809" y="21955"/>
                  <a:pt x="13881" y="21946"/>
                </a:cubicBezTo>
                <a:lnTo>
                  <a:pt x="13881" y="21946"/>
                </a:lnTo>
                <a:cubicBezTo>
                  <a:pt x="13527" y="22607"/>
                  <a:pt x="13218" y="23278"/>
                  <a:pt x="12962" y="23956"/>
                </a:cubicBezTo>
                <a:cubicBezTo>
                  <a:pt x="12632" y="24829"/>
                  <a:pt x="12399" y="25684"/>
                  <a:pt x="12262" y="26509"/>
                </a:cubicBezTo>
                <a:cubicBezTo>
                  <a:pt x="12149" y="25990"/>
                  <a:pt x="11851" y="25469"/>
                  <a:pt x="11382" y="24987"/>
                </a:cubicBezTo>
                <a:cubicBezTo>
                  <a:pt x="11387" y="24962"/>
                  <a:pt x="11390" y="24935"/>
                  <a:pt x="11394" y="24912"/>
                </a:cubicBezTo>
                <a:cubicBezTo>
                  <a:pt x="11398" y="24876"/>
                  <a:pt x="11404" y="24840"/>
                  <a:pt x="11410" y="24806"/>
                </a:cubicBezTo>
                <a:cubicBezTo>
                  <a:pt x="11418" y="24759"/>
                  <a:pt x="11425" y="24715"/>
                  <a:pt x="11432" y="24669"/>
                </a:cubicBezTo>
                <a:cubicBezTo>
                  <a:pt x="11438" y="24634"/>
                  <a:pt x="11444" y="24600"/>
                  <a:pt x="11451" y="24565"/>
                </a:cubicBezTo>
                <a:cubicBezTo>
                  <a:pt x="11460" y="24516"/>
                  <a:pt x="11469" y="24468"/>
                  <a:pt x="11478" y="24419"/>
                </a:cubicBezTo>
                <a:cubicBezTo>
                  <a:pt x="11484" y="24388"/>
                  <a:pt x="11490" y="24354"/>
                  <a:pt x="11497" y="24323"/>
                </a:cubicBezTo>
                <a:cubicBezTo>
                  <a:pt x="11507" y="24265"/>
                  <a:pt x="11520" y="24206"/>
                  <a:pt x="11534" y="24145"/>
                </a:cubicBezTo>
                <a:cubicBezTo>
                  <a:pt x="11540" y="24123"/>
                  <a:pt x="11543" y="24103"/>
                  <a:pt x="11547" y="24081"/>
                </a:cubicBezTo>
                <a:cubicBezTo>
                  <a:pt x="11565" y="24000"/>
                  <a:pt x="11584" y="23919"/>
                  <a:pt x="11603" y="23839"/>
                </a:cubicBezTo>
                <a:cubicBezTo>
                  <a:pt x="11609" y="23814"/>
                  <a:pt x="11616" y="23788"/>
                  <a:pt x="11623" y="23763"/>
                </a:cubicBezTo>
                <a:cubicBezTo>
                  <a:pt x="11638" y="23707"/>
                  <a:pt x="11651" y="23651"/>
                  <a:pt x="11666" y="23595"/>
                </a:cubicBezTo>
                <a:cubicBezTo>
                  <a:pt x="11675" y="23564"/>
                  <a:pt x="11684" y="23531"/>
                  <a:pt x="11691" y="23498"/>
                </a:cubicBezTo>
                <a:cubicBezTo>
                  <a:pt x="11704" y="23448"/>
                  <a:pt x="11719" y="23398"/>
                  <a:pt x="11734" y="23350"/>
                </a:cubicBezTo>
                <a:cubicBezTo>
                  <a:pt x="11743" y="23314"/>
                  <a:pt x="11754" y="23281"/>
                  <a:pt x="11765" y="23247"/>
                </a:cubicBezTo>
                <a:cubicBezTo>
                  <a:pt x="11779" y="23198"/>
                  <a:pt x="11793" y="23151"/>
                  <a:pt x="11809" y="23103"/>
                </a:cubicBezTo>
                <a:lnTo>
                  <a:pt x="11843" y="22998"/>
                </a:lnTo>
                <a:cubicBezTo>
                  <a:pt x="11853" y="22964"/>
                  <a:pt x="11863" y="22933"/>
                  <a:pt x="11874" y="22901"/>
                </a:cubicBezTo>
                <a:cubicBezTo>
                  <a:pt x="11887" y="22879"/>
                  <a:pt x="11897" y="22857"/>
                  <a:pt x="11910" y="22835"/>
                </a:cubicBezTo>
                <a:cubicBezTo>
                  <a:pt x="11932" y="22795"/>
                  <a:pt x="11953" y="22757"/>
                  <a:pt x="11975" y="22719"/>
                </a:cubicBezTo>
                <a:cubicBezTo>
                  <a:pt x="11990" y="22691"/>
                  <a:pt x="12006" y="22663"/>
                  <a:pt x="12021" y="22636"/>
                </a:cubicBezTo>
                <a:lnTo>
                  <a:pt x="12081" y="22526"/>
                </a:lnTo>
                <a:cubicBezTo>
                  <a:pt x="12097" y="22498"/>
                  <a:pt x="12115" y="22469"/>
                  <a:pt x="12129" y="22441"/>
                </a:cubicBezTo>
                <a:cubicBezTo>
                  <a:pt x="12150" y="22404"/>
                  <a:pt x="12169" y="22369"/>
                  <a:pt x="12191" y="22335"/>
                </a:cubicBezTo>
                <a:cubicBezTo>
                  <a:pt x="12207" y="22305"/>
                  <a:pt x="12225" y="22277"/>
                  <a:pt x="12241" y="22248"/>
                </a:cubicBezTo>
                <a:cubicBezTo>
                  <a:pt x="12262" y="22213"/>
                  <a:pt x="12282" y="22177"/>
                  <a:pt x="12304" y="22144"/>
                </a:cubicBezTo>
                <a:cubicBezTo>
                  <a:pt x="12321" y="22114"/>
                  <a:pt x="12338" y="22085"/>
                  <a:pt x="12354" y="22057"/>
                </a:cubicBezTo>
                <a:cubicBezTo>
                  <a:pt x="12375" y="22021"/>
                  <a:pt x="12397" y="21986"/>
                  <a:pt x="12418" y="21952"/>
                </a:cubicBezTo>
                <a:cubicBezTo>
                  <a:pt x="12435" y="21923"/>
                  <a:pt x="12453" y="21894"/>
                  <a:pt x="12471" y="21864"/>
                </a:cubicBezTo>
                <a:cubicBezTo>
                  <a:pt x="12487" y="21836"/>
                  <a:pt x="12505" y="21808"/>
                  <a:pt x="12521" y="21783"/>
                </a:cubicBezTo>
                <a:close/>
                <a:moveTo>
                  <a:pt x="39823" y="25117"/>
                </a:moveTo>
                <a:lnTo>
                  <a:pt x="39823" y="25117"/>
                </a:lnTo>
                <a:cubicBezTo>
                  <a:pt x="39820" y="25124"/>
                  <a:pt x="39817" y="25132"/>
                  <a:pt x="39814" y="25138"/>
                </a:cubicBezTo>
                <a:cubicBezTo>
                  <a:pt x="39773" y="25243"/>
                  <a:pt x="39730" y="25346"/>
                  <a:pt x="39686" y="25449"/>
                </a:cubicBezTo>
                <a:cubicBezTo>
                  <a:pt x="39680" y="25463"/>
                  <a:pt x="39673" y="25477"/>
                  <a:pt x="39667" y="25491"/>
                </a:cubicBezTo>
                <a:lnTo>
                  <a:pt x="39530" y="25810"/>
                </a:lnTo>
                <a:cubicBezTo>
                  <a:pt x="39526" y="25821"/>
                  <a:pt x="39523" y="25828"/>
                  <a:pt x="39519" y="25835"/>
                </a:cubicBezTo>
                <a:cubicBezTo>
                  <a:pt x="39469" y="25946"/>
                  <a:pt x="39420" y="26056"/>
                  <a:pt x="39369" y="26163"/>
                </a:cubicBezTo>
                <a:cubicBezTo>
                  <a:pt x="39366" y="26166"/>
                  <a:pt x="39366" y="26168"/>
                  <a:pt x="39364" y="26169"/>
                </a:cubicBezTo>
                <a:lnTo>
                  <a:pt x="39210" y="26494"/>
                </a:lnTo>
                <a:lnTo>
                  <a:pt x="39194" y="26528"/>
                </a:lnTo>
                <a:cubicBezTo>
                  <a:pt x="39173" y="26568"/>
                  <a:pt x="39152" y="26611"/>
                  <a:pt x="39133" y="26652"/>
                </a:cubicBezTo>
                <a:cubicBezTo>
                  <a:pt x="39091" y="26611"/>
                  <a:pt x="39048" y="26566"/>
                  <a:pt x="39004" y="26522"/>
                </a:cubicBezTo>
                <a:cubicBezTo>
                  <a:pt x="39023" y="26493"/>
                  <a:pt x="39039" y="26465"/>
                  <a:pt x="39057" y="26436"/>
                </a:cubicBezTo>
                <a:cubicBezTo>
                  <a:pt x="39079" y="26399"/>
                  <a:pt x="39104" y="26361"/>
                  <a:pt x="39126" y="26324"/>
                </a:cubicBezTo>
                <a:lnTo>
                  <a:pt x="39208" y="26186"/>
                </a:lnTo>
                <a:cubicBezTo>
                  <a:pt x="39230" y="26147"/>
                  <a:pt x="39254" y="26111"/>
                  <a:pt x="39276" y="26072"/>
                </a:cubicBezTo>
                <a:cubicBezTo>
                  <a:pt x="39304" y="26027"/>
                  <a:pt x="39329" y="25980"/>
                  <a:pt x="39357" y="25935"/>
                </a:cubicBezTo>
                <a:cubicBezTo>
                  <a:pt x="39379" y="25897"/>
                  <a:pt x="39401" y="25859"/>
                  <a:pt x="39424" y="25821"/>
                </a:cubicBezTo>
                <a:cubicBezTo>
                  <a:pt x="39451" y="25774"/>
                  <a:pt x="39479" y="25730"/>
                  <a:pt x="39504" y="25684"/>
                </a:cubicBezTo>
                <a:lnTo>
                  <a:pt x="39570" y="25568"/>
                </a:lnTo>
                <a:cubicBezTo>
                  <a:pt x="39597" y="25522"/>
                  <a:pt x="39622" y="25478"/>
                  <a:pt x="39648" y="25432"/>
                </a:cubicBezTo>
                <a:cubicBezTo>
                  <a:pt x="39670" y="25394"/>
                  <a:pt x="39692" y="25354"/>
                  <a:pt x="39714" y="25315"/>
                </a:cubicBezTo>
                <a:cubicBezTo>
                  <a:pt x="39739" y="25269"/>
                  <a:pt x="39763" y="25225"/>
                  <a:pt x="39789" y="25178"/>
                </a:cubicBezTo>
                <a:cubicBezTo>
                  <a:pt x="39799" y="25157"/>
                  <a:pt x="39812" y="25137"/>
                  <a:pt x="39823" y="25117"/>
                </a:cubicBezTo>
                <a:close/>
                <a:moveTo>
                  <a:pt x="34369" y="23320"/>
                </a:moveTo>
                <a:cubicBezTo>
                  <a:pt x="35156" y="23734"/>
                  <a:pt x="35950" y="24217"/>
                  <a:pt x="36687" y="24729"/>
                </a:cubicBezTo>
                <a:cubicBezTo>
                  <a:pt x="36172" y="25565"/>
                  <a:pt x="35612" y="26384"/>
                  <a:pt x="35009" y="27193"/>
                </a:cubicBezTo>
                <a:cubicBezTo>
                  <a:pt x="34982" y="27228"/>
                  <a:pt x="34956" y="27264"/>
                  <a:pt x="34929" y="27299"/>
                </a:cubicBezTo>
                <a:cubicBezTo>
                  <a:pt x="34268" y="26933"/>
                  <a:pt x="33606" y="26522"/>
                  <a:pt x="32986" y="26090"/>
                </a:cubicBezTo>
                <a:cubicBezTo>
                  <a:pt x="33538" y="25191"/>
                  <a:pt x="34001" y="24263"/>
                  <a:pt x="34369" y="23320"/>
                </a:cubicBezTo>
                <a:close/>
                <a:moveTo>
                  <a:pt x="36767" y="24788"/>
                </a:moveTo>
                <a:cubicBezTo>
                  <a:pt x="36818" y="24825"/>
                  <a:pt x="36871" y="24862"/>
                  <a:pt x="36923" y="24899"/>
                </a:cubicBezTo>
                <a:cubicBezTo>
                  <a:pt x="36536" y="25822"/>
                  <a:pt x="36068" y="26730"/>
                  <a:pt x="35525" y="27615"/>
                </a:cubicBezTo>
                <a:cubicBezTo>
                  <a:pt x="35358" y="27528"/>
                  <a:pt x="35187" y="27439"/>
                  <a:pt x="35018" y="27346"/>
                </a:cubicBezTo>
                <a:cubicBezTo>
                  <a:pt x="35041" y="27315"/>
                  <a:pt x="35066" y="27284"/>
                  <a:pt x="35087" y="27252"/>
                </a:cubicBezTo>
                <a:cubicBezTo>
                  <a:pt x="35690" y="26443"/>
                  <a:pt x="36252" y="25622"/>
                  <a:pt x="36767" y="24788"/>
                </a:cubicBezTo>
                <a:close/>
                <a:moveTo>
                  <a:pt x="2148" y="23550"/>
                </a:moveTo>
                <a:lnTo>
                  <a:pt x="2148" y="23550"/>
                </a:lnTo>
                <a:cubicBezTo>
                  <a:pt x="1657" y="25001"/>
                  <a:pt x="1314" y="26427"/>
                  <a:pt x="1121" y="27814"/>
                </a:cubicBezTo>
                <a:cubicBezTo>
                  <a:pt x="598" y="27255"/>
                  <a:pt x="309" y="26649"/>
                  <a:pt x="274" y="26056"/>
                </a:cubicBezTo>
                <a:cubicBezTo>
                  <a:pt x="312" y="25772"/>
                  <a:pt x="357" y="25487"/>
                  <a:pt x="408" y="25203"/>
                </a:cubicBezTo>
                <a:cubicBezTo>
                  <a:pt x="665" y="24529"/>
                  <a:pt x="1276" y="23956"/>
                  <a:pt x="2148" y="23550"/>
                </a:cubicBezTo>
                <a:close/>
                <a:moveTo>
                  <a:pt x="29553" y="22513"/>
                </a:moveTo>
                <a:cubicBezTo>
                  <a:pt x="29555" y="22594"/>
                  <a:pt x="29568" y="22680"/>
                  <a:pt x="29596" y="22772"/>
                </a:cubicBezTo>
                <a:cubicBezTo>
                  <a:pt x="28427" y="24668"/>
                  <a:pt x="26840" y="26478"/>
                  <a:pt x="24914" y="28002"/>
                </a:cubicBezTo>
                <a:cubicBezTo>
                  <a:pt x="24913" y="28001"/>
                  <a:pt x="24910" y="27999"/>
                  <a:pt x="24907" y="27999"/>
                </a:cubicBezTo>
                <a:cubicBezTo>
                  <a:pt x="24903" y="27995"/>
                  <a:pt x="24897" y="27993"/>
                  <a:pt x="24892" y="27990"/>
                </a:cubicBezTo>
                <a:cubicBezTo>
                  <a:pt x="24883" y="27984"/>
                  <a:pt x="24873" y="27979"/>
                  <a:pt x="24863" y="27976"/>
                </a:cubicBezTo>
                <a:cubicBezTo>
                  <a:pt x="24858" y="27973"/>
                  <a:pt x="24854" y="27970"/>
                  <a:pt x="24848" y="27968"/>
                </a:cubicBezTo>
                <a:cubicBezTo>
                  <a:pt x="24838" y="27962"/>
                  <a:pt x="24829" y="27956"/>
                  <a:pt x="24817" y="27954"/>
                </a:cubicBezTo>
                <a:cubicBezTo>
                  <a:pt x="24814" y="27951"/>
                  <a:pt x="24811" y="27949"/>
                  <a:pt x="24808" y="27949"/>
                </a:cubicBezTo>
                <a:lnTo>
                  <a:pt x="24770" y="27933"/>
                </a:lnTo>
                <a:cubicBezTo>
                  <a:pt x="24766" y="27931"/>
                  <a:pt x="24764" y="27931"/>
                  <a:pt x="24760" y="27929"/>
                </a:cubicBezTo>
                <a:cubicBezTo>
                  <a:pt x="24751" y="27926"/>
                  <a:pt x="24742" y="27921"/>
                  <a:pt x="24733" y="27920"/>
                </a:cubicBezTo>
                <a:cubicBezTo>
                  <a:pt x="24729" y="27918"/>
                  <a:pt x="24723" y="27917"/>
                  <a:pt x="24720" y="27917"/>
                </a:cubicBezTo>
                <a:cubicBezTo>
                  <a:pt x="24713" y="27914"/>
                  <a:pt x="24705" y="27911"/>
                  <a:pt x="24698" y="27909"/>
                </a:cubicBezTo>
                <a:cubicBezTo>
                  <a:pt x="24694" y="27906"/>
                  <a:pt x="24688" y="27906"/>
                  <a:pt x="24685" y="27905"/>
                </a:cubicBezTo>
                <a:cubicBezTo>
                  <a:pt x="24685" y="27902"/>
                  <a:pt x="24683" y="27902"/>
                  <a:pt x="24682" y="27899"/>
                </a:cubicBezTo>
                <a:cubicBezTo>
                  <a:pt x="24711" y="27876"/>
                  <a:pt x="24741" y="27852"/>
                  <a:pt x="24772" y="27826"/>
                </a:cubicBezTo>
                <a:cubicBezTo>
                  <a:pt x="25014" y="27631"/>
                  <a:pt x="25288" y="27411"/>
                  <a:pt x="25494" y="27220"/>
                </a:cubicBezTo>
                <a:cubicBezTo>
                  <a:pt x="25576" y="27142"/>
                  <a:pt x="25669" y="27058"/>
                  <a:pt x="25764" y="26971"/>
                </a:cubicBezTo>
                <a:cubicBezTo>
                  <a:pt x="25948" y="26803"/>
                  <a:pt x="26138" y="26630"/>
                  <a:pt x="26301" y="26475"/>
                </a:cubicBezTo>
                <a:lnTo>
                  <a:pt x="26307" y="26469"/>
                </a:lnTo>
                <a:lnTo>
                  <a:pt x="26315" y="26462"/>
                </a:lnTo>
                <a:cubicBezTo>
                  <a:pt x="26334" y="26441"/>
                  <a:pt x="26356" y="26421"/>
                  <a:pt x="26375" y="26403"/>
                </a:cubicBezTo>
                <a:cubicBezTo>
                  <a:pt x="26420" y="26359"/>
                  <a:pt x="26465" y="26315"/>
                  <a:pt x="26507" y="26272"/>
                </a:cubicBezTo>
                <a:cubicBezTo>
                  <a:pt x="26810" y="25972"/>
                  <a:pt x="27040" y="25735"/>
                  <a:pt x="27202" y="25552"/>
                </a:cubicBezTo>
                <a:lnTo>
                  <a:pt x="27204" y="25550"/>
                </a:lnTo>
                <a:lnTo>
                  <a:pt x="27206" y="25549"/>
                </a:lnTo>
                <a:cubicBezTo>
                  <a:pt x="27263" y="25484"/>
                  <a:pt x="27324" y="25416"/>
                  <a:pt x="27385" y="25346"/>
                </a:cubicBezTo>
                <a:cubicBezTo>
                  <a:pt x="27532" y="25181"/>
                  <a:pt x="27696" y="24999"/>
                  <a:pt x="27840" y="24831"/>
                </a:cubicBezTo>
                <a:cubicBezTo>
                  <a:pt x="27888" y="24776"/>
                  <a:pt x="27933" y="24722"/>
                  <a:pt x="27974" y="24673"/>
                </a:cubicBezTo>
                <a:cubicBezTo>
                  <a:pt x="27985" y="24659"/>
                  <a:pt x="27997" y="24646"/>
                  <a:pt x="28009" y="24631"/>
                </a:cubicBezTo>
                <a:cubicBezTo>
                  <a:pt x="28010" y="24629"/>
                  <a:pt x="28010" y="24626"/>
                  <a:pt x="28013" y="24625"/>
                </a:cubicBezTo>
                <a:cubicBezTo>
                  <a:pt x="28018" y="24618"/>
                  <a:pt x="28024" y="24612"/>
                  <a:pt x="28030" y="24604"/>
                </a:cubicBezTo>
                <a:lnTo>
                  <a:pt x="28056" y="24572"/>
                </a:lnTo>
                <a:cubicBezTo>
                  <a:pt x="28253" y="24331"/>
                  <a:pt x="28491" y="24028"/>
                  <a:pt x="28675" y="23784"/>
                </a:cubicBezTo>
                <a:cubicBezTo>
                  <a:pt x="28678" y="23779"/>
                  <a:pt x="28680" y="23776"/>
                  <a:pt x="28684" y="23772"/>
                </a:cubicBezTo>
                <a:cubicBezTo>
                  <a:pt x="28684" y="23772"/>
                  <a:pt x="28684" y="23770"/>
                  <a:pt x="28686" y="23770"/>
                </a:cubicBezTo>
                <a:lnTo>
                  <a:pt x="28686" y="23769"/>
                </a:lnTo>
                <a:cubicBezTo>
                  <a:pt x="28742" y="23695"/>
                  <a:pt x="28796" y="23622"/>
                  <a:pt x="28847" y="23548"/>
                </a:cubicBezTo>
                <a:lnTo>
                  <a:pt x="28849" y="23545"/>
                </a:lnTo>
                <a:cubicBezTo>
                  <a:pt x="28905" y="23470"/>
                  <a:pt x="28958" y="23395"/>
                  <a:pt x="29009" y="23322"/>
                </a:cubicBezTo>
                <a:cubicBezTo>
                  <a:pt x="29011" y="23320"/>
                  <a:pt x="29011" y="23317"/>
                  <a:pt x="29014" y="23317"/>
                </a:cubicBezTo>
                <a:cubicBezTo>
                  <a:pt x="29228" y="23013"/>
                  <a:pt x="29412" y="22735"/>
                  <a:pt x="29553" y="22513"/>
                </a:cubicBezTo>
                <a:close/>
                <a:moveTo>
                  <a:pt x="6065" y="22939"/>
                </a:moveTo>
                <a:cubicBezTo>
                  <a:pt x="6886" y="22998"/>
                  <a:pt x="7702" y="23154"/>
                  <a:pt x="8463" y="23401"/>
                </a:cubicBezTo>
                <a:cubicBezTo>
                  <a:pt x="8152" y="24056"/>
                  <a:pt x="7871" y="24713"/>
                  <a:pt x="7621" y="25375"/>
                </a:cubicBezTo>
                <a:cubicBezTo>
                  <a:pt x="7256" y="26340"/>
                  <a:pt x="6964" y="27292"/>
                  <a:pt x="6748" y="28227"/>
                </a:cubicBezTo>
                <a:cubicBezTo>
                  <a:pt x="6228" y="27131"/>
                  <a:pt x="5964" y="25880"/>
                  <a:pt x="5962" y="24493"/>
                </a:cubicBezTo>
                <a:cubicBezTo>
                  <a:pt x="5962" y="23985"/>
                  <a:pt x="5997" y="23467"/>
                  <a:pt x="6065" y="22939"/>
                </a:cubicBezTo>
                <a:close/>
                <a:moveTo>
                  <a:pt x="43718" y="18841"/>
                </a:moveTo>
                <a:lnTo>
                  <a:pt x="43718" y="18841"/>
                </a:lnTo>
                <a:cubicBezTo>
                  <a:pt x="43711" y="18868"/>
                  <a:pt x="43708" y="18890"/>
                  <a:pt x="43703" y="18915"/>
                </a:cubicBezTo>
                <a:cubicBezTo>
                  <a:pt x="43614" y="19393"/>
                  <a:pt x="43481" y="20070"/>
                  <a:pt x="43358" y="20579"/>
                </a:cubicBezTo>
                <a:cubicBezTo>
                  <a:pt x="43261" y="20982"/>
                  <a:pt x="43100" y="21557"/>
                  <a:pt x="42950" y="22042"/>
                </a:cubicBezTo>
                <a:cubicBezTo>
                  <a:pt x="42807" y="22498"/>
                  <a:pt x="42591" y="23123"/>
                  <a:pt x="42396" y="23632"/>
                </a:cubicBezTo>
                <a:cubicBezTo>
                  <a:pt x="42154" y="24266"/>
                  <a:pt x="41947" y="24763"/>
                  <a:pt x="41781" y="25110"/>
                </a:cubicBezTo>
                <a:cubicBezTo>
                  <a:pt x="41712" y="25250"/>
                  <a:pt x="41643" y="25403"/>
                  <a:pt x="41566" y="25565"/>
                </a:cubicBezTo>
                <a:cubicBezTo>
                  <a:pt x="41393" y="25940"/>
                  <a:pt x="41212" y="26328"/>
                  <a:pt x="41040" y="26637"/>
                </a:cubicBezTo>
                <a:cubicBezTo>
                  <a:pt x="40770" y="27120"/>
                  <a:pt x="40439" y="27692"/>
                  <a:pt x="40103" y="28255"/>
                </a:cubicBezTo>
                <a:cubicBezTo>
                  <a:pt x="40073" y="27870"/>
                  <a:pt x="39767" y="27350"/>
                  <a:pt x="39204" y="26734"/>
                </a:cubicBezTo>
                <a:cubicBezTo>
                  <a:pt x="39541" y="26056"/>
                  <a:pt x="39838" y="25372"/>
                  <a:pt x="40100" y="24682"/>
                </a:cubicBezTo>
                <a:cubicBezTo>
                  <a:pt x="40129" y="24601"/>
                  <a:pt x="40160" y="24522"/>
                  <a:pt x="40188" y="24441"/>
                </a:cubicBezTo>
                <a:cubicBezTo>
                  <a:pt x="40191" y="24432"/>
                  <a:pt x="40195" y="24420"/>
                  <a:pt x="40198" y="24412"/>
                </a:cubicBezTo>
                <a:lnTo>
                  <a:pt x="40222" y="24368"/>
                </a:lnTo>
                <a:cubicBezTo>
                  <a:pt x="40278" y="24257"/>
                  <a:pt x="40335" y="24145"/>
                  <a:pt x="40391" y="24035"/>
                </a:cubicBezTo>
                <a:cubicBezTo>
                  <a:pt x="40394" y="24028"/>
                  <a:pt x="40398" y="24019"/>
                  <a:pt x="40403" y="24012"/>
                </a:cubicBezTo>
                <a:cubicBezTo>
                  <a:pt x="40461" y="23895"/>
                  <a:pt x="40519" y="23778"/>
                  <a:pt x="40576" y="23660"/>
                </a:cubicBezTo>
                <a:cubicBezTo>
                  <a:pt x="40589" y="23634"/>
                  <a:pt x="40601" y="23607"/>
                  <a:pt x="40614" y="23581"/>
                </a:cubicBezTo>
                <a:cubicBezTo>
                  <a:pt x="40670" y="23464"/>
                  <a:pt x="40725" y="23350"/>
                  <a:pt x="40781" y="23232"/>
                </a:cubicBezTo>
                <a:cubicBezTo>
                  <a:pt x="40785" y="23219"/>
                  <a:pt x="40792" y="23206"/>
                  <a:pt x="40798" y="23191"/>
                </a:cubicBezTo>
                <a:cubicBezTo>
                  <a:pt x="40848" y="23082"/>
                  <a:pt x="40898" y="22976"/>
                  <a:pt x="40945" y="22867"/>
                </a:cubicBezTo>
                <a:cubicBezTo>
                  <a:pt x="40957" y="22844"/>
                  <a:pt x="40967" y="22820"/>
                  <a:pt x="40979" y="22794"/>
                </a:cubicBezTo>
                <a:cubicBezTo>
                  <a:pt x="41031" y="22677"/>
                  <a:pt x="41082" y="22563"/>
                  <a:pt x="41131" y="22447"/>
                </a:cubicBezTo>
                <a:cubicBezTo>
                  <a:pt x="41141" y="22425"/>
                  <a:pt x="41150" y="22402"/>
                  <a:pt x="41160" y="22379"/>
                </a:cubicBezTo>
                <a:cubicBezTo>
                  <a:pt x="41207" y="22272"/>
                  <a:pt x="41251" y="22166"/>
                  <a:pt x="41295" y="22058"/>
                </a:cubicBezTo>
                <a:cubicBezTo>
                  <a:pt x="41303" y="22042"/>
                  <a:pt x="41309" y="22023"/>
                  <a:pt x="41318" y="22007"/>
                </a:cubicBezTo>
                <a:cubicBezTo>
                  <a:pt x="41365" y="21889"/>
                  <a:pt x="41413" y="21773"/>
                  <a:pt x="41459" y="21655"/>
                </a:cubicBezTo>
                <a:cubicBezTo>
                  <a:pt x="41469" y="21630"/>
                  <a:pt x="41479" y="21602"/>
                  <a:pt x="41490" y="21577"/>
                </a:cubicBezTo>
                <a:cubicBezTo>
                  <a:pt x="41538" y="21457"/>
                  <a:pt x="41584" y="21338"/>
                  <a:pt x="41628" y="21218"/>
                </a:cubicBezTo>
                <a:cubicBezTo>
                  <a:pt x="41729" y="20952"/>
                  <a:pt x="41822" y="20687"/>
                  <a:pt x="41915" y="20423"/>
                </a:cubicBezTo>
                <a:cubicBezTo>
                  <a:pt x="42782" y="20036"/>
                  <a:pt x="43409" y="19486"/>
                  <a:pt x="43718" y="18841"/>
                </a:cubicBezTo>
                <a:close/>
                <a:moveTo>
                  <a:pt x="9051" y="23616"/>
                </a:moveTo>
                <a:cubicBezTo>
                  <a:pt x="9748" y="23892"/>
                  <a:pt x="10376" y="24250"/>
                  <a:pt x="10895" y="24673"/>
                </a:cubicBezTo>
                <a:cubicBezTo>
                  <a:pt x="10892" y="24675"/>
                  <a:pt x="10889" y="24681"/>
                  <a:pt x="10888" y="24685"/>
                </a:cubicBezTo>
                <a:cubicBezTo>
                  <a:pt x="10842" y="24791"/>
                  <a:pt x="10797" y="24896"/>
                  <a:pt x="10753" y="25001"/>
                </a:cubicBezTo>
                <a:cubicBezTo>
                  <a:pt x="10747" y="25016"/>
                  <a:pt x="10741" y="25029"/>
                  <a:pt x="10735" y="25044"/>
                </a:cubicBezTo>
                <a:cubicBezTo>
                  <a:pt x="10689" y="25153"/>
                  <a:pt x="10645" y="25262"/>
                  <a:pt x="10603" y="25369"/>
                </a:cubicBezTo>
                <a:lnTo>
                  <a:pt x="10592" y="25397"/>
                </a:lnTo>
                <a:cubicBezTo>
                  <a:pt x="10547" y="25510"/>
                  <a:pt x="10503" y="25625"/>
                  <a:pt x="10460" y="25740"/>
                </a:cubicBezTo>
                <a:cubicBezTo>
                  <a:pt x="10192" y="26447"/>
                  <a:pt x="9970" y="27147"/>
                  <a:pt x="9794" y="27837"/>
                </a:cubicBezTo>
                <a:cubicBezTo>
                  <a:pt x="9757" y="27977"/>
                  <a:pt x="9725" y="28118"/>
                  <a:pt x="9692" y="28258"/>
                </a:cubicBezTo>
                <a:cubicBezTo>
                  <a:pt x="9026" y="26917"/>
                  <a:pt x="8830" y="25316"/>
                  <a:pt x="9051" y="23616"/>
                </a:cubicBezTo>
                <a:close/>
                <a:moveTo>
                  <a:pt x="24633" y="27998"/>
                </a:moveTo>
                <a:cubicBezTo>
                  <a:pt x="24638" y="27998"/>
                  <a:pt x="24641" y="27999"/>
                  <a:pt x="24647" y="27999"/>
                </a:cubicBezTo>
                <a:cubicBezTo>
                  <a:pt x="24648" y="27999"/>
                  <a:pt x="24650" y="27999"/>
                  <a:pt x="24654" y="28001"/>
                </a:cubicBezTo>
                <a:cubicBezTo>
                  <a:pt x="24657" y="28001"/>
                  <a:pt x="24663" y="28002"/>
                  <a:pt x="24667" y="28005"/>
                </a:cubicBezTo>
                <a:cubicBezTo>
                  <a:pt x="24669" y="28005"/>
                  <a:pt x="24672" y="28006"/>
                  <a:pt x="24675" y="28006"/>
                </a:cubicBezTo>
                <a:cubicBezTo>
                  <a:pt x="24674" y="28001"/>
                  <a:pt x="24676" y="27999"/>
                  <a:pt x="24679" y="27999"/>
                </a:cubicBezTo>
                <a:cubicBezTo>
                  <a:pt x="24680" y="27999"/>
                  <a:pt x="24683" y="28000"/>
                  <a:pt x="24685" y="28001"/>
                </a:cubicBezTo>
                <a:cubicBezTo>
                  <a:pt x="24686" y="28001"/>
                  <a:pt x="24689" y="28002"/>
                  <a:pt x="24691" y="28002"/>
                </a:cubicBezTo>
                <a:cubicBezTo>
                  <a:pt x="24698" y="28005"/>
                  <a:pt x="24705" y="28008"/>
                  <a:pt x="24714" y="28012"/>
                </a:cubicBezTo>
                <a:cubicBezTo>
                  <a:pt x="24716" y="28012"/>
                  <a:pt x="24717" y="28014"/>
                  <a:pt x="24720" y="28014"/>
                </a:cubicBezTo>
                <a:cubicBezTo>
                  <a:pt x="24727" y="28015"/>
                  <a:pt x="24732" y="28020"/>
                  <a:pt x="24739" y="28023"/>
                </a:cubicBezTo>
                <a:cubicBezTo>
                  <a:pt x="24744" y="28024"/>
                  <a:pt x="24745" y="28024"/>
                  <a:pt x="24750" y="28027"/>
                </a:cubicBezTo>
                <a:cubicBezTo>
                  <a:pt x="24754" y="28029"/>
                  <a:pt x="24761" y="28031"/>
                  <a:pt x="24767" y="28036"/>
                </a:cubicBezTo>
                <a:cubicBezTo>
                  <a:pt x="24772" y="28037"/>
                  <a:pt x="24775" y="28039"/>
                  <a:pt x="24776" y="28042"/>
                </a:cubicBezTo>
                <a:cubicBezTo>
                  <a:pt x="24782" y="28045"/>
                  <a:pt x="24789" y="28046"/>
                  <a:pt x="24797" y="28051"/>
                </a:cubicBezTo>
                <a:cubicBezTo>
                  <a:pt x="24801" y="28052"/>
                  <a:pt x="24803" y="28054"/>
                  <a:pt x="24805" y="28056"/>
                </a:cubicBezTo>
                <a:cubicBezTo>
                  <a:pt x="24816" y="28059"/>
                  <a:pt x="24823" y="28065"/>
                  <a:pt x="24832" y="28071"/>
                </a:cubicBezTo>
                <a:cubicBezTo>
                  <a:pt x="24832" y="28071"/>
                  <a:pt x="24833" y="28071"/>
                  <a:pt x="24833" y="28073"/>
                </a:cubicBezTo>
                <a:cubicBezTo>
                  <a:pt x="24742" y="28145"/>
                  <a:pt x="24650" y="28214"/>
                  <a:pt x="24558" y="28284"/>
                </a:cubicBezTo>
                <a:cubicBezTo>
                  <a:pt x="24555" y="28277"/>
                  <a:pt x="24554" y="28270"/>
                  <a:pt x="24552" y="28264"/>
                </a:cubicBezTo>
                <a:cubicBezTo>
                  <a:pt x="24551" y="28258"/>
                  <a:pt x="24551" y="28255"/>
                  <a:pt x="24548" y="28249"/>
                </a:cubicBezTo>
                <a:cubicBezTo>
                  <a:pt x="24547" y="28242"/>
                  <a:pt x="24545" y="28234"/>
                  <a:pt x="24544" y="28229"/>
                </a:cubicBezTo>
                <a:cubicBezTo>
                  <a:pt x="24541" y="28226"/>
                  <a:pt x="24541" y="28220"/>
                  <a:pt x="24541" y="28215"/>
                </a:cubicBezTo>
                <a:cubicBezTo>
                  <a:pt x="24539" y="28211"/>
                  <a:pt x="24539" y="28204"/>
                  <a:pt x="24538" y="28198"/>
                </a:cubicBezTo>
                <a:cubicBezTo>
                  <a:pt x="24538" y="28193"/>
                  <a:pt x="24536" y="28190"/>
                  <a:pt x="24536" y="28186"/>
                </a:cubicBezTo>
                <a:cubicBezTo>
                  <a:pt x="24533" y="28181"/>
                  <a:pt x="24533" y="28176"/>
                  <a:pt x="24533" y="28170"/>
                </a:cubicBezTo>
                <a:cubicBezTo>
                  <a:pt x="24533" y="28167"/>
                  <a:pt x="24533" y="28162"/>
                  <a:pt x="24532" y="28159"/>
                </a:cubicBezTo>
                <a:cubicBezTo>
                  <a:pt x="24532" y="28154"/>
                  <a:pt x="24530" y="28148"/>
                  <a:pt x="24530" y="28145"/>
                </a:cubicBezTo>
                <a:lnTo>
                  <a:pt x="24530" y="28134"/>
                </a:lnTo>
                <a:lnTo>
                  <a:pt x="24530" y="28123"/>
                </a:lnTo>
                <a:lnTo>
                  <a:pt x="24530" y="28115"/>
                </a:lnTo>
                <a:lnTo>
                  <a:pt x="24530" y="28102"/>
                </a:lnTo>
                <a:lnTo>
                  <a:pt x="24530" y="28095"/>
                </a:lnTo>
                <a:lnTo>
                  <a:pt x="24530" y="28083"/>
                </a:lnTo>
                <a:lnTo>
                  <a:pt x="24530" y="28079"/>
                </a:lnTo>
                <a:cubicBezTo>
                  <a:pt x="24530" y="28074"/>
                  <a:pt x="24530" y="28071"/>
                  <a:pt x="24532" y="28068"/>
                </a:cubicBezTo>
                <a:cubicBezTo>
                  <a:pt x="24532" y="28067"/>
                  <a:pt x="24532" y="28065"/>
                  <a:pt x="24533" y="28064"/>
                </a:cubicBezTo>
                <a:cubicBezTo>
                  <a:pt x="24533" y="28059"/>
                  <a:pt x="24536" y="28058"/>
                  <a:pt x="24536" y="28056"/>
                </a:cubicBezTo>
                <a:cubicBezTo>
                  <a:pt x="24536" y="28054"/>
                  <a:pt x="24536" y="28052"/>
                  <a:pt x="24538" y="28052"/>
                </a:cubicBezTo>
                <a:cubicBezTo>
                  <a:pt x="24538" y="28051"/>
                  <a:pt x="24539" y="28046"/>
                  <a:pt x="24539" y="28045"/>
                </a:cubicBezTo>
                <a:cubicBezTo>
                  <a:pt x="24539" y="28043"/>
                  <a:pt x="24539" y="28043"/>
                  <a:pt x="24541" y="28042"/>
                </a:cubicBezTo>
                <a:cubicBezTo>
                  <a:pt x="24541" y="28039"/>
                  <a:pt x="24544" y="28037"/>
                  <a:pt x="24544" y="28036"/>
                </a:cubicBezTo>
                <a:cubicBezTo>
                  <a:pt x="24544" y="28034"/>
                  <a:pt x="24545" y="28034"/>
                  <a:pt x="24545" y="28031"/>
                </a:cubicBezTo>
                <a:cubicBezTo>
                  <a:pt x="24545" y="28030"/>
                  <a:pt x="24547" y="28029"/>
                  <a:pt x="24547" y="28029"/>
                </a:cubicBezTo>
                <a:cubicBezTo>
                  <a:pt x="24547" y="28027"/>
                  <a:pt x="24550" y="28027"/>
                  <a:pt x="24550" y="28027"/>
                </a:cubicBezTo>
                <a:cubicBezTo>
                  <a:pt x="24550" y="28024"/>
                  <a:pt x="24551" y="28024"/>
                  <a:pt x="24551" y="28023"/>
                </a:cubicBezTo>
                <a:lnTo>
                  <a:pt x="24552" y="28021"/>
                </a:lnTo>
                <a:cubicBezTo>
                  <a:pt x="24552" y="28020"/>
                  <a:pt x="24554" y="28020"/>
                  <a:pt x="24554" y="28017"/>
                </a:cubicBezTo>
                <a:lnTo>
                  <a:pt x="24557" y="28015"/>
                </a:lnTo>
                <a:lnTo>
                  <a:pt x="24558" y="28014"/>
                </a:lnTo>
                <a:lnTo>
                  <a:pt x="24560" y="28012"/>
                </a:lnTo>
                <a:cubicBezTo>
                  <a:pt x="24573" y="28002"/>
                  <a:pt x="24589" y="27998"/>
                  <a:pt x="24611" y="27998"/>
                </a:cubicBezTo>
                <a:close/>
                <a:moveTo>
                  <a:pt x="11372" y="25116"/>
                </a:moveTo>
                <a:cubicBezTo>
                  <a:pt x="11890" y="25669"/>
                  <a:pt x="12177" y="26266"/>
                  <a:pt x="12215" y="26855"/>
                </a:cubicBezTo>
                <a:cubicBezTo>
                  <a:pt x="12184" y="27086"/>
                  <a:pt x="12160" y="27314"/>
                  <a:pt x="12144" y="27539"/>
                </a:cubicBezTo>
                <a:cubicBezTo>
                  <a:pt x="12049" y="27880"/>
                  <a:pt x="11865" y="28198"/>
                  <a:pt x="11604" y="28484"/>
                </a:cubicBezTo>
                <a:cubicBezTo>
                  <a:pt x="11596" y="28451"/>
                  <a:pt x="11585" y="28420"/>
                  <a:pt x="11575" y="28387"/>
                </a:cubicBezTo>
                <a:cubicBezTo>
                  <a:pt x="11575" y="28384"/>
                  <a:pt x="11575" y="28384"/>
                  <a:pt x="11573" y="28383"/>
                </a:cubicBezTo>
                <a:cubicBezTo>
                  <a:pt x="11565" y="28348"/>
                  <a:pt x="11556" y="28318"/>
                  <a:pt x="11548" y="28289"/>
                </a:cubicBezTo>
                <a:cubicBezTo>
                  <a:pt x="11537" y="28249"/>
                  <a:pt x="11526" y="28211"/>
                  <a:pt x="11516" y="28170"/>
                </a:cubicBezTo>
                <a:cubicBezTo>
                  <a:pt x="11509" y="28140"/>
                  <a:pt x="11503" y="28111"/>
                  <a:pt x="11494" y="28080"/>
                </a:cubicBezTo>
                <a:cubicBezTo>
                  <a:pt x="11485" y="28039"/>
                  <a:pt x="11476" y="27999"/>
                  <a:pt x="11468" y="27956"/>
                </a:cubicBezTo>
                <a:cubicBezTo>
                  <a:pt x="11460" y="27927"/>
                  <a:pt x="11454" y="27898"/>
                  <a:pt x="11448" y="27868"/>
                </a:cubicBezTo>
                <a:cubicBezTo>
                  <a:pt x="11440" y="27826"/>
                  <a:pt x="11432" y="27784"/>
                  <a:pt x="11425" y="27742"/>
                </a:cubicBezTo>
                <a:cubicBezTo>
                  <a:pt x="11419" y="27712"/>
                  <a:pt x="11413" y="27684"/>
                  <a:pt x="11409" y="27655"/>
                </a:cubicBezTo>
                <a:cubicBezTo>
                  <a:pt x="11401" y="27611"/>
                  <a:pt x="11394" y="27565"/>
                  <a:pt x="11387" y="27520"/>
                </a:cubicBezTo>
                <a:cubicBezTo>
                  <a:pt x="11382" y="27492"/>
                  <a:pt x="11376" y="27465"/>
                  <a:pt x="11373" y="27439"/>
                </a:cubicBezTo>
                <a:cubicBezTo>
                  <a:pt x="11366" y="27386"/>
                  <a:pt x="11360" y="27336"/>
                  <a:pt x="11353" y="27284"/>
                </a:cubicBezTo>
                <a:cubicBezTo>
                  <a:pt x="11351" y="27262"/>
                  <a:pt x="11347" y="27242"/>
                  <a:pt x="11345" y="27220"/>
                </a:cubicBezTo>
                <a:cubicBezTo>
                  <a:pt x="11337" y="27146"/>
                  <a:pt x="11329" y="27072"/>
                  <a:pt x="11323" y="26997"/>
                </a:cubicBezTo>
                <a:cubicBezTo>
                  <a:pt x="11323" y="26990"/>
                  <a:pt x="11323" y="26981"/>
                  <a:pt x="11322" y="26977"/>
                </a:cubicBezTo>
                <a:cubicBezTo>
                  <a:pt x="11316" y="26909"/>
                  <a:pt x="11310" y="26843"/>
                  <a:pt x="11307" y="26774"/>
                </a:cubicBezTo>
                <a:cubicBezTo>
                  <a:pt x="11306" y="26749"/>
                  <a:pt x="11306" y="26722"/>
                  <a:pt x="11303" y="26697"/>
                </a:cubicBezTo>
                <a:cubicBezTo>
                  <a:pt x="11301" y="26647"/>
                  <a:pt x="11298" y="26600"/>
                  <a:pt x="11298" y="26550"/>
                </a:cubicBezTo>
                <a:cubicBezTo>
                  <a:pt x="11298" y="26519"/>
                  <a:pt x="11295" y="26487"/>
                  <a:pt x="11295" y="26458"/>
                </a:cubicBezTo>
                <a:cubicBezTo>
                  <a:pt x="11295" y="26414"/>
                  <a:pt x="11294" y="26368"/>
                  <a:pt x="11294" y="26324"/>
                </a:cubicBezTo>
                <a:lnTo>
                  <a:pt x="11294" y="26225"/>
                </a:lnTo>
                <a:cubicBezTo>
                  <a:pt x="11294" y="26181"/>
                  <a:pt x="11294" y="26138"/>
                  <a:pt x="11295" y="26094"/>
                </a:cubicBezTo>
                <a:cubicBezTo>
                  <a:pt x="11295" y="26059"/>
                  <a:pt x="11298" y="26027"/>
                  <a:pt x="11300" y="25991"/>
                </a:cubicBezTo>
                <a:cubicBezTo>
                  <a:pt x="11301" y="25949"/>
                  <a:pt x="11303" y="25905"/>
                  <a:pt x="11306" y="25862"/>
                </a:cubicBezTo>
                <a:lnTo>
                  <a:pt x="11310" y="25757"/>
                </a:lnTo>
                <a:cubicBezTo>
                  <a:pt x="11313" y="25715"/>
                  <a:pt x="11316" y="25674"/>
                  <a:pt x="11320" y="25630"/>
                </a:cubicBezTo>
                <a:cubicBezTo>
                  <a:pt x="11322" y="25594"/>
                  <a:pt x="11325" y="25557"/>
                  <a:pt x="11329" y="25522"/>
                </a:cubicBezTo>
                <a:cubicBezTo>
                  <a:pt x="11332" y="25480"/>
                  <a:pt x="11337" y="25435"/>
                  <a:pt x="11340" y="25394"/>
                </a:cubicBezTo>
                <a:cubicBezTo>
                  <a:pt x="11344" y="25357"/>
                  <a:pt x="11347" y="25322"/>
                  <a:pt x="11351" y="25285"/>
                </a:cubicBezTo>
                <a:cubicBezTo>
                  <a:pt x="11357" y="25243"/>
                  <a:pt x="11360" y="25199"/>
                  <a:pt x="11366" y="25154"/>
                </a:cubicBezTo>
                <a:lnTo>
                  <a:pt x="11372" y="25116"/>
                </a:lnTo>
                <a:close/>
                <a:moveTo>
                  <a:pt x="37005" y="24957"/>
                </a:moveTo>
                <a:cubicBezTo>
                  <a:pt x="37715" y="25472"/>
                  <a:pt x="38361" y="26012"/>
                  <a:pt x="38880" y="26536"/>
                </a:cubicBezTo>
                <a:cubicBezTo>
                  <a:pt x="38842" y="26597"/>
                  <a:pt x="38802" y="26662"/>
                  <a:pt x="38763" y="26725"/>
                </a:cubicBezTo>
                <a:cubicBezTo>
                  <a:pt x="38743" y="26756"/>
                  <a:pt x="38723" y="26787"/>
                  <a:pt x="38704" y="26818"/>
                </a:cubicBezTo>
                <a:lnTo>
                  <a:pt x="38589" y="27000"/>
                </a:lnTo>
                <a:cubicBezTo>
                  <a:pt x="38568" y="27034"/>
                  <a:pt x="38546" y="27067"/>
                  <a:pt x="38526" y="27097"/>
                </a:cubicBezTo>
                <a:cubicBezTo>
                  <a:pt x="38486" y="27161"/>
                  <a:pt x="38445" y="27221"/>
                  <a:pt x="38407" y="27284"/>
                </a:cubicBezTo>
                <a:cubicBezTo>
                  <a:pt x="38386" y="27314"/>
                  <a:pt x="38368" y="27343"/>
                  <a:pt x="38348" y="27373"/>
                </a:cubicBezTo>
                <a:cubicBezTo>
                  <a:pt x="38296" y="27450"/>
                  <a:pt x="38245" y="27528"/>
                  <a:pt x="38192" y="27608"/>
                </a:cubicBezTo>
                <a:cubicBezTo>
                  <a:pt x="38185" y="27620"/>
                  <a:pt x="38174" y="27631"/>
                  <a:pt x="38167" y="27645"/>
                </a:cubicBezTo>
                <a:cubicBezTo>
                  <a:pt x="38107" y="27734"/>
                  <a:pt x="38046" y="27824"/>
                  <a:pt x="37983" y="27914"/>
                </a:cubicBezTo>
                <a:cubicBezTo>
                  <a:pt x="37965" y="27940"/>
                  <a:pt x="37946" y="27965"/>
                  <a:pt x="37930" y="27993"/>
                </a:cubicBezTo>
                <a:cubicBezTo>
                  <a:pt x="37886" y="28058"/>
                  <a:pt x="37842" y="28123"/>
                  <a:pt x="37798" y="28184"/>
                </a:cubicBezTo>
                <a:cubicBezTo>
                  <a:pt x="37776" y="28215"/>
                  <a:pt x="37752" y="28249"/>
                  <a:pt x="37730" y="28280"/>
                </a:cubicBezTo>
                <a:cubicBezTo>
                  <a:pt x="37687" y="28339"/>
                  <a:pt x="37648" y="28398"/>
                  <a:pt x="37605" y="28457"/>
                </a:cubicBezTo>
                <a:cubicBezTo>
                  <a:pt x="37596" y="28470"/>
                  <a:pt x="37589" y="28480"/>
                  <a:pt x="37579" y="28493"/>
                </a:cubicBezTo>
                <a:cubicBezTo>
                  <a:pt x="36964" y="28289"/>
                  <a:pt x="36296" y="28002"/>
                  <a:pt x="35613" y="27659"/>
                </a:cubicBezTo>
                <a:cubicBezTo>
                  <a:pt x="36152" y="26780"/>
                  <a:pt x="36620" y="25875"/>
                  <a:pt x="37005" y="24957"/>
                </a:cubicBezTo>
                <a:close/>
                <a:moveTo>
                  <a:pt x="9730" y="28537"/>
                </a:moveTo>
                <a:cubicBezTo>
                  <a:pt x="9733" y="28543"/>
                  <a:pt x="9735" y="28549"/>
                  <a:pt x="9739" y="28552"/>
                </a:cubicBezTo>
                <a:cubicBezTo>
                  <a:pt x="9738" y="28552"/>
                  <a:pt x="9733" y="28552"/>
                  <a:pt x="9732" y="28551"/>
                </a:cubicBezTo>
                <a:lnTo>
                  <a:pt x="9728" y="28551"/>
                </a:lnTo>
                <a:cubicBezTo>
                  <a:pt x="9728" y="28546"/>
                  <a:pt x="9730" y="28542"/>
                  <a:pt x="9730" y="28537"/>
                </a:cubicBezTo>
                <a:close/>
                <a:moveTo>
                  <a:pt x="38951" y="26611"/>
                </a:moveTo>
                <a:cubicBezTo>
                  <a:pt x="38996" y="26659"/>
                  <a:pt x="39041" y="26705"/>
                  <a:pt x="39085" y="26752"/>
                </a:cubicBezTo>
                <a:cubicBezTo>
                  <a:pt x="39070" y="26784"/>
                  <a:pt x="39054" y="26815"/>
                  <a:pt x="39039" y="26846"/>
                </a:cubicBezTo>
                <a:cubicBezTo>
                  <a:pt x="39032" y="26861"/>
                  <a:pt x="39021" y="26877"/>
                  <a:pt x="39014" y="26892"/>
                </a:cubicBezTo>
                <a:cubicBezTo>
                  <a:pt x="38963" y="26993"/>
                  <a:pt x="38911" y="27095"/>
                  <a:pt x="38858" y="27196"/>
                </a:cubicBezTo>
                <a:cubicBezTo>
                  <a:pt x="38849" y="27212"/>
                  <a:pt x="38841" y="27230"/>
                  <a:pt x="38830" y="27247"/>
                </a:cubicBezTo>
                <a:cubicBezTo>
                  <a:pt x="38777" y="27348"/>
                  <a:pt x="38724" y="27448"/>
                  <a:pt x="38668" y="27549"/>
                </a:cubicBezTo>
                <a:cubicBezTo>
                  <a:pt x="38660" y="27565"/>
                  <a:pt x="38651" y="27581"/>
                  <a:pt x="38642" y="27596"/>
                </a:cubicBezTo>
                <a:cubicBezTo>
                  <a:pt x="38586" y="27698"/>
                  <a:pt x="38529" y="27801"/>
                  <a:pt x="38470" y="27902"/>
                </a:cubicBezTo>
                <a:lnTo>
                  <a:pt x="38448" y="27940"/>
                </a:lnTo>
                <a:cubicBezTo>
                  <a:pt x="38388" y="28045"/>
                  <a:pt x="38327" y="28149"/>
                  <a:pt x="38264" y="28255"/>
                </a:cubicBezTo>
                <a:cubicBezTo>
                  <a:pt x="38261" y="28259"/>
                  <a:pt x="38260" y="28265"/>
                  <a:pt x="38255" y="28271"/>
                </a:cubicBezTo>
                <a:cubicBezTo>
                  <a:pt x="38193" y="28376"/>
                  <a:pt x="38130" y="28483"/>
                  <a:pt x="38065" y="28587"/>
                </a:cubicBezTo>
                <a:cubicBezTo>
                  <a:pt x="38062" y="28595"/>
                  <a:pt x="38057" y="28602"/>
                  <a:pt x="38054" y="28610"/>
                </a:cubicBezTo>
                <a:cubicBezTo>
                  <a:pt x="38048" y="28618"/>
                  <a:pt x="38040" y="28629"/>
                  <a:pt x="38035" y="28639"/>
                </a:cubicBezTo>
                <a:cubicBezTo>
                  <a:pt x="37917" y="28604"/>
                  <a:pt x="37798" y="28567"/>
                  <a:pt x="37673" y="28527"/>
                </a:cubicBezTo>
                <a:cubicBezTo>
                  <a:pt x="37698" y="28490"/>
                  <a:pt x="37724" y="28455"/>
                  <a:pt x="37751" y="28418"/>
                </a:cubicBezTo>
                <a:cubicBezTo>
                  <a:pt x="37774" y="28384"/>
                  <a:pt x="37796" y="28352"/>
                  <a:pt x="37820" y="28318"/>
                </a:cubicBezTo>
                <a:cubicBezTo>
                  <a:pt x="37855" y="28271"/>
                  <a:pt x="37887" y="28221"/>
                  <a:pt x="37923" y="28174"/>
                </a:cubicBezTo>
                <a:cubicBezTo>
                  <a:pt x="37946" y="28139"/>
                  <a:pt x="37971" y="28105"/>
                  <a:pt x="37995" y="28071"/>
                </a:cubicBezTo>
                <a:lnTo>
                  <a:pt x="38093" y="27927"/>
                </a:lnTo>
                <a:lnTo>
                  <a:pt x="38165" y="27823"/>
                </a:lnTo>
                <a:cubicBezTo>
                  <a:pt x="38196" y="27774"/>
                  <a:pt x="38230" y="27728"/>
                  <a:pt x="38261" y="27681"/>
                </a:cubicBezTo>
                <a:cubicBezTo>
                  <a:pt x="38285" y="27645"/>
                  <a:pt x="38310" y="27609"/>
                  <a:pt x="38333" y="27573"/>
                </a:cubicBezTo>
                <a:cubicBezTo>
                  <a:pt x="38364" y="27527"/>
                  <a:pt x="38395" y="27478"/>
                  <a:pt x="38426" y="27433"/>
                </a:cubicBezTo>
                <a:cubicBezTo>
                  <a:pt x="38451" y="27396"/>
                  <a:pt x="38474" y="27361"/>
                  <a:pt x="38498" y="27324"/>
                </a:cubicBezTo>
                <a:cubicBezTo>
                  <a:pt x="38530" y="27278"/>
                  <a:pt x="38558" y="27230"/>
                  <a:pt x="38588" y="27184"/>
                </a:cubicBezTo>
                <a:cubicBezTo>
                  <a:pt x="38613" y="27147"/>
                  <a:pt x="38636" y="27111"/>
                  <a:pt x="38658" y="27074"/>
                </a:cubicBezTo>
                <a:lnTo>
                  <a:pt x="38746" y="26936"/>
                </a:lnTo>
                <a:cubicBezTo>
                  <a:pt x="38770" y="26899"/>
                  <a:pt x="38792" y="26862"/>
                  <a:pt x="38816" y="26825"/>
                </a:cubicBezTo>
                <a:cubicBezTo>
                  <a:pt x="38845" y="26780"/>
                  <a:pt x="38874" y="26734"/>
                  <a:pt x="38902" y="26689"/>
                </a:cubicBezTo>
                <a:cubicBezTo>
                  <a:pt x="38919" y="26662"/>
                  <a:pt x="38933" y="26637"/>
                  <a:pt x="38951" y="26611"/>
                </a:cubicBezTo>
                <a:close/>
                <a:moveTo>
                  <a:pt x="8557" y="23429"/>
                </a:moveTo>
                <a:cubicBezTo>
                  <a:pt x="8691" y="23476"/>
                  <a:pt x="8821" y="23523"/>
                  <a:pt x="8952" y="23573"/>
                </a:cubicBezTo>
                <a:cubicBezTo>
                  <a:pt x="8713" y="25387"/>
                  <a:pt x="8948" y="27043"/>
                  <a:pt x="9658" y="28405"/>
                </a:cubicBezTo>
                <a:cubicBezTo>
                  <a:pt x="9650" y="28449"/>
                  <a:pt x="9639" y="28492"/>
                  <a:pt x="9630" y="28536"/>
                </a:cubicBezTo>
                <a:cubicBezTo>
                  <a:pt x="9622" y="28535"/>
                  <a:pt x="9614" y="28535"/>
                  <a:pt x="9605" y="28532"/>
                </a:cubicBezTo>
                <a:lnTo>
                  <a:pt x="9527" y="28521"/>
                </a:lnTo>
                <a:lnTo>
                  <a:pt x="9477" y="28515"/>
                </a:lnTo>
                <a:cubicBezTo>
                  <a:pt x="9452" y="28512"/>
                  <a:pt x="9426" y="28509"/>
                  <a:pt x="9401" y="28507"/>
                </a:cubicBezTo>
                <a:lnTo>
                  <a:pt x="9351" y="28501"/>
                </a:lnTo>
                <a:cubicBezTo>
                  <a:pt x="9324" y="28499"/>
                  <a:pt x="9298" y="28495"/>
                  <a:pt x="9272" y="28493"/>
                </a:cubicBezTo>
                <a:cubicBezTo>
                  <a:pt x="9255" y="28492"/>
                  <a:pt x="9239" y="28492"/>
                  <a:pt x="9222" y="28490"/>
                </a:cubicBezTo>
                <a:cubicBezTo>
                  <a:pt x="9195" y="28487"/>
                  <a:pt x="9169" y="28486"/>
                  <a:pt x="9141" y="28484"/>
                </a:cubicBezTo>
                <a:cubicBezTo>
                  <a:pt x="9124" y="28483"/>
                  <a:pt x="9108" y="28483"/>
                  <a:pt x="9094" y="28483"/>
                </a:cubicBezTo>
                <a:cubicBezTo>
                  <a:pt x="9066" y="28480"/>
                  <a:pt x="9038" y="28480"/>
                  <a:pt x="9011" y="28479"/>
                </a:cubicBezTo>
                <a:cubicBezTo>
                  <a:pt x="8994" y="28479"/>
                  <a:pt x="8979" y="28477"/>
                  <a:pt x="8963" y="28477"/>
                </a:cubicBezTo>
                <a:cubicBezTo>
                  <a:pt x="8935" y="28477"/>
                  <a:pt x="8905" y="28476"/>
                  <a:pt x="8879" y="28476"/>
                </a:cubicBezTo>
                <a:lnTo>
                  <a:pt x="8699" y="28476"/>
                </a:lnTo>
                <a:cubicBezTo>
                  <a:pt x="8668" y="28476"/>
                  <a:pt x="8638" y="28477"/>
                  <a:pt x="8608" y="28477"/>
                </a:cubicBezTo>
                <a:cubicBezTo>
                  <a:pt x="8595" y="28477"/>
                  <a:pt x="8582" y="28477"/>
                  <a:pt x="8567" y="28479"/>
                </a:cubicBezTo>
                <a:cubicBezTo>
                  <a:pt x="8535" y="28480"/>
                  <a:pt x="8501" y="28480"/>
                  <a:pt x="8468" y="28483"/>
                </a:cubicBezTo>
                <a:cubicBezTo>
                  <a:pt x="8457" y="28483"/>
                  <a:pt x="8446" y="28484"/>
                  <a:pt x="8433" y="28484"/>
                </a:cubicBezTo>
                <a:cubicBezTo>
                  <a:pt x="8396" y="28486"/>
                  <a:pt x="8360" y="28487"/>
                  <a:pt x="8323" y="28492"/>
                </a:cubicBezTo>
                <a:cubicBezTo>
                  <a:pt x="8315" y="28492"/>
                  <a:pt x="8308" y="28493"/>
                  <a:pt x="8299" y="28493"/>
                </a:cubicBezTo>
                <a:cubicBezTo>
                  <a:pt x="8120" y="28507"/>
                  <a:pt x="7937" y="28529"/>
                  <a:pt x="7755" y="28557"/>
                </a:cubicBezTo>
                <a:cubicBezTo>
                  <a:pt x="7748" y="28558"/>
                  <a:pt x="7740" y="28558"/>
                  <a:pt x="7733" y="28560"/>
                </a:cubicBezTo>
                <a:cubicBezTo>
                  <a:pt x="7696" y="28565"/>
                  <a:pt x="7658" y="28573"/>
                  <a:pt x="7621" y="28579"/>
                </a:cubicBezTo>
                <a:cubicBezTo>
                  <a:pt x="7609" y="28580"/>
                  <a:pt x="7596" y="28582"/>
                  <a:pt x="7586" y="28583"/>
                </a:cubicBezTo>
                <a:cubicBezTo>
                  <a:pt x="7552" y="28589"/>
                  <a:pt x="7520" y="28596"/>
                  <a:pt x="7484" y="28602"/>
                </a:cubicBezTo>
                <a:cubicBezTo>
                  <a:pt x="7470" y="28604"/>
                  <a:pt x="7456" y="28608"/>
                  <a:pt x="7442" y="28611"/>
                </a:cubicBezTo>
                <a:cubicBezTo>
                  <a:pt x="7411" y="28617"/>
                  <a:pt x="7380" y="28624"/>
                  <a:pt x="7349" y="28632"/>
                </a:cubicBezTo>
                <a:cubicBezTo>
                  <a:pt x="7334" y="28635"/>
                  <a:pt x="7317" y="28639"/>
                  <a:pt x="7302" y="28642"/>
                </a:cubicBezTo>
                <a:cubicBezTo>
                  <a:pt x="7273" y="28649"/>
                  <a:pt x="7242" y="28655"/>
                  <a:pt x="7212" y="28662"/>
                </a:cubicBezTo>
                <a:cubicBezTo>
                  <a:pt x="7196" y="28665"/>
                  <a:pt x="7181" y="28670"/>
                  <a:pt x="7165" y="28673"/>
                </a:cubicBezTo>
                <a:lnTo>
                  <a:pt x="7077" y="28695"/>
                </a:lnTo>
                <a:cubicBezTo>
                  <a:pt x="7059" y="28699"/>
                  <a:pt x="7043" y="28705"/>
                  <a:pt x="7027" y="28708"/>
                </a:cubicBezTo>
                <a:cubicBezTo>
                  <a:pt x="7018" y="28710"/>
                  <a:pt x="7008" y="28712"/>
                  <a:pt x="7000" y="28715"/>
                </a:cubicBezTo>
                <a:cubicBezTo>
                  <a:pt x="6937" y="28602"/>
                  <a:pt x="6874" y="28484"/>
                  <a:pt x="6815" y="28367"/>
                </a:cubicBezTo>
                <a:cubicBezTo>
                  <a:pt x="7036" y="27398"/>
                  <a:pt x="7334" y="26411"/>
                  <a:pt x="7712" y="25407"/>
                </a:cubicBezTo>
                <a:cubicBezTo>
                  <a:pt x="7962" y="24744"/>
                  <a:pt x="8243" y="24084"/>
                  <a:pt x="8557" y="23429"/>
                </a:cubicBezTo>
                <a:close/>
                <a:moveTo>
                  <a:pt x="5306" y="22911"/>
                </a:moveTo>
                <a:lnTo>
                  <a:pt x="5306" y="22911"/>
                </a:lnTo>
                <a:cubicBezTo>
                  <a:pt x="5107" y="23360"/>
                  <a:pt x="4925" y="23809"/>
                  <a:pt x="4754" y="24259"/>
                </a:cubicBezTo>
                <a:cubicBezTo>
                  <a:pt x="4181" y="25780"/>
                  <a:pt x="3770" y="27272"/>
                  <a:pt x="3528" y="28726"/>
                </a:cubicBezTo>
                <a:lnTo>
                  <a:pt x="3528" y="28723"/>
                </a:lnTo>
                <a:cubicBezTo>
                  <a:pt x="3519" y="28699"/>
                  <a:pt x="3512" y="28676"/>
                  <a:pt x="3503" y="28649"/>
                </a:cubicBezTo>
                <a:cubicBezTo>
                  <a:pt x="3492" y="28624"/>
                  <a:pt x="3484" y="28598"/>
                  <a:pt x="3475" y="28571"/>
                </a:cubicBezTo>
                <a:cubicBezTo>
                  <a:pt x="3467" y="28546"/>
                  <a:pt x="3459" y="28521"/>
                  <a:pt x="3451" y="28498"/>
                </a:cubicBezTo>
                <a:cubicBezTo>
                  <a:pt x="3442" y="28471"/>
                  <a:pt x="3435" y="28443"/>
                  <a:pt x="3425" y="28418"/>
                </a:cubicBezTo>
                <a:cubicBezTo>
                  <a:pt x="3417" y="28395"/>
                  <a:pt x="3410" y="28368"/>
                  <a:pt x="3403" y="28345"/>
                </a:cubicBezTo>
                <a:cubicBezTo>
                  <a:pt x="3395" y="28318"/>
                  <a:pt x="3387" y="28292"/>
                  <a:pt x="3379" y="28264"/>
                </a:cubicBezTo>
                <a:cubicBezTo>
                  <a:pt x="3372" y="28240"/>
                  <a:pt x="3364" y="28214"/>
                  <a:pt x="3357" y="28189"/>
                </a:cubicBezTo>
                <a:cubicBezTo>
                  <a:pt x="3350" y="28161"/>
                  <a:pt x="3341" y="28134"/>
                  <a:pt x="3334" y="28108"/>
                </a:cubicBezTo>
                <a:cubicBezTo>
                  <a:pt x="3326" y="28081"/>
                  <a:pt x="3319" y="28058"/>
                  <a:pt x="3313" y="28031"/>
                </a:cubicBezTo>
                <a:cubicBezTo>
                  <a:pt x="3306" y="28005"/>
                  <a:pt x="3298" y="27979"/>
                  <a:pt x="3291" y="27951"/>
                </a:cubicBezTo>
                <a:cubicBezTo>
                  <a:pt x="3284" y="27926"/>
                  <a:pt x="3278" y="27899"/>
                  <a:pt x="3270" y="27876"/>
                </a:cubicBezTo>
                <a:cubicBezTo>
                  <a:pt x="3263" y="27848"/>
                  <a:pt x="3256" y="27821"/>
                  <a:pt x="3250" y="27795"/>
                </a:cubicBezTo>
                <a:cubicBezTo>
                  <a:pt x="3245" y="27770"/>
                  <a:pt x="3238" y="27743"/>
                  <a:pt x="3232" y="27718"/>
                </a:cubicBezTo>
                <a:cubicBezTo>
                  <a:pt x="3225" y="27690"/>
                  <a:pt x="3219" y="27662"/>
                  <a:pt x="3212" y="27634"/>
                </a:cubicBezTo>
                <a:lnTo>
                  <a:pt x="3195" y="27558"/>
                </a:lnTo>
                <a:cubicBezTo>
                  <a:pt x="3189" y="27530"/>
                  <a:pt x="3182" y="27502"/>
                  <a:pt x="3176" y="27475"/>
                </a:cubicBezTo>
                <a:cubicBezTo>
                  <a:pt x="3172" y="27449"/>
                  <a:pt x="3166" y="27421"/>
                  <a:pt x="3160" y="27396"/>
                </a:cubicBezTo>
                <a:lnTo>
                  <a:pt x="3144" y="27314"/>
                </a:lnTo>
                <a:cubicBezTo>
                  <a:pt x="3138" y="27287"/>
                  <a:pt x="3132" y="27259"/>
                  <a:pt x="3129" y="27233"/>
                </a:cubicBezTo>
                <a:cubicBezTo>
                  <a:pt x="3123" y="27205"/>
                  <a:pt x="3119" y="27177"/>
                  <a:pt x="3114" y="27149"/>
                </a:cubicBezTo>
                <a:cubicBezTo>
                  <a:pt x="3109" y="27122"/>
                  <a:pt x="3106" y="27096"/>
                  <a:pt x="3100" y="27068"/>
                </a:cubicBezTo>
                <a:cubicBezTo>
                  <a:pt x="3094" y="27042"/>
                  <a:pt x="3091" y="27014"/>
                  <a:pt x="3085" y="26986"/>
                </a:cubicBezTo>
                <a:cubicBezTo>
                  <a:pt x="3082" y="26958"/>
                  <a:pt x="3076" y="26931"/>
                  <a:pt x="3072" y="26905"/>
                </a:cubicBezTo>
                <a:cubicBezTo>
                  <a:pt x="3069" y="26877"/>
                  <a:pt x="3063" y="26850"/>
                  <a:pt x="3060" y="26821"/>
                </a:cubicBezTo>
                <a:lnTo>
                  <a:pt x="3048" y="26737"/>
                </a:lnTo>
                <a:cubicBezTo>
                  <a:pt x="3045" y="26711"/>
                  <a:pt x="3041" y="26683"/>
                  <a:pt x="3038" y="26653"/>
                </a:cubicBezTo>
                <a:cubicBezTo>
                  <a:pt x="3034" y="26625"/>
                  <a:pt x="3031" y="26596"/>
                  <a:pt x="3026" y="26566"/>
                </a:cubicBezTo>
                <a:lnTo>
                  <a:pt x="3014" y="26484"/>
                </a:lnTo>
                <a:cubicBezTo>
                  <a:pt x="3011" y="26455"/>
                  <a:pt x="3009" y="26425"/>
                  <a:pt x="3006" y="26396"/>
                </a:cubicBezTo>
                <a:cubicBezTo>
                  <a:pt x="3003" y="26368"/>
                  <a:pt x="3001" y="26340"/>
                  <a:pt x="2997" y="26313"/>
                </a:cubicBezTo>
                <a:cubicBezTo>
                  <a:pt x="2992" y="26284"/>
                  <a:pt x="2991" y="26252"/>
                  <a:pt x="2988" y="26222"/>
                </a:cubicBezTo>
                <a:cubicBezTo>
                  <a:pt x="2985" y="26196"/>
                  <a:pt x="2982" y="26168"/>
                  <a:pt x="2981" y="26141"/>
                </a:cubicBezTo>
                <a:cubicBezTo>
                  <a:pt x="2978" y="26111"/>
                  <a:pt x="2975" y="26081"/>
                  <a:pt x="2973" y="26050"/>
                </a:cubicBezTo>
                <a:cubicBezTo>
                  <a:pt x="2972" y="26022"/>
                  <a:pt x="2969" y="25997"/>
                  <a:pt x="2967" y="25969"/>
                </a:cubicBezTo>
                <a:cubicBezTo>
                  <a:pt x="2966" y="25938"/>
                  <a:pt x="2964" y="25906"/>
                  <a:pt x="2961" y="25874"/>
                </a:cubicBezTo>
                <a:cubicBezTo>
                  <a:pt x="2960" y="25847"/>
                  <a:pt x="2959" y="25821"/>
                  <a:pt x="2957" y="25794"/>
                </a:cubicBezTo>
                <a:lnTo>
                  <a:pt x="2951" y="25694"/>
                </a:lnTo>
                <a:cubicBezTo>
                  <a:pt x="2950" y="25669"/>
                  <a:pt x="2950" y="25646"/>
                  <a:pt x="2947" y="25619"/>
                </a:cubicBezTo>
                <a:cubicBezTo>
                  <a:pt x="2945" y="25584"/>
                  <a:pt x="2945" y="25547"/>
                  <a:pt x="2944" y="25513"/>
                </a:cubicBezTo>
                <a:cubicBezTo>
                  <a:pt x="2944" y="25488"/>
                  <a:pt x="2942" y="25466"/>
                  <a:pt x="2942" y="25443"/>
                </a:cubicBezTo>
                <a:cubicBezTo>
                  <a:pt x="2939" y="25403"/>
                  <a:pt x="2939" y="25362"/>
                  <a:pt x="2939" y="25322"/>
                </a:cubicBezTo>
                <a:cubicBezTo>
                  <a:pt x="2939" y="25303"/>
                  <a:pt x="2938" y="25285"/>
                  <a:pt x="2938" y="25266"/>
                </a:cubicBezTo>
                <a:cubicBezTo>
                  <a:pt x="2938" y="25207"/>
                  <a:pt x="2936" y="25147"/>
                  <a:pt x="2936" y="25088"/>
                </a:cubicBezTo>
                <a:cubicBezTo>
                  <a:pt x="2936" y="24473"/>
                  <a:pt x="2976" y="23848"/>
                  <a:pt x="3061" y="23211"/>
                </a:cubicBezTo>
                <a:cubicBezTo>
                  <a:pt x="3768" y="23013"/>
                  <a:pt x="4529" y="22916"/>
                  <a:pt x="5306" y="22911"/>
                </a:cubicBezTo>
                <a:close/>
                <a:moveTo>
                  <a:pt x="29640" y="22898"/>
                </a:moveTo>
                <a:cubicBezTo>
                  <a:pt x="29753" y="23192"/>
                  <a:pt x="29983" y="23542"/>
                  <a:pt x="30320" y="23931"/>
                </a:cubicBezTo>
                <a:cubicBezTo>
                  <a:pt x="30290" y="23970"/>
                  <a:pt x="30259" y="24013"/>
                  <a:pt x="30229" y="24053"/>
                </a:cubicBezTo>
                <a:cubicBezTo>
                  <a:pt x="30142" y="24169"/>
                  <a:pt x="30054" y="24285"/>
                  <a:pt x="29965" y="24401"/>
                </a:cubicBezTo>
                <a:cubicBezTo>
                  <a:pt x="29936" y="24438"/>
                  <a:pt x="29906" y="24476"/>
                  <a:pt x="29877" y="24513"/>
                </a:cubicBezTo>
                <a:lnTo>
                  <a:pt x="29695" y="24744"/>
                </a:lnTo>
                <a:cubicBezTo>
                  <a:pt x="29661" y="24788"/>
                  <a:pt x="29626" y="24831"/>
                  <a:pt x="29590" y="24875"/>
                </a:cubicBezTo>
                <a:lnTo>
                  <a:pt x="29420" y="25085"/>
                </a:lnTo>
                <a:cubicBezTo>
                  <a:pt x="29383" y="25129"/>
                  <a:pt x="29346" y="25175"/>
                  <a:pt x="29309" y="25219"/>
                </a:cubicBezTo>
                <a:cubicBezTo>
                  <a:pt x="29252" y="25288"/>
                  <a:pt x="29193" y="25357"/>
                  <a:pt x="29136" y="25425"/>
                </a:cubicBezTo>
                <a:cubicBezTo>
                  <a:pt x="29099" y="25469"/>
                  <a:pt x="29062" y="25512"/>
                  <a:pt x="29025" y="25556"/>
                </a:cubicBezTo>
                <a:lnTo>
                  <a:pt x="28839" y="25771"/>
                </a:lnTo>
                <a:cubicBezTo>
                  <a:pt x="28805" y="25809"/>
                  <a:pt x="28769" y="25847"/>
                  <a:pt x="28737" y="25887"/>
                </a:cubicBezTo>
                <a:cubicBezTo>
                  <a:pt x="28656" y="25977"/>
                  <a:pt x="28577" y="26066"/>
                  <a:pt x="28494" y="26155"/>
                </a:cubicBezTo>
                <a:lnTo>
                  <a:pt x="28444" y="26211"/>
                </a:lnTo>
                <a:cubicBezTo>
                  <a:pt x="28347" y="26316"/>
                  <a:pt x="28247" y="26424"/>
                  <a:pt x="28149" y="26530"/>
                </a:cubicBezTo>
                <a:cubicBezTo>
                  <a:pt x="28118" y="26564"/>
                  <a:pt x="28088" y="26594"/>
                  <a:pt x="28056" y="26625"/>
                </a:cubicBezTo>
                <a:cubicBezTo>
                  <a:pt x="27987" y="26699"/>
                  <a:pt x="27916" y="26772"/>
                  <a:pt x="27846" y="26846"/>
                </a:cubicBezTo>
                <a:cubicBezTo>
                  <a:pt x="27806" y="26887"/>
                  <a:pt x="27768" y="26925"/>
                  <a:pt x="27730" y="26965"/>
                </a:cubicBezTo>
                <a:cubicBezTo>
                  <a:pt x="27665" y="27030"/>
                  <a:pt x="27600" y="27096"/>
                  <a:pt x="27537" y="27161"/>
                </a:cubicBezTo>
                <a:cubicBezTo>
                  <a:pt x="27494" y="27200"/>
                  <a:pt x="27453" y="27243"/>
                  <a:pt x="27412" y="27284"/>
                </a:cubicBezTo>
                <a:lnTo>
                  <a:pt x="27218" y="27471"/>
                </a:lnTo>
                <a:cubicBezTo>
                  <a:pt x="27177" y="27511"/>
                  <a:pt x="27135" y="27552"/>
                  <a:pt x="27094" y="27592"/>
                </a:cubicBezTo>
                <a:lnTo>
                  <a:pt x="26890" y="27786"/>
                </a:lnTo>
                <a:cubicBezTo>
                  <a:pt x="26850" y="27823"/>
                  <a:pt x="26812" y="27859"/>
                  <a:pt x="26772" y="27896"/>
                </a:cubicBezTo>
                <a:cubicBezTo>
                  <a:pt x="26691" y="27971"/>
                  <a:pt x="26610" y="28045"/>
                  <a:pt x="26528" y="28118"/>
                </a:cubicBezTo>
                <a:cubicBezTo>
                  <a:pt x="26500" y="28142"/>
                  <a:pt x="26473" y="28168"/>
                  <a:pt x="26447" y="28192"/>
                </a:cubicBezTo>
                <a:cubicBezTo>
                  <a:pt x="26338" y="28289"/>
                  <a:pt x="26228" y="28386"/>
                  <a:pt x="26117" y="28482"/>
                </a:cubicBezTo>
                <a:cubicBezTo>
                  <a:pt x="26090" y="28507"/>
                  <a:pt x="26060" y="28532"/>
                  <a:pt x="26031" y="28555"/>
                </a:cubicBezTo>
                <a:cubicBezTo>
                  <a:pt x="25962" y="28617"/>
                  <a:pt x="25892" y="28676"/>
                  <a:pt x="25823" y="28735"/>
                </a:cubicBezTo>
                <a:cubicBezTo>
                  <a:pt x="25816" y="28727"/>
                  <a:pt x="25807" y="28720"/>
                  <a:pt x="25800" y="28712"/>
                </a:cubicBezTo>
                <a:cubicBezTo>
                  <a:pt x="25792" y="28707"/>
                  <a:pt x="25787" y="28699"/>
                  <a:pt x="25779" y="28693"/>
                </a:cubicBezTo>
                <a:lnTo>
                  <a:pt x="25723" y="28639"/>
                </a:lnTo>
                <a:cubicBezTo>
                  <a:pt x="25719" y="28633"/>
                  <a:pt x="25713" y="28627"/>
                  <a:pt x="25707" y="28624"/>
                </a:cubicBezTo>
                <a:cubicBezTo>
                  <a:pt x="25657" y="28580"/>
                  <a:pt x="25610" y="28536"/>
                  <a:pt x="25564" y="28495"/>
                </a:cubicBezTo>
                <a:cubicBezTo>
                  <a:pt x="25560" y="28492"/>
                  <a:pt x="25557" y="28489"/>
                  <a:pt x="25553" y="28486"/>
                </a:cubicBezTo>
                <a:cubicBezTo>
                  <a:pt x="25535" y="28470"/>
                  <a:pt x="25514" y="28452"/>
                  <a:pt x="25495" y="28436"/>
                </a:cubicBezTo>
                <a:cubicBezTo>
                  <a:pt x="25491" y="28432"/>
                  <a:pt x="25482" y="28426"/>
                  <a:pt x="25478" y="28421"/>
                </a:cubicBezTo>
                <a:cubicBezTo>
                  <a:pt x="25461" y="28407"/>
                  <a:pt x="25444" y="28395"/>
                  <a:pt x="25429" y="28382"/>
                </a:cubicBezTo>
                <a:cubicBezTo>
                  <a:pt x="25425" y="28376"/>
                  <a:pt x="25416" y="28370"/>
                  <a:pt x="25411" y="28367"/>
                </a:cubicBezTo>
                <a:cubicBezTo>
                  <a:pt x="25395" y="28352"/>
                  <a:pt x="25378" y="28339"/>
                  <a:pt x="25361" y="28326"/>
                </a:cubicBezTo>
                <a:cubicBezTo>
                  <a:pt x="25357" y="28323"/>
                  <a:pt x="25353" y="28318"/>
                  <a:pt x="25348" y="28315"/>
                </a:cubicBezTo>
                <a:cubicBezTo>
                  <a:pt x="25306" y="28282"/>
                  <a:pt x="25267" y="28249"/>
                  <a:pt x="25229" y="28220"/>
                </a:cubicBezTo>
                <a:cubicBezTo>
                  <a:pt x="25225" y="28215"/>
                  <a:pt x="25220" y="28212"/>
                  <a:pt x="25216" y="28208"/>
                </a:cubicBezTo>
                <a:cubicBezTo>
                  <a:pt x="25201" y="28198"/>
                  <a:pt x="25186" y="28186"/>
                  <a:pt x="25173" y="28176"/>
                </a:cubicBezTo>
                <a:cubicBezTo>
                  <a:pt x="25169" y="28171"/>
                  <a:pt x="25163" y="28167"/>
                  <a:pt x="25157" y="28162"/>
                </a:cubicBezTo>
                <a:lnTo>
                  <a:pt x="25119" y="28134"/>
                </a:lnTo>
                <a:lnTo>
                  <a:pt x="25103" y="28124"/>
                </a:lnTo>
                <a:cubicBezTo>
                  <a:pt x="25089" y="28115"/>
                  <a:pt x="25075" y="28105"/>
                  <a:pt x="25061" y="28096"/>
                </a:cubicBezTo>
                <a:cubicBezTo>
                  <a:pt x="25058" y="28095"/>
                  <a:pt x="25054" y="28090"/>
                  <a:pt x="25051" y="28089"/>
                </a:cubicBezTo>
                <a:cubicBezTo>
                  <a:pt x="25036" y="28079"/>
                  <a:pt x="25019" y="28068"/>
                  <a:pt x="25004" y="28058"/>
                </a:cubicBezTo>
                <a:cubicBezTo>
                  <a:pt x="26868" y="26580"/>
                  <a:pt x="28450" y="24809"/>
                  <a:pt x="29640" y="22898"/>
                </a:cubicBezTo>
                <a:close/>
                <a:moveTo>
                  <a:pt x="6783" y="28520"/>
                </a:moveTo>
                <a:cubicBezTo>
                  <a:pt x="6823" y="28595"/>
                  <a:pt x="6864" y="28670"/>
                  <a:pt x="6906" y="28745"/>
                </a:cubicBezTo>
                <a:cubicBezTo>
                  <a:pt x="6902" y="28748"/>
                  <a:pt x="6896" y="28748"/>
                  <a:pt x="6893" y="28749"/>
                </a:cubicBezTo>
                <a:cubicBezTo>
                  <a:pt x="6865" y="28757"/>
                  <a:pt x="6836" y="28765"/>
                  <a:pt x="6808" y="28773"/>
                </a:cubicBezTo>
                <a:cubicBezTo>
                  <a:pt x="6790" y="28779"/>
                  <a:pt x="6774" y="28785"/>
                  <a:pt x="6755" y="28789"/>
                </a:cubicBezTo>
                <a:cubicBezTo>
                  <a:pt x="6745" y="28793"/>
                  <a:pt x="6734" y="28795"/>
                  <a:pt x="6724" y="28799"/>
                </a:cubicBezTo>
                <a:cubicBezTo>
                  <a:pt x="6742" y="28705"/>
                  <a:pt x="6762" y="28611"/>
                  <a:pt x="6783" y="28520"/>
                </a:cubicBezTo>
                <a:close/>
                <a:moveTo>
                  <a:pt x="39157" y="26828"/>
                </a:moveTo>
                <a:cubicBezTo>
                  <a:pt x="39780" y="27515"/>
                  <a:pt x="40075" y="28081"/>
                  <a:pt x="39994" y="28434"/>
                </a:cubicBezTo>
                <a:cubicBezTo>
                  <a:pt x="39947" y="28509"/>
                  <a:pt x="39903" y="28586"/>
                  <a:pt x="39857" y="28661"/>
                </a:cubicBezTo>
                <a:cubicBezTo>
                  <a:pt x="39725" y="28775"/>
                  <a:pt x="39508" y="28832"/>
                  <a:pt x="39216" y="28832"/>
                </a:cubicBezTo>
                <a:cubicBezTo>
                  <a:pt x="38926" y="28832"/>
                  <a:pt x="38563" y="28775"/>
                  <a:pt x="38135" y="28662"/>
                </a:cubicBezTo>
                <a:cubicBezTo>
                  <a:pt x="38505" y="28058"/>
                  <a:pt x="38846" y="27446"/>
                  <a:pt x="39157" y="26828"/>
                </a:cubicBezTo>
                <a:close/>
                <a:moveTo>
                  <a:pt x="10973" y="24740"/>
                </a:moveTo>
                <a:cubicBezTo>
                  <a:pt x="11079" y="24825"/>
                  <a:pt x="11181" y="24919"/>
                  <a:pt x="11276" y="25016"/>
                </a:cubicBezTo>
                <a:cubicBezTo>
                  <a:pt x="11272" y="25043"/>
                  <a:pt x="11270" y="25066"/>
                  <a:pt x="11268" y="25090"/>
                </a:cubicBezTo>
                <a:cubicBezTo>
                  <a:pt x="11268" y="25094"/>
                  <a:pt x="11268" y="25096"/>
                  <a:pt x="11265" y="25100"/>
                </a:cubicBezTo>
                <a:cubicBezTo>
                  <a:pt x="11263" y="25119"/>
                  <a:pt x="11260" y="25138"/>
                  <a:pt x="11257" y="25159"/>
                </a:cubicBezTo>
                <a:cubicBezTo>
                  <a:pt x="11256" y="25178"/>
                  <a:pt x="11253" y="25200"/>
                  <a:pt x="11250" y="25221"/>
                </a:cubicBezTo>
                <a:cubicBezTo>
                  <a:pt x="11247" y="25254"/>
                  <a:pt x="11243" y="25288"/>
                  <a:pt x="11240" y="25322"/>
                </a:cubicBezTo>
                <a:cubicBezTo>
                  <a:pt x="11238" y="25346"/>
                  <a:pt x="11234" y="25372"/>
                  <a:pt x="11232" y="25396"/>
                </a:cubicBezTo>
                <a:cubicBezTo>
                  <a:pt x="11231" y="25409"/>
                  <a:pt x="11231" y="25419"/>
                  <a:pt x="11228" y="25432"/>
                </a:cubicBezTo>
                <a:cubicBezTo>
                  <a:pt x="11228" y="25438"/>
                  <a:pt x="11226" y="25446"/>
                  <a:pt x="11226" y="25450"/>
                </a:cubicBezTo>
                <a:cubicBezTo>
                  <a:pt x="11222" y="25484"/>
                  <a:pt x="11220" y="25519"/>
                  <a:pt x="11217" y="25552"/>
                </a:cubicBezTo>
                <a:lnTo>
                  <a:pt x="11212" y="25630"/>
                </a:lnTo>
                <a:cubicBezTo>
                  <a:pt x="11210" y="25649"/>
                  <a:pt x="11210" y="25669"/>
                  <a:pt x="11209" y="25687"/>
                </a:cubicBezTo>
                <a:lnTo>
                  <a:pt x="11203" y="25777"/>
                </a:lnTo>
                <a:cubicBezTo>
                  <a:pt x="11201" y="25803"/>
                  <a:pt x="11198" y="25831"/>
                  <a:pt x="11198" y="25859"/>
                </a:cubicBezTo>
                <a:cubicBezTo>
                  <a:pt x="11197" y="25881"/>
                  <a:pt x="11197" y="25903"/>
                  <a:pt x="11195" y="25927"/>
                </a:cubicBezTo>
                <a:cubicBezTo>
                  <a:pt x="11192" y="25950"/>
                  <a:pt x="11192" y="25974"/>
                  <a:pt x="11192" y="26000"/>
                </a:cubicBezTo>
                <a:cubicBezTo>
                  <a:pt x="11191" y="26030"/>
                  <a:pt x="11191" y="26060"/>
                  <a:pt x="11191" y="26090"/>
                </a:cubicBezTo>
                <a:cubicBezTo>
                  <a:pt x="11191" y="26115"/>
                  <a:pt x="11190" y="26140"/>
                  <a:pt x="11190" y="26163"/>
                </a:cubicBezTo>
                <a:lnTo>
                  <a:pt x="11190" y="26221"/>
                </a:lnTo>
                <a:lnTo>
                  <a:pt x="11190" y="26319"/>
                </a:lnTo>
                <a:lnTo>
                  <a:pt x="11190" y="26399"/>
                </a:lnTo>
                <a:lnTo>
                  <a:pt x="11190" y="26441"/>
                </a:lnTo>
                <a:cubicBezTo>
                  <a:pt x="11190" y="26480"/>
                  <a:pt x="11191" y="26516"/>
                  <a:pt x="11192" y="26556"/>
                </a:cubicBezTo>
                <a:cubicBezTo>
                  <a:pt x="11192" y="26581"/>
                  <a:pt x="11195" y="26605"/>
                  <a:pt x="11195" y="26631"/>
                </a:cubicBezTo>
                <a:lnTo>
                  <a:pt x="11195" y="26656"/>
                </a:lnTo>
                <a:cubicBezTo>
                  <a:pt x="11195" y="26671"/>
                  <a:pt x="11197" y="26684"/>
                  <a:pt x="11197" y="26699"/>
                </a:cubicBezTo>
                <a:cubicBezTo>
                  <a:pt x="11198" y="26736"/>
                  <a:pt x="11201" y="26772"/>
                  <a:pt x="11203" y="26811"/>
                </a:cubicBezTo>
                <a:cubicBezTo>
                  <a:pt x="11203" y="26825"/>
                  <a:pt x="11204" y="26839"/>
                  <a:pt x="11204" y="26853"/>
                </a:cubicBezTo>
                <a:cubicBezTo>
                  <a:pt x="11204" y="26859"/>
                  <a:pt x="11204" y="26867"/>
                  <a:pt x="11206" y="26872"/>
                </a:cubicBezTo>
                <a:cubicBezTo>
                  <a:pt x="11209" y="26899"/>
                  <a:pt x="11210" y="26925"/>
                  <a:pt x="11213" y="26953"/>
                </a:cubicBezTo>
                <a:cubicBezTo>
                  <a:pt x="11217" y="26993"/>
                  <a:pt x="11219" y="27034"/>
                  <a:pt x="11222" y="27072"/>
                </a:cubicBezTo>
                <a:cubicBezTo>
                  <a:pt x="11222" y="27078"/>
                  <a:pt x="11225" y="27083"/>
                  <a:pt x="11225" y="27089"/>
                </a:cubicBezTo>
                <a:cubicBezTo>
                  <a:pt x="11226" y="27117"/>
                  <a:pt x="11229" y="27145"/>
                  <a:pt x="11234" y="27171"/>
                </a:cubicBezTo>
                <a:cubicBezTo>
                  <a:pt x="11238" y="27211"/>
                  <a:pt x="11241" y="27249"/>
                  <a:pt x="11247" y="27287"/>
                </a:cubicBezTo>
                <a:cubicBezTo>
                  <a:pt x="11248" y="27295"/>
                  <a:pt x="11248" y="27303"/>
                  <a:pt x="11250" y="27311"/>
                </a:cubicBezTo>
                <a:cubicBezTo>
                  <a:pt x="11254" y="27336"/>
                  <a:pt x="11257" y="27359"/>
                  <a:pt x="11260" y="27383"/>
                </a:cubicBezTo>
                <a:lnTo>
                  <a:pt x="11276" y="27499"/>
                </a:lnTo>
                <a:cubicBezTo>
                  <a:pt x="11278" y="27508"/>
                  <a:pt x="11278" y="27520"/>
                  <a:pt x="11279" y="27528"/>
                </a:cubicBezTo>
                <a:lnTo>
                  <a:pt x="11279" y="27534"/>
                </a:lnTo>
                <a:cubicBezTo>
                  <a:pt x="11284" y="27553"/>
                  <a:pt x="11287" y="27573"/>
                  <a:pt x="11290" y="27593"/>
                </a:cubicBezTo>
                <a:cubicBezTo>
                  <a:pt x="11294" y="27630"/>
                  <a:pt x="11301" y="27668"/>
                  <a:pt x="11307" y="27705"/>
                </a:cubicBezTo>
                <a:cubicBezTo>
                  <a:pt x="11312" y="27721"/>
                  <a:pt x="11313" y="27737"/>
                  <a:pt x="11316" y="27755"/>
                </a:cubicBezTo>
                <a:cubicBezTo>
                  <a:pt x="11319" y="27764"/>
                  <a:pt x="11320" y="27771"/>
                  <a:pt x="11322" y="27780"/>
                </a:cubicBezTo>
                <a:cubicBezTo>
                  <a:pt x="11323" y="27786"/>
                  <a:pt x="11323" y="27792"/>
                  <a:pt x="11326" y="27796"/>
                </a:cubicBezTo>
                <a:lnTo>
                  <a:pt x="11348" y="27906"/>
                </a:lnTo>
                <a:cubicBezTo>
                  <a:pt x="11351" y="27927"/>
                  <a:pt x="11357" y="27949"/>
                  <a:pt x="11360" y="27970"/>
                </a:cubicBezTo>
                <a:cubicBezTo>
                  <a:pt x="11363" y="27980"/>
                  <a:pt x="11366" y="27992"/>
                  <a:pt x="11368" y="28002"/>
                </a:cubicBezTo>
                <a:cubicBezTo>
                  <a:pt x="11375" y="28037"/>
                  <a:pt x="11385" y="28073"/>
                  <a:pt x="11393" y="28108"/>
                </a:cubicBezTo>
                <a:cubicBezTo>
                  <a:pt x="11397" y="28131"/>
                  <a:pt x="11403" y="28156"/>
                  <a:pt x="11410" y="28181"/>
                </a:cubicBezTo>
                <a:cubicBezTo>
                  <a:pt x="11412" y="28190"/>
                  <a:pt x="11415" y="28198"/>
                  <a:pt x="11418" y="28207"/>
                </a:cubicBezTo>
                <a:cubicBezTo>
                  <a:pt x="11426" y="28240"/>
                  <a:pt x="11437" y="28274"/>
                  <a:pt x="11445" y="28308"/>
                </a:cubicBezTo>
                <a:lnTo>
                  <a:pt x="11468" y="28390"/>
                </a:lnTo>
                <a:cubicBezTo>
                  <a:pt x="11469" y="28396"/>
                  <a:pt x="11470" y="28402"/>
                  <a:pt x="11473" y="28409"/>
                </a:cubicBezTo>
                <a:cubicBezTo>
                  <a:pt x="11482" y="28443"/>
                  <a:pt x="11493" y="28477"/>
                  <a:pt x="11504" y="28509"/>
                </a:cubicBezTo>
                <a:lnTo>
                  <a:pt x="11520" y="28565"/>
                </a:lnTo>
                <a:cubicBezTo>
                  <a:pt x="11382" y="28707"/>
                  <a:pt x="11226" y="28839"/>
                  <a:pt x="11051" y="28963"/>
                </a:cubicBezTo>
                <a:cubicBezTo>
                  <a:pt x="11029" y="28951"/>
                  <a:pt x="11007" y="28942"/>
                  <a:pt x="10984" y="28932"/>
                </a:cubicBezTo>
                <a:cubicBezTo>
                  <a:pt x="10973" y="28926"/>
                  <a:pt x="10960" y="28920"/>
                  <a:pt x="10948" y="28914"/>
                </a:cubicBezTo>
                <a:cubicBezTo>
                  <a:pt x="10919" y="28902"/>
                  <a:pt x="10892" y="28889"/>
                  <a:pt x="10863" y="28876"/>
                </a:cubicBezTo>
                <a:cubicBezTo>
                  <a:pt x="10856" y="28873"/>
                  <a:pt x="10848" y="28868"/>
                  <a:pt x="10838" y="28867"/>
                </a:cubicBezTo>
                <a:cubicBezTo>
                  <a:pt x="10763" y="28836"/>
                  <a:pt x="10688" y="28807"/>
                  <a:pt x="10613" y="28779"/>
                </a:cubicBezTo>
                <a:lnTo>
                  <a:pt x="10595" y="28773"/>
                </a:lnTo>
                <a:cubicBezTo>
                  <a:pt x="10563" y="28762"/>
                  <a:pt x="10532" y="28751"/>
                  <a:pt x="10498" y="28740"/>
                </a:cubicBezTo>
                <a:lnTo>
                  <a:pt x="10466" y="28729"/>
                </a:lnTo>
                <a:cubicBezTo>
                  <a:pt x="10438" y="28720"/>
                  <a:pt x="10410" y="28711"/>
                  <a:pt x="10381" y="28704"/>
                </a:cubicBezTo>
                <a:lnTo>
                  <a:pt x="10342" y="28692"/>
                </a:lnTo>
                <a:cubicBezTo>
                  <a:pt x="10316" y="28685"/>
                  <a:pt x="10289" y="28677"/>
                  <a:pt x="10263" y="28670"/>
                </a:cubicBezTo>
                <a:cubicBezTo>
                  <a:pt x="10248" y="28667"/>
                  <a:pt x="10235" y="28662"/>
                  <a:pt x="10220" y="28660"/>
                </a:cubicBezTo>
                <a:cubicBezTo>
                  <a:pt x="10195" y="28652"/>
                  <a:pt x="10169" y="28646"/>
                  <a:pt x="10144" y="28639"/>
                </a:cubicBezTo>
                <a:lnTo>
                  <a:pt x="10100" y="28627"/>
                </a:lnTo>
                <a:cubicBezTo>
                  <a:pt x="10073" y="28623"/>
                  <a:pt x="10048" y="28615"/>
                  <a:pt x="10025" y="28610"/>
                </a:cubicBezTo>
                <a:cubicBezTo>
                  <a:pt x="10010" y="28605"/>
                  <a:pt x="9992" y="28602"/>
                  <a:pt x="9978" y="28601"/>
                </a:cubicBezTo>
                <a:cubicBezTo>
                  <a:pt x="9953" y="28595"/>
                  <a:pt x="9929" y="28589"/>
                  <a:pt x="9903" y="28586"/>
                </a:cubicBezTo>
                <a:cubicBezTo>
                  <a:pt x="9889" y="28583"/>
                  <a:pt x="9875" y="28580"/>
                  <a:pt x="9863" y="28579"/>
                </a:cubicBezTo>
                <a:cubicBezTo>
                  <a:pt x="9828" y="28517"/>
                  <a:pt x="9794" y="28457"/>
                  <a:pt x="9761" y="28396"/>
                </a:cubicBezTo>
                <a:cubicBezTo>
                  <a:pt x="9814" y="28156"/>
                  <a:pt x="9873" y="27917"/>
                  <a:pt x="9938" y="27674"/>
                </a:cubicBezTo>
                <a:cubicBezTo>
                  <a:pt x="10106" y="27049"/>
                  <a:pt x="10308" y="26414"/>
                  <a:pt x="10550" y="25774"/>
                </a:cubicBezTo>
                <a:cubicBezTo>
                  <a:pt x="10584" y="25684"/>
                  <a:pt x="10617" y="25594"/>
                  <a:pt x="10653" y="25506"/>
                </a:cubicBezTo>
                <a:cubicBezTo>
                  <a:pt x="10660" y="25485"/>
                  <a:pt x="10669" y="25465"/>
                  <a:pt x="10676" y="25446"/>
                </a:cubicBezTo>
                <a:cubicBezTo>
                  <a:pt x="10712" y="25357"/>
                  <a:pt x="10747" y="25269"/>
                  <a:pt x="10784" y="25182"/>
                </a:cubicBezTo>
                <a:lnTo>
                  <a:pt x="10800" y="25144"/>
                </a:lnTo>
                <a:cubicBezTo>
                  <a:pt x="10834" y="25065"/>
                  <a:pt x="10866" y="24984"/>
                  <a:pt x="10901" y="24904"/>
                </a:cubicBezTo>
                <a:cubicBezTo>
                  <a:pt x="10909" y="24887"/>
                  <a:pt x="10916" y="24869"/>
                  <a:pt x="10923" y="24851"/>
                </a:cubicBezTo>
                <a:cubicBezTo>
                  <a:pt x="10940" y="24815"/>
                  <a:pt x="10956" y="24776"/>
                  <a:pt x="10973" y="24740"/>
                </a:cubicBezTo>
                <a:close/>
                <a:moveTo>
                  <a:pt x="30390" y="24009"/>
                </a:moveTo>
                <a:cubicBezTo>
                  <a:pt x="30473" y="24103"/>
                  <a:pt x="30561" y="24197"/>
                  <a:pt x="30657" y="24294"/>
                </a:cubicBezTo>
                <a:cubicBezTo>
                  <a:pt x="30649" y="24306"/>
                  <a:pt x="30643" y="24316"/>
                  <a:pt x="30636" y="24328"/>
                </a:cubicBezTo>
                <a:cubicBezTo>
                  <a:pt x="30608" y="24372"/>
                  <a:pt x="30582" y="24413"/>
                  <a:pt x="30554" y="24457"/>
                </a:cubicBezTo>
                <a:cubicBezTo>
                  <a:pt x="30527" y="24498"/>
                  <a:pt x="30502" y="24538"/>
                  <a:pt x="30476" y="24578"/>
                </a:cubicBezTo>
                <a:cubicBezTo>
                  <a:pt x="30449" y="24622"/>
                  <a:pt x="30420" y="24666"/>
                  <a:pt x="30390" y="24710"/>
                </a:cubicBezTo>
                <a:cubicBezTo>
                  <a:pt x="30364" y="24750"/>
                  <a:pt x="30339" y="24788"/>
                  <a:pt x="30311" y="24829"/>
                </a:cubicBezTo>
                <a:cubicBezTo>
                  <a:pt x="30282" y="24874"/>
                  <a:pt x="30252" y="24918"/>
                  <a:pt x="30221" y="24962"/>
                </a:cubicBezTo>
                <a:cubicBezTo>
                  <a:pt x="30195" y="25000"/>
                  <a:pt x="30167" y="25038"/>
                  <a:pt x="30142" y="25078"/>
                </a:cubicBezTo>
                <a:lnTo>
                  <a:pt x="30048" y="25210"/>
                </a:lnTo>
                <a:cubicBezTo>
                  <a:pt x="30020" y="25249"/>
                  <a:pt x="29995" y="25287"/>
                  <a:pt x="29967" y="25324"/>
                </a:cubicBezTo>
                <a:cubicBezTo>
                  <a:pt x="29936" y="25368"/>
                  <a:pt x="29902" y="25412"/>
                  <a:pt x="29870" y="25457"/>
                </a:cubicBezTo>
                <a:cubicBezTo>
                  <a:pt x="29842" y="25494"/>
                  <a:pt x="29814" y="25534"/>
                  <a:pt x="29787" y="25571"/>
                </a:cubicBezTo>
                <a:cubicBezTo>
                  <a:pt x="29753" y="25615"/>
                  <a:pt x="29718" y="25660"/>
                  <a:pt x="29686" y="25705"/>
                </a:cubicBezTo>
                <a:lnTo>
                  <a:pt x="29603" y="25815"/>
                </a:lnTo>
                <a:cubicBezTo>
                  <a:pt x="29568" y="25859"/>
                  <a:pt x="29533" y="25905"/>
                  <a:pt x="29498" y="25949"/>
                </a:cubicBezTo>
                <a:cubicBezTo>
                  <a:pt x="29471" y="25985"/>
                  <a:pt x="29442" y="26021"/>
                  <a:pt x="29414" y="26058"/>
                </a:cubicBezTo>
                <a:cubicBezTo>
                  <a:pt x="29378" y="26102"/>
                  <a:pt x="29342" y="26147"/>
                  <a:pt x="29305" y="26191"/>
                </a:cubicBezTo>
                <a:cubicBezTo>
                  <a:pt x="29275" y="26227"/>
                  <a:pt x="29247" y="26263"/>
                  <a:pt x="29218" y="26299"/>
                </a:cubicBezTo>
                <a:cubicBezTo>
                  <a:pt x="29181" y="26343"/>
                  <a:pt x="29145" y="26389"/>
                  <a:pt x="29106" y="26433"/>
                </a:cubicBezTo>
                <a:lnTo>
                  <a:pt x="29018" y="26537"/>
                </a:lnTo>
                <a:cubicBezTo>
                  <a:pt x="28980" y="26581"/>
                  <a:pt x="28942" y="26627"/>
                  <a:pt x="28902" y="26671"/>
                </a:cubicBezTo>
                <a:cubicBezTo>
                  <a:pt x="28872" y="26706"/>
                  <a:pt x="28843" y="26740"/>
                  <a:pt x="28814" y="26772"/>
                </a:cubicBezTo>
                <a:cubicBezTo>
                  <a:pt x="28775" y="26817"/>
                  <a:pt x="28736" y="26861"/>
                  <a:pt x="28694" y="26906"/>
                </a:cubicBezTo>
                <a:cubicBezTo>
                  <a:pt x="28665" y="26940"/>
                  <a:pt x="28634" y="26975"/>
                  <a:pt x="28605" y="27008"/>
                </a:cubicBezTo>
                <a:lnTo>
                  <a:pt x="28483" y="27140"/>
                </a:lnTo>
                <a:cubicBezTo>
                  <a:pt x="28452" y="27174"/>
                  <a:pt x="28422" y="27206"/>
                  <a:pt x="28391" y="27240"/>
                </a:cubicBezTo>
                <a:cubicBezTo>
                  <a:pt x="28350" y="27284"/>
                  <a:pt x="28309" y="27325"/>
                  <a:pt x="28266" y="27370"/>
                </a:cubicBezTo>
                <a:lnTo>
                  <a:pt x="28172" y="27470"/>
                </a:lnTo>
                <a:cubicBezTo>
                  <a:pt x="28130" y="27514"/>
                  <a:pt x="28088" y="27556"/>
                  <a:pt x="28046" y="27598"/>
                </a:cubicBezTo>
                <a:cubicBezTo>
                  <a:pt x="28015" y="27631"/>
                  <a:pt x="27981" y="27662"/>
                  <a:pt x="27950" y="27696"/>
                </a:cubicBezTo>
                <a:cubicBezTo>
                  <a:pt x="27908" y="27737"/>
                  <a:pt x="27863" y="27780"/>
                  <a:pt x="27821" y="27823"/>
                </a:cubicBezTo>
                <a:cubicBezTo>
                  <a:pt x="27788" y="27855"/>
                  <a:pt x="27755" y="27887"/>
                  <a:pt x="27722" y="27920"/>
                </a:cubicBezTo>
                <a:cubicBezTo>
                  <a:pt x="27678" y="27962"/>
                  <a:pt x="27635" y="28002"/>
                  <a:pt x="27591" y="28045"/>
                </a:cubicBezTo>
                <a:cubicBezTo>
                  <a:pt x="27559" y="28076"/>
                  <a:pt x="27524" y="28109"/>
                  <a:pt x="27490" y="28140"/>
                </a:cubicBezTo>
                <a:lnTo>
                  <a:pt x="27357" y="28262"/>
                </a:lnTo>
                <a:cubicBezTo>
                  <a:pt x="27324" y="28293"/>
                  <a:pt x="27288" y="28326"/>
                  <a:pt x="27253" y="28358"/>
                </a:cubicBezTo>
                <a:cubicBezTo>
                  <a:pt x="27209" y="28398"/>
                  <a:pt x="27165" y="28436"/>
                  <a:pt x="27119" y="28477"/>
                </a:cubicBezTo>
                <a:cubicBezTo>
                  <a:pt x="27082" y="28508"/>
                  <a:pt x="27047" y="28542"/>
                  <a:pt x="27010" y="28573"/>
                </a:cubicBezTo>
                <a:cubicBezTo>
                  <a:pt x="26966" y="28611"/>
                  <a:pt x="26922" y="28649"/>
                  <a:pt x="26876" y="28689"/>
                </a:cubicBezTo>
                <a:cubicBezTo>
                  <a:pt x="26840" y="28720"/>
                  <a:pt x="26801" y="28752"/>
                  <a:pt x="26765" y="28785"/>
                </a:cubicBezTo>
                <a:cubicBezTo>
                  <a:pt x="26721" y="28821"/>
                  <a:pt x="26676" y="28858"/>
                  <a:pt x="26629" y="28896"/>
                </a:cubicBezTo>
                <a:cubicBezTo>
                  <a:pt x="26591" y="28929"/>
                  <a:pt x="26553" y="28961"/>
                  <a:pt x="26515" y="28993"/>
                </a:cubicBezTo>
                <a:cubicBezTo>
                  <a:pt x="26470" y="29030"/>
                  <a:pt x="26426" y="29065"/>
                  <a:pt x="26382" y="29101"/>
                </a:cubicBezTo>
                <a:cubicBezTo>
                  <a:pt x="26347" y="29127"/>
                  <a:pt x="26312" y="29157"/>
                  <a:pt x="26276" y="29185"/>
                </a:cubicBezTo>
                <a:cubicBezTo>
                  <a:pt x="26267" y="29174"/>
                  <a:pt x="26257" y="29164"/>
                  <a:pt x="26247" y="29155"/>
                </a:cubicBezTo>
                <a:lnTo>
                  <a:pt x="26198" y="29105"/>
                </a:lnTo>
                <a:lnTo>
                  <a:pt x="26154" y="29061"/>
                </a:lnTo>
                <a:lnTo>
                  <a:pt x="26104" y="29013"/>
                </a:lnTo>
                <a:cubicBezTo>
                  <a:pt x="26090" y="28998"/>
                  <a:pt x="26075" y="28985"/>
                  <a:pt x="26062" y="28970"/>
                </a:cubicBezTo>
                <a:cubicBezTo>
                  <a:pt x="26045" y="28955"/>
                  <a:pt x="26031" y="28939"/>
                  <a:pt x="26015" y="28924"/>
                </a:cubicBezTo>
                <a:cubicBezTo>
                  <a:pt x="26000" y="28910"/>
                  <a:pt x="25985" y="28895"/>
                  <a:pt x="25970" y="28882"/>
                </a:cubicBezTo>
                <a:cubicBezTo>
                  <a:pt x="25956" y="28867"/>
                  <a:pt x="25941" y="28854"/>
                  <a:pt x="25928" y="28840"/>
                </a:cubicBezTo>
                <a:cubicBezTo>
                  <a:pt x="25919" y="28832"/>
                  <a:pt x="25907" y="28821"/>
                  <a:pt x="25897" y="28811"/>
                </a:cubicBezTo>
                <a:cubicBezTo>
                  <a:pt x="25960" y="28748"/>
                  <a:pt x="26025" y="28692"/>
                  <a:pt x="26090" y="28635"/>
                </a:cubicBezTo>
                <a:cubicBezTo>
                  <a:pt x="26120" y="28608"/>
                  <a:pt x="26154" y="28580"/>
                  <a:pt x="26185" y="28554"/>
                </a:cubicBezTo>
                <a:cubicBezTo>
                  <a:pt x="26191" y="28551"/>
                  <a:pt x="26197" y="28545"/>
                  <a:pt x="26201" y="28542"/>
                </a:cubicBezTo>
                <a:cubicBezTo>
                  <a:pt x="26309" y="28449"/>
                  <a:pt x="26413" y="28355"/>
                  <a:pt x="26518" y="28262"/>
                </a:cubicBezTo>
                <a:cubicBezTo>
                  <a:pt x="26525" y="28257"/>
                  <a:pt x="26531" y="28249"/>
                  <a:pt x="26538" y="28243"/>
                </a:cubicBezTo>
                <a:cubicBezTo>
                  <a:pt x="26569" y="28215"/>
                  <a:pt x="26601" y="28186"/>
                  <a:pt x="26632" y="28159"/>
                </a:cubicBezTo>
                <a:cubicBezTo>
                  <a:pt x="26704" y="28095"/>
                  <a:pt x="26773" y="28030"/>
                  <a:pt x="26844" y="27965"/>
                </a:cubicBezTo>
                <a:cubicBezTo>
                  <a:pt x="26859" y="27954"/>
                  <a:pt x="26871" y="27940"/>
                  <a:pt x="26885" y="27927"/>
                </a:cubicBezTo>
                <a:cubicBezTo>
                  <a:pt x="26918" y="27898"/>
                  <a:pt x="26947" y="27868"/>
                  <a:pt x="26978" y="27840"/>
                </a:cubicBezTo>
                <a:cubicBezTo>
                  <a:pt x="27040" y="27781"/>
                  <a:pt x="27103" y="27723"/>
                  <a:pt x="27165" y="27662"/>
                </a:cubicBezTo>
                <a:cubicBezTo>
                  <a:pt x="27185" y="27645"/>
                  <a:pt x="27206" y="27624"/>
                  <a:pt x="27227" y="27605"/>
                </a:cubicBezTo>
                <a:cubicBezTo>
                  <a:pt x="27252" y="27580"/>
                  <a:pt x="27278" y="27556"/>
                  <a:pt x="27303" y="27530"/>
                </a:cubicBezTo>
                <a:cubicBezTo>
                  <a:pt x="27363" y="27471"/>
                  <a:pt x="27425" y="27412"/>
                  <a:pt x="27484" y="27353"/>
                </a:cubicBezTo>
                <a:cubicBezTo>
                  <a:pt x="27509" y="27328"/>
                  <a:pt x="27535" y="27303"/>
                  <a:pt x="27560" y="27278"/>
                </a:cubicBezTo>
                <a:lnTo>
                  <a:pt x="27619" y="27220"/>
                </a:lnTo>
                <a:cubicBezTo>
                  <a:pt x="27680" y="27159"/>
                  <a:pt x="27741" y="27096"/>
                  <a:pt x="27802" y="27036"/>
                </a:cubicBezTo>
                <a:cubicBezTo>
                  <a:pt x="27831" y="27006"/>
                  <a:pt x="27860" y="26977"/>
                  <a:pt x="27890" y="26946"/>
                </a:cubicBezTo>
                <a:lnTo>
                  <a:pt x="27928" y="26906"/>
                </a:lnTo>
                <a:cubicBezTo>
                  <a:pt x="27994" y="26837"/>
                  <a:pt x="28062" y="26769"/>
                  <a:pt x="28128" y="26699"/>
                </a:cubicBezTo>
                <a:cubicBezTo>
                  <a:pt x="28158" y="26669"/>
                  <a:pt x="28186" y="26640"/>
                  <a:pt x="28215" y="26609"/>
                </a:cubicBezTo>
                <a:cubicBezTo>
                  <a:pt x="28221" y="26603"/>
                  <a:pt x="28227" y="26596"/>
                  <a:pt x="28231" y="26590"/>
                </a:cubicBezTo>
                <a:cubicBezTo>
                  <a:pt x="28330" y="26487"/>
                  <a:pt x="28427" y="26383"/>
                  <a:pt x="28522" y="26278"/>
                </a:cubicBezTo>
                <a:cubicBezTo>
                  <a:pt x="28525" y="26274"/>
                  <a:pt x="28530" y="26271"/>
                  <a:pt x="28531" y="26266"/>
                </a:cubicBezTo>
                <a:cubicBezTo>
                  <a:pt x="28552" y="26244"/>
                  <a:pt x="28572" y="26221"/>
                  <a:pt x="28594" y="26199"/>
                </a:cubicBezTo>
                <a:cubicBezTo>
                  <a:pt x="28668" y="26118"/>
                  <a:pt x="28742" y="26035"/>
                  <a:pt x="28815" y="25953"/>
                </a:cubicBezTo>
                <a:cubicBezTo>
                  <a:pt x="28824" y="25941"/>
                  <a:pt x="28834" y="25931"/>
                  <a:pt x="28844" y="25919"/>
                </a:cubicBezTo>
                <a:cubicBezTo>
                  <a:pt x="28869" y="25890"/>
                  <a:pt x="28897" y="25859"/>
                  <a:pt x="28922" y="25830"/>
                </a:cubicBezTo>
                <a:cubicBezTo>
                  <a:pt x="28983" y="25759"/>
                  <a:pt x="29045" y="25691"/>
                  <a:pt x="29103" y="25622"/>
                </a:cubicBezTo>
                <a:cubicBezTo>
                  <a:pt x="29118" y="25603"/>
                  <a:pt x="29134" y="25587"/>
                  <a:pt x="29149" y="25568"/>
                </a:cubicBezTo>
                <a:cubicBezTo>
                  <a:pt x="29172" y="25541"/>
                  <a:pt x="29195" y="25513"/>
                  <a:pt x="29218" y="25485"/>
                </a:cubicBezTo>
                <a:cubicBezTo>
                  <a:pt x="29275" y="25419"/>
                  <a:pt x="29333" y="25352"/>
                  <a:pt x="29387" y="25284"/>
                </a:cubicBezTo>
                <a:cubicBezTo>
                  <a:pt x="29408" y="25259"/>
                  <a:pt x="29428" y="25235"/>
                  <a:pt x="29449" y="25210"/>
                </a:cubicBezTo>
                <a:cubicBezTo>
                  <a:pt x="29467" y="25188"/>
                  <a:pt x="29483" y="25166"/>
                  <a:pt x="29502" y="25146"/>
                </a:cubicBezTo>
                <a:cubicBezTo>
                  <a:pt x="29559" y="25078"/>
                  <a:pt x="29614" y="25007"/>
                  <a:pt x="29670" y="24940"/>
                </a:cubicBezTo>
                <a:cubicBezTo>
                  <a:pt x="29693" y="24910"/>
                  <a:pt x="29718" y="24881"/>
                  <a:pt x="29743" y="24850"/>
                </a:cubicBezTo>
                <a:cubicBezTo>
                  <a:pt x="29753" y="24835"/>
                  <a:pt x="29767" y="24821"/>
                  <a:pt x="29777" y="24806"/>
                </a:cubicBezTo>
                <a:cubicBezTo>
                  <a:pt x="29836" y="24729"/>
                  <a:pt x="29898" y="24654"/>
                  <a:pt x="29956" y="24579"/>
                </a:cubicBezTo>
                <a:cubicBezTo>
                  <a:pt x="29987" y="24541"/>
                  <a:pt x="30017" y="24500"/>
                  <a:pt x="30048" y="24462"/>
                </a:cubicBezTo>
                <a:cubicBezTo>
                  <a:pt x="30133" y="24353"/>
                  <a:pt x="30215" y="24243"/>
                  <a:pt x="30296" y="24134"/>
                </a:cubicBezTo>
                <a:cubicBezTo>
                  <a:pt x="30299" y="24129"/>
                  <a:pt x="30305" y="24122"/>
                  <a:pt x="30311" y="24116"/>
                </a:cubicBezTo>
                <a:cubicBezTo>
                  <a:pt x="30336" y="24081"/>
                  <a:pt x="30364" y="24044"/>
                  <a:pt x="30390" y="24009"/>
                </a:cubicBezTo>
                <a:close/>
                <a:moveTo>
                  <a:pt x="2957" y="23244"/>
                </a:moveTo>
                <a:lnTo>
                  <a:pt x="2957" y="23244"/>
                </a:lnTo>
                <a:cubicBezTo>
                  <a:pt x="2945" y="23323"/>
                  <a:pt x="2936" y="23404"/>
                  <a:pt x="2928" y="23484"/>
                </a:cubicBezTo>
                <a:cubicBezTo>
                  <a:pt x="2864" y="24028"/>
                  <a:pt x="2835" y="24565"/>
                  <a:pt x="2835" y="25093"/>
                </a:cubicBezTo>
                <a:cubicBezTo>
                  <a:pt x="2835" y="25153"/>
                  <a:pt x="2835" y="25213"/>
                  <a:pt x="2836" y="25272"/>
                </a:cubicBezTo>
                <a:cubicBezTo>
                  <a:pt x="2836" y="25299"/>
                  <a:pt x="2839" y="25324"/>
                  <a:pt x="2839" y="25350"/>
                </a:cubicBezTo>
                <a:cubicBezTo>
                  <a:pt x="2839" y="25384"/>
                  <a:pt x="2841" y="25418"/>
                  <a:pt x="2841" y="25453"/>
                </a:cubicBezTo>
                <a:cubicBezTo>
                  <a:pt x="2841" y="25482"/>
                  <a:pt x="2842" y="25510"/>
                  <a:pt x="2844" y="25541"/>
                </a:cubicBezTo>
                <a:cubicBezTo>
                  <a:pt x="2847" y="25571"/>
                  <a:pt x="2847" y="25602"/>
                  <a:pt x="2848" y="25631"/>
                </a:cubicBezTo>
                <a:cubicBezTo>
                  <a:pt x="2850" y="25662"/>
                  <a:pt x="2851" y="25691"/>
                  <a:pt x="2851" y="25722"/>
                </a:cubicBezTo>
                <a:cubicBezTo>
                  <a:pt x="2854" y="25750"/>
                  <a:pt x="2854" y="25780"/>
                  <a:pt x="2856" y="25808"/>
                </a:cubicBezTo>
                <a:lnTo>
                  <a:pt x="2861" y="25902"/>
                </a:lnTo>
                <a:cubicBezTo>
                  <a:pt x="2863" y="25928"/>
                  <a:pt x="2864" y="25956"/>
                  <a:pt x="2866" y="25983"/>
                </a:cubicBezTo>
                <a:cubicBezTo>
                  <a:pt x="2869" y="26013"/>
                  <a:pt x="2872" y="26044"/>
                  <a:pt x="2873" y="26075"/>
                </a:cubicBezTo>
                <a:cubicBezTo>
                  <a:pt x="2876" y="26103"/>
                  <a:pt x="2878" y="26130"/>
                  <a:pt x="2881" y="26156"/>
                </a:cubicBezTo>
                <a:cubicBezTo>
                  <a:pt x="2884" y="26188"/>
                  <a:pt x="2886" y="26219"/>
                  <a:pt x="2891" y="26250"/>
                </a:cubicBezTo>
                <a:cubicBezTo>
                  <a:pt x="2892" y="26277"/>
                  <a:pt x="2895" y="26303"/>
                  <a:pt x="2898" y="26330"/>
                </a:cubicBezTo>
                <a:lnTo>
                  <a:pt x="2909" y="26424"/>
                </a:lnTo>
                <a:cubicBezTo>
                  <a:pt x="2913" y="26449"/>
                  <a:pt x="2914" y="26475"/>
                  <a:pt x="2917" y="26500"/>
                </a:cubicBezTo>
                <a:lnTo>
                  <a:pt x="2929" y="26594"/>
                </a:lnTo>
                <a:cubicBezTo>
                  <a:pt x="2932" y="26619"/>
                  <a:pt x="2935" y="26646"/>
                  <a:pt x="2938" y="26671"/>
                </a:cubicBezTo>
                <a:cubicBezTo>
                  <a:pt x="2942" y="26702"/>
                  <a:pt x="2947" y="26734"/>
                  <a:pt x="2951" y="26764"/>
                </a:cubicBezTo>
                <a:lnTo>
                  <a:pt x="2961" y="26840"/>
                </a:lnTo>
                <a:cubicBezTo>
                  <a:pt x="2966" y="26871"/>
                  <a:pt x="2972" y="26900"/>
                  <a:pt x="2976" y="26930"/>
                </a:cubicBezTo>
                <a:cubicBezTo>
                  <a:pt x="2981" y="26956"/>
                  <a:pt x="2984" y="26981"/>
                  <a:pt x="2989" y="27008"/>
                </a:cubicBezTo>
                <a:cubicBezTo>
                  <a:pt x="2995" y="27037"/>
                  <a:pt x="3001" y="27068"/>
                  <a:pt x="3004" y="27097"/>
                </a:cubicBezTo>
                <a:cubicBezTo>
                  <a:pt x="3009" y="27124"/>
                  <a:pt x="3013" y="27149"/>
                  <a:pt x="3017" y="27175"/>
                </a:cubicBezTo>
                <a:lnTo>
                  <a:pt x="3034" y="27264"/>
                </a:lnTo>
                <a:cubicBezTo>
                  <a:pt x="3039" y="27289"/>
                  <a:pt x="3042" y="27315"/>
                  <a:pt x="3048" y="27339"/>
                </a:cubicBezTo>
                <a:cubicBezTo>
                  <a:pt x="3054" y="27368"/>
                  <a:pt x="3060" y="27398"/>
                  <a:pt x="3067" y="27427"/>
                </a:cubicBezTo>
                <a:cubicBezTo>
                  <a:pt x="3072" y="27452"/>
                  <a:pt x="3078" y="27477"/>
                  <a:pt x="3082" y="27502"/>
                </a:cubicBezTo>
                <a:cubicBezTo>
                  <a:pt x="3086" y="27531"/>
                  <a:pt x="3094" y="27561"/>
                  <a:pt x="3100" y="27589"/>
                </a:cubicBezTo>
                <a:cubicBezTo>
                  <a:pt x="3106" y="27614"/>
                  <a:pt x="3112" y="27639"/>
                  <a:pt x="3116" y="27664"/>
                </a:cubicBezTo>
                <a:cubicBezTo>
                  <a:pt x="3123" y="27693"/>
                  <a:pt x="3129" y="27721"/>
                  <a:pt x="3137" y="27749"/>
                </a:cubicBezTo>
                <a:cubicBezTo>
                  <a:pt x="3142" y="27774"/>
                  <a:pt x="3150" y="27801"/>
                  <a:pt x="3156" y="27824"/>
                </a:cubicBezTo>
                <a:cubicBezTo>
                  <a:pt x="3163" y="27852"/>
                  <a:pt x="3170" y="27878"/>
                  <a:pt x="3178" y="27908"/>
                </a:cubicBezTo>
                <a:cubicBezTo>
                  <a:pt x="3185" y="27934"/>
                  <a:pt x="3189" y="27959"/>
                  <a:pt x="3197" y="27984"/>
                </a:cubicBezTo>
                <a:lnTo>
                  <a:pt x="3219" y="28067"/>
                </a:lnTo>
                <a:cubicBezTo>
                  <a:pt x="3226" y="28092"/>
                  <a:pt x="3234" y="28118"/>
                  <a:pt x="3239" y="28143"/>
                </a:cubicBezTo>
                <a:cubicBezTo>
                  <a:pt x="3247" y="28171"/>
                  <a:pt x="3254" y="28198"/>
                  <a:pt x="3263" y="28224"/>
                </a:cubicBezTo>
                <a:lnTo>
                  <a:pt x="3285" y="28302"/>
                </a:lnTo>
                <a:cubicBezTo>
                  <a:pt x="3292" y="28327"/>
                  <a:pt x="3303" y="28355"/>
                  <a:pt x="3310" y="28382"/>
                </a:cubicBezTo>
                <a:cubicBezTo>
                  <a:pt x="3317" y="28407"/>
                  <a:pt x="3326" y="28433"/>
                  <a:pt x="3334" y="28458"/>
                </a:cubicBezTo>
                <a:cubicBezTo>
                  <a:pt x="3342" y="28484"/>
                  <a:pt x="3350" y="28509"/>
                  <a:pt x="3359" y="28536"/>
                </a:cubicBezTo>
                <a:cubicBezTo>
                  <a:pt x="3369" y="28561"/>
                  <a:pt x="3376" y="28587"/>
                  <a:pt x="3385" y="28612"/>
                </a:cubicBezTo>
                <a:cubicBezTo>
                  <a:pt x="3394" y="28639"/>
                  <a:pt x="3401" y="28662"/>
                  <a:pt x="3410" y="28687"/>
                </a:cubicBezTo>
                <a:lnTo>
                  <a:pt x="3438" y="28765"/>
                </a:lnTo>
                <a:cubicBezTo>
                  <a:pt x="3447" y="28789"/>
                  <a:pt x="3457" y="28815"/>
                  <a:pt x="3466" y="28839"/>
                </a:cubicBezTo>
                <a:lnTo>
                  <a:pt x="3494" y="28915"/>
                </a:lnTo>
                <a:cubicBezTo>
                  <a:pt x="3495" y="28918"/>
                  <a:pt x="3495" y="28921"/>
                  <a:pt x="3495" y="28923"/>
                </a:cubicBezTo>
                <a:cubicBezTo>
                  <a:pt x="3475" y="29052"/>
                  <a:pt x="3454" y="29183"/>
                  <a:pt x="3438" y="29311"/>
                </a:cubicBezTo>
                <a:cubicBezTo>
                  <a:pt x="2557" y="28958"/>
                  <a:pt x="1782" y="28482"/>
                  <a:pt x="1208" y="27904"/>
                </a:cubicBezTo>
                <a:cubicBezTo>
                  <a:pt x="1401" y="26471"/>
                  <a:pt x="1758" y="24999"/>
                  <a:pt x="2270" y="23494"/>
                </a:cubicBezTo>
                <a:cubicBezTo>
                  <a:pt x="2483" y="23401"/>
                  <a:pt x="2714" y="23316"/>
                  <a:pt x="2957" y="23244"/>
                </a:cubicBezTo>
                <a:close/>
                <a:moveTo>
                  <a:pt x="9928" y="28686"/>
                </a:moveTo>
                <a:lnTo>
                  <a:pt x="9928" y="28686"/>
                </a:lnTo>
                <a:cubicBezTo>
                  <a:pt x="9941" y="28689"/>
                  <a:pt x="9954" y="28692"/>
                  <a:pt x="9967" y="28693"/>
                </a:cubicBezTo>
                <a:cubicBezTo>
                  <a:pt x="9970" y="28693"/>
                  <a:pt x="9976" y="28696"/>
                  <a:pt x="9980" y="28696"/>
                </a:cubicBezTo>
                <a:cubicBezTo>
                  <a:pt x="10019" y="28705"/>
                  <a:pt x="10057" y="28712"/>
                  <a:pt x="10095" y="28721"/>
                </a:cubicBezTo>
                <a:cubicBezTo>
                  <a:pt x="10098" y="28721"/>
                  <a:pt x="10100" y="28721"/>
                  <a:pt x="10101" y="28723"/>
                </a:cubicBezTo>
                <a:cubicBezTo>
                  <a:pt x="10142" y="28733"/>
                  <a:pt x="10181" y="28743"/>
                  <a:pt x="10220" y="28755"/>
                </a:cubicBezTo>
                <a:cubicBezTo>
                  <a:pt x="10479" y="28826"/>
                  <a:pt x="10728" y="28917"/>
                  <a:pt x="10962" y="29024"/>
                </a:cubicBezTo>
                <a:cubicBezTo>
                  <a:pt x="10787" y="29142"/>
                  <a:pt x="10595" y="29249"/>
                  <a:pt x="10389" y="29348"/>
                </a:cubicBezTo>
                <a:cubicBezTo>
                  <a:pt x="10222" y="29141"/>
                  <a:pt x="10069" y="28920"/>
                  <a:pt x="9928" y="28686"/>
                </a:cubicBezTo>
                <a:close/>
                <a:moveTo>
                  <a:pt x="24922" y="28123"/>
                </a:moveTo>
                <a:lnTo>
                  <a:pt x="24938" y="28133"/>
                </a:lnTo>
                <a:cubicBezTo>
                  <a:pt x="24942" y="28137"/>
                  <a:pt x="24948" y="28139"/>
                  <a:pt x="24951" y="28142"/>
                </a:cubicBezTo>
                <a:cubicBezTo>
                  <a:pt x="24961" y="28148"/>
                  <a:pt x="24970" y="28154"/>
                  <a:pt x="24979" y="28161"/>
                </a:cubicBezTo>
                <a:cubicBezTo>
                  <a:pt x="24983" y="28162"/>
                  <a:pt x="24986" y="28167"/>
                  <a:pt x="24991" y="28168"/>
                </a:cubicBezTo>
                <a:cubicBezTo>
                  <a:pt x="25003" y="28177"/>
                  <a:pt x="25016" y="28186"/>
                  <a:pt x="25030" y="28196"/>
                </a:cubicBezTo>
                <a:lnTo>
                  <a:pt x="25032" y="28198"/>
                </a:lnTo>
                <a:lnTo>
                  <a:pt x="25072" y="28226"/>
                </a:lnTo>
                <a:cubicBezTo>
                  <a:pt x="25075" y="28229"/>
                  <a:pt x="25081" y="28233"/>
                  <a:pt x="25083" y="28236"/>
                </a:cubicBezTo>
                <a:cubicBezTo>
                  <a:pt x="25094" y="28243"/>
                  <a:pt x="25104" y="28251"/>
                  <a:pt x="25116" y="28258"/>
                </a:cubicBezTo>
                <a:lnTo>
                  <a:pt x="25132" y="28268"/>
                </a:lnTo>
                <a:cubicBezTo>
                  <a:pt x="25142" y="28277"/>
                  <a:pt x="25153" y="28286"/>
                  <a:pt x="25163" y="28293"/>
                </a:cubicBezTo>
                <a:cubicBezTo>
                  <a:pt x="25169" y="28296"/>
                  <a:pt x="25175" y="28301"/>
                  <a:pt x="25179" y="28305"/>
                </a:cubicBezTo>
                <a:cubicBezTo>
                  <a:pt x="25192" y="28315"/>
                  <a:pt x="25206" y="28326"/>
                  <a:pt x="25216" y="28334"/>
                </a:cubicBezTo>
                <a:cubicBezTo>
                  <a:pt x="25220" y="28339"/>
                  <a:pt x="25223" y="28340"/>
                  <a:pt x="25228" y="28345"/>
                </a:cubicBezTo>
                <a:cubicBezTo>
                  <a:pt x="25244" y="28357"/>
                  <a:pt x="25260" y="28371"/>
                  <a:pt x="25279" y="28384"/>
                </a:cubicBezTo>
                <a:cubicBezTo>
                  <a:pt x="25282" y="28386"/>
                  <a:pt x="25285" y="28390"/>
                  <a:pt x="25288" y="28392"/>
                </a:cubicBezTo>
                <a:cubicBezTo>
                  <a:pt x="25303" y="28404"/>
                  <a:pt x="25316" y="28415"/>
                  <a:pt x="25331" y="28427"/>
                </a:cubicBezTo>
                <a:cubicBezTo>
                  <a:pt x="25336" y="28433"/>
                  <a:pt x="25341" y="28436"/>
                  <a:pt x="25347" y="28442"/>
                </a:cubicBezTo>
                <a:lnTo>
                  <a:pt x="25385" y="28476"/>
                </a:lnTo>
                <a:cubicBezTo>
                  <a:pt x="25391" y="28480"/>
                  <a:pt x="25398" y="28486"/>
                  <a:pt x="25404" y="28490"/>
                </a:cubicBezTo>
                <a:cubicBezTo>
                  <a:pt x="25417" y="28501"/>
                  <a:pt x="25432" y="28514"/>
                  <a:pt x="25447" y="28524"/>
                </a:cubicBezTo>
                <a:cubicBezTo>
                  <a:pt x="25451" y="28529"/>
                  <a:pt x="25457" y="28535"/>
                  <a:pt x="25463" y="28537"/>
                </a:cubicBezTo>
                <a:cubicBezTo>
                  <a:pt x="25501" y="28573"/>
                  <a:pt x="25542" y="28608"/>
                  <a:pt x="25584" y="28646"/>
                </a:cubicBezTo>
                <a:lnTo>
                  <a:pt x="25597" y="28660"/>
                </a:lnTo>
                <a:cubicBezTo>
                  <a:pt x="25613" y="28674"/>
                  <a:pt x="25631" y="28689"/>
                  <a:pt x="25647" y="28705"/>
                </a:cubicBezTo>
                <a:cubicBezTo>
                  <a:pt x="25653" y="28711"/>
                  <a:pt x="25660" y="28715"/>
                  <a:pt x="25664" y="28721"/>
                </a:cubicBezTo>
                <a:cubicBezTo>
                  <a:pt x="25682" y="28736"/>
                  <a:pt x="25698" y="28751"/>
                  <a:pt x="25713" y="28765"/>
                </a:cubicBezTo>
                <a:cubicBezTo>
                  <a:pt x="25719" y="28771"/>
                  <a:pt x="25726" y="28777"/>
                  <a:pt x="25731" y="28782"/>
                </a:cubicBezTo>
                <a:lnTo>
                  <a:pt x="25745" y="28796"/>
                </a:lnTo>
                <a:cubicBezTo>
                  <a:pt x="25631" y="28895"/>
                  <a:pt x="25513" y="28992"/>
                  <a:pt x="25395" y="29088"/>
                </a:cubicBezTo>
                <a:cubicBezTo>
                  <a:pt x="25356" y="29118"/>
                  <a:pt x="25317" y="29149"/>
                  <a:pt x="25278" y="29182"/>
                </a:cubicBezTo>
                <a:cubicBezTo>
                  <a:pt x="25206" y="29241"/>
                  <a:pt x="25132" y="29296"/>
                  <a:pt x="25060" y="29355"/>
                </a:cubicBezTo>
                <a:cubicBezTo>
                  <a:pt x="25054" y="29346"/>
                  <a:pt x="25050" y="29338"/>
                  <a:pt x="25045" y="29329"/>
                </a:cubicBezTo>
                <a:cubicBezTo>
                  <a:pt x="25035" y="29308"/>
                  <a:pt x="25023" y="29289"/>
                  <a:pt x="25013" y="29271"/>
                </a:cubicBezTo>
                <a:cubicBezTo>
                  <a:pt x="25003" y="29255"/>
                  <a:pt x="24994" y="29241"/>
                  <a:pt x="24986" y="29226"/>
                </a:cubicBezTo>
                <a:cubicBezTo>
                  <a:pt x="24976" y="29207"/>
                  <a:pt x="24966" y="29189"/>
                  <a:pt x="24955" y="29170"/>
                </a:cubicBezTo>
                <a:cubicBezTo>
                  <a:pt x="24948" y="29155"/>
                  <a:pt x="24939" y="29141"/>
                  <a:pt x="24932" y="29126"/>
                </a:cubicBezTo>
                <a:cubicBezTo>
                  <a:pt x="24922" y="29108"/>
                  <a:pt x="24913" y="29090"/>
                  <a:pt x="24904" y="29074"/>
                </a:cubicBezTo>
                <a:cubicBezTo>
                  <a:pt x="24897" y="29060"/>
                  <a:pt x="24889" y="29046"/>
                  <a:pt x="24882" y="29035"/>
                </a:cubicBezTo>
                <a:cubicBezTo>
                  <a:pt x="24873" y="29017"/>
                  <a:pt x="24863" y="29001"/>
                  <a:pt x="24855" y="28985"/>
                </a:cubicBezTo>
                <a:cubicBezTo>
                  <a:pt x="24848" y="28971"/>
                  <a:pt x="24844" y="28958"/>
                  <a:pt x="24836" y="28946"/>
                </a:cubicBezTo>
                <a:cubicBezTo>
                  <a:pt x="24829" y="28929"/>
                  <a:pt x="24819" y="28914"/>
                  <a:pt x="24811" y="28898"/>
                </a:cubicBezTo>
                <a:cubicBezTo>
                  <a:pt x="24807" y="28885"/>
                  <a:pt x="24801" y="28874"/>
                  <a:pt x="24794" y="28863"/>
                </a:cubicBezTo>
                <a:lnTo>
                  <a:pt x="24772" y="28818"/>
                </a:lnTo>
                <a:lnTo>
                  <a:pt x="24755" y="28786"/>
                </a:lnTo>
                <a:cubicBezTo>
                  <a:pt x="24748" y="28771"/>
                  <a:pt x="24742" y="28757"/>
                  <a:pt x="24735" y="28743"/>
                </a:cubicBezTo>
                <a:cubicBezTo>
                  <a:pt x="24729" y="28733"/>
                  <a:pt x="24726" y="28723"/>
                  <a:pt x="24720" y="28712"/>
                </a:cubicBezTo>
                <a:cubicBezTo>
                  <a:pt x="24714" y="28699"/>
                  <a:pt x="24707" y="28685"/>
                  <a:pt x="24701" y="28671"/>
                </a:cubicBezTo>
                <a:cubicBezTo>
                  <a:pt x="24698" y="28662"/>
                  <a:pt x="24692" y="28654"/>
                  <a:pt x="24689" y="28642"/>
                </a:cubicBezTo>
                <a:cubicBezTo>
                  <a:pt x="24683" y="28630"/>
                  <a:pt x="24677" y="28617"/>
                  <a:pt x="24672" y="28605"/>
                </a:cubicBezTo>
                <a:cubicBezTo>
                  <a:pt x="24669" y="28596"/>
                  <a:pt x="24664" y="28587"/>
                  <a:pt x="24661" y="28580"/>
                </a:cubicBezTo>
                <a:cubicBezTo>
                  <a:pt x="24655" y="28567"/>
                  <a:pt x="24650" y="28557"/>
                  <a:pt x="24647" y="28545"/>
                </a:cubicBezTo>
                <a:cubicBezTo>
                  <a:pt x="24642" y="28536"/>
                  <a:pt x="24639" y="28529"/>
                  <a:pt x="24638" y="28521"/>
                </a:cubicBezTo>
                <a:cubicBezTo>
                  <a:pt x="24633" y="28509"/>
                  <a:pt x="24627" y="28499"/>
                  <a:pt x="24625" y="28487"/>
                </a:cubicBezTo>
                <a:cubicBezTo>
                  <a:pt x="24620" y="28480"/>
                  <a:pt x="24619" y="28473"/>
                  <a:pt x="24616" y="28465"/>
                </a:cubicBezTo>
                <a:cubicBezTo>
                  <a:pt x="24611" y="28455"/>
                  <a:pt x="24608" y="28446"/>
                  <a:pt x="24604" y="28434"/>
                </a:cubicBezTo>
                <a:cubicBezTo>
                  <a:pt x="24602" y="28427"/>
                  <a:pt x="24598" y="28420"/>
                  <a:pt x="24597" y="28414"/>
                </a:cubicBezTo>
                <a:cubicBezTo>
                  <a:pt x="24594" y="28405"/>
                  <a:pt x="24589" y="28396"/>
                  <a:pt x="24588" y="28384"/>
                </a:cubicBezTo>
                <a:cubicBezTo>
                  <a:pt x="24588" y="28383"/>
                  <a:pt x="24586" y="28382"/>
                  <a:pt x="24586" y="28380"/>
                </a:cubicBezTo>
                <a:cubicBezTo>
                  <a:pt x="24700" y="28295"/>
                  <a:pt x="24811" y="28208"/>
                  <a:pt x="24922" y="28123"/>
                </a:cubicBezTo>
                <a:close/>
                <a:moveTo>
                  <a:pt x="3569" y="29105"/>
                </a:moveTo>
                <a:cubicBezTo>
                  <a:pt x="3572" y="29117"/>
                  <a:pt x="3578" y="29127"/>
                  <a:pt x="3582" y="29138"/>
                </a:cubicBezTo>
                <a:cubicBezTo>
                  <a:pt x="3592" y="29163"/>
                  <a:pt x="3601" y="29189"/>
                  <a:pt x="3613" y="29214"/>
                </a:cubicBezTo>
                <a:cubicBezTo>
                  <a:pt x="3622" y="29238"/>
                  <a:pt x="3634" y="29260"/>
                  <a:pt x="3642" y="29285"/>
                </a:cubicBezTo>
                <a:lnTo>
                  <a:pt x="3675" y="29361"/>
                </a:lnTo>
                <a:cubicBezTo>
                  <a:pt x="3682" y="29376"/>
                  <a:pt x="3690" y="29392"/>
                  <a:pt x="3697" y="29410"/>
                </a:cubicBezTo>
                <a:cubicBezTo>
                  <a:pt x="3642" y="29389"/>
                  <a:pt x="3590" y="29368"/>
                  <a:pt x="3534" y="29348"/>
                </a:cubicBezTo>
                <a:cubicBezTo>
                  <a:pt x="3545" y="29267"/>
                  <a:pt x="3556" y="29186"/>
                  <a:pt x="3569" y="29105"/>
                </a:cubicBezTo>
                <a:close/>
                <a:moveTo>
                  <a:pt x="11559" y="28668"/>
                </a:moveTo>
                <a:cubicBezTo>
                  <a:pt x="11566" y="28689"/>
                  <a:pt x="11572" y="28708"/>
                  <a:pt x="11579" y="28729"/>
                </a:cubicBezTo>
                <a:cubicBezTo>
                  <a:pt x="11585" y="28743"/>
                  <a:pt x="11588" y="28757"/>
                  <a:pt x="11594" y="28771"/>
                </a:cubicBezTo>
                <a:cubicBezTo>
                  <a:pt x="11598" y="28780"/>
                  <a:pt x="11601" y="28789"/>
                  <a:pt x="11603" y="28799"/>
                </a:cubicBezTo>
                <a:cubicBezTo>
                  <a:pt x="11613" y="28823"/>
                  <a:pt x="11619" y="28846"/>
                  <a:pt x="11629" y="28868"/>
                </a:cubicBezTo>
                <a:cubicBezTo>
                  <a:pt x="11640" y="28898"/>
                  <a:pt x="11650" y="28926"/>
                  <a:pt x="11662" y="28955"/>
                </a:cubicBezTo>
                <a:cubicBezTo>
                  <a:pt x="11668" y="28968"/>
                  <a:pt x="11673" y="28980"/>
                  <a:pt x="11676" y="28993"/>
                </a:cubicBezTo>
                <a:cubicBezTo>
                  <a:pt x="11685" y="29017"/>
                  <a:pt x="11696" y="29042"/>
                  <a:pt x="11706" y="29064"/>
                </a:cubicBezTo>
                <a:cubicBezTo>
                  <a:pt x="11718" y="29088"/>
                  <a:pt x="11726" y="29113"/>
                  <a:pt x="11737" y="29138"/>
                </a:cubicBezTo>
                <a:lnTo>
                  <a:pt x="11760" y="29186"/>
                </a:lnTo>
                <a:cubicBezTo>
                  <a:pt x="11769" y="29208"/>
                  <a:pt x="11778" y="29229"/>
                  <a:pt x="11790" y="29251"/>
                </a:cubicBezTo>
                <a:cubicBezTo>
                  <a:pt x="11798" y="29273"/>
                  <a:pt x="11809" y="29295"/>
                  <a:pt x="11819" y="29317"/>
                </a:cubicBezTo>
                <a:cubicBezTo>
                  <a:pt x="11828" y="29338"/>
                  <a:pt x="11837" y="29358"/>
                  <a:pt x="11849" y="29377"/>
                </a:cubicBezTo>
                <a:cubicBezTo>
                  <a:pt x="11857" y="29396"/>
                  <a:pt x="11866" y="29417"/>
                  <a:pt x="11875" y="29435"/>
                </a:cubicBezTo>
                <a:cubicBezTo>
                  <a:pt x="11885" y="29451"/>
                  <a:pt x="11893" y="29469"/>
                  <a:pt x="11901" y="29486"/>
                </a:cubicBezTo>
                <a:lnTo>
                  <a:pt x="11872" y="29457"/>
                </a:lnTo>
                <a:lnTo>
                  <a:pt x="11901" y="29508"/>
                </a:lnTo>
                <a:cubicBezTo>
                  <a:pt x="11900" y="29507"/>
                  <a:pt x="11897" y="29507"/>
                  <a:pt x="11897" y="29505"/>
                </a:cubicBezTo>
                <a:cubicBezTo>
                  <a:pt x="11884" y="29494"/>
                  <a:pt x="11871" y="29480"/>
                  <a:pt x="11856" y="29470"/>
                </a:cubicBezTo>
                <a:cubicBezTo>
                  <a:pt x="11838" y="29457"/>
                  <a:pt x="11822" y="29442"/>
                  <a:pt x="11806" y="29429"/>
                </a:cubicBezTo>
                <a:cubicBezTo>
                  <a:pt x="11791" y="29418"/>
                  <a:pt x="11778" y="29407"/>
                  <a:pt x="11763" y="29396"/>
                </a:cubicBezTo>
                <a:cubicBezTo>
                  <a:pt x="11747" y="29383"/>
                  <a:pt x="11731" y="29370"/>
                  <a:pt x="11712" y="29358"/>
                </a:cubicBezTo>
                <a:cubicBezTo>
                  <a:pt x="11697" y="29346"/>
                  <a:pt x="11682" y="29336"/>
                  <a:pt x="11669" y="29326"/>
                </a:cubicBezTo>
                <a:cubicBezTo>
                  <a:pt x="11653" y="29314"/>
                  <a:pt x="11635" y="29301"/>
                  <a:pt x="11618" y="29289"/>
                </a:cubicBezTo>
                <a:cubicBezTo>
                  <a:pt x="11603" y="29279"/>
                  <a:pt x="11588" y="29270"/>
                  <a:pt x="11573" y="29260"/>
                </a:cubicBezTo>
                <a:cubicBezTo>
                  <a:pt x="11556" y="29248"/>
                  <a:pt x="11537" y="29236"/>
                  <a:pt x="11520" y="29223"/>
                </a:cubicBezTo>
                <a:cubicBezTo>
                  <a:pt x="11506" y="29214"/>
                  <a:pt x="11491" y="29205"/>
                  <a:pt x="11476" y="29193"/>
                </a:cubicBezTo>
                <a:cubicBezTo>
                  <a:pt x="11459" y="29183"/>
                  <a:pt x="11440" y="29170"/>
                  <a:pt x="11419" y="29160"/>
                </a:cubicBezTo>
                <a:lnTo>
                  <a:pt x="11375" y="29132"/>
                </a:lnTo>
                <a:cubicBezTo>
                  <a:pt x="11356" y="29120"/>
                  <a:pt x="11337" y="29110"/>
                  <a:pt x="11316" y="29096"/>
                </a:cubicBezTo>
                <a:cubicBezTo>
                  <a:pt x="11301" y="29088"/>
                  <a:pt x="11287" y="29080"/>
                  <a:pt x="11272" y="29071"/>
                </a:cubicBezTo>
                <a:lnTo>
                  <a:pt x="11212" y="29038"/>
                </a:lnTo>
                <a:cubicBezTo>
                  <a:pt x="11197" y="29030"/>
                  <a:pt x="11184" y="29023"/>
                  <a:pt x="11169" y="29015"/>
                </a:cubicBezTo>
                <a:cubicBezTo>
                  <a:pt x="11166" y="29014"/>
                  <a:pt x="11162" y="29013"/>
                  <a:pt x="11157" y="29008"/>
                </a:cubicBezTo>
                <a:cubicBezTo>
                  <a:pt x="11301" y="28904"/>
                  <a:pt x="11438" y="28787"/>
                  <a:pt x="11559" y="28668"/>
                </a:cubicBezTo>
                <a:close/>
                <a:moveTo>
                  <a:pt x="9707" y="28646"/>
                </a:moveTo>
                <a:cubicBezTo>
                  <a:pt x="9717" y="28648"/>
                  <a:pt x="9726" y="28648"/>
                  <a:pt x="9733" y="28649"/>
                </a:cubicBezTo>
                <a:cubicBezTo>
                  <a:pt x="9755" y="28654"/>
                  <a:pt x="9778" y="28657"/>
                  <a:pt x="9798" y="28661"/>
                </a:cubicBezTo>
                <a:cubicBezTo>
                  <a:pt x="9948" y="28920"/>
                  <a:pt x="10116" y="29163"/>
                  <a:pt x="10298" y="29391"/>
                </a:cubicBezTo>
                <a:cubicBezTo>
                  <a:pt x="10061" y="29499"/>
                  <a:pt x="9804" y="29595"/>
                  <a:pt x="9529" y="29677"/>
                </a:cubicBezTo>
                <a:cubicBezTo>
                  <a:pt x="9577" y="29338"/>
                  <a:pt x="9636" y="28993"/>
                  <a:pt x="9707" y="28646"/>
                </a:cubicBezTo>
                <a:close/>
                <a:moveTo>
                  <a:pt x="5410" y="22913"/>
                </a:moveTo>
                <a:cubicBezTo>
                  <a:pt x="5597" y="22916"/>
                  <a:pt x="5783" y="22920"/>
                  <a:pt x="5968" y="22933"/>
                </a:cubicBezTo>
                <a:cubicBezTo>
                  <a:pt x="5900" y="23463"/>
                  <a:pt x="5865" y="23984"/>
                  <a:pt x="5865" y="24494"/>
                </a:cubicBezTo>
                <a:cubicBezTo>
                  <a:pt x="5866" y="25941"/>
                  <a:pt x="6152" y="27247"/>
                  <a:pt x="6712" y="28382"/>
                </a:cubicBezTo>
                <a:cubicBezTo>
                  <a:pt x="6680" y="28532"/>
                  <a:pt x="6646" y="28683"/>
                  <a:pt x="6617" y="28832"/>
                </a:cubicBezTo>
                <a:cubicBezTo>
                  <a:pt x="6589" y="28840"/>
                  <a:pt x="6562" y="28851"/>
                  <a:pt x="6536" y="28860"/>
                </a:cubicBezTo>
                <a:cubicBezTo>
                  <a:pt x="6518" y="28865"/>
                  <a:pt x="6502" y="28870"/>
                  <a:pt x="6483" y="28877"/>
                </a:cubicBezTo>
                <a:cubicBezTo>
                  <a:pt x="6455" y="28888"/>
                  <a:pt x="6428" y="28896"/>
                  <a:pt x="6400" y="28907"/>
                </a:cubicBezTo>
                <a:cubicBezTo>
                  <a:pt x="6381" y="28913"/>
                  <a:pt x="6365" y="28920"/>
                  <a:pt x="6347" y="28926"/>
                </a:cubicBezTo>
                <a:cubicBezTo>
                  <a:pt x="6319" y="28935"/>
                  <a:pt x="6292" y="28946"/>
                  <a:pt x="6264" y="28957"/>
                </a:cubicBezTo>
                <a:cubicBezTo>
                  <a:pt x="6246" y="28964"/>
                  <a:pt x="6230" y="28970"/>
                  <a:pt x="6211" y="28977"/>
                </a:cubicBezTo>
                <a:cubicBezTo>
                  <a:pt x="6183" y="28988"/>
                  <a:pt x="6156" y="28999"/>
                  <a:pt x="6130" y="29008"/>
                </a:cubicBezTo>
                <a:cubicBezTo>
                  <a:pt x="6112" y="29015"/>
                  <a:pt x="6094" y="29023"/>
                  <a:pt x="6077" y="29030"/>
                </a:cubicBezTo>
                <a:lnTo>
                  <a:pt x="5994" y="29063"/>
                </a:lnTo>
                <a:cubicBezTo>
                  <a:pt x="5975" y="29070"/>
                  <a:pt x="5959" y="29077"/>
                  <a:pt x="5943" y="29085"/>
                </a:cubicBezTo>
                <a:cubicBezTo>
                  <a:pt x="5915" y="29096"/>
                  <a:pt x="5887" y="29110"/>
                  <a:pt x="5859" y="29121"/>
                </a:cubicBezTo>
                <a:cubicBezTo>
                  <a:pt x="5843" y="29129"/>
                  <a:pt x="5827" y="29136"/>
                  <a:pt x="5808" y="29143"/>
                </a:cubicBezTo>
                <a:cubicBezTo>
                  <a:pt x="5781" y="29157"/>
                  <a:pt x="5752" y="29170"/>
                  <a:pt x="5724" y="29183"/>
                </a:cubicBezTo>
                <a:lnTo>
                  <a:pt x="5674" y="29205"/>
                </a:lnTo>
                <a:cubicBezTo>
                  <a:pt x="5644" y="29217"/>
                  <a:pt x="5616" y="29232"/>
                  <a:pt x="5587" y="29246"/>
                </a:cubicBezTo>
                <a:cubicBezTo>
                  <a:pt x="5572" y="29254"/>
                  <a:pt x="5556" y="29261"/>
                  <a:pt x="5541" y="29268"/>
                </a:cubicBezTo>
                <a:cubicBezTo>
                  <a:pt x="5510" y="29283"/>
                  <a:pt x="5481" y="29301"/>
                  <a:pt x="5450" y="29316"/>
                </a:cubicBezTo>
                <a:cubicBezTo>
                  <a:pt x="5437" y="29323"/>
                  <a:pt x="5424" y="29327"/>
                  <a:pt x="5409" y="29335"/>
                </a:cubicBezTo>
                <a:lnTo>
                  <a:pt x="5305" y="29391"/>
                </a:lnTo>
                <a:cubicBezTo>
                  <a:pt x="5294" y="29393"/>
                  <a:pt x="5288" y="29399"/>
                  <a:pt x="5278" y="29404"/>
                </a:cubicBezTo>
                <a:cubicBezTo>
                  <a:pt x="5190" y="29451"/>
                  <a:pt x="5105" y="29501"/>
                  <a:pt x="5018" y="29551"/>
                </a:cubicBezTo>
                <a:cubicBezTo>
                  <a:pt x="5007" y="29555"/>
                  <a:pt x="4997" y="29563"/>
                  <a:pt x="4988" y="29569"/>
                </a:cubicBezTo>
                <a:cubicBezTo>
                  <a:pt x="4955" y="29589"/>
                  <a:pt x="4924" y="29607"/>
                  <a:pt x="4890" y="29627"/>
                </a:cubicBezTo>
                <a:lnTo>
                  <a:pt x="4847" y="29655"/>
                </a:lnTo>
                <a:cubicBezTo>
                  <a:pt x="4819" y="29671"/>
                  <a:pt x="4791" y="29691"/>
                  <a:pt x="4763" y="29707"/>
                </a:cubicBezTo>
                <a:cubicBezTo>
                  <a:pt x="4756" y="29710"/>
                  <a:pt x="4749" y="29716"/>
                  <a:pt x="4741" y="29721"/>
                </a:cubicBezTo>
                <a:cubicBezTo>
                  <a:pt x="4426" y="29646"/>
                  <a:pt x="4121" y="29555"/>
                  <a:pt x="3823" y="29452"/>
                </a:cubicBezTo>
                <a:cubicBezTo>
                  <a:pt x="3813" y="29430"/>
                  <a:pt x="3804" y="29408"/>
                  <a:pt x="3793" y="29385"/>
                </a:cubicBezTo>
                <a:cubicBezTo>
                  <a:pt x="3782" y="29361"/>
                  <a:pt x="3770" y="29335"/>
                  <a:pt x="3760" y="29311"/>
                </a:cubicBezTo>
                <a:cubicBezTo>
                  <a:pt x="3748" y="29288"/>
                  <a:pt x="3740" y="29264"/>
                  <a:pt x="3731" y="29242"/>
                </a:cubicBezTo>
                <a:cubicBezTo>
                  <a:pt x="3719" y="29216"/>
                  <a:pt x="3709" y="29192"/>
                  <a:pt x="3698" y="29166"/>
                </a:cubicBezTo>
                <a:cubicBezTo>
                  <a:pt x="3690" y="29142"/>
                  <a:pt x="3679" y="29118"/>
                  <a:pt x="3669" y="29095"/>
                </a:cubicBezTo>
                <a:cubicBezTo>
                  <a:pt x="3659" y="29068"/>
                  <a:pt x="3650" y="29045"/>
                  <a:pt x="3638" y="29018"/>
                </a:cubicBezTo>
                <a:lnTo>
                  <a:pt x="3610" y="28948"/>
                </a:lnTo>
                <a:cubicBezTo>
                  <a:pt x="3606" y="28935"/>
                  <a:pt x="3601" y="28921"/>
                  <a:pt x="3595" y="28908"/>
                </a:cubicBezTo>
                <a:cubicBezTo>
                  <a:pt x="3834" y="27411"/>
                  <a:pt x="4250" y="25866"/>
                  <a:pt x="4846" y="24293"/>
                </a:cubicBezTo>
                <a:cubicBezTo>
                  <a:pt x="5021" y="23831"/>
                  <a:pt x="5209" y="23370"/>
                  <a:pt x="5410" y="22913"/>
                </a:cubicBezTo>
                <a:close/>
                <a:moveTo>
                  <a:pt x="10363" y="29471"/>
                </a:moveTo>
                <a:cubicBezTo>
                  <a:pt x="10438" y="29564"/>
                  <a:pt x="10516" y="29652"/>
                  <a:pt x="10597" y="29738"/>
                </a:cubicBezTo>
                <a:cubicBezTo>
                  <a:pt x="10586" y="29736"/>
                  <a:pt x="10575" y="29736"/>
                  <a:pt x="10566" y="29735"/>
                </a:cubicBezTo>
                <a:lnTo>
                  <a:pt x="10564" y="29735"/>
                </a:lnTo>
                <a:cubicBezTo>
                  <a:pt x="10526" y="29730"/>
                  <a:pt x="10486" y="29727"/>
                  <a:pt x="10450" y="29726"/>
                </a:cubicBezTo>
                <a:cubicBezTo>
                  <a:pt x="10441" y="29726"/>
                  <a:pt x="10432" y="29723"/>
                  <a:pt x="10423" y="29723"/>
                </a:cubicBezTo>
                <a:cubicBezTo>
                  <a:pt x="10394" y="29721"/>
                  <a:pt x="10361" y="29720"/>
                  <a:pt x="10331" y="29719"/>
                </a:cubicBezTo>
                <a:cubicBezTo>
                  <a:pt x="10320" y="29719"/>
                  <a:pt x="10308" y="29716"/>
                  <a:pt x="10298" y="29716"/>
                </a:cubicBezTo>
                <a:cubicBezTo>
                  <a:pt x="10269" y="29714"/>
                  <a:pt x="10236" y="29714"/>
                  <a:pt x="10206" y="29713"/>
                </a:cubicBezTo>
                <a:lnTo>
                  <a:pt x="10176" y="29713"/>
                </a:lnTo>
                <a:cubicBezTo>
                  <a:pt x="10151" y="29713"/>
                  <a:pt x="10126" y="29712"/>
                  <a:pt x="10101" y="29712"/>
                </a:cubicBezTo>
                <a:cubicBezTo>
                  <a:pt x="10088" y="29712"/>
                  <a:pt x="10076" y="29712"/>
                  <a:pt x="10063" y="29713"/>
                </a:cubicBezTo>
                <a:lnTo>
                  <a:pt x="10057" y="29713"/>
                </a:lnTo>
                <a:cubicBezTo>
                  <a:pt x="10014" y="29713"/>
                  <a:pt x="9975" y="29714"/>
                  <a:pt x="9932" y="29714"/>
                </a:cubicBezTo>
                <a:lnTo>
                  <a:pt x="9910" y="29714"/>
                </a:lnTo>
                <a:cubicBezTo>
                  <a:pt x="9876" y="29716"/>
                  <a:pt x="9844" y="29716"/>
                  <a:pt x="9810" y="29719"/>
                </a:cubicBezTo>
                <a:cubicBezTo>
                  <a:pt x="9798" y="29719"/>
                  <a:pt x="9786" y="29720"/>
                  <a:pt x="9773" y="29720"/>
                </a:cubicBezTo>
                <a:cubicBezTo>
                  <a:pt x="9754" y="29721"/>
                  <a:pt x="9735" y="29721"/>
                  <a:pt x="9714" y="29723"/>
                </a:cubicBezTo>
                <a:cubicBezTo>
                  <a:pt x="9941" y="29649"/>
                  <a:pt x="10158" y="29566"/>
                  <a:pt x="10363" y="29471"/>
                </a:cubicBezTo>
                <a:close/>
                <a:moveTo>
                  <a:pt x="25822" y="28867"/>
                </a:moveTo>
                <a:lnTo>
                  <a:pt x="25838" y="28883"/>
                </a:lnTo>
                <a:cubicBezTo>
                  <a:pt x="25859" y="28904"/>
                  <a:pt x="25881" y="28924"/>
                  <a:pt x="25903" y="28943"/>
                </a:cubicBezTo>
                <a:cubicBezTo>
                  <a:pt x="25913" y="28955"/>
                  <a:pt x="25925" y="28964"/>
                  <a:pt x="25935" y="28976"/>
                </a:cubicBezTo>
                <a:cubicBezTo>
                  <a:pt x="25957" y="28995"/>
                  <a:pt x="25979" y="29017"/>
                  <a:pt x="26001" y="29039"/>
                </a:cubicBezTo>
                <a:lnTo>
                  <a:pt x="26029" y="29067"/>
                </a:lnTo>
                <a:cubicBezTo>
                  <a:pt x="26060" y="29096"/>
                  <a:pt x="26090" y="29127"/>
                  <a:pt x="26123" y="29160"/>
                </a:cubicBezTo>
                <a:lnTo>
                  <a:pt x="26154" y="29191"/>
                </a:lnTo>
                <a:cubicBezTo>
                  <a:pt x="26170" y="29207"/>
                  <a:pt x="26185" y="29223"/>
                  <a:pt x="26201" y="29241"/>
                </a:cubicBezTo>
                <a:cubicBezTo>
                  <a:pt x="26150" y="29280"/>
                  <a:pt x="26097" y="29321"/>
                  <a:pt x="26045" y="29361"/>
                </a:cubicBezTo>
                <a:cubicBezTo>
                  <a:pt x="26029" y="29374"/>
                  <a:pt x="26013" y="29388"/>
                  <a:pt x="25995" y="29398"/>
                </a:cubicBezTo>
                <a:cubicBezTo>
                  <a:pt x="25935" y="29444"/>
                  <a:pt x="25873" y="29492"/>
                  <a:pt x="25812" y="29538"/>
                </a:cubicBezTo>
                <a:cubicBezTo>
                  <a:pt x="25810" y="29539"/>
                  <a:pt x="25807" y="29542"/>
                  <a:pt x="25804" y="29544"/>
                </a:cubicBezTo>
                <a:cubicBezTo>
                  <a:pt x="25801" y="29545"/>
                  <a:pt x="25797" y="29549"/>
                  <a:pt x="25795" y="29551"/>
                </a:cubicBezTo>
                <a:cubicBezTo>
                  <a:pt x="25723" y="29604"/>
                  <a:pt x="25650" y="29657"/>
                  <a:pt x="25579" y="29708"/>
                </a:cubicBezTo>
                <a:cubicBezTo>
                  <a:pt x="25576" y="29711"/>
                  <a:pt x="25573" y="29713"/>
                  <a:pt x="25572" y="29714"/>
                </a:cubicBezTo>
                <a:cubicBezTo>
                  <a:pt x="25503" y="29764"/>
                  <a:pt x="25435" y="29811"/>
                  <a:pt x="25366" y="29860"/>
                </a:cubicBezTo>
                <a:cubicBezTo>
                  <a:pt x="25273" y="29716"/>
                  <a:pt x="25191" y="29576"/>
                  <a:pt x="25113" y="29444"/>
                </a:cubicBezTo>
                <a:lnTo>
                  <a:pt x="25285" y="29307"/>
                </a:lnTo>
                <a:cubicBezTo>
                  <a:pt x="25339" y="29263"/>
                  <a:pt x="25397" y="29218"/>
                  <a:pt x="25451" y="29171"/>
                </a:cubicBezTo>
                <a:cubicBezTo>
                  <a:pt x="25457" y="29168"/>
                  <a:pt x="25461" y="29164"/>
                  <a:pt x="25466" y="29160"/>
                </a:cubicBezTo>
                <a:cubicBezTo>
                  <a:pt x="25526" y="29110"/>
                  <a:pt x="25588" y="29058"/>
                  <a:pt x="25648" y="29008"/>
                </a:cubicBezTo>
                <a:cubicBezTo>
                  <a:pt x="25706" y="28963"/>
                  <a:pt x="25763" y="28914"/>
                  <a:pt x="25817" y="28868"/>
                </a:cubicBezTo>
                <a:cubicBezTo>
                  <a:pt x="25819" y="28868"/>
                  <a:pt x="25819" y="28867"/>
                  <a:pt x="25822" y="28867"/>
                </a:cubicBezTo>
                <a:close/>
                <a:moveTo>
                  <a:pt x="12124" y="27870"/>
                </a:moveTo>
                <a:lnTo>
                  <a:pt x="12124" y="27870"/>
                </a:lnTo>
                <a:cubicBezTo>
                  <a:pt x="12099" y="28573"/>
                  <a:pt x="12147" y="29243"/>
                  <a:pt x="12275" y="29877"/>
                </a:cubicBezTo>
                <a:cubicBezTo>
                  <a:pt x="12271" y="29872"/>
                  <a:pt x="12265" y="29869"/>
                  <a:pt x="12262" y="29863"/>
                </a:cubicBezTo>
                <a:lnTo>
                  <a:pt x="12250" y="29852"/>
                </a:lnTo>
                <a:lnTo>
                  <a:pt x="12247" y="29848"/>
                </a:lnTo>
                <a:cubicBezTo>
                  <a:pt x="12240" y="29841"/>
                  <a:pt x="12232" y="29832"/>
                  <a:pt x="12225" y="29824"/>
                </a:cubicBezTo>
                <a:cubicBezTo>
                  <a:pt x="12221" y="29822"/>
                  <a:pt x="12218" y="29816"/>
                  <a:pt x="12212" y="29811"/>
                </a:cubicBezTo>
                <a:cubicBezTo>
                  <a:pt x="12190" y="29788"/>
                  <a:pt x="12166" y="29763"/>
                  <a:pt x="12141" y="29738"/>
                </a:cubicBezTo>
                <a:lnTo>
                  <a:pt x="12140" y="29736"/>
                </a:lnTo>
                <a:cubicBezTo>
                  <a:pt x="12124" y="29708"/>
                  <a:pt x="12109" y="29682"/>
                  <a:pt x="12094" y="29654"/>
                </a:cubicBezTo>
                <a:cubicBezTo>
                  <a:pt x="12075" y="29620"/>
                  <a:pt x="12057" y="29588"/>
                  <a:pt x="12038" y="29552"/>
                </a:cubicBezTo>
                <a:cubicBezTo>
                  <a:pt x="12031" y="29538"/>
                  <a:pt x="12024" y="29523"/>
                  <a:pt x="12015" y="29507"/>
                </a:cubicBezTo>
                <a:lnTo>
                  <a:pt x="11987" y="29451"/>
                </a:lnTo>
                <a:cubicBezTo>
                  <a:pt x="11974" y="29421"/>
                  <a:pt x="11957" y="29392"/>
                  <a:pt x="11944" y="29366"/>
                </a:cubicBezTo>
                <a:cubicBezTo>
                  <a:pt x="11932" y="29343"/>
                  <a:pt x="11924" y="29321"/>
                  <a:pt x="11912" y="29299"/>
                </a:cubicBezTo>
                <a:cubicBezTo>
                  <a:pt x="11909" y="29282"/>
                  <a:pt x="11901" y="29264"/>
                  <a:pt x="11893" y="29248"/>
                </a:cubicBezTo>
                <a:cubicBezTo>
                  <a:pt x="11881" y="29223"/>
                  <a:pt x="11871" y="29199"/>
                  <a:pt x="11859" y="29174"/>
                </a:cubicBezTo>
                <a:cubicBezTo>
                  <a:pt x="11849" y="29149"/>
                  <a:pt x="11837" y="29124"/>
                  <a:pt x="11828" y="29098"/>
                </a:cubicBezTo>
                <a:cubicBezTo>
                  <a:pt x="11819" y="29076"/>
                  <a:pt x="11809" y="29057"/>
                  <a:pt x="11801" y="29035"/>
                </a:cubicBezTo>
                <a:cubicBezTo>
                  <a:pt x="11794" y="29015"/>
                  <a:pt x="11785" y="28998"/>
                  <a:pt x="11778" y="28979"/>
                </a:cubicBezTo>
                <a:cubicBezTo>
                  <a:pt x="11768" y="28954"/>
                  <a:pt x="11757" y="28926"/>
                  <a:pt x="11747" y="28899"/>
                </a:cubicBezTo>
                <a:cubicBezTo>
                  <a:pt x="11738" y="28874"/>
                  <a:pt x="11726" y="28846"/>
                  <a:pt x="11718" y="28820"/>
                </a:cubicBezTo>
                <a:cubicBezTo>
                  <a:pt x="11712" y="28808"/>
                  <a:pt x="11709" y="28795"/>
                  <a:pt x="11703" y="28782"/>
                </a:cubicBezTo>
                <a:cubicBezTo>
                  <a:pt x="11694" y="28755"/>
                  <a:pt x="11682" y="28727"/>
                  <a:pt x="11673" y="28699"/>
                </a:cubicBezTo>
                <a:cubicBezTo>
                  <a:pt x="11662" y="28668"/>
                  <a:pt x="11651" y="28635"/>
                  <a:pt x="11643" y="28604"/>
                </a:cubicBezTo>
                <a:cubicBezTo>
                  <a:pt x="11640" y="28598"/>
                  <a:pt x="11638" y="28593"/>
                  <a:pt x="11637" y="28589"/>
                </a:cubicBezTo>
                <a:cubicBezTo>
                  <a:pt x="11846" y="28367"/>
                  <a:pt x="12010" y="28126"/>
                  <a:pt x="12124" y="27870"/>
                </a:cubicBezTo>
                <a:close/>
                <a:moveTo>
                  <a:pt x="6595" y="28936"/>
                </a:moveTo>
                <a:cubicBezTo>
                  <a:pt x="6527" y="29286"/>
                  <a:pt x="6470" y="29633"/>
                  <a:pt x="6422" y="29977"/>
                </a:cubicBezTo>
                <a:cubicBezTo>
                  <a:pt x="5900" y="29944"/>
                  <a:pt x="5381" y="29867"/>
                  <a:pt x="4877" y="29752"/>
                </a:cubicBezTo>
                <a:cubicBezTo>
                  <a:pt x="4878" y="29751"/>
                  <a:pt x="4881" y="29749"/>
                  <a:pt x="4884" y="29748"/>
                </a:cubicBezTo>
                <a:cubicBezTo>
                  <a:pt x="4906" y="29732"/>
                  <a:pt x="4930" y="29719"/>
                  <a:pt x="4952" y="29705"/>
                </a:cubicBezTo>
                <a:cubicBezTo>
                  <a:pt x="4972" y="29692"/>
                  <a:pt x="4991" y="29680"/>
                  <a:pt x="5010" y="29669"/>
                </a:cubicBezTo>
                <a:cubicBezTo>
                  <a:pt x="5034" y="29654"/>
                  <a:pt x="5056" y="29641"/>
                  <a:pt x="5080" y="29626"/>
                </a:cubicBezTo>
                <a:cubicBezTo>
                  <a:pt x="5100" y="29614"/>
                  <a:pt x="5119" y="29604"/>
                  <a:pt x="5138" y="29591"/>
                </a:cubicBezTo>
                <a:cubicBezTo>
                  <a:pt x="5163" y="29577"/>
                  <a:pt x="5187" y="29563"/>
                  <a:pt x="5210" y="29551"/>
                </a:cubicBezTo>
                <a:cubicBezTo>
                  <a:pt x="5231" y="29539"/>
                  <a:pt x="5249" y="29529"/>
                  <a:pt x="5269" y="29517"/>
                </a:cubicBezTo>
                <a:cubicBezTo>
                  <a:pt x="5293" y="29504"/>
                  <a:pt x="5318" y="29492"/>
                  <a:pt x="5341" y="29477"/>
                </a:cubicBezTo>
                <a:cubicBezTo>
                  <a:pt x="5362" y="29466"/>
                  <a:pt x="5380" y="29457"/>
                  <a:pt x="5400" y="29445"/>
                </a:cubicBezTo>
                <a:cubicBezTo>
                  <a:pt x="5424" y="29433"/>
                  <a:pt x="5447" y="29420"/>
                  <a:pt x="5474" y="29407"/>
                </a:cubicBezTo>
                <a:cubicBezTo>
                  <a:pt x="5491" y="29398"/>
                  <a:pt x="5512" y="29388"/>
                  <a:pt x="5533" y="29377"/>
                </a:cubicBezTo>
                <a:cubicBezTo>
                  <a:pt x="5556" y="29366"/>
                  <a:pt x="5583" y="29352"/>
                  <a:pt x="5606" y="29341"/>
                </a:cubicBezTo>
                <a:cubicBezTo>
                  <a:pt x="5624" y="29332"/>
                  <a:pt x="5644" y="29323"/>
                  <a:pt x="5663" y="29314"/>
                </a:cubicBezTo>
                <a:cubicBezTo>
                  <a:pt x="5688" y="29301"/>
                  <a:pt x="5712" y="29289"/>
                  <a:pt x="5738" y="29277"/>
                </a:cubicBezTo>
                <a:cubicBezTo>
                  <a:pt x="5756" y="29267"/>
                  <a:pt x="5777" y="29258"/>
                  <a:pt x="5796" y="29251"/>
                </a:cubicBezTo>
                <a:cubicBezTo>
                  <a:pt x="5821" y="29241"/>
                  <a:pt x="5844" y="29227"/>
                  <a:pt x="5871" y="29216"/>
                </a:cubicBezTo>
                <a:cubicBezTo>
                  <a:pt x="5889" y="29207"/>
                  <a:pt x="5909" y="29199"/>
                  <a:pt x="5928" y="29191"/>
                </a:cubicBezTo>
                <a:lnTo>
                  <a:pt x="6005" y="29157"/>
                </a:lnTo>
                <a:cubicBezTo>
                  <a:pt x="6024" y="29149"/>
                  <a:pt x="6043" y="29141"/>
                  <a:pt x="6062" y="29133"/>
                </a:cubicBezTo>
                <a:cubicBezTo>
                  <a:pt x="6087" y="29121"/>
                  <a:pt x="6114" y="29111"/>
                  <a:pt x="6139" y="29102"/>
                </a:cubicBezTo>
                <a:cubicBezTo>
                  <a:pt x="6159" y="29095"/>
                  <a:pt x="6178" y="29088"/>
                  <a:pt x="6197" y="29080"/>
                </a:cubicBezTo>
                <a:cubicBezTo>
                  <a:pt x="6224" y="29070"/>
                  <a:pt x="6249" y="29060"/>
                  <a:pt x="6275" y="29051"/>
                </a:cubicBezTo>
                <a:cubicBezTo>
                  <a:pt x="6296" y="29043"/>
                  <a:pt x="6314" y="29036"/>
                  <a:pt x="6334" y="29029"/>
                </a:cubicBezTo>
                <a:lnTo>
                  <a:pt x="6411" y="29001"/>
                </a:lnTo>
                <a:cubicBezTo>
                  <a:pt x="6431" y="28993"/>
                  <a:pt x="6450" y="28986"/>
                  <a:pt x="6470" y="28980"/>
                </a:cubicBezTo>
                <a:lnTo>
                  <a:pt x="6547" y="28954"/>
                </a:lnTo>
                <a:cubicBezTo>
                  <a:pt x="6564" y="28948"/>
                  <a:pt x="6580" y="28942"/>
                  <a:pt x="6595" y="28936"/>
                </a:cubicBezTo>
                <a:close/>
                <a:moveTo>
                  <a:pt x="8839" y="28574"/>
                </a:moveTo>
                <a:cubicBezTo>
                  <a:pt x="8867" y="28574"/>
                  <a:pt x="8895" y="28574"/>
                  <a:pt x="8923" y="28576"/>
                </a:cubicBezTo>
                <a:cubicBezTo>
                  <a:pt x="8939" y="28576"/>
                  <a:pt x="8954" y="28576"/>
                  <a:pt x="8970" y="28579"/>
                </a:cubicBezTo>
                <a:cubicBezTo>
                  <a:pt x="8999" y="28579"/>
                  <a:pt x="9027" y="28580"/>
                  <a:pt x="9057" y="28582"/>
                </a:cubicBezTo>
                <a:cubicBezTo>
                  <a:pt x="9071" y="28582"/>
                  <a:pt x="9086" y="28583"/>
                  <a:pt x="9101" y="28583"/>
                </a:cubicBezTo>
                <a:lnTo>
                  <a:pt x="9189" y="28589"/>
                </a:lnTo>
                <a:cubicBezTo>
                  <a:pt x="9202" y="28589"/>
                  <a:pt x="9217" y="28590"/>
                  <a:pt x="9229" y="28590"/>
                </a:cubicBezTo>
                <a:cubicBezTo>
                  <a:pt x="9260" y="28592"/>
                  <a:pt x="9291" y="28596"/>
                  <a:pt x="9320" y="28598"/>
                </a:cubicBezTo>
                <a:cubicBezTo>
                  <a:pt x="9333" y="28599"/>
                  <a:pt x="9345" y="28599"/>
                  <a:pt x="9357" y="28602"/>
                </a:cubicBezTo>
                <a:cubicBezTo>
                  <a:pt x="9388" y="28605"/>
                  <a:pt x="9419" y="28610"/>
                  <a:pt x="9450" y="28611"/>
                </a:cubicBezTo>
                <a:cubicBezTo>
                  <a:pt x="9461" y="28612"/>
                  <a:pt x="9473" y="28612"/>
                  <a:pt x="9483" y="28614"/>
                </a:cubicBezTo>
                <a:cubicBezTo>
                  <a:pt x="9516" y="28618"/>
                  <a:pt x="9548" y="28621"/>
                  <a:pt x="9580" y="28627"/>
                </a:cubicBezTo>
                <a:cubicBezTo>
                  <a:pt x="9589" y="28629"/>
                  <a:pt x="9601" y="28629"/>
                  <a:pt x="9610" y="28632"/>
                </a:cubicBezTo>
                <a:lnTo>
                  <a:pt x="9611" y="28632"/>
                </a:lnTo>
                <a:cubicBezTo>
                  <a:pt x="9536" y="28993"/>
                  <a:pt x="9476" y="29352"/>
                  <a:pt x="9427" y="29708"/>
                </a:cubicBezTo>
                <a:cubicBezTo>
                  <a:pt x="8709" y="29911"/>
                  <a:pt x="7932" y="30008"/>
                  <a:pt x="7143" y="30008"/>
                </a:cubicBezTo>
                <a:cubicBezTo>
                  <a:pt x="6936" y="30008"/>
                  <a:pt x="6728" y="30001"/>
                  <a:pt x="6520" y="29988"/>
                </a:cubicBezTo>
                <a:cubicBezTo>
                  <a:pt x="6570" y="29630"/>
                  <a:pt x="6630" y="29270"/>
                  <a:pt x="6702" y="28905"/>
                </a:cubicBezTo>
                <a:cubicBezTo>
                  <a:pt x="6715" y="28902"/>
                  <a:pt x="6728" y="28896"/>
                  <a:pt x="6742" y="28892"/>
                </a:cubicBezTo>
                <a:cubicBezTo>
                  <a:pt x="6768" y="28885"/>
                  <a:pt x="6793" y="28876"/>
                  <a:pt x="6820" y="28868"/>
                </a:cubicBezTo>
                <a:lnTo>
                  <a:pt x="6880" y="28852"/>
                </a:lnTo>
                <a:cubicBezTo>
                  <a:pt x="6906" y="28845"/>
                  <a:pt x="6931" y="28838"/>
                  <a:pt x="6955" y="28830"/>
                </a:cubicBezTo>
                <a:lnTo>
                  <a:pt x="7017" y="28814"/>
                </a:lnTo>
                <a:cubicBezTo>
                  <a:pt x="7042" y="28807"/>
                  <a:pt x="7065" y="28801"/>
                  <a:pt x="7092" y="28793"/>
                </a:cubicBezTo>
                <a:cubicBezTo>
                  <a:pt x="7112" y="28787"/>
                  <a:pt x="7131" y="28782"/>
                  <a:pt x="7153" y="28779"/>
                </a:cubicBezTo>
                <a:cubicBezTo>
                  <a:pt x="7177" y="28773"/>
                  <a:pt x="7203" y="28765"/>
                  <a:pt x="7227" y="28760"/>
                </a:cubicBezTo>
                <a:cubicBezTo>
                  <a:pt x="7248" y="28755"/>
                  <a:pt x="7270" y="28751"/>
                  <a:pt x="7290" y="28745"/>
                </a:cubicBezTo>
                <a:cubicBezTo>
                  <a:pt x="7314" y="28739"/>
                  <a:pt x="7340" y="28735"/>
                  <a:pt x="7364" y="28729"/>
                </a:cubicBezTo>
                <a:cubicBezTo>
                  <a:pt x="7386" y="28723"/>
                  <a:pt x="7405" y="28720"/>
                  <a:pt x="7427" y="28715"/>
                </a:cubicBezTo>
                <a:cubicBezTo>
                  <a:pt x="7452" y="28710"/>
                  <a:pt x="7476" y="28707"/>
                  <a:pt x="7499" y="28701"/>
                </a:cubicBezTo>
                <a:cubicBezTo>
                  <a:pt x="7521" y="28698"/>
                  <a:pt x="7542" y="28693"/>
                  <a:pt x="7564" y="28689"/>
                </a:cubicBezTo>
                <a:cubicBezTo>
                  <a:pt x="7587" y="28685"/>
                  <a:pt x="7611" y="28679"/>
                  <a:pt x="7636" y="28676"/>
                </a:cubicBezTo>
                <a:lnTo>
                  <a:pt x="7702" y="28664"/>
                </a:lnTo>
                <a:cubicBezTo>
                  <a:pt x="7726" y="28661"/>
                  <a:pt x="7748" y="28657"/>
                  <a:pt x="7771" y="28654"/>
                </a:cubicBezTo>
                <a:cubicBezTo>
                  <a:pt x="7793" y="28649"/>
                  <a:pt x="7817" y="28646"/>
                  <a:pt x="7839" y="28645"/>
                </a:cubicBezTo>
                <a:cubicBezTo>
                  <a:pt x="7862" y="28640"/>
                  <a:pt x="7886" y="28637"/>
                  <a:pt x="7908" y="28635"/>
                </a:cubicBezTo>
                <a:cubicBezTo>
                  <a:pt x="7930" y="28632"/>
                  <a:pt x="7954" y="28630"/>
                  <a:pt x="7976" y="28626"/>
                </a:cubicBezTo>
                <a:cubicBezTo>
                  <a:pt x="7998" y="28623"/>
                  <a:pt x="8020" y="28620"/>
                  <a:pt x="8042" y="28618"/>
                </a:cubicBezTo>
                <a:cubicBezTo>
                  <a:pt x="8065" y="28617"/>
                  <a:pt x="8090" y="28612"/>
                  <a:pt x="8112" y="28611"/>
                </a:cubicBezTo>
                <a:cubicBezTo>
                  <a:pt x="8135" y="28610"/>
                  <a:pt x="8154" y="28605"/>
                  <a:pt x="8176" y="28604"/>
                </a:cubicBezTo>
                <a:lnTo>
                  <a:pt x="8248" y="28598"/>
                </a:lnTo>
                <a:cubicBezTo>
                  <a:pt x="8268" y="28596"/>
                  <a:pt x="8290" y="28595"/>
                  <a:pt x="8310" y="28592"/>
                </a:cubicBezTo>
                <a:cubicBezTo>
                  <a:pt x="8335" y="28590"/>
                  <a:pt x="8360" y="28589"/>
                  <a:pt x="8383" y="28587"/>
                </a:cubicBezTo>
                <a:cubicBezTo>
                  <a:pt x="8404" y="28585"/>
                  <a:pt x="8424" y="28585"/>
                  <a:pt x="8445" y="28583"/>
                </a:cubicBezTo>
                <a:cubicBezTo>
                  <a:pt x="8470" y="28582"/>
                  <a:pt x="8496" y="28582"/>
                  <a:pt x="8520" y="28580"/>
                </a:cubicBezTo>
                <a:cubicBezTo>
                  <a:pt x="8538" y="28580"/>
                  <a:pt x="8558" y="28579"/>
                  <a:pt x="8577" y="28579"/>
                </a:cubicBezTo>
                <a:cubicBezTo>
                  <a:pt x="8602" y="28579"/>
                  <a:pt x="8629" y="28576"/>
                  <a:pt x="8654" y="28576"/>
                </a:cubicBezTo>
                <a:cubicBezTo>
                  <a:pt x="8673" y="28576"/>
                  <a:pt x="8691" y="28574"/>
                  <a:pt x="8710" y="28574"/>
                </a:cubicBezTo>
                <a:close/>
                <a:moveTo>
                  <a:pt x="3881" y="29574"/>
                </a:moveTo>
                <a:lnTo>
                  <a:pt x="3881" y="29574"/>
                </a:lnTo>
                <a:cubicBezTo>
                  <a:pt x="4126" y="29657"/>
                  <a:pt x="4378" y="29730"/>
                  <a:pt x="4631" y="29794"/>
                </a:cubicBezTo>
                <a:cubicBezTo>
                  <a:pt x="4615" y="29804"/>
                  <a:pt x="4600" y="29816"/>
                  <a:pt x="4584" y="29824"/>
                </a:cubicBezTo>
                <a:lnTo>
                  <a:pt x="4512" y="29874"/>
                </a:lnTo>
                <a:lnTo>
                  <a:pt x="4457" y="29913"/>
                </a:lnTo>
                <a:cubicBezTo>
                  <a:pt x="4432" y="29929"/>
                  <a:pt x="4410" y="29945"/>
                  <a:pt x="4387" y="29963"/>
                </a:cubicBezTo>
                <a:cubicBezTo>
                  <a:pt x="4369" y="29974"/>
                  <a:pt x="4350" y="29989"/>
                  <a:pt x="4332" y="30002"/>
                </a:cubicBezTo>
                <a:cubicBezTo>
                  <a:pt x="4310" y="30019"/>
                  <a:pt x="4288" y="30036"/>
                  <a:pt x="4263" y="30052"/>
                </a:cubicBezTo>
                <a:cubicBezTo>
                  <a:pt x="4246" y="30067"/>
                  <a:pt x="4226" y="30080"/>
                  <a:pt x="4209" y="30095"/>
                </a:cubicBezTo>
                <a:cubicBezTo>
                  <a:pt x="4194" y="30105"/>
                  <a:pt x="4181" y="30117"/>
                  <a:pt x="4166" y="30126"/>
                </a:cubicBezTo>
                <a:cubicBezTo>
                  <a:pt x="4159" y="30111"/>
                  <a:pt x="4150" y="30097"/>
                  <a:pt x="4143" y="30082"/>
                </a:cubicBezTo>
                <a:cubicBezTo>
                  <a:pt x="4129" y="30060"/>
                  <a:pt x="4116" y="30036"/>
                  <a:pt x="4104" y="30014"/>
                </a:cubicBezTo>
                <a:cubicBezTo>
                  <a:pt x="4094" y="29994"/>
                  <a:pt x="4084" y="29972"/>
                  <a:pt x="4071" y="29948"/>
                </a:cubicBezTo>
                <a:cubicBezTo>
                  <a:pt x="4057" y="29923"/>
                  <a:pt x="4047" y="29902"/>
                  <a:pt x="4034" y="29877"/>
                </a:cubicBezTo>
                <a:cubicBezTo>
                  <a:pt x="4021" y="29855"/>
                  <a:pt x="4010" y="29832"/>
                  <a:pt x="3998" y="29810"/>
                </a:cubicBezTo>
                <a:cubicBezTo>
                  <a:pt x="3987" y="29786"/>
                  <a:pt x="3975" y="29764"/>
                  <a:pt x="3962" y="29739"/>
                </a:cubicBezTo>
                <a:cubicBezTo>
                  <a:pt x="3951" y="29716"/>
                  <a:pt x="3940" y="29694"/>
                  <a:pt x="3928" y="29670"/>
                </a:cubicBezTo>
                <a:cubicBezTo>
                  <a:pt x="3916" y="29646"/>
                  <a:pt x="3903" y="29621"/>
                  <a:pt x="3893" y="29598"/>
                </a:cubicBezTo>
                <a:cubicBezTo>
                  <a:pt x="3888" y="29591"/>
                  <a:pt x="3885" y="29582"/>
                  <a:pt x="3881" y="29574"/>
                </a:cubicBezTo>
                <a:close/>
                <a:moveTo>
                  <a:pt x="11063" y="29074"/>
                </a:moveTo>
                <a:cubicBezTo>
                  <a:pt x="11260" y="29174"/>
                  <a:pt x="11447" y="29288"/>
                  <a:pt x="11623" y="29417"/>
                </a:cubicBezTo>
                <a:cubicBezTo>
                  <a:pt x="11628" y="29420"/>
                  <a:pt x="11631" y="29421"/>
                  <a:pt x="11635" y="29426"/>
                </a:cubicBezTo>
                <a:cubicBezTo>
                  <a:pt x="11662" y="29446"/>
                  <a:pt x="11690" y="29466"/>
                  <a:pt x="11716" y="29488"/>
                </a:cubicBezTo>
                <a:cubicBezTo>
                  <a:pt x="11723" y="29494"/>
                  <a:pt x="11729" y="29501"/>
                  <a:pt x="11738" y="29507"/>
                </a:cubicBezTo>
                <a:cubicBezTo>
                  <a:pt x="11760" y="29524"/>
                  <a:pt x="11784" y="29544"/>
                  <a:pt x="11806" y="29561"/>
                </a:cubicBezTo>
                <a:cubicBezTo>
                  <a:pt x="11815" y="29571"/>
                  <a:pt x="11826" y="29579"/>
                  <a:pt x="11835" y="29588"/>
                </a:cubicBezTo>
                <a:cubicBezTo>
                  <a:pt x="11856" y="29604"/>
                  <a:pt x="11875" y="29620"/>
                  <a:pt x="11894" y="29639"/>
                </a:cubicBezTo>
                <a:cubicBezTo>
                  <a:pt x="11904" y="29649"/>
                  <a:pt x="11916" y="29660"/>
                  <a:pt x="11929" y="29670"/>
                </a:cubicBezTo>
                <a:cubicBezTo>
                  <a:pt x="11946" y="29686"/>
                  <a:pt x="11963" y="29701"/>
                  <a:pt x="11981" y="29719"/>
                </a:cubicBezTo>
                <a:cubicBezTo>
                  <a:pt x="11993" y="29730"/>
                  <a:pt x="12006" y="29744"/>
                  <a:pt x="12019" y="29755"/>
                </a:cubicBezTo>
                <a:cubicBezTo>
                  <a:pt x="12034" y="29770"/>
                  <a:pt x="12049" y="29782"/>
                  <a:pt x="12063" y="29797"/>
                </a:cubicBezTo>
                <a:cubicBezTo>
                  <a:pt x="12069" y="29807"/>
                  <a:pt x="12074" y="29816"/>
                  <a:pt x="12079" y="29823"/>
                </a:cubicBezTo>
                <a:cubicBezTo>
                  <a:pt x="12099" y="29855"/>
                  <a:pt x="12118" y="29889"/>
                  <a:pt x="12138" y="29920"/>
                </a:cubicBezTo>
                <a:cubicBezTo>
                  <a:pt x="12143" y="29926"/>
                  <a:pt x="12146" y="29933"/>
                  <a:pt x="12150" y="29939"/>
                </a:cubicBezTo>
                <a:cubicBezTo>
                  <a:pt x="12152" y="29942"/>
                  <a:pt x="12154" y="29947"/>
                  <a:pt x="12157" y="29951"/>
                </a:cubicBezTo>
                <a:cubicBezTo>
                  <a:pt x="12162" y="29961"/>
                  <a:pt x="12169" y="29972"/>
                  <a:pt x="12175" y="29980"/>
                </a:cubicBezTo>
                <a:cubicBezTo>
                  <a:pt x="12190" y="30002"/>
                  <a:pt x="12203" y="30024"/>
                  <a:pt x="12218" y="30047"/>
                </a:cubicBezTo>
                <a:cubicBezTo>
                  <a:pt x="12225" y="30060"/>
                  <a:pt x="12234" y="30072"/>
                  <a:pt x="12241" y="30083"/>
                </a:cubicBezTo>
                <a:cubicBezTo>
                  <a:pt x="12247" y="30091"/>
                  <a:pt x="12253" y="30101"/>
                  <a:pt x="12257" y="30108"/>
                </a:cubicBezTo>
                <a:cubicBezTo>
                  <a:pt x="12262" y="30113"/>
                  <a:pt x="12268" y="30120"/>
                  <a:pt x="12271" y="30126"/>
                </a:cubicBezTo>
                <a:cubicBezTo>
                  <a:pt x="12279" y="30141"/>
                  <a:pt x="12291" y="30155"/>
                  <a:pt x="12300" y="30170"/>
                </a:cubicBezTo>
                <a:cubicBezTo>
                  <a:pt x="12312" y="30186"/>
                  <a:pt x="12324" y="30205"/>
                  <a:pt x="12337" y="30222"/>
                </a:cubicBezTo>
                <a:cubicBezTo>
                  <a:pt x="12338" y="30223"/>
                  <a:pt x="12338" y="30226"/>
                  <a:pt x="12341" y="30227"/>
                </a:cubicBezTo>
                <a:lnTo>
                  <a:pt x="12352" y="30244"/>
                </a:lnTo>
                <a:cubicBezTo>
                  <a:pt x="12353" y="30248"/>
                  <a:pt x="12356" y="30251"/>
                  <a:pt x="12359" y="30252"/>
                </a:cubicBezTo>
                <a:cubicBezTo>
                  <a:pt x="12368" y="30288"/>
                  <a:pt x="12378" y="30322"/>
                  <a:pt x="12387" y="30355"/>
                </a:cubicBezTo>
                <a:cubicBezTo>
                  <a:pt x="12382" y="30353"/>
                  <a:pt x="12378" y="30351"/>
                  <a:pt x="12372" y="30347"/>
                </a:cubicBezTo>
                <a:cubicBezTo>
                  <a:pt x="12363" y="30341"/>
                  <a:pt x="12352" y="30333"/>
                  <a:pt x="12343" y="30329"/>
                </a:cubicBezTo>
                <a:cubicBezTo>
                  <a:pt x="12321" y="30314"/>
                  <a:pt x="12297" y="30300"/>
                  <a:pt x="12272" y="30286"/>
                </a:cubicBezTo>
                <a:cubicBezTo>
                  <a:pt x="12265" y="30282"/>
                  <a:pt x="12257" y="30277"/>
                  <a:pt x="12250" y="30273"/>
                </a:cubicBezTo>
                <a:cubicBezTo>
                  <a:pt x="12219" y="30255"/>
                  <a:pt x="12188" y="30236"/>
                  <a:pt x="12157" y="30220"/>
                </a:cubicBezTo>
                <a:cubicBezTo>
                  <a:pt x="12153" y="30219"/>
                  <a:pt x="12147" y="30216"/>
                  <a:pt x="12144" y="30213"/>
                </a:cubicBezTo>
                <a:lnTo>
                  <a:pt x="12062" y="30169"/>
                </a:lnTo>
                <a:cubicBezTo>
                  <a:pt x="12051" y="30163"/>
                  <a:pt x="12041" y="30160"/>
                  <a:pt x="12032" y="30154"/>
                </a:cubicBezTo>
                <a:cubicBezTo>
                  <a:pt x="12010" y="30142"/>
                  <a:pt x="11985" y="30132"/>
                  <a:pt x="11963" y="30120"/>
                </a:cubicBezTo>
                <a:cubicBezTo>
                  <a:pt x="11953" y="30116"/>
                  <a:pt x="11941" y="30110"/>
                  <a:pt x="11932" y="30105"/>
                </a:cubicBezTo>
                <a:cubicBezTo>
                  <a:pt x="11909" y="30095"/>
                  <a:pt x="11887" y="30083"/>
                  <a:pt x="11863" y="30073"/>
                </a:cubicBezTo>
                <a:cubicBezTo>
                  <a:pt x="11853" y="30069"/>
                  <a:pt x="11843" y="30064"/>
                  <a:pt x="11834" y="30060"/>
                </a:cubicBezTo>
                <a:cubicBezTo>
                  <a:pt x="11803" y="30047"/>
                  <a:pt x="11773" y="30035"/>
                  <a:pt x="11746" y="30023"/>
                </a:cubicBezTo>
                <a:cubicBezTo>
                  <a:pt x="11741" y="30022"/>
                  <a:pt x="11738" y="30020"/>
                  <a:pt x="11734" y="30020"/>
                </a:cubicBezTo>
                <a:cubicBezTo>
                  <a:pt x="11698" y="30005"/>
                  <a:pt x="11665" y="29992"/>
                  <a:pt x="11629" y="29979"/>
                </a:cubicBezTo>
                <a:cubicBezTo>
                  <a:pt x="11623" y="29977"/>
                  <a:pt x="11616" y="29973"/>
                  <a:pt x="11609" y="29972"/>
                </a:cubicBezTo>
                <a:cubicBezTo>
                  <a:pt x="11581" y="29961"/>
                  <a:pt x="11551" y="29951"/>
                  <a:pt x="11523" y="29942"/>
                </a:cubicBezTo>
                <a:cubicBezTo>
                  <a:pt x="11515" y="29939"/>
                  <a:pt x="11504" y="29935"/>
                  <a:pt x="11493" y="29932"/>
                </a:cubicBezTo>
                <a:cubicBezTo>
                  <a:pt x="11468" y="29922"/>
                  <a:pt x="11441" y="29914"/>
                  <a:pt x="11416" y="29907"/>
                </a:cubicBezTo>
                <a:cubicBezTo>
                  <a:pt x="11404" y="29904"/>
                  <a:pt x="11395" y="29899"/>
                  <a:pt x="11384" y="29898"/>
                </a:cubicBezTo>
                <a:cubicBezTo>
                  <a:pt x="11357" y="29891"/>
                  <a:pt x="11329" y="29882"/>
                  <a:pt x="11301" y="29874"/>
                </a:cubicBezTo>
                <a:cubicBezTo>
                  <a:pt x="11294" y="29873"/>
                  <a:pt x="11285" y="29869"/>
                  <a:pt x="11278" y="29867"/>
                </a:cubicBezTo>
                <a:cubicBezTo>
                  <a:pt x="11204" y="29847"/>
                  <a:pt x="11131" y="29830"/>
                  <a:pt x="11056" y="29814"/>
                </a:cubicBezTo>
                <a:cubicBezTo>
                  <a:pt x="11048" y="29811"/>
                  <a:pt x="11038" y="29810"/>
                  <a:pt x="11031" y="29808"/>
                </a:cubicBezTo>
                <a:cubicBezTo>
                  <a:pt x="11001" y="29802"/>
                  <a:pt x="10972" y="29795"/>
                  <a:pt x="10942" y="29789"/>
                </a:cubicBezTo>
                <a:cubicBezTo>
                  <a:pt x="10932" y="29788"/>
                  <a:pt x="10923" y="29786"/>
                  <a:pt x="10912" y="29785"/>
                </a:cubicBezTo>
                <a:cubicBezTo>
                  <a:pt x="10884" y="29779"/>
                  <a:pt x="10854" y="29774"/>
                  <a:pt x="10828" y="29769"/>
                </a:cubicBezTo>
                <a:cubicBezTo>
                  <a:pt x="10817" y="29767"/>
                  <a:pt x="10807" y="29766"/>
                  <a:pt x="10798" y="29764"/>
                </a:cubicBezTo>
                <a:cubicBezTo>
                  <a:pt x="10781" y="29761"/>
                  <a:pt x="10764" y="29758"/>
                  <a:pt x="10748" y="29757"/>
                </a:cubicBezTo>
                <a:cubicBezTo>
                  <a:pt x="10650" y="29652"/>
                  <a:pt x="10550" y="29542"/>
                  <a:pt x="10454" y="29427"/>
                </a:cubicBezTo>
                <a:cubicBezTo>
                  <a:pt x="10675" y="29321"/>
                  <a:pt x="10879" y="29204"/>
                  <a:pt x="11063" y="29074"/>
                </a:cubicBezTo>
                <a:close/>
                <a:moveTo>
                  <a:pt x="30732" y="24369"/>
                </a:moveTo>
                <a:cubicBezTo>
                  <a:pt x="31176" y="24815"/>
                  <a:pt x="31707" y="25269"/>
                  <a:pt x="32289" y="25707"/>
                </a:cubicBezTo>
                <a:cubicBezTo>
                  <a:pt x="30918" y="27499"/>
                  <a:pt x="29353" y="29155"/>
                  <a:pt x="27625" y="30647"/>
                </a:cubicBezTo>
                <a:cubicBezTo>
                  <a:pt x="27602" y="30619"/>
                  <a:pt x="27580" y="30591"/>
                  <a:pt x="27555" y="30566"/>
                </a:cubicBezTo>
                <a:cubicBezTo>
                  <a:pt x="27524" y="30532"/>
                  <a:pt x="27496" y="30501"/>
                  <a:pt x="27471" y="30470"/>
                </a:cubicBezTo>
                <a:cubicBezTo>
                  <a:pt x="27437" y="30432"/>
                  <a:pt x="27404" y="30395"/>
                  <a:pt x="27371" y="30358"/>
                </a:cubicBezTo>
                <a:lnTo>
                  <a:pt x="27288" y="30264"/>
                </a:lnTo>
                <a:cubicBezTo>
                  <a:pt x="27257" y="30227"/>
                  <a:pt x="27224" y="30192"/>
                  <a:pt x="27193" y="30155"/>
                </a:cubicBezTo>
                <a:cubicBezTo>
                  <a:pt x="27165" y="30125"/>
                  <a:pt x="27137" y="30095"/>
                  <a:pt x="27110" y="30064"/>
                </a:cubicBezTo>
                <a:lnTo>
                  <a:pt x="27016" y="29958"/>
                </a:lnTo>
                <a:cubicBezTo>
                  <a:pt x="26988" y="29929"/>
                  <a:pt x="26960" y="29898"/>
                  <a:pt x="26934" y="29869"/>
                </a:cubicBezTo>
                <a:cubicBezTo>
                  <a:pt x="26901" y="29833"/>
                  <a:pt x="26871" y="29801"/>
                  <a:pt x="26840" y="29767"/>
                </a:cubicBezTo>
                <a:cubicBezTo>
                  <a:pt x="26812" y="29738"/>
                  <a:pt x="26787" y="29708"/>
                  <a:pt x="26759" y="29682"/>
                </a:cubicBezTo>
                <a:cubicBezTo>
                  <a:pt x="26728" y="29648"/>
                  <a:pt x="26698" y="29616"/>
                  <a:pt x="26666" y="29582"/>
                </a:cubicBezTo>
                <a:cubicBezTo>
                  <a:pt x="26640" y="29552"/>
                  <a:pt x="26613" y="29524"/>
                  <a:pt x="26585" y="29498"/>
                </a:cubicBezTo>
                <a:cubicBezTo>
                  <a:pt x="26556" y="29466"/>
                  <a:pt x="26525" y="29435"/>
                  <a:pt x="26495" y="29404"/>
                </a:cubicBezTo>
                <a:cubicBezTo>
                  <a:pt x="26469" y="29376"/>
                  <a:pt x="26443" y="29348"/>
                  <a:pt x="26418" y="29321"/>
                </a:cubicBezTo>
                <a:cubicBezTo>
                  <a:pt x="26395" y="29296"/>
                  <a:pt x="26370" y="29273"/>
                  <a:pt x="26348" y="29249"/>
                </a:cubicBezTo>
                <a:cubicBezTo>
                  <a:pt x="26385" y="29221"/>
                  <a:pt x="26420" y="29192"/>
                  <a:pt x="26456" y="29163"/>
                </a:cubicBezTo>
                <a:cubicBezTo>
                  <a:pt x="26494" y="29132"/>
                  <a:pt x="26534" y="29101"/>
                  <a:pt x="26573" y="29067"/>
                </a:cubicBezTo>
                <a:lnTo>
                  <a:pt x="26700" y="28963"/>
                </a:lnTo>
                <a:cubicBezTo>
                  <a:pt x="26738" y="28929"/>
                  <a:pt x="26776" y="28898"/>
                  <a:pt x="26816" y="28865"/>
                </a:cubicBezTo>
                <a:cubicBezTo>
                  <a:pt x="26857" y="28830"/>
                  <a:pt x="26899" y="28793"/>
                  <a:pt x="26941" y="28758"/>
                </a:cubicBezTo>
                <a:cubicBezTo>
                  <a:pt x="26979" y="28726"/>
                  <a:pt x="27018" y="28692"/>
                  <a:pt x="27054" y="28660"/>
                </a:cubicBezTo>
                <a:cubicBezTo>
                  <a:pt x="27096" y="28623"/>
                  <a:pt x="27137" y="28587"/>
                  <a:pt x="27178" y="28551"/>
                </a:cubicBezTo>
                <a:cubicBezTo>
                  <a:pt x="27216" y="28517"/>
                  <a:pt x="27253" y="28484"/>
                  <a:pt x="27291" y="28449"/>
                </a:cubicBezTo>
                <a:lnTo>
                  <a:pt x="27413" y="28339"/>
                </a:lnTo>
                <a:cubicBezTo>
                  <a:pt x="27450" y="28304"/>
                  <a:pt x="27488" y="28271"/>
                  <a:pt x="27525" y="28236"/>
                </a:cubicBezTo>
                <a:cubicBezTo>
                  <a:pt x="27566" y="28199"/>
                  <a:pt x="27605" y="28161"/>
                  <a:pt x="27646" y="28124"/>
                </a:cubicBezTo>
                <a:cubicBezTo>
                  <a:pt x="27682" y="28089"/>
                  <a:pt x="27719" y="28054"/>
                  <a:pt x="27756" y="28021"/>
                </a:cubicBezTo>
                <a:cubicBezTo>
                  <a:pt x="27794" y="27984"/>
                  <a:pt x="27833" y="27946"/>
                  <a:pt x="27871" y="27906"/>
                </a:cubicBezTo>
                <a:cubicBezTo>
                  <a:pt x="27908" y="27873"/>
                  <a:pt x="27943" y="27837"/>
                  <a:pt x="27980" y="27802"/>
                </a:cubicBezTo>
                <a:cubicBezTo>
                  <a:pt x="28018" y="27764"/>
                  <a:pt x="28055" y="27726"/>
                  <a:pt x="28093" y="27689"/>
                </a:cubicBezTo>
                <a:lnTo>
                  <a:pt x="28200" y="27581"/>
                </a:lnTo>
                <a:cubicBezTo>
                  <a:pt x="28238" y="27543"/>
                  <a:pt x="28275" y="27505"/>
                  <a:pt x="28312" y="27465"/>
                </a:cubicBezTo>
                <a:cubicBezTo>
                  <a:pt x="28347" y="27428"/>
                  <a:pt x="28383" y="27395"/>
                  <a:pt x="28418" y="27358"/>
                </a:cubicBezTo>
                <a:cubicBezTo>
                  <a:pt x="28455" y="27318"/>
                  <a:pt x="28491" y="27278"/>
                  <a:pt x="28528" y="27240"/>
                </a:cubicBezTo>
                <a:cubicBezTo>
                  <a:pt x="28562" y="27203"/>
                  <a:pt x="28596" y="27167"/>
                  <a:pt x="28631" y="27130"/>
                </a:cubicBezTo>
                <a:cubicBezTo>
                  <a:pt x="28668" y="27089"/>
                  <a:pt x="28702" y="27050"/>
                  <a:pt x="28739" y="27009"/>
                </a:cubicBezTo>
                <a:cubicBezTo>
                  <a:pt x="28772" y="26972"/>
                  <a:pt x="28808" y="26936"/>
                  <a:pt x="28840" y="26899"/>
                </a:cubicBezTo>
                <a:lnTo>
                  <a:pt x="28944" y="26778"/>
                </a:lnTo>
                <a:cubicBezTo>
                  <a:pt x="28978" y="26742"/>
                  <a:pt x="29011" y="26703"/>
                  <a:pt x="29045" y="26666"/>
                </a:cubicBezTo>
                <a:cubicBezTo>
                  <a:pt x="29080" y="26625"/>
                  <a:pt x="29112" y="26586"/>
                  <a:pt x="29147" y="26544"/>
                </a:cubicBezTo>
                <a:cubicBezTo>
                  <a:pt x="29178" y="26506"/>
                  <a:pt x="29212" y="26469"/>
                  <a:pt x="29243" y="26431"/>
                </a:cubicBezTo>
                <a:cubicBezTo>
                  <a:pt x="29278" y="26390"/>
                  <a:pt x="29311" y="26347"/>
                  <a:pt x="29345" y="26308"/>
                </a:cubicBezTo>
                <a:cubicBezTo>
                  <a:pt x="29375" y="26269"/>
                  <a:pt x="29406" y="26233"/>
                  <a:pt x="29437" y="26193"/>
                </a:cubicBezTo>
                <a:cubicBezTo>
                  <a:pt x="29471" y="26152"/>
                  <a:pt x="29503" y="26111"/>
                  <a:pt x="29537" y="26068"/>
                </a:cubicBezTo>
                <a:cubicBezTo>
                  <a:pt x="29568" y="26030"/>
                  <a:pt x="29598" y="25991"/>
                  <a:pt x="29628" y="25953"/>
                </a:cubicBezTo>
                <a:cubicBezTo>
                  <a:pt x="29662" y="25910"/>
                  <a:pt x="29693" y="25868"/>
                  <a:pt x="29727" y="25825"/>
                </a:cubicBezTo>
                <a:lnTo>
                  <a:pt x="29815" y="25710"/>
                </a:lnTo>
                <a:cubicBezTo>
                  <a:pt x="29846" y="25668"/>
                  <a:pt x="29877" y="25625"/>
                  <a:pt x="29911" y="25581"/>
                </a:cubicBezTo>
                <a:cubicBezTo>
                  <a:pt x="29940" y="25543"/>
                  <a:pt x="29970" y="25505"/>
                  <a:pt x="29996" y="25463"/>
                </a:cubicBezTo>
                <a:cubicBezTo>
                  <a:pt x="30029" y="25421"/>
                  <a:pt x="30059" y="25377"/>
                  <a:pt x="30089" y="25335"/>
                </a:cubicBezTo>
                <a:cubicBezTo>
                  <a:pt x="30117" y="25296"/>
                  <a:pt x="30146" y="25256"/>
                  <a:pt x="30173" y="25218"/>
                </a:cubicBezTo>
                <a:cubicBezTo>
                  <a:pt x="30205" y="25174"/>
                  <a:pt x="30234" y="25131"/>
                  <a:pt x="30264" y="25087"/>
                </a:cubicBezTo>
                <a:cubicBezTo>
                  <a:pt x="30290" y="25046"/>
                  <a:pt x="30318" y="25007"/>
                  <a:pt x="30345" y="24968"/>
                </a:cubicBezTo>
                <a:lnTo>
                  <a:pt x="30433" y="24835"/>
                </a:lnTo>
                <a:cubicBezTo>
                  <a:pt x="30458" y="24794"/>
                  <a:pt x="30486" y="24756"/>
                  <a:pt x="30511" y="24715"/>
                </a:cubicBezTo>
                <a:cubicBezTo>
                  <a:pt x="30540" y="24671"/>
                  <a:pt x="30568" y="24625"/>
                  <a:pt x="30598" y="24581"/>
                </a:cubicBezTo>
                <a:cubicBezTo>
                  <a:pt x="30624" y="24541"/>
                  <a:pt x="30649" y="24501"/>
                  <a:pt x="30676" y="24462"/>
                </a:cubicBezTo>
                <a:cubicBezTo>
                  <a:pt x="30693" y="24431"/>
                  <a:pt x="30714" y="24401"/>
                  <a:pt x="30732" y="24369"/>
                </a:cubicBezTo>
                <a:close/>
                <a:moveTo>
                  <a:pt x="3523" y="29446"/>
                </a:moveTo>
                <a:cubicBezTo>
                  <a:pt x="3600" y="29476"/>
                  <a:pt x="3676" y="29505"/>
                  <a:pt x="3754" y="29532"/>
                </a:cubicBezTo>
                <a:cubicBezTo>
                  <a:pt x="3762" y="29546"/>
                  <a:pt x="3768" y="29560"/>
                  <a:pt x="3775" y="29574"/>
                </a:cubicBezTo>
                <a:cubicBezTo>
                  <a:pt x="3788" y="29601"/>
                  <a:pt x="3798" y="29626"/>
                  <a:pt x="3812" y="29652"/>
                </a:cubicBezTo>
                <a:lnTo>
                  <a:pt x="3844" y="29719"/>
                </a:lnTo>
                <a:lnTo>
                  <a:pt x="3884" y="29795"/>
                </a:lnTo>
                <a:cubicBezTo>
                  <a:pt x="3894" y="29817"/>
                  <a:pt x="3906" y="29838"/>
                  <a:pt x="3916" y="29860"/>
                </a:cubicBezTo>
                <a:cubicBezTo>
                  <a:pt x="3929" y="29885"/>
                  <a:pt x="3941" y="29911"/>
                  <a:pt x="3957" y="29936"/>
                </a:cubicBezTo>
                <a:cubicBezTo>
                  <a:pt x="3968" y="29958"/>
                  <a:pt x="3979" y="29979"/>
                  <a:pt x="3990" y="29999"/>
                </a:cubicBezTo>
                <a:cubicBezTo>
                  <a:pt x="4003" y="30024"/>
                  <a:pt x="4018" y="30051"/>
                  <a:pt x="4031" y="30075"/>
                </a:cubicBezTo>
                <a:cubicBezTo>
                  <a:pt x="4041" y="30095"/>
                  <a:pt x="4054" y="30114"/>
                  <a:pt x="4065" y="30136"/>
                </a:cubicBezTo>
                <a:cubicBezTo>
                  <a:pt x="4071" y="30152"/>
                  <a:pt x="4081" y="30172"/>
                  <a:pt x="4093" y="30191"/>
                </a:cubicBezTo>
                <a:cubicBezTo>
                  <a:pt x="3841" y="30391"/>
                  <a:pt x="3607" y="30603"/>
                  <a:pt x="3392" y="30823"/>
                </a:cubicBezTo>
                <a:cubicBezTo>
                  <a:pt x="3417" y="30369"/>
                  <a:pt x="3460" y="29910"/>
                  <a:pt x="3523" y="29446"/>
                </a:cubicBezTo>
                <a:close/>
                <a:moveTo>
                  <a:pt x="8149" y="30052"/>
                </a:moveTo>
                <a:cubicBezTo>
                  <a:pt x="8142" y="30054"/>
                  <a:pt x="8136" y="30058"/>
                  <a:pt x="8129" y="30060"/>
                </a:cubicBezTo>
                <a:cubicBezTo>
                  <a:pt x="8107" y="30067"/>
                  <a:pt x="8086" y="30075"/>
                  <a:pt x="8064" y="30082"/>
                </a:cubicBezTo>
                <a:cubicBezTo>
                  <a:pt x="8042" y="30089"/>
                  <a:pt x="8020" y="30098"/>
                  <a:pt x="7996" y="30107"/>
                </a:cubicBezTo>
                <a:cubicBezTo>
                  <a:pt x="7974" y="30116"/>
                  <a:pt x="7954" y="30125"/>
                  <a:pt x="7932" y="30132"/>
                </a:cubicBezTo>
                <a:cubicBezTo>
                  <a:pt x="7909" y="30141"/>
                  <a:pt x="7887" y="30150"/>
                  <a:pt x="7864" y="30160"/>
                </a:cubicBezTo>
                <a:cubicBezTo>
                  <a:pt x="7843" y="30169"/>
                  <a:pt x="7821" y="30176"/>
                  <a:pt x="7801" y="30185"/>
                </a:cubicBezTo>
                <a:cubicBezTo>
                  <a:pt x="7779" y="30194"/>
                  <a:pt x="7755" y="30204"/>
                  <a:pt x="7733" y="30214"/>
                </a:cubicBezTo>
                <a:cubicBezTo>
                  <a:pt x="7712" y="30223"/>
                  <a:pt x="7692" y="30230"/>
                  <a:pt x="7670" y="30241"/>
                </a:cubicBezTo>
                <a:cubicBezTo>
                  <a:pt x="7648" y="30250"/>
                  <a:pt x="7624" y="30260"/>
                  <a:pt x="7602" y="30270"/>
                </a:cubicBezTo>
                <a:lnTo>
                  <a:pt x="7542" y="30297"/>
                </a:lnTo>
                <a:cubicBezTo>
                  <a:pt x="7520" y="30308"/>
                  <a:pt x="7496" y="30319"/>
                  <a:pt x="7474" y="30327"/>
                </a:cubicBezTo>
                <a:cubicBezTo>
                  <a:pt x="7454" y="30338"/>
                  <a:pt x="7433" y="30347"/>
                  <a:pt x="7412" y="30357"/>
                </a:cubicBezTo>
                <a:cubicBezTo>
                  <a:pt x="7390" y="30369"/>
                  <a:pt x="7367" y="30379"/>
                  <a:pt x="7345" y="30391"/>
                </a:cubicBezTo>
                <a:cubicBezTo>
                  <a:pt x="7324" y="30400"/>
                  <a:pt x="7305" y="30411"/>
                  <a:pt x="7284" y="30420"/>
                </a:cubicBezTo>
                <a:cubicBezTo>
                  <a:pt x="7262" y="30430"/>
                  <a:pt x="7240" y="30444"/>
                  <a:pt x="7217" y="30455"/>
                </a:cubicBezTo>
                <a:cubicBezTo>
                  <a:pt x="7196" y="30466"/>
                  <a:pt x="7176" y="30475"/>
                  <a:pt x="7158" y="30486"/>
                </a:cubicBezTo>
                <a:cubicBezTo>
                  <a:pt x="7136" y="30497"/>
                  <a:pt x="7114" y="30510"/>
                  <a:pt x="7092" y="30523"/>
                </a:cubicBezTo>
                <a:cubicBezTo>
                  <a:pt x="7071" y="30533"/>
                  <a:pt x="7051" y="30545"/>
                  <a:pt x="7033" y="30557"/>
                </a:cubicBezTo>
                <a:lnTo>
                  <a:pt x="6967" y="30595"/>
                </a:lnTo>
                <a:cubicBezTo>
                  <a:pt x="6946" y="30605"/>
                  <a:pt x="6927" y="30617"/>
                  <a:pt x="6908" y="30628"/>
                </a:cubicBezTo>
                <a:lnTo>
                  <a:pt x="6842" y="30667"/>
                </a:lnTo>
                <a:cubicBezTo>
                  <a:pt x="6821" y="30678"/>
                  <a:pt x="6802" y="30691"/>
                  <a:pt x="6783" y="30701"/>
                </a:cubicBezTo>
                <a:cubicBezTo>
                  <a:pt x="6761" y="30714"/>
                  <a:pt x="6739" y="30729"/>
                  <a:pt x="6718" y="30742"/>
                </a:cubicBezTo>
                <a:cubicBezTo>
                  <a:pt x="6697" y="30754"/>
                  <a:pt x="6680" y="30766"/>
                  <a:pt x="6659" y="30779"/>
                </a:cubicBezTo>
                <a:cubicBezTo>
                  <a:pt x="6637" y="30791"/>
                  <a:pt x="6617" y="30806"/>
                  <a:pt x="6595" y="30822"/>
                </a:cubicBezTo>
                <a:cubicBezTo>
                  <a:pt x="6574" y="30833"/>
                  <a:pt x="6556" y="30847"/>
                  <a:pt x="6537" y="30860"/>
                </a:cubicBezTo>
                <a:cubicBezTo>
                  <a:pt x="6515" y="30875"/>
                  <a:pt x="6496" y="30889"/>
                  <a:pt x="6474" y="30903"/>
                </a:cubicBezTo>
                <a:cubicBezTo>
                  <a:pt x="6455" y="30914"/>
                  <a:pt x="6434" y="30928"/>
                  <a:pt x="6417" y="30941"/>
                </a:cubicBezTo>
                <a:cubicBezTo>
                  <a:pt x="6417" y="30941"/>
                  <a:pt x="6415" y="30941"/>
                  <a:pt x="6415" y="30942"/>
                </a:cubicBezTo>
                <a:lnTo>
                  <a:pt x="6415" y="30942"/>
                </a:lnTo>
                <a:cubicBezTo>
                  <a:pt x="6439" y="30655"/>
                  <a:pt x="6470" y="30370"/>
                  <a:pt x="6506" y="30086"/>
                </a:cubicBezTo>
                <a:cubicBezTo>
                  <a:pt x="6718" y="30098"/>
                  <a:pt x="6928" y="30105"/>
                  <a:pt x="7139" y="30105"/>
                </a:cubicBezTo>
                <a:cubicBezTo>
                  <a:pt x="7480" y="30105"/>
                  <a:pt x="7815" y="30088"/>
                  <a:pt x="8149" y="30052"/>
                </a:cubicBezTo>
                <a:close/>
                <a:moveTo>
                  <a:pt x="10867" y="29876"/>
                </a:moveTo>
                <a:lnTo>
                  <a:pt x="10867" y="29876"/>
                </a:lnTo>
                <a:cubicBezTo>
                  <a:pt x="11448" y="29973"/>
                  <a:pt x="11976" y="30186"/>
                  <a:pt x="12427" y="30505"/>
                </a:cubicBezTo>
                <a:cubicBezTo>
                  <a:pt x="12478" y="30683"/>
                  <a:pt x="12540" y="30860"/>
                  <a:pt x="12603" y="31031"/>
                </a:cubicBezTo>
                <a:cubicBezTo>
                  <a:pt x="11947" y="30742"/>
                  <a:pt x="11365" y="30354"/>
                  <a:pt x="10867" y="29876"/>
                </a:cubicBezTo>
                <a:close/>
                <a:moveTo>
                  <a:pt x="12562" y="30603"/>
                </a:moveTo>
                <a:lnTo>
                  <a:pt x="12562" y="30603"/>
                </a:lnTo>
                <a:cubicBezTo>
                  <a:pt x="12616" y="30645"/>
                  <a:pt x="12668" y="30689"/>
                  <a:pt x="12719" y="30733"/>
                </a:cubicBezTo>
                <a:cubicBezTo>
                  <a:pt x="12721" y="30738"/>
                  <a:pt x="12725" y="30744"/>
                  <a:pt x="12728" y="30750"/>
                </a:cubicBezTo>
                <a:cubicBezTo>
                  <a:pt x="12734" y="30760"/>
                  <a:pt x="12740" y="30773"/>
                  <a:pt x="12746" y="30785"/>
                </a:cubicBezTo>
                <a:cubicBezTo>
                  <a:pt x="12755" y="30803"/>
                  <a:pt x="12762" y="30822"/>
                  <a:pt x="12769" y="30839"/>
                </a:cubicBezTo>
                <a:cubicBezTo>
                  <a:pt x="12774" y="30853"/>
                  <a:pt x="12780" y="30863"/>
                  <a:pt x="12784" y="30876"/>
                </a:cubicBezTo>
                <a:lnTo>
                  <a:pt x="12806" y="30932"/>
                </a:lnTo>
                <a:cubicBezTo>
                  <a:pt x="12810" y="30944"/>
                  <a:pt x="12815" y="30957"/>
                  <a:pt x="12821" y="30970"/>
                </a:cubicBezTo>
                <a:cubicBezTo>
                  <a:pt x="12828" y="30988"/>
                  <a:pt x="12835" y="31007"/>
                  <a:pt x="12840" y="31023"/>
                </a:cubicBezTo>
                <a:cubicBezTo>
                  <a:pt x="12846" y="31036"/>
                  <a:pt x="12850" y="31050"/>
                  <a:pt x="12853" y="31061"/>
                </a:cubicBezTo>
                <a:cubicBezTo>
                  <a:pt x="12859" y="31081"/>
                  <a:pt x="12866" y="31098"/>
                  <a:pt x="12872" y="31117"/>
                </a:cubicBezTo>
                <a:cubicBezTo>
                  <a:pt x="12874" y="31125"/>
                  <a:pt x="12877" y="31134"/>
                  <a:pt x="12880" y="31141"/>
                </a:cubicBezTo>
                <a:cubicBezTo>
                  <a:pt x="12828" y="31120"/>
                  <a:pt x="12778" y="31103"/>
                  <a:pt x="12728" y="31081"/>
                </a:cubicBezTo>
                <a:cubicBezTo>
                  <a:pt x="12668" y="30926"/>
                  <a:pt x="12612" y="30766"/>
                  <a:pt x="12562" y="30603"/>
                </a:cubicBezTo>
                <a:close/>
                <a:moveTo>
                  <a:pt x="24429" y="28106"/>
                </a:moveTo>
                <a:lnTo>
                  <a:pt x="24429" y="28120"/>
                </a:lnTo>
                <a:lnTo>
                  <a:pt x="24429" y="28134"/>
                </a:lnTo>
                <a:cubicBezTo>
                  <a:pt x="24429" y="28140"/>
                  <a:pt x="24432" y="28146"/>
                  <a:pt x="24432" y="28151"/>
                </a:cubicBezTo>
                <a:cubicBezTo>
                  <a:pt x="24432" y="28156"/>
                  <a:pt x="24433" y="28162"/>
                  <a:pt x="24433" y="28168"/>
                </a:cubicBezTo>
                <a:cubicBezTo>
                  <a:pt x="24433" y="28174"/>
                  <a:pt x="24435" y="28180"/>
                  <a:pt x="24436" y="28186"/>
                </a:cubicBezTo>
                <a:cubicBezTo>
                  <a:pt x="24439" y="28192"/>
                  <a:pt x="24439" y="28199"/>
                  <a:pt x="24441" y="28205"/>
                </a:cubicBezTo>
                <a:cubicBezTo>
                  <a:pt x="24442" y="28212"/>
                  <a:pt x="24442" y="28217"/>
                  <a:pt x="24444" y="28224"/>
                </a:cubicBezTo>
                <a:cubicBezTo>
                  <a:pt x="24447" y="28232"/>
                  <a:pt x="24447" y="28237"/>
                  <a:pt x="24448" y="28245"/>
                </a:cubicBezTo>
                <a:lnTo>
                  <a:pt x="24454" y="28267"/>
                </a:lnTo>
                <a:lnTo>
                  <a:pt x="24458" y="28289"/>
                </a:lnTo>
                <a:cubicBezTo>
                  <a:pt x="24461" y="28296"/>
                  <a:pt x="24463" y="28305"/>
                  <a:pt x="24466" y="28312"/>
                </a:cubicBezTo>
                <a:cubicBezTo>
                  <a:pt x="24469" y="28323"/>
                  <a:pt x="24470" y="28330"/>
                  <a:pt x="24473" y="28339"/>
                </a:cubicBezTo>
                <a:cubicBezTo>
                  <a:pt x="24472" y="28339"/>
                  <a:pt x="24472" y="28340"/>
                  <a:pt x="24473" y="28343"/>
                </a:cubicBezTo>
                <a:cubicBezTo>
                  <a:pt x="22690" y="29676"/>
                  <a:pt x="20796" y="30633"/>
                  <a:pt x="18956" y="31163"/>
                </a:cubicBezTo>
                <a:cubicBezTo>
                  <a:pt x="18925" y="31160"/>
                  <a:pt x="18894" y="31157"/>
                  <a:pt x="18862" y="31156"/>
                </a:cubicBezTo>
                <a:cubicBezTo>
                  <a:pt x="18907" y="31141"/>
                  <a:pt x="18956" y="31125"/>
                  <a:pt x="19001" y="31109"/>
                </a:cubicBezTo>
                <a:cubicBezTo>
                  <a:pt x="19263" y="31020"/>
                  <a:pt x="19487" y="30935"/>
                  <a:pt x="19646" y="30873"/>
                </a:cubicBezTo>
                <a:cubicBezTo>
                  <a:pt x="19662" y="30866"/>
                  <a:pt x="19679" y="30860"/>
                  <a:pt x="19697" y="30853"/>
                </a:cubicBezTo>
                <a:lnTo>
                  <a:pt x="19699" y="30853"/>
                </a:lnTo>
                <a:cubicBezTo>
                  <a:pt x="19759" y="30829"/>
                  <a:pt x="19818" y="30804"/>
                  <a:pt x="19875" y="30781"/>
                </a:cubicBezTo>
                <a:cubicBezTo>
                  <a:pt x="20080" y="30697"/>
                  <a:pt x="20324" y="30589"/>
                  <a:pt x="20541" y="30491"/>
                </a:cubicBezTo>
                <a:cubicBezTo>
                  <a:pt x="20612" y="30457"/>
                  <a:pt x="20681" y="30426"/>
                  <a:pt x="20743" y="30397"/>
                </a:cubicBezTo>
                <a:cubicBezTo>
                  <a:pt x="20747" y="30395"/>
                  <a:pt x="20750" y="30392"/>
                  <a:pt x="20756" y="30391"/>
                </a:cubicBezTo>
                <a:cubicBezTo>
                  <a:pt x="20766" y="30385"/>
                  <a:pt x="20780" y="30380"/>
                  <a:pt x="20791" y="30375"/>
                </a:cubicBezTo>
                <a:lnTo>
                  <a:pt x="20824" y="30357"/>
                </a:lnTo>
                <a:cubicBezTo>
                  <a:pt x="20828" y="30355"/>
                  <a:pt x="20830" y="30354"/>
                  <a:pt x="20833" y="30354"/>
                </a:cubicBezTo>
                <a:cubicBezTo>
                  <a:pt x="21008" y="30270"/>
                  <a:pt x="21211" y="30164"/>
                  <a:pt x="21403" y="30061"/>
                </a:cubicBezTo>
                <a:cubicBezTo>
                  <a:pt x="21428" y="30050"/>
                  <a:pt x="21453" y="30036"/>
                  <a:pt x="21478" y="30023"/>
                </a:cubicBezTo>
                <a:cubicBezTo>
                  <a:pt x="21543" y="29989"/>
                  <a:pt x="21605" y="29957"/>
                  <a:pt x="21662" y="29926"/>
                </a:cubicBezTo>
                <a:cubicBezTo>
                  <a:pt x="21787" y="29861"/>
                  <a:pt x="21936" y="29776"/>
                  <a:pt x="22109" y="29676"/>
                </a:cubicBezTo>
                <a:cubicBezTo>
                  <a:pt x="22303" y="29561"/>
                  <a:pt x="22499" y="29441"/>
                  <a:pt x="22655" y="29343"/>
                </a:cubicBezTo>
                <a:cubicBezTo>
                  <a:pt x="22671" y="29332"/>
                  <a:pt x="22690" y="29321"/>
                  <a:pt x="22707" y="29310"/>
                </a:cubicBezTo>
                <a:cubicBezTo>
                  <a:pt x="22711" y="29308"/>
                  <a:pt x="22712" y="29307"/>
                  <a:pt x="22715" y="29304"/>
                </a:cubicBezTo>
                <a:cubicBezTo>
                  <a:pt x="22884" y="29195"/>
                  <a:pt x="23076" y="29068"/>
                  <a:pt x="23264" y="28942"/>
                </a:cubicBezTo>
                <a:cubicBezTo>
                  <a:pt x="23276" y="28933"/>
                  <a:pt x="23289" y="28923"/>
                  <a:pt x="23302" y="28915"/>
                </a:cubicBezTo>
                <a:cubicBezTo>
                  <a:pt x="23404" y="28848"/>
                  <a:pt x="23501" y="28782"/>
                  <a:pt x="23591" y="28723"/>
                </a:cubicBezTo>
                <a:cubicBezTo>
                  <a:pt x="23845" y="28554"/>
                  <a:pt x="24164" y="28318"/>
                  <a:pt x="24429" y="28106"/>
                </a:cubicBezTo>
                <a:close/>
                <a:moveTo>
                  <a:pt x="12903" y="30904"/>
                </a:moveTo>
                <a:cubicBezTo>
                  <a:pt x="12908" y="30907"/>
                  <a:pt x="12910" y="30910"/>
                  <a:pt x="12912" y="30913"/>
                </a:cubicBezTo>
                <a:cubicBezTo>
                  <a:pt x="12940" y="30941"/>
                  <a:pt x="12966" y="30969"/>
                  <a:pt x="12993" y="30998"/>
                </a:cubicBezTo>
                <a:cubicBezTo>
                  <a:pt x="13003" y="31007"/>
                  <a:pt x="13012" y="31017"/>
                  <a:pt x="13021" y="31029"/>
                </a:cubicBezTo>
                <a:cubicBezTo>
                  <a:pt x="13037" y="31047"/>
                  <a:pt x="13053" y="31066"/>
                  <a:pt x="13071" y="31086"/>
                </a:cubicBezTo>
                <a:cubicBezTo>
                  <a:pt x="13081" y="31098"/>
                  <a:pt x="13091" y="31110"/>
                  <a:pt x="13102" y="31123"/>
                </a:cubicBezTo>
                <a:cubicBezTo>
                  <a:pt x="13116" y="31139"/>
                  <a:pt x="13131" y="31157"/>
                  <a:pt x="13146" y="31175"/>
                </a:cubicBezTo>
                <a:cubicBezTo>
                  <a:pt x="13158" y="31186"/>
                  <a:pt x="13166" y="31201"/>
                  <a:pt x="13177" y="31214"/>
                </a:cubicBezTo>
                <a:cubicBezTo>
                  <a:pt x="13188" y="31229"/>
                  <a:pt x="13199" y="31244"/>
                  <a:pt x="13211" y="31257"/>
                </a:cubicBezTo>
                <a:cubicBezTo>
                  <a:pt x="13138" y="31236"/>
                  <a:pt x="13069" y="31213"/>
                  <a:pt x="12999" y="31186"/>
                </a:cubicBezTo>
                <a:lnTo>
                  <a:pt x="12999" y="31185"/>
                </a:lnTo>
                <a:cubicBezTo>
                  <a:pt x="12991" y="31160"/>
                  <a:pt x="12984" y="31135"/>
                  <a:pt x="12975" y="31110"/>
                </a:cubicBezTo>
                <a:cubicBezTo>
                  <a:pt x="12974" y="31104"/>
                  <a:pt x="12971" y="31097"/>
                  <a:pt x="12969" y="31091"/>
                </a:cubicBezTo>
                <a:cubicBezTo>
                  <a:pt x="12959" y="31060"/>
                  <a:pt x="12949" y="31029"/>
                  <a:pt x="12938" y="31000"/>
                </a:cubicBezTo>
                <a:lnTo>
                  <a:pt x="12933" y="30984"/>
                </a:lnTo>
                <a:cubicBezTo>
                  <a:pt x="12924" y="30957"/>
                  <a:pt x="12915" y="30933"/>
                  <a:pt x="12905" y="30907"/>
                </a:cubicBezTo>
                <a:cubicBezTo>
                  <a:pt x="12905" y="30906"/>
                  <a:pt x="12905" y="30906"/>
                  <a:pt x="12903" y="30904"/>
                </a:cubicBezTo>
                <a:close/>
                <a:moveTo>
                  <a:pt x="32364" y="25765"/>
                </a:moveTo>
                <a:cubicBezTo>
                  <a:pt x="32519" y="25881"/>
                  <a:pt x="32678" y="25994"/>
                  <a:pt x="32839" y="26109"/>
                </a:cubicBezTo>
                <a:cubicBezTo>
                  <a:pt x="31673" y="27993"/>
                  <a:pt x="30096" y="29792"/>
                  <a:pt x="28183" y="31309"/>
                </a:cubicBezTo>
                <a:cubicBezTo>
                  <a:pt x="28155" y="31273"/>
                  <a:pt x="28125" y="31241"/>
                  <a:pt x="28097" y="31206"/>
                </a:cubicBezTo>
                <a:cubicBezTo>
                  <a:pt x="28072" y="31175"/>
                  <a:pt x="28046" y="31145"/>
                  <a:pt x="28022" y="31116"/>
                </a:cubicBezTo>
                <a:cubicBezTo>
                  <a:pt x="27987" y="31073"/>
                  <a:pt x="27952" y="31031"/>
                  <a:pt x="27915" y="30988"/>
                </a:cubicBezTo>
                <a:cubicBezTo>
                  <a:pt x="27890" y="30957"/>
                  <a:pt x="27862" y="30926"/>
                  <a:pt x="27837" y="30897"/>
                </a:cubicBezTo>
                <a:cubicBezTo>
                  <a:pt x="27802" y="30856"/>
                  <a:pt x="27768" y="30816"/>
                  <a:pt x="27734" y="30775"/>
                </a:cubicBezTo>
                <a:cubicBezTo>
                  <a:pt x="27716" y="30757"/>
                  <a:pt x="27702" y="30738"/>
                  <a:pt x="27685" y="30720"/>
                </a:cubicBezTo>
                <a:cubicBezTo>
                  <a:pt x="29420" y="29221"/>
                  <a:pt x="30989" y="27561"/>
                  <a:pt x="32364" y="25765"/>
                </a:cubicBezTo>
                <a:close/>
                <a:moveTo>
                  <a:pt x="18603" y="31259"/>
                </a:moveTo>
                <a:lnTo>
                  <a:pt x="18603" y="31259"/>
                </a:lnTo>
                <a:cubicBezTo>
                  <a:pt x="18485" y="31289"/>
                  <a:pt x="18367" y="31317"/>
                  <a:pt x="18250" y="31345"/>
                </a:cubicBezTo>
                <a:cubicBezTo>
                  <a:pt x="18270" y="31338"/>
                  <a:pt x="18292" y="31329"/>
                  <a:pt x="18312" y="31323"/>
                </a:cubicBezTo>
                <a:cubicBezTo>
                  <a:pt x="18314" y="31323"/>
                  <a:pt x="18314" y="31323"/>
                  <a:pt x="18316" y="31322"/>
                </a:cubicBezTo>
                <a:cubicBezTo>
                  <a:pt x="18351" y="31312"/>
                  <a:pt x="18388" y="31301"/>
                  <a:pt x="18426" y="31289"/>
                </a:cubicBezTo>
                <a:cubicBezTo>
                  <a:pt x="18484" y="31278"/>
                  <a:pt x="18542" y="31266"/>
                  <a:pt x="18603" y="31259"/>
                </a:cubicBezTo>
                <a:close/>
                <a:moveTo>
                  <a:pt x="13031" y="31303"/>
                </a:moveTo>
                <a:cubicBezTo>
                  <a:pt x="13084" y="31322"/>
                  <a:pt x="13136" y="31339"/>
                  <a:pt x="13188" y="31356"/>
                </a:cubicBezTo>
                <a:cubicBezTo>
                  <a:pt x="13140" y="31359"/>
                  <a:pt x="13094" y="31360"/>
                  <a:pt x="13047" y="31366"/>
                </a:cubicBezTo>
                <a:cubicBezTo>
                  <a:pt x="13043" y="31348"/>
                  <a:pt x="13037" y="31332"/>
                  <a:pt x="13034" y="31314"/>
                </a:cubicBezTo>
                <a:cubicBezTo>
                  <a:pt x="13034" y="31310"/>
                  <a:pt x="13031" y="31307"/>
                  <a:pt x="13031" y="31303"/>
                </a:cubicBezTo>
                <a:close/>
                <a:moveTo>
                  <a:pt x="12785" y="31210"/>
                </a:moveTo>
                <a:lnTo>
                  <a:pt x="12785" y="31210"/>
                </a:lnTo>
                <a:cubicBezTo>
                  <a:pt x="12828" y="31228"/>
                  <a:pt x="12872" y="31245"/>
                  <a:pt x="12918" y="31263"/>
                </a:cubicBezTo>
                <a:cubicBezTo>
                  <a:pt x="12922" y="31278"/>
                  <a:pt x="12927" y="31294"/>
                  <a:pt x="12931" y="31309"/>
                </a:cubicBezTo>
                <a:cubicBezTo>
                  <a:pt x="12934" y="31320"/>
                  <a:pt x="12938" y="31334"/>
                  <a:pt x="12940" y="31347"/>
                </a:cubicBezTo>
                <a:cubicBezTo>
                  <a:pt x="12941" y="31356"/>
                  <a:pt x="12944" y="31366"/>
                  <a:pt x="12947" y="31375"/>
                </a:cubicBezTo>
                <a:cubicBezTo>
                  <a:pt x="12943" y="31375"/>
                  <a:pt x="12938" y="31375"/>
                  <a:pt x="12934" y="31376"/>
                </a:cubicBezTo>
                <a:cubicBezTo>
                  <a:pt x="12910" y="31378"/>
                  <a:pt x="12887" y="31382"/>
                  <a:pt x="12863" y="31385"/>
                </a:cubicBezTo>
                <a:cubicBezTo>
                  <a:pt x="12837" y="31329"/>
                  <a:pt x="12812" y="31269"/>
                  <a:pt x="12785" y="31210"/>
                </a:cubicBezTo>
                <a:close/>
                <a:moveTo>
                  <a:pt x="26266" y="29310"/>
                </a:moveTo>
                <a:cubicBezTo>
                  <a:pt x="26290" y="29336"/>
                  <a:pt x="26316" y="29360"/>
                  <a:pt x="26340" y="29385"/>
                </a:cubicBezTo>
                <a:cubicBezTo>
                  <a:pt x="26366" y="29413"/>
                  <a:pt x="26391" y="29439"/>
                  <a:pt x="26419" y="29466"/>
                </a:cubicBezTo>
                <a:cubicBezTo>
                  <a:pt x="26450" y="29498"/>
                  <a:pt x="26479" y="29530"/>
                  <a:pt x="26510" y="29564"/>
                </a:cubicBezTo>
                <a:cubicBezTo>
                  <a:pt x="26537" y="29591"/>
                  <a:pt x="26562" y="29619"/>
                  <a:pt x="26590" y="29646"/>
                </a:cubicBezTo>
                <a:cubicBezTo>
                  <a:pt x="26621" y="29679"/>
                  <a:pt x="26653" y="29714"/>
                  <a:pt x="26684" y="29748"/>
                </a:cubicBezTo>
                <a:cubicBezTo>
                  <a:pt x="26709" y="29774"/>
                  <a:pt x="26735" y="29802"/>
                  <a:pt x="26763" y="29832"/>
                </a:cubicBezTo>
                <a:cubicBezTo>
                  <a:pt x="26796" y="29867"/>
                  <a:pt x="26826" y="29902"/>
                  <a:pt x="26860" y="29939"/>
                </a:cubicBezTo>
                <a:cubicBezTo>
                  <a:pt x="26885" y="29966"/>
                  <a:pt x="26912" y="29995"/>
                  <a:pt x="26937" y="30023"/>
                </a:cubicBezTo>
                <a:cubicBezTo>
                  <a:pt x="26971" y="30060"/>
                  <a:pt x="27003" y="30097"/>
                  <a:pt x="27038" y="30135"/>
                </a:cubicBezTo>
                <a:cubicBezTo>
                  <a:pt x="27065" y="30163"/>
                  <a:pt x="27090" y="30192"/>
                  <a:pt x="27116" y="30220"/>
                </a:cubicBezTo>
                <a:cubicBezTo>
                  <a:pt x="27150" y="30258"/>
                  <a:pt x="27185" y="30297"/>
                  <a:pt x="27221" y="30338"/>
                </a:cubicBezTo>
                <a:cubicBezTo>
                  <a:pt x="27246" y="30366"/>
                  <a:pt x="27271" y="30392"/>
                  <a:pt x="27296" y="30422"/>
                </a:cubicBezTo>
                <a:cubicBezTo>
                  <a:pt x="27331" y="30463"/>
                  <a:pt x="27366" y="30503"/>
                  <a:pt x="27403" y="30544"/>
                </a:cubicBezTo>
                <a:cubicBezTo>
                  <a:pt x="27428" y="30572"/>
                  <a:pt x="27452" y="30601"/>
                  <a:pt x="27478" y="30628"/>
                </a:cubicBezTo>
                <a:lnTo>
                  <a:pt x="27550" y="30711"/>
                </a:lnTo>
                <a:cubicBezTo>
                  <a:pt x="27209" y="31001"/>
                  <a:pt x="26866" y="31287"/>
                  <a:pt x="26515" y="31566"/>
                </a:cubicBezTo>
                <a:cubicBezTo>
                  <a:pt x="26104" y="30995"/>
                  <a:pt x="25731" y="30444"/>
                  <a:pt x="25419" y="29947"/>
                </a:cubicBezTo>
                <a:cubicBezTo>
                  <a:pt x="25436" y="29927"/>
                  <a:pt x="25459" y="29913"/>
                  <a:pt x="25481" y="29897"/>
                </a:cubicBezTo>
                <a:cubicBezTo>
                  <a:pt x="25503" y="29880"/>
                  <a:pt x="25525" y="29866"/>
                  <a:pt x="25547" y="29848"/>
                </a:cubicBezTo>
                <a:cubicBezTo>
                  <a:pt x="25579" y="29826"/>
                  <a:pt x="25611" y="29802"/>
                  <a:pt x="25642" y="29780"/>
                </a:cubicBezTo>
                <a:cubicBezTo>
                  <a:pt x="25667" y="29764"/>
                  <a:pt x="25691" y="29745"/>
                  <a:pt x="25714" y="29727"/>
                </a:cubicBezTo>
                <a:cubicBezTo>
                  <a:pt x="25744" y="29705"/>
                  <a:pt x="25773" y="29683"/>
                  <a:pt x="25804" y="29663"/>
                </a:cubicBezTo>
                <a:cubicBezTo>
                  <a:pt x="25817" y="29654"/>
                  <a:pt x="25832" y="29642"/>
                  <a:pt x="25845" y="29633"/>
                </a:cubicBezTo>
                <a:cubicBezTo>
                  <a:pt x="25856" y="29626"/>
                  <a:pt x="25867" y="29617"/>
                  <a:pt x="25878" y="29608"/>
                </a:cubicBezTo>
                <a:cubicBezTo>
                  <a:pt x="25907" y="29586"/>
                  <a:pt x="25937" y="29564"/>
                  <a:pt x="25964" y="29544"/>
                </a:cubicBezTo>
                <a:cubicBezTo>
                  <a:pt x="25988" y="29524"/>
                  <a:pt x="26015" y="29507"/>
                  <a:pt x="26038" y="29486"/>
                </a:cubicBezTo>
                <a:cubicBezTo>
                  <a:pt x="26042" y="29483"/>
                  <a:pt x="26047" y="29479"/>
                  <a:pt x="26051" y="29476"/>
                </a:cubicBezTo>
                <a:cubicBezTo>
                  <a:pt x="26065" y="29466"/>
                  <a:pt x="26076" y="29455"/>
                  <a:pt x="26090" y="29446"/>
                </a:cubicBezTo>
                <a:cubicBezTo>
                  <a:pt x="26101" y="29436"/>
                  <a:pt x="26113" y="29427"/>
                  <a:pt x="26125" y="29420"/>
                </a:cubicBezTo>
                <a:cubicBezTo>
                  <a:pt x="26148" y="29402"/>
                  <a:pt x="26175" y="29382"/>
                  <a:pt x="26198" y="29363"/>
                </a:cubicBezTo>
                <a:cubicBezTo>
                  <a:pt x="26220" y="29345"/>
                  <a:pt x="26244" y="29329"/>
                  <a:pt x="26266" y="29310"/>
                </a:cubicBezTo>
                <a:close/>
                <a:moveTo>
                  <a:pt x="28386" y="12212"/>
                </a:moveTo>
                <a:cubicBezTo>
                  <a:pt x="28599" y="12212"/>
                  <a:pt x="28835" y="12220"/>
                  <a:pt x="29034" y="12231"/>
                </a:cubicBezTo>
                <a:cubicBezTo>
                  <a:pt x="29222" y="12249"/>
                  <a:pt x="29436" y="12270"/>
                  <a:pt x="29603" y="12300"/>
                </a:cubicBezTo>
                <a:cubicBezTo>
                  <a:pt x="29642" y="12308"/>
                  <a:pt x="29684" y="12317"/>
                  <a:pt x="29730" y="12327"/>
                </a:cubicBezTo>
                <a:cubicBezTo>
                  <a:pt x="29751" y="12331"/>
                  <a:pt x="29770" y="12336"/>
                  <a:pt x="29792" y="12342"/>
                </a:cubicBezTo>
                <a:cubicBezTo>
                  <a:pt x="29814" y="12346"/>
                  <a:pt x="29839" y="12352"/>
                  <a:pt x="29862" y="12358"/>
                </a:cubicBezTo>
                <a:cubicBezTo>
                  <a:pt x="29873" y="12359"/>
                  <a:pt x="29883" y="12364"/>
                  <a:pt x="29893" y="12365"/>
                </a:cubicBezTo>
                <a:cubicBezTo>
                  <a:pt x="29939" y="12378"/>
                  <a:pt x="29986" y="12390"/>
                  <a:pt x="30033" y="12402"/>
                </a:cubicBezTo>
                <a:cubicBezTo>
                  <a:pt x="30142" y="12434"/>
                  <a:pt x="30287" y="12486"/>
                  <a:pt x="30412" y="12536"/>
                </a:cubicBezTo>
                <a:cubicBezTo>
                  <a:pt x="30557" y="12596"/>
                  <a:pt x="30652" y="12652"/>
                  <a:pt x="30762" y="12718"/>
                </a:cubicBezTo>
                <a:cubicBezTo>
                  <a:pt x="30773" y="12724"/>
                  <a:pt x="30783" y="12731"/>
                  <a:pt x="30795" y="12739"/>
                </a:cubicBezTo>
                <a:cubicBezTo>
                  <a:pt x="30804" y="12746"/>
                  <a:pt x="30814" y="12751"/>
                  <a:pt x="30826" y="12758"/>
                </a:cubicBezTo>
                <a:cubicBezTo>
                  <a:pt x="30861" y="12783"/>
                  <a:pt x="30898" y="12812"/>
                  <a:pt x="30935" y="12837"/>
                </a:cubicBezTo>
                <a:cubicBezTo>
                  <a:pt x="30993" y="12886"/>
                  <a:pt x="31060" y="12945"/>
                  <a:pt x="31111" y="12992"/>
                </a:cubicBezTo>
                <a:lnTo>
                  <a:pt x="31126" y="13007"/>
                </a:lnTo>
                <a:cubicBezTo>
                  <a:pt x="31192" y="13080"/>
                  <a:pt x="31266" y="13170"/>
                  <a:pt x="31317" y="13236"/>
                </a:cubicBezTo>
                <a:cubicBezTo>
                  <a:pt x="31342" y="13273"/>
                  <a:pt x="31370" y="13314"/>
                  <a:pt x="31398" y="13360"/>
                </a:cubicBezTo>
                <a:cubicBezTo>
                  <a:pt x="31413" y="13387"/>
                  <a:pt x="31427" y="13412"/>
                  <a:pt x="31444" y="13440"/>
                </a:cubicBezTo>
                <a:cubicBezTo>
                  <a:pt x="31457" y="13464"/>
                  <a:pt x="31469" y="13489"/>
                  <a:pt x="31480" y="13511"/>
                </a:cubicBezTo>
                <a:cubicBezTo>
                  <a:pt x="31527" y="13602"/>
                  <a:pt x="31576" y="13710"/>
                  <a:pt x="31608" y="13799"/>
                </a:cubicBezTo>
                <a:cubicBezTo>
                  <a:pt x="31614" y="13815"/>
                  <a:pt x="31621" y="13832"/>
                  <a:pt x="31627" y="13851"/>
                </a:cubicBezTo>
                <a:cubicBezTo>
                  <a:pt x="31629" y="13854"/>
                  <a:pt x="31629" y="13858"/>
                  <a:pt x="31630" y="13861"/>
                </a:cubicBezTo>
                <a:cubicBezTo>
                  <a:pt x="31633" y="13868"/>
                  <a:pt x="31636" y="13876"/>
                  <a:pt x="31638" y="13883"/>
                </a:cubicBezTo>
                <a:cubicBezTo>
                  <a:pt x="31638" y="13886"/>
                  <a:pt x="31641" y="13888"/>
                  <a:pt x="31641" y="13891"/>
                </a:cubicBezTo>
                <a:cubicBezTo>
                  <a:pt x="31686" y="14027"/>
                  <a:pt x="31726" y="14176"/>
                  <a:pt x="31744" y="14242"/>
                </a:cubicBezTo>
                <a:cubicBezTo>
                  <a:pt x="31745" y="14246"/>
                  <a:pt x="31745" y="14249"/>
                  <a:pt x="31747" y="14254"/>
                </a:cubicBezTo>
                <a:cubicBezTo>
                  <a:pt x="31774" y="14371"/>
                  <a:pt x="31797" y="14492"/>
                  <a:pt x="31813" y="14597"/>
                </a:cubicBezTo>
                <a:cubicBezTo>
                  <a:pt x="31824" y="14667"/>
                  <a:pt x="31833" y="14739"/>
                  <a:pt x="31841" y="14808"/>
                </a:cubicBezTo>
                <a:cubicBezTo>
                  <a:pt x="31844" y="14851"/>
                  <a:pt x="31849" y="14895"/>
                  <a:pt x="31854" y="14941"/>
                </a:cubicBezTo>
                <a:cubicBezTo>
                  <a:pt x="31863" y="15063"/>
                  <a:pt x="31870" y="15185"/>
                  <a:pt x="31873" y="15308"/>
                </a:cubicBezTo>
                <a:cubicBezTo>
                  <a:pt x="31877" y="15594"/>
                  <a:pt x="31866" y="15911"/>
                  <a:pt x="31851" y="16122"/>
                </a:cubicBezTo>
                <a:lnTo>
                  <a:pt x="31847" y="16182"/>
                </a:lnTo>
                <a:cubicBezTo>
                  <a:pt x="31844" y="16206"/>
                  <a:pt x="31842" y="16228"/>
                  <a:pt x="31839" y="16251"/>
                </a:cubicBezTo>
                <a:cubicBezTo>
                  <a:pt x="31836" y="16263"/>
                  <a:pt x="31836" y="16273"/>
                  <a:pt x="31835" y="16287"/>
                </a:cubicBezTo>
                <a:lnTo>
                  <a:pt x="31835" y="16292"/>
                </a:lnTo>
                <a:cubicBezTo>
                  <a:pt x="31817" y="16470"/>
                  <a:pt x="31785" y="16668"/>
                  <a:pt x="31761" y="16835"/>
                </a:cubicBezTo>
                <a:lnTo>
                  <a:pt x="31755" y="16873"/>
                </a:lnTo>
                <a:cubicBezTo>
                  <a:pt x="31717" y="17096"/>
                  <a:pt x="31666" y="17357"/>
                  <a:pt x="31619" y="17568"/>
                </a:cubicBezTo>
                <a:cubicBezTo>
                  <a:pt x="31608" y="17610"/>
                  <a:pt x="31598" y="17654"/>
                  <a:pt x="31586" y="17699"/>
                </a:cubicBezTo>
                <a:cubicBezTo>
                  <a:pt x="31548" y="17871"/>
                  <a:pt x="31480" y="18116"/>
                  <a:pt x="31405" y="18366"/>
                </a:cubicBezTo>
                <a:cubicBezTo>
                  <a:pt x="31354" y="18527"/>
                  <a:pt x="31232" y="18902"/>
                  <a:pt x="31118" y="19211"/>
                </a:cubicBezTo>
                <a:cubicBezTo>
                  <a:pt x="31107" y="19242"/>
                  <a:pt x="31096" y="19271"/>
                  <a:pt x="31085" y="19299"/>
                </a:cubicBezTo>
                <a:cubicBezTo>
                  <a:pt x="31001" y="19520"/>
                  <a:pt x="30886" y="19795"/>
                  <a:pt x="30786" y="20023"/>
                </a:cubicBezTo>
                <a:cubicBezTo>
                  <a:pt x="30780" y="20036"/>
                  <a:pt x="30774" y="20051"/>
                  <a:pt x="30767" y="20064"/>
                </a:cubicBezTo>
                <a:cubicBezTo>
                  <a:pt x="30673" y="20276"/>
                  <a:pt x="30548" y="20536"/>
                  <a:pt x="30433" y="20770"/>
                </a:cubicBezTo>
                <a:cubicBezTo>
                  <a:pt x="30386" y="20861"/>
                  <a:pt x="30342" y="20949"/>
                  <a:pt x="30299" y="21029"/>
                </a:cubicBezTo>
                <a:cubicBezTo>
                  <a:pt x="30156" y="21305"/>
                  <a:pt x="29952" y="21660"/>
                  <a:pt x="29811" y="21908"/>
                </a:cubicBezTo>
                <a:cubicBezTo>
                  <a:pt x="29545" y="22358"/>
                  <a:pt x="29246" y="22817"/>
                  <a:pt x="28933" y="23263"/>
                </a:cubicBezTo>
                <a:cubicBezTo>
                  <a:pt x="28825" y="23413"/>
                  <a:pt x="28717" y="23563"/>
                  <a:pt x="28608" y="23710"/>
                </a:cubicBezTo>
                <a:cubicBezTo>
                  <a:pt x="28399" y="23991"/>
                  <a:pt x="28113" y="24351"/>
                  <a:pt x="27899" y="24610"/>
                </a:cubicBezTo>
                <a:cubicBezTo>
                  <a:pt x="27891" y="24619"/>
                  <a:pt x="27883" y="24631"/>
                  <a:pt x="27872" y="24640"/>
                </a:cubicBezTo>
                <a:cubicBezTo>
                  <a:pt x="27860" y="24656"/>
                  <a:pt x="27846" y="24671"/>
                  <a:pt x="27833" y="24688"/>
                </a:cubicBezTo>
                <a:cubicBezTo>
                  <a:pt x="27825" y="24697"/>
                  <a:pt x="27818" y="24706"/>
                  <a:pt x="27810" y="24713"/>
                </a:cubicBezTo>
                <a:cubicBezTo>
                  <a:pt x="27796" y="24732"/>
                  <a:pt x="27781" y="24748"/>
                  <a:pt x="27765" y="24766"/>
                </a:cubicBezTo>
                <a:lnTo>
                  <a:pt x="27703" y="24838"/>
                </a:lnTo>
                <a:cubicBezTo>
                  <a:pt x="27702" y="24843"/>
                  <a:pt x="27699" y="24844"/>
                  <a:pt x="27696" y="24847"/>
                </a:cubicBezTo>
                <a:cubicBezTo>
                  <a:pt x="27577" y="24985"/>
                  <a:pt x="27449" y="25129"/>
                  <a:pt x="27331" y="25263"/>
                </a:cubicBezTo>
                <a:cubicBezTo>
                  <a:pt x="27262" y="25340"/>
                  <a:pt x="27197" y="25413"/>
                  <a:pt x="27135" y="25484"/>
                </a:cubicBezTo>
                <a:cubicBezTo>
                  <a:pt x="27134" y="25485"/>
                  <a:pt x="27132" y="25487"/>
                  <a:pt x="27132" y="25490"/>
                </a:cubicBezTo>
                <a:cubicBezTo>
                  <a:pt x="26949" y="25699"/>
                  <a:pt x="26671" y="25984"/>
                  <a:pt x="26309" y="26337"/>
                </a:cubicBezTo>
                <a:cubicBezTo>
                  <a:pt x="26132" y="26509"/>
                  <a:pt x="25912" y="26711"/>
                  <a:pt x="25698" y="26903"/>
                </a:cubicBezTo>
                <a:cubicBezTo>
                  <a:pt x="25603" y="26992"/>
                  <a:pt x="25509" y="27075"/>
                  <a:pt x="25426" y="27152"/>
                </a:cubicBezTo>
                <a:cubicBezTo>
                  <a:pt x="25411" y="27167"/>
                  <a:pt x="25394" y="27178"/>
                  <a:pt x="25379" y="27193"/>
                </a:cubicBezTo>
                <a:cubicBezTo>
                  <a:pt x="25370" y="27200"/>
                  <a:pt x="25363" y="27208"/>
                  <a:pt x="25354" y="27215"/>
                </a:cubicBezTo>
                <a:cubicBezTo>
                  <a:pt x="25183" y="27368"/>
                  <a:pt x="24979" y="27531"/>
                  <a:pt x="24780" y="27692"/>
                </a:cubicBezTo>
                <a:cubicBezTo>
                  <a:pt x="24679" y="27774"/>
                  <a:pt x="24583" y="27852"/>
                  <a:pt x="24495" y="27924"/>
                </a:cubicBezTo>
                <a:cubicBezTo>
                  <a:pt x="24492" y="27926"/>
                  <a:pt x="24489" y="27929"/>
                  <a:pt x="24486" y="27931"/>
                </a:cubicBezTo>
                <a:lnTo>
                  <a:pt x="24485" y="27933"/>
                </a:lnTo>
                <a:lnTo>
                  <a:pt x="24482" y="27934"/>
                </a:lnTo>
                <a:cubicBezTo>
                  <a:pt x="24179" y="28181"/>
                  <a:pt x="23816" y="28454"/>
                  <a:pt x="23551" y="28630"/>
                </a:cubicBezTo>
                <a:cubicBezTo>
                  <a:pt x="23463" y="28689"/>
                  <a:pt x="23367" y="28752"/>
                  <a:pt x="23267" y="28821"/>
                </a:cubicBezTo>
                <a:cubicBezTo>
                  <a:pt x="23220" y="28852"/>
                  <a:pt x="23171" y="28885"/>
                  <a:pt x="23124" y="28918"/>
                </a:cubicBezTo>
                <a:cubicBezTo>
                  <a:pt x="22965" y="29024"/>
                  <a:pt x="22805" y="29132"/>
                  <a:pt x="22662" y="29223"/>
                </a:cubicBezTo>
                <a:cubicBezTo>
                  <a:pt x="22656" y="29227"/>
                  <a:pt x="22651" y="29230"/>
                  <a:pt x="22643" y="29235"/>
                </a:cubicBezTo>
                <a:cubicBezTo>
                  <a:pt x="22624" y="29248"/>
                  <a:pt x="22602" y="29260"/>
                  <a:pt x="22581" y="29273"/>
                </a:cubicBezTo>
                <a:cubicBezTo>
                  <a:pt x="22389" y="29395"/>
                  <a:pt x="22214" y="29499"/>
                  <a:pt x="22058" y="29591"/>
                </a:cubicBezTo>
                <a:cubicBezTo>
                  <a:pt x="21920" y="29671"/>
                  <a:pt x="21781" y="29751"/>
                  <a:pt x="21658" y="29816"/>
                </a:cubicBezTo>
                <a:lnTo>
                  <a:pt x="21522" y="29888"/>
                </a:lnTo>
                <a:cubicBezTo>
                  <a:pt x="21467" y="29917"/>
                  <a:pt x="21411" y="29947"/>
                  <a:pt x="21352" y="29977"/>
                </a:cubicBezTo>
                <a:cubicBezTo>
                  <a:pt x="21165" y="30075"/>
                  <a:pt x="20965" y="30177"/>
                  <a:pt x="20790" y="30264"/>
                </a:cubicBezTo>
                <a:cubicBezTo>
                  <a:pt x="20783" y="30267"/>
                  <a:pt x="20775" y="30272"/>
                  <a:pt x="20771" y="30275"/>
                </a:cubicBezTo>
                <a:cubicBezTo>
                  <a:pt x="20752" y="30285"/>
                  <a:pt x="20736" y="30292"/>
                  <a:pt x="20716" y="30301"/>
                </a:cubicBezTo>
                <a:cubicBezTo>
                  <a:pt x="20638" y="30338"/>
                  <a:pt x="20550" y="30380"/>
                  <a:pt x="20458" y="30420"/>
                </a:cubicBezTo>
                <a:cubicBezTo>
                  <a:pt x="20222" y="30528"/>
                  <a:pt x="19959" y="30641"/>
                  <a:pt x="19746" y="30728"/>
                </a:cubicBezTo>
                <a:cubicBezTo>
                  <a:pt x="19729" y="30735"/>
                  <a:pt x="19712" y="30742"/>
                  <a:pt x="19691" y="30750"/>
                </a:cubicBezTo>
                <a:cubicBezTo>
                  <a:pt x="19677" y="30756"/>
                  <a:pt x="19662" y="30763"/>
                  <a:pt x="19646" y="30767"/>
                </a:cubicBezTo>
                <a:cubicBezTo>
                  <a:pt x="19634" y="30772"/>
                  <a:pt x="19625" y="30775"/>
                  <a:pt x="19613" y="30781"/>
                </a:cubicBezTo>
                <a:cubicBezTo>
                  <a:pt x="19406" y="30861"/>
                  <a:pt x="19187" y="30941"/>
                  <a:pt x="18973" y="31014"/>
                </a:cubicBezTo>
                <a:cubicBezTo>
                  <a:pt x="18790" y="31076"/>
                  <a:pt x="18587" y="31141"/>
                  <a:pt x="18373" y="31204"/>
                </a:cubicBezTo>
                <a:lnTo>
                  <a:pt x="18317" y="31220"/>
                </a:lnTo>
                <a:cubicBezTo>
                  <a:pt x="18278" y="31231"/>
                  <a:pt x="18237" y="31242"/>
                  <a:pt x="18194" y="31256"/>
                </a:cubicBezTo>
                <a:cubicBezTo>
                  <a:pt x="18178" y="31259"/>
                  <a:pt x="18162" y="31264"/>
                  <a:pt x="18145" y="31267"/>
                </a:cubicBezTo>
                <a:cubicBezTo>
                  <a:pt x="17985" y="31309"/>
                  <a:pt x="17781" y="31360"/>
                  <a:pt x="17594" y="31403"/>
                </a:cubicBezTo>
                <a:cubicBezTo>
                  <a:pt x="17182" y="31492"/>
                  <a:pt x="16874" y="31539"/>
                  <a:pt x="16616" y="31572"/>
                </a:cubicBezTo>
                <a:lnTo>
                  <a:pt x="16586" y="31575"/>
                </a:lnTo>
                <a:cubicBezTo>
                  <a:pt x="16396" y="31595"/>
                  <a:pt x="16167" y="31619"/>
                  <a:pt x="15971" y="31631"/>
                </a:cubicBezTo>
                <a:cubicBezTo>
                  <a:pt x="15958" y="31631"/>
                  <a:pt x="15943" y="31632"/>
                  <a:pt x="15932" y="31632"/>
                </a:cubicBezTo>
                <a:cubicBezTo>
                  <a:pt x="15907" y="31634"/>
                  <a:pt x="15885" y="31634"/>
                  <a:pt x="15863" y="31634"/>
                </a:cubicBezTo>
                <a:cubicBezTo>
                  <a:pt x="15805" y="31635"/>
                  <a:pt x="15744" y="31636"/>
                  <a:pt x="15682" y="31636"/>
                </a:cubicBezTo>
                <a:cubicBezTo>
                  <a:pt x="15478" y="31636"/>
                  <a:pt x="15256" y="31629"/>
                  <a:pt x="15065" y="31617"/>
                </a:cubicBezTo>
                <a:cubicBezTo>
                  <a:pt x="14877" y="31598"/>
                  <a:pt x="14664" y="31579"/>
                  <a:pt x="14498" y="31547"/>
                </a:cubicBezTo>
                <a:cubicBezTo>
                  <a:pt x="14461" y="31539"/>
                  <a:pt x="14418" y="31532"/>
                  <a:pt x="14374" y="31522"/>
                </a:cubicBezTo>
                <a:cubicBezTo>
                  <a:pt x="14289" y="31501"/>
                  <a:pt x="14222" y="31485"/>
                  <a:pt x="14168" y="31472"/>
                </a:cubicBezTo>
                <a:cubicBezTo>
                  <a:pt x="14133" y="31463"/>
                  <a:pt x="14096" y="31451"/>
                  <a:pt x="14061" y="31444"/>
                </a:cubicBezTo>
                <a:cubicBezTo>
                  <a:pt x="14022" y="31434"/>
                  <a:pt x="13986" y="31422"/>
                  <a:pt x="13949" y="31410"/>
                </a:cubicBezTo>
                <a:cubicBezTo>
                  <a:pt x="13881" y="31385"/>
                  <a:pt x="13808" y="31357"/>
                  <a:pt x="13689" y="31312"/>
                </a:cubicBezTo>
                <a:cubicBezTo>
                  <a:pt x="13543" y="31251"/>
                  <a:pt x="13447" y="31195"/>
                  <a:pt x="13337" y="31129"/>
                </a:cubicBezTo>
                <a:cubicBezTo>
                  <a:pt x="13328" y="31125"/>
                  <a:pt x="13316" y="31117"/>
                  <a:pt x="13306" y="31110"/>
                </a:cubicBezTo>
                <a:cubicBezTo>
                  <a:pt x="13296" y="31104"/>
                  <a:pt x="13286" y="31097"/>
                  <a:pt x="13274" y="31089"/>
                </a:cubicBezTo>
                <a:cubicBezTo>
                  <a:pt x="13240" y="31066"/>
                  <a:pt x="13200" y="31036"/>
                  <a:pt x="13166" y="31009"/>
                </a:cubicBezTo>
                <a:cubicBezTo>
                  <a:pt x="13108" y="30961"/>
                  <a:pt x="13041" y="30901"/>
                  <a:pt x="12991" y="30856"/>
                </a:cubicBezTo>
                <a:lnTo>
                  <a:pt x="12977" y="30841"/>
                </a:lnTo>
                <a:cubicBezTo>
                  <a:pt x="12928" y="30788"/>
                  <a:pt x="12877" y="30728"/>
                  <a:pt x="12833" y="30670"/>
                </a:cubicBezTo>
                <a:cubicBezTo>
                  <a:pt x="12785" y="30604"/>
                  <a:pt x="12732" y="30525"/>
                  <a:pt x="12688" y="30453"/>
                </a:cubicBezTo>
                <a:cubicBezTo>
                  <a:pt x="12682" y="30442"/>
                  <a:pt x="12677" y="30433"/>
                  <a:pt x="12669" y="30422"/>
                </a:cubicBezTo>
                <a:cubicBezTo>
                  <a:pt x="12612" y="30311"/>
                  <a:pt x="12544" y="30166"/>
                  <a:pt x="12494" y="30052"/>
                </a:cubicBezTo>
                <a:cubicBezTo>
                  <a:pt x="12493" y="30045"/>
                  <a:pt x="12490" y="30038"/>
                  <a:pt x="12487" y="30032"/>
                </a:cubicBezTo>
                <a:cubicBezTo>
                  <a:pt x="12427" y="29864"/>
                  <a:pt x="12368" y="29646"/>
                  <a:pt x="12335" y="29508"/>
                </a:cubicBezTo>
                <a:cubicBezTo>
                  <a:pt x="12316" y="29429"/>
                  <a:pt x="12300" y="29332"/>
                  <a:pt x="12284" y="29213"/>
                </a:cubicBezTo>
                <a:cubicBezTo>
                  <a:pt x="12269" y="29098"/>
                  <a:pt x="12254" y="28967"/>
                  <a:pt x="12243" y="28849"/>
                </a:cubicBezTo>
                <a:cubicBezTo>
                  <a:pt x="12235" y="28735"/>
                  <a:pt x="12228" y="28617"/>
                  <a:pt x="12225" y="28499"/>
                </a:cubicBezTo>
                <a:lnTo>
                  <a:pt x="12225" y="28374"/>
                </a:lnTo>
                <a:cubicBezTo>
                  <a:pt x="12225" y="28324"/>
                  <a:pt x="12225" y="28276"/>
                  <a:pt x="12222" y="28232"/>
                </a:cubicBezTo>
                <a:cubicBezTo>
                  <a:pt x="12227" y="28045"/>
                  <a:pt x="12235" y="27864"/>
                  <a:pt x="12250" y="27702"/>
                </a:cubicBezTo>
                <a:cubicBezTo>
                  <a:pt x="12254" y="27655"/>
                  <a:pt x="12259" y="27605"/>
                  <a:pt x="12265" y="27552"/>
                </a:cubicBezTo>
                <a:cubicBezTo>
                  <a:pt x="12306" y="27153"/>
                  <a:pt x="12406" y="26636"/>
                  <a:pt x="12484" y="26272"/>
                </a:cubicBezTo>
                <a:cubicBezTo>
                  <a:pt x="12502" y="26191"/>
                  <a:pt x="12522" y="26108"/>
                  <a:pt x="12544" y="26022"/>
                </a:cubicBezTo>
                <a:cubicBezTo>
                  <a:pt x="12582" y="25877"/>
                  <a:pt x="12630" y="25722"/>
                  <a:pt x="12669" y="25581"/>
                </a:cubicBezTo>
                <a:cubicBezTo>
                  <a:pt x="12682" y="25535"/>
                  <a:pt x="12696" y="25491"/>
                  <a:pt x="12707" y="25449"/>
                </a:cubicBezTo>
                <a:cubicBezTo>
                  <a:pt x="12765" y="25272"/>
                  <a:pt x="12881" y="24916"/>
                  <a:pt x="12990" y="24625"/>
                </a:cubicBezTo>
                <a:cubicBezTo>
                  <a:pt x="13083" y="24376"/>
                  <a:pt x="13221" y="24038"/>
                  <a:pt x="13336" y="23785"/>
                </a:cubicBezTo>
                <a:cubicBezTo>
                  <a:pt x="13347" y="23756"/>
                  <a:pt x="13362" y="23725"/>
                  <a:pt x="13375" y="23692"/>
                </a:cubicBezTo>
                <a:lnTo>
                  <a:pt x="13431" y="23578"/>
                </a:lnTo>
                <a:cubicBezTo>
                  <a:pt x="13550" y="23325"/>
                  <a:pt x="13684" y="23042"/>
                  <a:pt x="13800" y="22820"/>
                </a:cubicBezTo>
                <a:cubicBezTo>
                  <a:pt x="13800" y="22817"/>
                  <a:pt x="13802" y="22817"/>
                  <a:pt x="13802" y="22816"/>
                </a:cubicBezTo>
                <a:cubicBezTo>
                  <a:pt x="13897" y="22632"/>
                  <a:pt x="14022" y="22411"/>
                  <a:pt x="14142" y="22199"/>
                </a:cubicBezTo>
                <a:cubicBezTo>
                  <a:pt x="14196" y="22107"/>
                  <a:pt x="14248" y="22014"/>
                  <a:pt x="14293" y="21932"/>
                </a:cubicBezTo>
                <a:cubicBezTo>
                  <a:pt x="14375" y="21792"/>
                  <a:pt x="14461" y="21652"/>
                  <a:pt x="14551" y="21511"/>
                </a:cubicBezTo>
                <a:cubicBezTo>
                  <a:pt x="14596" y="21439"/>
                  <a:pt x="14645" y="21365"/>
                  <a:pt x="14692" y="21293"/>
                </a:cubicBezTo>
                <a:cubicBezTo>
                  <a:pt x="14751" y="21204"/>
                  <a:pt x="14808" y="21115"/>
                  <a:pt x="14859" y="21036"/>
                </a:cubicBezTo>
                <a:cubicBezTo>
                  <a:pt x="14859" y="21035"/>
                  <a:pt x="14861" y="21035"/>
                  <a:pt x="14861" y="21033"/>
                </a:cubicBezTo>
                <a:cubicBezTo>
                  <a:pt x="15065" y="20727"/>
                  <a:pt x="15279" y="20426"/>
                  <a:pt x="15495" y="20136"/>
                </a:cubicBezTo>
                <a:cubicBezTo>
                  <a:pt x="15505" y="20124"/>
                  <a:pt x="15514" y="20111"/>
                  <a:pt x="15521" y="20101"/>
                </a:cubicBezTo>
                <a:cubicBezTo>
                  <a:pt x="15536" y="20080"/>
                  <a:pt x="15552" y="20059"/>
                  <a:pt x="15567" y="20037"/>
                </a:cubicBezTo>
                <a:cubicBezTo>
                  <a:pt x="15568" y="20036"/>
                  <a:pt x="15571" y="20034"/>
                  <a:pt x="15571" y="20031"/>
                </a:cubicBezTo>
                <a:cubicBezTo>
                  <a:pt x="15733" y="19821"/>
                  <a:pt x="15927" y="19578"/>
                  <a:pt x="16102" y="19361"/>
                </a:cubicBezTo>
                <a:lnTo>
                  <a:pt x="16204" y="19234"/>
                </a:lnTo>
                <a:cubicBezTo>
                  <a:pt x="16367" y="19037"/>
                  <a:pt x="16582" y="18796"/>
                  <a:pt x="16772" y="18583"/>
                </a:cubicBezTo>
                <a:cubicBezTo>
                  <a:pt x="16838" y="18509"/>
                  <a:pt x="16902" y="18438"/>
                  <a:pt x="16958" y="18372"/>
                </a:cubicBezTo>
                <a:cubicBezTo>
                  <a:pt x="17197" y="18115"/>
                  <a:pt x="17478" y="17822"/>
                  <a:pt x="17786" y="17519"/>
                </a:cubicBezTo>
                <a:lnTo>
                  <a:pt x="17792" y="17513"/>
                </a:lnTo>
                <a:cubicBezTo>
                  <a:pt x="17800" y="17506"/>
                  <a:pt x="17807" y="17499"/>
                  <a:pt x="17814" y="17493"/>
                </a:cubicBezTo>
                <a:cubicBezTo>
                  <a:pt x="17832" y="17475"/>
                  <a:pt x="17851" y="17456"/>
                  <a:pt x="17870" y="17438"/>
                </a:cubicBezTo>
                <a:cubicBezTo>
                  <a:pt x="18013" y="17301"/>
                  <a:pt x="18175" y="17153"/>
                  <a:pt x="18337" y="17006"/>
                </a:cubicBezTo>
                <a:cubicBezTo>
                  <a:pt x="18782" y="16603"/>
                  <a:pt x="19260" y="16198"/>
                  <a:pt x="19604" y="15923"/>
                </a:cubicBezTo>
                <a:cubicBezTo>
                  <a:pt x="19609" y="15919"/>
                  <a:pt x="19612" y="15917"/>
                  <a:pt x="19618" y="15913"/>
                </a:cubicBezTo>
                <a:cubicBezTo>
                  <a:pt x="19794" y="15770"/>
                  <a:pt x="20028" y="15589"/>
                  <a:pt x="20258" y="15423"/>
                </a:cubicBezTo>
                <a:lnTo>
                  <a:pt x="20259" y="15420"/>
                </a:lnTo>
                <a:cubicBezTo>
                  <a:pt x="20268" y="15413"/>
                  <a:pt x="20280" y="15406"/>
                  <a:pt x="20288" y="15401"/>
                </a:cubicBezTo>
                <a:cubicBezTo>
                  <a:pt x="20383" y="15333"/>
                  <a:pt x="20472" y="15270"/>
                  <a:pt x="20552" y="15217"/>
                </a:cubicBezTo>
                <a:cubicBezTo>
                  <a:pt x="20638" y="15158"/>
                  <a:pt x="20734" y="15094"/>
                  <a:pt x="20833" y="15027"/>
                </a:cubicBezTo>
                <a:cubicBezTo>
                  <a:pt x="20853" y="15013"/>
                  <a:pt x="20874" y="15000"/>
                  <a:pt x="20896" y="14985"/>
                </a:cubicBezTo>
                <a:cubicBezTo>
                  <a:pt x="21081" y="14860"/>
                  <a:pt x="21268" y="14733"/>
                  <a:pt x="21437" y="14624"/>
                </a:cubicBezTo>
                <a:cubicBezTo>
                  <a:pt x="21447" y="14619"/>
                  <a:pt x="21455" y="14614"/>
                  <a:pt x="21464" y="14608"/>
                </a:cubicBezTo>
                <a:cubicBezTo>
                  <a:pt x="21481" y="14597"/>
                  <a:pt x="21500" y="14586"/>
                  <a:pt x="21517" y="14574"/>
                </a:cubicBezTo>
                <a:cubicBezTo>
                  <a:pt x="21518" y="14573"/>
                  <a:pt x="21521" y="14573"/>
                  <a:pt x="21522" y="14572"/>
                </a:cubicBezTo>
                <a:cubicBezTo>
                  <a:pt x="21714" y="14452"/>
                  <a:pt x="21884" y="14346"/>
                  <a:pt x="22039" y="14257"/>
                </a:cubicBezTo>
                <a:cubicBezTo>
                  <a:pt x="22177" y="14176"/>
                  <a:pt x="22317" y="14096"/>
                  <a:pt x="22440" y="14030"/>
                </a:cubicBezTo>
                <a:lnTo>
                  <a:pt x="22576" y="13960"/>
                </a:lnTo>
                <a:cubicBezTo>
                  <a:pt x="22631" y="13930"/>
                  <a:pt x="22687" y="13901"/>
                  <a:pt x="22745" y="13871"/>
                </a:cubicBezTo>
                <a:cubicBezTo>
                  <a:pt x="22934" y="13771"/>
                  <a:pt x="23135" y="13667"/>
                  <a:pt x="23313" y="13580"/>
                </a:cubicBezTo>
                <a:cubicBezTo>
                  <a:pt x="23317" y="13579"/>
                  <a:pt x="23320" y="13577"/>
                  <a:pt x="23323" y="13574"/>
                </a:cubicBezTo>
                <a:cubicBezTo>
                  <a:pt x="23346" y="13564"/>
                  <a:pt x="23368" y="13552"/>
                  <a:pt x="23390" y="13542"/>
                </a:cubicBezTo>
                <a:cubicBezTo>
                  <a:pt x="23458" y="13508"/>
                  <a:pt x="23533" y="13476"/>
                  <a:pt x="23611" y="13439"/>
                </a:cubicBezTo>
                <a:lnTo>
                  <a:pt x="23621" y="13433"/>
                </a:lnTo>
                <a:lnTo>
                  <a:pt x="23633" y="13427"/>
                </a:lnTo>
                <a:cubicBezTo>
                  <a:pt x="23869" y="13321"/>
                  <a:pt x="24135" y="13205"/>
                  <a:pt x="24352" y="13117"/>
                </a:cubicBezTo>
                <a:cubicBezTo>
                  <a:pt x="24374" y="13108"/>
                  <a:pt x="24398" y="13099"/>
                  <a:pt x="24426" y="13087"/>
                </a:cubicBezTo>
                <a:cubicBezTo>
                  <a:pt x="24430" y="13086"/>
                  <a:pt x="24438" y="13082"/>
                  <a:pt x="24444" y="13080"/>
                </a:cubicBezTo>
                <a:cubicBezTo>
                  <a:pt x="24458" y="13074"/>
                  <a:pt x="24473" y="13070"/>
                  <a:pt x="24488" y="13062"/>
                </a:cubicBezTo>
                <a:cubicBezTo>
                  <a:pt x="24692" y="12983"/>
                  <a:pt x="24908" y="12904"/>
                  <a:pt x="25120" y="12831"/>
                </a:cubicBezTo>
                <a:cubicBezTo>
                  <a:pt x="25306" y="12770"/>
                  <a:pt x="25510" y="12704"/>
                  <a:pt x="25725" y="12640"/>
                </a:cubicBezTo>
                <a:cubicBezTo>
                  <a:pt x="25745" y="12636"/>
                  <a:pt x="25766" y="12630"/>
                  <a:pt x="25787" y="12623"/>
                </a:cubicBezTo>
                <a:cubicBezTo>
                  <a:pt x="25826" y="12611"/>
                  <a:pt x="25864" y="12601"/>
                  <a:pt x="25906" y="12589"/>
                </a:cubicBezTo>
                <a:cubicBezTo>
                  <a:pt x="25922" y="12586"/>
                  <a:pt x="25938" y="12580"/>
                  <a:pt x="25953" y="12577"/>
                </a:cubicBezTo>
                <a:cubicBezTo>
                  <a:pt x="26113" y="12536"/>
                  <a:pt x="26319" y="12484"/>
                  <a:pt x="26504" y="12442"/>
                </a:cubicBezTo>
                <a:cubicBezTo>
                  <a:pt x="26613" y="12418"/>
                  <a:pt x="26715" y="12398"/>
                  <a:pt x="26810" y="12380"/>
                </a:cubicBezTo>
                <a:lnTo>
                  <a:pt x="26816" y="12380"/>
                </a:lnTo>
                <a:cubicBezTo>
                  <a:pt x="27078" y="12328"/>
                  <a:pt x="27294" y="12299"/>
                  <a:pt x="27482" y="12275"/>
                </a:cubicBezTo>
                <a:lnTo>
                  <a:pt x="27515" y="12271"/>
                </a:lnTo>
                <a:cubicBezTo>
                  <a:pt x="27703" y="12250"/>
                  <a:pt x="27931" y="12227"/>
                  <a:pt x="28127" y="12218"/>
                </a:cubicBezTo>
                <a:cubicBezTo>
                  <a:pt x="28141" y="12218"/>
                  <a:pt x="28156" y="12217"/>
                  <a:pt x="28171" y="12217"/>
                </a:cubicBezTo>
                <a:lnTo>
                  <a:pt x="28193" y="12217"/>
                </a:lnTo>
                <a:cubicBezTo>
                  <a:pt x="28208" y="12217"/>
                  <a:pt x="28222" y="12214"/>
                  <a:pt x="28237" y="12214"/>
                </a:cubicBezTo>
                <a:cubicBezTo>
                  <a:pt x="28285" y="12213"/>
                  <a:pt x="28335" y="12212"/>
                  <a:pt x="28386" y="12212"/>
                </a:cubicBezTo>
                <a:close/>
                <a:moveTo>
                  <a:pt x="12969" y="31472"/>
                </a:moveTo>
                <a:cubicBezTo>
                  <a:pt x="12971" y="31478"/>
                  <a:pt x="12971" y="31485"/>
                  <a:pt x="12974" y="31491"/>
                </a:cubicBezTo>
                <a:cubicBezTo>
                  <a:pt x="12975" y="31500"/>
                  <a:pt x="12977" y="31510"/>
                  <a:pt x="12978" y="31520"/>
                </a:cubicBezTo>
                <a:cubicBezTo>
                  <a:pt x="12980" y="31528"/>
                  <a:pt x="12983" y="31535"/>
                  <a:pt x="12983" y="31541"/>
                </a:cubicBezTo>
                <a:cubicBezTo>
                  <a:pt x="12984" y="31554"/>
                  <a:pt x="12987" y="31567"/>
                  <a:pt x="12990" y="31582"/>
                </a:cubicBezTo>
                <a:cubicBezTo>
                  <a:pt x="12994" y="31607"/>
                  <a:pt x="12999" y="31635"/>
                  <a:pt x="13003" y="31662"/>
                </a:cubicBezTo>
                <a:cubicBezTo>
                  <a:pt x="13003" y="31665"/>
                  <a:pt x="13005" y="31667"/>
                  <a:pt x="13005" y="31670"/>
                </a:cubicBezTo>
                <a:cubicBezTo>
                  <a:pt x="13006" y="31678"/>
                  <a:pt x="13006" y="31684"/>
                  <a:pt x="13008" y="31691"/>
                </a:cubicBezTo>
                <a:cubicBezTo>
                  <a:pt x="12971" y="31620"/>
                  <a:pt x="12937" y="31551"/>
                  <a:pt x="12903" y="31479"/>
                </a:cubicBezTo>
                <a:cubicBezTo>
                  <a:pt x="12918" y="31478"/>
                  <a:pt x="12931" y="31476"/>
                  <a:pt x="12943" y="31473"/>
                </a:cubicBezTo>
                <a:cubicBezTo>
                  <a:pt x="12953" y="31472"/>
                  <a:pt x="12960" y="31472"/>
                  <a:pt x="12969" y="31472"/>
                </a:cubicBezTo>
                <a:close/>
                <a:moveTo>
                  <a:pt x="4772" y="29829"/>
                </a:moveTo>
                <a:cubicBezTo>
                  <a:pt x="5309" y="29955"/>
                  <a:pt x="5864" y="30039"/>
                  <a:pt x="6418" y="30080"/>
                </a:cubicBezTo>
                <a:cubicBezTo>
                  <a:pt x="6378" y="30395"/>
                  <a:pt x="6344" y="30706"/>
                  <a:pt x="6321" y="31014"/>
                </a:cubicBezTo>
                <a:cubicBezTo>
                  <a:pt x="6306" y="31016"/>
                  <a:pt x="6303" y="31020"/>
                  <a:pt x="6297" y="31023"/>
                </a:cubicBezTo>
                <a:lnTo>
                  <a:pt x="6237" y="31067"/>
                </a:lnTo>
                <a:cubicBezTo>
                  <a:pt x="6218" y="31082"/>
                  <a:pt x="6197" y="31095"/>
                  <a:pt x="6180" y="31110"/>
                </a:cubicBezTo>
                <a:cubicBezTo>
                  <a:pt x="6159" y="31125"/>
                  <a:pt x="6139" y="31141"/>
                  <a:pt x="6119" y="31156"/>
                </a:cubicBezTo>
                <a:cubicBezTo>
                  <a:pt x="6100" y="31170"/>
                  <a:pt x="6080" y="31185"/>
                  <a:pt x="6062" y="31200"/>
                </a:cubicBezTo>
                <a:cubicBezTo>
                  <a:pt x="6041" y="31214"/>
                  <a:pt x="6021" y="31231"/>
                  <a:pt x="6003" y="31248"/>
                </a:cubicBezTo>
                <a:cubicBezTo>
                  <a:pt x="5984" y="31263"/>
                  <a:pt x="5964" y="31278"/>
                  <a:pt x="5946" y="31294"/>
                </a:cubicBezTo>
                <a:cubicBezTo>
                  <a:pt x="5925" y="31310"/>
                  <a:pt x="5908" y="31325"/>
                  <a:pt x="5887" y="31341"/>
                </a:cubicBezTo>
                <a:cubicBezTo>
                  <a:pt x="5868" y="31356"/>
                  <a:pt x="5850" y="31373"/>
                  <a:pt x="5830" y="31388"/>
                </a:cubicBezTo>
                <a:cubicBezTo>
                  <a:pt x="5812" y="31404"/>
                  <a:pt x="5791" y="31420"/>
                  <a:pt x="5772" y="31437"/>
                </a:cubicBezTo>
                <a:cubicBezTo>
                  <a:pt x="5755" y="31454"/>
                  <a:pt x="5736" y="31467"/>
                  <a:pt x="5718" y="31485"/>
                </a:cubicBezTo>
                <a:cubicBezTo>
                  <a:pt x="5699" y="31501"/>
                  <a:pt x="5680" y="31517"/>
                  <a:pt x="5661" y="31534"/>
                </a:cubicBezTo>
                <a:lnTo>
                  <a:pt x="5606" y="31584"/>
                </a:lnTo>
                <a:cubicBezTo>
                  <a:pt x="5587" y="31600"/>
                  <a:pt x="5569" y="31617"/>
                  <a:pt x="5550" y="31635"/>
                </a:cubicBezTo>
                <a:cubicBezTo>
                  <a:pt x="5533" y="31651"/>
                  <a:pt x="5513" y="31670"/>
                  <a:pt x="5496" y="31687"/>
                </a:cubicBezTo>
                <a:cubicBezTo>
                  <a:pt x="5477" y="31704"/>
                  <a:pt x="5459" y="31722"/>
                  <a:pt x="5440" y="31738"/>
                </a:cubicBezTo>
                <a:cubicBezTo>
                  <a:pt x="5427" y="31750"/>
                  <a:pt x="5416" y="31763"/>
                  <a:pt x="5403" y="31773"/>
                </a:cubicBezTo>
                <a:cubicBezTo>
                  <a:pt x="5383" y="31753"/>
                  <a:pt x="5363" y="31731"/>
                  <a:pt x="5343" y="31709"/>
                </a:cubicBezTo>
                <a:lnTo>
                  <a:pt x="5324" y="31691"/>
                </a:lnTo>
                <a:cubicBezTo>
                  <a:pt x="5306" y="31672"/>
                  <a:pt x="5287" y="31653"/>
                  <a:pt x="5271" y="31634"/>
                </a:cubicBezTo>
                <a:cubicBezTo>
                  <a:pt x="5247" y="31609"/>
                  <a:pt x="5221" y="31581"/>
                  <a:pt x="5197" y="31553"/>
                </a:cubicBezTo>
                <a:cubicBezTo>
                  <a:pt x="5182" y="31537"/>
                  <a:pt x="5168" y="31520"/>
                  <a:pt x="5155" y="31506"/>
                </a:cubicBezTo>
                <a:cubicBezTo>
                  <a:pt x="5141" y="31488"/>
                  <a:pt x="5125" y="31472"/>
                  <a:pt x="5113" y="31457"/>
                </a:cubicBezTo>
                <a:cubicBezTo>
                  <a:pt x="5091" y="31432"/>
                  <a:pt x="5069" y="31407"/>
                  <a:pt x="5049" y="31382"/>
                </a:cubicBezTo>
                <a:lnTo>
                  <a:pt x="4988" y="31310"/>
                </a:lnTo>
                <a:cubicBezTo>
                  <a:pt x="4980" y="31297"/>
                  <a:pt x="4968" y="31287"/>
                  <a:pt x="4959" y="31273"/>
                </a:cubicBezTo>
                <a:cubicBezTo>
                  <a:pt x="4938" y="31250"/>
                  <a:pt x="4921" y="31226"/>
                  <a:pt x="4900" y="31200"/>
                </a:cubicBezTo>
                <a:cubicBezTo>
                  <a:pt x="4871" y="31163"/>
                  <a:pt x="4841" y="31125"/>
                  <a:pt x="4812" y="31086"/>
                </a:cubicBezTo>
                <a:cubicBezTo>
                  <a:pt x="4810" y="31084"/>
                  <a:pt x="4810" y="31082"/>
                  <a:pt x="4807" y="31082"/>
                </a:cubicBezTo>
                <a:lnTo>
                  <a:pt x="4753" y="31010"/>
                </a:lnTo>
                <a:cubicBezTo>
                  <a:pt x="4719" y="30966"/>
                  <a:pt x="4687" y="30922"/>
                  <a:pt x="4656" y="30878"/>
                </a:cubicBezTo>
                <a:cubicBezTo>
                  <a:pt x="4641" y="30858"/>
                  <a:pt x="4627" y="30839"/>
                  <a:pt x="4613" y="30819"/>
                </a:cubicBezTo>
                <a:lnTo>
                  <a:pt x="4579" y="30770"/>
                </a:lnTo>
                <a:cubicBezTo>
                  <a:pt x="4554" y="30731"/>
                  <a:pt x="4526" y="30694"/>
                  <a:pt x="4501" y="30656"/>
                </a:cubicBezTo>
                <a:lnTo>
                  <a:pt x="4479" y="30623"/>
                </a:lnTo>
                <a:cubicBezTo>
                  <a:pt x="4460" y="30597"/>
                  <a:pt x="4444" y="30569"/>
                  <a:pt x="4428" y="30542"/>
                </a:cubicBezTo>
                <a:cubicBezTo>
                  <a:pt x="4400" y="30500"/>
                  <a:pt x="4372" y="30457"/>
                  <a:pt x="4347" y="30414"/>
                </a:cubicBezTo>
                <a:cubicBezTo>
                  <a:pt x="4326" y="30383"/>
                  <a:pt x="4307" y="30353"/>
                  <a:pt x="4290" y="30322"/>
                </a:cubicBezTo>
                <a:cubicBezTo>
                  <a:pt x="4269" y="30286"/>
                  <a:pt x="4247" y="30251"/>
                  <a:pt x="4226" y="30216"/>
                </a:cubicBezTo>
                <a:cubicBezTo>
                  <a:pt x="4241" y="30205"/>
                  <a:pt x="4256" y="30194"/>
                  <a:pt x="4271" y="30182"/>
                </a:cubicBezTo>
                <a:cubicBezTo>
                  <a:pt x="4291" y="30167"/>
                  <a:pt x="4312" y="30150"/>
                  <a:pt x="4332" y="30135"/>
                </a:cubicBezTo>
                <a:cubicBezTo>
                  <a:pt x="4351" y="30120"/>
                  <a:pt x="4372" y="30105"/>
                  <a:pt x="4393" y="30089"/>
                </a:cubicBezTo>
                <a:cubicBezTo>
                  <a:pt x="4413" y="30075"/>
                  <a:pt x="4435" y="30058"/>
                  <a:pt x="4454" y="30044"/>
                </a:cubicBezTo>
                <a:cubicBezTo>
                  <a:pt x="4475" y="30029"/>
                  <a:pt x="4496" y="30014"/>
                  <a:pt x="4516" y="30001"/>
                </a:cubicBezTo>
                <a:cubicBezTo>
                  <a:pt x="4538" y="29986"/>
                  <a:pt x="4557" y="29972"/>
                  <a:pt x="4579" y="29955"/>
                </a:cubicBezTo>
                <a:cubicBezTo>
                  <a:pt x="4600" y="29941"/>
                  <a:pt x="4621" y="29927"/>
                  <a:pt x="4640" y="29914"/>
                </a:cubicBezTo>
                <a:lnTo>
                  <a:pt x="4706" y="29870"/>
                </a:lnTo>
                <a:lnTo>
                  <a:pt x="4768" y="29832"/>
                </a:lnTo>
                <a:cubicBezTo>
                  <a:pt x="4769" y="29830"/>
                  <a:pt x="4771" y="29830"/>
                  <a:pt x="4772" y="29829"/>
                </a:cubicBezTo>
                <a:close/>
                <a:moveTo>
                  <a:pt x="25035" y="29505"/>
                </a:moveTo>
                <a:cubicBezTo>
                  <a:pt x="25111" y="29638"/>
                  <a:pt x="25192" y="29773"/>
                  <a:pt x="25281" y="29914"/>
                </a:cubicBezTo>
                <a:cubicBezTo>
                  <a:pt x="25000" y="30110"/>
                  <a:pt x="24714" y="30295"/>
                  <a:pt x="24427" y="30470"/>
                </a:cubicBezTo>
                <a:cubicBezTo>
                  <a:pt x="23439" y="31075"/>
                  <a:pt x="22421" y="31560"/>
                  <a:pt x="21412" y="31915"/>
                </a:cubicBezTo>
                <a:cubicBezTo>
                  <a:pt x="22246" y="31454"/>
                  <a:pt x="23071" y="30936"/>
                  <a:pt x="23877" y="30367"/>
                </a:cubicBezTo>
                <a:cubicBezTo>
                  <a:pt x="23913" y="30344"/>
                  <a:pt x="23948" y="30317"/>
                  <a:pt x="23983" y="30294"/>
                </a:cubicBezTo>
                <a:cubicBezTo>
                  <a:pt x="24035" y="30257"/>
                  <a:pt x="24088" y="30220"/>
                  <a:pt x="24139" y="30182"/>
                </a:cubicBezTo>
                <a:cubicBezTo>
                  <a:pt x="24207" y="30132"/>
                  <a:pt x="24277" y="30082"/>
                  <a:pt x="24345" y="30030"/>
                </a:cubicBezTo>
                <a:cubicBezTo>
                  <a:pt x="24385" y="30001"/>
                  <a:pt x="24424" y="29972"/>
                  <a:pt x="24464" y="29942"/>
                </a:cubicBezTo>
                <a:cubicBezTo>
                  <a:pt x="24544" y="29883"/>
                  <a:pt x="24623" y="29824"/>
                  <a:pt x="24700" y="29764"/>
                </a:cubicBezTo>
                <a:cubicBezTo>
                  <a:pt x="24729" y="29742"/>
                  <a:pt x="24758" y="29720"/>
                  <a:pt x="24786" y="29698"/>
                </a:cubicBezTo>
                <a:lnTo>
                  <a:pt x="25035" y="29505"/>
                </a:lnTo>
                <a:close/>
                <a:moveTo>
                  <a:pt x="24505" y="28440"/>
                </a:moveTo>
                <a:cubicBezTo>
                  <a:pt x="24507" y="28443"/>
                  <a:pt x="24507" y="28446"/>
                  <a:pt x="24508" y="28449"/>
                </a:cubicBezTo>
                <a:cubicBezTo>
                  <a:pt x="24513" y="28458"/>
                  <a:pt x="24516" y="28468"/>
                  <a:pt x="24520" y="28479"/>
                </a:cubicBezTo>
                <a:cubicBezTo>
                  <a:pt x="24523" y="28490"/>
                  <a:pt x="24527" y="28501"/>
                  <a:pt x="24532" y="28512"/>
                </a:cubicBezTo>
                <a:cubicBezTo>
                  <a:pt x="24536" y="28521"/>
                  <a:pt x="24539" y="28532"/>
                  <a:pt x="24545" y="28543"/>
                </a:cubicBezTo>
                <a:cubicBezTo>
                  <a:pt x="24551" y="28557"/>
                  <a:pt x="24554" y="28567"/>
                  <a:pt x="24560" y="28580"/>
                </a:cubicBezTo>
                <a:cubicBezTo>
                  <a:pt x="24564" y="28590"/>
                  <a:pt x="24569" y="28602"/>
                  <a:pt x="24575" y="28612"/>
                </a:cubicBezTo>
                <a:cubicBezTo>
                  <a:pt x="24580" y="28626"/>
                  <a:pt x="24586" y="28639"/>
                  <a:pt x="24591" y="28654"/>
                </a:cubicBezTo>
                <a:cubicBezTo>
                  <a:pt x="24597" y="28664"/>
                  <a:pt x="24602" y="28677"/>
                  <a:pt x="24605" y="28689"/>
                </a:cubicBezTo>
                <a:cubicBezTo>
                  <a:pt x="24611" y="28704"/>
                  <a:pt x="24619" y="28715"/>
                  <a:pt x="24626" y="28730"/>
                </a:cubicBezTo>
                <a:cubicBezTo>
                  <a:pt x="24632" y="28743"/>
                  <a:pt x="24638" y="28755"/>
                  <a:pt x="24642" y="28767"/>
                </a:cubicBezTo>
                <a:cubicBezTo>
                  <a:pt x="24650" y="28782"/>
                  <a:pt x="24657" y="28799"/>
                  <a:pt x="24664" y="28814"/>
                </a:cubicBezTo>
                <a:cubicBezTo>
                  <a:pt x="24670" y="28826"/>
                  <a:pt x="24677" y="28839"/>
                  <a:pt x="24683" y="28852"/>
                </a:cubicBezTo>
                <a:cubicBezTo>
                  <a:pt x="24691" y="28868"/>
                  <a:pt x="24700" y="28885"/>
                  <a:pt x="24707" y="28902"/>
                </a:cubicBezTo>
                <a:cubicBezTo>
                  <a:pt x="24714" y="28914"/>
                  <a:pt x="24722" y="28929"/>
                  <a:pt x="24727" y="28942"/>
                </a:cubicBezTo>
                <a:cubicBezTo>
                  <a:pt x="24736" y="28961"/>
                  <a:pt x="24745" y="28977"/>
                  <a:pt x="24755" y="28995"/>
                </a:cubicBezTo>
                <a:lnTo>
                  <a:pt x="24778" y="29039"/>
                </a:lnTo>
                <a:cubicBezTo>
                  <a:pt x="24786" y="29058"/>
                  <a:pt x="24797" y="29079"/>
                  <a:pt x="24808" y="29096"/>
                </a:cubicBezTo>
                <a:cubicBezTo>
                  <a:pt x="24816" y="29111"/>
                  <a:pt x="24825" y="29126"/>
                  <a:pt x="24832" y="29142"/>
                </a:cubicBezTo>
                <a:cubicBezTo>
                  <a:pt x="24844" y="29163"/>
                  <a:pt x="24854" y="29183"/>
                  <a:pt x="24866" y="29205"/>
                </a:cubicBezTo>
                <a:cubicBezTo>
                  <a:pt x="24875" y="29221"/>
                  <a:pt x="24883" y="29236"/>
                  <a:pt x="24891" y="29252"/>
                </a:cubicBezTo>
                <a:cubicBezTo>
                  <a:pt x="24904" y="29274"/>
                  <a:pt x="24914" y="29296"/>
                  <a:pt x="24928" y="29318"/>
                </a:cubicBezTo>
                <a:lnTo>
                  <a:pt x="24955" y="29368"/>
                </a:lnTo>
                <a:lnTo>
                  <a:pt x="24983" y="29418"/>
                </a:lnTo>
                <a:lnTo>
                  <a:pt x="24707" y="29633"/>
                </a:lnTo>
                <a:cubicBezTo>
                  <a:pt x="24676" y="29657"/>
                  <a:pt x="24647" y="29679"/>
                  <a:pt x="24616" y="29702"/>
                </a:cubicBezTo>
                <a:cubicBezTo>
                  <a:pt x="24547" y="29755"/>
                  <a:pt x="24480" y="29804"/>
                  <a:pt x="24413" y="29855"/>
                </a:cubicBezTo>
                <a:cubicBezTo>
                  <a:pt x="24369" y="29889"/>
                  <a:pt x="24326" y="29920"/>
                  <a:pt x="24282" y="29954"/>
                </a:cubicBezTo>
                <a:cubicBezTo>
                  <a:pt x="24229" y="29992"/>
                  <a:pt x="24177" y="30030"/>
                  <a:pt x="24124" y="30069"/>
                </a:cubicBezTo>
                <a:cubicBezTo>
                  <a:pt x="23913" y="30223"/>
                  <a:pt x="23699" y="30373"/>
                  <a:pt x="23486" y="30520"/>
                </a:cubicBezTo>
                <a:cubicBezTo>
                  <a:pt x="23474" y="30528"/>
                  <a:pt x="23464" y="30536"/>
                  <a:pt x="23451" y="30544"/>
                </a:cubicBezTo>
                <a:cubicBezTo>
                  <a:pt x="22604" y="31120"/>
                  <a:pt x="21739" y="31640"/>
                  <a:pt x="20872" y="32094"/>
                </a:cubicBezTo>
                <a:cubicBezTo>
                  <a:pt x="20809" y="32112"/>
                  <a:pt x="20749" y="32131"/>
                  <a:pt x="20686" y="32148"/>
                </a:cubicBezTo>
                <a:cubicBezTo>
                  <a:pt x="20182" y="31635"/>
                  <a:pt x="19666" y="31316"/>
                  <a:pt x="19173" y="31200"/>
                </a:cubicBezTo>
                <a:cubicBezTo>
                  <a:pt x="20956" y="30660"/>
                  <a:pt x="22782" y="29723"/>
                  <a:pt x="24505" y="28440"/>
                </a:cubicBezTo>
                <a:close/>
                <a:moveTo>
                  <a:pt x="27610" y="30781"/>
                </a:moveTo>
                <a:cubicBezTo>
                  <a:pt x="27625" y="30800"/>
                  <a:pt x="27641" y="30816"/>
                  <a:pt x="27656" y="30833"/>
                </a:cubicBezTo>
                <a:cubicBezTo>
                  <a:pt x="27693" y="30876"/>
                  <a:pt x="27730" y="30920"/>
                  <a:pt x="27766" y="30964"/>
                </a:cubicBezTo>
                <a:lnTo>
                  <a:pt x="27838" y="31047"/>
                </a:lnTo>
                <a:cubicBezTo>
                  <a:pt x="27877" y="31094"/>
                  <a:pt x="27915" y="31139"/>
                  <a:pt x="27953" y="31184"/>
                </a:cubicBezTo>
                <a:cubicBezTo>
                  <a:pt x="27977" y="31209"/>
                  <a:pt x="27997" y="31236"/>
                  <a:pt x="28019" y="31263"/>
                </a:cubicBezTo>
                <a:cubicBezTo>
                  <a:pt x="28047" y="31295"/>
                  <a:pt x="28077" y="31331"/>
                  <a:pt x="28105" y="31366"/>
                </a:cubicBezTo>
                <a:cubicBezTo>
                  <a:pt x="27732" y="31657"/>
                  <a:pt x="27354" y="31934"/>
                  <a:pt x="26974" y="32191"/>
                </a:cubicBezTo>
                <a:cubicBezTo>
                  <a:pt x="26837" y="32009"/>
                  <a:pt x="26700" y="31825"/>
                  <a:pt x="26568" y="31641"/>
                </a:cubicBezTo>
                <a:cubicBezTo>
                  <a:pt x="26922" y="31362"/>
                  <a:pt x="27268" y="31075"/>
                  <a:pt x="27610" y="30781"/>
                </a:cubicBezTo>
                <a:close/>
                <a:moveTo>
                  <a:pt x="13799" y="31523"/>
                </a:moveTo>
                <a:lnTo>
                  <a:pt x="13799" y="31523"/>
                </a:lnTo>
                <a:cubicBezTo>
                  <a:pt x="13892" y="31545"/>
                  <a:pt x="13987" y="31566"/>
                  <a:pt x="14086" y="31584"/>
                </a:cubicBezTo>
                <a:cubicBezTo>
                  <a:pt x="14174" y="31601"/>
                  <a:pt x="14264" y="31617"/>
                  <a:pt x="14353" y="31631"/>
                </a:cubicBezTo>
                <a:cubicBezTo>
                  <a:pt x="14736" y="31773"/>
                  <a:pt x="15092" y="31991"/>
                  <a:pt x="15412" y="32285"/>
                </a:cubicBezTo>
                <a:lnTo>
                  <a:pt x="15358" y="32268"/>
                </a:lnTo>
                <a:cubicBezTo>
                  <a:pt x="15336" y="32260"/>
                  <a:pt x="15314" y="32256"/>
                  <a:pt x="15292" y="32248"/>
                </a:cubicBezTo>
                <a:lnTo>
                  <a:pt x="15176" y="32209"/>
                </a:lnTo>
                <a:cubicBezTo>
                  <a:pt x="15159" y="32204"/>
                  <a:pt x="15140" y="32198"/>
                  <a:pt x="15123" y="32191"/>
                </a:cubicBezTo>
                <a:lnTo>
                  <a:pt x="14956" y="32131"/>
                </a:lnTo>
                <a:cubicBezTo>
                  <a:pt x="14946" y="32126"/>
                  <a:pt x="14937" y="32120"/>
                  <a:pt x="14926" y="32118"/>
                </a:cubicBezTo>
                <a:cubicBezTo>
                  <a:pt x="14881" y="32101"/>
                  <a:pt x="14837" y="32082"/>
                  <a:pt x="14793" y="32065"/>
                </a:cubicBezTo>
                <a:cubicBezTo>
                  <a:pt x="14776" y="32057"/>
                  <a:pt x="14755" y="32047"/>
                  <a:pt x="14736" y="32038"/>
                </a:cubicBezTo>
                <a:cubicBezTo>
                  <a:pt x="14702" y="32023"/>
                  <a:pt x="14668" y="32009"/>
                  <a:pt x="14633" y="31993"/>
                </a:cubicBezTo>
                <a:cubicBezTo>
                  <a:pt x="14612" y="31984"/>
                  <a:pt x="14592" y="31973"/>
                  <a:pt x="14571" y="31963"/>
                </a:cubicBezTo>
                <a:cubicBezTo>
                  <a:pt x="14539" y="31948"/>
                  <a:pt x="14506" y="31932"/>
                  <a:pt x="14475" y="31918"/>
                </a:cubicBezTo>
                <a:cubicBezTo>
                  <a:pt x="14455" y="31906"/>
                  <a:pt x="14433" y="31897"/>
                  <a:pt x="14412" y="31885"/>
                </a:cubicBezTo>
                <a:cubicBezTo>
                  <a:pt x="14381" y="31869"/>
                  <a:pt x="14350" y="31853"/>
                  <a:pt x="14317" y="31837"/>
                </a:cubicBezTo>
                <a:cubicBezTo>
                  <a:pt x="14296" y="31825"/>
                  <a:pt x="14278" y="31816"/>
                  <a:pt x="14258" y="31804"/>
                </a:cubicBezTo>
                <a:cubicBezTo>
                  <a:pt x="14225" y="31787"/>
                  <a:pt x="14190" y="31767"/>
                  <a:pt x="14156" y="31748"/>
                </a:cubicBezTo>
                <a:cubicBezTo>
                  <a:pt x="14140" y="31738"/>
                  <a:pt x="14124" y="31729"/>
                  <a:pt x="14109" y="31720"/>
                </a:cubicBezTo>
                <a:cubicBezTo>
                  <a:pt x="14059" y="31691"/>
                  <a:pt x="14012" y="31663"/>
                  <a:pt x="13964" y="31632"/>
                </a:cubicBezTo>
                <a:cubicBezTo>
                  <a:pt x="13964" y="31632"/>
                  <a:pt x="13962" y="31632"/>
                  <a:pt x="13962" y="31631"/>
                </a:cubicBezTo>
                <a:cubicBezTo>
                  <a:pt x="13914" y="31601"/>
                  <a:pt x="13867" y="31569"/>
                  <a:pt x="13821" y="31538"/>
                </a:cubicBezTo>
                <a:cubicBezTo>
                  <a:pt x="13814" y="31532"/>
                  <a:pt x="13806" y="31529"/>
                  <a:pt x="13799" y="31523"/>
                </a:cubicBezTo>
                <a:close/>
                <a:moveTo>
                  <a:pt x="6302" y="31139"/>
                </a:moveTo>
                <a:lnTo>
                  <a:pt x="6302" y="31139"/>
                </a:lnTo>
                <a:cubicBezTo>
                  <a:pt x="6277" y="31516"/>
                  <a:pt x="6264" y="31891"/>
                  <a:pt x="6264" y="32260"/>
                </a:cubicBezTo>
                <a:cubicBezTo>
                  <a:pt x="6264" y="32356"/>
                  <a:pt x="6267" y="32450"/>
                  <a:pt x="6268" y="32544"/>
                </a:cubicBezTo>
                <a:cubicBezTo>
                  <a:pt x="6262" y="32538"/>
                  <a:pt x="6255" y="32535"/>
                  <a:pt x="6249" y="32529"/>
                </a:cubicBezTo>
                <a:cubicBezTo>
                  <a:pt x="6212" y="32501"/>
                  <a:pt x="6178" y="32472"/>
                  <a:pt x="6143" y="32444"/>
                </a:cubicBezTo>
                <a:cubicBezTo>
                  <a:pt x="6112" y="32421"/>
                  <a:pt x="6080" y="32396"/>
                  <a:pt x="6050" y="32371"/>
                </a:cubicBezTo>
                <a:cubicBezTo>
                  <a:pt x="6041" y="32363"/>
                  <a:pt x="6033" y="32354"/>
                  <a:pt x="6021" y="32347"/>
                </a:cubicBezTo>
                <a:cubicBezTo>
                  <a:pt x="5994" y="32323"/>
                  <a:pt x="5966" y="32300"/>
                  <a:pt x="5939" y="32276"/>
                </a:cubicBezTo>
                <a:cubicBezTo>
                  <a:pt x="5915" y="32257"/>
                  <a:pt x="5893" y="32237"/>
                  <a:pt x="5869" y="32219"/>
                </a:cubicBezTo>
                <a:cubicBezTo>
                  <a:pt x="5850" y="32201"/>
                  <a:pt x="5830" y="32185"/>
                  <a:pt x="5812" y="32169"/>
                </a:cubicBezTo>
                <a:cubicBezTo>
                  <a:pt x="5788" y="32147"/>
                  <a:pt x="5763" y="32125"/>
                  <a:pt x="5740" y="32104"/>
                </a:cubicBezTo>
                <a:cubicBezTo>
                  <a:pt x="5724" y="32090"/>
                  <a:pt x="5709" y="32075"/>
                  <a:pt x="5693" y="32060"/>
                </a:cubicBezTo>
                <a:cubicBezTo>
                  <a:pt x="5671" y="32040"/>
                  <a:pt x="5649" y="32018"/>
                  <a:pt x="5624" y="31998"/>
                </a:cubicBezTo>
                <a:cubicBezTo>
                  <a:pt x="5599" y="31973"/>
                  <a:pt x="5572" y="31948"/>
                  <a:pt x="5547" y="31922"/>
                </a:cubicBezTo>
                <a:lnTo>
                  <a:pt x="5515" y="31891"/>
                </a:lnTo>
                <a:lnTo>
                  <a:pt x="5472" y="31847"/>
                </a:lnTo>
                <a:cubicBezTo>
                  <a:pt x="5484" y="31837"/>
                  <a:pt x="5496" y="31823"/>
                  <a:pt x="5509" y="31812"/>
                </a:cubicBezTo>
                <a:cubicBezTo>
                  <a:pt x="5527" y="31795"/>
                  <a:pt x="5543" y="31778"/>
                  <a:pt x="5562" y="31760"/>
                </a:cubicBezTo>
                <a:cubicBezTo>
                  <a:pt x="5580" y="31744"/>
                  <a:pt x="5599" y="31725"/>
                  <a:pt x="5616" y="31709"/>
                </a:cubicBezTo>
                <a:cubicBezTo>
                  <a:pt x="5636" y="31692"/>
                  <a:pt x="5652" y="31676"/>
                  <a:pt x="5669" y="31660"/>
                </a:cubicBezTo>
                <a:cubicBezTo>
                  <a:pt x="5688" y="31642"/>
                  <a:pt x="5709" y="31625"/>
                  <a:pt x="5727" y="31607"/>
                </a:cubicBezTo>
                <a:cubicBezTo>
                  <a:pt x="5746" y="31591"/>
                  <a:pt x="5762" y="31576"/>
                  <a:pt x="5780" y="31560"/>
                </a:cubicBezTo>
                <a:cubicBezTo>
                  <a:pt x="5800" y="31544"/>
                  <a:pt x="5819" y="31526"/>
                  <a:pt x="5840" y="31510"/>
                </a:cubicBezTo>
                <a:cubicBezTo>
                  <a:pt x="5858" y="31495"/>
                  <a:pt x="5874" y="31479"/>
                  <a:pt x="5893" y="31464"/>
                </a:cubicBezTo>
                <a:lnTo>
                  <a:pt x="5953" y="31414"/>
                </a:lnTo>
                <a:cubicBezTo>
                  <a:pt x="5971" y="31400"/>
                  <a:pt x="5989" y="31385"/>
                  <a:pt x="6006" y="31370"/>
                </a:cubicBezTo>
                <a:lnTo>
                  <a:pt x="6066" y="31322"/>
                </a:lnTo>
                <a:cubicBezTo>
                  <a:pt x="6086" y="31307"/>
                  <a:pt x="6102" y="31294"/>
                  <a:pt x="6121" y="31279"/>
                </a:cubicBezTo>
                <a:cubicBezTo>
                  <a:pt x="6140" y="31263"/>
                  <a:pt x="6162" y="31248"/>
                  <a:pt x="6183" y="31231"/>
                </a:cubicBezTo>
                <a:cubicBezTo>
                  <a:pt x="6202" y="31219"/>
                  <a:pt x="6218" y="31204"/>
                  <a:pt x="6236" y="31191"/>
                </a:cubicBezTo>
                <a:cubicBezTo>
                  <a:pt x="6256" y="31175"/>
                  <a:pt x="6278" y="31160"/>
                  <a:pt x="6299" y="31142"/>
                </a:cubicBezTo>
                <a:lnTo>
                  <a:pt x="6302" y="31139"/>
                </a:lnTo>
                <a:close/>
                <a:moveTo>
                  <a:pt x="17722" y="31554"/>
                </a:moveTo>
                <a:cubicBezTo>
                  <a:pt x="17444" y="31797"/>
                  <a:pt x="17216" y="32143"/>
                  <a:pt x="17045" y="32581"/>
                </a:cubicBezTo>
                <a:cubicBezTo>
                  <a:pt x="17036" y="32581"/>
                  <a:pt x="17027" y="32579"/>
                  <a:pt x="17019" y="32579"/>
                </a:cubicBezTo>
                <a:cubicBezTo>
                  <a:pt x="16977" y="32575"/>
                  <a:pt x="16938" y="32574"/>
                  <a:pt x="16897" y="32569"/>
                </a:cubicBezTo>
                <a:cubicBezTo>
                  <a:pt x="16872" y="32568"/>
                  <a:pt x="16845" y="32565"/>
                  <a:pt x="16819" y="32562"/>
                </a:cubicBezTo>
                <a:cubicBezTo>
                  <a:pt x="16780" y="32559"/>
                  <a:pt x="16741" y="32554"/>
                  <a:pt x="16701" y="32550"/>
                </a:cubicBezTo>
                <a:cubicBezTo>
                  <a:pt x="16676" y="32546"/>
                  <a:pt x="16652" y="32544"/>
                  <a:pt x="16626" y="32540"/>
                </a:cubicBezTo>
                <a:cubicBezTo>
                  <a:pt x="16586" y="32535"/>
                  <a:pt x="16546" y="32529"/>
                  <a:pt x="16507" y="32524"/>
                </a:cubicBezTo>
                <a:cubicBezTo>
                  <a:pt x="16483" y="32521"/>
                  <a:pt x="16461" y="32518"/>
                  <a:pt x="16436" y="32515"/>
                </a:cubicBezTo>
                <a:cubicBezTo>
                  <a:pt x="16391" y="32507"/>
                  <a:pt x="16345" y="32500"/>
                  <a:pt x="16301" y="32493"/>
                </a:cubicBezTo>
                <a:cubicBezTo>
                  <a:pt x="16285" y="32491"/>
                  <a:pt x="16268" y="32487"/>
                  <a:pt x="16251" y="32485"/>
                </a:cubicBezTo>
                <a:cubicBezTo>
                  <a:pt x="16191" y="32473"/>
                  <a:pt x="16130" y="32463"/>
                  <a:pt x="16068" y="32450"/>
                </a:cubicBezTo>
                <a:cubicBezTo>
                  <a:pt x="16052" y="32447"/>
                  <a:pt x="16036" y="32443"/>
                  <a:pt x="16021" y="32440"/>
                </a:cubicBezTo>
                <a:lnTo>
                  <a:pt x="15889" y="32412"/>
                </a:lnTo>
                <a:lnTo>
                  <a:pt x="15823" y="32396"/>
                </a:lnTo>
                <a:cubicBezTo>
                  <a:pt x="15786" y="32385"/>
                  <a:pt x="15748" y="32376"/>
                  <a:pt x="15711" y="32368"/>
                </a:cubicBezTo>
                <a:cubicBezTo>
                  <a:pt x="15686" y="32362"/>
                  <a:pt x="15662" y="32354"/>
                  <a:pt x="15639" y="32348"/>
                </a:cubicBezTo>
                <a:cubicBezTo>
                  <a:pt x="15630" y="32347"/>
                  <a:pt x="15623" y="32344"/>
                  <a:pt x="15612" y="32341"/>
                </a:cubicBezTo>
                <a:cubicBezTo>
                  <a:pt x="15339" y="32066"/>
                  <a:pt x="15039" y="31845"/>
                  <a:pt x="14718" y="31684"/>
                </a:cubicBezTo>
                <a:lnTo>
                  <a:pt x="14718" y="31684"/>
                </a:lnTo>
                <a:cubicBezTo>
                  <a:pt x="14862" y="31700"/>
                  <a:pt x="15012" y="31713"/>
                  <a:pt x="15161" y="31722"/>
                </a:cubicBezTo>
                <a:cubicBezTo>
                  <a:pt x="15236" y="31729"/>
                  <a:pt x="15320" y="31734"/>
                  <a:pt x="15405" y="31734"/>
                </a:cubicBezTo>
                <a:cubicBezTo>
                  <a:pt x="15520" y="31737"/>
                  <a:pt x="15635" y="31741"/>
                  <a:pt x="15751" y="31741"/>
                </a:cubicBezTo>
                <a:cubicBezTo>
                  <a:pt x="16391" y="31741"/>
                  <a:pt x="17050" y="31678"/>
                  <a:pt x="17722" y="31554"/>
                </a:cubicBezTo>
                <a:close/>
                <a:moveTo>
                  <a:pt x="18959" y="31260"/>
                </a:moveTo>
                <a:cubicBezTo>
                  <a:pt x="19476" y="31323"/>
                  <a:pt x="20031" y="31635"/>
                  <a:pt x="20580" y="32175"/>
                </a:cubicBezTo>
                <a:cubicBezTo>
                  <a:pt x="19980" y="32346"/>
                  <a:pt x="19387" y="32465"/>
                  <a:pt x="18801" y="32535"/>
                </a:cubicBezTo>
                <a:cubicBezTo>
                  <a:pt x="18732" y="32544"/>
                  <a:pt x="18660" y="32551"/>
                  <a:pt x="18590" y="32557"/>
                </a:cubicBezTo>
                <a:lnTo>
                  <a:pt x="18523" y="32562"/>
                </a:lnTo>
                <a:cubicBezTo>
                  <a:pt x="18476" y="32566"/>
                  <a:pt x="18428" y="32572"/>
                  <a:pt x="18381" y="32575"/>
                </a:cubicBezTo>
                <a:lnTo>
                  <a:pt x="18303" y="32581"/>
                </a:lnTo>
                <a:cubicBezTo>
                  <a:pt x="18259" y="32584"/>
                  <a:pt x="18216" y="32587"/>
                  <a:pt x="18172" y="32588"/>
                </a:cubicBezTo>
                <a:cubicBezTo>
                  <a:pt x="18145" y="32590"/>
                  <a:pt x="18119" y="32591"/>
                  <a:pt x="18091" y="32591"/>
                </a:cubicBezTo>
                <a:cubicBezTo>
                  <a:pt x="18050" y="32594"/>
                  <a:pt x="18006" y="32596"/>
                  <a:pt x="17963" y="32597"/>
                </a:cubicBezTo>
                <a:cubicBezTo>
                  <a:pt x="17938" y="32597"/>
                  <a:pt x="17911" y="32599"/>
                  <a:pt x="17885" y="32599"/>
                </a:cubicBezTo>
                <a:cubicBezTo>
                  <a:pt x="17841" y="32601"/>
                  <a:pt x="17795" y="32601"/>
                  <a:pt x="17751" y="32601"/>
                </a:cubicBezTo>
                <a:lnTo>
                  <a:pt x="17683" y="32601"/>
                </a:lnTo>
                <a:cubicBezTo>
                  <a:pt x="17626" y="32601"/>
                  <a:pt x="17572" y="32601"/>
                  <a:pt x="17514" y="32599"/>
                </a:cubicBezTo>
                <a:lnTo>
                  <a:pt x="17483" y="32599"/>
                </a:lnTo>
                <a:lnTo>
                  <a:pt x="17285" y="32594"/>
                </a:lnTo>
                <a:cubicBezTo>
                  <a:pt x="17264" y="32594"/>
                  <a:pt x="17245" y="32591"/>
                  <a:pt x="17227" y="32590"/>
                </a:cubicBezTo>
                <a:cubicBezTo>
                  <a:pt x="17201" y="32588"/>
                  <a:pt x="17176" y="32587"/>
                  <a:pt x="17150" y="32587"/>
                </a:cubicBezTo>
                <a:cubicBezTo>
                  <a:pt x="17347" y="32104"/>
                  <a:pt x="17613" y="31737"/>
                  <a:pt x="17936" y="31510"/>
                </a:cubicBezTo>
                <a:cubicBezTo>
                  <a:pt x="18275" y="31442"/>
                  <a:pt x="18617" y="31359"/>
                  <a:pt x="18959" y="31260"/>
                </a:cubicBezTo>
                <a:close/>
                <a:moveTo>
                  <a:pt x="13344" y="31451"/>
                </a:moveTo>
                <a:cubicBezTo>
                  <a:pt x="13344" y="31454"/>
                  <a:pt x="13346" y="31454"/>
                  <a:pt x="13346" y="31456"/>
                </a:cubicBezTo>
                <a:lnTo>
                  <a:pt x="13374" y="31500"/>
                </a:lnTo>
                <a:cubicBezTo>
                  <a:pt x="13386" y="31517"/>
                  <a:pt x="13396" y="31535"/>
                  <a:pt x="13408" y="31553"/>
                </a:cubicBezTo>
                <a:cubicBezTo>
                  <a:pt x="13416" y="31567"/>
                  <a:pt x="13425" y="31582"/>
                  <a:pt x="13433" y="31598"/>
                </a:cubicBezTo>
                <a:cubicBezTo>
                  <a:pt x="13444" y="31617"/>
                  <a:pt x="13455" y="31635"/>
                  <a:pt x="13464" y="31653"/>
                </a:cubicBezTo>
                <a:cubicBezTo>
                  <a:pt x="13474" y="31667"/>
                  <a:pt x="13481" y="31684"/>
                  <a:pt x="13489" y="31698"/>
                </a:cubicBezTo>
                <a:cubicBezTo>
                  <a:pt x="13497" y="31716"/>
                  <a:pt x="13508" y="31735"/>
                  <a:pt x="13518" y="31753"/>
                </a:cubicBezTo>
                <a:cubicBezTo>
                  <a:pt x="13525" y="31767"/>
                  <a:pt x="13531" y="31785"/>
                  <a:pt x="13541" y="31800"/>
                </a:cubicBezTo>
                <a:cubicBezTo>
                  <a:pt x="13550" y="31817"/>
                  <a:pt x="13559" y="31838"/>
                  <a:pt x="13568" y="31856"/>
                </a:cubicBezTo>
                <a:cubicBezTo>
                  <a:pt x="13575" y="31870"/>
                  <a:pt x="13583" y="31888"/>
                  <a:pt x="13591" y="31903"/>
                </a:cubicBezTo>
                <a:cubicBezTo>
                  <a:pt x="13600" y="31922"/>
                  <a:pt x="13609" y="31941"/>
                  <a:pt x="13618" y="31962"/>
                </a:cubicBezTo>
                <a:cubicBezTo>
                  <a:pt x="13625" y="31976"/>
                  <a:pt x="13631" y="31993"/>
                  <a:pt x="13639" y="32007"/>
                </a:cubicBezTo>
                <a:cubicBezTo>
                  <a:pt x="13647" y="32028"/>
                  <a:pt x="13655" y="32047"/>
                  <a:pt x="13665" y="32068"/>
                </a:cubicBezTo>
                <a:cubicBezTo>
                  <a:pt x="13669" y="32082"/>
                  <a:pt x="13677" y="32098"/>
                  <a:pt x="13683" y="32113"/>
                </a:cubicBezTo>
                <a:cubicBezTo>
                  <a:pt x="13690" y="32134"/>
                  <a:pt x="13699" y="32154"/>
                  <a:pt x="13706" y="32175"/>
                </a:cubicBezTo>
                <a:cubicBezTo>
                  <a:pt x="13712" y="32190"/>
                  <a:pt x="13718" y="32206"/>
                  <a:pt x="13722" y="32222"/>
                </a:cubicBezTo>
                <a:cubicBezTo>
                  <a:pt x="13730" y="32243"/>
                  <a:pt x="13737" y="32265"/>
                  <a:pt x="13746" y="32285"/>
                </a:cubicBezTo>
                <a:cubicBezTo>
                  <a:pt x="13750" y="32300"/>
                  <a:pt x="13756" y="32316"/>
                  <a:pt x="13759" y="32332"/>
                </a:cubicBezTo>
                <a:cubicBezTo>
                  <a:pt x="13767" y="32354"/>
                  <a:pt x="13774" y="32375"/>
                  <a:pt x="13780" y="32397"/>
                </a:cubicBezTo>
                <a:cubicBezTo>
                  <a:pt x="13786" y="32413"/>
                  <a:pt x="13789" y="32428"/>
                  <a:pt x="13794" y="32444"/>
                </a:cubicBezTo>
                <a:cubicBezTo>
                  <a:pt x="13800" y="32466"/>
                  <a:pt x="13808" y="32487"/>
                  <a:pt x="13814" y="32509"/>
                </a:cubicBezTo>
                <a:cubicBezTo>
                  <a:pt x="13817" y="32524"/>
                  <a:pt x="13821" y="32540"/>
                  <a:pt x="13825" y="32557"/>
                </a:cubicBezTo>
                <a:lnTo>
                  <a:pt x="13843" y="32624"/>
                </a:lnTo>
                <a:cubicBezTo>
                  <a:pt x="13846" y="32638"/>
                  <a:pt x="13850" y="32654"/>
                  <a:pt x="13853" y="32669"/>
                </a:cubicBezTo>
                <a:cubicBezTo>
                  <a:pt x="13859" y="32691"/>
                  <a:pt x="13865" y="32715"/>
                  <a:pt x="13868" y="32737"/>
                </a:cubicBezTo>
                <a:cubicBezTo>
                  <a:pt x="13872" y="32751"/>
                  <a:pt x="13874" y="32768"/>
                  <a:pt x="13877" y="32782"/>
                </a:cubicBezTo>
                <a:cubicBezTo>
                  <a:pt x="13883" y="32807"/>
                  <a:pt x="13887" y="32828"/>
                  <a:pt x="13890" y="32853"/>
                </a:cubicBezTo>
                <a:cubicBezTo>
                  <a:pt x="13894" y="32868"/>
                  <a:pt x="13896" y="32884"/>
                  <a:pt x="13897" y="32899"/>
                </a:cubicBezTo>
                <a:cubicBezTo>
                  <a:pt x="13902" y="32922"/>
                  <a:pt x="13906" y="32947"/>
                  <a:pt x="13911" y="32971"/>
                </a:cubicBezTo>
                <a:cubicBezTo>
                  <a:pt x="13911" y="32972"/>
                  <a:pt x="13911" y="32974"/>
                  <a:pt x="13912" y="32978"/>
                </a:cubicBezTo>
                <a:cubicBezTo>
                  <a:pt x="13616" y="32662"/>
                  <a:pt x="13358" y="32309"/>
                  <a:pt x="13133" y="31922"/>
                </a:cubicBezTo>
                <a:cubicBezTo>
                  <a:pt x="13125" y="31832"/>
                  <a:pt x="13115" y="31742"/>
                  <a:pt x="13100" y="31654"/>
                </a:cubicBezTo>
                <a:cubicBezTo>
                  <a:pt x="13099" y="31642"/>
                  <a:pt x="13096" y="31631"/>
                  <a:pt x="13094" y="31619"/>
                </a:cubicBezTo>
                <a:cubicBezTo>
                  <a:pt x="13093" y="31612"/>
                  <a:pt x="13093" y="31606"/>
                  <a:pt x="13091" y="31598"/>
                </a:cubicBezTo>
                <a:cubicBezTo>
                  <a:pt x="13091" y="31594"/>
                  <a:pt x="13088" y="31590"/>
                  <a:pt x="13088" y="31584"/>
                </a:cubicBezTo>
                <a:cubicBezTo>
                  <a:pt x="13087" y="31578"/>
                  <a:pt x="13087" y="31573"/>
                  <a:pt x="13086" y="31569"/>
                </a:cubicBezTo>
                <a:cubicBezTo>
                  <a:pt x="13081" y="31551"/>
                  <a:pt x="13078" y="31532"/>
                  <a:pt x="13074" y="31513"/>
                </a:cubicBezTo>
                <a:cubicBezTo>
                  <a:pt x="13072" y="31500"/>
                  <a:pt x="13069" y="31487"/>
                  <a:pt x="13066" y="31473"/>
                </a:cubicBezTo>
                <a:cubicBezTo>
                  <a:pt x="13066" y="31470"/>
                  <a:pt x="13065" y="31467"/>
                  <a:pt x="13065" y="31464"/>
                </a:cubicBezTo>
                <a:cubicBezTo>
                  <a:pt x="13161" y="31456"/>
                  <a:pt x="13255" y="31451"/>
                  <a:pt x="13344" y="31451"/>
                </a:cubicBezTo>
                <a:close/>
                <a:moveTo>
                  <a:pt x="32936" y="26175"/>
                </a:moveTo>
                <a:cubicBezTo>
                  <a:pt x="33556" y="26605"/>
                  <a:pt x="34213" y="27014"/>
                  <a:pt x="34872" y="27377"/>
                </a:cubicBezTo>
                <a:cubicBezTo>
                  <a:pt x="33317" y="29435"/>
                  <a:pt x="31530" y="31332"/>
                  <a:pt x="29548" y="33034"/>
                </a:cubicBezTo>
                <a:cubicBezTo>
                  <a:pt x="29543" y="33027"/>
                  <a:pt x="29534" y="33018"/>
                  <a:pt x="29530" y="33010"/>
                </a:cubicBezTo>
                <a:lnTo>
                  <a:pt x="29408" y="32852"/>
                </a:lnTo>
                <a:cubicBezTo>
                  <a:pt x="29392" y="32829"/>
                  <a:pt x="29374" y="32804"/>
                  <a:pt x="29356" y="32782"/>
                </a:cubicBezTo>
                <a:cubicBezTo>
                  <a:pt x="29311" y="32722"/>
                  <a:pt x="29265" y="32663"/>
                  <a:pt x="29220" y="32603"/>
                </a:cubicBezTo>
                <a:cubicBezTo>
                  <a:pt x="29206" y="32587"/>
                  <a:pt x="29193" y="32569"/>
                  <a:pt x="29183" y="32554"/>
                </a:cubicBezTo>
                <a:cubicBezTo>
                  <a:pt x="29065" y="32403"/>
                  <a:pt x="28944" y="32250"/>
                  <a:pt x="28824" y="32098"/>
                </a:cubicBezTo>
                <a:cubicBezTo>
                  <a:pt x="28817" y="32088"/>
                  <a:pt x="28808" y="32079"/>
                  <a:pt x="28800" y="32068"/>
                </a:cubicBezTo>
                <a:cubicBezTo>
                  <a:pt x="28749" y="32001"/>
                  <a:pt x="28694" y="31937"/>
                  <a:pt x="28643" y="31873"/>
                </a:cubicBezTo>
                <a:lnTo>
                  <a:pt x="28594" y="31812"/>
                </a:lnTo>
                <a:cubicBezTo>
                  <a:pt x="28550" y="31757"/>
                  <a:pt x="28506" y="31704"/>
                  <a:pt x="28461" y="31648"/>
                </a:cubicBezTo>
                <a:cubicBezTo>
                  <a:pt x="28441" y="31623"/>
                  <a:pt x="28419" y="31597"/>
                  <a:pt x="28399" y="31572"/>
                </a:cubicBezTo>
                <a:cubicBezTo>
                  <a:pt x="28361" y="31523"/>
                  <a:pt x="28319" y="31473"/>
                  <a:pt x="28280" y="31426"/>
                </a:cubicBezTo>
                <a:cubicBezTo>
                  <a:pt x="28271" y="31414"/>
                  <a:pt x="28261" y="31404"/>
                  <a:pt x="28253" y="31392"/>
                </a:cubicBezTo>
                <a:cubicBezTo>
                  <a:pt x="30136" y="29899"/>
                  <a:pt x="31738" y="28109"/>
                  <a:pt x="32936" y="26175"/>
                </a:cubicBezTo>
                <a:close/>
                <a:moveTo>
                  <a:pt x="10080" y="29811"/>
                </a:moveTo>
                <a:cubicBezTo>
                  <a:pt x="10192" y="29811"/>
                  <a:pt x="10303" y="29815"/>
                  <a:pt x="10411" y="29823"/>
                </a:cubicBezTo>
                <a:cubicBezTo>
                  <a:pt x="10511" y="29830"/>
                  <a:pt x="10609" y="29839"/>
                  <a:pt x="10706" y="29852"/>
                </a:cubicBezTo>
                <a:cubicBezTo>
                  <a:pt x="11251" y="30405"/>
                  <a:pt x="11906" y="30845"/>
                  <a:pt x="12655" y="31159"/>
                </a:cubicBezTo>
                <a:cubicBezTo>
                  <a:pt x="12688" y="31239"/>
                  <a:pt x="12722" y="31320"/>
                  <a:pt x="12759" y="31401"/>
                </a:cubicBezTo>
                <a:cubicBezTo>
                  <a:pt x="11572" y="31595"/>
                  <a:pt x="10431" y="32384"/>
                  <a:pt x="9550" y="33612"/>
                </a:cubicBezTo>
                <a:cubicBezTo>
                  <a:pt x="9545" y="33596"/>
                  <a:pt x="9544" y="33578"/>
                  <a:pt x="9541" y="33562"/>
                </a:cubicBezTo>
                <a:cubicBezTo>
                  <a:pt x="9535" y="33531"/>
                  <a:pt x="9532" y="33503"/>
                  <a:pt x="9527" y="33474"/>
                </a:cubicBezTo>
                <a:cubicBezTo>
                  <a:pt x="9523" y="33449"/>
                  <a:pt x="9519" y="33421"/>
                  <a:pt x="9514" y="33396"/>
                </a:cubicBezTo>
                <a:cubicBezTo>
                  <a:pt x="9511" y="33366"/>
                  <a:pt x="9507" y="33337"/>
                  <a:pt x="9501" y="33306"/>
                </a:cubicBezTo>
                <a:cubicBezTo>
                  <a:pt x="9498" y="33281"/>
                  <a:pt x="9494" y="33253"/>
                  <a:pt x="9491" y="33228"/>
                </a:cubicBezTo>
                <a:lnTo>
                  <a:pt x="9479" y="33140"/>
                </a:lnTo>
                <a:cubicBezTo>
                  <a:pt x="9476" y="33113"/>
                  <a:pt x="9472" y="33085"/>
                  <a:pt x="9470" y="33060"/>
                </a:cubicBezTo>
                <a:cubicBezTo>
                  <a:pt x="9467" y="33031"/>
                  <a:pt x="9463" y="33000"/>
                  <a:pt x="9461" y="32971"/>
                </a:cubicBezTo>
                <a:cubicBezTo>
                  <a:pt x="9457" y="32944"/>
                  <a:pt x="9455" y="32916"/>
                  <a:pt x="9452" y="32891"/>
                </a:cubicBezTo>
                <a:cubicBezTo>
                  <a:pt x="9448" y="32862"/>
                  <a:pt x="9447" y="32831"/>
                  <a:pt x="9442" y="32799"/>
                </a:cubicBezTo>
                <a:cubicBezTo>
                  <a:pt x="9441" y="32772"/>
                  <a:pt x="9438" y="32746"/>
                  <a:pt x="9435" y="32718"/>
                </a:cubicBezTo>
                <a:cubicBezTo>
                  <a:pt x="9433" y="32687"/>
                  <a:pt x="9430" y="32656"/>
                  <a:pt x="9427" y="32625"/>
                </a:cubicBezTo>
                <a:cubicBezTo>
                  <a:pt x="9426" y="32599"/>
                  <a:pt x="9424" y="32571"/>
                  <a:pt x="9423" y="32546"/>
                </a:cubicBezTo>
                <a:cubicBezTo>
                  <a:pt x="9420" y="32515"/>
                  <a:pt x="9419" y="32481"/>
                  <a:pt x="9417" y="32450"/>
                </a:cubicBezTo>
                <a:lnTo>
                  <a:pt x="9411" y="32372"/>
                </a:lnTo>
                <a:lnTo>
                  <a:pt x="9407" y="32273"/>
                </a:lnTo>
                <a:cubicBezTo>
                  <a:pt x="9404" y="32247"/>
                  <a:pt x="9404" y="32223"/>
                  <a:pt x="9402" y="32198"/>
                </a:cubicBezTo>
                <a:cubicBezTo>
                  <a:pt x="9401" y="32163"/>
                  <a:pt x="9401" y="32128"/>
                  <a:pt x="9399" y="32095"/>
                </a:cubicBezTo>
                <a:cubicBezTo>
                  <a:pt x="9399" y="32070"/>
                  <a:pt x="9397" y="32047"/>
                  <a:pt x="9397" y="32022"/>
                </a:cubicBezTo>
                <a:cubicBezTo>
                  <a:pt x="9395" y="31982"/>
                  <a:pt x="9395" y="31943"/>
                  <a:pt x="9395" y="31904"/>
                </a:cubicBezTo>
                <a:cubicBezTo>
                  <a:pt x="9395" y="31884"/>
                  <a:pt x="9394" y="31863"/>
                  <a:pt x="9394" y="31842"/>
                </a:cubicBezTo>
                <a:cubicBezTo>
                  <a:pt x="9394" y="31784"/>
                  <a:pt x="9391" y="31725"/>
                  <a:pt x="9391" y="31669"/>
                </a:cubicBezTo>
                <a:lnTo>
                  <a:pt x="9391" y="31665"/>
                </a:lnTo>
                <a:cubicBezTo>
                  <a:pt x="9391" y="31069"/>
                  <a:pt x="9430" y="30460"/>
                  <a:pt x="9508" y="29842"/>
                </a:cubicBezTo>
                <a:cubicBezTo>
                  <a:pt x="9703" y="29822"/>
                  <a:pt x="9894" y="29811"/>
                  <a:pt x="10080" y="29811"/>
                </a:cubicBezTo>
                <a:close/>
                <a:moveTo>
                  <a:pt x="20413" y="32323"/>
                </a:moveTo>
                <a:lnTo>
                  <a:pt x="20413" y="32323"/>
                </a:lnTo>
                <a:cubicBezTo>
                  <a:pt x="19293" y="32878"/>
                  <a:pt x="18167" y="33330"/>
                  <a:pt x="17051" y="33665"/>
                </a:cubicBezTo>
                <a:cubicBezTo>
                  <a:pt x="16985" y="33685"/>
                  <a:pt x="16920" y="33705"/>
                  <a:pt x="16854" y="33722"/>
                </a:cubicBezTo>
                <a:cubicBezTo>
                  <a:pt x="16911" y="33340"/>
                  <a:pt x="17000" y="32991"/>
                  <a:pt x="17114" y="32685"/>
                </a:cubicBezTo>
                <a:cubicBezTo>
                  <a:pt x="17166" y="32690"/>
                  <a:pt x="17214" y="32691"/>
                  <a:pt x="17266" y="32693"/>
                </a:cubicBezTo>
                <a:cubicBezTo>
                  <a:pt x="17276" y="32693"/>
                  <a:pt x="17286" y="32693"/>
                  <a:pt x="17295" y="32694"/>
                </a:cubicBezTo>
                <a:cubicBezTo>
                  <a:pt x="17332" y="32697"/>
                  <a:pt x="17372" y="32699"/>
                  <a:pt x="17410" y="32699"/>
                </a:cubicBezTo>
                <a:cubicBezTo>
                  <a:pt x="17423" y="32699"/>
                  <a:pt x="17438" y="32699"/>
                  <a:pt x="17450" y="32700"/>
                </a:cubicBezTo>
                <a:cubicBezTo>
                  <a:pt x="17485" y="32700"/>
                  <a:pt x="17520" y="32701"/>
                  <a:pt x="17556" y="32701"/>
                </a:cubicBezTo>
                <a:lnTo>
                  <a:pt x="17747" y="32701"/>
                </a:lnTo>
                <a:cubicBezTo>
                  <a:pt x="17783" y="32701"/>
                  <a:pt x="17820" y="32700"/>
                  <a:pt x="17857" y="32700"/>
                </a:cubicBezTo>
                <a:lnTo>
                  <a:pt x="17891" y="32700"/>
                </a:lnTo>
                <a:cubicBezTo>
                  <a:pt x="17935" y="32699"/>
                  <a:pt x="17979" y="32699"/>
                  <a:pt x="18023" y="32697"/>
                </a:cubicBezTo>
                <a:lnTo>
                  <a:pt x="18038" y="32697"/>
                </a:lnTo>
                <a:cubicBezTo>
                  <a:pt x="18139" y="32693"/>
                  <a:pt x="18241" y="32687"/>
                  <a:pt x="18342" y="32679"/>
                </a:cubicBezTo>
                <a:cubicBezTo>
                  <a:pt x="18347" y="32679"/>
                  <a:pt x="18353" y="32679"/>
                  <a:pt x="18359" y="32678"/>
                </a:cubicBezTo>
                <a:lnTo>
                  <a:pt x="18491" y="32668"/>
                </a:lnTo>
                <a:cubicBezTo>
                  <a:pt x="18501" y="32665"/>
                  <a:pt x="18513" y="32665"/>
                  <a:pt x="18523" y="32663"/>
                </a:cubicBezTo>
                <a:cubicBezTo>
                  <a:pt x="18563" y="32660"/>
                  <a:pt x="18603" y="32656"/>
                  <a:pt x="18641" y="32653"/>
                </a:cubicBezTo>
                <a:cubicBezTo>
                  <a:pt x="18654" y="32650"/>
                  <a:pt x="18666" y="32650"/>
                  <a:pt x="18678" y="32649"/>
                </a:cubicBezTo>
                <a:cubicBezTo>
                  <a:pt x="18717" y="32646"/>
                  <a:pt x="18756" y="32640"/>
                  <a:pt x="18795" y="32635"/>
                </a:cubicBezTo>
                <a:cubicBezTo>
                  <a:pt x="18807" y="32634"/>
                  <a:pt x="18820" y="32634"/>
                  <a:pt x="18831" y="32632"/>
                </a:cubicBezTo>
                <a:cubicBezTo>
                  <a:pt x="18873" y="32626"/>
                  <a:pt x="18913" y="32621"/>
                  <a:pt x="18956" y="32616"/>
                </a:cubicBezTo>
                <a:cubicBezTo>
                  <a:pt x="18965" y="32613"/>
                  <a:pt x="18973" y="32613"/>
                  <a:pt x="18981" y="32612"/>
                </a:cubicBezTo>
                <a:cubicBezTo>
                  <a:pt x="19135" y="32591"/>
                  <a:pt x="19293" y="32568"/>
                  <a:pt x="19449" y="32538"/>
                </a:cubicBezTo>
                <a:cubicBezTo>
                  <a:pt x="19451" y="32538"/>
                  <a:pt x="19456" y="32537"/>
                  <a:pt x="19459" y="32537"/>
                </a:cubicBezTo>
                <a:cubicBezTo>
                  <a:pt x="19507" y="32528"/>
                  <a:pt x="19553" y="32521"/>
                  <a:pt x="19601" y="32510"/>
                </a:cubicBezTo>
                <a:lnTo>
                  <a:pt x="19629" y="32506"/>
                </a:lnTo>
                <a:cubicBezTo>
                  <a:pt x="19671" y="32499"/>
                  <a:pt x="19713" y="32488"/>
                  <a:pt x="19756" y="32479"/>
                </a:cubicBezTo>
                <a:cubicBezTo>
                  <a:pt x="19766" y="32478"/>
                  <a:pt x="19778" y="32476"/>
                  <a:pt x="19788" y="32472"/>
                </a:cubicBezTo>
                <a:cubicBezTo>
                  <a:pt x="19831" y="32463"/>
                  <a:pt x="19871" y="32454"/>
                  <a:pt x="19913" y="32444"/>
                </a:cubicBezTo>
                <a:cubicBezTo>
                  <a:pt x="19925" y="32443"/>
                  <a:pt x="19934" y="32441"/>
                  <a:pt x="19944" y="32437"/>
                </a:cubicBezTo>
                <a:cubicBezTo>
                  <a:pt x="19988" y="32428"/>
                  <a:pt x="20032" y="32418"/>
                  <a:pt x="20080" y="32406"/>
                </a:cubicBezTo>
                <a:lnTo>
                  <a:pt x="20102" y="32400"/>
                </a:lnTo>
                <a:cubicBezTo>
                  <a:pt x="20206" y="32376"/>
                  <a:pt x="20310" y="32351"/>
                  <a:pt x="20413" y="32323"/>
                </a:cubicBezTo>
                <a:close/>
                <a:moveTo>
                  <a:pt x="34959" y="27425"/>
                </a:moveTo>
                <a:cubicBezTo>
                  <a:pt x="35132" y="27520"/>
                  <a:pt x="35305" y="27611"/>
                  <a:pt x="35475" y="27699"/>
                </a:cubicBezTo>
                <a:cubicBezTo>
                  <a:pt x="34093" y="29935"/>
                  <a:pt x="32242" y="32007"/>
                  <a:pt x="30062" y="33734"/>
                </a:cubicBezTo>
                <a:cubicBezTo>
                  <a:pt x="30052" y="33719"/>
                  <a:pt x="30043" y="33706"/>
                  <a:pt x="30031" y="33691"/>
                </a:cubicBezTo>
                <a:cubicBezTo>
                  <a:pt x="29999" y="33647"/>
                  <a:pt x="29965" y="33600"/>
                  <a:pt x="29933" y="33556"/>
                </a:cubicBezTo>
                <a:cubicBezTo>
                  <a:pt x="29911" y="33527"/>
                  <a:pt x="29889" y="33496"/>
                  <a:pt x="29867" y="33466"/>
                </a:cubicBezTo>
                <a:cubicBezTo>
                  <a:pt x="29831" y="33421"/>
                  <a:pt x="29796" y="33372"/>
                  <a:pt x="29764" y="33327"/>
                </a:cubicBezTo>
                <a:cubicBezTo>
                  <a:pt x="29742" y="33297"/>
                  <a:pt x="29721" y="33269"/>
                  <a:pt x="29699" y="33241"/>
                </a:cubicBezTo>
                <a:cubicBezTo>
                  <a:pt x="29668" y="33199"/>
                  <a:pt x="29636" y="33157"/>
                  <a:pt x="29605" y="33115"/>
                </a:cubicBezTo>
                <a:cubicBezTo>
                  <a:pt x="31599" y="31403"/>
                  <a:pt x="33394" y="29495"/>
                  <a:pt x="34959" y="27425"/>
                </a:cubicBezTo>
                <a:close/>
                <a:moveTo>
                  <a:pt x="15742" y="32479"/>
                </a:moveTo>
                <a:lnTo>
                  <a:pt x="15742" y="32479"/>
                </a:lnTo>
                <a:cubicBezTo>
                  <a:pt x="15771" y="32487"/>
                  <a:pt x="15801" y="32494"/>
                  <a:pt x="15829" y="32500"/>
                </a:cubicBezTo>
                <a:cubicBezTo>
                  <a:pt x="15846" y="32503"/>
                  <a:pt x="15867" y="32509"/>
                  <a:pt x="15886" y="32512"/>
                </a:cubicBezTo>
                <a:cubicBezTo>
                  <a:pt x="15955" y="32529"/>
                  <a:pt x="16027" y="32544"/>
                  <a:pt x="16099" y="32556"/>
                </a:cubicBezTo>
                <a:cubicBezTo>
                  <a:pt x="16143" y="32566"/>
                  <a:pt x="16189" y="32574"/>
                  <a:pt x="16233" y="32581"/>
                </a:cubicBezTo>
                <a:cubicBezTo>
                  <a:pt x="16248" y="32582"/>
                  <a:pt x="16261" y="32587"/>
                  <a:pt x="16276" y="32588"/>
                </a:cubicBezTo>
                <a:cubicBezTo>
                  <a:pt x="16307" y="32594"/>
                  <a:pt x="16338" y="32599"/>
                  <a:pt x="16369" y="32603"/>
                </a:cubicBezTo>
                <a:cubicBezTo>
                  <a:pt x="16386" y="32604"/>
                  <a:pt x="16402" y="32609"/>
                  <a:pt x="16419" y="32610"/>
                </a:cubicBezTo>
                <a:cubicBezTo>
                  <a:pt x="16448" y="32613"/>
                  <a:pt x="16477" y="32619"/>
                  <a:pt x="16507" y="32624"/>
                </a:cubicBezTo>
                <a:cubicBezTo>
                  <a:pt x="16523" y="32625"/>
                  <a:pt x="16542" y="32628"/>
                  <a:pt x="16558" y="32631"/>
                </a:cubicBezTo>
                <a:lnTo>
                  <a:pt x="16647" y="32641"/>
                </a:lnTo>
                <a:cubicBezTo>
                  <a:pt x="16663" y="32643"/>
                  <a:pt x="16682" y="32644"/>
                  <a:pt x="16698" y="32647"/>
                </a:cubicBezTo>
                <a:cubicBezTo>
                  <a:pt x="16729" y="32650"/>
                  <a:pt x="16758" y="32654"/>
                  <a:pt x="16789" y="32656"/>
                </a:cubicBezTo>
                <a:cubicBezTo>
                  <a:pt x="16804" y="32657"/>
                  <a:pt x="16822" y="32660"/>
                  <a:pt x="16836" y="32662"/>
                </a:cubicBezTo>
                <a:cubicBezTo>
                  <a:pt x="16870" y="32665"/>
                  <a:pt x="16907" y="32669"/>
                  <a:pt x="16942" y="32671"/>
                </a:cubicBezTo>
                <a:cubicBezTo>
                  <a:pt x="16954" y="32671"/>
                  <a:pt x="16964" y="32672"/>
                  <a:pt x="16976" y="32675"/>
                </a:cubicBezTo>
                <a:cubicBezTo>
                  <a:pt x="16985" y="32675"/>
                  <a:pt x="16994" y="32676"/>
                  <a:pt x="17005" y="32676"/>
                </a:cubicBezTo>
                <a:cubicBezTo>
                  <a:pt x="16891" y="32993"/>
                  <a:pt x="16804" y="33355"/>
                  <a:pt x="16749" y="33756"/>
                </a:cubicBezTo>
                <a:cubicBezTo>
                  <a:pt x="16689" y="33775"/>
                  <a:pt x="16626" y="33793"/>
                  <a:pt x="16563" y="33809"/>
                </a:cubicBezTo>
                <a:cubicBezTo>
                  <a:pt x="16357" y="33309"/>
                  <a:pt x="16085" y="32859"/>
                  <a:pt x="15742" y="32479"/>
                </a:cubicBezTo>
                <a:close/>
                <a:moveTo>
                  <a:pt x="28166" y="31444"/>
                </a:moveTo>
                <a:cubicBezTo>
                  <a:pt x="28178" y="31459"/>
                  <a:pt x="28190" y="31472"/>
                  <a:pt x="28202" y="31487"/>
                </a:cubicBezTo>
                <a:cubicBezTo>
                  <a:pt x="28244" y="31538"/>
                  <a:pt x="28287" y="31590"/>
                  <a:pt x="28328" y="31642"/>
                </a:cubicBezTo>
                <a:lnTo>
                  <a:pt x="28384" y="31709"/>
                </a:lnTo>
                <a:cubicBezTo>
                  <a:pt x="28428" y="31765"/>
                  <a:pt x="28472" y="31819"/>
                  <a:pt x="28518" y="31875"/>
                </a:cubicBezTo>
                <a:cubicBezTo>
                  <a:pt x="28534" y="31895"/>
                  <a:pt x="28549" y="31913"/>
                  <a:pt x="28566" y="31934"/>
                </a:cubicBezTo>
                <a:lnTo>
                  <a:pt x="28715" y="32120"/>
                </a:lnTo>
                <a:cubicBezTo>
                  <a:pt x="28725" y="32134"/>
                  <a:pt x="28736" y="32147"/>
                  <a:pt x="28746" y="32159"/>
                </a:cubicBezTo>
                <a:cubicBezTo>
                  <a:pt x="28865" y="32310"/>
                  <a:pt x="28986" y="32463"/>
                  <a:pt x="29103" y="32616"/>
                </a:cubicBezTo>
                <a:cubicBezTo>
                  <a:pt x="29112" y="32628"/>
                  <a:pt x="29122" y="32641"/>
                  <a:pt x="29133" y="32654"/>
                </a:cubicBezTo>
                <a:cubicBezTo>
                  <a:pt x="29183" y="32716"/>
                  <a:pt x="29230" y="32781"/>
                  <a:pt x="29277" y="32844"/>
                </a:cubicBezTo>
                <a:cubicBezTo>
                  <a:pt x="29296" y="32868"/>
                  <a:pt x="29314" y="32891"/>
                  <a:pt x="29333" y="32918"/>
                </a:cubicBezTo>
                <a:cubicBezTo>
                  <a:pt x="29371" y="32969"/>
                  <a:pt x="29412" y="33021"/>
                  <a:pt x="29450" y="33072"/>
                </a:cubicBezTo>
                <a:cubicBezTo>
                  <a:pt x="29458" y="33081"/>
                  <a:pt x="29465" y="33090"/>
                  <a:pt x="29473" y="33102"/>
                </a:cubicBezTo>
                <a:cubicBezTo>
                  <a:pt x="29117" y="33405"/>
                  <a:pt x="28753" y="33702"/>
                  <a:pt x="28386" y="33994"/>
                </a:cubicBezTo>
                <a:cubicBezTo>
                  <a:pt x="27924" y="33435"/>
                  <a:pt x="27466" y="32853"/>
                  <a:pt x="27032" y="32276"/>
                </a:cubicBezTo>
                <a:cubicBezTo>
                  <a:pt x="27415" y="32013"/>
                  <a:pt x="27794" y="31737"/>
                  <a:pt x="28166" y="31444"/>
                </a:cubicBezTo>
                <a:close/>
                <a:moveTo>
                  <a:pt x="9410" y="29852"/>
                </a:moveTo>
                <a:cubicBezTo>
                  <a:pt x="9333" y="30466"/>
                  <a:pt x="9294" y="31072"/>
                  <a:pt x="9294" y="31663"/>
                </a:cubicBezTo>
                <a:cubicBezTo>
                  <a:pt x="9294" y="31723"/>
                  <a:pt x="9294" y="31784"/>
                  <a:pt x="9297" y="31844"/>
                </a:cubicBezTo>
                <a:cubicBezTo>
                  <a:pt x="9297" y="31862"/>
                  <a:pt x="9297" y="31878"/>
                  <a:pt x="9298" y="31897"/>
                </a:cubicBezTo>
                <a:cubicBezTo>
                  <a:pt x="9298" y="31940"/>
                  <a:pt x="9299" y="31981"/>
                  <a:pt x="9301" y="32023"/>
                </a:cubicBezTo>
                <a:cubicBezTo>
                  <a:pt x="9301" y="32044"/>
                  <a:pt x="9304" y="32066"/>
                  <a:pt x="9304" y="32087"/>
                </a:cubicBezTo>
                <a:cubicBezTo>
                  <a:pt x="9305" y="32125"/>
                  <a:pt x="9305" y="32163"/>
                  <a:pt x="9307" y="32201"/>
                </a:cubicBezTo>
                <a:cubicBezTo>
                  <a:pt x="9308" y="32226"/>
                  <a:pt x="9308" y="32248"/>
                  <a:pt x="9311" y="32271"/>
                </a:cubicBezTo>
                <a:cubicBezTo>
                  <a:pt x="9313" y="32307"/>
                  <a:pt x="9314" y="32341"/>
                  <a:pt x="9316" y="32378"/>
                </a:cubicBezTo>
                <a:cubicBezTo>
                  <a:pt x="9319" y="32404"/>
                  <a:pt x="9320" y="32428"/>
                  <a:pt x="9322" y="32454"/>
                </a:cubicBezTo>
                <a:cubicBezTo>
                  <a:pt x="9323" y="32487"/>
                  <a:pt x="9326" y="32521"/>
                  <a:pt x="9329" y="32553"/>
                </a:cubicBezTo>
                <a:cubicBezTo>
                  <a:pt x="9330" y="32579"/>
                  <a:pt x="9333" y="32606"/>
                  <a:pt x="9335" y="32632"/>
                </a:cubicBezTo>
                <a:cubicBezTo>
                  <a:pt x="9336" y="32663"/>
                  <a:pt x="9341" y="32697"/>
                  <a:pt x="9342" y="32728"/>
                </a:cubicBezTo>
                <a:cubicBezTo>
                  <a:pt x="9344" y="32756"/>
                  <a:pt x="9348" y="32781"/>
                  <a:pt x="9349" y="32809"/>
                </a:cubicBezTo>
                <a:cubicBezTo>
                  <a:pt x="9352" y="32840"/>
                  <a:pt x="9355" y="32871"/>
                  <a:pt x="9358" y="32900"/>
                </a:cubicBezTo>
                <a:cubicBezTo>
                  <a:pt x="9363" y="32928"/>
                  <a:pt x="9364" y="32956"/>
                  <a:pt x="9367" y="32984"/>
                </a:cubicBezTo>
                <a:cubicBezTo>
                  <a:pt x="9372" y="33013"/>
                  <a:pt x="9373" y="33044"/>
                  <a:pt x="9377" y="33074"/>
                </a:cubicBezTo>
                <a:cubicBezTo>
                  <a:pt x="9380" y="33102"/>
                  <a:pt x="9385" y="33128"/>
                  <a:pt x="9388" y="33157"/>
                </a:cubicBezTo>
                <a:cubicBezTo>
                  <a:pt x="9392" y="33187"/>
                  <a:pt x="9395" y="33215"/>
                  <a:pt x="9399" y="33244"/>
                </a:cubicBezTo>
                <a:cubicBezTo>
                  <a:pt x="9402" y="33274"/>
                  <a:pt x="9407" y="33302"/>
                  <a:pt x="9410" y="33330"/>
                </a:cubicBezTo>
                <a:lnTo>
                  <a:pt x="9422" y="33412"/>
                </a:lnTo>
                <a:cubicBezTo>
                  <a:pt x="9424" y="33441"/>
                  <a:pt x="9430" y="33469"/>
                  <a:pt x="9433" y="33496"/>
                </a:cubicBezTo>
                <a:cubicBezTo>
                  <a:pt x="9438" y="33524"/>
                  <a:pt x="9444" y="33552"/>
                  <a:pt x="9447" y="33580"/>
                </a:cubicBezTo>
                <a:cubicBezTo>
                  <a:pt x="9452" y="33609"/>
                  <a:pt x="9455" y="33635"/>
                  <a:pt x="9461" y="33665"/>
                </a:cubicBezTo>
                <a:cubicBezTo>
                  <a:pt x="9466" y="33685"/>
                  <a:pt x="9469" y="33703"/>
                  <a:pt x="9470" y="33724"/>
                </a:cubicBezTo>
                <a:cubicBezTo>
                  <a:pt x="9407" y="33818"/>
                  <a:pt x="9344" y="33913"/>
                  <a:pt x="9282" y="34011"/>
                </a:cubicBezTo>
                <a:cubicBezTo>
                  <a:pt x="9242" y="34000"/>
                  <a:pt x="9202" y="33990"/>
                  <a:pt x="9164" y="33980"/>
                </a:cubicBezTo>
                <a:cubicBezTo>
                  <a:pt x="9114" y="33965"/>
                  <a:pt x="9064" y="33950"/>
                  <a:pt x="9014" y="33934"/>
                </a:cubicBezTo>
                <a:cubicBezTo>
                  <a:pt x="8974" y="33921"/>
                  <a:pt x="8933" y="33909"/>
                  <a:pt x="8894" y="33897"/>
                </a:cubicBezTo>
                <a:cubicBezTo>
                  <a:pt x="8844" y="33880"/>
                  <a:pt x="8796" y="33863"/>
                  <a:pt x="8746" y="33847"/>
                </a:cubicBezTo>
                <a:cubicBezTo>
                  <a:pt x="8705" y="33834"/>
                  <a:pt x="8667" y="33821"/>
                  <a:pt x="8627" y="33808"/>
                </a:cubicBezTo>
                <a:cubicBezTo>
                  <a:pt x="8579" y="33790"/>
                  <a:pt x="8532" y="33772"/>
                  <a:pt x="8483" y="33753"/>
                </a:cubicBezTo>
                <a:cubicBezTo>
                  <a:pt x="8445" y="33738"/>
                  <a:pt x="8404" y="33727"/>
                  <a:pt x="8365" y="33709"/>
                </a:cubicBezTo>
                <a:cubicBezTo>
                  <a:pt x="8318" y="33691"/>
                  <a:pt x="8271" y="33672"/>
                  <a:pt x="8224" y="33653"/>
                </a:cubicBezTo>
                <a:cubicBezTo>
                  <a:pt x="8186" y="33637"/>
                  <a:pt x="8146" y="33621"/>
                  <a:pt x="8108" y="33606"/>
                </a:cubicBezTo>
                <a:lnTo>
                  <a:pt x="7970" y="33546"/>
                </a:lnTo>
                <a:cubicBezTo>
                  <a:pt x="7932" y="33530"/>
                  <a:pt x="7895" y="33512"/>
                  <a:pt x="7857" y="33496"/>
                </a:cubicBezTo>
                <a:cubicBezTo>
                  <a:pt x="7812" y="33477"/>
                  <a:pt x="7767" y="33453"/>
                  <a:pt x="7723" y="33433"/>
                </a:cubicBezTo>
                <a:cubicBezTo>
                  <a:pt x="7686" y="33413"/>
                  <a:pt x="7646" y="33397"/>
                  <a:pt x="7609" y="33378"/>
                </a:cubicBezTo>
                <a:cubicBezTo>
                  <a:pt x="7565" y="33356"/>
                  <a:pt x="7524" y="33334"/>
                  <a:pt x="7480" y="33312"/>
                </a:cubicBezTo>
                <a:cubicBezTo>
                  <a:pt x="7443" y="33294"/>
                  <a:pt x="7406" y="33274"/>
                  <a:pt x="7370" y="33256"/>
                </a:cubicBezTo>
                <a:cubicBezTo>
                  <a:pt x="7327" y="33234"/>
                  <a:pt x="7284" y="33209"/>
                  <a:pt x="7245" y="33185"/>
                </a:cubicBezTo>
                <a:lnTo>
                  <a:pt x="7134" y="33125"/>
                </a:lnTo>
                <a:cubicBezTo>
                  <a:pt x="7093" y="33100"/>
                  <a:pt x="7053" y="33077"/>
                  <a:pt x="7012" y="33052"/>
                </a:cubicBezTo>
                <a:cubicBezTo>
                  <a:pt x="6975" y="33029"/>
                  <a:pt x="6940" y="33009"/>
                  <a:pt x="6903" y="32987"/>
                </a:cubicBezTo>
                <a:cubicBezTo>
                  <a:pt x="6864" y="32963"/>
                  <a:pt x="6825" y="32935"/>
                  <a:pt x="6786" y="32912"/>
                </a:cubicBezTo>
                <a:cubicBezTo>
                  <a:pt x="6752" y="32890"/>
                  <a:pt x="6715" y="32865"/>
                  <a:pt x="6680" y="32841"/>
                </a:cubicBezTo>
                <a:cubicBezTo>
                  <a:pt x="6642" y="32816"/>
                  <a:pt x="6602" y="32788"/>
                  <a:pt x="6565" y="32762"/>
                </a:cubicBezTo>
                <a:cubicBezTo>
                  <a:pt x="6531" y="32738"/>
                  <a:pt x="6496" y="32715"/>
                  <a:pt x="6461" y="32688"/>
                </a:cubicBezTo>
                <a:cubicBezTo>
                  <a:pt x="6430" y="32665"/>
                  <a:pt x="6399" y="32643"/>
                  <a:pt x="6365" y="32619"/>
                </a:cubicBezTo>
                <a:cubicBezTo>
                  <a:pt x="6362" y="32501"/>
                  <a:pt x="6359" y="32382"/>
                  <a:pt x="6359" y="32260"/>
                </a:cubicBezTo>
                <a:cubicBezTo>
                  <a:pt x="6361" y="31867"/>
                  <a:pt x="6377" y="31469"/>
                  <a:pt x="6406" y="31066"/>
                </a:cubicBezTo>
                <a:cubicBezTo>
                  <a:pt x="6409" y="31064"/>
                  <a:pt x="6414" y="31060"/>
                  <a:pt x="6417" y="31059"/>
                </a:cubicBezTo>
                <a:cubicBezTo>
                  <a:pt x="6436" y="31045"/>
                  <a:pt x="6452" y="31032"/>
                  <a:pt x="6470" y="31022"/>
                </a:cubicBezTo>
                <a:cubicBezTo>
                  <a:pt x="6492" y="31007"/>
                  <a:pt x="6514" y="30991"/>
                  <a:pt x="6536" y="30976"/>
                </a:cubicBezTo>
                <a:cubicBezTo>
                  <a:pt x="6555" y="30964"/>
                  <a:pt x="6571" y="30951"/>
                  <a:pt x="6590" y="30941"/>
                </a:cubicBezTo>
                <a:cubicBezTo>
                  <a:pt x="6612" y="30926"/>
                  <a:pt x="6636" y="30911"/>
                  <a:pt x="6658" y="30897"/>
                </a:cubicBezTo>
                <a:cubicBezTo>
                  <a:pt x="6675" y="30885"/>
                  <a:pt x="6693" y="30875"/>
                  <a:pt x="6711" y="30861"/>
                </a:cubicBezTo>
                <a:cubicBezTo>
                  <a:pt x="6734" y="30847"/>
                  <a:pt x="6756" y="30832"/>
                  <a:pt x="6781" y="30817"/>
                </a:cubicBezTo>
                <a:cubicBezTo>
                  <a:pt x="6798" y="30806"/>
                  <a:pt x="6815" y="30795"/>
                  <a:pt x="6833" y="30783"/>
                </a:cubicBezTo>
                <a:cubicBezTo>
                  <a:pt x="6856" y="30769"/>
                  <a:pt x="6880" y="30757"/>
                  <a:pt x="6902" y="30742"/>
                </a:cubicBezTo>
                <a:cubicBezTo>
                  <a:pt x="6918" y="30731"/>
                  <a:pt x="6937" y="30722"/>
                  <a:pt x="6953" y="30710"/>
                </a:cubicBezTo>
                <a:cubicBezTo>
                  <a:pt x="6977" y="30695"/>
                  <a:pt x="7000" y="30683"/>
                  <a:pt x="7026" y="30670"/>
                </a:cubicBezTo>
                <a:cubicBezTo>
                  <a:pt x="7042" y="30661"/>
                  <a:pt x="7059" y="30650"/>
                  <a:pt x="7077" y="30641"/>
                </a:cubicBezTo>
                <a:cubicBezTo>
                  <a:pt x="7101" y="30628"/>
                  <a:pt x="7124" y="30613"/>
                  <a:pt x="7151" y="30601"/>
                </a:cubicBezTo>
                <a:cubicBezTo>
                  <a:pt x="7167" y="30591"/>
                  <a:pt x="7184" y="30582"/>
                  <a:pt x="7202" y="30573"/>
                </a:cubicBezTo>
                <a:cubicBezTo>
                  <a:pt x="7226" y="30560"/>
                  <a:pt x="7251" y="30547"/>
                  <a:pt x="7276" y="30535"/>
                </a:cubicBezTo>
                <a:cubicBezTo>
                  <a:pt x="7292" y="30525"/>
                  <a:pt x="7308" y="30516"/>
                  <a:pt x="7327" y="30508"/>
                </a:cubicBezTo>
                <a:cubicBezTo>
                  <a:pt x="7352" y="30495"/>
                  <a:pt x="7376" y="30483"/>
                  <a:pt x="7402" y="30472"/>
                </a:cubicBezTo>
                <a:cubicBezTo>
                  <a:pt x="7418" y="30463"/>
                  <a:pt x="7434" y="30455"/>
                  <a:pt x="7454" y="30447"/>
                </a:cubicBezTo>
                <a:cubicBezTo>
                  <a:pt x="7479" y="30433"/>
                  <a:pt x="7505" y="30422"/>
                  <a:pt x="7530" y="30410"/>
                </a:cubicBezTo>
                <a:cubicBezTo>
                  <a:pt x="7548" y="30401"/>
                  <a:pt x="7564" y="30392"/>
                  <a:pt x="7580" y="30385"/>
                </a:cubicBezTo>
                <a:cubicBezTo>
                  <a:pt x="7606" y="30375"/>
                  <a:pt x="7632" y="30361"/>
                  <a:pt x="7658" y="30350"/>
                </a:cubicBezTo>
                <a:lnTo>
                  <a:pt x="7707" y="30327"/>
                </a:lnTo>
                <a:cubicBezTo>
                  <a:pt x="7733" y="30317"/>
                  <a:pt x="7758" y="30307"/>
                  <a:pt x="7786" y="30295"/>
                </a:cubicBezTo>
                <a:cubicBezTo>
                  <a:pt x="7802" y="30288"/>
                  <a:pt x="7820" y="30280"/>
                  <a:pt x="7836" y="30275"/>
                </a:cubicBezTo>
                <a:cubicBezTo>
                  <a:pt x="7861" y="30264"/>
                  <a:pt x="7889" y="30254"/>
                  <a:pt x="7915" y="30244"/>
                </a:cubicBezTo>
                <a:cubicBezTo>
                  <a:pt x="7932" y="30236"/>
                  <a:pt x="7948" y="30230"/>
                  <a:pt x="7964" y="30223"/>
                </a:cubicBezTo>
                <a:cubicBezTo>
                  <a:pt x="7990" y="30213"/>
                  <a:pt x="8018" y="30204"/>
                  <a:pt x="8043" y="30194"/>
                </a:cubicBezTo>
                <a:cubicBezTo>
                  <a:pt x="8060" y="30189"/>
                  <a:pt x="8077" y="30182"/>
                  <a:pt x="8093" y="30176"/>
                </a:cubicBezTo>
                <a:cubicBezTo>
                  <a:pt x="8121" y="30167"/>
                  <a:pt x="8146" y="30157"/>
                  <a:pt x="8174" y="30148"/>
                </a:cubicBezTo>
                <a:lnTo>
                  <a:pt x="8224" y="30132"/>
                </a:lnTo>
                <a:cubicBezTo>
                  <a:pt x="8251" y="30123"/>
                  <a:pt x="8277" y="30113"/>
                  <a:pt x="8305" y="30105"/>
                </a:cubicBezTo>
                <a:lnTo>
                  <a:pt x="8354" y="30089"/>
                </a:lnTo>
                <a:cubicBezTo>
                  <a:pt x="8382" y="30080"/>
                  <a:pt x="8410" y="30073"/>
                  <a:pt x="8438" y="30063"/>
                </a:cubicBezTo>
                <a:cubicBezTo>
                  <a:pt x="8454" y="30058"/>
                  <a:pt x="8470" y="30054"/>
                  <a:pt x="8488" y="30048"/>
                </a:cubicBezTo>
                <a:cubicBezTo>
                  <a:pt x="8514" y="30041"/>
                  <a:pt x="8542" y="30032"/>
                  <a:pt x="8570" y="30024"/>
                </a:cubicBezTo>
                <a:cubicBezTo>
                  <a:pt x="8586" y="30022"/>
                  <a:pt x="8601" y="30016"/>
                  <a:pt x="8617" y="30011"/>
                </a:cubicBezTo>
                <a:lnTo>
                  <a:pt x="8701" y="29989"/>
                </a:lnTo>
                <a:cubicBezTo>
                  <a:pt x="8717" y="29986"/>
                  <a:pt x="8733" y="29980"/>
                  <a:pt x="8748" y="29977"/>
                </a:cubicBezTo>
                <a:cubicBezTo>
                  <a:pt x="8776" y="29970"/>
                  <a:pt x="8804" y="29964"/>
                  <a:pt x="8833" y="29957"/>
                </a:cubicBezTo>
                <a:cubicBezTo>
                  <a:pt x="8849" y="29954"/>
                  <a:pt x="8864" y="29949"/>
                  <a:pt x="8880" y="29947"/>
                </a:cubicBezTo>
                <a:cubicBezTo>
                  <a:pt x="8908" y="29941"/>
                  <a:pt x="8938" y="29933"/>
                  <a:pt x="8966" y="29927"/>
                </a:cubicBezTo>
                <a:cubicBezTo>
                  <a:pt x="8980" y="29924"/>
                  <a:pt x="8996" y="29920"/>
                  <a:pt x="9011" y="29919"/>
                </a:cubicBezTo>
                <a:lnTo>
                  <a:pt x="9099" y="29902"/>
                </a:lnTo>
                <a:cubicBezTo>
                  <a:pt x="9114" y="29899"/>
                  <a:pt x="9129" y="29897"/>
                  <a:pt x="9144" y="29892"/>
                </a:cubicBezTo>
                <a:cubicBezTo>
                  <a:pt x="9176" y="29886"/>
                  <a:pt x="9208" y="29882"/>
                  <a:pt x="9241" y="29876"/>
                </a:cubicBezTo>
                <a:cubicBezTo>
                  <a:pt x="9252" y="29874"/>
                  <a:pt x="9263" y="29873"/>
                  <a:pt x="9276" y="29870"/>
                </a:cubicBezTo>
                <a:cubicBezTo>
                  <a:pt x="9320" y="29863"/>
                  <a:pt x="9364" y="29858"/>
                  <a:pt x="9408" y="29852"/>
                </a:cubicBezTo>
                <a:close/>
                <a:moveTo>
                  <a:pt x="9497" y="33862"/>
                </a:moveTo>
                <a:cubicBezTo>
                  <a:pt x="9500" y="33878"/>
                  <a:pt x="9501" y="33896"/>
                  <a:pt x="9505" y="33912"/>
                </a:cubicBezTo>
                <a:cubicBezTo>
                  <a:pt x="9511" y="33941"/>
                  <a:pt x="9517" y="33968"/>
                  <a:pt x="9523" y="33997"/>
                </a:cubicBezTo>
                <a:lnTo>
                  <a:pt x="9541" y="34075"/>
                </a:lnTo>
                <a:cubicBezTo>
                  <a:pt x="9536" y="34075"/>
                  <a:pt x="9539" y="34077"/>
                  <a:pt x="9539" y="34080"/>
                </a:cubicBezTo>
                <a:cubicBezTo>
                  <a:pt x="9505" y="34072"/>
                  <a:pt x="9473" y="34062"/>
                  <a:pt x="9439" y="34055"/>
                </a:cubicBezTo>
                <a:cubicBezTo>
                  <a:pt x="9419" y="34050"/>
                  <a:pt x="9401" y="34044"/>
                  <a:pt x="9380" y="34039"/>
                </a:cubicBezTo>
                <a:cubicBezTo>
                  <a:pt x="9419" y="33978"/>
                  <a:pt x="9455" y="33919"/>
                  <a:pt x="9497" y="33862"/>
                </a:cubicBezTo>
                <a:close/>
                <a:moveTo>
                  <a:pt x="13464" y="31456"/>
                </a:moveTo>
                <a:cubicBezTo>
                  <a:pt x="13489" y="31457"/>
                  <a:pt x="13512" y="31457"/>
                  <a:pt x="13536" y="31459"/>
                </a:cubicBezTo>
                <a:lnTo>
                  <a:pt x="13540" y="31459"/>
                </a:lnTo>
                <a:lnTo>
                  <a:pt x="13544" y="31464"/>
                </a:lnTo>
                <a:cubicBezTo>
                  <a:pt x="13556" y="31473"/>
                  <a:pt x="13566" y="31481"/>
                  <a:pt x="13580" y="31491"/>
                </a:cubicBezTo>
                <a:cubicBezTo>
                  <a:pt x="13633" y="31529"/>
                  <a:pt x="13687" y="31567"/>
                  <a:pt x="13742" y="31604"/>
                </a:cubicBezTo>
                <a:cubicBezTo>
                  <a:pt x="13750" y="31612"/>
                  <a:pt x="13762" y="31617"/>
                  <a:pt x="13771" y="31625"/>
                </a:cubicBezTo>
                <a:cubicBezTo>
                  <a:pt x="13817" y="31656"/>
                  <a:pt x="13865" y="31687"/>
                  <a:pt x="13912" y="31716"/>
                </a:cubicBezTo>
                <a:cubicBezTo>
                  <a:pt x="13927" y="31726"/>
                  <a:pt x="13940" y="31735"/>
                  <a:pt x="13955" y="31742"/>
                </a:cubicBezTo>
                <a:cubicBezTo>
                  <a:pt x="14012" y="31778"/>
                  <a:pt x="14070" y="31812"/>
                  <a:pt x="14128" y="31845"/>
                </a:cubicBezTo>
                <a:cubicBezTo>
                  <a:pt x="14131" y="31847"/>
                  <a:pt x="14136" y="31848"/>
                  <a:pt x="14139" y="31853"/>
                </a:cubicBezTo>
                <a:cubicBezTo>
                  <a:pt x="14195" y="31884"/>
                  <a:pt x="14249" y="31913"/>
                  <a:pt x="14305" y="31943"/>
                </a:cubicBezTo>
                <a:cubicBezTo>
                  <a:pt x="14320" y="31950"/>
                  <a:pt x="14336" y="31959"/>
                  <a:pt x="14350" y="31966"/>
                </a:cubicBezTo>
                <a:cubicBezTo>
                  <a:pt x="14405" y="31994"/>
                  <a:pt x="14461" y="32022"/>
                  <a:pt x="14515" y="32047"/>
                </a:cubicBezTo>
                <a:cubicBezTo>
                  <a:pt x="14521" y="32051"/>
                  <a:pt x="14527" y="32053"/>
                  <a:pt x="14534" y="32057"/>
                </a:cubicBezTo>
                <a:cubicBezTo>
                  <a:pt x="14595" y="32087"/>
                  <a:pt x="14658" y="32113"/>
                  <a:pt x="14720" y="32140"/>
                </a:cubicBezTo>
                <a:cubicBezTo>
                  <a:pt x="14736" y="32147"/>
                  <a:pt x="14751" y="32153"/>
                  <a:pt x="14768" y="32160"/>
                </a:cubicBezTo>
                <a:cubicBezTo>
                  <a:pt x="14820" y="32182"/>
                  <a:pt x="14873" y="32201"/>
                  <a:pt x="14926" y="32223"/>
                </a:cubicBezTo>
                <a:cubicBezTo>
                  <a:pt x="14939" y="32229"/>
                  <a:pt x="14952" y="32235"/>
                  <a:pt x="14964" y="32238"/>
                </a:cubicBezTo>
                <a:cubicBezTo>
                  <a:pt x="15029" y="32263"/>
                  <a:pt x="15093" y="32287"/>
                  <a:pt x="15159" y="32309"/>
                </a:cubicBezTo>
                <a:cubicBezTo>
                  <a:pt x="15174" y="32315"/>
                  <a:pt x="15189" y="32318"/>
                  <a:pt x="15204" y="32323"/>
                </a:cubicBezTo>
                <a:cubicBezTo>
                  <a:pt x="15257" y="32341"/>
                  <a:pt x="15312" y="32359"/>
                  <a:pt x="15365" y="32375"/>
                </a:cubicBezTo>
                <a:cubicBezTo>
                  <a:pt x="15382" y="32381"/>
                  <a:pt x="15398" y="32385"/>
                  <a:pt x="15415" y="32390"/>
                </a:cubicBezTo>
                <a:cubicBezTo>
                  <a:pt x="15464" y="32404"/>
                  <a:pt x="15514" y="32419"/>
                  <a:pt x="15565" y="32432"/>
                </a:cubicBezTo>
                <a:cubicBezTo>
                  <a:pt x="15946" y="32822"/>
                  <a:pt x="16246" y="33297"/>
                  <a:pt x="16469" y="33833"/>
                </a:cubicBezTo>
                <a:cubicBezTo>
                  <a:pt x="16096" y="33933"/>
                  <a:pt x="15726" y="34021"/>
                  <a:pt x="15358" y="34094"/>
                </a:cubicBezTo>
                <a:cubicBezTo>
                  <a:pt x="14864" y="33824"/>
                  <a:pt x="14420" y="33487"/>
                  <a:pt x="14030" y="33094"/>
                </a:cubicBezTo>
                <a:cubicBezTo>
                  <a:pt x="14028" y="33082"/>
                  <a:pt x="14028" y="33072"/>
                  <a:pt x="14027" y="33062"/>
                </a:cubicBezTo>
                <a:cubicBezTo>
                  <a:pt x="14021" y="33024"/>
                  <a:pt x="14015" y="32987"/>
                  <a:pt x="14009" y="32949"/>
                </a:cubicBezTo>
                <a:lnTo>
                  <a:pt x="14005" y="32915"/>
                </a:lnTo>
                <a:cubicBezTo>
                  <a:pt x="14000" y="32888"/>
                  <a:pt x="13996" y="32860"/>
                  <a:pt x="13990" y="32834"/>
                </a:cubicBezTo>
                <a:cubicBezTo>
                  <a:pt x="13986" y="32819"/>
                  <a:pt x="13984" y="32803"/>
                  <a:pt x="13981" y="32788"/>
                </a:cubicBezTo>
                <a:cubicBezTo>
                  <a:pt x="13977" y="32766"/>
                  <a:pt x="13971" y="32744"/>
                  <a:pt x="13968" y="32722"/>
                </a:cubicBezTo>
                <a:lnTo>
                  <a:pt x="13956" y="32672"/>
                </a:lnTo>
                <a:cubicBezTo>
                  <a:pt x="13952" y="32653"/>
                  <a:pt x="13947" y="32631"/>
                  <a:pt x="13942" y="32610"/>
                </a:cubicBezTo>
                <a:cubicBezTo>
                  <a:pt x="13939" y="32594"/>
                  <a:pt x="13933" y="32576"/>
                  <a:pt x="13930" y="32559"/>
                </a:cubicBezTo>
                <a:lnTo>
                  <a:pt x="13912" y="32499"/>
                </a:lnTo>
                <a:cubicBezTo>
                  <a:pt x="13908" y="32481"/>
                  <a:pt x="13903" y="32463"/>
                  <a:pt x="13897" y="32447"/>
                </a:cubicBezTo>
                <a:cubicBezTo>
                  <a:pt x="13893" y="32426"/>
                  <a:pt x="13887" y="32407"/>
                  <a:pt x="13881" y="32388"/>
                </a:cubicBezTo>
                <a:cubicBezTo>
                  <a:pt x="13875" y="32371"/>
                  <a:pt x="13871" y="32354"/>
                  <a:pt x="13867" y="32337"/>
                </a:cubicBezTo>
                <a:cubicBezTo>
                  <a:pt x="13861" y="32316"/>
                  <a:pt x="13853" y="32297"/>
                  <a:pt x="13849" y="32278"/>
                </a:cubicBezTo>
                <a:lnTo>
                  <a:pt x="13831" y="32228"/>
                </a:lnTo>
                <a:cubicBezTo>
                  <a:pt x="13824" y="32207"/>
                  <a:pt x="13819" y="32190"/>
                  <a:pt x="13812" y="32169"/>
                </a:cubicBezTo>
                <a:cubicBezTo>
                  <a:pt x="13806" y="32153"/>
                  <a:pt x="13800" y="32135"/>
                  <a:pt x="13793" y="32120"/>
                </a:cubicBezTo>
                <a:cubicBezTo>
                  <a:pt x="13786" y="32101"/>
                  <a:pt x="13778" y="32082"/>
                  <a:pt x="13769" y="32062"/>
                </a:cubicBezTo>
                <a:cubicBezTo>
                  <a:pt x="13764" y="32047"/>
                  <a:pt x="13756" y="32031"/>
                  <a:pt x="13750" y="32016"/>
                </a:cubicBezTo>
                <a:cubicBezTo>
                  <a:pt x="13742" y="31994"/>
                  <a:pt x="13733" y="31973"/>
                  <a:pt x="13724" y="31951"/>
                </a:cubicBezTo>
                <a:cubicBezTo>
                  <a:pt x="13718" y="31940"/>
                  <a:pt x="13712" y="31925"/>
                  <a:pt x="13706" y="31912"/>
                </a:cubicBezTo>
                <a:cubicBezTo>
                  <a:pt x="13692" y="31878"/>
                  <a:pt x="13675" y="31845"/>
                  <a:pt x="13661" y="31812"/>
                </a:cubicBezTo>
                <a:lnTo>
                  <a:pt x="13644" y="31779"/>
                </a:lnTo>
                <a:lnTo>
                  <a:pt x="13611" y="31713"/>
                </a:lnTo>
                <a:cubicBezTo>
                  <a:pt x="13603" y="31698"/>
                  <a:pt x="13596" y="31685"/>
                  <a:pt x="13589" y="31670"/>
                </a:cubicBezTo>
                <a:cubicBezTo>
                  <a:pt x="13578" y="31653"/>
                  <a:pt x="13569" y="31632"/>
                  <a:pt x="13558" y="31613"/>
                </a:cubicBezTo>
                <a:cubicBezTo>
                  <a:pt x="13549" y="31598"/>
                  <a:pt x="13541" y="31584"/>
                  <a:pt x="13533" y="31569"/>
                </a:cubicBezTo>
                <a:cubicBezTo>
                  <a:pt x="13521" y="31551"/>
                  <a:pt x="13512" y="31535"/>
                  <a:pt x="13500" y="31516"/>
                </a:cubicBezTo>
                <a:lnTo>
                  <a:pt x="13474" y="31472"/>
                </a:lnTo>
                <a:cubicBezTo>
                  <a:pt x="13469" y="31466"/>
                  <a:pt x="13468" y="31462"/>
                  <a:pt x="13464" y="31456"/>
                </a:cubicBezTo>
                <a:close/>
                <a:moveTo>
                  <a:pt x="3281" y="31084"/>
                </a:moveTo>
                <a:lnTo>
                  <a:pt x="3281" y="31084"/>
                </a:lnTo>
                <a:cubicBezTo>
                  <a:pt x="3269" y="31334"/>
                  <a:pt x="3263" y="31582"/>
                  <a:pt x="3266" y="31829"/>
                </a:cubicBezTo>
                <a:cubicBezTo>
                  <a:pt x="3267" y="32624"/>
                  <a:pt x="3325" y="33388"/>
                  <a:pt x="3437" y="34124"/>
                </a:cubicBezTo>
                <a:cubicBezTo>
                  <a:pt x="3001" y="33640"/>
                  <a:pt x="2611" y="33109"/>
                  <a:pt x="2275" y="32528"/>
                </a:cubicBezTo>
                <a:cubicBezTo>
                  <a:pt x="2526" y="32025"/>
                  <a:pt x="2864" y="31538"/>
                  <a:pt x="3281" y="31084"/>
                </a:cubicBezTo>
                <a:close/>
                <a:moveTo>
                  <a:pt x="16739" y="33863"/>
                </a:moveTo>
                <a:lnTo>
                  <a:pt x="16739" y="33863"/>
                </a:lnTo>
                <a:cubicBezTo>
                  <a:pt x="16726" y="33974"/>
                  <a:pt x="16714" y="34084"/>
                  <a:pt x="16705" y="34197"/>
                </a:cubicBezTo>
                <a:cubicBezTo>
                  <a:pt x="16673" y="34096"/>
                  <a:pt x="16638" y="33999"/>
                  <a:pt x="16599" y="33900"/>
                </a:cubicBezTo>
                <a:cubicBezTo>
                  <a:pt x="16616" y="33897"/>
                  <a:pt x="16632" y="33891"/>
                  <a:pt x="16648" y="33888"/>
                </a:cubicBezTo>
                <a:cubicBezTo>
                  <a:pt x="16677" y="33881"/>
                  <a:pt x="16707" y="33871"/>
                  <a:pt x="16739" y="33863"/>
                </a:cubicBezTo>
                <a:close/>
                <a:moveTo>
                  <a:pt x="14050" y="33250"/>
                </a:moveTo>
                <a:lnTo>
                  <a:pt x="14050" y="33250"/>
                </a:lnTo>
                <a:cubicBezTo>
                  <a:pt x="14398" y="33587"/>
                  <a:pt x="14786" y="33878"/>
                  <a:pt x="15212" y="34125"/>
                </a:cubicBezTo>
                <a:cubicBezTo>
                  <a:pt x="14818" y="34200"/>
                  <a:pt x="14427" y="34261"/>
                  <a:pt x="14039" y="34308"/>
                </a:cubicBezTo>
                <a:lnTo>
                  <a:pt x="14034" y="34308"/>
                </a:lnTo>
                <a:cubicBezTo>
                  <a:pt x="14037" y="34271"/>
                  <a:pt x="14043" y="34231"/>
                  <a:pt x="14046" y="34194"/>
                </a:cubicBezTo>
                <a:cubicBezTo>
                  <a:pt x="14049" y="34184"/>
                  <a:pt x="14049" y="34175"/>
                  <a:pt x="14049" y="34164"/>
                </a:cubicBezTo>
                <a:cubicBezTo>
                  <a:pt x="14052" y="34133"/>
                  <a:pt x="14053" y="34103"/>
                  <a:pt x="14056" y="34072"/>
                </a:cubicBezTo>
                <a:cubicBezTo>
                  <a:pt x="14058" y="34058"/>
                  <a:pt x="14058" y="34040"/>
                  <a:pt x="14059" y="34025"/>
                </a:cubicBezTo>
                <a:cubicBezTo>
                  <a:pt x="14062" y="34000"/>
                  <a:pt x="14064" y="33977"/>
                  <a:pt x="14064" y="33950"/>
                </a:cubicBezTo>
                <a:cubicBezTo>
                  <a:pt x="14064" y="33934"/>
                  <a:pt x="14065" y="33918"/>
                  <a:pt x="14065" y="33899"/>
                </a:cubicBezTo>
                <a:cubicBezTo>
                  <a:pt x="14067" y="33875"/>
                  <a:pt x="14067" y="33852"/>
                  <a:pt x="14067" y="33830"/>
                </a:cubicBezTo>
                <a:cubicBezTo>
                  <a:pt x="14067" y="33811"/>
                  <a:pt x="14067" y="33794"/>
                  <a:pt x="14070" y="33775"/>
                </a:cubicBezTo>
                <a:lnTo>
                  <a:pt x="14070" y="33708"/>
                </a:lnTo>
                <a:cubicBezTo>
                  <a:pt x="14067" y="33690"/>
                  <a:pt x="14067" y="33672"/>
                  <a:pt x="14067" y="33655"/>
                </a:cubicBezTo>
                <a:lnTo>
                  <a:pt x="14067" y="33587"/>
                </a:lnTo>
                <a:cubicBezTo>
                  <a:pt x="14067" y="33568"/>
                  <a:pt x="14067" y="33552"/>
                  <a:pt x="14065" y="33533"/>
                </a:cubicBezTo>
                <a:cubicBezTo>
                  <a:pt x="14065" y="33510"/>
                  <a:pt x="14064" y="33488"/>
                  <a:pt x="14064" y="33466"/>
                </a:cubicBezTo>
                <a:cubicBezTo>
                  <a:pt x="14064" y="33449"/>
                  <a:pt x="14061" y="33433"/>
                  <a:pt x="14061" y="33413"/>
                </a:cubicBezTo>
                <a:cubicBezTo>
                  <a:pt x="14059" y="33391"/>
                  <a:pt x="14059" y="33369"/>
                  <a:pt x="14058" y="33347"/>
                </a:cubicBezTo>
                <a:cubicBezTo>
                  <a:pt x="14056" y="33331"/>
                  <a:pt x="14056" y="33312"/>
                  <a:pt x="14053" y="33296"/>
                </a:cubicBezTo>
                <a:cubicBezTo>
                  <a:pt x="14052" y="33281"/>
                  <a:pt x="14052" y="33265"/>
                  <a:pt x="14050" y="33250"/>
                </a:cubicBezTo>
                <a:close/>
                <a:moveTo>
                  <a:pt x="26491" y="31704"/>
                </a:moveTo>
                <a:cubicBezTo>
                  <a:pt x="26621" y="31884"/>
                  <a:pt x="26756" y="32066"/>
                  <a:pt x="26891" y="32250"/>
                </a:cubicBezTo>
                <a:cubicBezTo>
                  <a:pt x="25441" y="33222"/>
                  <a:pt x="23938" y="33949"/>
                  <a:pt x="22462" y="34402"/>
                </a:cubicBezTo>
                <a:cubicBezTo>
                  <a:pt x="23832" y="33634"/>
                  <a:pt x="25182" y="32731"/>
                  <a:pt x="26491" y="31704"/>
                </a:cubicBezTo>
                <a:close/>
                <a:moveTo>
                  <a:pt x="12796" y="31488"/>
                </a:moveTo>
                <a:cubicBezTo>
                  <a:pt x="12869" y="31642"/>
                  <a:pt x="12947" y="31795"/>
                  <a:pt x="13034" y="31943"/>
                </a:cubicBezTo>
                <a:lnTo>
                  <a:pt x="13038" y="32015"/>
                </a:lnTo>
                <a:cubicBezTo>
                  <a:pt x="13038" y="32020"/>
                  <a:pt x="13038" y="32023"/>
                  <a:pt x="13041" y="32029"/>
                </a:cubicBezTo>
                <a:lnTo>
                  <a:pt x="13046" y="32140"/>
                </a:lnTo>
                <a:lnTo>
                  <a:pt x="13046" y="32172"/>
                </a:lnTo>
                <a:lnTo>
                  <a:pt x="13046" y="32253"/>
                </a:lnTo>
                <a:lnTo>
                  <a:pt x="13046" y="32293"/>
                </a:lnTo>
                <a:cubicBezTo>
                  <a:pt x="13046" y="32318"/>
                  <a:pt x="13046" y="32346"/>
                  <a:pt x="13044" y="32371"/>
                </a:cubicBezTo>
                <a:cubicBezTo>
                  <a:pt x="13044" y="32382"/>
                  <a:pt x="13044" y="32396"/>
                  <a:pt x="13043" y="32406"/>
                </a:cubicBezTo>
                <a:cubicBezTo>
                  <a:pt x="13041" y="32444"/>
                  <a:pt x="13038" y="32481"/>
                  <a:pt x="13037" y="32521"/>
                </a:cubicBezTo>
                <a:cubicBezTo>
                  <a:pt x="13034" y="32568"/>
                  <a:pt x="13030" y="32613"/>
                  <a:pt x="13027" y="32662"/>
                </a:cubicBezTo>
                <a:cubicBezTo>
                  <a:pt x="13024" y="32678"/>
                  <a:pt x="13022" y="32693"/>
                  <a:pt x="13021" y="32709"/>
                </a:cubicBezTo>
                <a:lnTo>
                  <a:pt x="13009" y="32803"/>
                </a:lnTo>
                <a:cubicBezTo>
                  <a:pt x="13008" y="32824"/>
                  <a:pt x="13005" y="32841"/>
                  <a:pt x="13000" y="32862"/>
                </a:cubicBezTo>
                <a:cubicBezTo>
                  <a:pt x="12997" y="32890"/>
                  <a:pt x="12993" y="32918"/>
                  <a:pt x="12987" y="32944"/>
                </a:cubicBezTo>
                <a:cubicBezTo>
                  <a:pt x="12984" y="32965"/>
                  <a:pt x="12980" y="32987"/>
                  <a:pt x="12977" y="33007"/>
                </a:cubicBezTo>
                <a:cubicBezTo>
                  <a:pt x="12972" y="33032"/>
                  <a:pt x="12968" y="33060"/>
                  <a:pt x="12962" y="33087"/>
                </a:cubicBezTo>
                <a:cubicBezTo>
                  <a:pt x="12958" y="33109"/>
                  <a:pt x="12953" y="33131"/>
                  <a:pt x="12947" y="33153"/>
                </a:cubicBezTo>
                <a:cubicBezTo>
                  <a:pt x="12943" y="33168"/>
                  <a:pt x="12941" y="33182"/>
                  <a:pt x="12938" y="33199"/>
                </a:cubicBezTo>
                <a:cubicBezTo>
                  <a:pt x="12935" y="33206"/>
                  <a:pt x="12934" y="33213"/>
                  <a:pt x="12934" y="33219"/>
                </a:cubicBezTo>
                <a:cubicBezTo>
                  <a:pt x="12933" y="33230"/>
                  <a:pt x="12928" y="33241"/>
                  <a:pt x="12927" y="33253"/>
                </a:cubicBezTo>
                <a:cubicBezTo>
                  <a:pt x="12921" y="33278"/>
                  <a:pt x="12916" y="33300"/>
                  <a:pt x="12910" y="33324"/>
                </a:cubicBezTo>
                <a:cubicBezTo>
                  <a:pt x="12906" y="33334"/>
                  <a:pt x="12905" y="33346"/>
                  <a:pt x="12902" y="33359"/>
                </a:cubicBezTo>
                <a:cubicBezTo>
                  <a:pt x="12896" y="33382"/>
                  <a:pt x="12888" y="33405"/>
                  <a:pt x="12883" y="33428"/>
                </a:cubicBezTo>
                <a:cubicBezTo>
                  <a:pt x="12880" y="33440"/>
                  <a:pt x="12875" y="33450"/>
                  <a:pt x="12874" y="33463"/>
                </a:cubicBezTo>
                <a:cubicBezTo>
                  <a:pt x="12866" y="33487"/>
                  <a:pt x="12860" y="33509"/>
                  <a:pt x="12853" y="33533"/>
                </a:cubicBezTo>
                <a:cubicBezTo>
                  <a:pt x="12850" y="33544"/>
                  <a:pt x="12846" y="33555"/>
                  <a:pt x="12843" y="33568"/>
                </a:cubicBezTo>
                <a:cubicBezTo>
                  <a:pt x="12835" y="33591"/>
                  <a:pt x="12828" y="33613"/>
                  <a:pt x="12821" y="33638"/>
                </a:cubicBezTo>
                <a:cubicBezTo>
                  <a:pt x="12816" y="33649"/>
                  <a:pt x="12813" y="33660"/>
                  <a:pt x="12809" y="33672"/>
                </a:cubicBezTo>
                <a:cubicBezTo>
                  <a:pt x="12802" y="33697"/>
                  <a:pt x="12794" y="33719"/>
                  <a:pt x="12785" y="33743"/>
                </a:cubicBezTo>
                <a:cubicBezTo>
                  <a:pt x="12781" y="33753"/>
                  <a:pt x="12778" y="33765"/>
                  <a:pt x="12772" y="33778"/>
                </a:cubicBezTo>
                <a:cubicBezTo>
                  <a:pt x="12765" y="33802"/>
                  <a:pt x="12756" y="33824"/>
                  <a:pt x="12749" y="33847"/>
                </a:cubicBezTo>
                <a:cubicBezTo>
                  <a:pt x="12744" y="33859"/>
                  <a:pt x="12740" y="33869"/>
                  <a:pt x="12735" y="33883"/>
                </a:cubicBezTo>
                <a:cubicBezTo>
                  <a:pt x="12727" y="33906"/>
                  <a:pt x="12719" y="33928"/>
                  <a:pt x="12710" y="33952"/>
                </a:cubicBezTo>
                <a:cubicBezTo>
                  <a:pt x="12706" y="33963"/>
                  <a:pt x="12700" y="33977"/>
                  <a:pt x="12696" y="33987"/>
                </a:cubicBezTo>
                <a:cubicBezTo>
                  <a:pt x="12685" y="34009"/>
                  <a:pt x="12677" y="34033"/>
                  <a:pt x="12668" y="34055"/>
                </a:cubicBezTo>
                <a:cubicBezTo>
                  <a:pt x="12662" y="34066"/>
                  <a:pt x="12659" y="34080"/>
                  <a:pt x="12653" y="34090"/>
                </a:cubicBezTo>
                <a:cubicBezTo>
                  <a:pt x="12644" y="34112"/>
                  <a:pt x="12634" y="34136"/>
                  <a:pt x="12624" y="34158"/>
                </a:cubicBezTo>
                <a:cubicBezTo>
                  <a:pt x="12618" y="34169"/>
                  <a:pt x="12612" y="34183"/>
                  <a:pt x="12609" y="34193"/>
                </a:cubicBezTo>
                <a:cubicBezTo>
                  <a:pt x="12597" y="34215"/>
                  <a:pt x="12588" y="34239"/>
                  <a:pt x="12578" y="34261"/>
                </a:cubicBezTo>
                <a:cubicBezTo>
                  <a:pt x="12572" y="34272"/>
                  <a:pt x="12566" y="34286"/>
                  <a:pt x="12560" y="34296"/>
                </a:cubicBezTo>
                <a:cubicBezTo>
                  <a:pt x="12550" y="34318"/>
                  <a:pt x="12538" y="34340"/>
                  <a:pt x="12530" y="34364"/>
                </a:cubicBezTo>
                <a:cubicBezTo>
                  <a:pt x="12524" y="34375"/>
                  <a:pt x="12519" y="34389"/>
                  <a:pt x="12513" y="34399"/>
                </a:cubicBezTo>
                <a:cubicBezTo>
                  <a:pt x="12512" y="34403"/>
                  <a:pt x="12509" y="34405"/>
                  <a:pt x="12507" y="34408"/>
                </a:cubicBezTo>
                <a:cubicBezTo>
                  <a:pt x="12499" y="34407"/>
                  <a:pt x="12490" y="34407"/>
                  <a:pt x="12479" y="34407"/>
                </a:cubicBezTo>
                <a:cubicBezTo>
                  <a:pt x="12459" y="34407"/>
                  <a:pt x="12435" y="34408"/>
                  <a:pt x="12412" y="34408"/>
                </a:cubicBezTo>
                <a:cubicBezTo>
                  <a:pt x="12362" y="34408"/>
                  <a:pt x="12313" y="34408"/>
                  <a:pt x="12263" y="34406"/>
                </a:cubicBezTo>
                <a:cubicBezTo>
                  <a:pt x="12207" y="34406"/>
                  <a:pt x="12153" y="34406"/>
                  <a:pt x="12097" y="34405"/>
                </a:cubicBezTo>
                <a:cubicBezTo>
                  <a:pt x="12047" y="34403"/>
                  <a:pt x="11997" y="34400"/>
                  <a:pt x="11946" y="34399"/>
                </a:cubicBezTo>
                <a:cubicBezTo>
                  <a:pt x="11893" y="34397"/>
                  <a:pt x="11838" y="34397"/>
                  <a:pt x="11787" y="34393"/>
                </a:cubicBezTo>
                <a:cubicBezTo>
                  <a:pt x="11735" y="34392"/>
                  <a:pt x="11684" y="34389"/>
                  <a:pt x="11632" y="34384"/>
                </a:cubicBezTo>
                <a:cubicBezTo>
                  <a:pt x="11581" y="34381"/>
                  <a:pt x="11532" y="34378"/>
                  <a:pt x="11481" y="34375"/>
                </a:cubicBezTo>
                <a:cubicBezTo>
                  <a:pt x="11426" y="34371"/>
                  <a:pt x="11375" y="34367"/>
                  <a:pt x="11322" y="34362"/>
                </a:cubicBezTo>
                <a:cubicBezTo>
                  <a:pt x="11275" y="34359"/>
                  <a:pt x="11225" y="34355"/>
                  <a:pt x="11176" y="34352"/>
                </a:cubicBezTo>
                <a:lnTo>
                  <a:pt x="11017" y="34334"/>
                </a:lnTo>
                <a:cubicBezTo>
                  <a:pt x="10969" y="34330"/>
                  <a:pt x="10923" y="34325"/>
                  <a:pt x="10875" y="34319"/>
                </a:cubicBezTo>
                <a:cubicBezTo>
                  <a:pt x="10822" y="34315"/>
                  <a:pt x="10769" y="34305"/>
                  <a:pt x="10714" y="34300"/>
                </a:cubicBezTo>
                <a:cubicBezTo>
                  <a:pt x="10669" y="34294"/>
                  <a:pt x="10623" y="34289"/>
                  <a:pt x="10579" y="34281"/>
                </a:cubicBezTo>
                <a:cubicBezTo>
                  <a:pt x="10526" y="34274"/>
                  <a:pt x="10475" y="34265"/>
                  <a:pt x="10420" y="34256"/>
                </a:cubicBezTo>
                <a:cubicBezTo>
                  <a:pt x="10376" y="34249"/>
                  <a:pt x="10331" y="34243"/>
                  <a:pt x="10286" y="34234"/>
                </a:cubicBezTo>
                <a:cubicBezTo>
                  <a:pt x="10233" y="34224"/>
                  <a:pt x="10182" y="34214"/>
                  <a:pt x="10129" y="34205"/>
                </a:cubicBezTo>
                <a:cubicBezTo>
                  <a:pt x="10085" y="34197"/>
                  <a:pt x="10042" y="34187"/>
                  <a:pt x="9998" y="34180"/>
                </a:cubicBezTo>
                <a:cubicBezTo>
                  <a:pt x="9945" y="34169"/>
                  <a:pt x="9894" y="34158"/>
                  <a:pt x="9842" y="34147"/>
                </a:cubicBezTo>
                <a:lnTo>
                  <a:pt x="9714" y="34119"/>
                </a:lnTo>
                <a:cubicBezTo>
                  <a:pt x="9691" y="34114"/>
                  <a:pt x="9667" y="34109"/>
                  <a:pt x="9641" y="34102"/>
                </a:cubicBezTo>
                <a:cubicBezTo>
                  <a:pt x="9638" y="34083"/>
                  <a:pt x="9633" y="34065"/>
                  <a:pt x="9629" y="34046"/>
                </a:cubicBezTo>
                <a:lnTo>
                  <a:pt x="9611" y="33963"/>
                </a:lnTo>
                <a:cubicBezTo>
                  <a:pt x="9607" y="33937"/>
                  <a:pt x="9601" y="33911"/>
                  <a:pt x="9595" y="33884"/>
                </a:cubicBezTo>
                <a:lnTo>
                  <a:pt x="9579" y="33802"/>
                </a:lnTo>
                <a:cubicBezTo>
                  <a:pt x="9575" y="33781"/>
                  <a:pt x="9572" y="33763"/>
                  <a:pt x="9567" y="33743"/>
                </a:cubicBezTo>
                <a:cubicBezTo>
                  <a:pt x="10447" y="32481"/>
                  <a:pt x="11601" y="31672"/>
                  <a:pt x="12796" y="31488"/>
                </a:cubicBezTo>
                <a:close/>
                <a:moveTo>
                  <a:pt x="13147" y="32132"/>
                </a:moveTo>
                <a:cubicBezTo>
                  <a:pt x="13378" y="32501"/>
                  <a:pt x="13640" y="32840"/>
                  <a:pt x="13939" y="33143"/>
                </a:cubicBezTo>
                <a:cubicBezTo>
                  <a:pt x="13940" y="33165"/>
                  <a:pt x="13945" y="33185"/>
                  <a:pt x="13946" y="33207"/>
                </a:cubicBezTo>
                <a:cubicBezTo>
                  <a:pt x="13947" y="33222"/>
                  <a:pt x="13947" y="33238"/>
                  <a:pt x="13949" y="33253"/>
                </a:cubicBezTo>
                <a:cubicBezTo>
                  <a:pt x="13952" y="33277"/>
                  <a:pt x="13955" y="33303"/>
                  <a:pt x="13956" y="33327"/>
                </a:cubicBezTo>
                <a:cubicBezTo>
                  <a:pt x="13959" y="33341"/>
                  <a:pt x="13959" y="33357"/>
                  <a:pt x="13961" y="33372"/>
                </a:cubicBezTo>
                <a:cubicBezTo>
                  <a:pt x="13962" y="33399"/>
                  <a:pt x="13964" y="33422"/>
                  <a:pt x="13967" y="33449"/>
                </a:cubicBezTo>
                <a:cubicBezTo>
                  <a:pt x="13967" y="33463"/>
                  <a:pt x="13968" y="33480"/>
                  <a:pt x="13968" y="33494"/>
                </a:cubicBezTo>
                <a:cubicBezTo>
                  <a:pt x="13970" y="33519"/>
                  <a:pt x="13970" y="33546"/>
                  <a:pt x="13970" y="33571"/>
                </a:cubicBezTo>
                <a:lnTo>
                  <a:pt x="13970" y="33618"/>
                </a:lnTo>
                <a:lnTo>
                  <a:pt x="13970" y="33694"/>
                </a:lnTo>
                <a:lnTo>
                  <a:pt x="13970" y="33740"/>
                </a:lnTo>
                <a:cubicBezTo>
                  <a:pt x="13970" y="33766"/>
                  <a:pt x="13970" y="33791"/>
                  <a:pt x="13968" y="33819"/>
                </a:cubicBezTo>
                <a:cubicBezTo>
                  <a:pt x="13968" y="33834"/>
                  <a:pt x="13967" y="33849"/>
                  <a:pt x="13967" y="33863"/>
                </a:cubicBezTo>
                <a:cubicBezTo>
                  <a:pt x="13967" y="33890"/>
                  <a:pt x="13964" y="33916"/>
                  <a:pt x="13962" y="33943"/>
                </a:cubicBezTo>
                <a:cubicBezTo>
                  <a:pt x="13962" y="33958"/>
                  <a:pt x="13961" y="33972"/>
                  <a:pt x="13961" y="33987"/>
                </a:cubicBezTo>
                <a:cubicBezTo>
                  <a:pt x="13959" y="34015"/>
                  <a:pt x="13956" y="34040"/>
                  <a:pt x="13955" y="34068"/>
                </a:cubicBezTo>
                <a:cubicBezTo>
                  <a:pt x="13953" y="34083"/>
                  <a:pt x="13953" y="34097"/>
                  <a:pt x="13952" y="34112"/>
                </a:cubicBezTo>
                <a:cubicBezTo>
                  <a:pt x="13949" y="34140"/>
                  <a:pt x="13947" y="34165"/>
                  <a:pt x="13945" y="34193"/>
                </a:cubicBezTo>
                <a:cubicBezTo>
                  <a:pt x="13942" y="34208"/>
                  <a:pt x="13940" y="34222"/>
                  <a:pt x="13939" y="34239"/>
                </a:cubicBezTo>
                <a:cubicBezTo>
                  <a:pt x="13934" y="34266"/>
                  <a:pt x="13933" y="34291"/>
                  <a:pt x="13930" y="34319"/>
                </a:cubicBezTo>
                <a:lnTo>
                  <a:pt x="13930" y="34321"/>
                </a:lnTo>
                <a:cubicBezTo>
                  <a:pt x="13853" y="34331"/>
                  <a:pt x="13778" y="34339"/>
                  <a:pt x="13703" y="34346"/>
                </a:cubicBezTo>
                <a:cubicBezTo>
                  <a:pt x="13672" y="34349"/>
                  <a:pt x="13640" y="34352"/>
                  <a:pt x="13608" y="34353"/>
                </a:cubicBezTo>
                <a:cubicBezTo>
                  <a:pt x="13530" y="34361"/>
                  <a:pt x="13452" y="34368"/>
                  <a:pt x="13374" y="34372"/>
                </a:cubicBezTo>
                <a:cubicBezTo>
                  <a:pt x="13336" y="34377"/>
                  <a:pt x="13297" y="34378"/>
                  <a:pt x="13256" y="34381"/>
                </a:cubicBezTo>
                <a:cubicBezTo>
                  <a:pt x="13187" y="34384"/>
                  <a:pt x="13118" y="34390"/>
                  <a:pt x="13049" y="34393"/>
                </a:cubicBezTo>
                <a:cubicBezTo>
                  <a:pt x="13005" y="34394"/>
                  <a:pt x="12960" y="34397"/>
                  <a:pt x="12918" y="34399"/>
                </a:cubicBezTo>
                <a:cubicBezTo>
                  <a:pt x="12853" y="34400"/>
                  <a:pt x="12791" y="34405"/>
                  <a:pt x="12728" y="34406"/>
                </a:cubicBezTo>
                <a:cubicBezTo>
                  <a:pt x="12696" y="34408"/>
                  <a:pt x="12662" y="34408"/>
                  <a:pt x="12628" y="34408"/>
                </a:cubicBezTo>
                <a:cubicBezTo>
                  <a:pt x="12632" y="34399"/>
                  <a:pt x="12635" y="34393"/>
                  <a:pt x="12638" y="34389"/>
                </a:cubicBezTo>
                <a:cubicBezTo>
                  <a:pt x="12650" y="34367"/>
                  <a:pt x="12659" y="34344"/>
                  <a:pt x="12669" y="34319"/>
                </a:cubicBezTo>
                <a:lnTo>
                  <a:pt x="12703" y="34249"/>
                </a:lnTo>
                <a:cubicBezTo>
                  <a:pt x="12713" y="34227"/>
                  <a:pt x="12724" y="34202"/>
                  <a:pt x="12732" y="34180"/>
                </a:cubicBezTo>
                <a:cubicBezTo>
                  <a:pt x="12743" y="34156"/>
                  <a:pt x="12755" y="34133"/>
                  <a:pt x="12763" y="34109"/>
                </a:cubicBezTo>
                <a:cubicBezTo>
                  <a:pt x="12772" y="34084"/>
                  <a:pt x="12783" y="34062"/>
                  <a:pt x="12791" y="34039"/>
                </a:cubicBezTo>
                <a:cubicBezTo>
                  <a:pt x="12800" y="34015"/>
                  <a:pt x="12812" y="33991"/>
                  <a:pt x="12821" y="33966"/>
                </a:cubicBezTo>
                <a:cubicBezTo>
                  <a:pt x="12830" y="33943"/>
                  <a:pt x="12837" y="33919"/>
                  <a:pt x="12846" y="33897"/>
                </a:cubicBezTo>
                <a:cubicBezTo>
                  <a:pt x="12856" y="33872"/>
                  <a:pt x="12865" y="33849"/>
                  <a:pt x="12872" y="33825"/>
                </a:cubicBezTo>
                <a:cubicBezTo>
                  <a:pt x="12881" y="33802"/>
                  <a:pt x="12888" y="33777"/>
                  <a:pt x="12896" y="33753"/>
                </a:cubicBezTo>
                <a:cubicBezTo>
                  <a:pt x="12903" y="33730"/>
                  <a:pt x="12912" y="33706"/>
                  <a:pt x="12919" y="33681"/>
                </a:cubicBezTo>
                <a:cubicBezTo>
                  <a:pt x="12927" y="33658"/>
                  <a:pt x="12934" y="33634"/>
                  <a:pt x="12941" y="33608"/>
                </a:cubicBezTo>
                <a:cubicBezTo>
                  <a:pt x="12949" y="33584"/>
                  <a:pt x="12956" y="33562"/>
                  <a:pt x="12963" y="33538"/>
                </a:cubicBezTo>
                <a:cubicBezTo>
                  <a:pt x="12971" y="33515"/>
                  <a:pt x="12977" y="33488"/>
                  <a:pt x="12984" y="33465"/>
                </a:cubicBezTo>
                <a:cubicBezTo>
                  <a:pt x="12990" y="33441"/>
                  <a:pt x="12997" y="33419"/>
                  <a:pt x="13003" y="33394"/>
                </a:cubicBezTo>
                <a:cubicBezTo>
                  <a:pt x="13010" y="33369"/>
                  <a:pt x="13015" y="33343"/>
                  <a:pt x="13021" y="33319"/>
                </a:cubicBezTo>
                <a:cubicBezTo>
                  <a:pt x="13027" y="33297"/>
                  <a:pt x="13033" y="33275"/>
                  <a:pt x="13037" y="33252"/>
                </a:cubicBezTo>
                <a:cubicBezTo>
                  <a:pt x="13043" y="33230"/>
                  <a:pt x="13047" y="33207"/>
                  <a:pt x="13050" y="33187"/>
                </a:cubicBezTo>
                <a:cubicBezTo>
                  <a:pt x="13056" y="33165"/>
                  <a:pt x="13059" y="33143"/>
                  <a:pt x="13065" y="33121"/>
                </a:cubicBezTo>
                <a:cubicBezTo>
                  <a:pt x="13065" y="33118"/>
                  <a:pt x="13066" y="33113"/>
                  <a:pt x="13066" y="33107"/>
                </a:cubicBezTo>
                <a:cubicBezTo>
                  <a:pt x="13069" y="33103"/>
                  <a:pt x="13069" y="33097"/>
                  <a:pt x="13071" y="33091"/>
                </a:cubicBezTo>
                <a:cubicBezTo>
                  <a:pt x="13086" y="33010"/>
                  <a:pt x="13100" y="32931"/>
                  <a:pt x="13111" y="32850"/>
                </a:cubicBezTo>
                <a:lnTo>
                  <a:pt x="13111" y="32847"/>
                </a:lnTo>
                <a:cubicBezTo>
                  <a:pt x="13115" y="32818"/>
                  <a:pt x="13118" y="32787"/>
                  <a:pt x="13122" y="32757"/>
                </a:cubicBezTo>
                <a:cubicBezTo>
                  <a:pt x="13122" y="32753"/>
                  <a:pt x="13122" y="32751"/>
                  <a:pt x="13124" y="32747"/>
                </a:cubicBezTo>
                <a:cubicBezTo>
                  <a:pt x="13128" y="32718"/>
                  <a:pt x="13130" y="32690"/>
                  <a:pt x="13133" y="32659"/>
                </a:cubicBezTo>
                <a:lnTo>
                  <a:pt x="13133" y="32650"/>
                </a:lnTo>
                <a:cubicBezTo>
                  <a:pt x="13136" y="32621"/>
                  <a:pt x="13138" y="32591"/>
                  <a:pt x="13140" y="32562"/>
                </a:cubicBezTo>
                <a:lnTo>
                  <a:pt x="13140" y="32554"/>
                </a:lnTo>
                <a:cubicBezTo>
                  <a:pt x="13143" y="32524"/>
                  <a:pt x="13144" y="32494"/>
                  <a:pt x="13146" y="32465"/>
                </a:cubicBezTo>
                <a:lnTo>
                  <a:pt x="13146" y="32463"/>
                </a:lnTo>
                <a:cubicBezTo>
                  <a:pt x="13152" y="32353"/>
                  <a:pt x="13152" y="32243"/>
                  <a:pt x="13147" y="32132"/>
                </a:cubicBezTo>
                <a:close/>
                <a:moveTo>
                  <a:pt x="25339" y="30001"/>
                </a:moveTo>
                <a:cubicBezTo>
                  <a:pt x="25651" y="30501"/>
                  <a:pt x="26026" y="31053"/>
                  <a:pt x="26438" y="31625"/>
                </a:cubicBezTo>
                <a:cubicBezTo>
                  <a:pt x="25070" y="32700"/>
                  <a:pt x="23657" y="33637"/>
                  <a:pt x="22227" y="34427"/>
                </a:cubicBezTo>
                <a:cubicBezTo>
                  <a:pt x="21823" y="33581"/>
                  <a:pt x="21336" y="32827"/>
                  <a:pt x="20787" y="32248"/>
                </a:cubicBezTo>
                <a:cubicBezTo>
                  <a:pt x="20828" y="32228"/>
                  <a:pt x="20869" y="32206"/>
                  <a:pt x="20911" y="32185"/>
                </a:cubicBezTo>
                <a:cubicBezTo>
                  <a:pt x="21072" y="32135"/>
                  <a:pt x="21234" y="32082"/>
                  <a:pt x="21396" y="32028"/>
                </a:cubicBezTo>
                <a:cubicBezTo>
                  <a:pt x="21397" y="32028"/>
                  <a:pt x="21399" y="32025"/>
                  <a:pt x="21399" y="32025"/>
                </a:cubicBezTo>
                <a:cubicBezTo>
                  <a:pt x="21443" y="32010"/>
                  <a:pt x="21490" y="31994"/>
                  <a:pt x="21534" y="31978"/>
                </a:cubicBezTo>
                <a:lnTo>
                  <a:pt x="21567" y="31966"/>
                </a:lnTo>
                <a:cubicBezTo>
                  <a:pt x="21608" y="31951"/>
                  <a:pt x="21646" y="31937"/>
                  <a:pt x="21686" y="31922"/>
                </a:cubicBezTo>
                <a:cubicBezTo>
                  <a:pt x="21702" y="31918"/>
                  <a:pt x="21720" y="31912"/>
                  <a:pt x="21734" y="31904"/>
                </a:cubicBezTo>
                <a:cubicBezTo>
                  <a:pt x="21771" y="31890"/>
                  <a:pt x="21808" y="31876"/>
                  <a:pt x="21845" y="31862"/>
                </a:cubicBezTo>
                <a:cubicBezTo>
                  <a:pt x="21862" y="31854"/>
                  <a:pt x="21883" y="31847"/>
                  <a:pt x="21902" y="31840"/>
                </a:cubicBezTo>
                <a:cubicBezTo>
                  <a:pt x="21936" y="31826"/>
                  <a:pt x="21971" y="31812"/>
                  <a:pt x="22008" y="31797"/>
                </a:cubicBezTo>
                <a:cubicBezTo>
                  <a:pt x="22028" y="31790"/>
                  <a:pt x="22049" y="31781"/>
                  <a:pt x="22070" y="31773"/>
                </a:cubicBezTo>
                <a:cubicBezTo>
                  <a:pt x="22105" y="31760"/>
                  <a:pt x="22139" y="31745"/>
                  <a:pt x="22173" y="31731"/>
                </a:cubicBezTo>
                <a:lnTo>
                  <a:pt x="22240" y="31704"/>
                </a:lnTo>
                <a:cubicBezTo>
                  <a:pt x="22273" y="31688"/>
                  <a:pt x="22306" y="31676"/>
                  <a:pt x="22339" y="31662"/>
                </a:cubicBezTo>
                <a:cubicBezTo>
                  <a:pt x="22361" y="31651"/>
                  <a:pt x="22384" y="31641"/>
                  <a:pt x="22406" y="31632"/>
                </a:cubicBezTo>
                <a:cubicBezTo>
                  <a:pt x="22440" y="31617"/>
                  <a:pt x="22471" y="31604"/>
                  <a:pt x="22504" y="31590"/>
                </a:cubicBezTo>
                <a:cubicBezTo>
                  <a:pt x="22529" y="31578"/>
                  <a:pt x="22552" y="31569"/>
                  <a:pt x="22576" y="31559"/>
                </a:cubicBezTo>
                <a:cubicBezTo>
                  <a:pt x="22608" y="31544"/>
                  <a:pt x="22640" y="31529"/>
                  <a:pt x="22671" y="31516"/>
                </a:cubicBezTo>
                <a:cubicBezTo>
                  <a:pt x="22695" y="31504"/>
                  <a:pt x="22720" y="31494"/>
                  <a:pt x="22745" y="31482"/>
                </a:cubicBezTo>
                <a:lnTo>
                  <a:pt x="22839" y="31438"/>
                </a:lnTo>
                <a:cubicBezTo>
                  <a:pt x="22865" y="31428"/>
                  <a:pt x="22889" y="31414"/>
                  <a:pt x="22914" y="31404"/>
                </a:cubicBezTo>
                <a:cubicBezTo>
                  <a:pt x="22946" y="31389"/>
                  <a:pt x="22976" y="31375"/>
                  <a:pt x="23007" y="31360"/>
                </a:cubicBezTo>
                <a:cubicBezTo>
                  <a:pt x="23032" y="31347"/>
                  <a:pt x="23058" y="31335"/>
                  <a:pt x="23082" y="31323"/>
                </a:cubicBezTo>
                <a:cubicBezTo>
                  <a:pt x="23111" y="31309"/>
                  <a:pt x="23142" y="31294"/>
                  <a:pt x="23171" y="31279"/>
                </a:cubicBezTo>
                <a:lnTo>
                  <a:pt x="23249" y="31239"/>
                </a:lnTo>
                <a:cubicBezTo>
                  <a:pt x="23279" y="31225"/>
                  <a:pt x="23310" y="31210"/>
                  <a:pt x="23339" y="31194"/>
                </a:cubicBezTo>
                <a:cubicBezTo>
                  <a:pt x="23365" y="31181"/>
                  <a:pt x="23390" y="31169"/>
                  <a:pt x="23417" y="31154"/>
                </a:cubicBezTo>
                <a:cubicBezTo>
                  <a:pt x="23446" y="31139"/>
                  <a:pt x="23476" y="31122"/>
                  <a:pt x="23505" y="31107"/>
                </a:cubicBezTo>
                <a:cubicBezTo>
                  <a:pt x="23530" y="31095"/>
                  <a:pt x="23557" y="31081"/>
                  <a:pt x="23583" y="31066"/>
                </a:cubicBezTo>
                <a:cubicBezTo>
                  <a:pt x="23613" y="31048"/>
                  <a:pt x="23642" y="31034"/>
                  <a:pt x="23671" y="31017"/>
                </a:cubicBezTo>
                <a:cubicBezTo>
                  <a:pt x="23698" y="31003"/>
                  <a:pt x="23724" y="30989"/>
                  <a:pt x="23751" y="30975"/>
                </a:cubicBezTo>
                <a:cubicBezTo>
                  <a:pt x="23780" y="30959"/>
                  <a:pt x="23810" y="30944"/>
                  <a:pt x="23839" y="30928"/>
                </a:cubicBezTo>
                <a:cubicBezTo>
                  <a:pt x="23864" y="30913"/>
                  <a:pt x="23892" y="30898"/>
                  <a:pt x="23919" y="30883"/>
                </a:cubicBezTo>
                <a:cubicBezTo>
                  <a:pt x="23948" y="30867"/>
                  <a:pt x="23974" y="30850"/>
                  <a:pt x="24004" y="30833"/>
                </a:cubicBezTo>
                <a:cubicBezTo>
                  <a:pt x="24030" y="30819"/>
                  <a:pt x="24058" y="30803"/>
                  <a:pt x="24083" y="30788"/>
                </a:cubicBezTo>
                <a:cubicBezTo>
                  <a:pt x="24113" y="30772"/>
                  <a:pt x="24141" y="30754"/>
                  <a:pt x="24170" y="30738"/>
                </a:cubicBezTo>
                <a:cubicBezTo>
                  <a:pt x="24198" y="30723"/>
                  <a:pt x="24223" y="30707"/>
                  <a:pt x="24251" y="30691"/>
                </a:cubicBezTo>
                <a:cubicBezTo>
                  <a:pt x="24279" y="30673"/>
                  <a:pt x="24308" y="30657"/>
                  <a:pt x="24335" y="30641"/>
                </a:cubicBezTo>
                <a:cubicBezTo>
                  <a:pt x="24363" y="30625"/>
                  <a:pt x="24389" y="30607"/>
                  <a:pt x="24416" y="30591"/>
                </a:cubicBezTo>
                <a:cubicBezTo>
                  <a:pt x="24444" y="30575"/>
                  <a:pt x="24473" y="30558"/>
                  <a:pt x="24501" y="30539"/>
                </a:cubicBezTo>
                <a:cubicBezTo>
                  <a:pt x="24529" y="30523"/>
                  <a:pt x="24554" y="30507"/>
                  <a:pt x="24582" y="30491"/>
                </a:cubicBezTo>
                <a:cubicBezTo>
                  <a:pt x="24610" y="30473"/>
                  <a:pt x="24636" y="30455"/>
                  <a:pt x="24666" y="30438"/>
                </a:cubicBezTo>
                <a:cubicBezTo>
                  <a:pt x="24694" y="30422"/>
                  <a:pt x="24722" y="30404"/>
                  <a:pt x="24750" y="30386"/>
                </a:cubicBezTo>
                <a:cubicBezTo>
                  <a:pt x="24776" y="30370"/>
                  <a:pt x="24804" y="30353"/>
                  <a:pt x="24832" y="30335"/>
                </a:cubicBezTo>
                <a:cubicBezTo>
                  <a:pt x="24860" y="30317"/>
                  <a:pt x="24886" y="30298"/>
                  <a:pt x="24916" y="30280"/>
                </a:cubicBezTo>
                <a:cubicBezTo>
                  <a:pt x="24944" y="30264"/>
                  <a:pt x="24970" y="30245"/>
                  <a:pt x="24997" y="30229"/>
                </a:cubicBezTo>
                <a:cubicBezTo>
                  <a:pt x="25026" y="30210"/>
                  <a:pt x="25054" y="30191"/>
                  <a:pt x="25083" y="30172"/>
                </a:cubicBezTo>
                <a:cubicBezTo>
                  <a:pt x="25110" y="30155"/>
                  <a:pt x="25135" y="30136"/>
                  <a:pt x="25161" y="30120"/>
                </a:cubicBezTo>
                <a:lnTo>
                  <a:pt x="25260" y="30054"/>
                </a:lnTo>
                <a:cubicBezTo>
                  <a:pt x="25282" y="30039"/>
                  <a:pt x="25303" y="30024"/>
                  <a:pt x="25325" y="30010"/>
                </a:cubicBezTo>
                <a:cubicBezTo>
                  <a:pt x="25331" y="30007"/>
                  <a:pt x="25333" y="30002"/>
                  <a:pt x="25339" y="30001"/>
                </a:cubicBezTo>
                <a:close/>
                <a:moveTo>
                  <a:pt x="29531" y="33177"/>
                </a:moveTo>
                <a:cubicBezTo>
                  <a:pt x="29561" y="33216"/>
                  <a:pt x="29592" y="33256"/>
                  <a:pt x="29621" y="33296"/>
                </a:cubicBezTo>
                <a:cubicBezTo>
                  <a:pt x="29648" y="33330"/>
                  <a:pt x="29671" y="33363"/>
                  <a:pt x="29698" y="33397"/>
                </a:cubicBezTo>
                <a:cubicBezTo>
                  <a:pt x="29728" y="33440"/>
                  <a:pt x="29759" y="33480"/>
                  <a:pt x="29789" y="33522"/>
                </a:cubicBezTo>
                <a:cubicBezTo>
                  <a:pt x="29815" y="33558"/>
                  <a:pt x="29840" y="33594"/>
                  <a:pt x="29868" y="33628"/>
                </a:cubicBezTo>
                <a:cubicBezTo>
                  <a:pt x="29898" y="33668"/>
                  <a:pt x="29926" y="33708"/>
                  <a:pt x="29955" y="33746"/>
                </a:cubicBezTo>
                <a:cubicBezTo>
                  <a:pt x="29965" y="33761"/>
                  <a:pt x="29977" y="33778"/>
                  <a:pt x="29987" y="33793"/>
                </a:cubicBezTo>
                <a:cubicBezTo>
                  <a:pt x="29628" y="34074"/>
                  <a:pt x="29265" y="34342"/>
                  <a:pt x="28899" y="34597"/>
                </a:cubicBezTo>
                <a:cubicBezTo>
                  <a:pt x="28749" y="34425"/>
                  <a:pt x="28597" y="34246"/>
                  <a:pt x="28449" y="34066"/>
                </a:cubicBezTo>
                <a:cubicBezTo>
                  <a:pt x="28817" y="33775"/>
                  <a:pt x="29177" y="33480"/>
                  <a:pt x="29531" y="33177"/>
                </a:cubicBezTo>
                <a:close/>
                <a:moveTo>
                  <a:pt x="230" y="26427"/>
                </a:moveTo>
                <a:cubicBezTo>
                  <a:pt x="346" y="26943"/>
                  <a:pt x="642" y="27458"/>
                  <a:pt x="1107" y="27936"/>
                </a:cubicBezTo>
                <a:cubicBezTo>
                  <a:pt x="993" y="28792"/>
                  <a:pt x="936" y="29632"/>
                  <a:pt x="938" y="30454"/>
                </a:cubicBezTo>
                <a:cubicBezTo>
                  <a:pt x="939" y="31948"/>
                  <a:pt x="1133" y="33346"/>
                  <a:pt x="1516" y="34634"/>
                </a:cubicBezTo>
                <a:cubicBezTo>
                  <a:pt x="679" y="33046"/>
                  <a:pt x="211" y="31228"/>
                  <a:pt x="123" y="29214"/>
                </a:cubicBezTo>
                <a:cubicBezTo>
                  <a:pt x="114" y="28951"/>
                  <a:pt x="109" y="28679"/>
                  <a:pt x="108" y="28414"/>
                </a:cubicBezTo>
                <a:cubicBezTo>
                  <a:pt x="112" y="27764"/>
                  <a:pt x="151" y="27100"/>
                  <a:pt x="230" y="26427"/>
                </a:cubicBezTo>
                <a:close/>
                <a:moveTo>
                  <a:pt x="16502" y="33928"/>
                </a:moveTo>
                <a:cubicBezTo>
                  <a:pt x="16573" y="34106"/>
                  <a:pt x="16633" y="34290"/>
                  <a:pt x="16686" y="34480"/>
                </a:cubicBezTo>
                <a:cubicBezTo>
                  <a:pt x="16685" y="34536"/>
                  <a:pt x="16683" y="34589"/>
                  <a:pt x="16682" y="34643"/>
                </a:cubicBezTo>
                <a:cubicBezTo>
                  <a:pt x="16260" y="34521"/>
                  <a:pt x="15863" y="34362"/>
                  <a:pt x="15493" y="34169"/>
                </a:cubicBezTo>
                <a:cubicBezTo>
                  <a:pt x="15683" y="34128"/>
                  <a:pt x="15871" y="34087"/>
                  <a:pt x="16060" y="34040"/>
                </a:cubicBezTo>
                <a:cubicBezTo>
                  <a:pt x="16071" y="34039"/>
                  <a:pt x="16082" y="34036"/>
                  <a:pt x="16093" y="34033"/>
                </a:cubicBezTo>
                <a:cubicBezTo>
                  <a:pt x="16182" y="34011"/>
                  <a:pt x="16270" y="33988"/>
                  <a:pt x="16355" y="33966"/>
                </a:cubicBezTo>
                <a:cubicBezTo>
                  <a:pt x="16395" y="33956"/>
                  <a:pt x="16435" y="33947"/>
                  <a:pt x="16473" y="33936"/>
                </a:cubicBezTo>
                <a:cubicBezTo>
                  <a:pt x="16483" y="33934"/>
                  <a:pt x="16494" y="33930"/>
                  <a:pt x="16502" y="33928"/>
                </a:cubicBezTo>
                <a:close/>
                <a:moveTo>
                  <a:pt x="1192" y="28024"/>
                </a:moveTo>
                <a:cubicBezTo>
                  <a:pt x="1774" y="28593"/>
                  <a:pt x="2550" y="29061"/>
                  <a:pt x="3425" y="29410"/>
                </a:cubicBezTo>
                <a:cubicBezTo>
                  <a:pt x="3357" y="29922"/>
                  <a:pt x="3312" y="30429"/>
                  <a:pt x="3285" y="30932"/>
                </a:cubicBezTo>
                <a:cubicBezTo>
                  <a:pt x="2225" y="32059"/>
                  <a:pt x="1638" y="33397"/>
                  <a:pt x="1617" y="34647"/>
                </a:cubicBezTo>
                <a:cubicBezTo>
                  <a:pt x="1232" y="33356"/>
                  <a:pt x="1035" y="31956"/>
                  <a:pt x="1033" y="30455"/>
                </a:cubicBezTo>
                <a:cubicBezTo>
                  <a:pt x="1032" y="29661"/>
                  <a:pt x="1085" y="28851"/>
                  <a:pt x="1192" y="28024"/>
                </a:cubicBezTo>
                <a:close/>
                <a:moveTo>
                  <a:pt x="20697" y="32293"/>
                </a:moveTo>
                <a:cubicBezTo>
                  <a:pt x="21249" y="32869"/>
                  <a:pt x="21736" y="33624"/>
                  <a:pt x="22136" y="34469"/>
                </a:cubicBezTo>
                <a:cubicBezTo>
                  <a:pt x="22103" y="34487"/>
                  <a:pt x="22070" y="34506"/>
                  <a:pt x="22037" y="34522"/>
                </a:cubicBezTo>
                <a:cubicBezTo>
                  <a:pt x="21000" y="34809"/>
                  <a:pt x="19980" y="34957"/>
                  <a:pt x="19008" y="34957"/>
                </a:cubicBezTo>
                <a:cubicBezTo>
                  <a:pt x="18440" y="34957"/>
                  <a:pt x="17890" y="34907"/>
                  <a:pt x="17361" y="34805"/>
                </a:cubicBezTo>
                <a:cubicBezTo>
                  <a:pt x="17185" y="34771"/>
                  <a:pt x="17011" y="34731"/>
                  <a:pt x="16842" y="34686"/>
                </a:cubicBezTo>
                <a:cubicBezTo>
                  <a:pt x="16824" y="34614"/>
                  <a:pt x="16807" y="34543"/>
                  <a:pt x="16786" y="34471"/>
                </a:cubicBezTo>
                <a:cubicBezTo>
                  <a:pt x="16795" y="34253"/>
                  <a:pt x="16814" y="34040"/>
                  <a:pt x="16839" y="33833"/>
                </a:cubicBezTo>
                <a:cubicBezTo>
                  <a:pt x="16860" y="33827"/>
                  <a:pt x="16880" y="33819"/>
                  <a:pt x="16901" y="33815"/>
                </a:cubicBezTo>
                <a:cubicBezTo>
                  <a:pt x="17144" y="33744"/>
                  <a:pt x="17386" y="33668"/>
                  <a:pt x="17629" y="33587"/>
                </a:cubicBezTo>
                <a:cubicBezTo>
                  <a:pt x="17632" y="33584"/>
                  <a:pt x="17633" y="33584"/>
                  <a:pt x="17638" y="33583"/>
                </a:cubicBezTo>
                <a:cubicBezTo>
                  <a:pt x="18259" y="33375"/>
                  <a:pt x="18884" y="33134"/>
                  <a:pt x="19512" y="32856"/>
                </a:cubicBezTo>
                <a:cubicBezTo>
                  <a:pt x="19909" y="32682"/>
                  <a:pt x="20303" y="32493"/>
                  <a:pt x="20697" y="32293"/>
                </a:cubicBezTo>
                <a:close/>
                <a:moveTo>
                  <a:pt x="35566" y="27745"/>
                </a:moveTo>
                <a:cubicBezTo>
                  <a:pt x="36243" y="28087"/>
                  <a:pt x="36908" y="28374"/>
                  <a:pt x="37520" y="28580"/>
                </a:cubicBezTo>
                <a:cubicBezTo>
                  <a:pt x="37481" y="28633"/>
                  <a:pt x="37443" y="28689"/>
                  <a:pt x="37402" y="28742"/>
                </a:cubicBezTo>
                <a:cubicBezTo>
                  <a:pt x="37383" y="28770"/>
                  <a:pt x="37362" y="28799"/>
                  <a:pt x="37340" y="28826"/>
                </a:cubicBezTo>
                <a:cubicBezTo>
                  <a:pt x="37276" y="28914"/>
                  <a:pt x="37209" y="29005"/>
                  <a:pt x="37143" y="29093"/>
                </a:cubicBezTo>
                <a:cubicBezTo>
                  <a:pt x="37083" y="29174"/>
                  <a:pt x="37020" y="29257"/>
                  <a:pt x="36959" y="29338"/>
                </a:cubicBezTo>
                <a:cubicBezTo>
                  <a:pt x="36931" y="29374"/>
                  <a:pt x="36905" y="29411"/>
                  <a:pt x="36875" y="29446"/>
                </a:cubicBezTo>
                <a:cubicBezTo>
                  <a:pt x="36840" y="29491"/>
                  <a:pt x="36806" y="29536"/>
                  <a:pt x="36771" y="29580"/>
                </a:cubicBezTo>
                <a:cubicBezTo>
                  <a:pt x="36742" y="29619"/>
                  <a:pt x="36712" y="29655"/>
                  <a:pt x="36684" y="29694"/>
                </a:cubicBezTo>
                <a:cubicBezTo>
                  <a:pt x="36650" y="29736"/>
                  <a:pt x="36618" y="29779"/>
                  <a:pt x="36584" y="29823"/>
                </a:cubicBezTo>
                <a:cubicBezTo>
                  <a:pt x="36553" y="29861"/>
                  <a:pt x="36524" y="29899"/>
                  <a:pt x="36493" y="29939"/>
                </a:cubicBezTo>
                <a:cubicBezTo>
                  <a:pt x="36459" y="29980"/>
                  <a:pt x="36427" y="30022"/>
                  <a:pt x="36393" y="30064"/>
                </a:cubicBezTo>
                <a:cubicBezTo>
                  <a:pt x="36362" y="30102"/>
                  <a:pt x="36331" y="30141"/>
                  <a:pt x="36302" y="30179"/>
                </a:cubicBezTo>
                <a:cubicBezTo>
                  <a:pt x="36268" y="30220"/>
                  <a:pt x="36236" y="30263"/>
                  <a:pt x="36202" y="30302"/>
                </a:cubicBezTo>
                <a:cubicBezTo>
                  <a:pt x="36172" y="30339"/>
                  <a:pt x="36141" y="30376"/>
                  <a:pt x="36112" y="30413"/>
                </a:cubicBezTo>
                <a:lnTo>
                  <a:pt x="36008" y="30539"/>
                </a:lnTo>
                <a:cubicBezTo>
                  <a:pt x="35978" y="30576"/>
                  <a:pt x="35946" y="30611"/>
                  <a:pt x="35916" y="30648"/>
                </a:cubicBezTo>
                <a:cubicBezTo>
                  <a:pt x="35883" y="30691"/>
                  <a:pt x="35846" y="30733"/>
                  <a:pt x="35811" y="30778"/>
                </a:cubicBezTo>
                <a:lnTo>
                  <a:pt x="35722" y="30882"/>
                </a:lnTo>
                <a:cubicBezTo>
                  <a:pt x="35686" y="30925"/>
                  <a:pt x="35649" y="30969"/>
                  <a:pt x="35612" y="31010"/>
                </a:cubicBezTo>
                <a:cubicBezTo>
                  <a:pt x="35583" y="31044"/>
                  <a:pt x="35553" y="31079"/>
                  <a:pt x="35524" y="31111"/>
                </a:cubicBezTo>
                <a:cubicBezTo>
                  <a:pt x="35485" y="31156"/>
                  <a:pt x="35449" y="31200"/>
                  <a:pt x="35409" y="31244"/>
                </a:cubicBezTo>
                <a:cubicBezTo>
                  <a:pt x="35380" y="31278"/>
                  <a:pt x="35353" y="31310"/>
                  <a:pt x="35324" y="31341"/>
                </a:cubicBezTo>
                <a:lnTo>
                  <a:pt x="35207" y="31473"/>
                </a:lnTo>
                <a:cubicBezTo>
                  <a:pt x="35180" y="31506"/>
                  <a:pt x="35150" y="31537"/>
                  <a:pt x="35122" y="31569"/>
                </a:cubicBezTo>
                <a:cubicBezTo>
                  <a:pt x="35082" y="31616"/>
                  <a:pt x="35041" y="31660"/>
                  <a:pt x="35003" y="31704"/>
                </a:cubicBezTo>
                <a:cubicBezTo>
                  <a:pt x="34975" y="31735"/>
                  <a:pt x="34949" y="31765"/>
                  <a:pt x="34921" y="31795"/>
                </a:cubicBezTo>
                <a:cubicBezTo>
                  <a:pt x="34879" y="31841"/>
                  <a:pt x="34838" y="31888"/>
                  <a:pt x="34797" y="31932"/>
                </a:cubicBezTo>
                <a:cubicBezTo>
                  <a:pt x="34769" y="31962"/>
                  <a:pt x="34743" y="31993"/>
                  <a:pt x="34715" y="32022"/>
                </a:cubicBezTo>
                <a:cubicBezTo>
                  <a:pt x="34672" y="32068"/>
                  <a:pt x="34629" y="32113"/>
                  <a:pt x="34590" y="32157"/>
                </a:cubicBezTo>
                <a:cubicBezTo>
                  <a:pt x="34562" y="32187"/>
                  <a:pt x="34532" y="32219"/>
                  <a:pt x="34504" y="32248"/>
                </a:cubicBezTo>
                <a:cubicBezTo>
                  <a:pt x="34463" y="32293"/>
                  <a:pt x="34421" y="32338"/>
                  <a:pt x="34378" y="32382"/>
                </a:cubicBezTo>
                <a:cubicBezTo>
                  <a:pt x="34350" y="32412"/>
                  <a:pt x="34321" y="32441"/>
                  <a:pt x="34294" y="32471"/>
                </a:cubicBezTo>
                <a:cubicBezTo>
                  <a:pt x="34251" y="32515"/>
                  <a:pt x="34209" y="32560"/>
                  <a:pt x="34165" y="32604"/>
                </a:cubicBezTo>
                <a:cubicBezTo>
                  <a:pt x="34137" y="32634"/>
                  <a:pt x="34107" y="32663"/>
                  <a:pt x="34081" y="32691"/>
                </a:cubicBezTo>
                <a:cubicBezTo>
                  <a:pt x="34037" y="32735"/>
                  <a:pt x="33994" y="32781"/>
                  <a:pt x="33950" y="32825"/>
                </a:cubicBezTo>
                <a:cubicBezTo>
                  <a:pt x="33922" y="32854"/>
                  <a:pt x="33893" y="32882"/>
                  <a:pt x="33865" y="32912"/>
                </a:cubicBezTo>
                <a:cubicBezTo>
                  <a:pt x="33820" y="32956"/>
                  <a:pt x="33776" y="33002"/>
                  <a:pt x="33732" y="33046"/>
                </a:cubicBezTo>
                <a:cubicBezTo>
                  <a:pt x="33706" y="33075"/>
                  <a:pt x="33676" y="33103"/>
                  <a:pt x="33645" y="33132"/>
                </a:cubicBezTo>
                <a:lnTo>
                  <a:pt x="33513" y="33265"/>
                </a:lnTo>
                <a:cubicBezTo>
                  <a:pt x="33484" y="33294"/>
                  <a:pt x="33454" y="33322"/>
                  <a:pt x="33428" y="33352"/>
                </a:cubicBezTo>
                <a:cubicBezTo>
                  <a:pt x="33384" y="33396"/>
                  <a:pt x="33339" y="33440"/>
                  <a:pt x="33295" y="33481"/>
                </a:cubicBezTo>
                <a:cubicBezTo>
                  <a:pt x="33266" y="33509"/>
                  <a:pt x="33237" y="33538"/>
                  <a:pt x="33207" y="33566"/>
                </a:cubicBezTo>
                <a:cubicBezTo>
                  <a:pt x="33163" y="33610"/>
                  <a:pt x="33116" y="33653"/>
                  <a:pt x="33072" y="33697"/>
                </a:cubicBezTo>
                <a:cubicBezTo>
                  <a:pt x="33042" y="33727"/>
                  <a:pt x="33013" y="33753"/>
                  <a:pt x="32982" y="33781"/>
                </a:cubicBezTo>
                <a:cubicBezTo>
                  <a:pt x="32938" y="33824"/>
                  <a:pt x="32892" y="33866"/>
                  <a:pt x="32848" y="33911"/>
                </a:cubicBezTo>
                <a:cubicBezTo>
                  <a:pt x="32817" y="33940"/>
                  <a:pt x="32788" y="33966"/>
                  <a:pt x="32757" y="33996"/>
                </a:cubicBezTo>
                <a:cubicBezTo>
                  <a:pt x="32713" y="34039"/>
                  <a:pt x="32669" y="34080"/>
                  <a:pt x="32622" y="34121"/>
                </a:cubicBezTo>
                <a:cubicBezTo>
                  <a:pt x="32591" y="34150"/>
                  <a:pt x="32560" y="34180"/>
                  <a:pt x="32526" y="34209"/>
                </a:cubicBezTo>
                <a:lnTo>
                  <a:pt x="32394" y="34331"/>
                </a:lnTo>
                <a:cubicBezTo>
                  <a:pt x="32361" y="34361"/>
                  <a:pt x="32328" y="34390"/>
                  <a:pt x="32297" y="34419"/>
                </a:cubicBezTo>
                <a:cubicBezTo>
                  <a:pt x="32252" y="34459"/>
                  <a:pt x="32208" y="34499"/>
                  <a:pt x="32166" y="34539"/>
                </a:cubicBezTo>
                <a:cubicBezTo>
                  <a:pt x="32133" y="34568"/>
                  <a:pt x="32100" y="34597"/>
                  <a:pt x="32067" y="34628"/>
                </a:cubicBezTo>
                <a:cubicBezTo>
                  <a:pt x="32023" y="34668"/>
                  <a:pt x="31980" y="34706"/>
                  <a:pt x="31936" y="34745"/>
                </a:cubicBezTo>
                <a:cubicBezTo>
                  <a:pt x="31901" y="34775"/>
                  <a:pt x="31867" y="34805"/>
                  <a:pt x="31833" y="34837"/>
                </a:cubicBezTo>
                <a:cubicBezTo>
                  <a:pt x="31791" y="34875"/>
                  <a:pt x="31747" y="34912"/>
                  <a:pt x="31704" y="34950"/>
                </a:cubicBezTo>
                <a:cubicBezTo>
                  <a:pt x="31670" y="34981"/>
                  <a:pt x="31633" y="35014"/>
                  <a:pt x="31598" y="35045"/>
                </a:cubicBezTo>
                <a:lnTo>
                  <a:pt x="31471" y="35155"/>
                </a:lnTo>
                <a:lnTo>
                  <a:pt x="31361" y="35249"/>
                </a:lnTo>
                <a:cubicBezTo>
                  <a:pt x="31318" y="35283"/>
                  <a:pt x="31279" y="35320"/>
                  <a:pt x="31236" y="35355"/>
                </a:cubicBezTo>
                <a:cubicBezTo>
                  <a:pt x="31223" y="35367"/>
                  <a:pt x="31208" y="35377"/>
                  <a:pt x="31195" y="35390"/>
                </a:cubicBezTo>
                <a:cubicBezTo>
                  <a:pt x="31173" y="35356"/>
                  <a:pt x="31151" y="35323"/>
                  <a:pt x="31132" y="35287"/>
                </a:cubicBezTo>
                <a:cubicBezTo>
                  <a:pt x="31104" y="35253"/>
                  <a:pt x="31085" y="35223"/>
                  <a:pt x="31065" y="35192"/>
                </a:cubicBezTo>
                <a:cubicBezTo>
                  <a:pt x="31040" y="35156"/>
                  <a:pt x="31018" y="35120"/>
                  <a:pt x="30995" y="35083"/>
                </a:cubicBezTo>
                <a:cubicBezTo>
                  <a:pt x="30974" y="35052"/>
                  <a:pt x="30955" y="35021"/>
                  <a:pt x="30933" y="34987"/>
                </a:cubicBezTo>
                <a:cubicBezTo>
                  <a:pt x="30908" y="34950"/>
                  <a:pt x="30883" y="34912"/>
                  <a:pt x="30860" y="34875"/>
                </a:cubicBezTo>
                <a:cubicBezTo>
                  <a:pt x="30838" y="34845"/>
                  <a:pt x="30817" y="34811"/>
                  <a:pt x="30795" y="34780"/>
                </a:cubicBezTo>
                <a:cubicBezTo>
                  <a:pt x="30768" y="34742"/>
                  <a:pt x="30743" y="34702"/>
                  <a:pt x="30715" y="34664"/>
                </a:cubicBezTo>
                <a:cubicBezTo>
                  <a:pt x="30693" y="34633"/>
                  <a:pt x="30673" y="34599"/>
                  <a:pt x="30651" y="34568"/>
                </a:cubicBezTo>
                <a:cubicBezTo>
                  <a:pt x="30624" y="34530"/>
                  <a:pt x="30596" y="34489"/>
                  <a:pt x="30570" y="34449"/>
                </a:cubicBezTo>
                <a:cubicBezTo>
                  <a:pt x="30548" y="34418"/>
                  <a:pt x="30526" y="34384"/>
                  <a:pt x="30504" y="34353"/>
                </a:cubicBezTo>
                <a:cubicBezTo>
                  <a:pt x="30477" y="34312"/>
                  <a:pt x="30448" y="34272"/>
                  <a:pt x="30420" y="34231"/>
                </a:cubicBezTo>
                <a:cubicBezTo>
                  <a:pt x="30398" y="34200"/>
                  <a:pt x="30376" y="34168"/>
                  <a:pt x="30352" y="34136"/>
                </a:cubicBezTo>
                <a:cubicBezTo>
                  <a:pt x="30323" y="34094"/>
                  <a:pt x="30293" y="34053"/>
                  <a:pt x="30264" y="34011"/>
                </a:cubicBezTo>
                <a:cubicBezTo>
                  <a:pt x="30242" y="33980"/>
                  <a:pt x="30220" y="33947"/>
                  <a:pt x="30195" y="33915"/>
                </a:cubicBezTo>
                <a:cubicBezTo>
                  <a:pt x="30171" y="33883"/>
                  <a:pt x="30148" y="33847"/>
                  <a:pt x="30124" y="33815"/>
                </a:cubicBezTo>
                <a:cubicBezTo>
                  <a:pt x="32316" y="32081"/>
                  <a:pt x="34176" y="29995"/>
                  <a:pt x="35566" y="27745"/>
                </a:cubicBezTo>
                <a:close/>
                <a:moveTo>
                  <a:pt x="765" y="33163"/>
                </a:moveTo>
                <a:cubicBezTo>
                  <a:pt x="999" y="33827"/>
                  <a:pt x="1289" y="34458"/>
                  <a:pt x="1633" y="35055"/>
                </a:cubicBezTo>
                <a:cubicBezTo>
                  <a:pt x="1648" y="35227"/>
                  <a:pt x="1673" y="35396"/>
                  <a:pt x="1710" y="35561"/>
                </a:cubicBezTo>
                <a:cubicBezTo>
                  <a:pt x="1524" y="35175"/>
                  <a:pt x="1342" y="34780"/>
                  <a:pt x="1195" y="34440"/>
                </a:cubicBezTo>
                <a:cubicBezTo>
                  <a:pt x="1060" y="34121"/>
                  <a:pt x="918" y="33672"/>
                  <a:pt x="818" y="33346"/>
                </a:cubicBezTo>
                <a:lnTo>
                  <a:pt x="813" y="33325"/>
                </a:lnTo>
                <a:cubicBezTo>
                  <a:pt x="796" y="33274"/>
                  <a:pt x="782" y="33219"/>
                  <a:pt x="765" y="33163"/>
                </a:cubicBezTo>
                <a:close/>
                <a:moveTo>
                  <a:pt x="13917" y="34421"/>
                </a:moveTo>
                <a:cubicBezTo>
                  <a:pt x="13915" y="34428"/>
                  <a:pt x="13915" y="34436"/>
                  <a:pt x="13912" y="34443"/>
                </a:cubicBezTo>
                <a:cubicBezTo>
                  <a:pt x="13911" y="34458"/>
                  <a:pt x="13909" y="34472"/>
                  <a:pt x="13905" y="34487"/>
                </a:cubicBezTo>
                <a:cubicBezTo>
                  <a:pt x="13902" y="34515"/>
                  <a:pt x="13896" y="34543"/>
                  <a:pt x="13893" y="34569"/>
                </a:cubicBezTo>
                <a:cubicBezTo>
                  <a:pt x="13890" y="34584"/>
                  <a:pt x="13887" y="34599"/>
                  <a:pt x="13886" y="34614"/>
                </a:cubicBezTo>
                <a:cubicBezTo>
                  <a:pt x="13880" y="34642"/>
                  <a:pt x="13875" y="34670"/>
                  <a:pt x="13871" y="34697"/>
                </a:cubicBezTo>
                <a:cubicBezTo>
                  <a:pt x="13867" y="34712"/>
                  <a:pt x="13865" y="34727"/>
                  <a:pt x="13861" y="34742"/>
                </a:cubicBezTo>
                <a:lnTo>
                  <a:pt x="13844" y="34824"/>
                </a:lnTo>
                <a:cubicBezTo>
                  <a:pt x="13842" y="34839"/>
                  <a:pt x="13837" y="34853"/>
                  <a:pt x="13836" y="34868"/>
                </a:cubicBezTo>
                <a:cubicBezTo>
                  <a:pt x="13830" y="34896"/>
                  <a:pt x="13822" y="34922"/>
                  <a:pt x="13817" y="34950"/>
                </a:cubicBezTo>
                <a:lnTo>
                  <a:pt x="13806" y="34995"/>
                </a:lnTo>
                <a:cubicBezTo>
                  <a:pt x="13799" y="35023"/>
                  <a:pt x="13793" y="35050"/>
                  <a:pt x="13786" y="35077"/>
                </a:cubicBezTo>
                <a:cubicBezTo>
                  <a:pt x="13783" y="35092"/>
                  <a:pt x="13778" y="35106"/>
                  <a:pt x="13772" y="35121"/>
                </a:cubicBezTo>
                <a:lnTo>
                  <a:pt x="13750" y="35205"/>
                </a:lnTo>
                <a:cubicBezTo>
                  <a:pt x="13747" y="35220"/>
                  <a:pt x="13742" y="35234"/>
                  <a:pt x="13737" y="35249"/>
                </a:cubicBezTo>
                <a:cubicBezTo>
                  <a:pt x="13730" y="35276"/>
                  <a:pt x="13721" y="35303"/>
                  <a:pt x="13714" y="35331"/>
                </a:cubicBezTo>
                <a:cubicBezTo>
                  <a:pt x="13709" y="35346"/>
                  <a:pt x="13705" y="35361"/>
                  <a:pt x="13699" y="35377"/>
                </a:cubicBezTo>
                <a:cubicBezTo>
                  <a:pt x="13690" y="35405"/>
                  <a:pt x="13683" y="35433"/>
                  <a:pt x="13674" y="35459"/>
                </a:cubicBezTo>
                <a:cubicBezTo>
                  <a:pt x="13668" y="35474"/>
                  <a:pt x="13662" y="35489"/>
                  <a:pt x="13659" y="35506"/>
                </a:cubicBezTo>
                <a:lnTo>
                  <a:pt x="13631" y="35589"/>
                </a:lnTo>
                <a:cubicBezTo>
                  <a:pt x="13625" y="35604"/>
                  <a:pt x="13621" y="35620"/>
                  <a:pt x="13615" y="35634"/>
                </a:cubicBezTo>
                <a:cubicBezTo>
                  <a:pt x="13606" y="35662"/>
                  <a:pt x="13594" y="35690"/>
                  <a:pt x="13586" y="35717"/>
                </a:cubicBezTo>
                <a:cubicBezTo>
                  <a:pt x="13584" y="35723"/>
                  <a:pt x="13581" y="35729"/>
                  <a:pt x="13578" y="35736"/>
                </a:cubicBezTo>
                <a:cubicBezTo>
                  <a:pt x="13225" y="35368"/>
                  <a:pt x="12912" y="34958"/>
                  <a:pt x="12644" y="34506"/>
                </a:cubicBezTo>
                <a:cubicBezTo>
                  <a:pt x="13062" y="34494"/>
                  <a:pt x="13486" y="34467"/>
                  <a:pt x="13917" y="34421"/>
                </a:cubicBezTo>
                <a:close/>
                <a:moveTo>
                  <a:pt x="37612" y="28610"/>
                </a:moveTo>
                <a:cubicBezTo>
                  <a:pt x="37737" y="28649"/>
                  <a:pt x="37861" y="28689"/>
                  <a:pt x="37980" y="28721"/>
                </a:cubicBezTo>
                <a:cubicBezTo>
                  <a:pt x="37939" y="28786"/>
                  <a:pt x="37901" y="28851"/>
                  <a:pt x="37861" y="28914"/>
                </a:cubicBezTo>
                <a:cubicBezTo>
                  <a:pt x="37851" y="28927"/>
                  <a:pt x="37843" y="28942"/>
                  <a:pt x="37834" y="28955"/>
                </a:cubicBezTo>
                <a:cubicBezTo>
                  <a:pt x="37773" y="29054"/>
                  <a:pt x="37708" y="29154"/>
                  <a:pt x="37642" y="29252"/>
                </a:cubicBezTo>
                <a:cubicBezTo>
                  <a:pt x="37630" y="29270"/>
                  <a:pt x="37620" y="29286"/>
                  <a:pt x="37611" y="29302"/>
                </a:cubicBezTo>
                <a:cubicBezTo>
                  <a:pt x="37546" y="29399"/>
                  <a:pt x="37481" y="29498"/>
                  <a:pt x="37415" y="29595"/>
                </a:cubicBezTo>
                <a:lnTo>
                  <a:pt x="37383" y="29645"/>
                </a:lnTo>
                <a:cubicBezTo>
                  <a:pt x="37317" y="29742"/>
                  <a:pt x="37248" y="29839"/>
                  <a:pt x="37180" y="29936"/>
                </a:cubicBezTo>
                <a:cubicBezTo>
                  <a:pt x="37170" y="29951"/>
                  <a:pt x="37159" y="29966"/>
                  <a:pt x="37149" y="29980"/>
                </a:cubicBezTo>
                <a:cubicBezTo>
                  <a:pt x="37078" y="30080"/>
                  <a:pt x="37008" y="30182"/>
                  <a:pt x="36936" y="30280"/>
                </a:cubicBezTo>
                <a:cubicBezTo>
                  <a:pt x="36928" y="30289"/>
                  <a:pt x="36921" y="30301"/>
                  <a:pt x="36914" y="30310"/>
                </a:cubicBezTo>
                <a:cubicBezTo>
                  <a:pt x="36839" y="30414"/>
                  <a:pt x="36761" y="30520"/>
                  <a:pt x="36684" y="30623"/>
                </a:cubicBezTo>
                <a:cubicBezTo>
                  <a:pt x="36592" y="30745"/>
                  <a:pt x="36497" y="30869"/>
                  <a:pt x="36405" y="30991"/>
                </a:cubicBezTo>
                <a:cubicBezTo>
                  <a:pt x="36371" y="31035"/>
                  <a:pt x="36336" y="31076"/>
                  <a:pt x="36302" y="31120"/>
                </a:cubicBezTo>
                <a:cubicBezTo>
                  <a:pt x="36240" y="31198"/>
                  <a:pt x="36180" y="31278"/>
                  <a:pt x="36118" y="31354"/>
                </a:cubicBezTo>
                <a:cubicBezTo>
                  <a:pt x="36077" y="31406"/>
                  <a:pt x="36034" y="31457"/>
                  <a:pt x="35993" y="31507"/>
                </a:cubicBezTo>
                <a:cubicBezTo>
                  <a:pt x="35937" y="31575"/>
                  <a:pt x="35883" y="31645"/>
                  <a:pt x="35825" y="31713"/>
                </a:cubicBezTo>
                <a:cubicBezTo>
                  <a:pt x="35781" y="31766"/>
                  <a:pt x="35736" y="31819"/>
                  <a:pt x="35691" y="31873"/>
                </a:cubicBezTo>
                <a:cubicBezTo>
                  <a:pt x="35636" y="31937"/>
                  <a:pt x="35583" y="32003"/>
                  <a:pt x="35527" y="32068"/>
                </a:cubicBezTo>
                <a:cubicBezTo>
                  <a:pt x="35481" y="32123"/>
                  <a:pt x="35434" y="32176"/>
                  <a:pt x="35387" y="32229"/>
                </a:cubicBezTo>
                <a:cubicBezTo>
                  <a:pt x="35333" y="32293"/>
                  <a:pt x="35280" y="32356"/>
                  <a:pt x="35224" y="32419"/>
                </a:cubicBezTo>
                <a:cubicBezTo>
                  <a:pt x="35177" y="32473"/>
                  <a:pt x="35127" y="32528"/>
                  <a:pt x="35078" y="32582"/>
                </a:cubicBezTo>
                <a:cubicBezTo>
                  <a:pt x="35024" y="32643"/>
                  <a:pt x="34971" y="32704"/>
                  <a:pt x="34915" y="32765"/>
                </a:cubicBezTo>
                <a:cubicBezTo>
                  <a:pt x="34865" y="32819"/>
                  <a:pt x="34813" y="32874"/>
                  <a:pt x="34765" y="32928"/>
                </a:cubicBezTo>
                <a:cubicBezTo>
                  <a:pt x="34709" y="32987"/>
                  <a:pt x="34654" y="33047"/>
                  <a:pt x="34599" y="33106"/>
                </a:cubicBezTo>
                <a:cubicBezTo>
                  <a:pt x="34547" y="33162"/>
                  <a:pt x="34496" y="33215"/>
                  <a:pt x="34444" y="33268"/>
                </a:cubicBezTo>
                <a:cubicBezTo>
                  <a:pt x="34390" y="33327"/>
                  <a:pt x="34334" y="33384"/>
                  <a:pt x="34276" y="33443"/>
                </a:cubicBezTo>
                <a:cubicBezTo>
                  <a:pt x="34225" y="33496"/>
                  <a:pt x="34172" y="33550"/>
                  <a:pt x="34119" y="33603"/>
                </a:cubicBezTo>
                <a:cubicBezTo>
                  <a:pt x="34062" y="33660"/>
                  <a:pt x="34007" y="33716"/>
                  <a:pt x="33950" y="33774"/>
                </a:cubicBezTo>
                <a:cubicBezTo>
                  <a:pt x="33897" y="33827"/>
                  <a:pt x="33843" y="33878"/>
                  <a:pt x="33788" y="33933"/>
                </a:cubicBezTo>
                <a:cubicBezTo>
                  <a:pt x="33731" y="33988"/>
                  <a:pt x="33673" y="34044"/>
                  <a:pt x="33615" y="34102"/>
                </a:cubicBezTo>
                <a:cubicBezTo>
                  <a:pt x="33560" y="34153"/>
                  <a:pt x="33507" y="34205"/>
                  <a:pt x="33451" y="34258"/>
                </a:cubicBezTo>
                <a:cubicBezTo>
                  <a:pt x="33392" y="34312"/>
                  <a:pt x="33335" y="34368"/>
                  <a:pt x="33276" y="34422"/>
                </a:cubicBezTo>
                <a:cubicBezTo>
                  <a:pt x="33222" y="34474"/>
                  <a:pt x="33164" y="34525"/>
                  <a:pt x="33110" y="34575"/>
                </a:cubicBezTo>
                <a:cubicBezTo>
                  <a:pt x="33051" y="34628"/>
                  <a:pt x="32992" y="34684"/>
                  <a:pt x="32931" y="34737"/>
                </a:cubicBezTo>
                <a:cubicBezTo>
                  <a:pt x="32875" y="34789"/>
                  <a:pt x="32817" y="34839"/>
                  <a:pt x="32761" y="34889"/>
                </a:cubicBezTo>
                <a:cubicBezTo>
                  <a:pt x="32701" y="34942"/>
                  <a:pt x="32642" y="34995"/>
                  <a:pt x="32582" y="35048"/>
                </a:cubicBezTo>
                <a:cubicBezTo>
                  <a:pt x="32525" y="35098"/>
                  <a:pt x="32466" y="35148"/>
                  <a:pt x="32408" y="35198"/>
                </a:cubicBezTo>
                <a:cubicBezTo>
                  <a:pt x="32348" y="35249"/>
                  <a:pt x="32288" y="35302"/>
                  <a:pt x="32225" y="35353"/>
                </a:cubicBezTo>
                <a:cubicBezTo>
                  <a:pt x="32166" y="35403"/>
                  <a:pt x="32107" y="35451"/>
                  <a:pt x="32051" y="35499"/>
                </a:cubicBezTo>
                <a:cubicBezTo>
                  <a:pt x="31988" y="35551"/>
                  <a:pt x="31927" y="35602"/>
                  <a:pt x="31864" y="35654"/>
                </a:cubicBezTo>
                <a:cubicBezTo>
                  <a:pt x="31805" y="35701"/>
                  <a:pt x="31745" y="35749"/>
                  <a:pt x="31686" y="35796"/>
                </a:cubicBezTo>
                <a:lnTo>
                  <a:pt x="31521" y="35929"/>
                </a:lnTo>
                <a:cubicBezTo>
                  <a:pt x="31508" y="35907"/>
                  <a:pt x="31494" y="35883"/>
                  <a:pt x="31480" y="35861"/>
                </a:cubicBezTo>
                <a:cubicBezTo>
                  <a:pt x="31460" y="35831"/>
                  <a:pt x="31444" y="35802"/>
                  <a:pt x="31426" y="35773"/>
                </a:cubicBezTo>
                <a:cubicBezTo>
                  <a:pt x="31407" y="35742"/>
                  <a:pt x="31386" y="35708"/>
                  <a:pt x="31366" y="35676"/>
                </a:cubicBezTo>
                <a:cubicBezTo>
                  <a:pt x="31348" y="35646"/>
                  <a:pt x="31329" y="35614"/>
                  <a:pt x="31311" y="35583"/>
                </a:cubicBezTo>
                <a:cubicBezTo>
                  <a:pt x="31291" y="35549"/>
                  <a:pt x="31268" y="35515"/>
                  <a:pt x="31249" y="35481"/>
                </a:cubicBezTo>
                <a:cubicBezTo>
                  <a:pt x="31246" y="35478"/>
                  <a:pt x="31245" y="35474"/>
                  <a:pt x="31242" y="35471"/>
                </a:cubicBezTo>
                <a:cubicBezTo>
                  <a:pt x="31260" y="35455"/>
                  <a:pt x="31279" y="35440"/>
                  <a:pt x="31296" y="35423"/>
                </a:cubicBezTo>
                <a:cubicBezTo>
                  <a:pt x="31338" y="35390"/>
                  <a:pt x="31376" y="35356"/>
                  <a:pt x="31414" y="35323"/>
                </a:cubicBezTo>
                <a:cubicBezTo>
                  <a:pt x="31455" y="35289"/>
                  <a:pt x="31494" y="35253"/>
                  <a:pt x="31532" y="35221"/>
                </a:cubicBezTo>
                <a:cubicBezTo>
                  <a:pt x="31570" y="35187"/>
                  <a:pt x="31610" y="35155"/>
                  <a:pt x="31648" y="35120"/>
                </a:cubicBezTo>
                <a:cubicBezTo>
                  <a:pt x="31688" y="35084"/>
                  <a:pt x="31726" y="35052"/>
                  <a:pt x="31767" y="35017"/>
                </a:cubicBezTo>
                <a:cubicBezTo>
                  <a:pt x="31805" y="34984"/>
                  <a:pt x="31842" y="34950"/>
                  <a:pt x="31880" y="34918"/>
                </a:cubicBezTo>
                <a:cubicBezTo>
                  <a:pt x="31922" y="34883"/>
                  <a:pt x="31960" y="34847"/>
                  <a:pt x="32001" y="34812"/>
                </a:cubicBezTo>
                <a:cubicBezTo>
                  <a:pt x="32038" y="34780"/>
                  <a:pt x="32076" y="34746"/>
                  <a:pt x="32113" y="34712"/>
                </a:cubicBezTo>
                <a:cubicBezTo>
                  <a:pt x="32154" y="34677"/>
                  <a:pt x="32192" y="34640"/>
                  <a:pt x="32232" y="34605"/>
                </a:cubicBezTo>
                <a:lnTo>
                  <a:pt x="32342" y="34506"/>
                </a:lnTo>
                <a:lnTo>
                  <a:pt x="32464" y="34396"/>
                </a:lnTo>
                <a:cubicBezTo>
                  <a:pt x="32500" y="34362"/>
                  <a:pt x="32533" y="34331"/>
                  <a:pt x="32569" y="34297"/>
                </a:cubicBezTo>
                <a:cubicBezTo>
                  <a:pt x="32610" y="34259"/>
                  <a:pt x="32651" y="34222"/>
                  <a:pt x="32692" y="34184"/>
                </a:cubicBezTo>
                <a:cubicBezTo>
                  <a:pt x="32728" y="34150"/>
                  <a:pt x="32761" y="34119"/>
                  <a:pt x="32795" y="34087"/>
                </a:cubicBezTo>
                <a:cubicBezTo>
                  <a:pt x="32835" y="34047"/>
                  <a:pt x="32878" y="34009"/>
                  <a:pt x="32919" y="33971"/>
                </a:cubicBezTo>
                <a:cubicBezTo>
                  <a:pt x="32953" y="33937"/>
                  <a:pt x="32986" y="33906"/>
                  <a:pt x="33022" y="33872"/>
                </a:cubicBezTo>
                <a:lnTo>
                  <a:pt x="33142" y="33758"/>
                </a:lnTo>
                <a:cubicBezTo>
                  <a:pt x="33176" y="33725"/>
                  <a:pt x="33209" y="33693"/>
                  <a:pt x="33242" y="33659"/>
                </a:cubicBezTo>
                <a:cubicBezTo>
                  <a:pt x="33282" y="33619"/>
                  <a:pt x="33325" y="33581"/>
                  <a:pt x="33364" y="33540"/>
                </a:cubicBezTo>
                <a:cubicBezTo>
                  <a:pt x="33398" y="33509"/>
                  <a:pt x="33429" y="33475"/>
                  <a:pt x="33463" y="33444"/>
                </a:cubicBezTo>
                <a:cubicBezTo>
                  <a:pt x="33503" y="33405"/>
                  <a:pt x="33545" y="33363"/>
                  <a:pt x="33585" y="33324"/>
                </a:cubicBezTo>
                <a:lnTo>
                  <a:pt x="33681" y="33228"/>
                </a:lnTo>
                <a:lnTo>
                  <a:pt x="33804" y="33105"/>
                </a:lnTo>
                <a:lnTo>
                  <a:pt x="33898" y="33010"/>
                </a:lnTo>
                <a:cubicBezTo>
                  <a:pt x="33938" y="32968"/>
                  <a:pt x="33981" y="32927"/>
                  <a:pt x="34022" y="32885"/>
                </a:cubicBezTo>
                <a:cubicBezTo>
                  <a:pt x="34053" y="32854"/>
                  <a:pt x="34082" y="32824"/>
                  <a:pt x="34113" y="32791"/>
                </a:cubicBezTo>
                <a:cubicBezTo>
                  <a:pt x="34154" y="32750"/>
                  <a:pt x="34196" y="32707"/>
                  <a:pt x="34237" y="32663"/>
                </a:cubicBezTo>
                <a:cubicBezTo>
                  <a:pt x="34266" y="32632"/>
                  <a:pt x="34297" y="32600"/>
                  <a:pt x="34326" y="32569"/>
                </a:cubicBezTo>
                <a:cubicBezTo>
                  <a:pt x="34368" y="32526"/>
                  <a:pt x="34409" y="32484"/>
                  <a:pt x="34450" y="32441"/>
                </a:cubicBezTo>
                <a:cubicBezTo>
                  <a:pt x="34479" y="32410"/>
                  <a:pt x="34510" y="32376"/>
                  <a:pt x="34540" y="32346"/>
                </a:cubicBezTo>
                <a:cubicBezTo>
                  <a:pt x="34581" y="32303"/>
                  <a:pt x="34621" y="32259"/>
                  <a:pt x="34662" y="32216"/>
                </a:cubicBezTo>
                <a:cubicBezTo>
                  <a:pt x="34691" y="32185"/>
                  <a:pt x="34721" y="32153"/>
                  <a:pt x="34750" y="32120"/>
                </a:cubicBezTo>
                <a:cubicBezTo>
                  <a:pt x="34790" y="32076"/>
                  <a:pt x="34831" y="32035"/>
                  <a:pt x="34871" y="31991"/>
                </a:cubicBezTo>
                <a:cubicBezTo>
                  <a:pt x="34900" y="31959"/>
                  <a:pt x="34928" y="31926"/>
                  <a:pt x="34957" y="31895"/>
                </a:cubicBezTo>
                <a:cubicBezTo>
                  <a:pt x="34997" y="31851"/>
                  <a:pt x="35038" y="31807"/>
                  <a:pt x="35077" y="31763"/>
                </a:cubicBezTo>
                <a:cubicBezTo>
                  <a:pt x="35105" y="31731"/>
                  <a:pt x="35134" y="31698"/>
                  <a:pt x="35162" y="31667"/>
                </a:cubicBezTo>
                <a:cubicBezTo>
                  <a:pt x="35202" y="31623"/>
                  <a:pt x="35243" y="31576"/>
                  <a:pt x="35281" y="31532"/>
                </a:cubicBezTo>
                <a:lnTo>
                  <a:pt x="35363" y="31439"/>
                </a:lnTo>
                <a:cubicBezTo>
                  <a:pt x="35405" y="31392"/>
                  <a:pt x="35444" y="31347"/>
                  <a:pt x="35483" y="31301"/>
                </a:cubicBezTo>
                <a:cubicBezTo>
                  <a:pt x="35510" y="31270"/>
                  <a:pt x="35538" y="31236"/>
                  <a:pt x="35566" y="31206"/>
                </a:cubicBezTo>
                <a:cubicBezTo>
                  <a:pt x="35606" y="31160"/>
                  <a:pt x="35644" y="31113"/>
                  <a:pt x="35686" y="31067"/>
                </a:cubicBezTo>
                <a:cubicBezTo>
                  <a:pt x="35713" y="31036"/>
                  <a:pt x="35738" y="31003"/>
                  <a:pt x="35766" y="30972"/>
                </a:cubicBezTo>
                <a:cubicBezTo>
                  <a:pt x="35805" y="30926"/>
                  <a:pt x="35846" y="30881"/>
                  <a:pt x="35884" y="30832"/>
                </a:cubicBezTo>
                <a:cubicBezTo>
                  <a:pt x="35912" y="30800"/>
                  <a:pt x="35937" y="30767"/>
                  <a:pt x="35965" y="30735"/>
                </a:cubicBezTo>
                <a:cubicBezTo>
                  <a:pt x="36003" y="30689"/>
                  <a:pt x="36041" y="30642"/>
                  <a:pt x="36081" y="30595"/>
                </a:cubicBezTo>
                <a:cubicBezTo>
                  <a:pt x="36108" y="30561"/>
                  <a:pt x="36136" y="30528"/>
                  <a:pt x="36165" y="30492"/>
                </a:cubicBezTo>
                <a:cubicBezTo>
                  <a:pt x="36202" y="30447"/>
                  <a:pt x="36239" y="30403"/>
                  <a:pt x="36275" y="30355"/>
                </a:cubicBezTo>
                <a:cubicBezTo>
                  <a:pt x="36303" y="30322"/>
                  <a:pt x="36331" y="30286"/>
                  <a:pt x="36361" y="30252"/>
                </a:cubicBezTo>
                <a:cubicBezTo>
                  <a:pt x="36397" y="30207"/>
                  <a:pt x="36434" y="30163"/>
                  <a:pt x="36468" y="30117"/>
                </a:cubicBezTo>
                <a:cubicBezTo>
                  <a:pt x="36497" y="30080"/>
                  <a:pt x="36527" y="30044"/>
                  <a:pt x="36556" y="30005"/>
                </a:cubicBezTo>
                <a:cubicBezTo>
                  <a:pt x="36592" y="29963"/>
                  <a:pt x="36625" y="29919"/>
                  <a:pt x="36659" y="29876"/>
                </a:cubicBezTo>
                <a:cubicBezTo>
                  <a:pt x="36692" y="29838"/>
                  <a:pt x="36721" y="29799"/>
                  <a:pt x="36750" y="29760"/>
                </a:cubicBezTo>
                <a:cubicBezTo>
                  <a:pt x="36783" y="29719"/>
                  <a:pt x="36817" y="29676"/>
                  <a:pt x="36848" y="29635"/>
                </a:cubicBezTo>
                <a:cubicBezTo>
                  <a:pt x="36883" y="29589"/>
                  <a:pt x="36920" y="29542"/>
                  <a:pt x="36953" y="29495"/>
                </a:cubicBezTo>
                <a:cubicBezTo>
                  <a:pt x="36980" y="29461"/>
                  <a:pt x="37008" y="29426"/>
                  <a:pt x="37033" y="29391"/>
                </a:cubicBezTo>
                <a:cubicBezTo>
                  <a:pt x="37096" y="29310"/>
                  <a:pt x="37156" y="29227"/>
                  <a:pt x="37217" y="29146"/>
                </a:cubicBezTo>
                <a:cubicBezTo>
                  <a:pt x="37277" y="29065"/>
                  <a:pt x="37336" y="28985"/>
                  <a:pt x="37398" y="28904"/>
                </a:cubicBezTo>
                <a:cubicBezTo>
                  <a:pt x="37415" y="28877"/>
                  <a:pt x="37434" y="28852"/>
                  <a:pt x="37454" y="28826"/>
                </a:cubicBezTo>
                <a:lnTo>
                  <a:pt x="37576" y="28661"/>
                </a:lnTo>
                <a:cubicBezTo>
                  <a:pt x="37589" y="28645"/>
                  <a:pt x="37599" y="28626"/>
                  <a:pt x="37612" y="28610"/>
                </a:cubicBezTo>
                <a:close/>
                <a:moveTo>
                  <a:pt x="30042" y="33874"/>
                </a:moveTo>
                <a:cubicBezTo>
                  <a:pt x="30067" y="33906"/>
                  <a:pt x="30090" y="33937"/>
                  <a:pt x="30112" y="33971"/>
                </a:cubicBezTo>
                <a:cubicBezTo>
                  <a:pt x="30137" y="34008"/>
                  <a:pt x="30164" y="34044"/>
                  <a:pt x="30192" y="34081"/>
                </a:cubicBezTo>
                <a:lnTo>
                  <a:pt x="30268" y="34191"/>
                </a:lnTo>
                <a:cubicBezTo>
                  <a:pt x="30295" y="34228"/>
                  <a:pt x="30320" y="34265"/>
                  <a:pt x="30346" y="34303"/>
                </a:cubicBezTo>
                <a:cubicBezTo>
                  <a:pt x="30371" y="34339"/>
                  <a:pt x="30396" y="34375"/>
                  <a:pt x="30421" y="34411"/>
                </a:cubicBezTo>
                <a:cubicBezTo>
                  <a:pt x="30446" y="34447"/>
                  <a:pt x="30473" y="34484"/>
                  <a:pt x="30496" y="34521"/>
                </a:cubicBezTo>
                <a:lnTo>
                  <a:pt x="30568" y="34625"/>
                </a:lnTo>
                <a:cubicBezTo>
                  <a:pt x="30593" y="34662"/>
                  <a:pt x="30618" y="34699"/>
                  <a:pt x="30643" y="34736"/>
                </a:cubicBezTo>
                <a:cubicBezTo>
                  <a:pt x="30665" y="34768"/>
                  <a:pt x="30690" y="34803"/>
                  <a:pt x="30712" y="34837"/>
                </a:cubicBezTo>
                <a:cubicBezTo>
                  <a:pt x="30736" y="34874"/>
                  <a:pt x="30761" y="34911"/>
                  <a:pt x="30786" y="34948"/>
                </a:cubicBezTo>
                <a:cubicBezTo>
                  <a:pt x="30808" y="34980"/>
                  <a:pt x="30830" y="35014"/>
                  <a:pt x="30849" y="35045"/>
                </a:cubicBezTo>
                <a:cubicBezTo>
                  <a:pt x="30874" y="35081"/>
                  <a:pt x="30898" y="35117"/>
                  <a:pt x="30920" y="35153"/>
                </a:cubicBezTo>
                <a:cubicBezTo>
                  <a:pt x="30940" y="35184"/>
                  <a:pt x="30961" y="35217"/>
                  <a:pt x="30982" y="35249"/>
                </a:cubicBezTo>
                <a:lnTo>
                  <a:pt x="31048" y="35353"/>
                </a:lnTo>
                <a:lnTo>
                  <a:pt x="31108" y="35448"/>
                </a:lnTo>
                <a:cubicBezTo>
                  <a:pt x="31111" y="35449"/>
                  <a:pt x="31111" y="35451"/>
                  <a:pt x="31113" y="35455"/>
                </a:cubicBezTo>
                <a:cubicBezTo>
                  <a:pt x="31071" y="35487"/>
                  <a:pt x="31032" y="35523"/>
                  <a:pt x="30992" y="35555"/>
                </a:cubicBezTo>
                <a:lnTo>
                  <a:pt x="30870" y="35655"/>
                </a:lnTo>
                <a:cubicBezTo>
                  <a:pt x="30832" y="35687"/>
                  <a:pt x="30790" y="35720"/>
                  <a:pt x="30752" y="35752"/>
                </a:cubicBezTo>
                <a:cubicBezTo>
                  <a:pt x="30710" y="35787"/>
                  <a:pt x="30667" y="35820"/>
                  <a:pt x="30627" y="35854"/>
                </a:cubicBezTo>
                <a:lnTo>
                  <a:pt x="30511" y="35948"/>
                </a:lnTo>
                <a:cubicBezTo>
                  <a:pt x="30467" y="35982"/>
                  <a:pt x="30426" y="36017"/>
                  <a:pt x="30382" y="36052"/>
                </a:cubicBezTo>
                <a:cubicBezTo>
                  <a:pt x="30348" y="36077"/>
                  <a:pt x="30317" y="36104"/>
                  <a:pt x="30283" y="36129"/>
                </a:cubicBezTo>
                <a:cubicBezTo>
                  <a:pt x="29864" y="35701"/>
                  <a:pt x="29415" y="35208"/>
                  <a:pt x="28959" y="34677"/>
                </a:cubicBezTo>
                <a:cubicBezTo>
                  <a:pt x="29325" y="34419"/>
                  <a:pt x="29686" y="34153"/>
                  <a:pt x="30042" y="33874"/>
                </a:cubicBezTo>
                <a:close/>
                <a:moveTo>
                  <a:pt x="16779" y="34849"/>
                </a:moveTo>
                <a:lnTo>
                  <a:pt x="16779" y="34849"/>
                </a:lnTo>
                <a:cubicBezTo>
                  <a:pt x="16891" y="35381"/>
                  <a:pt x="16941" y="35945"/>
                  <a:pt x="16926" y="36523"/>
                </a:cubicBezTo>
                <a:cubicBezTo>
                  <a:pt x="16830" y="35957"/>
                  <a:pt x="16780" y="35392"/>
                  <a:pt x="16779" y="34849"/>
                </a:cubicBezTo>
                <a:close/>
                <a:moveTo>
                  <a:pt x="31164" y="35533"/>
                </a:moveTo>
                <a:cubicBezTo>
                  <a:pt x="31166" y="35537"/>
                  <a:pt x="31170" y="35540"/>
                  <a:pt x="31171" y="35545"/>
                </a:cubicBezTo>
                <a:cubicBezTo>
                  <a:pt x="31189" y="35576"/>
                  <a:pt x="31210" y="35605"/>
                  <a:pt x="31229" y="35636"/>
                </a:cubicBezTo>
                <a:lnTo>
                  <a:pt x="31289" y="35736"/>
                </a:lnTo>
                <a:cubicBezTo>
                  <a:pt x="31307" y="35765"/>
                  <a:pt x="31326" y="35795"/>
                  <a:pt x="31342" y="35824"/>
                </a:cubicBezTo>
                <a:cubicBezTo>
                  <a:pt x="31363" y="35857"/>
                  <a:pt x="31380" y="35889"/>
                  <a:pt x="31399" y="35920"/>
                </a:cubicBezTo>
                <a:cubicBezTo>
                  <a:pt x="31413" y="35943"/>
                  <a:pt x="31427" y="35965"/>
                  <a:pt x="31439" y="35989"/>
                </a:cubicBezTo>
                <a:cubicBezTo>
                  <a:pt x="31351" y="36058"/>
                  <a:pt x="31266" y="36127"/>
                  <a:pt x="31177" y="36193"/>
                </a:cubicBezTo>
                <a:cubicBezTo>
                  <a:pt x="31173" y="36198"/>
                  <a:pt x="31167" y="36201"/>
                  <a:pt x="31164" y="36205"/>
                </a:cubicBezTo>
                <a:cubicBezTo>
                  <a:pt x="31138" y="36224"/>
                  <a:pt x="31111" y="36245"/>
                  <a:pt x="31085" y="36265"/>
                </a:cubicBezTo>
                <a:cubicBezTo>
                  <a:pt x="31015" y="36318"/>
                  <a:pt x="30945" y="36371"/>
                  <a:pt x="30876" y="36423"/>
                </a:cubicBezTo>
                <a:cubicBezTo>
                  <a:pt x="30849" y="36442"/>
                  <a:pt x="30824" y="36463"/>
                  <a:pt x="30798" y="36480"/>
                </a:cubicBezTo>
                <a:lnTo>
                  <a:pt x="30760" y="36508"/>
                </a:lnTo>
                <a:cubicBezTo>
                  <a:pt x="30743" y="36521"/>
                  <a:pt x="30726" y="36532"/>
                  <a:pt x="30710" y="36543"/>
                </a:cubicBezTo>
                <a:cubicBezTo>
                  <a:pt x="30702" y="36538"/>
                  <a:pt x="30696" y="36530"/>
                  <a:pt x="30689" y="36524"/>
                </a:cubicBezTo>
                <a:cubicBezTo>
                  <a:pt x="30667" y="36507"/>
                  <a:pt x="30646" y="36485"/>
                  <a:pt x="30621" y="36463"/>
                </a:cubicBezTo>
                <a:cubicBezTo>
                  <a:pt x="30611" y="36451"/>
                  <a:pt x="30599" y="36440"/>
                  <a:pt x="30587" y="36429"/>
                </a:cubicBezTo>
                <a:cubicBezTo>
                  <a:pt x="30567" y="36411"/>
                  <a:pt x="30548" y="36390"/>
                  <a:pt x="30527" y="36371"/>
                </a:cubicBezTo>
                <a:lnTo>
                  <a:pt x="30487" y="36332"/>
                </a:lnTo>
                <a:lnTo>
                  <a:pt x="30432" y="36276"/>
                </a:lnTo>
                <a:lnTo>
                  <a:pt x="30386" y="36230"/>
                </a:lnTo>
                <a:lnTo>
                  <a:pt x="30351" y="36195"/>
                </a:lnTo>
                <a:lnTo>
                  <a:pt x="30457" y="36112"/>
                </a:lnTo>
                <a:cubicBezTo>
                  <a:pt x="30495" y="36082"/>
                  <a:pt x="30533" y="36051"/>
                  <a:pt x="30574" y="36018"/>
                </a:cubicBezTo>
                <a:cubicBezTo>
                  <a:pt x="30615" y="35986"/>
                  <a:pt x="30657" y="35951"/>
                  <a:pt x="30699" y="35918"/>
                </a:cubicBezTo>
                <a:cubicBezTo>
                  <a:pt x="30737" y="35886"/>
                  <a:pt x="30777" y="35854"/>
                  <a:pt x="30817" y="35823"/>
                </a:cubicBezTo>
                <a:cubicBezTo>
                  <a:pt x="30857" y="35789"/>
                  <a:pt x="30898" y="35756"/>
                  <a:pt x="30938" y="35721"/>
                </a:cubicBezTo>
                <a:cubicBezTo>
                  <a:pt x="30979" y="35687"/>
                  <a:pt x="31017" y="35656"/>
                  <a:pt x="31057" y="35624"/>
                </a:cubicBezTo>
                <a:cubicBezTo>
                  <a:pt x="31092" y="35595"/>
                  <a:pt x="31129" y="35565"/>
                  <a:pt x="31164" y="35533"/>
                </a:cubicBezTo>
                <a:close/>
                <a:moveTo>
                  <a:pt x="4143" y="30275"/>
                </a:moveTo>
                <a:cubicBezTo>
                  <a:pt x="4156" y="30295"/>
                  <a:pt x="4168" y="30316"/>
                  <a:pt x="4179" y="30336"/>
                </a:cubicBezTo>
                <a:cubicBezTo>
                  <a:pt x="4200" y="30370"/>
                  <a:pt x="4219" y="30405"/>
                  <a:pt x="4241" y="30441"/>
                </a:cubicBezTo>
                <a:cubicBezTo>
                  <a:pt x="4248" y="30451"/>
                  <a:pt x="4254" y="30461"/>
                  <a:pt x="4262" y="30472"/>
                </a:cubicBezTo>
                <a:cubicBezTo>
                  <a:pt x="4276" y="30495"/>
                  <a:pt x="4293" y="30520"/>
                  <a:pt x="4307" y="30545"/>
                </a:cubicBezTo>
                <a:cubicBezTo>
                  <a:pt x="4329" y="30582"/>
                  <a:pt x="4354" y="30617"/>
                  <a:pt x="4378" y="30653"/>
                </a:cubicBezTo>
                <a:cubicBezTo>
                  <a:pt x="4385" y="30664"/>
                  <a:pt x="4394" y="30678"/>
                  <a:pt x="4401" y="30689"/>
                </a:cubicBezTo>
                <a:cubicBezTo>
                  <a:pt x="4415" y="30708"/>
                  <a:pt x="4426" y="30728"/>
                  <a:pt x="4443" y="30748"/>
                </a:cubicBezTo>
                <a:cubicBezTo>
                  <a:pt x="4468" y="30785"/>
                  <a:pt x="4493" y="30823"/>
                  <a:pt x="4519" y="30860"/>
                </a:cubicBezTo>
                <a:cubicBezTo>
                  <a:pt x="4528" y="30875"/>
                  <a:pt x="4540" y="30888"/>
                  <a:pt x="4549" y="30903"/>
                </a:cubicBezTo>
                <a:cubicBezTo>
                  <a:pt x="4560" y="30917"/>
                  <a:pt x="4571" y="30932"/>
                  <a:pt x="4582" y="30948"/>
                </a:cubicBezTo>
                <a:cubicBezTo>
                  <a:pt x="4609" y="30986"/>
                  <a:pt x="4637" y="31025"/>
                  <a:pt x="4666" y="31061"/>
                </a:cubicBezTo>
                <a:cubicBezTo>
                  <a:pt x="4678" y="31076"/>
                  <a:pt x="4690" y="31092"/>
                  <a:pt x="4702" y="31109"/>
                </a:cubicBezTo>
                <a:cubicBezTo>
                  <a:pt x="4710" y="31119"/>
                  <a:pt x="4719" y="31129"/>
                  <a:pt x="4727" y="31142"/>
                </a:cubicBezTo>
                <a:cubicBezTo>
                  <a:pt x="4756" y="31182"/>
                  <a:pt x="4787" y="31220"/>
                  <a:pt x="4819" y="31259"/>
                </a:cubicBezTo>
                <a:cubicBezTo>
                  <a:pt x="4832" y="31275"/>
                  <a:pt x="4847" y="31294"/>
                  <a:pt x="4859" y="31310"/>
                </a:cubicBezTo>
                <a:cubicBezTo>
                  <a:pt x="4866" y="31317"/>
                  <a:pt x="4872" y="31326"/>
                  <a:pt x="4879" y="31334"/>
                </a:cubicBezTo>
                <a:cubicBezTo>
                  <a:pt x="4913" y="31375"/>
                  <a:pt x="4946" y="31413"/>
                  <a:pt x="4980" y="31451"/>
                </a:cubicBezTo>
                <a:cubicBezTo>
                  <a:pt x="4994" y="31470"/>
                  <a:pt x="5009" y="31488"/>
                  <a:pt x="5025" y="31506"/>
                </a:cubicBezTo>
                <a:cubicBezTo>
                  <a:pt x="5028" y="31510"/>
                  <a:pt x="5034" y="31514"/>
                  <a:pt x="5038" y="31520"/>
                </a:cubicBezTo>
                <a:cubicBezTo>
                  <a:pt x="5075" y="31564"/>
                  <a:pt x="5113" y="31606"/>
                  <a:pt x="5152" y="31648"/>
                </a:cubicBezTo>
                <a:cubicBezTo>
                  <a:pt x="5166" y="31663"/>
                  <a:pt x="5180" y="31679"/>
                  <a:pt x="5194" y="31694"/>
                </a:cubicBezTo>
                <a:cubicBezTo>
                  <a:pt x="5207" y="31709"/>
                  <a:pt x="5222" y="31723"/>
                  <a:pt x="5237" y="31738"/>
                </a:cubicBezTo>
                <a:lnTo>
                  <a:pt x="5335" y="31844"/>
                </a:lnTo>
                <a:lnTo>
                  <a:pt x="5371" y="31878"/>
                </a:lnTo>
                <a:lnTo>
                  <a:pt x="5405" y="31913"/>
                </a:lnTo>
                <a:cubicBezTo>
                  <a:pt x="5425" y="31934"/>
                  <a:pt x="5446" y="31951"/>
                  <a:pt x="5465" y="31972"/>
                </a:cubicBezTo>
                <a:lnTo>
                  <a:pt x="5519" y="32028"/>
                </a:lnTo>
                <a:lnTo>
                  <a:pt x="5608" y="32110"/>
                </a:lnTo>
                <a:cubicBezTo>
                  <a:pt x="5636" y="32135"/>
                  <a:pt x="5661" y="32160"/>
                  <a:pt x="5688" y="32185"/>
                </a:cubicBezTo>
                <a:cubicBezTo>
                  <a:pt x="5706" y="32201"/>
                  <a:pt x="5727" y="32219"/>
                  <a:pt x="5746" y="32237"/>
                </a:cubicBezTo>
                <a:cubicBezTo>
                  <a:pt x="5784" y="32272"/>
                  <a:pt x="5822" y="32307"/>
                  <a:pt x="5864" y="32340"/>
                </a:cubicBezTo>
                <a:cubicBezTo>
                  <a:pt x="5868" y="32346"/>
                  <a:pt x="5874" y="32348"/>
                  <a:pt x="5880" y="32354"/>
                </a:cubicBezTo>
                <a:cubicBezTo>
                  <a:pt x="6008" y="32465"/>
                  <a:pt x="6140" y="32569"/>
                  <a:pt x="6277" y="32672"/>
                </a:cubicBezTo>
                <a:cubicBezTo>
                  <a:pt x="6318" y="34077"/>
                  <a:pt x="6555" y="35378"/>
                  <a:pt x="6984" y="36568"/>
                </a:cubicBezTo>
                <a:cubicBezTo>
                  <a:pt x="5652" y="36033"/>
                  <a:pt x="4500" y="35253"/>
                  <a:pt x="3562" y="34256"/>
                </a:cubicBezTo>
                <a:cubicBezTo>
                  <a:pt x="3428" y="33478"/>
                  <a:pt x="3363" y="32669"/>
                  <a:pt x="3363" y="31826"/>
                </a:cubicBezTo>
                <a:cubicBezTo>
                  <a:pt x="3363" y="31544"/>
                  <a:pt x="3370" y="31259"/>
                  <a:pt x="3384" y="30972"/>
                </a:cubicBezTo>
                <a:cubicBezTo>
                  <a:pt x="3615" y="30729"/>
                  <a:pt x="3866" y="30495"/>
                  <a:pt x="4143" y="30275"/>
                </a:cubicBezTo>
                <a:close/>
                <a:moveTo>
                  <a:pt x="21674" y="34721"/>
                </a:moveTo>
                <a:lnTo>
                  <a:pt x="21674" y="34721"/>
                </a:lnTo>
                <a:cubicBezTo>
                  <a:pt x="20125" y="35531"/>
                  <a:pt x="18563" y="36170"/>
                  <a:pt x="17022" y="36621"/>
                </a:cubicBezTo>
                <a:cubicBezTo>
                  <a:pt x="17044" y="35989"/>
                  <a:pt x="16992" y="35371"/>
                  <a:pt x="16867" y="34795"/>
                </a:cubicBezTo>
                <a:lnTo>
                  <a:pt x="16867" y="34795"/>
                </a:lnTo>
                <a:cubicBezTo>
                  <a:pt x="17023" y="34834"/>
                  <a:pt x="17182" y="34871"/>
                  <a:pt x="17345" y="34903"/>
                </a:cubicBezTo>
                <a:cubicBezTo>
                  <a:pt x="17879" y="35006"/>
                  <a:pt x="18435" y="35055"/>
                  <a:pt x="19007" y="35055"/>
                </a:cubicBezTo>
                <a:cubicBezTo>
                  <a:pt x="19866" y="35055"/>
                  <a:pt x="20762" y="34942"/>
                  <a:pt x="21674" y="34721"/>
                </a:cubicBezTo>
                <a:close/>
                <a:moveTo>
                  <a:pt x="1789" y="35465"/>
                </a:moveTo>
                <a:lnTo>
                  <a:pt x="1789" y="35465"/>
                </a:lnTo>
                <a:cubicBezTo>
                  <a:pt x="1939" y="35870"/>
                  <a:pt x="2111" y="36261"/>
                  <a:pt x="2303" y="36642"/>
                </a:cubicBezTo>
                <a:cubicBezTo>
                  <a:pt x="2261" y="36585"/>
                  <a:pt x="2219" y="36532"/>
                  <a:pt x="2173" y="36485"/>
                </a:cubicBezTo>
                <a:cubicBezTo>
                  <a:pt x="2129" y="36401"/>
                  <a:pt x="2085" y="36315"/>
                  <a:pt x="2038" y="36223"/>
                </a:cubicBezTo>
                <a:cubicBezTo>
                  <a:pt x="1925" y="35980"/>
                  <a:pt x="1842" y="35727"/>
                  <a:pt x="1789" y="35465"/>
                </a:cubicBezTo>
                <a:close/>
                <a:moveTo>
                  <a:pt x="9660" y="34208"/>
                </a:moveTo>
                <a:lnTo>
                  <a:pt x="9660" y="34208"/>
                </a:lnTo>
                <a:cubicBezTo>
                  <a:pt x="9786" y="34237"/>
                  <a:pt x="9916" y="34265"/>
                  <a:pt x="10045" y="34290"/>
                </a:cubicBezTo>
                <a:cubicBezTo>
                  <a:pt x="10784" y="34431"/>
                  <a:pt x="11553" y="34502"/>
                  <a:pt x="12344" y="34502"/>
                </a:cubicBezTo>
                <a:cubicBezTo>
                  <a:pt x="12375" y="34506"/>
                  <a:pt x="12401" y="34507"/>
                  <a:pt x="12426" y="34507"/>
                </a:cubicBezTo>
                <a:cubicBezTo>
                  <a:pt x="12439" y="34507"/>
                  <a:pt x="12451" y="34507"/>
                  <a:pt x="12463" y="34506"/>
                </a:cubicBezTo>
                <a:lnTo>
                  <a:pt x="12463" y="34506"/>
                </a:lnTo>
                <a:cubicBezTo>
                  <a:pt x="12453" y="34525"/>
                  <a:pt x="12444" y="34544"/>
                  <a:pt x="12432" y="34565"/>
                </a:cubicBezTo>
                <a:cubicBezTo>
                  <a:pt x="12427" y="34575"/>
                  <a:pt x="12419" y="34589"/>
                  <a:pt x="12415" y="34599"/>
                </a:cubicBezTo>
                <a:cubicBezTo>
                  <a:pt x="12402" y="34621"/>
                  <a:pt x="12390" y="34643"/>
                  <a:pt x="12378" y="34665"/>
                </a:cubicBezTo>
                <a:cubicBezTo>
                  <a:pt x="12371" y="34677"/>
                  <a:pt x="12365" y="34690"/>
                  <a:pt x="12357" y="34700"/>
                </a:cubicBezTo>
                <a:cubicBezTo>
                  <a:pt x="12344" y="34722"/>
                  <a:pt x="12334" y="34745"/>
                  <a:pt x="12321" y="34765"/>
                </a:cubicBezTo>
                <a:cubicBezTo>
                  <a:pt x="12313" y="34777"/>
                  <a:pt x="12306" y="34789"/>
                  <a:pt x="12299" y="34802"/>
                </a:cubicBezTo>
                <a:cubicBezTo>
                  <a:pt x="12285" y="34824"/>
                  <a:pt x="12272" y="34845"/>
                  <a:pt x="12259" y="34867"/>
                </a:cubicBezTo>
                <a:cubicBezTo>
                  <a:pt x="12252" y="34878"/>
                  <a:pt x="12244" y="34890"/>
                  <a:pt x="12237" y="34903"/>
                </a:cubicBezTo>
                <a:cubicBezTo>
                  <a:pt x="12225" y="34922"/>
                  <a:pt x="12212" y="34945"/>
                  <a:pt x="12197" y="34965"/>
                </a:cubicBezTo>
                <a:cubicBezTo>
                  <a:pt x="12190" y="34978"/>
                  <a:pt x="12181" y="34989"/>
                  <a:pt x="12174" y="35002"/>
                </a:cubicBezTo>
                <a:cubicBezTo>
                  <a:pt x="12160" y="35023"/>
                  <a:pt x="12146" y="35045"/>
                  <a:pt x="12132" y="35065"/>
                </a:cubicBezTo>
                <a:cubicBezTo>
                  <a:pt x="12125" y="35077"/>
                  <a:pt x="12116" y="35090"/>
                  <a:pt x="12107" y="35102"/>
                </a:cubicBezTo>
                <a:cubicBezTo>
                  <a:pt x="12093" y="35121"/>
                  <a:pt x="12079" y="35142"/>
                  <a:pt x="12065" y="35162"/>
                </a:cubicBezTo>
                <a:cubicBezTo>
                  <a:pt x="12056" y="35175"/>
                  <a:pt x="12046" y="35187"/>
                  <a:pt x="12038" y="35200"/>
                </a:cubicBezTo>
                <a:cubicBezTo>
                  <a:pt x="12024" y="35221"/>
                  <a:pt x="12012" y="35242"/>
                  <a:pt x="11997" y="35261"/>
                </a:cubicBezTo>
                <a:lnTo>
                  <a:pt x="11969" y="35301"/>
                </a:lnTo>
                <a:cubicBezTo>
                  <a:pt x="11954" y="35320"/>
                  <a:pt x="11940" y="35340"/>
                  <a:pt x="11925" y="35359"/>
                </a:cubicBezTo>
                <a:cubicBezTo>
                  <a:pt x="11916" y="35371"/>
                  <a:pt x="11907" y="35384"/>
                  <a:pt x="11896" y="35398"/>
                </a:cubicBezTo>
                <a:cubicBezTo>
                  <a:pt x="11881" y="35418"/>
                  <a:pt x="11866" y="35436"/>
                  <a:pt x="11851" y="35456"/>
                </a:cubicBezTo>
                <a:cubicBezTo>
                  <a:pt x="11843" y="35468"/>
                  <a:pt x="11831" y="35481"/>
                  <a:pt x="11822" y="35495"/>
                </a:cubicBezTo>
                <a:cubicBezTo>
                  <a:pt x="11807" y="35512"/>
                  <a:pt x="11793" y="35533"/>
                  <a:pt x="11776" y="35552"/>
                </a:cubicBezTo>
                <a:cubicBezTo>
                  <a:pt x="11765" y="35564"/>
                  <a:pt x="11754" y="35577"/>
                  <a:pt x="11744" y="35590"/>
                </a:cubicBezTo>
                <a:cubicBezTo>
                  <a:pt x="11729" y="35608"/>
                  <a:pt x="11713" y="35627"/>
                  <a:pt x="11698" y="35645"/>
                </a:cubicBezTo>
                <a:cubicBezTo>
                  <a:pt x="11688" y="35658"/>
                  <a:pt x="11676" y="35671"/>
                  <a:pt x="11666" y="35686"/>
                </a:cubicBezTo>
                <a:cubicBezTo>
                  <a:pt x="11651" y="35704"/>
                  <a:pt x="11634" y="35723"/>
                  <a:pt x="11619" y="35740"/>
                </a:cubicBezTo>
                <a:cubicBezTo>
                  <a:pt x="11609" y="35754"/>
                  <a:pt x="11596" y="35768"/>
                  <a:pt x="11585" y="35781"/>
                </a:cubicBezTo>
                <a:cubicBezTo>
                  <a:pt x="11571" y="35799"/>
                  <a:pt x="11553" y="35817"/>
                  <a:pt x="11537" y="35834"/>
                </a:cubicBezTo>
                <a:cubicBezTo>
                  <a:pt x="11523" y="35848"/>
                  <a:pt x="11513" y="35862"/>
                  <a:pt x="11500" y="35876"/>
                </a:cubicBezTo>
                <a:cubicBezTo>
                  <a:pt x="11484" y="35893"/>
                  <a:pt x="11469" y="35909"/>
                  <a:pt x="11453" y="35927"/>
                </a:cubicBezTo>
                <a:cubicBezTo>
                  <a:pt x="11440" y="35939"/>
                  <a:pt x="11426" y="35954"/>
                  <a:pt x="11413" y="35967"/>
                </a:cubicBezTo>
                <a:cubicBezTo>
                  <a:pt x="11397" y="35983"/>
                  <a:pt x="11382" y="36002"/>
                  <a:pt x="11366" y="36018"/>
                </a:cubicBezTo>
                <a:cubicBezTo>
                  <a:pt x="11353" y="36032"/>
                  <a:pt x="11340" y="36046"/>
                  <a:pt x="11328" y="36059"/>
                </a:cubicBezTo>
                <a:lnTo>
                  <a:pt x="11278" y="36108"/>
                </a:lnTo>
                <a:cubicBezTo>
                  <a:pt x="11265" y="36123"/>
                  <a:pt x="11250" y="36136"/>
                  <a:pt x="11235" y="36151"/>
                </a:cubicBezTo>
                <a:cubicBezTo>
                  <a:pt x="11219" y="36167"/>
                  <a:pt x="11203" y="36182"/>
                  <a:pt x="11185" y="36199"/>
                </a:cubicBezTo>
                <a:cubicBezTo>
                  <a:pt x="11170" y="36214"/>
                  <a:pt x="11156" y="36226"/>
                  <a:pt x="11141" y="36240"/>
                </a:cubicBezTo>
                <a:cubicBezTo>
                  <a:pt x="11125" y="36255"/>
                  <a:pt x="11109" y="36273"/>
                  <a:pt x="11092" y="36287"/>
                </a:cubicBezTo>
                <a:cubicBezTo>
                  <a:pt x="11078" y="36302"/>
                  <a:pt x="11063" y="36314"/>
                  <a:pt x="11045" y="36329"/>
                </a:cubicBezTo>
                <a:cubicBezTo>
                  <a:pt x="11029" y="36343"/>
                  <a:pt x="11013" y="36361"/>
                  <a:pt x="10997" y="36376"/>
                </a:cubicBezTo>
                <a:cubicBezTo>
                  <a:pt x="10982" y="36390"/>
                  <a:pt x="10965" y="36402"/>
                  <a:pt x="10950" y="36417"/>
                </a:cubicBezTo>
                <a:cubicBezTo>
                  <a:pt x="10938" y="36429"/>
                  <a:pt x="10925" y="36442"/>
                  <a:pt x="10910" y="36452"/>
                </a:cubicBezTo>
                <a:cubicBezTo>
                  <a:pt x="10904" y="36458"/>
                  <a:pt x="10897" y="36464"/>
                  <a:pt x="10891" y="36468"/>
                </a:cubicBezTo>
                <a:cubicBezTo>
                  <a:pt x="10879" y="36480"/>
                  <a:pt x="10864" y="36493"/>
                  <a:pt x="10851" y="36504"/>
                </a:cubicBezTo>
                <a:cubicBezTo>
                  <a:pt x="10850" y="36505"/>
                  <a:pt x="10845" y="36508"/>
                  <a:pt x="10844" y="36510"/>
                </a:cubicBezTo>
                <a:cubicBezTo>
                  <a:pt x="10828" y="36523"/>
                  <a:pt x="10813" y="36538"/>
                  <a:pt x="10795" y="36551"/>
                </a:cubicBezTo>
                <a:cubicBezTo>
                  <a:pt x="10778" y="36567"/>
                  <a:pt x="10759" y="36582"/>
                  <a:pt x="10739" y="36598"/>
                </a:cubicBezTo>
                <a:cubicBezTo>
                  <a:pt x="10734" y="36601"/>
                  <a:pt x="10728" y="36607"/>
                  <a:pt x="10725" y="36611"/>
                </a:cubicBezTo>
                <a:lnTo>
                  <a:pt x="10663" y="36660"/>
                </a:lnTo>
                <a:cubicBezTo>
                  <a:pt x="10648" y="36671"/>
                  <a:pt x="10634" y="36685"/>
                  <a:pt x="10619" y="36695"/>
                </a:cubicBezTo>
                <a:cubicBezTo>
                  <a:pt x="10611" y="36680"/>
                  <a:pt x="10603" y="36667"/>
                  <a:pt x="10595" y="36652"/>
                </a:cubicBezTo>
                <a:cubicBezTo>
                  <a:pt x="10582" y="36629"/>
                  <a:pt x="10570" y="36607"/>
                  <a:pt x="10557" y="36583"/>
                </a:cubicBezTo>
                <a:cubicBezTo>
                  <a:pt x="10544" y="36561"/>
                  <a:pt x="10534" y="36539"/>
                  <a:pt x="10520" y="36515"/>
                </a:cubicBezTo>
                <a:cubicBezTo>
                  <a:pt x="10507" y="36490"/>
                  <a:pt x="10494" y="36468"/>
                  <a:pt x="10484" y="36445"/>
                </a:cubicBezTo>
                <a:cubicBezTo>
                  <a:pt x="10472" y="36423"/>
                  <a:pt x="10460" y="36399"/>
                  <a:pt x="10448" y="36377"/>
                </a:cubicBezTo>
                <a:cubicBezTo>
                  <a:pt x="10435" y="36354"/>
                  <a:pt x="10425" y="36329"/>
                  <a:pt x="10411" y="36305"/>
                </a:cubicBezTo>
                <a:cubicBezTo>
                  <a:pt x="10401" y="36283"/>
                  <a:pt x="10389" y="36260"/>
                  <a:pt x="10376" y="36236"/>
                </a:cubicBezTo>
                <a:cubicBezTo>
                  <a:pt x="10366" y="36211"/>
                  <a:pt x="10353" y="36187"/>
                  <a:pt x="10342" y="36164"/>
                </a:cubicBezTo>
                <a:cubicBezTo>
                  <a:pt x="10331" y="36140"/>
                  <a:pt x="10320" y="36118"/>
                  <a:pt x="10308" y="36093"/>
                </a:cubicBezTo>
                <a:lnTo>
                  <a:pt x="10276" y="36023"/>
                </a:lnTo>
                <a:cubicBezTo>
                  <a:pt x="10264" y="35998"/>
                  <a:pt x="10254" y="35974"/>
                  <a:pt x="10244" y="35951"/>
                </a:cubicBezTo>
                <a:lnTo>
                  <a:pt x="10211" y="35879"/>
                </a:lnTo>
                <a:cubicBezTo>
                  <a:pt x="10200" y="35855"/>
                  <a:pt x="10191" y="35831"/>
                  <a:pt x="10181" y="35806"/>
                </a:cubicBezTo>
                <a:cubicBezTo>
                  <a:pt x="10169" y="35783"/>
                  <a:pt x="10160" y="35759"/>
                  <a:pt x="10148" y="35733"/>
                </a:cubicBezTo>
                <a:cubicBezTo>
                  <a:pt x="10139" y="35709"/>
                  <a:pt x="10129" y="35686"/>
                  <a:pt x="10119" y="35659"/>
                </a:cubicBezTo>
                <a:cubicBezTo>
                  <a:pt x="10110" y="35636"/>
                  <a:pt x="10100" y="35611"/>
                  <a:pt x="10089" y="35586"/>
                </a:cubicBezTo>
                <a:cubicBezTo>
                  <a:pt x="10081" y="35562"/>
                  <a:pt x="10072" y="35537"/>
                  <a:pt x="10060" y="35512"/>
                </a:cubicBezTo>
                <a:cubicBezTo>
                  <a:pt x="10051" y="35489"/>
                  <a:pt x="10042" y="35464"/>
                  <a:pt x="10031" y="35439"/>
                </a:cubicBezTo>
                <a:cubicBezTo>
                  <a:pt x="10022" y="35415"/>
                  <a:pt x="10013" y="35390"/>
                  <a:pt x="10004" y="35364"/>
                </a:cubicBezTo>
                <a:cubicBezTo>
                  <a:pt x="9994" y="35339"/>
                  <a:pt x="9985" y="35314"/>
                  <a:pt x="9976" y="35289"/>
                </a:cubicBezTo>
                <a:cubicBezTo>
                  <a:pt x="9967" y="35262"/>
                  <a:pt x="9957" y="35239"/>
                  <a:pt x="9950" y="35214"/>
                </a:cubicBezTo>
                <a:cubicBezTo>
                  <a:pt x="9941" y="35187"/>
                  <a:pt x="9932" y="35164"/>
                  <a:pt x="9925" y="35137"/>
                </a:cubicBezTo>
                <a:cubicBezTo>
                  <a:pt x="9916" y="35112"/>
                  <a:pt x="9908" y="35086"/>
                  <a:pt x="9898" y="35062"/>
                </a:cubicBezTo>
                <a:cubicBezTo>
                  <a:pt x="9889" y="35037"/>
                  <a:pt x="9882" y="35011"/>
                  <a:pt x="9873" y="34987"/>
                </a:cubicBezTo>
                <a:cubicBezTo>
                  <a:pt x="9866" y="34961"/>
                  <a:pt x="9857" y="34936"/>
                  <a:pt x="9850" y="34909"/>
                </a:cubicBezTo>
                <a:cubicBezTo>
                  <a:pt x="9842" y="34884"/>
                  <a:pt x="9832" y="34858"/>
                  <a:pt x="9825" y="34833"/>
                </a:cubicBezTo>
                <a:lnTo>
                  <a:pt x="9803" y="34755"/>
                </a:lnTo>
                <a:lnTo>
                  <a:pt x="9780" y="34678"/>
                </a:lnTo>
                <a:cubicBezTo>
                  <a:pt x="9773" y="34652"/>
                  <a:pt x="9766" y="34625"/>
                  <a:pt x="9758" y="34599"/>
                </a:cubicBezTo>
                <a:cubicBezTo>
                  <a:pt x="9751" y="34574"/>
                  <a:pt x="9744" y="34547"/>
                  <a:pt x="9739" y="34522"/>
                </a:cubicBezTo>
                <a:cubicBezTo>
                  <a:pt x="9732" y="34496"/>
                  <a:pt x="9725" y="34468"/>
                  <a:pt x="9719" y="34442"/>
                </a:cubicBezTo>
                <a:cubicBezTo>
                  <a:pt x="9711" y="34415"/>
                  <a:pt x="9705" y="34390"/>
                  <a:pt x="9698" y="34364"/>
                </a:cubicBezTo>
                <a:cubicBezTo>
                  <a:pt x="9691" y="34336"/>
                  <a:pt x="9685" y="34311"/>
                  <a:pt x="9677" y="34283"/>
                </a:cubicBezTo>
                <a:cubicBezTo>
                  <a:pt x="9673" y="34258"/>
                  <a:pt x="9666" y="34234"/>
                  <a:pt x="9660" y="34208"/>
                </a:cubicBezTo>
                <a:close/>
                <a:moveTo>
                  <a:pt x="6371" y="32746"/>
                </a:moveTo>
                <a:lnTo>
                  <a:pt x="6371" y="32746"/>
                </a:lnTo>
                <a:cubicBezTo>
                  <a:pt x="7201" y="33349"/>
                  <a:pt x="8158" y="33803"/>
                  <a:pt x="9226" y="34102"/>
                </a:cubicBezTo>
                <a:cubicBezTo>
                  <a:pt x="8689" y="34989"/>
                  <a:pt x="8333" y="35974"/>
                  <a:pt x="8158" y="36964"/>
                </a:cubicBezTo>
                <a:cubicBezTo>
                  <a:pt x="7793" y="36863"/>
                  <a:pt x="7440" y="36746"/>
                  <a:pt x="7101" y="36614"/>
                </a:cubicBezTo>
                <a:cubicBezTo>
                  <a:pt x="6664" y="35436"/>
                  <a:pt x="6418" y="34141"/>
                  <a:pt x="6371" y="32746"/>
                </a:cubicBezTo>
                <a:close/>
                <a:moveTo>
                  <a:pt x="15342" y="34199"/>
                </a:moveTo>
                <a:cubicBezTo>
                  <a:pt x="15755" y="34422"/>
                  <a:pt x="16202" y="34605"/>
                  <a:pt x="16680" y="34743"/>
                </a:cubicBezTo>
                <a:cubicBezTo>
                  <a:pt x="16674" y="35364"/>
                  <a:pt x="16733" y="36015"/>
                  <a:pt x="16851" y="36667"/>
                </a:cubicBezTo>
                <a:cubicBezTo>
                  <a:pt x="16342" y="36813"/>
                  <a:pt x="15835" y="36938"/>
                  <a:pt x="15330" y="37042"/>
                </a:cubicBezTo>
                <a:cubicBezTo>
                  <a:pt x="14702" y="36715"/>
                  <a:pt x="14139" y="36302"/>
                  <a:pt x="13650" y="35811"/>
                </a:cubicBezTo>
                <a:cubicBezTo>
                  <a:pt x="13653" y="35804"/>
                  <a:pt x="13655" y="35796"/>
                  <a:pt x="13659" y="35789"/>
                </a:cubicBezTo>
                <a:cubicBezTo>
                  <a:pt x="13665" y="35774"/>
                  <a:pt x="13669" y="35758"/>
                  <a:pt x="13677" y="35743"/>
                </a:cubicBezTo>
                <a:cubicBezTo>
                  <a:pt x="13689" y="35712"/>
                  <a:pt x="13699" y="35683"/>
                  <a:pt x="13711" y="35651"/>
                </a:cubicBezTo>
                <a:lnTo>
                  <a:pt x="13721" y="35618"/>
                </a:lnTo>
                <a:cubicBezTo>
                  <a:pt x="13736" y="35576"/>
                  <a:pt x="13750" y="35536"/>
                  <a:pt x="13764" y="35493"/>
                </a:cubicBezTo>
                <a:cubicBezTo>
                  <a:pt x="13768" y="35484"/>
                  <a:pt x="13769" y="35473"/>
                  <a:pt x="13772" y="35464"/>
                </a:cubicBezTo>
                <a:cubicBezTo>
                  <a:pt x="13784" y="35433"/>
                  <a:pt x="13793" y="35401"/>
                  <a:pt x="13802" y="35368"/>
                </a:cubicBezTo>
                <a:cubicBezTo>
                  <a:pt x="13808" y="35353"/>
                  <a:pt x="13812" y="35337"/>
                  <a:pt x="13815" y="35323"/>
                </a:cubicBezTo>
                <a:cubicBezTo>
                  <a:pt x="13822" y="35296"/>
                  <a:pt x="13831" y="35268"/>
                  <a:pt x="13839" y="35243"/>
                </a:cubicBezTo>
                <a:cubicBezTo>
                  <a:pt x="13844" y="35227"/>
                  <a:pt x="13849" y="35209"/>
                  <a:pt x="13853" y="35192"/>
                </a:cubicBezTo>
                <a:cubicBezTo>
                  <a:pt x="13861" y="35167"/>
                  <a:pt x="13867" y="35142"/>
                  <a:pt x="13874" y="35118"/>
                </a:cubicBezTo>
                <a:cubicBezTo>
                  <a:pt x="13880" y="35099"/>
                  <a:pt x="13883" y="35083"/>
                  <a:pt x="13887" y="35064"/>
                </a:cubicBezTo>
                <a:cubicBezTo>
                  <a:pt x="13893" y="35040"/>
                  <a:pt x="13900" y="35017"/>
                  <a:pt x="13905" y="34993"/>
                </a:cubicBezTo>
                <a:cubicBezTo>
                  <a:pt x="13909" y="34974"/>
                  <a:pt x="13915" y="34956"/>
                  <a:pt x="13918" y="34939"/>
                </a:cubicBezTo>
                <a:lnTo>
                  <a:pt x="13934" y="34868"/>
                </a:lnTo>
                <a:cubicBezTo>
                  <a:pt x="13939" y="34849"/>
                  <a:pt x="13942" y="34831"/>
                  <a:pt x="13946" y="34814"/>
                </a:cubicBezTo>
                <a:cubicBezTo>
                  <a:pt x="13952" y="34790"/>
                  <a:pt x="13955" y="34767"/>
                  <a:pt x="13961" y="34743"/>
                </a:cubicBezTo>
                <a:cubicBezTo>
                  <a:pt x="13964" y="34724"/>
                  <a:pt x="13968" y="34708"/>
                  <a:pt x="13971" y="34689"/>
                </a:cubicBezTo>
                <a:cubicBezTo>
                  <a:pt x="13975" y="34665"/>
                  <a:pt x="13981" y="34642"/>
                  <a:pt x="13984" y="34615"/>
                </a:cubicBezTo>
                <a:cubicBezTo>
                  <a:pt x="13989" y="34599"/>
                  <a:pt x="13990" y="34581"/>
                  <a:pt x="13993" y="34564"/>
                </a:cubicBezTo>
                <a:lnTo>
                  <a:pt x="14005" y="34487"/>
                </a:lnTo>
                <a:cubicBezTo>
                  <a:pt x="14006" y="34471"/>
                  <a:pt x="14011" y="34456"/>
                  <a:pt x="14012" y="34439"/>
                </a:cubicBezTo>
                <a:cubicBezTo>
                  <a:pt x="14014" y="34428"/>
                  <a:pt x="14015" y="34417"/>
                  <a:pt x="14015" y="34408"/>
                </a:cubicBezTo>
                <a:cubicBezTo>
                  <a:pt x="14453" y="34356"/>
                  <a:pt x="14896" y="34287"/>
                  <a:pt x="15342" y="34199"/>
                </a:cubicBezTo>
                <a:close/>
                <a:moveTo>
                  <a:pt x="28371" y="34127"/>
                </a:moveTo>
                <a:cubicBezTo>
                  <a:pt x="28521" y="34305"/>
                  <a:pt x="28668" y="34481"/>
                  <a:pt x="28817" y="34655"/>
                </a:cubicBezTo>
                <a:cubicBezTo>
                  <a:pt x="27143" y="35806"/>
                  <a:pt x="25403" y="36679"/>
                  <a:pt x="23691" y="37238"/>
                </a:cubicBezTo>
                <a:cubicBezTo>
                  <a:pt x="25279" y="36362"/>
                  <a:pt x="26851" y="35323"/>
                  <a:pt x="28371" y="34127"/>
                </a:cubicBezTo>
                <a:close/>
                <a:moveTo>
                  <a:pt x="9323" y="34128"/>
                </a:moveTo>
                <a:cubicBezTo>
                  <a:pt x="9402" y="34149"/>
                  <a:pt x="9482" y="34171"/>
                  <a:pt x="9563" y="34190"/>
                </a:cubicBezTo>
                <a:cubicBezTo>
                  <a:pt x="9566" y="34206"/>
                  <a:pt x="9570" y="34221"/>
                  <a:pt x="9573" y="34237"/>
                </a:cubicBezTo>
                <a:cubicBezTo>
                  <a:pt x="9580" y="34265"/>
                  <a:pt x="9586" y="34294"/>
                  <a:pt x="9594" y="34322"/>
                </a:cubicBezTo>
                <a:cubicBezTo>
                  <a:pt x="9600" y="34347"/>
                  <a:pt x="9607" y="34374"/>
                  <a:pt x="9611" y="34397"/>
                </a:cubicBezTo>
                <a:cubicBezTo>
                  <a:pt x="9619" y="34425"/>
                  <a:pt x="9626" y="34455"/>
                  <a:pt x="9633" y="34481"/>
                </a:cubicBezTo>
                <a:cubicBezTo>
                  <a:pt x="9641" y="34508"/>
                  <a:pt x="9647" y="34531"/>
                  <a:pt x="9654" y="34556"/>
                </a:cubicBezTo>
                <a:lnTo>
                  <a:pt x="9676" y="34640"/>
                </a:lnTo>
                <a:cubicBezTo>
                  <a:pt x="9683" y="34665"/>
                  <a:pt x="9689" y="34689"/>
                  <a:pt x="9697" y="34715"/>
                </a:cubicBezTo>
                <a:cubicBezTo>
                  <a:pt x="9704" y="34743"/>
                  <a:pt x="9713" y="34770"/>
                  <a:pt x="9720" y="34797"/>
                </a:cubicBezTo>
                <a:cubicBezTo>
                  <a:pt x="9728" y="34822"/>
                  <a:pt x="9735" y="34847"/>
                  <a:pt x="9742" y="34871"/>
                </a:cubicBezTo>
                <a:cubicBezTo>
                  <a:pt x="9750" y="34899"/>
                  <a:pt x="9760" y="34927"/>
                  <a:pt x="9769" y="34952"/>
                </a:cubicBezTo>
                <a:cubicBezTo>
                  <a:pt x="9776" y="34977"/>
                  <a:pt x="9783" y="35002"/>
                  <a:pt x="9791" y="35025"/>
                </a:cubicBezTo>
                <a:cubicBezTo>
                  <a:pt x="9800" y="35053"/>
                  <a:pt x="9808" y="35080"/>
                  <a:pt x="9816" y="35106"/>
                </a:cubicBezTo>
                <a:cubicBezTo>
                  <a:pt x="9823" y="35131"/>
                  <a:pt x="9833" y="35156"/>
                  <a:pt x="9841" y="35180"/>
                </a:cubicBezTo>
                <a:cubicBezTo>
                  <a:pt x="9850" y="35208"/>
                  <a:pt x="9858" y="35234"/>
                  <a:pt x="9867" y="35259"/>
                </a:cubicBezTo>
                <a:cubicBezTo>
                  <a:pt x="9878" y="35283"/>
                  <a:pt x="9885" y="35308"/>
                  <a:pt x="9894" y="35333"/>
                </a:cubicBezTo>
                <a:cubicBezTo>
                  <a:pt x="9903" y="35359"/>
                  <a:pt x="9911" y="35384"/>
                  <a:pt x="9923" y="35412"/>
                </a:cubicBezTo>
                <a:cubicBezTo>
                  <a:pt x="9932" y="35436"/>
                  <a:pt x="9941" y="35462"/>
                  <a:pt x="9951" y="35486"/>
                </a:cubicBezTo>
                <a:cubicBezTo>
                  <a:pt x="9960" y="35511"/>
                  <a:pt x="9970" y="35537"/>
                  <a:pt x="9980" y="35562"/>
                </a:cubicBezTo>
                <a:cubicBezTo>
                  <a:pt x="9989" y="35587"/>
                  <a:pt x="9998" y="35612"/>
                  <a:pt x="10010" y="35636"/>
                </a:cubicBezTo>
                <a:cubicBezTo>
                  <a:pt x="10019" y="35662"/>
                  <a:pt x="10029" y="35686"/>
                  <a:pt x="10041" y="35712"/>
                </a:cubicBezTo>
                <a:cubicBezTo>
                  <a:pt x="10050" y="35736"/>
                  <a:pt x="10061" y="35759"/>
                  <a:pt x="10070" y="35786"/>
                </a:cubicBezTo>
                <a:cubicBezTo>
                  <a:pt x="10081" y="35809"/>
                  <a:pt x="10091" y="35834"/>
                  <a:pt x="10101" y="35859"/>
                </a:cubicBezTo>
                <a:cubicBezTo>
                  <a:pt x="10113" y="35883"/>
                  <a:pt x="10122" y="35907"/>
                  <a:pt x="10132" y="35933"/>
                </a:cubicBezTo>
                <a:lnTo>
                  <a:pt x="10166" y="36004"/>
                </a:lnTo>
                <a:cubicBezTo>
                  <a:pt x="10176" y="36029"/>
                  <a:pt x="10188" y="36052"/>
                  <a:pt x="10198" y="36077"/>
                </a:cubicBezTo>
                <a:lnTo>
                  <a:pt x="10232" y="36149"/>
                </a:lnTo>
                <a:cubicBezTo>
                  <a:pt x="10242" y="36173"/>
                  <a:pt x="10254" y="36199"/>
                  <a:pt x="10267" y="36223"/>
                </a:cubicBezTo>
                <a:cubicBezTo>
                  <a:pt x="10278" y="36246"/>
                  <a:pt x="10289" y="36268"/>
                  <a:pt x="10300" y="36293"/>
                </a:cubicBezTo>
                <a:cubicBezTo>
                  <a:pt x="10313" y="36317"/>
                  <a:pt x="10323" y="36342"/>
                  <a:pt x="10336" y="36367"/>
                </a:cubicBezTo>
                <a:cubicBezTo>
                  <a:pt x="10348" y="36389"/>
                  <a:pt x="10360" y="36412"/>
                  <a:pt x="10372" y="36435"/>
                </a:cubicBezTo>
                <a:cubicBezTo>
                  <a:pt x="10385" y="36458"/>
                  <a:pt x="10397" y="36485"/>
                  <a:pt x="10410" y="36508"/>
                </a:cubicBezTo>
                <a:cubicBezTo>
                  <a:pt x="10422" y="36530"/>
                  <a:pt x="10434" y="36552"/>
                  <a:pt x="10445" y="36574"/>
                </a:cubicBezTo>
                <a:cubicBezTo>
                  <a:pt x="10459" y="36598"/>
                  <a:pt x="10470" y="36624"/>
                  <a:pt x="10484" y="36648"/>
                </a:cubicBezTo>
                <a:cubicBezTo>
                  <a:pt x="10497" y="36670"/>
                  <a:pt x="10507" y="36692"/>
                  <a:pt x="10520" y="36713"/>
                </a:cubicBezTo>
                <a:cubicBezTo>
                  <a:pt x="10529" y="36730"/>
                  <a:pt x="10541" y="36746"/>
                  <a:pt x="10550" y="36765"/>
                </a:cubicBezTo>
                <a:cubicBezTo>
                  <a:pt x="10535" y="36776"/>
                  <a:pt x="10520" y="36789"/>
                  <a:pt x="10506" y="36801"/>
                </a:cubicBezTo>
                <a:cubicBezTo>
                  <a:pt x="10485" y="36816"/>
                  <a:pt x="10466" y="36832"/>
                  <a:pt x="10445" y="36846"/>
                </a:cubicBezTo>
                <a:cubicBezTo>
                  <a:pt x="10425" y="36861"/>
                  <a:pt x="10403" y="36877"/>
                  <a:pt x="10382" y="36892"/>
                </a:cubicBezTo>
                <a:lnTo>
                  <a:pt x="10322" y="36936"/>
                </a:lnTo>
                <a:cubicBezTo>
                  <a:pt x="10301" y="36951"/>
                  <a:pt x="10279" y="36966"/>
                  <a:pt x="10260" y="36982"/>
                </a:cubicBezTo>
                <a:cubicBezTo>
                  <a:pt x="10239" y="36996"/>
                  <a:pt x="10219" y="37011"/>
                  <a:pt x="10198" y="37024"/>
                </a:cubicBezTo>
                <a:cubicBezTo>
                  <a:pt x="10176" y="37039"/>
                  <a:pt x="10157" y="37054"/>
                  <a:pt x="10135" y="37068"/>
                </a:cubicBezTo>
                <a:cubicBezTo>
                  <a:pt x="10114" y="37083"/>
                  <a:pt x="10094" y="37096"/>
                  <a:pt x="10073" y="37111"/>
                </a:cubicBezTo>
                <a:cubicBezTo>
                  <a:pt x="10051" y="37126"/>
                  <a:pt x="10032" y="37139"/>
                  <a:pt x="10010" y="37154"/>
                </a:cubicBezTo>
                <a:cubicBezTo>
                  <a:pt x="9989" y="37166"/>
                  <a:pt x="9969" y="37180"/>
                  <a:pt x="9947" y="37194"/>
                </a:cubicBezTo>
                <a:cubicBezTo>
                  <a:pt x="9925" y="37208"/>
                  <a:pt x="9903" y="37221"/>
                  <a:pt x="9882" y="37235"/>
                </a:cubicBezTo>
                <a:cubicBezTo>
                  <a:pt x="9863" y="37246"/>
                  <a:pt x="9841" y="37260"/>
                  <a:pt x="9820" y="37273"/>
                </a:cubicBezTo>
                <a:cubicBezTo>
                  <a:pt x="9805" y="37282"/>
                  <a:pt x="9792" y="37289"/>
                  <a:pt x="9778" y="37298"/>
                </a:cubicBezTo>
                <a:cubicBezTo>
                  <a:pt x="9544" y="37261"/>
                  <a:pt x="9319" y="37224"/>
                  <a:pt x="9092" y="37183"/>
                </a:cubicBezTo>
                <a:cubicBezTo>
                  <a:pt x="8805" y="37127"/>
                  <a:pt x="8526" y="37063"/>
                  <a:pt x="8251" y="36989"/>
                </a:cubicBezTo>
                <a:cubicBezTo>
                  <a:pt x="8424" y="36001"/>
                  <a:pt x="8780" y="35015"/>
                  <a:pt x="9323" y="34128"/>
                </a:cubicBezTo>
                <a:close/>
                <a:moveTo>
                  <a:pt x="38086" y="28754"/>
                </a:moveTo>
                <a:cubicBezTo>
                  <a:pt x="38527" y="28871"/>
                  <a:pt x="38907" y="28930"/>
                  <a:pt x="39211" y="28930"/>
                </a:cubicBezTo>
                <a:cubicBezTo>
                  <a:pt x="39430" y="28930"/>
                  <a:pt x="39614" y="28899"/>
                  <a:pt x="39755" y="28840"/>
                </a:cubicBezTo>
                <a:lnTo>
                  <a:pt x="39755" y="28840"/>
                </a:lnTo>
                <a:cubicBezTo>
                  <a:pt x="39601" y="29082"/>
                  <a:pt x="39454" y="29317"/>
                  <a:pt x="39319" y="29535"/>
                </a:cubicBezTo>
                <a:cubicBezTo>
                  <a:pt x="39041" y="29973"/>
                  <a:pt x="38630" y="30532"/>
                  <a:pt x="38304" y="30970"/>
                </a:cubicBezTo>
                <a:cubicBezTo>
                  <a:pt x="38058" y="31300"/>
                  <a:pt x="37590" y="31915"/>
                  <a:pt x="37215" y="32353"/>
                </a:cubicBezTo>
                <a:cubicBezTo>
                  <a:pt x="36465" y="33224"/>
                  <a:pt x="35460" y="34290"/>
                  <a:pt x="34774" y="34996"/>
                </a:cubicBezTo>
                <a:cubicBezTo>
                  <a:pt x="34509" y="35268"/>
                  <a:pt x="34166" y="35576"/>
                  <a:pt x="33835" y="35873"/>
                </a:cubicBezTo>
                <a:cubicBezTo>
                  <a:pt x="33688" y="36005"/>
                  <a:pt x="33550" y="36130"/>
                  <a:pt x="33423" y="36246"/>
                </a:cubicBezTo>
                <a:cubicBezTo>
                  <a:pt x="33042" y="36598"/>
                  <a:pt x="32525" y="37017"/>
                  <a:pt x="32126" y="37333"/>
                </a:cubicBezTo>
                <a:lnTo>
                  <a:pt x="32126" y="37319"/>
                </a:lnTo>
                <a:lnTo>
                  <a:pt x="32126" y="37304"/>
                </a:lnTo>
                <a:cubicBezTo>
                  <a:pt x="32126" y="37298"/>
                  <a:pt x="32123" y="37292"/>
                  <a:pt x="32123" y="37288"/>
                </a:cubicBezTo>
                <a:cubicBezTo>
                  <a:pt x="32123" y="37282"/>
                  <a:pt x="32122" y="37276"/>
                  <a:pt x="32122" y="37270"/>
                </a:cubicBezTo>
                <a:cubicBezTo>
                  <a:pt x="32122" y="37266"/>
                  <a:pt x="32120" y="37258"/>
                  <a:pt x="32119" y="37252"/>
                </a:cubicBezTo>
                <a:cubicBezTo>
                  <a:pt x="32116" y="37246"/>
                  <a:pt x="32116" y="37241"/>
                  <a:pt x="32114" y="37233"/>
                </a:cubicBezTo>
                <a:cubicBezTo>
                  <a:pt x="32113" y="37226"/>
                  <a:pt x="32113" y="37219"/>
                  <a:pt x="32111" y="37214"/>
                </a:cubicBezTo>
                <a:cubicBezTo>
                  <a:pt x="32108" y="37207"/>
                  <a:pt x="32108" y="37201"/>
                  <a:pt x="32107" y="37194"/>
                </a:cubicBezTo>
                <a:lnTo>
                  <a:pt x="32101" y="37171"/>
                </a:lnTo>
                <a:lnTo>
                  <a:pt x="32097" y="37149"/>
                </a:lnTo>
                <a:cubicBezTo>
                  <a:pt x="32094" y="37142"/>
                  <a:pt x="32092" y="37133"/>
                  <a:pt x="32089" y="37123"/>
                </a:cubicBezTo>
                <a:cubicBezTo>
                  <a:pt x="32086" y="37116"/>
                  <a:pt x="32085" y="37108"/>
                  <a:pt x="32082" y="37099"/>
                </a:cubicBezTo>
                <a:cubicBezTo>
                  <a:pt x="32079" y="37091"/>
                  <a:pt x="32076" y="37082"/>
                  <a:pt x="32072" y="37071"/>
                </a:cubicBezTo>
                <a:cubicBezTo>
                  <a:pt x="32070" y="37063"/>
                  <a:pt x="32067" y="37055"/>
                  <a:pt x="32064" y="37046"/>
                </a:cubicBezTo>
                <a:cubicBezTo>
                  <a:pt x="32061" y="37038"/>
                  <a:pt x="32057" y="37026"/>
                  <a:pt x="32055" y="37017"/>
                </a:cubicBezTo>
                <a:cubicBezTo>
                  <a:pt x="32052" y="37008"/>
                  <a:pt x="32050" y="36998"/>
                  <a:pt x="32047" y="36989"/>
                </a:cubicBezTo>
                <a:cubicBezTo>
                  <a:pt x="32042" y="36979"/>
                  <a:pt x="32039" y="36968"/>
                  <a:pt x="32035" y="36958"/>
                </a:cubicBezTo>
                <a:cubicBezTo>
                  <a:pt x="32032" y="36946"/>
                  <a:pt x="32027" y="36938"/>
                  <a:pt x="32025" y="36927"/>
                </a:cubicBezTo>
                <a:cubicBezTo>
                  <a:pt x="32020" y="36916"/>
                  <a:pt x="32016" y="36905"/>
                  <a:pt x="32011" y="36893"/>
                </a:cubicBezTo>
                <a:cubicBezTo>
                  <a:pt x="32008" y="36883"/>
                  <a:pt x="32002" y="36871"/>
                  <a:pt x="31998" y="36861"/>
                </a:cubicBezTo>
                <a:cubicBezTo>
                  <a:pt x="31994" y="36849"/>
                  <a:pt x="31989" y="36836"/>
                  <a:pt x="31983" y="36824"/>
                </a:cubicBezTo>
                <a:cubicBezTo>
                  <a:pt x="31979" y="36811"/>
                  <a:pt x="31974" y="36799"/>
                  <a:pt x="31969" y="36788"/>
                </a:cubicBezTo>
                <a:lnTo>
                  <a:pt x="31952" y="36748"/>
                </a:lnTo>
                <a:cubicBezTo>
                  <a:pt x="31947" y="36736"/>
                  <a:pt x="31942" y="36723"/>
                  <a:pt x="31935" y="36710"/>
                </a:cubicBezTo>
                <a:cubicBezTo>
                  <a:pt x="31929" y="36698"/>
                  <a:pt x="31922" y="36682"/>
                  <a:pt x="31916" y="36670"/>
                </a:cubicBezTo>
                <a:cubicBezTo>
                  <a:pt x="31908" y="36655"/>
                  <a:pt x="31902" y="36642"/>
                  <a:pt x="31895" y="36627"/>
                </a:cubicBezTo>
                <a:cubicBezTo>
                  <a:pt x="31888" y="36613"/>
                  <a:pt x="31880" y="36598"/>
                  <a:pt x="31876" y="36583"/>
                </a:cubicBezTo>
                <a:cubicBezTo>
                  <a:pt x="31869" y="36568"/>
                  <a:pt x="31861" y="36554"/>
                  <a:pt x="31854" y="36538"/>
                </a:cubicBezTo>
                <a:cubicBezTo>
                  <a:pt x="31847" y="36523"/>
                  <a:pt x="31839" y="36508"/>
                  <a:pt x="31832" y="36490"/>
                </a:cubicBezTo>
                <a:cubicBezTo>
                  <a:pt x="31824" y="36474"/>
                  <a:pt x="31814" y="36458"/>
                  <a:pt x="31805" y="36442"/>
                </a:cubicBezTo>
                <a:cubicBezTo>
                  <a:pt x="31798" y="36424"/>
                  <a:pt x="31789" y="36411"/>
                  <a:pt x="31780" y="36393"/>
                </a:cubicBezTo>
                <a:cubicBezTo>
                  <a:pt x="31770" y="36377"/>
                  <a:pt x="31761" y="36358"/>
                  <a:pt x="31752" y="36340"/>
                </a:cubicBezTo>
                <a:lnTo>
                  <a:pt x="31724" y="36290"/>
                </a:lnTo>
                <a:cubicBezTo>
                  <a:pt x="31714" y="36273"/>
                  <a:pt x="31704" y="36254"/>
                  <a:pt x="31694" y="36235"/>
                </a:cubicBezTo>
                <a:cubicBezTo>
                  <a:pt x="31685" y="36217"/>
                  <a:pt x="31674" y="36199"/>
                  <a:pt x="31664" y="36180"/>
                </a:cubicBezTo>
                <a:cubicBezTo>
                  <a:pt x="31652" y="36161"/>
                  <a:pt x="31642" y="36140"/>
                  <a:pt x="31629" y="36120"/>
                </a:cubicBezTo>
                <a:cubicBezTo>
                  <a:pt x="31620" y="36101"/>
                  <a:pt x="31608" y="36083"/>
                  <a:pt x="31598" y="36064"/>
                </a:cubicBezTo>
                <a:cubicBezTo>
                  <a:pt x="31589" y="36049"/>
                  <a:pt x="31582" y="36036"/>
                  <a:pt x="31571" y="36018"/>
                </a:cubicBezTo>
                <a:cubicBezTo>
                  <a:pt x="31633" y="35971"/>
                  <a:pt x="31692" y="35923"/>
                  <a:pt x="31751" y="35876"/>
                </a:cubicBezTo>
                <a:lnTo>
                  <a:pt x="31922" y="35737"/>
                </a:lnTo>
                <a:cubicBezTo>
                  <a:pt x="31983" y="35686"/>
                  <a:pt x="32048" y="35633"/>
                  <a:pt x="32111" y="35581"/>
                </a:cubicBezTo>
                <a:cubicBezTo>
                  <a:pt x="32170" y="35533"/>
                  <a:pt x="32226" y="35486"/>
                  <a:pt x="32285" y="35436"/>
                </a:cubicBezTo>
                <a:lnTo>
                  <a:pt x="32467" y="35281"/>
                </a:lnTo>
                <a:cubicBezTo>
                  <a:pt x="32526" y="35231"/>
                  <a:pt x="32585" y="35180"/>
                  <a:pt x="32644" y="35130"/>
                </a:cubicBezTo>
                <a:cubicBezTo>
                  <a:pt x="32703" y="35078"/>
                  <a:pt x="32760" y="35027"/>
                  <a:pt x="32819" y="34975"/>
                </a:cubicBezTo>
                <a:cubicBezTo>
                  <a:pt x="32878" y="34922"/>
                  <a:pt x="32938" y="34871"/>
                  <a:pt x="32997" y="34818"/>
                </a:cubicBezTo>
                <a:cubicBezTo>
                  <a:pt x="33054" y="34767"/>
                  <a:pt x="33109" y="34717"/>
                  <a:pt x="33164" y="34665"/>
                </a:cubicBezTo>
                <a:cubicBezTo>
                  <a:pt x="33225" y="34611"/>
                  <a:pt x="33284" y="34556"/>
                  <a:pt x="33342" y="34502"/>
                </a:cubicBezTo>
                <a:cubicBezTo>
                  <a:pt x="33395" y="34452"/>
                  <a:pt x="33450" y="34400"/>
                  <a:pt x="33504" y="34349"/>
                </a:cubicBezTo>
                <a:cubicBezTo>
                  <a:pt x="33565" y="34291"/>
                  <a:pt x="33623" y="34236"/>
                  <a:pt x="33685" y="34178"/>
                </a:cubicBezTo>
                <a:cubicBezTo>
                  <a:pt x="33738" y="34128"/>
                  <a:pt x="33790" y="34077"/>
                  <a:pt x="33841" y="34025"/>
                </a:cubicBezTo>
                <a:cubicBezTo>
                  <a:pt x="33900" y="33966"/>
                  <a:pt x="33960" y="33909"/>
                  <a:pt x="34019" y="33850"/>
                </a:cubicBezTo>
                <a:cubicBezTo>
                  <a:pt x="34070" y="33799"/>
                  <a:pt x="34121" y="33747"/>
                  <a:pt x="34172" y="33696"/>
                </a:cubicBezTo>
                <a:cubicBezTo>
                  <a:pt x="34231" y="33637"/>
                  <a:pt x="34290" y="33578"/>
                  <a:pt x="34348" y="33518"/>
                </a:cubicBezTo>
                <a:cubicBezTo>
                  <a:pt x="34399" y="33466"/>
                  <a:pt x="34447" y="33415"/>
                  <a:pt x="34497" y="33362"/>
                </a:cubicBezTo>
                <a:cubicBezTo>
                  <a:pt x="34556" y="33302"/>
                  <a:pt x="34613" y="33240"/>
                  <a:pt x="34672" y="33180"/>
                </a:cubicBezTo>
                <a:cubicBezTo>
                  <a:pt x="34722" y="33127"/>
                  <a:pt x="34769" y="33075"/>
                  <a:pt x="34819" y="33022"/>
                </a:cubicBezTo>
                <a:cubicBezTo>
                  <a:pt x="34877" y="32960"/>
                  <a:pt x="34932" y="32900"/>
                  <a:pt x="34990" y="32838"/>
                </a:cubicBezTo>
                <a:cubicBezTo>
                  <a:pt x="35040" y="32784"/>
                  <a:pt x="35087" y="32729"/>
                  <a:pt x="35137" y="32674"/>
                </a:cubicBezTo>
                <a:cubicBezTo>
                  <a:pt x="35193" y="32613"/>
                  <a:pt x="35247" y="32553"/>
                  <a:pt x="35303" y="32490"/>
                </a:cubicBezTo>
                <a:lnTo>
                  <a:pt x="35452" y="32319"/>
                </a:lnTo>
                <a:cubicBezTo>
                  <a:pt x="35503" y="32259"/>
                  <a:pt x="35556" y="32200"/>
                  <a:pt x="35608" y="32140"/>
                </a:cubicBezTo>
                <a:cubicBezTo>
                  <a:pt x="35659" y="32078"/>
                  <a:pt x="35709" y="32018"/>
                  <a:pt x="35761" y="31957"/>
                </a:cubicBezTo>
                <a:cubicBezTo>
                  <a:pt x="35811" y="31898"/>
                  <a:pt x="35858" y="31841"/>
                  <a:pt x="35908" y="31782"/>
                </a:cubicBezTo>
                <a:cubicBezTo>
                  <a:pt x="35961" y="31717"/>
                  <a:pt x="36014" y="31651"/>
                  <a:pt x="36068" y="31585"/>
                </a:cubicBezTo>
                <a:cubicBezTo>
                  <a:pt x="36112" y="31532"/>
                  <a:pt x="36156" y="31478"/>
                  <a:pt x="36200" y="31423"/>
                </a:cubicBezTo>
                <a:lnTo>
                  <a:pt x="36202" y="31422"/>
                </a:lnTo>
                <a:cubicBezTo>
                  <a:pt x="36264" y="31342"/>
                  <a:pt x="36325" y="31264"/>
                  <a:pt x="36387" y="31186"/>
                </a:cubicBezTo>
                <a:cubicBezTo>
                  <a:pt x="36421" y="31144"/>
                  <a:pt x="36455" y="31100"/>
                  <a:pt x="36489" y="31059"/>
                </a:cubicBezTo>
                <a:cubicBezTo>
                  <a:pt x="36584" y="30935"/>
                  <a:pt x="36675" y="30811"/>
                  <a:pt x="36770" y="30688"/>
                </a:cubicBezTo>
                <a:cubicBezTo>
                  <a:pt x="37245" y="30054"/>
                  <a:pt x="37683" y="29408"/>
                  <a:pt x="38086" y="28754"/>
                </a:cubicBezTo>
                <a:close/>
                <a:moveTo>
                  <a:pt x="13609" y="35908"/>
                </a:moveTo>
                <a:cubicBezTo>
                  <a:pt x="14070" y="36367"/>
                  <a:pt x="14595" y="36757"/>
                  <a:pt x="15177" y="37073"/>
                </a:cubicBezTo>
                <a:cubicBezTo>
                  <a:pt x="14371" y="37232"/>
                  <a:pt x="13574" y="37339"/>
                  <a:pt x="12793" y="37389"/>
                </a:cubicBezTo>
                <a:cubicBezTo>
                  <a:pt x="12796" y="37383"/>
                  <a:pt x="12800" y="37379"/>
                  <a:pt x="12802" y="37374"/>
                </a:cubicBezTo>
                <a:cubicBezTo>
                  <a:pt x="12818" y="37352"/>
                  <a:pt x="12833" y="37327"/>
                  <a:pt x="12850" y="37305"/>
                </a:cubicBezTo>
                <a:cubicBezTo>
                  <a:pt x="12860" y="37289"/>
                  <a:pt x="12874" y="37273"/>
                  <a:pt x="12884" y="37257"/>
                </a:cubicBezTo>
                <a:cubicBezTo>
                  <a:pt x="12902" y="37232"/>
                  <a:pt x="12916" y="37210"/>
                  <a:pt x="12933" y="37186"/>
                </a:cubicBezTo>
                <a:cubicBezTo>
                  <a:pt x="12943" y="37170"/>
                  <a:pt x="12955" y="37155"/>
                  <a:pt x="12963" y="37139"/>
                </a:cubicBezTo>
                <a:cubicBezTo>
                  <a:pt x="12980" y="37113"/>
                  <a:pt x="12997" y="37089"/>
                  <a:pt x="13012" y="37063"/>
                </a:cubicBezTo>
                <a:lnTo>
                  <a:pt x="13040" y="37018"/>
                </a:lnTo>
                <a:cubicBezTo>
                  <a:pt x="13058" y="36989"/>
                  <a:pt x="13077" y="36958"/>
                  <a:pt x="13094" y="36929"/>
                </a:cubicBezTo>
                <a:cubicBezTo>
                  <a:pt x="13100" y="36920"/>
                  <a:pt x="13108" y="36908"/>
                  <a:pt x="13113" y="36899"/>
                </a:cubicBezTo>
                <a:cubicBezTo>
                  <a:pt x="13137" y="36860"/>
                  <a:pt x="13161" y="36818"/>
                  <a:pt x="13183" y="36779"/>
                </a:cubicBezTo>
                <a:cubicBezTo>
                  <a:pt x="13188" y="36767"/>
                  <a:pt x="13194" y="36758"/>
                  <a:pt x="13200" y="36746"/>
                </a:cubicBezTo>
                <a:cubicBezTo>
                  <a:pt x="13218" y="36717"/>
                  <a:pt x="13234" y="36686"/>
                  <a:pt x="13250" y="36657"/>
                </a:cubicBezTo>
                <a:cubicBezTo>
                  <a:pt x="13261" y="36642"/>
                  <a:pt x="13268" y="36626"/>
                  <a:pt x="13274" y="36611"/>
                </a:cubicBezTo>
                <a:cubicBezTo>
                  <a:pt x="13287" y="36585"/>
                  <a:pt x="13302" y="36560"/>
                  <a:pt x="13315" y="36536"/>
                </a:cubicBezTo>
                <a:cubicBezTo>
                  <a:pt x="13324" y="36518"/>
                  <a:pt x="13331" y="36502"/>
                  <a:pt x="13341" y="36485"/>
                </a:cubicBezTo>
                <a:cubicBezTo>
                  <a:pt x="13353" y="36460"/>
                  <a:pt x="13365" y="36436"/>
                  <a:pt x="13378" y="36412"/>
                </a:cubicBezTo>
                <a:cubicBezTo>
                  <a:pt x="13387" y="36393"/>
                  <a:pt x="13394" y="36377"/>
                  <a:pt x="13403" y="36360"/>
                </a:cubicBezTo>
                <a:cubicBezTo>
                  <a:pt x="13415" y="36335"/>
                  <a:pt x="13425" y="36311"/>
                  <a:pt x="13439" y="36289"/>
                </a:cubicBezTo>
                <a:cubicBezTo>
                  <a:pt x="13447" y="36271"/>
                  <a:pt x="13455" y="36254"/>
                  <a:pt x="13464" y="36236"/>
                </a:cubicBezTo>
                <a:cubicBezTo>
                  <a:pt x="13475" y="36211"/>
                  <a:pt x="13486" y="36187"/>
                  <a:pt x="13497" y="36165"/>
                </a:cubicBezTo>
                <a:cubicBezTo>
                  <a:pt x="13505" y="36148"/>
                  <a:pt x="13514" y="36130"/>
                  <a:pt x="13521" y="36112"/>
                </a:cubicBezTo>
                <a:cubicBezTo>
                  <a:pt x="13531" y="36089"/>
                  <a:pt x="13541" y="36064"/>
                  <a:pt x="13552" y="36040"/>
                </a:cubicBezTo>
                <a:cubicBezTo>
                  <a:pt x="13564" y="36026"/>
                  <a:pt x="13571" y="36008"/>
                  <a:pt x="13578" y="35989"/>
                </a:cubicBezTo>
                <a:cubicBezTo>
                  <a:pt x="13589" y="35965"/>
                  <a:pt x="13599" y="35940"/>
                  <a:pt x="13608" y="35915"/>
                </a:cubicBezTo>
                <a:cubicBezTo>
                  <a:pt x="13608" y="35914"/>
                  <a:pt x="13609" y="35912"/>
                  <a:pt x="13609" y="35908"/>
                </a:cubicBezTo>
                <a:close/>
                <a:moveTo>
                  <a:pt x="26950" y="32326"/>
                </a:moveTo>
                <a:cubicBezTo>
                  <a:pt x="27384" y="32904"/>
                  <a:pt x="27844" y="33491"/>
                  <a:pt x="28308" y="34052"/>
                </a:cubicBezTo>
                <a:cubicBezTo>
                  <a:pt x="26653" y="35352"/>
                  <a:pt x="24938" y="36470"/>
                  <a:pt x="23205" y="37386"/>
                </a:cubicBezTo>
                <a:cubicBezTo>
                  <a:pt x="23196" y="37391"/>
                  <a:pt x="23185" y="37392"/>
                  <a:pt x="23176" y="37397"/>
                </a:cubicBezTo>
                <a:cubicBezTo>
                  <a:pt x="22995" y="36420"/>
                  <a:pt x="22686" y="35443"/>
                  <a:pt x="22281" y="34558"/>
                </a:cubicBezTo>
                <a:cubicBezTo>
                  <a:pt x="23836" y="34105"/>
                  <a:pt x="25422" y="33352"/>
                  <a:pt x="26950" y="32326"/>
                </a:cubicBezTo>
                <a:close/>
                <a:moveTo>
                  <a:pt x="10595" y="36848"/>
                </a:moveTo>
                <a:cubicBezTo>
                  <a:pt x="10610" y="36874"/>
                  <a:pt x="10628" y="36898"/>
                  <a:pt x="10642" y="36923"/>
                </a:cubicBezTo>
                <a:cubicBezTo>
                  <a:pt x="10660" y="36952"/>
                  <a:pt x="10676" y="36985"/>
                  <a:pt x="10695" y="37014"/>
                </a:cubicBezTo>
                <a:cubicBezTo>
                  <a:pt x="10698" y="37018"/>
                  <a:pt x="10703" y="37026"/>
                  <a:pt x="10706" y="37032"/>
                </a:cubicBezTo>
                <a:cubicBezTo>
                  <a:pt x="10725" y="37061"/>
                  <a:pt x="10742" y="37091"/>
                  <a:pt x="10763" y="37120"/>
                </a:cubicBezTo>
                <a:lnTo>
                  <a:pt x="10823" y="37214"/>
                </a:lnTo>
                <a:cubicBezTo>
                  <a:pt x="10831" y="37223"/>
                  <a:pt x="10837" y="37235"/>
                  <a:pt x="10844" y="37244"/>
                </a:cubicBezTo>
                <a:cubicBezTo>
                  <a:pt x="10844" y="37244"/>
                  <a:pt x="10844" y="37245"/>
                  <a:pt x="10845" y="37245"/>
                </a:cubicBezTo>
                <a:cubicBezTo>
                  <a:pt x="10860" y="37267"/>
                  <a:pt x="10875" y="37289"/>
                  <a:pt x="10892" y="37311"/>
                </a:cubicBezTo>
                <a:cubicBezTo>
                  <a:pt x="10912" y="37342"/>
                  <a:pt x="10932" y="37371"/>
                  <a:pt x="10954" y="37404"/>
                </a:cubicBezTo>
                <a:lnTo>
                  <a:pt x="10954" y="37405"/>
                </a:lnTo>
                <a:cubicBezTo>
                  <a:pt x="10609" y="37386"/>
                  <a:pt x="10267" y="37357"/>
                  <a:pt x="9929" y="37316"/>
                </a:cubicBezTo>
                <a:cubicBezTo>
                  <a:pt x="9932" y="37313"/>
                  <a:pt x="9933" y="37311"/>
                  <a:pt x="9938" y="37310"/>
                </a:cubicBezTo>
                <a:cubicBezTo>
                  <a:pt x="9961" y="37295"/>
                  <a:pt x="9988" y="37279"/>
                  <a:pt x="10011" y="37261"/>
                </a:cubicBezTo>
                <a:cubicBezTo>
                  <a:pt x="10033" y="37246"/>
                  <a:pt x="10056" y="37235"/>
                  <a:pt x="10075" y="37220"/>
                </a:cubicBezTo>
                <a:cubicBezTo>
                  <a:pt x="10100" y="37202"/>
                  <a:pt x="10123" y="37188"/>
                  <a:pt x="10147" y="37171"/>
                </a:cubicBezTo>
                <a:lnTo>
                  <a:pt x="10213" y="37127"/>
                </a:lnTo>
                <a:cubicBezTo>
                  <a:pt x="10236" y="37111"/>
                  <a:pt x="10258" y="37094"/>
                  <a:pt x="10283" y="37080"/>
                </a:cubicBezTo>
                <a:cubicBezTo>
                  <a:pt x="10306" y="37063"/>
                  <a:pt x="10328" y="37048"/>
                  <a:pt x="10350" y="37032"/>
                </a:cubicBezTo>
                <a:cubicBezTo>
                  <a:pt x="10372" y="37016"/>
                  <a:pt x="10395" y="36999"/>
                  <a:pt x="10417" y="36982"/>
                </a:cubicBezTo>
                <a:cubicBezTo>
                  <a:pt x="10439" y="36966"/>
                  <a:pt x="10461" y="36949"/>
                  <a:pt x="10485" y="36933"/>
                </a:cubicBezTo>
                <a:lnTo>
                  <a:pt x="10551" y="36883"/>
                </a:lnTo>
                <a:cubicBezTo>
                  <a:pt x="10566" y="36871"/>
                  <a:pt x="10581" y="36861"/>
                  <a:pt x="10595" y="36848"/>
                </a:cubicBezTo>
                <a:close/>
                <a:moveTo>
                  <a:pt x="12555" y="34549"/>
                </a:moveTo>
                <a:cubicBezTo>
                  <a:pt x="12835" y="35023"/>
                  <a:pt x="13162" y="35451"/>
                  <a:pt x="13534" y="35833"/>
                </a:cubicBezTo>
                <a:cubicBezTo>
                  <a:pt x="13531" y="35836"/>
                  <a:pt x="13531" y="35839"/>
                  <a:pt x="13530" y="35842"/>
                </a:cubicBezTo>
                <a:cubicBezTo>
                  <a:pt x="13525" y="35857"/>
                  <a:pt x="13516" y="35873"/>
                  <a:pt x="13512" y="35887"/>
                </a:cubicBezTo>
                <a:cubicBezTo>
                  <a:pt x="13500" y="35915"/>
                  <a:pt x="13490" y="35942"/>
                  <a:pt x="13478" y="35968"/>
                </a:cubicBezTo>
                <a:cubicBezTo>
                  <a:pt x="13471" y="35983"/>
                  <a:pt x="13465" y="36001"/>
                  <a:pt x="13458" y="36015"/>
                </a:cubicBezTo>
                <a:cubicBezTo>
                  <a:pt x="13447" y="36042"/>
                  <a:pt x="13434" y="36068"/>
                  <a:pt x="13424" y="36096"/>
                </a:cubicBezTo>
                <a:cubicBezTo>
                  <a:pt x="13416" y="36111"/>
                  <a:pt x="13409" y="36127"/>
                  <a:pt x="13402" y="36142"/>
                </a:cubicBezTo>
                <a:cubicBezTo>
                  <a:pt x="13389" y="36167"/>
                  <a:pt x="13378" y="36195"/>
                  <a:pt x="13365" y="36221"/>
                </a:cubicBezTo>
                <a:cubicBezTo>
                  <a:pt x="13358" y="36237"/>
                  <a:pt x="13350" y="36252"/>
                  <a:pt x="13343" y="36268"/>
                </a:cubicBezTo>
                <a:cubicBezTo>
                  <a:pt x="13330" y="36295"/>
                  <a:pt x="13316" y="36321"/>
                  <a:pt x="13303" y="36348"/>
                </a:cubicBezTo>
                <a:cubicBezTo>
                  <a:pt x="13296" y="36364"/>
                  <a:pt x="13287" y="36379"/>
                  <a:pt x="13280" y="36395"/>
                </a:cubicBezTo>
                <a:cubicBezTo>
                  <a:pt x="13266" y="36421"/>
                  <a:pt x="13255" y="36446"/>
                  <a:pt x="13240" y="36474"/>
                </a:cubicBezTo>
                <a:cubicBezTo>
                  <a:pt x="13230" y="36490"/>
                  <a:pt x="13222" y="36505"/>
                  <a:pt x="13213" y="36523"/>
                </a:cubicBezTo>
                <a:cubicBezTo>
                  <a:pt x="13200" y="36548"/>
                  <a:pt x="13186" y="36574"/>
                  <a:pt x="13171" y="36599"/>
                </a:cubicBezTo>
                <a:cubicBezTo>
                  <a:pt x="13162" y="36615"/>
                  <a:pt x="13153" y="36630"/>
                  <a:pt x="13146" y="36648"/>
                </a:cubicBezTo>
                <a:cubicBezTo>
                  <a:pt x="13131" y="36673"/>
                  <a:pt x="13116" y="36699"/>
                  <a:pt x="13103" y="36724"/>
                </a:cubicBezTo>
                <a:cubicBezTo>
                  <a:pt x="13094" y="36740"/>
                  <a:pt x="13086" y="36755"/>
                  <a:pt x="13077" y="36773"/>
                </a:cubicBezTo>
                <a:cubicBezTo>
                  <a:pt x="13062" y="36798"/>
                  <a:pt x="13047" y="36821"/>
                  <a:pt x="13033" y="36848"/>
                </a:cubicBezTo>
                <a:cubicBezTo>
                  <a:pt x="13022" y="36864"/>
                  <a:pt x="13012" y="36880"/>
                  <a:pt x="13003" y="36895"/>
                </a:cubicBezTo>
                <a:cubicBezTo>
                  <a:pt x="12988" y="36920"/>
                  <a:pt x="12974" y="36945"/>
                  <a:pt x="12956" y="36968"/>
                </a:cubicBezTo>
                <a:cubicBezTo>
                  <a:pt x="12946" y="36986"/>
                  <a:pt x="12937" y="37002"/>
                  <a:pt x="12925" y="37018"/>
                </a:cubicBezTo>
                <a:cubicBezTo>
                  <a:pt x="12910" y="37042"/>
                  <a:pt x="12894" y="37068"/>
                  <a:pt x="12877" y="37092"/>
                </a:cubicBezTo>
                <a:lnTo>
                  <a:pt x="12844" y="37142"/>
                </a:lnTo>
                <a:cubicBezTo>
                  <a:pt x="12828" y="37166"/>
                  <a:pt x="12813" y="37189"/>
                  <a:pt x="12796" y="37214"/>
                </a:cubicBezTo>
                <a:cubicBezTo>
                  <a:pt x="12785" y="37230"/>
                  <a:pt x="12774" y="37246"/>
                  <a:pt x="12762" y="37263"/>
                </a:cubicBezTo>
                <a:cubicBezTo>
                  <a:pt x="12746" y="37288"/>
                  <a:pt x="12728" y="37311"/>
                  <a:pt x="12712" y="37333"/>
                </a:cubicBezTo>
                <a:cubicBezTo>
                  <a:pt x="12700" y="37349"/>
                  <a:pt x="12688" y="37366"/>
                  <a:pt x="12675" y="37383"/>
                </a:cubicBezTo>
                <a:lnTo>
                  <a:pt x="12663" y="37399"/>
                </a:lnTo>
                <a:cubicBezTo>
                  <a:pt x="12350" y="37417"/>
                  <a:pt x="12039" y="37426"/>
                  <a:pt x="11731" y="37426"/>
                </a:cubicBezTo>
                <a:cubicBezTo>
                  <a:pt x="11511" y="37426"/>
                  <a:pt x="11292" y="37422"/>
                  <a:pt x="11075" y="37413"/>
                </a:cubicBezTo>
                <a:cubicBezTo>
                  <a:pt x="11067" y="37401"/>
                  <a:pt x="11059" y="37391"/>
                  <a:pt x="11051" y="37379"/>
                </a:cubicBezTo>
                <a:cubicBezTo>
                  <a:pt x="11022" y="37336"/>
                  <a:pt x="10992" y="37295"/>
                  <a:pt x="10965" y="37252"/>
                </a:cubicBezTo>
                <a:cubicBezTo>
                  <a:pt x="10965" y="37252"/>
                  <a:pt x="10965" y="37251"/>
                  <a:pt x="10963" y="37251"/>
                </a:cubicBezTo>
                <a:cubicBezTo>
                  <a:pt x="10953" y="37227"/>
                  <a:pt x="10937" y="37202"/>
                  <a:pt x="10919" y="37179"/>
                </a:cubicBezTo>
                <a:cubicBezTo>
                  <a:pt x="10892" y="37136"/>
                  <a:pt x="10864" y="37092"/>
                  <a:pt x="10837" y="37051"/>
                </a:cubicBezTo>
                <a:cubicBezTo>
                  <a:pt x="10820" y="37026"/>
                  <a:pt x="10806" y="37001"/>
                  <a:pt x="10789" y="36977"/>
                </a:cubicBezTo>
                <a:cubicBezTo>
                  <a:pt x="10762" y="36933"/>
                  <a:pt x="10735" y="36891"/>
                  <a:pt x="10710" y="36846"/>
                </a:cubicBezTo>
                <a:cubicBezTo>
                  <a:pt x="10698" y="36826"/>
                  <a:pt x="10687" y="36805"/>
                  <a:pt x="10675" y="36788"/>
                </a:cubicBezTo>
                <a:cubicBezTo>
                  <a:pt x="10676" y="36786"/>
                  <a:pt x="10679" y="36783"/>
                  <a:pt x="10682" y="36782"/>
                </a:cubicBezTo>
                <a:cubicBezTo>
                  <a:pt x="10694" y="36773"/>
                  <a:pt x="10706" y="36764"/>
                  <a:pt x="10717" y="36752"/>
                </a:cubicBezTo>
                <a:cubicBezTo>
                  <a:pt x="10731" y="36742"/>
                  <a:pt x="10745" y="36730"/>
                  <a:pt x="10757" y="36720"/>
                </a:cubicBezTo>
                <a:cubicBezTo>
                  <a:pt x="10763" y="36715"/>
                  <a:pt x="10769" y="36710"/>
                  <a:pt x="10775" y="36707"/>
                </a:cubicBezTo>
                <a:cubicBezTo>
                  <a:pt x="10782" y="36701"/>
                  <a:pt x="10787" y="36695"/>
                  <a:pt x="10794" y="36690"/>
                </a:cubicBezTo>
                <a:lnTo>
                  <a:pt x="10834" y="36657"/>
                </a:lnTo>
                <a:cubicBezTo>
                  <a:pt x="10841" y="36649"/>
                  <a:pt x="10850" y="36643"/>
                  <a:pt x="10857" y="36636"/>
                </a:cubicBezTo>
                <a:cubicBezTo>
                  <a:pt x="10867" y="36627"/>
                  <a:pt x="10878" y="36618"/>
                  <a:pt x="10888" y="36610"/>
                </a:cubicBezTo>
                <a:cubicBezTo>
                  <a:pt x="10901" y="36598"/>
                  <a:pt x="10914" y="36588"/>
                  <a:pt x="10929" y="36576"/>
                </a:cubicBezTo>
                <a:cubicBezTo>
                  <a:pt x="10953" y="36555"/>
                  <a:pt x="10975" y="36536"/>
                  <a:pt x="10998" y="36515"/>
                </a:cubicBezTo>
                <a:lnTo>
                  <a:pt x="11059" y="36460"/>
                </a:lnTo>
                <a:lnTo>
                  <a:pt x="11125" y="36399"/>
                </a:lnTo>
                <a:cubicBezTo>
                  <a:pt x="11145" y="36380"/>
                  <a:pt x="11166" y="36362"/>
                  <a:pt x="11187" y="36342"/>
                </a:cubicBezTo>
                <a:cubicBezTo>
                  <a:pt x="11209" y="36321"/>
                  <a:pt x="11228" y="36302"/>
                  <a:pt x="11250" y="36282"/>
                </a:cubicBezTo>
                <a:cubicBezTo>
                  <a:pt x="11270" y="36261"/>
                  <a:pt x="11291" y="36243"/>
                  <a:pt x="11312" y="36223"/>
                </a:cubicBezTo>
                <a:lnTo>
                  <a:pt x="11372" y="36162"/>
                </a:lnTo>
                <a:cubicBezTo>
                  <a:pt x="11393" y="36142"/>
                  <a:pt x="11410" y="36121"/>
                  <a:pt x="11431" y="36101"/>
                </a:cubicBezTo>
                <a:cubicBezTo>
                  <a:pt x="11451" y="36082"/>
                  <a:pt x="11469" y="36061"/>
                  <a:pt x="11490" y="36039"/>
                </a:cubicBezTo>
                <a:cubicBezTo>
                  <a:pt x="11507" y="36018"/>
                  <a:pt x="11528" y="35998"/>
                  <a:pt x="11547" y="35979"/>
                </a:cubicBezTo>
                <a:cubicBezTo>
                  <a:pt x="11565" y="35958"/>
                  <a:pt x="11584" y="35937"/>
                  <a:pt x="11601" y="35915"/>
                </a:cubicBezTo>
                <a:cubicBezTo>
                  <a:pt x="11621" y="35895"/>
                  <a:pt x="11640" y="35873"/>
                  <a:pt x="11659" y="35854"/>
                </a:cubicBezTo>
                <a:cubicBezTo>
                  <a:pt x="11676" y="35833"/>
                  <a:pt x="11694" y="35811"/>
                  <a:pt x="11712" y="35790"/>
                </a:cubicBezTo>
                <a:cubicBezTo>
                  <a:pt x="11731" y="35768"/>
                  <a:pt x="11748" y="35748"/>
                  <a:pt x="11768" y="35726"/>
                </a:cubicBezTo>
                <a:cubicBezTo>
                  <a:pt x="11784" y="35706"/>
                  <a:pt x="11801" y="35684"/>
                  <a:pt x="11819" y="35664"/>
                </a:cubicBezTo>
                <a:cubicBezTo>
                  <a:pt x="11837" y="35642"/>
                  <a:pt x="11856" y="35620"/>
                  <a:pt x="11872" y="35598"/>
                </a:cubicBezTo>
                <a:cubicBezTo>
                  <a:pt x="11888" y="35577"/>
                  <a:pt x="11904" y="35555"/>
                  <a:pt x="11922" y="35534"/>
                </a:cubicBezTo>
                <a:cubicBezTo>
                  <a:pt x="11938" y="35512"/>
                  <a:pt x="11956" y="35490"/>
                  <a:pt x="11974" y="35468"/>
                </a:cubicBezTo>
                <a:cubicBezTo>
                  <a:pt x="11990" y="35449"/>
                  <a:pt x="12004" y="35427"/>
                  <a:pt x="12021" y="35406"/>
                </a:cubicBezTo>
                <a:cubicBezTo>
                  <a:pt x="12037" y="35384"/>
                  <a:pt x="12054" y="35361"/>
                  <a:pt x="12071" y="35339"/>
                </a:cubicBezTo>
                <a:cubicBezTo>
                  <a:pt x="12085" y="35318"/>
                  <a:pt x="12100" y="35296"/>
                  <a:pt x="12115" y="35276"/>
                </a:cubicBezTo>
                <a:cubicBezTo>
                  <a:pt x="12131" y="35252"/>
                  <a:pt x="12147" y="35230"/>
                  <a:pt x="12162" y="35206"/>
                </a:cubicBezTo>
                <a:cubicBezTo>
                  <a:pt x="12177" y="35186"/>
                  <a:pt x="12190" y="35164"/>
                  <a:pt x="12204" y="35142"/>
                </a:cubicBezTo>
                <a:cubicBezTo>
                  <a:pt x="12219" y="35118"/>
                  <a:pt x="12235" y="35096"/>
                  <a:pt x="12250" y="35071"/>
                </a:cubicBezTo>
                <a:cubicBezTo>
                  <a:pt x="12265" y="35049"/>
                  <a:pt x="12278" y="35030"/>
                  <a:pt x="12291" y="35008"/>
                </a:cubicBezTo>
                <a:lnTo>
                  <a:pt x="12335" y="34936"/>
                </a:lnTo>
                <a:cubicBezTo>
                  <a:pt x="12349" y="34914"/>
                  <a:pt x="12360" y="34893"/>
                  <a:pt x="12374" y="34871"/>
                </a:cubicBezTo>
                <a:cubicBezTo>
                  <a:pt x="12388" y="34847"/>
                  <a:pt x="12403" y="34824"/>
                  <a:pt x="12416" y="34799"/>
                </a:cubicBezTo>
                <a:cubicBezTo>
                  <a:pt x="12429" y="34777"/>
                  <a:pt x="12440" y="34755"/>
                  <a:pt x="12453" y="34736"/>
                </a:cubicBezTo>
                <a:cubicBezTo>
                  <a:pt x="12466" y="34711"/>
                  <a:pt x="12481" y="34687"/>
                  <a:pt x="12493" y="34664"/>
                </a:cubicBezTo>
                <a:cubicBezTo>
                  <a:pt x="12506" y="34642"/>
                  <a:pt x="12518" y="34619"/>
                  <a:pt x="12528" y="34597"/>
                </a:cubicBezTo>
                <a:cubicBezTo>
                  <a:pt x="12537" y="34581"/>
                  <a:pt x="12544" y="34567"/>
                  <a:pt x="12555" y="34549"/>
                </a:cubicBezTo>
                <a:close/>
                <a:moveTo>
                  <a:pt x="31486" y="36086"/>
                </a:moveTo>
                <a:lnTo>
                  <a:pt x="31502" y="36114"/>
                </a:lnTo>
                <a:cubicBezTo>
                  <a:pt x="31513" y="36133"/>
                  <a:pt x="31524" y="36151"/>
                  <a:pt x="31533" y="36170"/>
                </a:cubicBezTo>
                <a:lnTo>
                  <a:pt x="31561" y="36218"/>
                </a:lnTo>
                <a:cubicBezTo>
                  <a:pt x="31570" y="36237"/>
                  <a:pt x="31582" y="36254"/>
                  <a:pt x="31591" y="36273"/>
                </a:cubicBezTo>
                <a:cubicBezTo>
                  <a:pt x="31599" y="36287"/>
                  <a:pt x="31607" y="36304"/>
                  <a:pt x="31616" y="36318"/>
                </a:cubicBezTo>
                <a:lnTo>
                  <a:pt x="31644" y="36368"/>
                </a:lnTo>
                <a:cubicBezTo>
                  <a:pt x="31651" y="36383"/>
                  <a:pt x="31658" y="36398"/>
                  <a:pt x="31666" y="36410"/>
                </a:cubicBezTo>
                <a:cubicBezTo>
                  <a:pt x="31674" y="36427"/>
                  <a:pt x="31682" y="36443"/>
                  <a:pt x="31692" y="36458"/>
                </a:cubicBezTo>
                <a:cubicBezTo>
                  <a:pt x="31699" y="36471"/>
                  <a:pt x="31707" y="36486"/>
                  <a:pt x="31711" y="36498"/>
                </a:cubicBezTo>
                <a:cubicBezTo>
                  <a:pt x="31719" y="36513"/>
                  <a:pt x="31729" y="36530"/>
                  <a:pt x="31736" y="36545"/>
                </a:cubicBezTo>
                <a:cubicBezTo>
                  <a:pt x="31744" y="36557"/>
                  <a:pt x="31748" y="36570"/>
                  <a:pt x="31754" y="36583"/>
                </a:cubicBezTo>
                <a:cubicBezTo>
                  <a:pt x="31761" y="36598"/>
                  <a:pt x="31769" y="36613"/>
                  <a:pt x="31774" y="36626"/>
                </a:cubicBezTo>
                <a:cubicBezTo>
                  <a:pt x="31780" y="36638"/>
                  <a:pt x="31785" y="36649"/>
                  <a:pt x="31791" y="36660"/>
                </a:cubicBezTo>
                <a:cubicBezTo>
                  <a:pt x="31798" y="36673"/>
                  <a:pt x="31804" y="36688"/>
                  <a:pt x="31810" y="36701"/>
                </a:cubicBezTo>
                <a:cubicBezTo>
                  <a:pt x="31814" y="36711"/>
                  <a:pt x="31820" y="36723"/>
                  <a:pt x="31824" y="36733"/>
                </a:cubicBezTo>
                <a:lnTo>
                  <a:pt x="31841" y="36773"/>
                </a:lnTo>
                <a:cubicBezTo>
                  <a:pt x="31847" y="36783"/>
                  <a:pt x="31849" y="36792"/>
                  <a:pt x="31854" y="36804"/>
                </a:cubicBezTo>
                <a:cubicBezTo>
                  <a:pt x="31858" y="36817"/>
                  <a:pt x="31864" y="36827"/>
                  <a:pt x="31870" y="36839"/>
                </a:cubicBezTo>
                <a:cubicBezTo>
                  <a:pt x="31873" y="36848"/>
                  <a:pt x="31877" y="36857"/>
                  <a:pt x="31883" y="36868"/>
                </a:cubicBezTo>
                <a:cubicBezTo>
                  <a:pt x="31888" y="36879"/>
                  <a:pt x="31892" y="36891"/>
                  <a:pt x="31898" y="36901"/>
                </a:cubicBezTo>
                <a:lnTo>
                  <a:pt x="31908" y="36929"/>
                </a:lnTo>
                <a:cubicBezTo>
                  <a:pt x="31913" y="36939"/>
                  <a:pt x="31917" y="36949"/>
                  <a:pt x="31922" y="36960"/>
                </a:cubicBezTo>
                <a:cubicBezTo>
                  <a:pt x="31924" y="36968"/>
                  <a:pt x="31927" y="36976"/>
                  <a:pt x="31930" y="36983"/>
                </a:cubicBezTo>
                <a:cubicBezTo>
                  <a:pt x="31935" y="36993"/>
                  <a:pt x="31938" y="37004"/>
                  <a:pt x="31942" y="37013"/>
                </a:cubicBezTo>
                <a:cubicBezTo>
                  <a:pt x="31945" y="37020"/>
                  <a:pt x="31947" y="37027"/>
                  <a:pt x="31949" y="37035"/>
                </a:cubicBezTo>
                <a:cubicBezTo>
                  <a:pt x="31952" y="37045"/>
                  <a:pt x="31957" y="37054"/>
                  <a:pt x="31958" y="37063"/>
                </a:cubicBezTo>
                <a:cubicBezTo>
                  <a:pt x="31960" y="37070"/>
                  <a:pt x="31961" y="37077"/>
                  <a:pt x="31966" y="37083"/>
                </a:cubicBezTo>
                <a:cubicBezTo>
                  <a:pt x="31969" y="37092"/>
                  <a:pt x="31972" y="37099"/>
                  <a:pt x="31973" y="37108"/>
                </a:cubicBezTo>
                <a:cubicBezTo>
                  <a:pt x="31974" y="37116"/>
                  <a:pt x="31976" y="37121"/>
                  <a:pt x="31979" y="37127"/>
                </a:cubicBezTo>
                <a:cubicBezTo>
                  <a:pt x="31980" y="37135"/>
                  <a:pt x="31983" y="37142"/>
                  <a:pt x="31986" y="37149"/>
                </a:cubicBezTo>
                <a:lnTo>
                  <a:pt x="31991" y="37166"/>
                </a:lnTo>
                <a:cubicBezTo>
                  <a:pt x="31994" y="37173"/>
                  <a:pt x="31995" y="37180"/>
                  <a:pt x="31997" y="37186"/>
                </a:cubicBezTo>
                <a:cubicBezTo>
                  <a:pt x="31998" y="37192"/>
                  <a:pt x="31998" y="37196"/>
                  <a:pt x="32001" y="37202"/>
                </a:cubicBezTo>
                <a:cubicBezTo>
                  <a:pt x="32002" y="37210"/>
                  <a:pt x="32004" y="37216"/>
                  <a:pt x="32004" y="37221"/>
                </a:cubicBezTo>
                <a:cubicBezTo>
                  <a:pt x="32005" y="37226"/>
                  <a:pt x="32005" y="37230"/>
                  <a:pt x="32008" y="37236"/>
                </a:cubicBezTo>
                <a:cubicBezTo>
                  <a:pt x="32010" y="37241"/>
                  <a:pt x="32010" y="37246"/>
                  <a:pt x="32011" y="37252"/>
                </a:cubicBezTo>
                <a:cubicBezTo>
                  <a:pt x="32011" y="37255"/>
                  <a:pt x="32013" y="37261"/>
                  <a:pt x="32013" y="37266"/>
                </a:cubicBezTo>
                <a:cubicBezTo>
                  <a:pt x="32013" y="37270"/>
                  <a:pt x="32016" y="37276"/>
                  <a:pt x="32016" y="37282"/>
                </a:cubicBezTo>
                <a:cubicBezTo>
                  <a:pt x="32016" y="37285"/>
                  <a:pt x="32017" y="37289"/>
                  <a:pt x="32017" y="37292"/>
                </a:cubicBezTo>
                <a:cubicBezTo>
                  <a:pt x="32017" y="37298"/>
                  <a:pt x="32019" y="37302"/>
                  <a:pt x="32019" y="37307"/>
                </a:cubicBezTo>
                <a:lnTo>
                  <a:pt x="32019" y="37319"/>
                </a:lnTo>
                <a:lnTo>
                  <a:pt x="32019" y="37332"/>
                </a:lnTo>
                <a:lnTo>
                  <a:pt x="32019" y="37341"/>
                </a:lnTo>
                <a:lnTo>
                  <a:pt x="32019" y="37351"/>
                </a:lnTo>
                <a:cubicBezTo>
                  <a:pt x="32022" y="37348"/>
                  <a:pt x="32024" y="37347"/>
                  <a:pt x="32024" y="37347"/>
                </a:cubicBezTo>
                <a:cubicBezTo>
                  <a:pt x="32025" y="37347"/>
                  <a:pt x="32025" y="37348"/>
                  <a:pt x="32025" y="37349"/>
                </a:cubicBezTo>
                <a:lnTo>
                  <a:pt x="32025" y="37360"/>
                </a:lnTo>
                <a:lnTo>
                  <a:pt x="32025" y="37367"/>
                </a:lnTo>
                <a:cubicBezTo>
                  <a:pt x="32025" y="37370"/>
                  <a:pt x="32025" y="37371"/>
                  <a:pt x="32023" y="37376"/>
                </a:cubicBezTo>
                <a:cubicBezTo>
                  <a:pt x="32023" y="37377"/>
                  <a:pt x="32023" y="37379"/>
                  <a:pt x="32022" y="37382"/>
                </a:cubicBezTo>
                <a:cubicBezTo>
                  <a:pt x="32022" y="37383"/>
                  <a:pt x="32022" y="37386"/>
                  <a:pt x="32019" y="37389"/>
                </a:cubicBezTo>
                <a:cubicBezTo>
                  <a:pt x="32019" y="37391"/>
                  <a:pt x="32017" y="37392"/>
                  <a:pt x="32017" y="37394"/>
                </a:cubicBezTo>
                <a:cubicBezTo>
                  <a:pt x="32017" y="37397"/>
                  <a:pt x="32016" y="37398"/>
                  <a:pt x="32016" y="37399"/>
                </a:cubicBezTo>
                <a:cubicBezTo>
                  <a:pt x="32016" y="37401"/>
                  <a:pt x="32013" y="37404"/>
                  <a:pt x="32013" y="37405"/>
                </a:cubicBezTo>
                <a:cubicBezTo>
                  <a:pt x="32013" y="37407"/>
                  <a:pt x="32011" y="37408"/>
                  <a:pt x="32011" y="37411"/>
                </a:cubicBezTo>
                <a:cubicBezTo>
                  <a:pt x="32011" y="37413"/>
                  <a:pt x="32010" y="37414"/>
                  <a:pt x="32010" y="37414"/>
                </a:cubicBezTo>
                <a:cubicBezTo>
                  <a:pt x="32010" y="37416"/>
                  <a:pt x="32008" y="37416"/>
                  <a:pt x="32008" y="37419"/>
                </a:cubicBezTo>
                <a:cubicBezTo>
                  <a:pt x="32008" y="37420"/>
                  <a:pt x="32005" y="37420"/>
                  <a:pt x="32005" y="37422"/>
                </a:cubicBezTo>
                <a:cubicBezTo>
                  <a:pt x="32005" y="37423"/>
                  <a:pt x="32004" y="37423"/>
                  <a:pt x="32004" y="37426"/>
                </a:cubicBezTo>
                <a:cubicBezTo>
                  <a:pt x="32004" y="37427"/>
                  <a:pt x="32002" y="37427"/>
                  <a:pt x="32002" y="37429"/>
                </a:cubicBezTo>
                <a:lnTo>
                  <a:pt x="32001" y="37430"/>
                </a:lnTo>
                <a:cubicBezTo>
                  <a:pt x="32001" y="37433"/>
                  <a:pt x="31998" y="37433"/>
                  <a:pt x="31998" y="37433"/>
                </a:cubicBezTo>
                <a:lnTo>
                  <a:pt x="31997" y="37435"/>
                </a:lnTo>
                <a:cubicBezTo>
                  <a:pt x="31995" y="37436"/>
                  <a:pt x="31995" y="37436"/>
                  <a:pt x="31994" y="37436"/>
                </a:cubicBezTo>
                <a:lnTo>
                  <a:pt x="31982" y="37442"/>
                </a:lnTo>
                <a:cubicBezTo>
                  <a:pt x="31980" y="37442"/>
                  <a:pt x="31980" y="37444"/>
                  <a:pt x="31979" y="37444"/>
                </a:cubicBezTo>
                <a:cubicBezTo>
                  <a:pt x="31974" y="37445"/>
                  <a:pt x="31973" y="37445"/>
                  <a:pt x="31969" y="37448"/>
                </a:cubicBezTo>
                <a:cubicBezTo>
                  <a:pt x="31967" y="37448"/>
                  <a:pt x="31966" y="37448"/>
                  <a:pt x="31964" y="37449"/>
                </a:cubicBezTo>
                <a:cubicBezTo>
                  <a:pt x="31960" y="37449"/>
                  <a:pt x="31957" y="37451"/>
                  <a:pt x="31954" y="37451"/>
                </a:cubicBezTo>
                <a:lnTo>
                  <a:pt x="31932" y="37451"/>
                </a:lnTo>
                <a:cubicBezTo>
                  <a:pt x="31927" y="37451"/>
                  <a:pt x="31923" y="37449"/>
                  <a:pt x="31917" y="37449"/>
                </a:cubicBezTo>
                <a:lnTo>
                  <a:pt x="31913" y="37449"/>
                </a:lnTo>
                <a:cubicBezTo>
                  <a:pt x="31905" y="37448"/>
                  <a:pt x="31898" y="37448"/>
                  <a:pt x="31891" y="37445"/>
                </a:cubicBezTo>
                <a:cubicBezTo>
                  <a:pt x="31888" y="37445"/>
                  <a:pt x="31886" y="37444"/>
                  <a:pt x="31885" y="37444"/>
                </a:cubicBezTo>
                <a:cubicBezTo>
                  <a:pt x="31879" y="37442"/>
                  <a:pt x="31872" y="37441"/>
                  <a:pt x="31866" y="37438"/>
                </a:cubicBezTo>
                <a:cubicBezTo>
                  <a:pt x="31863" y="37436"/>
                  <a:pt x="31861" y="37436"/>
                  <a:pt x="31857" y="37435"/>
                </a:cubicBezTo>
                <a:lnTo>
                  <a:pt x="31841" y="37429"/>
                </a:lnTo>
                <a:cubicBezTo>
                  <a:pt x="31836" y="37427"/>
                  <a:pt x="31833" y="37426"/>
                  <a:pt x="31829" y="37426"/>
                </a:cubicBezTo>
                <a:cubicBezTo>
                  <a:pt x="31824" y="37423"/>
                  <a:pt x="31819" y="37422"/>
                  <a:pt x="31813" y="37419"/>
                </a:cubicBezTo>
                <a:cubicBezTo>
                  <a:pt x="31810" y="37416"/>
                  <a:pt x="31804" y="37414"/>
                  <a:pt x="31799" y="37413"/>
                </a:cubicBezTo>
                <a:cubicBezTo>
                  <a:pt x="31795" y="37411"/>
                  <a:pt x="31789" y="37407"/>
                  <a:pt x="31782" y="37404"/>
                </a:cubicBezTo>
                <a:cubicBezTo>
                  <a:pt x="31777" y="37401"/>
                  <a:pt x="31773" y="37399"/>
                  <a:pt x="31769" y="37398"/>
                </a:cubicBezTo>
                <a:lnTo>
                  <a:pt x="31747" y="37386"/>
                </a:lnTo>
                <a:cubicBezTo>
                  <a:pt x="31744" y="37385"/>
                  <a:pt x="31739" y="37383"/>
                  <a:pt x="31733" y="37380"/>
                </a:cubicBezTo>
                <a:cubicBezTo>
                  <a:pt x="31723" y="37376"/>
                  <a:pt x="31711" y="37369"/>
                  <a:pt x="31701" y="37363"/>
                </a:cubicBezTo>
                <a:cubicBezTo>
                  <a:pt x="31695" y="37360"/>
                  <a:pt x="31689" y="37355"/>
                  <a:pt x="31685" y="37354"/>
                </a:cubicBezTo>
                <a:cubicBezTo>
                  <a:pt x="31677" y="37349"/>
                  <a:pt x="31670" y="37346"/>
                  <a:pt x="31664" y="37341"/>
                </a:cubicBezTo>
                <a:cubicBezTo>
                  <a:pt x="31658" y="37338"/>
                  <a:pt x="31651" y="37333"/>
                  <a:pt x="31645" y="37330"/>
                </a:cubicBezTo>
                <a:cubicBezTo>
                  <a:pt x="31638" y="37326"/>
                  <a:pt x="31633" y="37320"/>
                  <a:pt x="31626" y="37317"/>
                </a:cubicBezTo>
                <a:cubicBezTo>
                  <a:pt x="31619" y="37313"/>
                  <a:pt x="31611" y="37308"/>
                  <a:pt x="31605" y="37304"/>
                </a:cubicBezTo>
                <a:cubicBezTo>
                  <a:pt x="31598" y="37301"/>
                  <a:pt x="31591" y="37295"/>
                  <a:pt x="31583" y="37289"/>
                </a:cubicBezTo>
                <a:cubicBezTo>
                  <a:pt x="31576" y="37283"/>
                  <a:pt x="31569" y="37280"/>
                  <a:pt x="31561" y="37274"/>
                </a:cubicBezTo>
                <a:cubicBezTo>
                  <a:pt x="31554" y="37269"/>
                  <a:pt x="31546" y="37264"/>
                  <a:pt x="31539" y="37260"/>
                </a:cubicBezTo>
                <a:cubicBezTo>
                  <a:pt x="31532" y="37254"/>
                  <a:pt x="31524" y="37249"/>
                  <a:pt x="31516" y="37244"/>
                </a:cubicBezTo>
                <a:cubicBezTo>
                  <a:pt x="31508" y="37238"/>
                  <a:pt x="31498" y="37232"/>
                  <a:pt x="31491" y="37226"/>
                </a:cubicBezTo>
                <a:cubicBezTo>
                  <a:pt x="31476" y="37216"/>
                  <a:pt x="31461" y="37204"/>
                  <a:pt x="31445" y="37194"/>
                </a:cubicBezTo>
                <a:cubicBezTo>
                  <a:pt x="31436" y="37188"/>
                  <a:pt x="31429" y="37180"/>
                  <a:pt x="31420" y="37174"/>
                </a:cubicBezTo>
                <a:cubicBezTo>
                  <a:pt x="31410" y="37167"/>
                  <a:pt x="31401" y="37160"/>
                  <a:pt x="31392" y="37155"/>
                </a:cubicBezTo>
                <a:cubicBezTo>
                  <a:pt x="31385" y="37149"/>
                  <a:pt x="31376" y="37142"/>
                  <a:pt x="31366" y="37136"/>
                </a:cubicBezTo>
                <a:cubicBezTo>
                  <a:pt x="31357" y="37129"/>
                  <a:pt x="31348" y="37121"/>
                  <a:pt x="31336" y="37114"/>
                </a:cubicBezTo>
                <a:cubicBezTo>
                  <a:pt x="31327" y="37107"/>
                  <a:pt x="31320" y="37102"/>
                  <a:pt x="31311" y="37094"/>
                </a:cubicBezTo>
                <a:cubicBezTo>
                  <a:pt x="31302" y="37086"/>
                  <a:pt x="31291" y="37077"/>
                  <a:pt x="31282" y="37070"/>
                </a:cubicBezTo>
                <a:lnTo>
                  <a:pt x="31254" y="37048"/>
                </a:lnTo>
                <a:cubicBezTo>
                  <a:pt x="31243" y="37039"/>
                  <a:pt x="31233" y="37032"/>
                  <a:pt x="31223" y="37023"/>
                </a:cubicBezTo>
                <a:cubicBezTo>
                  <a:pt x="31214" y="37016"/>
                  <a:pt x="31202" y="37005"/>
                  <a:pt x="31193" y="36996"/>
                </a:cubicBezTo>
                <a:cubicBezTo>
                  <a:pt x="31182" y="36988"/>
                  <a:pt x="31173" y="36980"/>
                  <a:pt x="31163" y="36971"/>
                </a:cubicBezTo>
                <a:cubicBezTo>
                  <a:pt x="31145" y="36958"/>
                  <a:pt x="31130" y="36943"/>
                  <a:pt x="31114" y="36930"/>
                </a:cubicBezTo>
                <a:lnTo>
                  <a:pt x="31076" y="36898"/>
                </a:lnTo>
                <a:cubicBezTo>
                  <a:pt x="31063" y="36886"/>
                  <a:pt x="31049" y="36876"/>
                  <a:pt x="31038" y="36863"/>
                </a:cubicBezTo>
                <a:cubicBezTo>
                  <a:pt x="31026" y="36854"/>
                  <a:pt x="31017" y="36843"/>
                  <a:pt x="31005" y="36835"/>
                </a:cubicBezTo>
                <a:cubicBezTo>
                  <a:pt x="30993" y="36824"/>
                  <a:pt x="30980" y="36813"/>
                  <a:pt x="30967" y="36799"/>
                </a:cubicBezTo>
                <a:cubicBezTo>
                  <a:pt x="30957" y="36791"/>
                  <a:pt x="30946" y="36782"/>
                  <a:pt x="30936" y="36770"/>
                </a:cubicBezTo>
                <a:cubicBezTo>
                  <a:pt x="30923" y="36758"/>
                  <a:pt x="30908" y="36746"/>
                  <a:pt x="30895" y="36733"/>
                </a:cubicBezTo>
                <a:cubicBezTo>
                  <a:pt x="30885" y="36724"/>
                  <a:pt x="30876" y="36715"/>
                  <a:pt x="30864" y="36704"/>
                </a:cubicBezTo>
                <a:cubicBezTo>
                  <a:pt x="30849" y="36689"/>
                  <a:pt x="30833" y="36677"/>
                  <a:pt x="30818" y="36663"/>
                </a:cubicBezTo>
                <a:cubicBezTo>
                  <a:pt x="30810" y="36652"/>
                  <a:pt x="30799" y="36643"/>
                  <a:pt x="30789" y="36635"/>
                </a:cubicBezTo>
                <a:lnTo>
                  <a:pt x="30780" y="36626"/>
                </a:lnTo>
                <a:cubicBezTo>
                  <a:pt x="30785" y="36621"/>
                  <a:pt x="30792" y="36615"/>
                  <a:pt x="30798" y="36611"/>
                </a:cubicBezTo>
                <a:cubicBezTo>
                  <a:pt x="30802" y="36608"/>
                  <a:pt x="30805" y="36605"/>
                  <a:pt x="30807" y="36604"/>
                </a:cubicBezTo>
                <a:cubicBezTo>
                  <a:pt x="30839" y="36579"/>
                  <a:pt x="30871" y="36555"/>
                  <a:pt x="30902" y="36532"/>
                </a:cubicBezTo>
                <a:cubicBezTo>
                  <a:pt x="30976" y="36476"/>
                  <a:pt x="31049" y="36421"/>
                  <a:pt x="31121" y="36365"/>
                </a:cubicBezTo>
                <a:cubicBezTo>
                  <a:pt x="31127" y="36362"/>
                  <a:pt x="31130" y="36358"/>
                  <a:pt x="31136" y="36355"/>
                </a:cubicBezTo>
                <a:cubicBezTo>
                  <a:pt x="31149" y="36346"/>
                  <a:pt x="31160" y="36336"/>
                  <a:pt x="31173" y="36327"/>
                </a:cubicBezTo>
                <a:cubicBezTo>
                  <a:pt x="31193" y="36312"/>
                  <a:pt x="31211" y="36298"/>
                  <a:pt x="31232" y="36282"/>
                </a:cubicBezTo>
                <a:cubicBezTo>
                  <a:pt x="31307" y="36224"/>
                  <a:pt x="31380" y="36165"/>
                  <a:pt x="31457" y="36108"/>
                </a:cubicBezTo>
                <a:cubicBezTo>
                  <a:pt x="31466" y="36101"/>
                  <a:pt x="31476" y="36093"/>
                  <a:pt x="31486" y="36086"/>
                </a:cubicBezTo>
                <a:close/>
                <a:moveTo>
                  <a:pt x="16872" y="36765"/>
                </a:moveTo>
                <a:cubicBezTo>
                  <a:pt x="16882" y="36824"/>
                  <a:pt x="16894" y="36882"/>
                  <a:pt x="16904" y="36941"/>
                </a:cubicBezTo>
                <a:cubicBezTo>
                  <a:pt x="16885" y="37169"/>
                  <a:pt x="16858" y="37398"/>
                  <a:pt x="16822" y="37626"/>
                </a:cubicBezTo>
                <a:cubicBezTo>
                  <a:pt x="16343" y="37494"/>
                  <a:pt x="15892" y="37323"/>
                  <a:pt x="15470" y="37113"/>
                </a:cubicBezTo>
                <a:cubicBezTo>
                  <a:pt x="15935" y="37016"/>
                  <a:pt x="16402" y="36899"/>
                  <a:pt x="16872" y="36765"/>
                </a:cubicBezTo>
                <a:close/>
                <a:moveTo>
                  <a:pt x="16970" y="37252"/>
                </a:moveTo>
                <a:cubicBezTo>
                  <a:pt x="17005" y="37401"/>
                  <a:pt x="17042" y="37548"/>
                  <a:pt x="17080" y="37695"/>
                </a:cubicBezTo>
                <a:cubicBezTo>
                  <a:pt x="17025" y="37680"/>
                  <a:pt x="16970" y="37669"/>
                  <a:pt x="16914" y="37654"/>
                </a:cubicBezTo>
                <a:cubicBezTo>
                  <a:pt x="16938" y="37519"/>
                  <a:pt x="16955" y="37385"/>
                  <a:pt x="16970" y="37252"/>
                </a:cubicBezTo>
                <a:close/>
                <a:moveTo>
                  <a:pt x="22189" y="34587"/>
                </a:moveTo>
                <a:cubicBezTo>
                  <a:pt x="22593" y="35471"/>
                  <a:pt x="22902" y="36448"/>
                  <a:pt x="23083" y="37423"/>
                </a:cubicBezTo>
                <a:cubicBezTo>
                  <a:pt x="21827" y="37779"/>
                  <a:pt x="20593" y="37964"/>
                  <a:pt x="19419" y="37964"/>
                </a:cubicBezTo>
                <a:cubicBezTo>
                  <a:pt x="18761" y="37964"/>
                  <a:pt x="18122" y="37906"/>
                  <a:pt x="17508" y="37788"/>
                </a:cubicBezTo>
                <a:cubicBezTo>
                  <a:pt x="17401" y="37767"/>
                  <a:pt x="17294" y="37744"/>
                  <a:pt x="17189" y="37720"/>
                </a:cubicBezTo>
                <a:cubicBezTo>
                  <a:pt x="17117" y="37458"/>
                  <a:pt x="17055" y="37195"/>
                  <a:pt x="17001" y="36933"/>
                </a:cubicBezTo>
                <a:cubicBezTo>
                  <a:pt x="17007" y="36863"/>
                  <a:pt x="17011" y="36793"/>
                  <a:pt x="17014" y="36724"/>
                </a:cubicBezTo>
                <a:cubicBezTo>
                  <a:pt x="18691" y="36236"/>
                  <a:pt x="20394" y="35528"/>
                  <a:pt x="22074" y="34618"/>
                </a:cubicBezTo>
                <a:cubicBezTo>
                  <a:pt x="22112" y="34606"/>
                  <a:pt x="22149" y="34597"/>
                  <a:pt x="22189" y="34587"/>
                </a:cubicBezTo>
                <a:close/>
                <a:moveTo>
                  <a:pt x="8235" y="37088"/>
                </a:moveTo>
                <a:cubicBezTo>
                  <a:pt x="8510" y="37161"/>
                  <a:pt x="8789" y="37223"/>
                  <a:pt x="9073" y="37279"/>
                </a:cubicBezTo>
                <a:cubicBezTo>
                  <a:pt x="9261" y="37316"/>
                  <a:pt x="9448" y="37346"/>
                  <a:pt x="9639" y="37374"/>
                </a:cubicBezTo>
                <a:cubicBezTo>
                  <a:pt x="9635" y="37377"/>
                  <a:pt x="9627" y="37382"/>
                  <a:pt x="9622" y="37385"/>
                </a:cubicBezTo>
                <a:cubicBezTo>
                  <a:pt x="9601" y="37398"/>
                  <a:pt x="9579" y="37408"/>
                  <a:pt x="9557" y="37422"/>
                </a:cubicBezTo>
                <a:cubicBezTo>
                  <a:pt x="9535" y="37435"/>
                  <a:pt x="9513" y="37445"/>
                  <a:pt x="9491" y="37458"/>
                </a:cubicBezTo>
                <a:cubicBezTo>
                  <a:pt x="9469" y="37470"/>
                  <a:pt x="9448" y="37482"/>
                  <a:pt x="9426" y="37494"/>
                </a:cubicBezTo>
                <a:cubicBezTo>
                  <a:pt x="9404" y="37507"/>
                  <a:pt x="9382" y="37517"/>
                  <a:pt x="9360" y="37529"/>
                </a:cubicBezTo>
                <a:cubicBezTo>
                  <a:pt x="9338" y="37539"/>
                  <a:pt x="9319" y="37551"/>
                  <a:pt x="9297" y="37561"/>
                </a:cubicBezTo>
                <a:cubicBezTo>
                  <a:pt x="9273" y="37573"/>
                  <a:pt x="9252" y="37583"/>
                  <a:pt x="9227" y="37595"/>
                </a:cubicBezTo>
                <a:cubicBezTo>
                  <a:pt x="9205" y="37605"/>
                  <a:pt x="9183" y="37617"/>
                  <a:pt x="9163" y="37627"/>
                </a:cubicBezTo>
                <a:cubicBezTo>
                  <a:pt x="9141" y="37639"/>
                  <a:pt x="9119" y="37649"/>
                  <a:pt x="9095" y="37661"/>
                </a:cubicBezTo>
                <a:cubicBezTo>
                  <a:pt x="9073" y="37672"/>
                  <a:pt x="9051" y="37680"/>
                  <a:pt x="9029" y="37692"/>
                </a:cubicBezTo>
                <a:cubicBezTo>
                  <a:pt x="9007" y="37702"/>
                  <a:pt x="8985" y="37713"/>
                  <a:pt x="8961" y="37723"/>
                </a:cubicBezTo>
                <a:cubicBezTo>
                  <a:pt x="8939" y="37732"/>
                  <a:pt x="8917" y="37744"/>
                  <a:pt x="8895" y="37752"/>
                </a:cubicBezTo>
                <a:cubicBezTo>
                  <a:pt x="8873" y="37761"/>
                  <a:pt x="8851" y="37773"/>
                  <a:pt x="8827" y="37782"/>
                </a:cubicBezTo>
                <a:cubicBezTo>
                  <a:pt x="8805" y="37791"/>
                  <a:pt x="8783" y="37802"/>
                  <a:pt x="8761" y="37811"/>
                </a:cubicBezTo>
                <a:cubicBezTo>
                  <a:pt x="8739" y="37820"/>
                  <a:pt x="8717" y="37830"/>
                  <a:pt x="8692" y="37839"/>
                </a:cubicBezTo>
                <a:lnTo>
                  <a:pt x="8626" y="37867"/>
                </a:lnTo>
                <a:cubicBezTo>
                  <a:pt x="8604" y="37876"/>
                  <a:pt x="8582" y="37885"/>
                  <a:pt x="8558" y="37892"/>
                </a:cubicBezTo>
                <a:cubicBezTo>
                  <a:pt x="8536" y="37901"/>
                  <a:pt x="8513" y="37911"/>
                  <a:pt x="8490" y="37919"/>
                </a:cubicBezTo>
                <a:cubicBezTo>
                  <a:pt x="8468" y="37927"/>
                  <a:pt x="8446" y="37935"/>
                  <a:pt x="8423" y="37944"/>
                </a:cubicBezTo>
                <a:cubicBezTo>
                  <a:pt x="8401" y="37952"/>
                  <a:pt x="8376" y="37960"/>
                  <a:pt x="8354" y="37970"/>
                </a:cubicBezTo>
                <a:cubicBezTo>
                  <a:pt x="8332" y="37977"/>
                  <a:pt x="8310" y="37986"/>
                  <a:pt x="8286" y="37994"/>
                </a:cubicBezTo>
                <a:cubicBezTo>
                  <a:pt x="8264" y="38001"/>
                  <a:pt x="8240" y="38010"/>
                  <a:pt x="8218" y="38017"/>
                </a:cubicBezTo>
                <a:lnTo>
                  <a:pt x="8152" y="38039"/>
                </a:lnTo>
                <a:cubicBezTo>
                  <a:pt x="8145" y="38041"/>
                  <a:pt x="8137" y="38044"/>
                  <a:pt x="8132" y="38047"/>
                </a:cubicBezTo>
                <a:cubicBezTo>
                  <a:pt x="8151" y="37729"/>
                  <a:pt x="8183" y="37408"/>
                  <a:pt x="8235" y="37088"/>
                </a:cubicBezTo>
                <a:close/>
                <a:moveTo>
                  <a:pt x="7146" y="36738"/>
                </a:moveTo>
                <a:lnTo>
                  <a:pt x="7146" y="36738"/>
                </a:lnTo>
                <a:cubicBezTo>
                  <a:pt x="7468" y="36860"/>
                  <a:pt x="7799" y="36966"/>
                  <a:pt x="8142" y="37061"/>
                </a:cubicBezTo>
                <a:cubicBezTo>
                  <a:pt x="8086" y="37401"/>
                  <a:pt x="8051" y="37742"/>
                  <a:pt x="8039" y="38078"/>
                </a:cubicBezTo>
                <a:lnTo>
                  <a:pt x="8021" y="38083"/>
                </a:lnTo>
                <a:cubicBezTo>
                  <a:pt x="7998" y="38091"/>
                  <a:pt x="7974" y="38098"/>
                  <a:pt x="7952" y="38105"/>
                </a:cubicBezTo>
                <a:cubicBezTo>
                  <a:pt x="7930" y="38113"/>
                  <a:pt x="7908" y="38119"/>
                  <a:pt x="7886" y="38125"/>
                </a:cubicBezTo>
                <a:cubicBezTo>
                  <a:pt x="7862" y="38132"/>
                  <a:pt x="7837" y="38136"/>
                  <a:pt x="7814" y="38144"/>
                </a:cubicBezTo>
                <a:cubicBezTo>
                  <a:pt x="7558" y="37695"/>
                  <a:pt x="7336" y="37227"/>
                  <a:pt x="7146" y="36738"/>
                </a:cubicBezTo>
                <a:close/>
                <a:moveTo>
                  <a:pt x="1916" y="35521"/>
                </a:moveTo>
                <a:lnTo>
                  <a:pt x="1916" y="35521"/>
                </a:lnTo>
                <a:cubicBezTo>
                  <a:pt x="2582" y="36554"/>
                  <a:pt x="3401" y="37438"/>
                  <a:pt x="4363" y="38164"/>
                </a:cubicBezTo>
                <a:cubicBezTo>
                  <a:pt x="3922" y="38026"/>
                  <a:pt x="3516" y="37827"/>
                  <a:pt x="3157" y="37567"/>
                </a:cubicBezTo>
                <a:cubicBezTo>
                  <a:pt x="3153" y="37566"/>
                  <a:pt x="3150" y="37561"/>
                  <a:pt x="3145" y="37560"/>
                </a:cubicBezTo>
                <a:cubicBezTo>
                  <a:pt x="3122" y="37541"/>
                  <a:pt x="3098" y="37523"/>
                  <a:pt x="3075" y="37507"/>
                </a:cubicBezTo>
                <a:lnTo>
                  <a:pt x="3051" y="37489"/>
                </a:lnTo>
                <a:lnTo>
                  <a:pt x="2991" y="37441"/>
                </a:lnTo>
                <a:cubicBezTo>
                  <a:pt x="2982" y="37433"/>
                  <a:pt x="2972" y="37423"/>
                  <a:pt x="2961" y="37416"/>
                </a:cubicBezTo>
                <a:cubicBezTo>
                  <a:pt x="2944" y="37401"/>
                  <a:pt x="2925" y="37385"/>
                  <a:pt x="2909" y="37370"/>
                </a:cubicBezTo>
                <a:cubicBezTo>
                  <a:pt x="2898" y="37361"/>
                  <a:pt x="2885" y="37349"/>
                  <a:pt x="2873" y="37341"/>
                </a:cubicBezTo>
                <a:cubicBezTo>
                  <a:pt x="2856" y="37324"/>
                  <a:pt x="2839" y="37310"/>
                  <a:pt x="2825" y="37295"/>
                </a:cubicBezTo>
                <a:cubicBezTo>
                  <a:pt x="2811" y="37282"/>
                  <a:pt x="2798" y="37271"/>
                  <a:pt x="2785" y="37258"/>
                </a:cubicBezTo>
                <a:cubicBezTo>
                  <a:pt x="2770" y="37245"/>
                  <a:pt x="2757" y="37230"/>
                  <a:pt x="2744" y="37216"/>
                </a:cubicBezTo>
                <a:cubicBezTo>
                  <a:pt x="2731" y="37202"/>
                  <a:pt x="2716" y="37191"/>
                  <a:pt x="2703" y="37177"/>
                </a:cubicBezTo>
                <a:cubicBezTo>
                  <a:pt x="2400" y="36651"/>
                  <a:pt x="2136" y="36098"/>
                  <a:pt x="1916" y="35521"/>
                </a:cubicBezTo>
                <a:close/>
                <a:moveTo>
                  <a:pt x="2222" y="32632"/>
                </a:moveTo>
                <a:cubicBezTo>
                  <a:pt x="2579" y="33241"/>
                  <a:pt x="2995" y="33797"/>
                  <a:pt x="3462" y="34299"/>
                </a:cubicBezTo>
                <a:cubicBezTo>
                  <a:pt x="3703" y="35755"/>
                  <a:pt x="4165" y="37091"/>
                  <a:pt x="4841" y="38289"/>
                </a:cubicBezTo>
                <a:cubicBezTo>
                  <a:pt x="4821" y="38286"/>
                  <a:pt x="4800" y="38282"/>
                  <a:pt x="4781" y="38276"/>
                </a:cubicBezTo>
                <a:cubicBezTo>
                  <a:pt x="4778" y="38276"/>
                  <a:pt x="4777" y="38275"/>
                  <a:pt x="4775" y="38275"/>
                </a:cubicBezTo>
                <a:cubicBezTo>
                  <a:pt x="4737" y="38266"/>
                  <a:pt x="4697" y="38258"/>
                  <a:pt x="4660" y="38250"/>
                </a:cubicBezTo>
                <a:cubicBezTo>
                  <a:pt x="4652" y="38247"/>
                  <a:pt x="4641" y="38244"/>
                  <a:pt x="4631" y="38242"/>
                </a:cubicBezTo>
                <a:cubicBezTo>
                  <a:pt x="3465" y="37405"/>
                  <a:pt x="2495" y="36340"/>
                  <a:pt x="1752" y="35067"/>
                </a:cubicBezTo>
                <a:lnTo>
                  <a:pt x="1724" y="34984"/>
                </a:lnTo>
                <a:cubicBezTo>
                  <a:pt x="1719" y="34893"/>
                  <a:pt x="1716" y="34803"/>
                  <a:pt x="1716" y="34712"/>
                </a:cubicBezTo>
                <a:cubicBezTo>
                  <a:pt x="1716" y="34030"/>
                  <a:pt x="1891" y="33319"/>
                  <a:pt x="2222" y="32632"/>
                </a:cubicBezTo>
                <a:close/>
                <a:moveTo>
                  <a:pt x="12593" y="37502"/>
                </a:moveTo>
                <a:cubicBezTo>
                  <a:pt x="12593" y="37502"/>
                  <a:pt x="12593" y="37504"/>
                  <a:pt x="12591" y="37504"/>
                </a:cubicBezTo>
                <a:cubicBezTo>
                  <a:pt x="12574" y="37526"/>
                  <a:pt x="12556" y="37551"/>
                  <a:pt x="12540" y="37573"/>
                </a:cubicBezTo>
                <a:lnTo>
                  <a:pt x="12500" y="37622"/>
                </a:lnTo>
                <a:cubicBezTo>
                  <a:pt x="12484" y="37644"/>
                  <a:pt x="12466" y="37666"/>
                  <a:pt x="12447" y="37688"/>
                </a:cubicBezTo>
                <a:cubicBezTo>
                  <a:pt x="12434" y="37705"/>
                  <a:pt x="12419" y="37722"/>
                  <a:pt x="12404" y="37739"/>
                </a:cubicBezTo>
                <a:cubicBezTo>
                  <a:pt x="12387" y="37761"/>
                  <a:pt x="12371" y="37783"/>
                  <a:pt x="12352" y="37804"/>
                </a:cubicBezTo>
                <a:cubicBezTo>
                  <a:pt x="12337" y="37820"/>
                  <a:pt x="12322" y="37839"/>
                  <a:pt x="12309" y="37855"/>
                </a:cubicBezTo>
                <a:cubicBezTo>
                  <a:pt x="12291" y="37877"/>
                  <a:pt x="12272" y="37898"/>
                  <a:pt x="12254" y="37920"/>
                </a:cubicBezTo>
                <a:cubicBezTo>
                  <a:pt x="12240" y="37936"/>
                  <a:pt x="12225" y="37955"/>
                  <a:pt x="12210" y="37972"/>
                </a:cubicBezTo>
                <a:cubicBezTo>
                  <a:pt x="12191" y="37992"/>
                  <a:pt x="12174" y="38014"/>
                  <a:pt x="12154" y="38033"/>
                </a:cubicBezTo>
                <a:cubicBezTo>
                  <a:pt x="12140" y="38051"/>
                  <a:pt x="12124" y="38069"/>
                  <a:pt x="12107" y="38085"/>
                </a:cubicBezTo>
                <a:cubicBezTo>
                  <a:pt x="12088" y="38105"/>
                  <a:pt x="12071" y="38126"/>
                  <a:pt x="12050" y="38147"/>
                </a:cubicBezTo>
                <a:cubicBezTo>
                  <a:pt x="12034" y="38163"/>
                  <a:pt x="12018" y="38180"/>
                  <a:pt x="12000" y="38198"/>
                </a:cubicBezTo>
                <a:cubicBezTo>
                  <a:pt x="11982" y="38217"/>
                  <a:pt x="11962" y="38238"/>
                  <a:pt x="11944" y="38257"/>
                </a:cubicBezTo>
                <a:cubicBezTo>
                  <a:pt x="11926" y="38273"/>
                  <a:pt x="11910" y="38291"/>
                  <a:pt x="11893" y="38308"/>
                </a:cubicBezTo>
                <a:lnTo>
                  <a:pt x="11853" y="38347"/>
                </a:lnTo>
                <a:cubicBezTo>
                  <a:pt x="11838" y="38332"/>
                  <a:pt x="11823" y="38316"/>
                  <a:pt x="11809" y="38298"/>
                </a:cubicBezTo>
                <a:cubicBezTo>
                  <a:pt x="11797" y="38283"/>
                  <a:pt x="11782" y="38272"/>
                  <a:pt x="11769" y="38257"/>
                </a:cubicBezTo>
                <a:cubicBezTo>
                  <a:pt x="11753" y="38239"/>
                  <a:pt x="11735" y="38222"/>
                  <a:pt x="11719" y="38205"/>
                </a:cubicBezTo>
                <a:cubicBezTo>
                  <a:pt x="11698" y="38183"/>
                  <a:pt x="11676" y="38158"/>
                  <a:pt x="11657" y="38135"/>
                </a:cubicBezTo>
                <a:cubicBezTo>
                  <a:pt x="11646" y="38125"/>
                  <a:pt x="11635" y="38111"/>
                  <a:pt x="11625" y="38100"/>
                </a:cubicBezTo>
                <a:cubicBezTo>
                  <a:pt x="11603" y="38076"/>
                  <a:pt x="11581" y="38053"/>
                  <a:pt x="11562" y="38026"/>
                </a:cubicBezTo>
                <a:cubicBezTo>
                  <a:pt x="11544" y="38007"/>
                  <a:pt x="11528" y="37988"/>
                  <a:pt x="11510" y="37967"/>
                </a:cubicBezTo>
                <a:cubicBezTo>
                  <a:pt x="11500" y="37957"/>
                  <a:pt x="11490" y="37944"/>
                  <a:pt x="11481" y="37933"/>
                </a:cubicBezTo>
                <a:cubicBezTo>
                  <a:pt x="11454" y="37904"/>
                  <a:pt x="11431" y="37872"/>
                  <a:pt x="11404" y="37842"/>
                </a:cubicBezTo>
                <a:cubicBezTo>
                  <a:pt x="11393" y="37827"/>
                  <a:pt x="11379" y="37811"/>
                  <a:pt x="11366" y="37797"/>
                </a:cubicBezTo>
                <a:cubicBezTo>
                  <a:pt x="11356" y="37783"/>
                  <a:pt x="11345" y="37772"/>
                  <a:pt x="11335" y="37758"/>
                </a:cubicBezTo>
                <a:lnTo>
                  <a:pt x="11251" y="37654"/>
                </a:lnTo>
                <a:cubicBezTo>
                  <a:pt x="11243" y="37642"/>
                  <a:pt x="11235" y="37632"/>
                  <a:pt x="11226" y="37620"/>
                </a:cubicBezTo>
                <a:cubicBezTo>
                  <a:pt x="11215" y="37604"/>
                  <a:pt x="11203" y="37589"/>
                  <a:pt x="11191" y="37573"/>
                </a:cubicBezTo>
                <a:cubicBezTo>
                  <a:pt x="11176" y="37554"/>
                  <a:pt x="11165" y="37533"/>
                  <a:pt x="11150" y="37514"/>
                </a:cubicBezTo>
                <a:lnTo>
                  <a:pt x="11150" y="37514"/>
                </a:lnTo>
                <a:cubicBezTo>
                  <a:pt x="11348" y="37519"/>
                  <a:pt x="11546" y="37524"/>
                  <a:pt x="11746" y="37524"/>
                </a:cubicBezTo>
                <a:cubicBezTo>
                  <a:pt x="12025" y="37524"/>
                  <a:pt x="12307" y="37517"/>
                  <a:pt x="12593" y="37502"/>
                </a:cubicBezTo>
                <a:close/>
                <a:moveTo>
                  <a:pt x="3578" y="34427"/>
                </a:moveTo>
                <a:cubicBezTo>
                  <a:pt x="4534" y="35406"/>
                  <a:pt x="5688" y="36165"/>
                  <a:pt x="7023" y="36690"/>
                </a:cubicBezTo>
                <a:cubicBezTo>
                  <a:pt x="7218" y="37207"/>
                  <a:pt x="7448" y="37700"/>
                  <a:pt x="7717" y="38170"/>
                </a:cubicBezTo>
                <a:cubicBezTo>
                  <a:pt x="7704" y="38173"/>
                  <a:pt x="7690" y="38178"/>
                  <a:pt x="7679" y="38179"/>
                </a:cubicBezTo>
                <a:cubicBezTo>
                  <a:pt x="7655" y="38185"/>
                  <a:pt x="7636" y="38191"/>
                  <a:pt x="7614" y="38195"/>
                </a:cubicBezTo>
                <a:cubicBezTo>
                  <a:pt x="7590" y="38201"/>
                  <a:pt x="7565" y="38208"/>
                  <a:pt x="7540" y="38214"/>
                </a:cubicBezTo>
                <a:cubicBezTo>
                  <a:pt x="7520" y="38220"/>
                  <a:pt x="7498" y="38223"/>
                  <a:pt x="7477" y="38229"/>
                </a:cubicBezTo>
                <a:cubicBezTo>
                  <a:pt x="7454" y="38235"/>
                  <a:pt x="7427" y="38239"/>
                  <a:pt x="7404" y="38245"/>
                </a:cubicBezTo>
                <a:cubicBezTo>
                  <a:pt x="7384" y="38250"/>
                  <a:pt x="7364" y="38254"/>
                  <a:pt x="7342" y="38258"/>
                </a:cubicBezTo>
                <a:cubicBezTo>
                  <a:pt x="7315" y="38264"/>
                  <a:pt x="7292" y="38269"/>
                  <a:pt x="7267" y="38273"/>
                </a:cubicBezTo>
                <a:lnTo>
                  <a:pt x="7205" y="38283"/>
                </a:lnTo>
                <a:cubicBezTo>
                  <a:pt x="7180" y="38289"/>
                  <a:pt x="7153" y="38294"/>
                  <a:pt x="7130" y="38298"/>
                </a:cubicBezTo>
                <a:cubicBezTo>
                  <a:pt x="7109" y="38303"/>
                  <a:pt x="7092" y="38306"/>
                  <a:pt x="7071" y="38308"/>
                </a:cubicBezTo>
                <a:cubicBezTo>
                  <a:pt x="7046" y="38311"/>
                  <a:pt x="7020" y="38317"/>
                  <a:pt x="6993" y="38320"/>
                </a:cubicBezTo>
                <a:cubicBezTo>
                  <a:pt x="6974" y="38325"/>
                  <a:pt x="6955" y="38326"/>
                  <a:pt x="6934" y="38331"/>
                </a:cubicBezTo>
                <a:lnTo>
                  <a:pt x="6858" y="38341"/>
                </a:lnTo>
                <a:cubicBezTo>
                  <a:pt x="6839" y="38342"/>
                  <a:pt x="6821" y="38347"/>
                  <a:pt x="6800" y="38348"/>
                </a:cubicBezTo>
                <a:cubicBezTo>
                  <a:pt x="6775" y="38353"/>
                  <a:pt x="6748" y="38356"/>
                  <a:pt x="6721" y="38357"/>
                </a:cubicBezTo>
                <a:cubicBezTo>
                  <a:pt x="6703" y="38360"/>
                  <a:pt x="6684" y="38361"/>
                  <a:pt x="6668" y="38363"/>
                </a:cubicBezTo>
                <a:cubicBezTo>
                  <a:pt x="6640" y="38367"/>
                  <a:pt x="6615" y="38369"/>
                  <a:pt x="6587" y="38372"/>
                </a:cubicBezTo>
                <a:cubicBezTo>
                  <a:pt x="6570" y="38375"/>
                  <a:pt x="6552" y="38376"/>
                  <a:pt x="6536" y="38376"/>
                </a:cubicBezTo>
                <a:cubicBezTo>
                  <a:pt x="6508" y="38378"/>
                  <a:pt x="6481" y="38382"/>
                  <a:pt x="6453" y="38383"/>
                </a:cubicBezTo>
                <a:cubicBezTo>
                  <a:pt x="6437" y="38385"/>
                  <a:pt x="6421" y="38385"/>
                  <a:pt x="6402" y="38386"/>
                </a:cubicBezTo>
                <a:lnTo>
                  <a:pt x="6319" y="38392"/>
                </a:lnTo>
                <a:cubicBezTo>
                  <a:pt x="6303" y="38392"/>
                  <a:pt x="6286" y="38394"/>
                  <a:pt x="6269" y="38394"/>
                </a:cubicBezTo>
                <a:cubicBezTo>
                  <a:pt x="6242" y="38397"/>
                  <a:pt x="6212" y="38397"/>
                  <a:pt x="6184" y="38398"/>
                </a:cubicBezTo>
                <a:cubicBezTo>
                  <a:pt x="6168" y="38398"/>
                  <a:pt x="6153" y="38398"/>
                  <a:pt x="6137" y="38400"/>
                </a:cubicBezTo>
                <a:cubicBezTo>
                  <a:pt x="6108" y="38400"/>
                  <a:pt x="6080" y="38401"/>
                  <a:pt x="6050" y="38401"/>
                </a:cubicBezTo>
                <a:lnTo>
                  <a:pt x="5877" y="38401"/>
                </a:lnTo>
                <a:cubicBezTo>
                  <a:pt x="5846" y="38401"/>
                  <a:pt x="5816" y="38401"/>
                  <a:pt x="5788" y="38400"/>
                </a:cubicBezTo>
                <a:cubicBezTo>
                  <a:pt x="5775" y="38400"/>
                  <a:pt x="5762" y="38398"/>
                  <a:pt x="5749" y="38398"/>
                </a:cubicBezTo>
                <a:cubicBezTo>
                  <a:pt x="5718" y="38397"/>
                  <a:pt x="5688" y="38397"/>
                  <a:pt x="5658" y="38394"/>
                </a:cubicBezTo>
                <a:cubicBezTo>
                  <a:pt x="5646" y="38394"/>
                  <a:pt x="5634" y="38392"/>
                  <a:pt x="5622" y="38392"/>
                </a:cubicBezTo>
                <a:lnTo>
                  <a:pt x="5528" y="38386"/>
                </a:lnTo>
                <a:cubicBezTo>
                  <a:pt x="5518" y="38386"/>
                  <a:pt x="5506" y="38385"/>
                  <a:pt x="5496" y="38383"/>
                </a:cubicBezTo>
                <a:cubicBezTo>
                  <a:pt x="5465" y="38382"/>
                  <a:pt x="5431" y="38378"/>
                  <a:pt x="5400" y="38376"/>
                </a:cubicBezTo>
                <a:cubicBezTo>
                  <a:pt x="5391" y="38375"/>
                  <a:pt x="5380" y="38375"/>
                  <a:pt x="5371" y="38372"/>
                </a:cubicBezTo>
                <a:cubicBezTo>
                  <a:pt x="5337" y="38369"/>
                  <a:pt x="5306" y="38364"/>
                  <a:pt x="5274" y="38361"/>
                </a:cubicBezTo>
                <a:cubicBezTo>
                  <a:pt x="5263" y="38360"/>
                  <a:pt x="5255" y="38360"/>
                  <a:pt x="5247" y="38357"/>
                </a:cubicBezTo>
                <a:cubicBezTo>
                  <a:pt x="5215" y="38354"/>
                  <a:pt x="5181" y="38348"/>
                  <a:pt x="5149" y="38345"/>
                </a:cubicBezTo>
                <a:cubicBezTo>
                  <a:pt x="5141" y="38342"/>
                  <a:pt x="5134" y="38342"/>
                  <a:pt x="5127" y="38341"/>
                </a:cubicBezTo>
                <a:cubicBezTo>
                  <a:pt x="5091" y="38335"/>
                  <a:pt x="5057" y="38331"/>
                  <a:pt x="5024" y="38325"/>
                </a:cubicBezTo>
                <a:cubicBezTo>
                  <a:pt x="5018" y="38323"/>
                  <a:pt x="5012" y="38323"/>
                  <a:pt x="5005" y="38320"/>
                </a:cubicBezTo>
                <a:cubicBezTo>
                  <a:pt x="4990" y="38319"/>
                  <a:pt x="4977" y="38316"/>
                  <a:pt x="4962" y="38313"/>
                </a:cubicBezTo>
                <a:cubicBezTo>
                  <a:pt x="4291" y="37146"/>
                  <a:pt x="3829" y="35845"/>
                  <a:pt x="3578" y="34427"/>
                </a:cubicBezTo>
                <a:close/>
                <a:moveTo>
                  <a:pt x="22789" y="37605"/>
                </a:moveTo>
                <a:lnTo>
                  <a:pt x="22789" y="37605"/>
                </a:lnTo>
                <a:cubicBezTo>
                  <a:pt x="21147" y="38445"/>
                  <a:pt x="19491" y="39106"/>
                  <a:pt x="17860" y="39576"/>
                </a:cubicBezTo>
                <a:cubicBezTo>
                  <a:pt x="17604" y="39022"/>
                  <a:pt x="17389" y="38431"/>
                  <a:pt x="17219" y="37827"/>
                </a:cubicBezTo>
                <a:lnTo>
                  <a:pt x="17219" y="37827"/>
                </a:lnTo>
                <a:cubicBezTo>
                  <a:pt x="17308" y="37848"/>
                  <a:pt x="17398" y="37867"/>
                  <a:pt x="17491" y="37885"/>
                </a:cubicBezTo>
                <a:cubicBezTo>
                  <a:pt x="18110" y="38004"/>
                  <a:pt x="18753" y="38063"/>
                  <a:pt x="19418" y="38063"/>
                </a:cubicBezTo>
                <a:cubicBezTo>
                  <a:pt x="20500" y="38063"/>
                  <a:pt x="21634" y="37907"/>
                  <a:pt x="22789" y="37605"/>
                </a:cubicBezTo>
                <a:close/>
                <a:moveTo>
                  <a:pt x="30276" y="36258"/>
                </a:moveTo>
                <a:cubicBezTo>
                  <a:pt x="30283" y="36265"/>
                  <a:pt x="30290" y="36273"/>
                  <a:pt x="30298" y="36282"/>
                </a:cubicBezTo>
                <a:lnTo>
                  <a:pt x="30348" y="36332"/>
                </a:lnTo>
                <a:lnTo>
                  <a:pt x="30384" y="36368"/>
                </a:lnTo>
                <a:lnTo>
                  <a:pt x="30436" y="36420"/>
                </a:lnTo>
                <a:cubicBezTo>
                  <a:pt x="30448" y="36430"/>
                  <a:pt x="30458" y="36440"/>
                  <a:pt x="30467" y="36451"/>
                </a:cubicBezTo>
                <a:cubicBezTo>
                  <a:pt x="30487" y="36471"/>
                  <a:pt x="30507" y="36489"/>
                  <a:pt x="30526" y="36508"/>
                </a:cubicBezTo>
                <a:cubicBezTo>
                  <a:pt x="30533" y="36515"/>
                  <a:pt x="30540" y="36523"/>
                  <a:pt x="30551" y="36530"/>
                </a:cubicBezTo>
                <a:cubicBezTo>
                  <a:pt x="30577" y="36555"/>
                  <a:pt x="30604" y="36582"/>
                  <a:pt x="30632" y="36607"/>
                </a:cubicBezTo>
                <a:cubicBezTo>
                  <a:pt x="30614" y="36620"/>
                  <a:pt x="30596" y="36633"/>
                  <a:pt x="30580" y="36643"/>
                </a:cubicBezTo>
                <a:cubicBezTo>
                  <a:pt x="30495" y="36707"/>
                  <a:pt x="30411" y="36767"/>
                  <a:pt x="30324" y="36827"/>
                </a:cubicBezTo>
                <a:cubicBezTo>
                  <a:pt x="30301" y="36845"/>
                  <a:pt x="30274" y="36863"/>
                  <a:pt x="30251" y="36879"/>
                </a:cubicBezTo>
                <a:cubicBezTo>
                  <a:pt x="30156" y="36945"/>
                  <a:pt x="30065" y="37010"/>
                  <a:pt x="29971" y="37074"/>
                </a:cubicBezTo>
                <a:cubicBezTo>
                  <a:pt x="29943" y="37092"/>
                  <a:pt x="29918" y="37111"/>
                  <a:pt x="29890" y="37129"/>
                </a:cubicBezTo>
                <a:cubicBezTo>
                  <a:pt x="29787" y="37199"/>
                  <a:pt x="29683" y="37269"/>
                  <a:pt x="29577" y="37339"/>
                </a:cubicBezTo>
                <a:cubicBezTo>
                  <a:pt x="29574" y="37341"/>
                  <a:pt x="29570" y="37345"/>
                  <a:pt x="29567" y="37346"/>
                </a:cubicBezTo>
                <a:cubicBezTo>
                  <a:pt x="29465" y="37413"/>
                  <a:pt x="29364" y="37479"/>
                  <a:pt x="29264" y="37544"/>
                </a:cubicBezTo>
                <a:cubicBezTo>
                  <a:pt x="29236" y="37561"/>
                  <a:pt x="29208" y="37577"/>
                  <a:pt x="29180" y="37597"/>
                </a:cubicBezTo>
                <a:cubicBezTo>
                  <a:pt x="29075" y="37663"/>
                  <a:pt x="28972" y="37729"/>
                  <a:pt x="28868" y="37792"/>
                </a:cubicBezTo>
                <a:cubicBezTo>
                  <a:pt x="28864" y="37795"/>
                  <a:pt x="28859" y="37798"/>
                  <a:pt x="28855" y="37801"/>
                </a:cubicBezTo>
                <a:cubicBezTo>
                  <a:pt x="28753" y="37863"/>
                  <a:pt x="28653" y="37923"/>
                  <a:pt x="28550" y="37985"/>
                </a:cubicBezTo>
                <a:cubicBezTo>
                  <a:pt x="28522" y="38001"/>
                  <a:pt x="28494" y="38017"/>
                  <a:pt x="28465" y="38033"/>
                </a:cubicBezTo>
                <a:cubicBezTo>
                  <a:pt x="28361" y="38097"/>
                  <a:pt x="28256" y="38157"/>
                  <a:pt x="28150" y="38217"/>
                </a:cubicBezTo>
                <a:cubicBezTo>
                  <a:pt x="28146" y="38219"/>
                  <a:pt x="28141" y="38223"/>
                  <a:pt x="28136" y="38225"/>
                </a:cubicBezTo>
                <a:cubicBezTo>
                  <a:pt x="28035" y="38282"/>
                  <a:pt x="27934" y="38339"/>
                  <a:pt x="27831" y="38397"/>
                </a:cubicBezTo>
                <a:cubicBezTo>
                  <a:pt x="27803" y="38413"/>
                  <a:pt x="27774" y="38428"/>
                  <a:pt x="27746" y="38442"/>
                </a:cubicBezTo>
                <a:cubicBezTo>
                  <a:pt x="27641" y="38500"/>
                  <a:pt x="27537" y="38556"/>
                  <a:pt x="27429" y="38613"/>
                </a:cubicBezTo>
                <a:cubicBezTo>
                  <a:pt x="27427" y="38614"/>
                  <a:pt x="27421" y="38619"/>
                  <a:pt x="27415" y="38620"/>
                </a:cubicBezTo>
                <a:cubicBezTo>
                  <a:pt x="27312" y="38673"/>
                  <a:pt x="27210" y="38728"/>
                  <a:pt x="27107" y="38779"/>
                </a:cubicBezTo>
                <a:cubicBezTo>
                  <a:pt x="27081" y="38794"/>
                  <a:pt x="27053" y="38806"/>
                  <a:pt x="27024" y="38820"/>
                </a:cubicBezTo>
                <a:cubicBezTo>
                  <a:pt x="26916" y="38875"/>
                  <a:pt x="26812" y="38928"/>
                  <a:pt x="26706" y="38979"/>
                </a:cubicBezTo>
                <a:lnTo>
                  <a:pt x="26694" y="38985"/>
                </a:lnTo>
                <a:cubicBezTo>
                  <a:pt x="26591" y="39034"/>
                  <a:pt x="26487" y="39084"/>
                  <a:pt x="26382" y="39134"/>
                </a:cubicBezTo>
                <a:cubicBezTo>
                  <a:pt x="26354" y="39147"/>
                  <a:pt x="26326" y="39159"/>
                  <a:pt x="26301" y="39172"/>
                </a:cubicBezTo>
                <a:cubicBezTo>
                  <a:pt x="26194" y="39222"/>
                  <a:pt x="26088" y="39272"/>
                  <a:pt x="25981" y="39317"/>
                </a:cubicBezTo>
                <a:cubicBezTo>
                  <a:pt x="25979" y="39317"/>
                  <a:pt x="25978" y="39319"/>
                  <a:pt x="25976" y="39319"/>
                </a:cubicBezTo>
                <a:cubicBezTo>
                  <a:pt x="25869" y="39367"/>
                  <a:pt x="25764" y="39413"/>
                  <a:pt x="25657" y="39457"/>
                </a:cubicBezTo>
                <a:cubicBezTo>
                  <a:pt x="25632" y="39467"/>
                  <a:pt x="25606" y="39479"/>
                  <a:pt x="25579" y="39490"/>
                </a:cubicBezTo>
                <a:cubicBezTo>
                  <a:pt x="25363" y="39582"/>
                  <a:pt x="25147" y="39669"/>
                  <a:pt x="24932" y="39751"/>
                </a:cubicBezTo>
                <a:cubicBezTo>
                  <a:pt x="24920" y="39754"/>
                  <a:pt x="24907" y="39760"/>
                  <a:pt x="24897" y="39765"/>
                </a:cubicBezTo>
                <a:cubicBezTo>
                  <a:pt x="26726" y="38801"/>
                  <a:pt x="28533" y="37627"/>
                  <a:pt x="30276" y="36258"/>
                </a:cubicBezTo>
                <a:close/>
                <a:moveTo>
                  <a:pt x="8040" y="38178"/>
                </a:moveTo>
                <a:lnTo>
                  <a:pt x="8040" y="38178"/>
                </a:lnTo>
                <a:cubicBezTo>
                  <a:pt x="8023" y="38776"/>
                  <a:pt x="8077" y="39363"/>
                  <a:pt x="8196" y="39915"/>
                </a:cubicBezTo>
                <a:cubicBezTo>
                  <a:pt x="6956" y="39570"/>
                  <a:pt x="5834" y="39056"/>
                  <a:pt x="4846" y="38385"/>
                </a:cubicBezTo>
                <a:lnTo>
                  <a:pt x="4846" y="38385"/>
                </a:lnTo>
                <a:cubicBezTo>
                  <a:pt x="4899" y="38400"/>
                  <a:pt x="4955" y="38411"/>
                  <a:pt x="5012" y="38420"/>
                </a:cubicBezTo>
                <a:cubicBezTo>
                  <a:pt x="5019" y="38422"/>
                  <a:pt x="5027" y="38422"/>
                  <a:pt x="5034" y="38423"/>
                </a:cubicBezTo>
                <a:cubicBezTo>
                  <a:pt x="5063" y="38429"/>
                  <a:pt x="5094" y="38433"/>
                  <a:pt x="5124" y="38438"/>
                </a:cubicBezTo>
                <a:cubicBezTo>
                  <a:pt x="5135" y="38441"/>
                  <a:pt x="5146" y="38442"/>
                  <a:pt x="5157" y="38442"/>
                </a:cubicBezTo>
                <a:cubicBezTo>
                  <a:pt x="5184" y="38445"/>
                  <a:pt x="5210" y="38450"/>
                  <a:pt x="5238" y="38453"/>
                </a:cubicBezTo>
                <a:cubicBezTo>
                  <a:pt x="5252" y="38454"/>
                  <a:pt x="5263" y="38457"/>
                  <a:pt x="5277" y="38457"/>
                </a:cubicBezTo>
                <a:cubicBezTo>
                  <a:pt x="5302" y="38460"/>
                  <a:pt x="5328" y="38463"/>
                  <a:pt x="5355" y="38466"/>
                </a:cubicBezTo>
                <a:cubicBezTo>
                  <a:pt x="5366" y="38467"/>
                  <a:pt x="5381" y="38467"/>
                  <a:pt x="5394" y="38469"/>
                </a:cubicBezTo>
                <a:cubicBezTo>
                  <a:pt x="5421" y="38472"/>
                  <a:pt x="5444" y="38475"/>
                  <a:pt x="5469" y="38476"/>
                </a:cubicBezTo>
                <a:cubicBezTo>
                  <a:pt x="5484" y="38479"/>
                  <a:pt x="5497" y="38479"/>
                  <a:pt x="5512" y="38481"/>
                </a:cubicBezTo>
                <a:cubicBezTo>
                  <a:pt x="5538" y="38482"/>
                  <a:pt x="5562" y="38483"/>
                  <a:pt x="5587" y="38486"/>
                </a:cubicBezTo>
                <a:cubicBezTo>
                  <a:pt x="5602" y="38486"/>
                  <a:pt x="5615" y="38488"/>
                  <a:pt x="5630" y="38488"/>
                </a:cubicBezTo>
                <a:cubicBezTo>
                  <a:pt x="5656" y="38489"/>
                  <a:pt x="5681" y="38489"/>
                  <a:pt x="5708" y="38491"/>
                </a:cubicBezTo>
                <a:cubicBezTo>
                  <a:pt x="5719" y="38491"/>
                  <a:pt x="5733" y="38494"/>
                  <a:pt x="5747" y="38494"/>
                </a:cubicBezTo>
                <a:cubicBezTo>
                  <a:pt x="5775" y="38495"/>
                  <a:pt x="5803" y="38495"/>
                  <a:pt x="5833" y="38495"/>
                </a:cubicBezTo>
                <a:lnTo>
                  <a:pt x="5865" y="38495"/>
                </a:lnTo>
                <a:cubicBezTo>
                  <a:pt x="5903" y="38495"/>
                  <a:pt x="5944" y="38497"/>
                  <a:pt x="5983" y="38497"/>
                </a:cubicBezTo>
                <a:cubicBezTo>
                  <a:pt x="6031" y="38497"/>
                  <a:pt x="6078" y="38497"/>
                  <a:pt x="6127" y="38495"/>
                </a:cubicBezTo>
                <a:cubicBezTo>
                  <a:pt x="6158" y="38495"/>
                  <a:pt x="6187" y="38494"/>
                  <a:pt x="6218" y="38491"/>
                </a:cubicBezTo>
                <a:cubicBezTo>
                  <a:pt x="6237" y="38491"/>
                  <a:pt x="6253" y="38489"/>
                  <a:pt x="6271" y="38489"/>
                </a:cubicBezTo>
                <a:cubicBezTo>
                  <a:pt x="6306" y="38488"/>
                  <a:pt x="6342" y="38486"/>
                  <a:pt x="6374" y="38483"/>
                </a:cubicBezTo>
                <a:cubicBezTo>
                  <a:pt x="6389" y="38483"/>
                  <a:pt x="6402" y="38482"/>
                  <a:pt x="6417" y="38482"/>
                </a:cubicBezTo>
                <a:cubicBezTo>
                  <a:pt x="6452" y="38481"/>
                  <a:pt x="6489" y="38476"/>
                  <a:pt x="6522" y="38473"/>
                </a:cubicBezTo>
                <a:cubicBezTo>
                  <a:pt x="6536" y="38472"/>
                  <a:pt x="6549" y="38472"/>
                  <a:pt x="6564" y="38469"/>
                </a:cubicBezTo>
                <a:cubicBezTo>
                  <a:pt x="6599" y="38466"/>
                  <a:pt x="6636" y="38461"/>
                  <a:pt x="6670" y="38458"/>
                </a:cubicBezTo>
                <a:cubicBezTo>
                  <a:pt x="6683" y="38457"/>
                  <a:pt x="6696" y="38457"/>
                  <a:pt x="6711" y="38454"/>
                </a:cubicBezTo>
                <a:cubicBezTo>
                  <a:pt x="6748" y="38451"/>
                  <a:pt x="6783" y="38445"/>
                  <a:pt x="6820" y="38442"/>
                </a:cubicBezTo>
                <a:cubicBezTo>
                  <a:pt x="6833" y="38441"/>
                  <a:pt x="6845" y="38438"/>
                  <a:pt x="6859" y="38436"/>
                </a:cubicBezTo>
                <a:cubicBezTo>
                  <a:pt x="6896" y="38431"/>
                  <a:pt x="6931" y="38426"/>
                  <a:pt x="6968" y="38422"/>
                </a:cubicBezTo>
                <a:cubicBezTo>
                  <a:pt x="6981" y="38420"/>
                  <a:pt x="6993" y="38417"/>
                  <a:pt x="7009" y="38416"/>
                </a:cubicBezTo>
                <a:cubicBezTo>
                  <a:pt x="7046" y="38410"/>
                  <a:pt x="7080" y="38406"/>
                  <a:pt x="7117" y="38398"/>
                </a:cubicBezTo>
                <a:cubicBezTo>
                  <a:pt x="7130" y="38395"/>
                  <a:pt x="7143" y="38394"/>
                  <a:pt x="7158" y="38391"/>
                </a:cubicBezTo>
                <a:cubicBezTo>
                  <a:pt x="7195" y="38385"/>
                  <a:pt x="7230" y="38378"/>
                  <a:pt x="7267" y="38370"/>
                </a:cubicBezTo>
                <a:cubicBezTo>
                  <a:pt x="7278" y="38369"/>
                  <a:pt x="7293" y="38364"/>
                  <a:pt x="7306" y="38363"/>
                </a:cubicBezTo>
                <a:cubicBezTo>
                  <a:pt x="7342" y="38356"/>
                  <a:pt x="7379" y="38348"/>
                  <a:pt x="7414" y="38341"/>
                </a:cubicBezTo>
                <a:cubicBezTo>
                  <a:pt x="7427" y="38336"/>
                  <a:pt x="7440" y="38335"/>
                  <a:pt x="7455" y="38332"/>
                </a:cubicBezTo>
                <a:cubicBezTo>
                  <a:pt x="7490" y="38325"/>
                  <a:pt x="7527" y="38314"/>
                  <a:pt x="7562" y="38307"/>
                </a:cubicBezTo>
                <a:cubicBezTo>
                  <a:pt x="7577" y="38304"/>
                  <a:pt x="7589" y="38300"/>
                  <a:pt x="7604" y="38298"/>
                </a:cubicBezTo>
                <a:cubicBezTo>
                  <a:pt x="7639" y="38289"/>
                  <a:pt x="7674" y="38280"/>
                  <a:pt x="7709" y="38273"/>
                </a:cubicBezTo>
                <a:lnTo>
                  <a:pt x="7754" y="38261"/>
                </a:lnTo>
                <a:cubicBezTo>
                  <a:pt x="7787" y="38253"/>
                  <a:pt x="7823" y="38244"/>
                  <a:pt x="7858" y="38232"/>
                </a:cubicBezTo>
                <a:cubicBezTo>
                  <a:pt x="7873" y="38229"/>
                  <a:pt x="7887" y="38225"/>
                  <a:pt x="7902" y="38219"/>
                </a:cubicBezTo>
                <a:cubicBezTo>
                  <a:pt x="7937" y="38210"/>
                  <a:pt x="7970" y="38200"/>
                  <a:pt x="8005" y="38188"/>
                </a:cubicBezTo>
                <a:cubicBezTo>
                  <a:pt x="8015" y="38185"/>
                  <a:pt x="8029" y="38180"/>
                  <a:pt x="8040" y="38178"/>
                </a:cubicBezTo>
                <a:close/>
                <a:moveTo>
                  <a:pt x="16898" y="37750"/>
                </a:moveTo>
                <a:cubicBezTo>
                  <a:pt x="16969" y="37767"/>
                  <a:pt x="17041" y="37786"/>
                  <a:pt x="17110" y="37802"/>
                </a:cubicBezTo>
                <a:cubicBezTo>
                  <a:pt x="17282" y="38423"/>
                  <a:pt x="17503" y="39032"/>
                  <a:pt x="17764" y="39603"/>
                </a:cubicBezTo>
                <a:cubicBezTo>
                  <a:pt x="17229" y="39754"/>
                  <a:pt x="16697" y="39887"/>
                  <a:pt x="16167" y="39997"/>
                </a:cubicBezTo>
                <a:cubicBezTo>
                  <a:pt x="16520" y="39281"/>
                  <a:pt x="16764" y="38516"/>
                  <a:pt x="16898" y="37750"/>
                </a:cubicBezTo>
                <a:close/>
                <a:moveTo>
                  <a:pt x="15315" y="37148"/>
                </a:moveTo>
                <a:cubicBezTo>
                  <a:pt x="15777" y="37385"/>
                  <a:pt x="16276" y="37577"/>
                  <a:pt x="16805" y="37725"/>
                </a:cubicBezTo>
                <a:cubicBezTo>
                  <a:pt x="16667" y="38508"/>
                  <a:pt x="16416" y="39291"/>
                  <a:pt x="16045" y="40025"/>
                </a:cubicBezTo>
                <a:cubicBezTo>
                  <a:pt x="15607" y="40115"/>
                  <a:pt x="15168" y="40191"/>
                  <a:pt x="14734" y="40250"/>
                </a:cubicBezTo>
                <a:cubicBezTo>
                  <a:pt x="13918" y="39923"/>
                  <a:pt x="13175" y="39494"/>
                  <a:pt x="12522" y="38960"/>
                </a:cubicBezTo>
                <a:cubicBezTo>
                  <a:pt x="12507" y="38950"/>
                  <a:pt x="12493" y="38937"/>
                  <a:pt x="12478" y="38923"/>
                </a:cubicBezTo>
                <a:cubicBezTo>
                  <a:pt x="12432" y="38885"/>
                  <a:pt x="12385" y="38847"/>
                  <a:pt x="12341" y="38806"/>
                </a:cubicBezTo>
                <a:cubicBezTo>
                  <a:pt x="12324" y="38791"/>
                  <a:pt x="12309" y="38779"/>
                  <a:pt x="12293" y="38764"/>
                </a:cubicBezTo>
                <a:cubicBezTo>
                  <a:pt x="12282" y="38754"/>
                  <a:pt x="12271" y="38745"/>
                  <a:pt x="12260" y="38735"/>
                </a:cubicBezTo>
                <a:cubicBezTo>
                  <a:pt x="12227" y="38706"/>
                  <a:pt x="12196" y="38676"/>
                  <a:pt x="12162" y="38647"/>
                </a:cubicBezTo>
                <a:cubicBezTo>
                  <a:pt x="12150" y="38635"/>
                  <a:pt x="12138" y="38625"/>
                  <a:pt x="12128" y="38613"/>
                </a:cubicBezTo>
                <a:cubicBezTo>
                  <a:pt x="12109" y="38595"/>
                  <a:pt x="12088" y="38576"/>
                  <a:pt x="12071" y="38560"/>
                </a:cubicBezTo>
                <a:cubicBezTo>
                  <a:pt x="12043" y="38533"/>
                  <a:pt x="12015" y="38507"/>
                  <a:pt x="11990" y="38481"/>
                </a:cubicBezTo>
                <a:lnTo>
                  <a:pt x="11968" y="38458"/>
                </a:lnTo>
                <a:lnTo>
                  <a:pt x="11925" y="38416"/>
                </a:lnTo>
                <a:cubicBezTo>
                  <a:pt x="11941" y="38401"/>
                  <a:pt x="11956" y="38385"/>
                  <a:pt x="11971" y="38370"/>
                </a:cubicBezTo>
                <a:cubicBezTo>
                  <a:pt x="11984" y="38356"/>
                  <a:pt x="11999" y="38342"/>
                  <a:pt x="12012" y="38328"/>
                </a:cubicBezTo>
                <a:cubicBezTo>
                  <a:pt x="12034" y="38304"/>
                  <a:pt x="12057" y="38280"/>
                  <a:pt x="12079" y="38257"/>
                </a:cubicBezTo>
                <a:cubicBezTo>
                  <a:pt x="12091" y="38244"/>
                  <a:pt x="12103" y="38230"/>
                  <a:pt x="12115" y="38220"/>
                </a:cubicBezTo>
                <a:cubicBezTo>
                  <a:pt x="12143" y="38191"/>
                  <a:pt x="12168" y="38161"/>
                  <a:pt x="12196" y="38132"/>
                </a:cubicBezTo>
                <a:cubicBezTo>
                  <a:pt x="12203" y="38123"/>
                  <a:pt x="12209" y="38116"/>
                  <a:pt x="12216" y="38110"/>
                </a:cubicBezTo>
                <a:cubicBezTo>
                  <a:pt x="12249" y="38073"/>
                  <a:pt x="12282" y="38036"/>
                  <a:pt x="12315" y="37997"/>
                </a:cubicBezTo>
                <a:cubicBezTo>
                  <a:pt x="12322" y="37988"/>
                  <a:pt x="12329" y="37979"/>
                  <a:pt x="12337" y="37972"/>
                </a:cubicBezTo>
                <a:cubicBezTo>
                  <a:pt x="12360" y="37944"/>
                  <a:pt x="12387" y="37914"/>
                  <a:pt x="12410" y="37885"/>
                </a:cubicBezTo>
                <a:cubicBezTo>
                  <a:pt x="12422" y="37872"/>
                  <a:pt x="12432" y="37857"/>
                  <a:pt x="12446" y="37845"/>
                </a:cubicBezTo>
                <a:cubicBezTo>
                  <a:pt x="12466" y="37820"/>
                  <a:pt x="12485" y="37797"/>
                  <a:pt x="12505" y="37773"/>
                </a:cubicBezTo>
                <a:cubicBezTo>
                  <a:pt x="12518" y="37758"/>
                  <a:pt x="12528" y="37742"/>
                  <a:pt x="12541" y="37727"/>
                </a:cubicBezTo>
                <a:cubicBezTo>
                  <a:pt x="12559" y="37705"/>
                  <a:pt x="12578" y="37680"/>
                  <a:pt x="12594" y="37658"/>
                </a:cubicBezTo>
                <a:cubicBezTo>
                  <a:pt x="12607" y="37642"/>
                  <a:pt x="12621" y="37626"/>
                  <a:pt x="12631" y="37611"/>
                </a:cubicBezTo>
                <a:cubicBezTo>
                  <a:pt x="12647" y="37589"/>
                  <a:pt x="12666" y="37567"/>
                  <a:pt x="12682" y="37545"/>
                </a:cubicBezTo>
                <a:cubicBezTo>
                  <a:pt x="12696" y="37529"/>
                  <a:pt x="12706" y="37511"/>
                  <a:pt x="12719" y="37495"/>
                </a:cubicBezTo>
                <a:cubicBezTo>
                  <a:pt x="13569" y="37444"/>
                  <a:pt x="14437" y="37327"/>
                  <a:pt x="15315" y="37148"/>
                </a:cubicBezTo>
                <a:close/>
                <a:moveTo>
                  <a:pt x="28883" y="34727"/>
                </a:moveTo>
                <a:cubicBezTo>
                  <a:pt x="29340" y="35258"/>
                  <a:pt x="29790" y="35754"/>
                  <a:pt x="30209" y="36183"/>
                </a:cubicBezTo>
                <a:cubicBezTo>
                  <a:pt x="28256" y="37720"/>
                  <a:pt x="26220" y="39007"/>
                  <a:pt x="24166" y="40025"/>
                </a:cubicBezTo>
                <a:cubicBezTo>
                  <a:pt x="24152" y="40031"/>
                  <a:pt x="24136" y="40037"/>
                  <a:pt x="24120" y="40040"/>
                </a:cubicBezTo>
                <a:lnTo>
                  <a:pt x="23955" y="40096"/>
                </a:lnTo>
                <a:cubicBezTo>
                  <a:pt x="23927" y="40104"/>
                  <a:pt x="23899" y="40113"/>
                  <a:pt x="23870" y="40122"/>
                </a:cubicBezTo>
                <a:cubicBezTo>
                  <a:pt x="23839" y="40132"/>
                  <a:pt x="23808" y="40143"/>
                  <a:pt x="23779" y="40151"/>
                </a:cubicBezTo>
                <a:cubicBezTo>
                  <a:pt x="23713" y="40172"/>
                  <a:pt x="23648" y="40193"/>
                  <a:pt x="23583" y="40213"/>
                </a:cubicBezTo>
                <a:cubicBezTo>
                  <a:pt x="23546" y="40229"/>
                  <a:pt x="23513" y="40238"/>
                  <a:pt x="23479" y="40250"/>
                </a:cubicBezTo>
                <a:lnTo>
                  <a:pt x="23477" y="40250"/>
                </a:lnTo>
                <a:cubicBezTo>
                  <a:pt x="23421" y="40266"/>
                  <a:pt x="23367" y="40282"/>
                  <a:pt x="23311" y="40297"/>
                </a:cubicBezTo>
                <a:cubicBezTo>
                  <a:pt x="23418" y="39431"/>
                  <a:pt x="23370" y="38470"/>
                  <a:pt x="23199" y="37501"/>
                </a:cubicBezTo>
                <a:cubicBezTo>
                  <a:pt x="23215" y="37492"/>
                  <a:pt x="23230" y="37485"/>
                  <a:pt x="23246" y="37474"/>
                </a:cubicBezTo>
                <a:cubicBezTo>
                  <a:pt x="25122" y="36926"/>
                  <a:pt x="27044" y="35995"/>
                  <a:pt x="28883" y="34727"/>
                </a:cubicBezTo>
                <a:close/>
                <a:moveTo>
                  <a:pt x="9794" y="37398"/>
                </a:moveTo>
                <a:cubicBezTo>
                  <a:pt x="10198" y="37452"/>
                  <a:pt x="10609" y="37489"/>
                  <a:pt x="11026" y="37510"/>
                </a:cubicBezTo>
                <a:cubicBezTo>
                  <a:pt x="11047" y="37538"/>
                  <a:pt x="11065" y="37564"/>
                  <a:pt x="11085" y="37592"/>
                </a:cubicBezTo>
                <a:lnTo>
                  <a:pt x="11129" y="37652"/>
                </a:lnTo>
                <a:lnTo>
                  <a:pt x="11167" y="37702"/>
                </a:lnTo>
                <a:cubicBezTo>
                  <a:pt x="11187" y="37726"/>
                  <a:pt x="11203" y="37751"/>
                  <a:pt x="11220" y="37773"/>
                </a:cubicBezTo>
                <a:cubicBezTo>
                  <a:pt x="11240" y="37797"/>
                  <a:pt x="11260" y="37820"/>
                  <a:pt x="11279" y="37847"/>
                </a:cubicBezTo>
                <a:cubicBezTo>
                  <a:pt x="11294" y="37864"/>
                  <a:pt x="11307" y="37880"/>
                  <a:pt x="11322" y="37900"/>
                </a:cubicBezTo>
                <a:cubicBezTo>
                  <a:pt x="11335" y="37916"/>
                  <a:pt x="11350" y="37932"/>
                  <a:pt x="11363" y="37950"/>
                </a:cubicBezTo>
                <a:cubicBezTo>
                  <a:pt x="11387" y="37976"/>
                  <a:pt x="11410" y="38005"/>
                  <a:pt x="11434" y="38033"/>
                </a:cubicBezTo>
                <a:cubicBezTo>
                  <a:pt x="11451" y="38053"/>
                  <a:pt x="11466" y="38070"/>
                  <a:pt x="11482" y="38089"/>
                </a:cubicBezTo>
                <a:cubicBezTo>
                  <a:pt x="11491" y="38100"/>
                  <a:pt x="11500" y="38111"/>
                  <a:pt x="11510" y="38120"/>
                </a:cubicBezTo>
                <a:cubicBezTo>
                  <a:pt x="11535" y="38151"/>
                  <a:pt x="11563" y="38180"/>
                  <a:pt x="11591" y="38210"/>
                </a:cubicBezTo>
                <a:cubicBezTo>
                  <a:pt x="11594" y="38216"/>
                  <a:pt x="11600" y="38219"/>
                  <a:pt x="11603" y="38225"/>
                </a:cubicBezTo>
                <a:cubicBezTo>
                  <a:pt x="11618" y="38241"/>
                  <a:pt x="11631" y="38255"/>
                  <a:pt x="11646" y="38273"/>
                </a:cubicBezTo>
                <a:cubicBezTo>
                  <a:pt x="11651" y="38278"/>
                  <a:pt x="11654" y="38283"/>
                  <a:pt x="11660" y="38288"/>
                </a:cubicBezTo>
                <a:cubicBezTo>
                  <a:pt x="11688" y="38317"/>
                  <a:pt x="11716" y="38347"/>
                  <a:pt x="11746" y="38376"/>
                </a:cubicBezTo>
                <a:cubicBezTo>
                  <a:pt x="11757" y="38391"/>
                  <a:pt x="11772" y="38403"/>
                  <a:pt x="11785" y="38417"/>
                </a:cubicBezTo>
                <a:lnTo>
                  <a:pt x="11821" y="38453"/>
                </a:lnTo>
                <a:lnTo>
                  <a:pt x="11856" y="38488"/>
                </a:lnTo>
                <a:lnTo>
                  <a:pt x="11882" y="38516"/>
                </a:lnTo>
                <a:lnTo>
                  <a:pt x="11915" y="38547"/>
                </a:lnTo>
                <a:cubicBezTo>
                  <a:pt x="11932" y="38564"/>
                  <a:pt x="11951" y="38583"/>
                  <a:pt x="11969" y="38600"/>
                </a:cubicBezTo>
                <a:lnTo>
                  <a:pt x="11985" y="38617"/>
                </a:lnTo>
                <a:cubicBezTo>
                  <a:pt x="12012" y="38642"/>
                  <a:pt x="12040" y="38666"/>
                  <a:pt x="12065" y="38691"/>
                </a:cubicBezTo>
                <a:lnTo>
                  <a:pt x="12137" y="38757"/>
                </a:lnTo>
                <a:cubicBezTo>
                  <a:pt x="12140" y="38760"/>
                  <a:pt x="12144" y="38761"/>
                  <a:pt x="12146" y="38766"/>
                </a:cubicBezTo>
                <a:cubicBezTo>
                  <a:pt x="12174" y="38791"/>
                  <a:pt x="12203" y="38814"/>
                  <a:pt x="12231" y="38841"/>
                </a:cubicBezTo>
                <a:cubicBezTo>
                  <a:pt x="12256" y="38863"/>
                  <a:pt x="12279" y="38885"/>
                  <a:pt x="12306" y="38907"/>
                </a:cubicBezTo>
                <a:cubicBezTo>
                  <a:pt x="12337" y="38935"/>
                  <a:pt x="12371" y="38960"/>
                  <a:pt x="12402" y="38988"/>
                </a:cubicBezTo>
                <a:cubicBezTo>
                  <a:pt x="12427" y="39010"/>
                  <a:pt x="12453" y="39031"/>
                  <a:pt x="12478" y="39053"/>
                </a:cubicBezTo>
                <a:cubicBezTo>
                  <a:pt x="12512" y="39078"/>
                  <a:pt x="12543" y="39104"/>
                  <a:pt x="12577" y="39129"/>
                </a:cubicBezTo>
                <a:cubicBezTo>
                  <a:pt x="12602" y="39150"/>
                  <a:pt x="12628" y="39172"/>
                  <a:pt x="12655" y="39192"/>
                </a:cubicBezTo>
                <a:cubicBezTo>
                  <a:pt x="12688" y="39217"/>
                  <a:pt x="12721" y="39241"/>
                  <a:pt x="12756" y="39267"/>
                </a:cubicBezTo>
                <a:cubicBezTo>
                  <a:pt x="12784" y="39288"/>
                  <a:pt x="12809" y="39307"/>
                  <a:pt x="12837" y="39326"/>
                </a:cubicBezTo>
                <a:cubicBezTo>
                  <a:pt x="12872" y="39350"/>
                  <a:pt x="12905" y="39373"/>
                  <a:pt x="12940" y="39400"/>
                </a:cubicBezTo>
                <a:cubicBezTo>
                  <a:pt x="12968" y="39417"/>
                  <a:pt x="12996" y="39438"/>
                  <a:pt x="13021" y="39457"/>
                </a:cubicBezTo>
                <a:cubicBezTo>
                  <a:pt x="13056" y="39481"/>
                  <a:pt x="13090" y="39504"/>
                  <a:pt x="13125" y="39526"/>
                </a:cubicBezTo>
                <a:lnTo>
                  <a:pt x="13209" y="39582"/>
                </a:lnTo>
                <a:cubicBezTo>
                  <a:pt x="13243" y="39604"/>
                  <a:pt x="13280" y="39628"/>
                  <a:pt x="13316" y="39650"/>
                </a:cubicBezTo>
                <a:cubicBezTo>
                  <a:pt x="13344" y="39668"/>
                  <a:pt x="13374" y="39685"/>
                  <a:pt x="13402" y="39703"/>
                </a:cubicBezTo>
                <a:cubicBezTo>
                  <a:pt x="13439" y="39725"/>
                  <a:pt x="13475" y="39747"/>
                  <a:pt x="13512" y="39768"/>
                </a:cubicBezTo>
                <a:cubicBezTo>
                  <a:pt x="13541" y="39784"/>
                  <a:pt x="13569" y="39803"/>
                  <a:pt x="13599" y="39819"/>
                </a:cubicBezTo>
                <a:cubicBezTo>
                  <a:pt x="13636" y="39840"/>
                  <a:pt x="13674" y="39862"/>
                  <a:pt x="13711" y="39881"/>
                </a:cubicBezTo>
                <a:cubicBezTo>
                  <a:pt x="13740" y="39898"/>
                  <a:pt x="13769" y="39915"/>
                  <a:pt x="13799" y="39929"/>
                </a:cubicBezTo>
                <a:cubicBezTo>
                  <a:pt x="13837" y="39950"/>
                  <a:pt x="13875" y="39969"/>
                  <a:pt x="13912" y="39988"/>
                </a:cubicBezTo>
                <a:cubicBezTo>
                  <a:pt x="13942" y="40003"/>
                  <a:pt x="13974" y="40019"/>
                  <a:pt x="14003" y="40034"/>
                </a:cubicBezTo>
                <a:cubicBezTo>
                  <a:pt x="14042" y="40053"/>
                  <a:pt x="14080" y="40072"/>
                  <a:pt x="14118" y="40091"/>
                </a:cubicBezTo>
                <a:cubicBezTo>
                  <a:pt x="14150" y="40106"/>
                  <a:pt x="14180" y="40121"/>
                  <a:pt x="14211" y="40135"/>
                </a:cubicBezTo>
                <a:cubicBezTo>
                  <a:pt x="14249" y="40153"/>
                  <a:pt x="14290" y="40171"/>
                  <a:pt x="14328" y="40188"/>
                </a:cubicBezTo>
                <a:cubicBezTo>
                  <a:pt x="14359" y="40203"/>
                  <a:pt x="14390" y="40218"/>
                  <a:pt x="14423" y="40231"/>
                </a:cubicBezTo>
                <a:lnTo>
                  <a:pt x="14527" y="40275"/>
                </a:lnTo>
                <a:cubicBezTo>
                  <a:pt x="13720" y="40379"/>
                  <a:pt x="12925" y="40432"/>
                  <a:pt x="12147" y="40432"/>
                </a:cubicBezTo>
                <a:cubicBezTo>
                  <a:pt x="11143" y="40432"/>
                  <a:pt x="10168" y="40344"/>
                  <a:pt x="9232" y="40165"/>
                </a:cubicBezTo>
                <a:cubicBezTo>
                  <a:pt x="8910" y="40101"/>
                  <a:pt x="8595" y="40031"/>
                  <a:pt x="8289" y="39947"/>
                </a:cubicBezTo>
                <a:cubicBezTo>
                  <a:pt x="8167" y="39379"/>
                  <a:pt x="8112" y="38773"/>
                  <a:pt x="8132" y="38150"/>
                </a:cubicBezTo>
                <a:cubicBezTo>
                  <a:pt x="8137" y="38148"/>
                  <a:pt x="8143" y="38147"/>
                  <a:pt x="8146" y="38144"/>
                </a:cubicBezTo>
                <a:cubicBezTo>
                  <a:pt x="8162" y="38139"/>
                  <a:pt x="8179" y="38135"/>
                  <a:pt x="8195" y="38129"/>
                </a:cubicBezTo>
                <a:lnTo>
                  <a:pt x="8293" y="38097"/>
                </a:lnTo>
                <a:cubicBezTo>
                  <a:pt x="8310" y="38091"/>
                  <a:pt x="8327" y="38085"/>
                  <a:pt x="8342" y="38079"/>
                </a:cubicBezTo>
                <a:cubicBezTo>
                  <a:pt x="8374" y="38069"/>
                  <a:pt x="8407" y="38055"/>
                  <a:pt x="8439" y="38045"/>
                </a:cubicBezTo>
                <a:cubicBezTo>
                  <a:pt x="8455" y="38039"/>
                  <a:pt x="8471" y="38032"/>
                  <a:pt x="8489" y="38026"/>
                </a:cubicBezTo>
                <a:cubicBezTo>
                  <a:pt x="8520" y="38013"/>
                  <a:pt x="8554" y="38003"/>
                  <a:pt x="8585" y="37989"/>
                </a:cubicBezTo>
                <a:cubicBezTo>
                  <a:pt x="8601" y="37982"/>
                  <a:pt x="8620" y="37976"/>
                  <a:pt x="8636" y="37969"/>
                </a:cubicBezTo>
                <a:lnTo>
                  <a:pt x="8730" y="37930"/>
                </a:lnTo>
                <a:cubicBezTo>
                  <a:pt x="8748" y="37923"/>
                  <a:pt x="8764" y="37916"/>
                  <a:pt x="8783" y="37908"/>
                </a:cubicBezTo>
                <a:cubicBezTo>
                  <a:pt x="8814" y="37897"/>
                  <a:pt x="8844" y="37883"/>
                  <a:pt x="8874" y="37869"/>
                </a:cubicBezTo>
                <a:cubicBezTo>
                  <a:pt x="8894" y="37861"/>
                  <a:pt x="8911" y="37852"/>
                  <a:pt x="8930" y="37845"/>
                </a:cubicBezTo>
                <a:cubicBezTo>
                  <a:pt x="8960" y="37832"/>
                  <a:pt x="8989" y="37817"/>
                  <a:pt x="9020" y="37804"/>
                </a:cubicBezTo>
                <a:cubicBezTo>
                  <a:pt x="9039" y="37795"/>
                  <a:pt x="9058" y="37788"/>
                  <a:pt x="9077" y="37779"/>
                </a:cubicBezTo>
                <a:cubicBezTo>
                  <a:pt x="9107" y="37766"/>
                  <a:pt x="9136" y="37751"/>
                  <a:pt x="9164" y="37736"/>
                </a:cubicBezTo>
                <a:cubicBezTo>
                  <a:pt x="9183" y="37727"/>
                  <a:pt x="9202" y="37717"/>
                  <a:pt x="9223" y="37708"/>
                </a:cubicBezTo>
                <a:cubicBezTo>
                  <a:pt x="9249" y="37694"/>
                  <a:pt x="9279" y="37679"/>
                  <a:pt x="9307" y="37666"/>
                </a:cubicBezTo>
                <a:cubicBezTo>
                  <a:pt x="9327" y="37657"/>
                  <a:pt x="9348" y="37645"/>
                  <a:pt x="9366" y="37636"/>
                </a:cubicBezTo>
                <a:lnTo>
                  <a:pt x="9448" y="37592"/>
                </a:lnTo>
                <a:lnTo>
                  <a:pt x="9510" y="37560"/>
                </a:lnTo>
                <a:cubicBezTo>
                  <a:pt x="9536" y="37545"/>
                  <a:pt x="9563" y="37530"/>
                  <a:pt x="9591" y="37516"/>
                </a:cubicBezTo>
                <a:cubicBezTo>
                  <a:pt x="9610" y="37504"/>
                  <a:pt x="9632" y="37491"/>
                  <a:pt x="9652" y="37480"/>
                </a:cubicBezTo>
                <a:cubicBezTo>
                  <a:pt x="9679" y="37466"/>
                  <a:pt x="9704" y="37449"/>
                  <a:pt x="9732" y="37435"/>
                </a:cubicBezTo>
                <a:cubicBezTo>
                  <a:pt x="9753" y="37422"/>
                  <a:pt x="9775" y="37410"/>
                  <a:pt x="9794" y="37398"/>
                </a:cubicBezTo>
                <a:close/>
                <a:moveTo>
                  <a:pt x="23523" y="40340"/>
                </a:moveTo>
                <a:cubicBezTo>
                  <a:pt x="23446" y="40376"/>
                  <a:pt x="23368" y="40410"/>
                  <a:pt x="23289" y="40447"/>
                </a:cubicBezTo>
                <a:cubicBezTo>
                  <a:pt x="23292" y="40435"/>
                  <a:pt x="23293" y="40421"/>
                  <a:pt x="23295" y="40407"/>
                </a:cubicBezTo>
                <a:cubicBezTo>
                  <a:pt x="23296" y="40407"/>
                  <a:pt x="23299" y="40406"/>
                  <a:pt x="23301" y="40406"/>
                </a:cubicBezTo>
                <a:lnTo>
                  <a:pt x="23449" y="40362"/>
                </a:lnTo>
                <a:cubicBezTo>
                  <a:pt x="23476" y="40353"/>
                  <a:pt x="23499" y="40346"/>
                  <a:pt x="23523" y="40340"/>
                </a:cubicBezTo>
                <a:close/>
                <a:moveTo>
                  <a:pt x="15989" y="40135"/>
                </a:moveTo>
                <a:cubicBezTo>
                  <a:pt x="15910" y="40288"/>
                  <a:pt x="15824" y="40437"/>
                  <a:pt x="15735" y="40584"/>
                </a:cubicBezTo>
                <a:cubicBezTo>
                  <a:pt x="15457" y="40507"/>
                  <a:pt x="15184" y="40421"/>
                  <a:pt x="14923" y="40321"/>
                </a:cubicBezTo>
                <a:cubicBezTo>
                  <a:pt x="15276" y="40268"/>
                  <a:pt x="15632" y="40206"/>
                  <a:pt x="15989" y="40135"/>
                </a:cubicBezTo>
                <a:close/>
                <a:moveTo>
                  <a:pt x="17807" y="39693"/>
                </a:moveTo>
                <a:cubicBezTo>
                  <a:pt x="18020" y="40150"/>
                  <a:pt x="18262" y="40582"/>
                  <a:pt x="18522" y="40975"/>
                </a:cubicBezTo>
                <a:cubicBezTo>
                  <a:pt x="17573" y="40955"/>
                  <a:pt x="16673" y="40832"/>
                  <a:pt x="15835" y="40610"/>
                </a:cubicBezTo>
                <a:cubicBezTo>
                  <a:pt x="15932" y="40446"/>
                  <a:pt x="16026" y="40279"/>
                  <a:pt x="16111" y="40109"/>
                </a:cubicBezTo>
                <a:cubicBezTo>
                  <a:pt x="16673" y="39994"/>
                  <a:pt x="17239" y="39854"/>
                  <a:pt x="17807" y="39693"/>
                </a:cubicBezTo>
                <a:close/>
                <a:moveTo>
                  <a:pt x="23107" y="37552"/>
                </a:moveTo>
                <a:cubicBezTo>
                  <a:pt x="23274" y="38516"/>
                  <a:pt x="23318" y="39472"/>
                  <a:pt x="23208" y="40329"/>
                </a:cubicBezTo>
                <a:lnTo>
                  <a:pt x="23207" y="40329"/>
                </a:lnTo>
                <a:cubicBezTo>
                  <a:pt x="23192" y="40332"/>
                  <a:pt x="23179" y="40335"/>
                  <a:pt x="23165" y="40340"/>
                </a:cubicBezTo>
                <a:cubicBezTo>
                  <a:pt x="22264" y="40594"/>
                  <a:pt x="21368" y="40774"/>
                  <a:pt x="20491" y="40878"/>
                </a:cubicBezTo>
                <a:cubicBezTo>
                  <a:pt x="19924" y="40945"/>
                  <a:pt x="19371" y="40978"/>
                  <a:pt x="18833" y="40978"/>
                </a:cubicBezTo>
                <a:cubicBezTo>
                  <a:pt x="18769" y="40978"/>
                  <a:pt x="18705" y="40978"/>
                  <a:pt x="18641" y="40977"/>
                </a:cubicBezTo>
                <a:cubicBezTo>
                  <a:pt x="18370" y="40578"/>
                  <a:pt x="18123" y="40135"/>
                  <a:pt x="17903" y="39666"/>
                </a:cubicBezTo>
                <a:cubicBezTo>
                  <a:pt x="19626" y="39167"/>
                  <a:pt x="21375" y="38458"/>
                  <a:pt x="23107" y="37552"/>
                </a:cubicBezTo>
                <a:close/>
                <a:moveTo>
                  <a:pt x="23196" y="40431"/>
                </a:moveTo>
                <a:cubicBezTo>
                  <a:pt x="23192" y="40452"/>
                  <a:pt x="23190" y="40472"/>
                  <a:pt x="23186" y="40490"/>
                </a:cubicBezTo>
                <a:cubicBezTo>
                  <a:pt x="21918" y="41065"/>
                  <a:pt x="20647" y="41536"/>
                  <a:pt x="19390" y="41899"/>
                </a:cubicBezTo>
                <a:cubicBezTo>
                  <a:pt x="19148" y="41659"/>
                  <a:pt x="18923" y="41383"/>
                  <a:pt x="18710" y="41078"/>
                </a:cubicBezTo>
                <a:lnTo>
                  <a:pt x="18807" y="41078"/>
                </a:lnTo>
                <a:cubicBezTo>
                  <a:pt x="18875" y="41078"/>
                  <a:pt x="18943" y="41078"/>
                  <a:pt x="19013" y="41077"/>
                </a:cubicBezTo>
                <a:cubicBezTo>
                  <a:pt x="19029" y="41077"/>
                  <a:pt x="19044" y="41077"/>
                  <a:pt x="19060" y="41075"/>
                </a:cubicBezTo>
                <a:cubicBezTo>
                  <a:pt x="19112" y="41072"/>
                  <a:pt x="19166" y="41072"/>
                  <a:pt x="19219" y="41071"/>
                </a:cubicBezTo>
                <a:cubicBezTo>
                  <a:pt x="19241" y="41071"/>
                  <a:pt x="19263" y="41069"/>
                  <a:pt x="19287" y="41069"/>
                </a:cubicBezTo>
                <a:cubicBezTo>
                  <a:pt x="19332" y="41068"/>
                  <a:pt x="19381" y="41065"/>
                  <a:pt x="19426" y="41063"/>
                </a:cubicBezTo>
                <a:cubicBezTo>
                  <a:pt x="19450" y="41062"/>
                  <a:pt x="19476" y="41062"/>
                  <a:pt x="19500" y="41060"/>
                </a:cubicBezTo>
                <a:cubicBezTo>
                  <a:pt x="19546" y="41058"/>
                  <a:pt x="19590" y="41055"/>
                  <a:pt x="19637" y="41053"/>
                </a:cubicBezTo>
                <a:cubicBezTo>
                  <a:pt x="19660" y="41050"/>
                  <a:pt x="19685" y="41049"/>
                  <a:pt x="19710" y="41049"/>
                </a:cubicBezTo>
                <a:cubicBezTo>
                  <a:pt x="19756" y="41046"/>
                  <a:pt x="19803" y="41044"/>
                  <a:pt x="19850" y="41040"/>
                </a:cubicBezTo>
                <a:cubicBezTo>
                  <a:pt x="19874" y="41038"/>
                  <a:pt x="19896" y="41037"/>
                  <a:pt x="19919" y="41034"/>
                </a:cubicBezTo>
                <a:cubicBezTo>
                  <a:pt x="19971" y="41031"/>
                  <a:pt x="20024" y="41025"/>
                  <a:pt x="20075" y="41022"/>
                </a:cubicBezTo>
                <a:cubicBezTo>
                  <a:pt x="20094" y="41019"/>
                  <a:pt x="20110" y="41018"/>
                  <a:pt x="20130" y="41016"/>
                </a:cubicBezTo>
                <a:cubicBezTo>
                  <a:pt x="20271" y="41003"/>
                  <a:pt x="20410" y="40988"/>
                  <a:pt x="20553" y="40971"/>
                </a:cubicBezTo>
                <a:cubicBezTo>
                  <a:pt x="20572" y="40968"/>
                  <a:pt x="20593" y="40965"/>
                  <a:pt x="20611" y="40963"/>
                </a:cubicBezTo>
                <a:cubicBezTo>
                  <a:pt x="20662" y="40957"/>
                  <a:pt x="20713" y="40950"/>
                  <a:pt x="20765" y="40943"/>
                </a:cubicBezTo>
                <a:cubicBezTo>
                  <a:pt x="20788" y="40938"/>
                  <a:pt x="20815" y="40935"/>
                  <a:pt x="20838" y="40931"/>
                </a:cubicBezTo>
                <a:cubicBezTo>
                  <a:pt x="20884" y="40924"/>
                  <a:pt x="20931" y="40918"/>
                  <a:pt x="20978" y="40910"/>
                </a:cubicBezTo>
                <a:cubicBezTo>
                  <a:pt x="21005" y="40907"/>
                  <a:pt x="21031" y="40903"/>
                  <a:pt x="21058" y="40899"/>
                </a:cubicBezTo>
                <a:cubicBezTo>
                  <a:pt x="21103" y="40891"/>
                  <a:pt x="21147" y="40884"/>
                  <a:pt x="21193" y="40877"/>
                </a:cubicBezTo>
                <a:cubicBezTo>
                  <a:pt x="21219" y="40872"/>
                  <a:pt x="21247" y="40866"/>
                  <a:pt x="21272" y="40863"/>
                </a:cubicBezTo>
                <a:cubicBezTo>
                  <a:pt x="21318" y="40856"/>
                  <a:pt x="21367" y="40847"/>
                  <a:pt x="21412" y="40840"/>
                </a:cubicBezTo>
                <a:cubicBezTo>
                  <a:pt x="21436" y="40835"/>
                  <a:pt x="21462" y="40830"/>
                  <a:pt x="21486" y="40827"/>
                </a:cubicBezTo>
                <a:cubicBezTo>
                  <a:pt x="21539" y="40818"/>
                  <a:pt x="21590" y="40807"/>
                  <a:pt x="21645" y="40797"/>
                </a:cubicBezTo>
                <a:cubicBezTo>
                  <a:pt x="21662" y="40793"/>
                  <a:pt x="21683" y="40790"/>
                  <a:pt x="21700" y="40785"/>
                </a:cubicBezTo>
                <a:cubicBezTo>
                  <a:pt x="21773" y="40771"/>
                  <a:pt x="21845" y="40759"/>
                  <a:pt x="21918" y="40741"/>
                </a:cubicBezTo>
                <a:cubicBezTo>
                  <a:pt x="21921" y="40741"/>
                  <a:pt x="21927" y="40740"/>
                  <a:pt x="21931" y="40738"/>
                </a:cubicBezTo>
                <a:cubicBezTo>
                  <a:pt x="21999" y="40724"/>
                  <a:pt x="22065" y="40710"/>
                  <a:pt x="22133" y="40696"/>
                </a:cubicBezTo>
                <a:cubicBezTo>
                  <a:pt x="22155" y="40690"/>
                  <a:pt x="22178" y="40685"/>
                  <a:pt x="22201" y="40681"/>
                </a:cubicBezTo>
                <a:lnTo>
                  <a:pt x="22351" y="40649"/>
                </a:lnTo>
                <a:cubicBezTo>
                  <a:pt x="22376" y="40643"/>
                  <a:pt x="22404" y="40635"/>
                  <a:pt x="22429" y="40629"/>
                </a:cubicBezTo>
                <a:lnTo>
                  <a:pt x="22567" y="40597"/>
                </a:lnTo>
                <a:cubicBezTo>
                  <a:pt x="22595" y="40590"/>
                  <a:pt x="22623" y="40584"/>
                  <a:pt x="22649" y="40577"/>
                </a:cubicBezTo>
                <a:cubicBezTo>
                  <a:pt x="22696" y="40565"/>
                  <a:pt x="22740" y="40554"/>
                  <a:pt x="22786" y="40541"/>
                </a:cubicBezTo>
                <a:lnTo>
                  <a:pt x="22852" y="40525"/>
                </a:lnTo>
                <a:cubicBezTo>
                  <a:pt x="22862" y="40521"/>
                  <a:pt x="22874" y="40519"/>
                  <a:pt x="22887" y="40516"/>
                </a:cubicBezTo>
                <a:cubicBezTo>
                  <a:pt x="22927" y="40504"/>
                  <a:pt x="22970" y="40494"/>
                  <a:pt x="23010" y="40482"/>
                </a:cubicBezTo>
                <a:cubicBezTo>
                  <a:pt x="23036" y="40475"/>
                  <a:pt x="23061" y="40469"/>
                  <a:pt x="23087" y="40462"/>
                </a:cubicBezTo>
                <a:cubicBezTo>
                  <a:pt x="23111" y="40454"/>
                  <a:pt x="23133" y="40450"/>
                  <a:pt x="23157" y="40443"/>
                </a:cubicBezTo>
                <a:lnTo>
                  <a:pt x="23196" y="40431"/>
                </a:lnTo>
                <a:close/>
                <a:moveTo>
                  <a:pt x="2879" y="37479"/>
                </a:moveTo>
                <a:lnTo>
                  <a:pt x="2879" y="37479"/>
                </a:lnTo>
                <a:cubicBezTo>
                  <a:pt x="2900" y="37497"/>
                  <a:pt x="2922" y="37514"/>
                  <a:pt x="2944" y="37530"/>
                </a:cubicBezTo>
                <a:cubicBezTo>
                  <a:pt x="2947" y="37533"/>
                  <a:pt x="2951" y="37538"/>
                  <a:pt x="2957" y="37539"/>
                </a:cubicBezTo>
                <a:cubicBezTo>
                  <a:pt x="2984" y="37561"/>
                  <a:pt x="3011" y="37583"/>
                  <a:pt x="3039" y="37604"/>
                </a:cubicBezTo>
                <a:cubicBezTo>
                  <a:pt x="3047" y="37610"/>
                  <a:pt x="3056" y="37614"/>
                  <a:pt x="3063" y="37620"/>
                </a:cubicBezTo>
                <a:lnTo>
                  <a:pt x="3123" y="37664"/>
                </a:lnTo>
                <a:cubicBezTo>
                  <a:pt x="3135" y="37672"/>
                  <a:pt x="3144" y="37679"/>
                  <a:pt x="3156" y="37686"/>
                </a:cubicBezTo>
                <a:lnTo>
                  <a:pt x="3210" y="37725"/>
                </a:lnTo>
                <a:cubicBezTo>
                  <a:pt x="3222" y="37732"/>
                  <a:pt x="3234" y="37739"/>
                  <a:pt x="3245" y="37747"/>
                </a:cubicBezTo>
                <a:cubicBezTo>
                  <a:pt x="3263" y="37758"/>
                  <a:pt x="3282" y="37772"/>
                  <a:pt x="3298" y="37782"/>
                </a:cubicBezTo>
                <a:cubicBezTo>
                  <a:pt x="3309" y="37789"/>
                  <a:pt x="3322" y="37797"/>
                  <a:pt x="3335" y="37804"/>
                </a:cubicBezTo>
                <a:lnTo>
                  <a:pt x="3389" y="37838"/>
                </a:lnTo>
                <a:cubicBezTo>
                  <a:pt x="3403" y="37845"/>
                  <a:pt x="3415" y="37852"/>
                  <a:pt x="3426" y="37860"/>
                </a:cubicBezTo>
                <a:cubicBezTo>
                  <a:pt x="3445" y="37870"/>
                  <a:pt x="3466" y="37882"/>
                  <a:pt x="3484" y="37892"/>
                </a:cubicBezTo>
                <a:cubicBezTo>
                  <a:pt x="3495" y="37900"/>
                  <a:pt x="3507" y="37905"/>
                  <a:pt x="3520" y="37913"/>
                </a:cubicBezTo>
                <a:lnTo>
                  <a:pt x="3581" y="37945"/>
                </a:lnTo>
                <a:cubicBezTo>
                  <a:pt x="3592" y="37951"/>
                  <a:pt x="3603" y="37958"/>
                  <a:pt x="3615" y="37964"/>
                </a:cubicBezTo>
                <a:cubicBezTo>
                  <a:pt x="3637" y="37975"/>
                  <a:pt x="3659" y="37986"/>
                  <a:pt x="3682" y="37997"/>
                </a:cubicBezTo>
                <a:cubicBezTo>
                  <a:pt x="3691" y="38003"/>
                  <a:pt x="3701" y="38007"/>
                  <a:pt x="3710" y="38011"/>
                </a:cubicBezTo>
                <a:cubicBezTo>
                  <a:pt x="3740" y="38026"/>
                  <a:pt x="3769" y="38039"/>
                  <a:pt x="3798" y="38054"/>
                </a:cubicBezTo>
                <a:cubicBezTo>
                  <a:pt x="3801" y="38055"/>
                  <a:pt x="3804" y="38058"/>
                  <a:pt x="3807" y="38058"/>
                </a:cubicBezTo>
                <a:cubicBezTo>
                  <a:pt x="3841" y="38073"/>
                  <a:pt x="3875" y="38088"/>
                  <a:pt x="3909" y="38103"/>
                </a:cubicBezTo>
                <a:cubicBezTo>
                  <a:pt x="3910" y="38104"/>
                  <a:pt x="3915" y="38104"/>
                  <a:pt x="3916" y="38105"/>
                </a:cubicBezTo>
                <a:lnTo>
                  <a:pt x="4010" y="38144"/>
                </a:lnTo>
                <a:cubicBezTo>
                  <a:pt x="4019" y="38148"/>
                  <a:pt x="4026" y="38151"/>
                  <a:pt x="4035" y="38154"/>
                </a:cubicBezTo>
                <a:cubicBezTo>
                  <a:pt x="4062" y="38163"/>
                  <a:pt x="4087" y="38173"/>
                  <a:pt x="4113" y="38183"/>
                </a:cubicBezTo>
                <a:cubicBezTo>
                  <a:pt x="4123" y="38186"/>
                  <a:pt x="4135" y="38191"/>
                  <a:pt x="4144" y="38194"/>
                </a:cubicBezTo>
                <a:cubicBezTo>
                  <a:pt x="4168" y="38203"/>
                  <a:pt x="4191" y="38210"/>
                  <a:pt x="4216" y="38220"/>
                </a:cubicBezTo>
                <a:cubicBezTo>
                  <a:pt x="4226" y="38223"/>
                  <a:pt x="4238" y="38228"/>
                  <a:pt x="4250" y="38230"/>
                </a:cubicBezTo>
                <a:cubicBezTo>
                  <a:pt x="4275" y="38238"/>
                  <a:pt x="4298" y="38245"/>
                  <a:pt x="4321" y="38253"/>
                </a:cubicBezTo>
                <a:cubicBezTo>
                  <a:pt x="4331" y="38257"/>
                  <a:pt x="4344" y="38260"/>
                  <a:pt x="4356" y="38264"/>
                </a:cubicBezTo>
                <a:lnTo>
                  <a:pt x="4426" y="38286"/>
                </a:lnTo>
                <a:cubicBezTo>
                  <a:pt x="4438" y="38289"/>
                  <a:pt x="4451" y="38294"/>
                  <a:pt x="4462" y="38295"/>
                </a:cubicBezTo>
                <a:cubicBezTo>
                  <a:pt x="4488" y="38303"/>
                  <a:pt x="4512" y="38310"/>
                  <a:pt x="4537" y="38316"/>
                </a:cubicBezTo>
                <a:cubicBezTo>
                  <a:pt x="4549" y="38319"/>
                  <a:pt x="4559" y="38320"/>
                  <a:pt x="4571" y="38325"/>
                </a:cubicBezTo>
                <a:cubicBezTo>
                  <a:pt x="4576" y="38326"/>
                  <a:pt x="4584" y="38328"/>
                  <a:pt x="4588" y="38331"/>
                </a:cubicBezTo>
                <a:cubicBezTo>
                  <a:pt x="5646" y="39085"/>
                  <a:pt x="6861" y="39656"/>
                  <a:pt x="8217" y="40025"/>
                </a:cubicBezTo>
                <a:cubicBezTo>
                  <a:pt x="8417" y="40877"/>
                  <a:pt x="8783" y="41640"/>
                  <a:pt x="9310" y="42228"/>
                </a:cubicBezTo>
                <a:cubicBezTo>
                  <a:pt x="7271" y="41647"/>
                  <a:pt x="5546" y="40621"/>
                  <a:pt x="4201" y="39198"/>
                </a:cubicBezTo>
                <a:cubicBezTo>
                  <a:pt x="3970" y="38938"/>
                  <a:pt x="3703" y="38620"/>
                  <a:pt x="3437" y="38291"/>
                </a:cubicBezTo>
                <a:cubicBezTo>
                  <a:pt x="3239" y="38030"/>
                  <a:pt x="3054" y="37760"/>
                  <a:pt x="2879" y="37479"/>
                </a:cubicBezTo>
                <a:close/>
                <a:moveTo>
                  <a:pt x="30701" y="36673"/>
                </a:moveTo>
                <a:cubicBezTo>
                  <a:pt x="30746" y="36717"/>
                  <a:pt x="30793" y="36760"/>
                  <a:pt x="30838" y="36801"/>
                </a:cubicBezTo>
                <a:lnTo>
                  <a:pt x="30842" y="36805"/>
                </a:lnTo>
                <a:lnTo>
                  <a:pt x="30904" y="36861"/>
                </a:lnTo>
                <a:cubicBezTo>
                  <a:pt x="30908" y="36867"/>
                  <a:pt x="30914" y="36870"/>
                  <a:pt x="30920" y="36876"/>
                </a:cubicBezTo>
                <a:cubicBezTo>
                  <a:pt x="30936" y="36891"/>
                  <a:pt x="30951" y="36904"/>
                  <a:pt x="30967" y="36918"/>
                </a:cubicBezTo>
                <a:cubicBezTo>
                  <a:pt x="30974" y="36923"/>
                  <a:pt x="30980" y="36929"/>
                  <a:pt x="30988" y="36936"/>
                </a:cubicBezTo>
                <a:cubicBezTo>
                  <a:pt x="31002" y="36949"/>
                  <a:pt x="31015" y="36963"/>
                  <a:pt x="31030" y="36973"/>
                </a:cubicBezTo>
                <a:cubicBezTo>
                  <a:pt x="31038" y="36979"/>
                  <a:pt x="31045" y="36986"/>
                  <a:pt x="31052" y="36992"/>
                </a:cubicBezTo>
                <a:lnTo>
                  <a:pt x="31091" y="37024"/>
                </a:lnTo>
                <a:cubicBezTo>
                  <a:pt x="31098" y="37030"/>
                  <a:pt x="31105" y="37038"/>
                  <a:pt x="31113" y="37043"/>
                </a:cubicBezTo>
                <a:cubicBezTo>
                  <a:pt x="31126" y="37054"/>
                  <a:pt x="31136" y="37063"/>
                  <a:pt x="31149" y="37074"/>
                </a:cubicBezTo>
                <a:cubicBezTo>
                  <a:pt x="31157" y="37080"/>
                  <a:pt x="31164" y="37088"/>
                  <a:pt x="31171" y="37092"/>
                </a:cubicBezTo>
                <a:cubicBezTo>
                  <a:pt x="31183" y="37102"/>
                  <a:pt x="31195" y="37113"/>
                  <a:pt x="31207" y="37121"/>
                </a:cubicBezTo>
                <a:cubicBezTo>
                  <a:pt x="31214" y="37127"/>
                  <a:pt x="31221" y="37133"/>
                  <a:pt x="31229" y="37141"/>
                </a:cubicBezTo>
                <a:lnTo>
                  <a:pt x="31261" y="37169"/>
                </a:lnTo>
                <a:cubicBezTo>
                  <a:pt x="31268" y="37173"/>
                  <a:pt x="31276" y="37179"/>
                  <a:pt x="31282" y="37185"/>
                </a:cubicBezTo>
                <a:cubicBezTo>
                  <a:pt x="31293" y="37194"/>
                  <a:pt x="31304" y="37201"/>
                  <a:pt x="31316" y="37210"/>
                </a:cubicBezTo>
                <a:cubicBezTo>
                  <a:pt x="31323" y="37216"/>
                  <a:pt x="31327" y="37221"/>
                  <a:pt x="31335" y="37227"/>
                </a:cubicBezTo>
                <a:cubicBezTo>
                  <a:pt x="31346" y="37235"/>
                  <a:pt x="31355" y="37244"/>
                  <a:pt x="31367" y="37251"/>
                </a:cubicBezTo>
                <a:cubicBezTo>
                  <a:pt x="31374" y="37257"/>
                  <a:pt x="31379" y="37260"/>
                  <a:pt x="31386" y="37266"/>
                </a:cubicBezTo>
                <a:cubicBezTo>
                  <a:pt x="31398" y="37273"/>
                  <a:pt x="31407" y="37280"/>
                  <a:pt x="31419" y="37288"/>
                </a:cubicBezTo>
                <a:cubicBezTo>
                  <a:pt x="31426" y="37294"/>
                  <a:pt x="31430" y="37296"/>
                  <a:pt x="31436" y="37302"/>
                </a:cubicBezTo>
                <a:cubicBezTo>
                  <a:pt x="31445" y="37310"/>
                  <a:pt x="31457" y="37317"/>
                  <a:pt x="31466" y="37323"/>
                </a:cubicBezTo>
                <a:cubicBezTo>
                  <a:pt x="31471" y="37326"/>
                  <a:pt x="31479" y="37332"/>
                  <a:pt x="31485" y="37335"/>
                </a:cubicBezTo>
                <a:cubicBezTo>
                  <a:pt x="31494" y="37342"/>
                  <a:pt x="31504" y="37348"/>
                  <a:pt x="31514" y="37355"/>
                </a:cubicBezTo>
                <a:lnTo>
                  <a:pt x="31530" y="37367"/>
                </a:lnTo>
                <a:cubicBezTo>
                  <a:pt x="31539" y="37371"/>
                  <a:pt x="31548" y="37379"/>
                  <a:pt x="31558" y="37385"/>
                </a:cubicBezTo>
                <a:lnTo>
                  <a:pt x="31574" y="37397"/>
                </a:lnTo>
                <a:lnTo>
                  <a:pt x="31602" y="37413"/>
                </a:lnTo>
                <a:cubicBezTo>
                  <a:pt x="31607" y="37416"/>
                  <a:pt x="31613" y="37419"/>
                  <a:pt x="31619" y="37422"/>
                </a:cubicBezTo>
                <a:cubicBezTo>
                  <a:pt x="31627" y="37427"/>
                  <a:pt x="31636" y="37433"/>
                  <a:pt x="31644" y="37436"/>
                </a:cubicBezTo>
                <a:cubicBezTo>
                  <a:pt x="31649" y="37441"/>
                  <a:pt x="31654" y="37442"/>
                  <a:pt x="31658" y="37445"/>
                </a:cubicBezTo>
                <a:cubicBezTo>
                  <a:pt x="31669" y="37451"/>
                  <a:pt x="31676" y="37455"/>
                  <a:pt x="31685" y="37460"/>
                </a:cubicBezTo>
                <a:cubicBezTo>
                  <a:pt x="31691" y="37463"/>
                  <a:pt x="31694" y="37466"/>
                  <a:pt x="31699" y="37467"/>
                </a:cubicBezTo>
                <a:cubicBezTo>
                  <a:pt x="31708" y="37472"/>
                  <a:pt x="31716" y="37477"/>
                  <a:pt x="31723" y="37480"/>
                </a:cubicBezTo>
                <a:cubicBezTo>
                  <a:pt x="31727" y="37482"/>
                  <a:pt x="31732" y="37485"/>
                  <a:pt x="31736" y="37486"/>
                </a:cubicBezTo>
                <a:cubicBezTo>
                  <a:pt x="31744" y="37489"/>
                  <a:pt x="31752" y="37494"/>
                  <a:pt x="31760" y="37497"/>
                </a:cubicBezTo>
                <a:cubicBezTo>
                  <a:pt x="31764" y="37499"/>
                  <a:pt x="31767" y="37501"/>
                  <a:pt x="31773" y="37502"/>
                </a:cubicBezTo>
                <a:cubicBezTo>
                  <a:pt x="31780" y="37507"/>
                  <a:pt x="31788" y="37508"/>
                  <a:pt x="31797" y="37511"/>
                </a:cubicBezTo>
                <a:cubicBezTo>
                  <a:pt x="31801" y="37514"/>
                  <a:pt x="31804" y="37516"/>
                  <a:pt x="31808" y="37516"/>
                </a:cubicBezTo>
                <a:cubicBezTo>
                  <a:pt x="31816" y="37519"/>
                  <a:pt x="31823" y="37522"/>
                  <a:pt x="31830" y="37523"/>
                </a:cubicBezTo>
                <a:cubicBezTo>
                  <a:pt x="31833" y="37524"/>
                  <a:pt x="31838" y="37524"/>
                  <a:pt x="31841" y="37526"/>
                </a:cubicBezTo>
                <a:lnTo>
                  <a:pt x="31863" y="37532"/>
                </a:lnTo>
                <a:cubicBezTo>
                  <a:pt x="31867" y="37532"/>
                  <a:pt x="31870" y="37533"/>
                  <a:pt x="31872" y="37533"/>
                </a:cubicBezTo>
                <a:cubicBezTo>
                  <a:pt x="31576" y="37760"/>
                  <a:pt x="31227" y="38016"/>
                  <a:pt x="30914" y="38245"/>
                </a:cubicBezTo>
                <a:cubicBezTo>
                  <a:pt x="30765" y="38354"/>
                  <a:pt x="30624" y="38458"/>
                  <a:pt x="30493" y="38554"/>
                </a:cubicBezTo>
                <a:cubicBezTo>
                  <a:pt x="30151" y="38809"/>
                  <a:pt x="29662" y="39134"/>
                  <a:pt x="28996" y="39547"/>
                </a:cubicBezTo>
                <a:cubicBezTo>
                  <a:pt x="28522" y="39843"/>
                  <a:pt x="27888" y="40215"/>
                  <a:pt x="27419" y="40472"/>
                </a:cubicBezTo>
                <a:cubicBezTo>
                  <a:pt x="26950" y="40728"/>
                  <a:pt x="26341" y="41040"/>
                  <a:pt x="25904" y="41246"/>
                </a:cubicBezTo>
                <a:cubicBezTo>
                  <a:pt x="25273" y="41544"/>
                  <a:pt x="24476" y="41877"/>
                  <a:pt x="24248" y="41972"/>
                </a:cubicBezTo>
                <a:cubicBezTo>
                  <a:pt x="23833" y="42143"/>
                  <a:pt x="23243" y="42361"/>
                  <a:pt x="22743" y="42524"/>
                </a:cubicBezTo>
                <a:cubicBezTo>
                  <a:pt x="22574" y="42578"/>
                  <a:pt x="22398" y="42636"/>
                  <a:pt x="22220" y="42689"/>
                </a:cubicBezTo>
                <a:cubicBezTo>
                  <a:pt x="22742" y="42299"/>
                  <a:pt x="23108" y="41563"/>
                  <a:pt x="23271" y="40559"/>
                </a:cubicBezTo>
                <a:cubicBezTo>
                  <a:pt x="23580" y="40419"/>
                  <a:pt x="23889" y="40272"/>
                  <a:pt x="24197" y="40119"/>
                </a:cubicBezTo>
                <a:cubicBezTo>
                  <a:pt x="24785" y="39919"/>
                  <a:pt x="25375" y="39688"/>
                  <a:pt x="25966" y="39428"/>
                </a:cubicBezTo>
                <a:cubicBezTo>
                  <a:pt x="27327" y="38826"/>
                  <a:pt x="28668" y="38076"/>
                  <a:pt x="29967" y="37191"/>
                </a:cubicBezTo>
                <a:cubicBezTo>
                  <a:pt x="29973" y="37186"/>
                  <a:pt x="29977" y="37183"/>
                  <a:pt x="29981" y="37180"/>
                </a:cubicBezTo>
                <a:cubicBezTo>
                  <a:pt x="30081" y="37113"/>
                  <a:pt x="30180" y="37045"/>
                  <a:pt x="30279" y="36974"/>
                </a:cubicBezTo>
                <a:cubicBezTo>
                  <a:pt x="30296" y="36963"/>
                  <a:pt x="30315" y="36949"/>
                  <a:pt x="30334" y="36935"/>
                </a:cubicBezTo>
                <a:cubicBezTo>
                  <a:pt x="30364" y="36913"/>
                  <a:pt x="30396" y="36892"/>
                  <a:pt x="30426" y="36870"/>
                </a:cubicBezTo>
                <a:cubicBezTo>
                  <a:pt x="30474" y="36835"/>
                  <a:pt x="30523" y="36801"/>
                  <a:pt x="30573" y="36765"/>
                </a:cubicBezTo>
                <a:cubicBezTo>
                  <a:pt x="30592" y="36751"/>
                  <a:pt x="30611" y="36738"/>
                  <a:pt x="30632" y="36723"/>
                </a:cubicBezTo>
                <a:cubicBezTo>
                  <a:pt x="30655" y="36707"/>
                  <a:pt x="30677" y="36690"/>
                  <a:pt x="30701" y="36673"/>
                </a:cubicBezTo>
                <a:close/>
                <a:moveTo>
                  <a:pt x="15779" y="40700"/>
                </a:moveTo>
                <a:cubicBezTo>
                  <a:pt x="15780" y="40700"/>
                  <a:pt x="15783" y="40702"/>
                  <a:pt x="15785" y="40702"/>
                </a:cubicBezTo>
                <a:cubicBezTo>
                  <a:pt x="15830" y="40715"/>
                  <a:pt x="15879" y="40725"/>
                  <a:pt x="15924" y="40737"/>
                </a:cubicBezTo>
                <a:cubicBezTo>
                  <a:pt x="15957" y="40744"/>
                  <a:pt x="15989" y="40753"/>
                  <a:pt x="16021" y="40762"/>
                </a:cubicBezTo>
                <a:cubicBezTo>
                  <a:pt x="16074" y="40775"/>
                  <a:pt x="16126" y="40787"/>
                  <a:pt x="16179" y="40799"/>
                </a:cubicBezTo>
                <a:cubicBezTo>
                  <a:pt x="16207" y="40805"/>
                  <a:pt x="16235" y="40812"/>
                  <a:pt x="16263" y="40818"/>
                </a:cubicBezTo>
                <a:cubicBezTo>
                  <a:pt x="16343" y="40835"/>
                  <a:pt x="16426" y="40852"/>
                  <a:pt x="16507" y="40866"/>
                </a:cubicBezTo>
                <a:cubicBezTo>
                  <a:pt x="16589" y="40884"/>
                  <a:pt x="16672" y="40899"/>
                  <a:pt x="16755" y="40910"/>
                </a:cubicBezTo>
                <a:cubicBezTo>
                  <a:pt x="16779" y="40915"/>
                  <a:pt x="16802" y="40918"/>
                  <a:pt x="16829" y="40922"/>
                </a:cubicBezTo>
                <a:cubicBezTo>
                  <a:pt x="16892" y="40934"/>
                  <a:pt x="16957" y="40943"/>
                  <a:pt x="17022" y="40952"/>
                </a:cubicBezTo>
                <a:cubicBezTo>
                  <a:pt x="17044" y="40955"/>
                  <a:pt x="17066" y="40959"/>
                  <a:pt x="17088" y="40960"/>
                </a:cubicBezTo>
                <a:cubicBezTo>
                  <a:pt x="17170" y="40972"/>
                  <a:pt x="17255" y="40982"/>
                  <a:pt x="17338" y="40991"/>
                </a:cubicBezTo>
                <a:cubicBezTo>
                  <a:pt x="17355" y="40994"/>
                  <a:pt x="17373" y="40996"/>
                  <a:pt x="17391" y="40997"/>
                </a:cubicBezTo>
                <a:cubicBezTo>
                  <a:pt x="17460" y="41005"/>
                  <a:pt x="17528" y="41012"/>
                  <a:pt x="17597" y="41019"/>
                </a:cubicBezTo>
                <a:cubicBezTo>
                  <a:pt x="17625" y="41022"/>
                  <a:pt x="17650" y="41025"/>
                  <a:pt x="17678" y="41027"/>
                </a:cubicBezTo>
                <a:cubicBezTo>
                  <a:pt x="17747" y="41032"/>
                  <a:pt x="17816" y="41038"/>
                  <a:pt x="17885" y="41043"/>
                </a:cubicBezTo>
                <a:cubicBezTo>
                  <a:pt x="17904" y="41046"/>
                  <a:pt x="17920" y="41047"/>
                  <a:pt x="17939" y="41047"/>
                </a:cubicBezTo>
                <a:cubicBezTo>
                  <a:pt x="18023" y="41053"/>
                  <a:pt x="18109" y="41058"/>
                  <a:pt x="18194" y="41062"/>
                </a:cubicBezTo>
                <a:cubicBezTo>
                  <a:pt x="18220" y="41063"/>
                  <a:pt x="18244" y="41063"/>
                  <a:pt x="18270" y="41065"/>
                </a:cubicBezTo>
                <a:cubicBezTo>
                  <a:pt x="18334" y="41068"/>
                  <a:pt x="18398" y="41071"/>
                  <a:pt x="18465" y="41072"/>
                </a:cubicBezTo>
                <a:cubicBezTo>
                  <a:pt x="18492" y="41072"/>
                  <a:pt x="18520" y="41075"/>
                  <a:pt x="18545" y="41075"/>
                </a:cubicBezTo>
                <a:cubicBezTo>
                  <a:pt x="18560" y="41075"/>
                  <a:pt x="18575" y="41075"/>
                  <a:pt x="18590" y="41077"/>
                </a:cubicBezTo>
                <a:cubicBezTo>
                  <a:pt x="18807" y="41391"/>
                  <a:pt x="19037" y="41680"/>
                  <a:pt x="19279" y="41933"/>
                </a:cubicBezTo>
                <a:cubicBezTo>
                  <a:pt x="17378" y="42472"/>
                  <a:pt x="15508" y="42761"/>
                  <a:pt x="13722" y="42784"/>
                </a:cubicBezTo>
                <a:cubicBezTo>
                  <a:pt x="14498" y="42328"/>
                  <a:pt x="15207" y="41615"/>
                  <a:pt x="15779" y="40700"/>
                </a:cubicBezTo>
                <a:close/>
                <a:moveTo>
                  <a:pt x="8317" y="40056"/>
                </a:moveTo>
                <a:lnTo>
                  <a:pt x="8317" y="40056"/>
                </a:lnTo>
                <a:cubicBezTo>
                  <a:pt x="8614" y="40134"/>
                  <a:pt x="8916" y="40201"/>
                  <a:pt x="9220" y="40260"/>
                </a:cubicBezTo>
                <a:cubicBezTo>
                  <a:pt x="10163" y="40443"/>
                  <a:pt x="11144" y="40531"/>
                  <a:pt x="12154" y="40531"/>
                </a:cubicBezTo>
                <a:cubicBezTo>
                  <a:pt x="12991" y="40531"/>
                  <a:pt x="13846" y="40471"/>
                  <a:pt x="14715" y="40349"/>
                </a:cubicBezTo>
                <a:cubicBezTo>
                  <a:pt x="14733" y="40356"/>
                  <a:pt x="14751" y="40362"/>
                  <a:pt x="14767" y="40369"/>
                </a:cubicBezTo>
                <a:lnTo>
                  <a:pt x="14867" y="40407"/>
                </a:lnTo>
                <a:cubicBezTo>
                  <a:pt x="14906" y="40422"/>
                  <a:pt x="14949" y="40437"/>
                  <a:pt x="14990" y="40452"/>
                </a:cubicBezTo>
                <a:cubicBezTo>
                  <a:pt x="15023" y="40465"/>
                  <a:pt x="15056" y="40475"/>
                  <a:pt x="15089" y="40488"/>
                </a:cubicBezTo>
                <a:cubicBezTo>
                  <a:pt x="15131" y="40503"/>
                  <a:pt x="15174" y="40516"/>
                  <a:pt x="15215" y="40531"/>
                </a:cubicBezTo>
                <a:lnTo>
                  <a:pt x="15315" y="40563"/>
                </a:lnTo>
                <a:cubicBezTo>
                  <a:pt x="15358" y="40577"/>
                  <a:pt x="15402" y="40590"/>
                  <a:pt x="15443" y="40604"/>
                </a:cubicBezTo>
                <a:cubicBezTo>
                  <a:pt x="15477" y="40615"/>
                  <a:pt x="15512" y="40625"/>
                  <a:pt x="15545" y="40635"/>
                </a:cubicBezTo>
                <a:cubicBezTo>
                  <a:pt x="15587" y="40649"/>
                  <a:pt x="15632" y="40659"/>
                  <a:pt x="15676" y="40672"/>
                </a:cubicBezTo>
                <a:cubicBezTo>
                  <a:pt x="15079" y="41622"/>
                  <a:pt x="14330" y="42349"/>
                  <a:pt x="13519" y="42787"/>
                </a:cubicBezTo>
                <a:cubicBezTo>
                  <a:pt x="13511" y="42787"/>
                  <a:pt x="13503" y="42787"/>
                  <a:pt x="13495" y="42787"/>
                </a:cubicBezTo>
                <a:cubicBezTo>
                  <a:pt x="12455" y="42787"/>
                  <a:pt x="11447" y="42695"/>
                  <a:pt x="10478" y="42509"/>
                </a:cubicBezTo>
                <a:cubicBezTo>
                  <a:pt x="10139" y="42445"/>
                  <a:pt x="9808" y="42368"/>
                  <a:pt x="9485" y="42280"/>
                </a:cubicBezTo>
                <a:cubicBezTo>
                  <a:pt x="8920" y="41700"/>
                  <a:pt x="8530" y="40928"/>
                  <a:pt x="8317" y="40056"/>
                </a:cubicBezTo>
                <a:close/>
                <a:moveTo>
                  <a:pt x="23162" y="40612"/>
                </a:moveTo>
                <a:lnTo>
                  <a:pt x="23162" y="40612"/>
                </a:lnTo>
                <a:cubicBezTo>
                  <a:pt x="22957" y="41790"/>
                  <a:pt x="22448" y="42593"/>
                  <a:pt x="21747" y="42834"/>
                </a:cubicBezTo>
                <a:cubicBezTo>
                  <a:pt x="21703" y="42848"/>
                  <a:pt x="21656" y="42861"/>
                  <a:pt x="21612" y="42873"/>
                </a:cubicBezTo>
                <a:cubicBezTo>
                  <a:pt x="21503" y="42898"/>
                  <a:pt x="21392" y="42911"/>
                  <a:pt x="21278" y="42911"/>
                </a:cubicBezTo>
                <a:cubicBezTo>
                  <a:pt x="20709" y="42911"/>
                  <a:pt x="20081" y="42593"/>
                  <a:pt x="19463" y="41983"/>
                </a:cubicBezTo>
                <a:cubicBezTo>
                  <a:pt x="20690" y="41627"/>
                  <a:pt x="21927" y="41169"/>
                  <a:pt x="23162" y="40612"/>
                </a:cubicBezTo>
                <a:close/>
                <a:moveTo>
                  <a:pt x="6499" y="41144"/>
                </a:moveTo>
                <a:lnTo>
                  <a:pt x="6499" y="41144"/>
                </a:lnTo>
                <a:cubicBezTo>
                  <a:pt x="7389" y="41666"/>
                  <a:pt x="8373" y="42077"/>
                  <a:pt x="9438" y="42365"/>
                </a:cubicBezTo>
                <a:cubicBezTo>
                  <a:pt x="9652" y="42584"/>
                  <a:pt x="9883" y="42767"/>
                  <a:pt x="10129" y="42914"/>
                </a:cubicBezTo>
                <a:cubicBezTo>
                  <a:pt x="10047" y="42887"/>
                  <a:pt x="9973" y="42861"/>
                  <a:pt x="9904" y="42834"/>
                </a:cubicBezTo>
                <a:cubicBezTo>
                  <a:pt x="9335" y="42615"/>
                  <a:pt x="8533" y="42272"/>
                  <a:pt x="7909" y="41978"/>
                </a:cubicBezTo>
                <a:cubicBezTo>
                  <a:pt x="7445" y="41759"/>
                  <a:pt x="6924" y="41436"/>
                  <a:pt x="6499" y="41144"/>
                </a:cubicBezTo>
                <a:close/>
                <a:moveTo>
                  <a:pt x="9630" y="42417"/>
                </a:moveTo>
                <a:cubicBezTo>
                  <a:pt x="9903" y="42487"/>
                  <a:pt x="10181" y="42549"/>
                  <a:pt x="10461" y="42605"/>
                </a:cubicBezTo>
                <a:cubicBezTo>
                  <a:pt x="11385" y="42783"/>
                  <a:pt x="12343" y="42873"/>
                  <a:pt x="13330" y="42884"/>
                </a:cubicBezTo>
                <a:cubicBezTo>
                  <a:pt x="12934" y="43073"/>
                  <a:pt x="12525" y="43195"/>
                  <a:pt x="12110" y="43240"/>
                </a:cubicBezTo>
                <a:cubicBezTo>
                  <a:pt x="11985" y="43254"/>
                  <a:pt x="11861" y="43261"/>
                  <a:pt x="11739" y="43261"/>
                </a:cubicBezTo>
                <a:cubicBezTo>
                  <a:pt x="11506" y="43261"/>
                  <a:pt x="11278" y="43236"/>
                  <a:pt x="11056" y="43186"/>
                </a:cubicBezTo>
                <a:cubicBezTo>
                  <a:pt x="10984" y="43167"/>
                  <a:pt x="10914" y="43146"/>
                  <a:pt x="10845" y="43128"/>
                </a:cubicBezTo>
                <a:cubicBezTo>
                  <a:pt x="10404" y="42993"/>
                  <a:pt x="9997" y="42755"/>
                  <a:pt x="9630" y="42417"/>
                </a:cubicBezTo>
                <a:close/>
                <a:moveTo>
                  <a:pt x="19360" y="42018"/>
                </a:moveTo>
                <a:cubicBezTo>
                  <a:pt x="19960" y="42623"/>
                  <a:pt x="20575" y="42959"/>
                  <a:pt x="21143" y="43008"/>
                </a:cubicBezTo>
                <a:cubicBezTo>
                  <a:pt x="21093" y="43017"/>
                  <a:pt x="21044" y="43030"/>
                  <a:pt x="21000" y="43040"/>
                </a:cubicBezTo>
                <a:cubicBezTo>
                  <a:pt x="20591" y="43143"/>
                  <a:pt x="19993" y="43284"/>
                  <a:pt x="19535" y="43368"/>
                </a:cubicBezTo>
                <a:cubicBezTo>
                  <a:pt x="19010" y="43464"/>
                  <a:pt x="18264" y="43586"/>
                  <a:pt x="17691" y="43640"/>
                </a:cubicBezTo>
                <a:cubicBezTo>
                  <a:pt x="17279" y="43679"/>
                  <a:pt x="16717" y="43730"/>
                  <a:pt x="16299" y="43739"/>
                </a:cubicBezTo>
                <a:cubicBezTo>
                  <a:pt x="16136" y="43742"/>
                  <a:pt x="15858" y="43747"/>
                  <a:pt x="15541" y="43747"/>
                </a:cubicBezTo>
                <a:cubicBezTo>
                  <a:pt x="15162" y="43747"/>
                  <a:pt x="14727" y="43740"/>
                  <a:pt x="14359" y="43715"/>
                </a:cubicBezTo>
                <a:cubicBezTo>
                  <a:pt x="13956" y="43687"/>
                  <a:pt x="12994" y="43621"/>
                  <a:pt x="11785" y="43362"/>
                </a:cubicBezTo>
                <a:cubicBezTo>
                  <a:pt x="11897" y="43361"/>
                  <a:pt x="12012" y="43354"/>
                  <a:pt x="12125" y="43342"/>
                </a:cubicBezTo>
                <a:cubicBezTo>
                  <a:pt x="12610" y="43287"/>
                  <a:pt x="13090" y="43133"/>
                  <a:pt x="13550" y="42887"/>
                </a:cubicBezTo>
                <a:cubicBezTo>
                  <a:pt x="15412" y="42883"/>
                  <a:pt x="17369" y="42586"/>
                  <a:pt x="19360" y="42018"/>
                </a:cubicBezTo>
                <a:close/>
                <a:moveTo>
                  <a:pt x="28685" y="1"/>
                </a:moveTo>
                <a:cubicBezTo>
                  <a:pt x="28577" y="1"/>
                  <a:pt x="28468" y="2"/>
                  <a:pt x="28359" y="4"/>
                </a:cubicBezTo>
                <a:cubicBezTo>
                  <a:pt x="28161" y="4"/>
                  <a:pt x="27971" y="5"/>
                  <a:pt x="27800" y="10"/>
                </a:cubicBezTo>
                <a:cubicBezTo>
                  <a:pt x="27397" y="19"/>
                  <a:pt x="26832" y="60"/>
                  <a:pt x="26397" y="110"/>
                </a:cubicBezTo>
                <a:cubicBezTo>
                  <a:pt x="25778" y="181"/>
                  <a:pt x="25053" y="288"/>
                  <a:pt x="24547" y="382"/>
                </a:cubicBezTo>
                <a:cubicBezTo>
                  <a:pt x="24083" y="467"/>
                  <a:pt x="23492" y="600"/>
                  <a:pt x="23074" y="710"/>
                </a:cubicBezTo>
                <a:cubicBezTo>
                  <a:pt x="22907" y="754"/>
                  <a:pt x="22679" y="816"/>
                  <a:pt x="22429" y="885"/>
                </a:cubicBezTo>
                <a:lnTo>
                  <a:pt x="22368" y="901"/>
                </a:lnTo>
                <a:cubicBezTo>
                  <a:pt x="22023" y="1000"/>
                  <a:pt x="21642" y="1115"/>
                  <a:pt x="21322" y="1225"/>
                </a:cubicBezTo>
                <a:cubicBezTo>
                  <a:pt x="20375" y="1556"/>
                  <a:pt x="19146" y="2066"/>
                  <a:pt x="18309" y="2432"/>
                </a:cubicBezTo>
                <a:cubicBezTo>
                  <a:pt x="17945" y="2593"/>
                  <a:pt x="17501" y="2827"/>
                  <a:pt x="17110" y="3034"/>
                </a:cubicBezTo>
                <a:cubicBezTo>
                  <a:pt x="16941" y="3124"/>
                  <a:pt x="16779" y="3209"/>
                  <a:pt x="16632" y="3284"/>
                </a:cubicBezTo>
                <a:cubicBezTo>
                  <a:pt x="16152" y="3531"/>
                  <a:pt x="15535" y="3909"/>
                  <a:pt x="15049" y="4211"/>
                </a:cubicBezTo>
                <a:cubicBezTo>
                  <a:pt x="14736" y="4406"/>
                  <a:pt x="14368" y="4653"/>
                  <a:pt x="14014" y="4893"/>
                </a:cubicBezTo>
                <a:cubicBezTo>
                  <a:pt x="13850" y="5004"/>
                  <a:pt x="13690" y="5112"/>
                  <a:pt x="13547" y="5208"/>
                </a:cubicBezTo>
                <a:cubicBezTo>
                  <a:pt x="13091" y="5509"/>
                  <a:pt x="12530" y="5945"/>
                  <a:pt x="12041" y="6330"/>
                </a:cubicBezTo>
                <a:cubicBezTo>
                  <a:pt x="12037" y="6333"/>
                  <a:pt x="12035" y="6336"/>
                  <a:pt x="12032" y="6338"/>
                </a:cubicBezTo>
                <a:cubicBezTo>
                  <a:pt x="11607" y="6673"/>
                  <a:pt x="11037" y="7150"/>
                  <a:pt x="10607" y="7525"/>
                </a:cubicBezTo>
                <a:cubicBezTo>
                  <a:pt x="10204" y="7878"/>
                  <a:pt x="9660" y="8379"/>
                  <a:pt x="9257" y="8775"/>
                </a:cubicBezTo>
                <a:cubicBezTo>
                  <a:pt x="9077" y="8948"/>
                  <a:pt x="8455" y="9562"/>
                  <a:pt x="7989" y="10079"/>
                </a:cubicBezTo>
                <a:cubicBezTo>
                  <a:pt x="7481" y="10643"/>
                  <a:pt x="7084" y="11094"/>
                  <a:pt x="6808" y="11427"/>
                </a:cubicBezTo>
                <a:cubicBezTo>
                  <a:pt x="6461" y="11846"/>
                  <a:pt x="6021" y="12381"/>
                  <a:pt x="5715" y="12815"/>
                </a:cubicBezTo>
                <a:cubicBezTo>
                  <a:pt x="5619" y="12951"/>
                  <a:pt x="5512" y="13095"/>
                  <a:pt x="5400" y="13249"/>
                </a:cubicBezTo>
                <a:cubicBezTo>
                  <a:pt x="5150" y="13593"/>
                  <a:pt x="4891" y="13948"/>
                  <a:pt x="4696" y="14257"/>
                </a:cubicBezTo>
                <a:cubicBezTo>
                  <a:pt x="4525" y="14527"/>
                  <a:pt x="4343" y="14823"/>
                  <a:pt x="4160" y="15125"/>
                </a:cubicBezTo>
                <a:cubicBezTo>
                  <a:pt x="4123" y="15160"/>
                  <a:pt x="4091" y="15198"/>
                  <a:pt x="4068" y="15241"/>
                </a:cubicBezTo>
                <a:cubicBezTo>
                  <a:pt x="4043" y="15280"/>
                  <a:pt x="4026" y="15323"/>
                  <a:pt x="4013" y="15370"/>
                </a:cubicBezTo>
                <a:cubicBezTo>
                  <a:pt x="3635" y="16000"/>
                  <a:pt x="3260" y="16645"/>
                  <a:pt x="2975" y="17160"/>
                </a:cubicBezTo>
                <a:cubicBezTo>
                  <a:pt x="2725" y="17615"/>
                  <a:pt x="2432" y="18243"/>
                  <a:pt x="2230" y="18691"/>
                </a:cubicBezTo>
                <a:cubicBezTo>
                  <a:pt x="2008" y="19187"/>
                  <a:pt x="1739" y="19837"/>
                  <a:pt x="1561" y="20309"/>
                </a:cubicBezTo>
                <a:cubicBezTo>
                  <a:pt x="1379" y="20792"/>
                  <a:pt x="1180" y="21365"/>
                  <a:pt x="1055" y="21773"/>
                </a:cubicBezTo>
                <a:cubicBezTo>
                  <a:pt x="960" y="22086"/>
                  <a:pt x="723" y="22876"/>
                  <a:pt x="586" y="23491"/>
                </a:cubicBezTo>
                <a:cubicBezTo>
                  <a:pt x="482" y="23963"/>
                  <a:pt x="364" y="24501"/>
                  <a:pt x="298" y="24913"/>
                </a:cubicBezTo>
                <a:cubicBezTo>
                  <a:pt x="280" y="25024"/>
                  <a:pt x="245" y="25250"/>
                  <a:pt x="207" y="25530"/>
                </a:cubicBezTo>
                <a:cubicBezTo>
                  <a:pt x="192" y="25609"/>
                  <a:pt x="180" y="25688"/>
                  <a:pt x="173" y="25769"/>
                </a:cubicBezTo>
                <a:cubicBezTo>
                  <a:pt x="130" y="26083"/>
                  <a:pt x="90" y="26433"/>
                  <a:pt x="67" y="26744"/>
                </a:cubicBezTo>
                <a:cubicBezTo>
                  <a:pt x="34" y="27134"/>
                  <a:pt x="1" y="27686"/>
                  <a:pt x="1" y="28095"/>
                </a:cubicBezTo>
                <a:cubicBezTo>
                  <a:pt x="1" y="28199"/>
                  <a:pt x="1" y="28307"/>
                  <a:pt x="2" y="28414"/>
                </a:cubicBezTo>
                <a:lnTo>
                  <a:pt x="2" y="28512"/>
                </a:lnTo>
                <a:cubicBezTo>
                  <a:pt x="2" y="28749"/>
                  <a:pt x="8" y="28985"/>
                  <a:pt x="18" y="29218"/>
                </a:cubicBezTo>
                <a:cubicBezTo>
                  <a:pt x="30" y="29514"/>
                  <a:pt x="46" y="29799"/>
                  <a:pt x="76" y="30051"/>
                </a:cubicBezTo>
                <a:cubicBezTo>
                  <a:pt x="84" y="30133"/>
                  <a:pt x="93" y="30222"/>
                  <a:pt x="105" y="30316"/>
                </a:cubicBezTo>
                <a:cubicBezTo>
                  <a:pt x="140" y="30639"/>
                  <a:pt x="180" y="31007"/>
                  <a:pt x="236" y="31295"/>
                </a:cubicBezTo>
                <a:cubicBezTo>
                  <a:pt x="349" y="31882"/>
                  <a:pt x="520" y="32735"/>
                  <a:pt x="714" y="33353"/>
                </a:cubicBezTo>
                <a:lnTo>
                  <a:pt x="718" y="33374"/>
                </a:lnTo>
                <a:cubicBezTo>
                  <a:pt x="821" y="33705"/>
                  <a:pt x="961" y="34156"/>
                  <a:pt x="1099" y="34478"/>
                </a:cubicBezTo>
                <a:cubicBezTo>
                  <a:pt x="1333" y="35021"/>
                  <a:pt x="1657" y="35705"/>
                  <a:pt x="1944" y="36267"/>
                </a:cubicBezTo>
                <a:cubicBezTo>
                  <a:pt x="1986" y="36360"/>
                  <a:pt x="2033" y="36449"/>
                  <a:pt x="2085" y="36539"/>
                </a:cubicBezTo>
                <a:lnTo>
                  <a:pt x="2092" y="36551"/>
                </a:lnTo>
                <a:cubicBezTo>
                  <a:pt x="2230" y="36688"/>
                  <a:pt x="2344" y="36899"/>
                  <a:pt x="2454" y="37105"/>
                </a:cubicBezTo>
                <a:cubicBezTo>
                  <a:pt x="2538" y="37260"/>
                  <a:pt x="2616" y="37407"/>
                  <a:pt x="2707" y="37524"/>
                </a:cubicBezTo>
                <a:cubicBezTo>
                  <a:pt x="2901" y="37786"/>
                  <a:pt x="3126" y="38073"/>
                  <a:pt x="3354" y="38354"/>
                </a:cubicBezTo>
                <a:cubicBezTo>
                  <a:pt x="3594" y="38673"/>
                  <a:pt x="3851" y="38979"/>
                  <a:pt x="4123" y="39267"/>
                </a:cubicBezTo>
                <a:cubicBezTo>
                  <a:pt x="4134" y="39279"/>
                  <a:pt x="4144" y="39290"/>
                  <a:pt x="4153" y="39301"/>
                </a:cubicBezTo>
                <a:cubicBezTo>
                  <a:pt x="4406" y="39584"/>
                  <a:pt x="4774" y="39913"/>
                  <a:pt x="5099" y="40199"/>
                </a:cubicBezTo>
                <a:cubicBezTo>
                  <a:pt x="5358" y="40424"/>
                  <a:pt x="5724" y="40707"/>
                  <a:pt x="5984" y="40905"/>
                </a:cubicBezTo>
                <a:cubicBezTo>
                  <a:pt x="6440" y="41247"/>
                  <a:pt x="7205" y="41759"/>
                  <a:pt x="7862" y="42068"/>
                </a:cubicBezTo>
                <a:cubicBezTo>
                  <a:pt x="8488" y="42362"/>
                  <a:pt x="9291" y="42708"/>
                  <a:pt x="9864" y="42928"/>
                </a:cubicBezTo>
                <a:cubicBezTo>
                  <a:pt x="10091" y="43015"/>
                  <a:pt x="10397" y="43112"/>
                  <a:pt x="10801" y="43223"/>
                </a:cubicBezTo>
                <a:cubicBezTo>
                  <a:pt x="10879" y="43246"/>
                  <a:pt x="10959" y="43268"/>
                  <a:pt x="11037" y="43284"/>
                </a:cubicBezTo>
                <a:cubicBezTo>
                  <a:pt x="12585" y="43693"/>
                  <a:pt x="13865" y="43780"/>
                  <a:pt x="14346" y="43812"/>
                </a:cubicBezTo>
                <a:cubicBezTo>
                  <a:pt x="14724" y="43839"/>
                  <a:pt x="15173" y="43846"/>
                  <a:pt x="15558" y="43846"/>
                </a:cubicBezTo>
                <a:cubicBezTo>
                  <a:pt x="15867" y="43846"/>
                  <a:pt x="16138" y="43840"/>
                  <a:pt x="16298" y="43839"/>
                </a:cubicBezTo>
                <a:cubicBezTo>
                  <a:pt x="16719" y="43829"/>
                  <a:pt x="17285" y="43777"/>
                  <a:pt x="17698" y="43739"/>
                </a:cubicBezTo>
                <a:cubicBezTo>
                  <a:pt x="18273" y="43686"/>
                  <a:pt x="19022" y="43561"/>
                  <a:pt x="19549" y="43467"/>
                </a:cubicBezTo>
                <a:cubicBezTo>
                  <a:pt x="20007" y="43384"/>
                  <a:pt x="20611" y="43243"/>
                  <a:pt x="21021" y="43137"/>
                </a:cubicBezTo>
                <a:cubicBezTo>
                  <a:pt x="21200" y="43092"/>
                  <a:pt x="21412" y="43034"/>
                  <a:pt x="21634" y="42971"/>
                </a:cubicBezTo>
                <a:cubicBezTo>
                  <a:pt x="21678" y="42959"/>
                  <a:pt x="21721" y="42949"/>
                  <a:pt x="21764" y="42934"/>
                </a:cubicBezTo>
                <a:cubicBezTo>
                  <a:pt x="21767" y="42931"/>
                  <a:pt x="21771" y="42930"/>
                  <a:pt x="21774" y="42930"/>
                </a:cubicBezTo>
                <a:cubicBezTo>
                  <a:pt x="22103" y="42834"/>
                  <a:pt x="22454" y="42725"/>
                  <a:pt x="22771" y="42621"/>
                </a:cubicBezTo>
                <a:cubicBezTo>
                  <a:pt x="23273" y="42456"/>
                  <a:pt x="23866" y="42239"/>
                  <a:pt x="24282" y="42067"/>
                </a:cubicBezTo>
                <a:cubicBezTo>
                  <a:pt x="24513" y="41971"/>
                  <a:pt x="25311" y="41637"/>
                  <a:pt x="25944" y="41338"/>
                </a:cubicBezTo>
                <a:cubicBezTo>
                  <a:pt x="26384" y="41130"/>
                  <a:pt x="26994" y="40818"/>
                  <a:pt x="27463" y="40560"/>
                </a:cubicBezTo>
                <a:cubicBezTo>
                  <a:pt x="27934" y="40303"/>
                  <a:pt x="28569" y="39929"/>
                  <a:pt x="29045" y="39634"/>
                </a:cubicBezTo>
                <a:cubicBezTo>
                  <a:pt x="29712" y="39216"/>
                  <a:pt x="30205" y="38891"/>
                  <a:pt x="30548" y="38635"/>
                </a:cubicBezTo>
                <a:cubicBezTo>
                  <a:pt x="30679" y="38539"/>
                  <a:pt x="30820" y="38435"/>
                  <a:pt x="30970" y="38326"/>
                </a:cubicBezTo>
                <a:cubicBezTo>
                  <a:pt x="31330" y="38061"/>
                  <a:pt x="31738" y="37764"/>
                  <a:pt x="32052" y="37516"/>
                </a:cubicBezTo>
                <a:cubicBezTo>
                  <a:pt x="32055" y="37514"/>
                  <a:pt x="32058" y="37510"/>
                  <a:pt x="32061" y="37508"/>
                </a:cubicBezTo>
                <a:cubicBezTo>
                  <a:pt x="32473" y="37185"/>
                  <a:pt x="33066" y="36710"/>
                  <a:pt x="33487" y="36320"/>
                </a:cubicBezTo>
                <a:cubicBezTo>
                  <a:pt x="33612" y="36205"/>
                  <a:pt x="33750" y="36082"/>
                  <a:pt x="33897" y="35949"/>
                </a:cubicBezTo>
                <a:cubicBezTo>
                  <a:pt x="34228" y="35651"/>
                  <a:pt x="34571" y="35342"/>
                  <a:pt x="34840" y="35068"/>
                </a:cubicBezTo>
                <a:cubicBezTo>
                  <a:pt x="35530" y="34361"/>
                  <a:pt x="36534" y="33293"/>
                  <a:pt x="37284" y="32419"/>
                </a:cubicBezTo>
                <a:cubicBezTo>
                  <a:pt x="37662" y="31979"/>
                  <a:pt x="38133" y="31362"/>
                  <a:pt x="38379" y="31032"/>
                </a:cubicBezTo>
                <a:cubicBezTo>
                  <a:pt x="38707" y="30594"/>
                  <a:pt x="39119" y="30032"/>
                  <a:pt x="39398" y="29589"/>
                </a:cubicBezTo>
                <a:cubicBezTo>
                  <a:pt x="39564" y="29323"/>
                  <a:pt x="39747" y="29029"/>
                  <a:pt x="39930" y="28723"/>
                </a:cubicBezTo>
                <a:cubicBezTo>
                  <a:pt x="39969" y="28689"/>
                  <a:pt x="40001" y="28649"/>
                  <a:pt x="40026" y="28605"/>
                </a:cubicBezTo>
                <a:cubicBezTo>
                  <a:pt x="40050" y="28565"/>
                  <a:pt x="40069" y="28521"/>
                  <a:pt x="40079" y="28473"/>
                </a:cubicBezTo>
                <a:cubicBezTo>
                  <a:pt x="40450" y="27858"/>
                  <a:pt x="40820" y="27218"/>
                  <a:pt x="41116" y="26684"/>
                </a:cubicBezTo>
                <a:cubicBezTo>
                  <a:pt x="41290" y="26372"/>
                  <a:pt x="41472" y="25984"/>
                  <a:pt x="41648" y="25607"/>
                </a:cubicBezTo>
                <a:cubicBezTo>
                  <a:pt x="41723" y="25446"/>
                  <a:pt x="41796" y="25293"/>
                  <a:pt x="41862" y="25154"/>
                </a:cubicBezTo>
                <a:cubicBezTo>
                  <a:pt x="42031" y="24806"/>
                  <a:pt x="42238" y="24307"/>
                  <a:pt x="42481" y="23669"/>
                </a:cubicBezTo>
                <a:cubicBezTo>
                  <a:pt x="42675" y="23156"/>
                  <a:pt x="42894" y="22529"/>
                  <a:pt x="43035" y="22071"/>
                </a:cubicBezTo>
                <a:cubicBezTo>
                  <a:pt x="43187" y="21585"/>
                  <a:pt x="43349" y="21007"/>
                  <a:pt x="43446" y="20601"/>
                </a:cubicBezTo>
                <a:cubicBezTo>
                  <a:pt x="43569" y="20089"/>
                  <a:pt x="43703" y="19411"/>
                  <a:pt x="43793" y="18931"/>
                </a:cubicBezTo>
                <a:cubicBezTo>
                  <a:pt x="43867" y="18543"/>
                  <a:pt x="43943" y="17984"/>
                  <a:pt x="43987" y="17507"/>
                </a:cubicBezTo>
                <a:cubicBezTo>
                  <a:pt x="44009" y="17268"/>
                  <a:pt x="44083" y="16429"/>
                  <a:pt x="44090" y="15750"/>
                </a:cubicBezTo>
                <a:cubicBezTo>
                  <a:pt x="44109" y="14292"/>
                  <a:pt x="43989" y="13371"/>
                  <a:pt x="43862" y="12551"/>
                </a:cubicBezTo>
                <a:cubicBezTo>
                  <a:pt x="43811" y="12211"/>
                  <a:pt x="43717" y="11711"/>
                  <a:pt x="43612" y="11325"/>
                </a:cubicBezTo>
                <a:cubicBezTo>
                  <a:pt x="43459" y="10763"/>
                  <a:pt x="43212" y="9979"/>
                  <a:pt x="42997" y="9371"/>
                </a:cubicBezTo>
                <a:cubicBezTo>
                  <a:pt x="42771" y="8726"/>
                  <a:pt x="42372" y="7942"/>
                  <a:pt x="42057" y="7391"/>
                </a:cubicBezTo>
                <a:cubicBezTo>
                  <a:pt x="42053" y="7379"/>
                  <a:pt x="42044" y="7366"/>
                  <a:pt x="42040" y="7355"/>
                </a:cubicBezTo>
                <a:cubicBezTo>
                  <a:pt x="42035" y="7350"/>
                  <a:pt x="42034" y="7344"/>
                  <a:pt x="42031" y="7341"/>
                </a:cubicBezTo>
                <a:cubicBezTo>
                  <a:pt x="42010" y="7304"/>
                  <a:pt x="41988" y="7267"/>
                  <a:pt x="41966" y="7230"/>
                </a:cubicBezTo>
                <a:cubicBezTo>
                  <a:pt x="41962" y="7225"/>
                  <a:pt x="41960" y="7222"/>
                  <a:pt x="41957" y="7216"/>
                </a:cubicBezTo>
                <a:cubicBezTo>
                  <a:pt x="41597" y="6605"/>
                  <a:pt x="41100" y="5889"/>
                  <a:pt x="40700" y="5402"/>
                </a:cubicBezTo>
                <a:cubicBezTo>
                  <a:pt x="40498" y="5159"/>
                  <a:pt x="40195" y="4808"/>
                  <a:pt x="39939" y="4546"/>
                </a:cubicBezTo>
                <a:cubicBezTo>
                  <a:pt x="39914" y="4518"/>
                  <a:pt x="39886" y="4492"/>
                  <a:pt x="39861" y="4465"/>
                </a:cubicBezTo>
                <a:cubicBezTo>
                  <a:pt x="39857" y="4461"/>
                  <a:pt x="39854" y="4455"/>
                  <a:pt x="39848" y="4452"/>
                </a:cubicBezTo>
                <a:lnTo>
                  <a:pt x="39822" y="4427"/>
                </a:lnTo>
                <a:cubicBezTo>
                  <a:pt x="39489" y="4087"/>
                  <a:pt x="39211" y="3827"/>
                  <a:pt x="38995" y="3649"/>
                </a:cubicBezTo>
                <a:cubicBezTo>
                  <a:pt x="38560" y="3290"/>
                  <a:pt x="37829" y="2690"/>
                  <a:pt x="37237" y="2352"/>
                </a:cubicBezTo>
                <a:cubicBezTo>
                  <a:pt x="37143" y="2299"/>
                  <a:pt x="37042" y="2238"/>
                  <a:pt x="36936" y="2174"/>
                </a:cubicBezTo>
                <a:cubicBezTo>
                  <a:pt x="36696" y="2031"/>
                  <a:pt x="36450" y="1884"/>
                  <a:pt x="36233" y="1781"/>
                </a:cubicBezTo>
                <a:cubicBezTo>
                  <a:pt x="35680" y="1516"/>
                  <a:pt x="34869" y="1141"/>
                  <a:pt x="34229" y="920"/>
                </a:cubicBezTo>
                <a:cubicBezTo>
                  <a:pt x="33934" y="819"/>
                  <a:pt x="33529" y="685"/>
                  <a:pt x="33191" y="597"/>
                </a:cubicBezTo>
                <a:cubicBezTo>
                  <a:pt x="33144" y="584"/>
                  <a:pt x="33100" y="573"/>
                  <a:pt x="33054" y="561"/>
                </a:cubicBezTo>
                <a:cubicBezTo>
                  <a:pt x="32305" y="385"/>
                  <a:pt x="31555" y="236"/>
                  <a:pt x="31046" y="164"/>
                </a:cubicBezTo>
                <a:cubicBezTo>
                  <a:pt x="30721" y="119"/>
                  <a:pt x="30201" y="58"/>
                  <a:pt x="29781" y="38"/>
                </a:cubicBezTo>
                <a:cubicBezTo>
                  <a:pt x="29421" y="13"/>
                  <a:pt x="29055" y="1"/>
                  <a:pt x="286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6" name="Google Shape;7256;p9"/>
          <p:cNvGrpSpPr/>
          <p:nvPr/>
        </p:nvGrpSpPr>
        <p:grpSpPr>
          <a:xfrm flipH="1">
            <a:off x="6982455" y="3797245"/>
            <a:ext cx="1815305" cy="1815305"/>
            <a:chOff x="1948138" y="3941575"/>
            <a:chExt cx="1042500" cy="1042500"/>
          </a:xfrm>
        </p:grpSpPr>
        <p:sp>
          <p:nvSpPr>
            <p:cNvPr id="7257" name="Google Shape;7257;p9"/>
            <p:cNvSpPr/>
            <p:nvPr/>
          </p:nvSpPr>
          <p:spPr>
            <a:xfrm>
              <a:off x="1948138" y="3941575"/>
              <a:ext cx="1042500" cy="1042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9"/>
            <p:cNvSpPr/>
            <p:nvPr/>
          </p:nvSpPr>
          <p:spPr>
            <a:xfrm>
              <a:off x="1949400" y="3942925"/>
              <a:ext cx="1039975" cy="1039800"/>
            </a:xfrm>
            <a:custGeom>
              <a:avLst/>
              <a:gdLst/>
              <a:ahLst/>
              <a:cxnLst/>
              <a:rect l="l" t="t" r="r" b="b"/>
              <a:pathLst>
                <a:path w="41599" h="41592" extrusionOk="0">
                  <a:moveTo>
                    <a:pt x="21558" y="114"/>
                  </a:moveTo>
                  <a:cubicBezTo>
                    <a:pt x="21695" y="116"/>
                    <a:pt x="21846" y="123"/>
                    <a:pt x="22002" y="135"/>
                  </a:cubicBezTo>
                  <a:cubicBezTo>
                    <a:pt x="22036" y="138"/>
                    <a:pt x="22066" y="141"/>
                    <a:pt x="22093" y="144"/>
                  </a:cubicBezTo>
                  <a:cubicBezTo>
                    <a:pt x="22191" y="152"/>
                    <a:pt x="22295" y="163"/>
                    <a:pt x="22404" y="172"/>
                  </a:cubicBezTo>
                  <a:cubicBezTo>
                    <a:pt x="22764" y="202"/>
                    <a:pt x="23172" y="238"/>
                    <a:pt x="23492" y="282"/>
                  </a:cubicBezTo>
                  <a:cubicBezTo>
                    <a:pt x="23979" y="350"/>
                    <a:pt x="24641" y="466"/>
                    <a:pt x="25140" y="569"/>
                  </a:cubicBezTo>
                  <a:cubicBezTo>
                    <a:pt x="25178" y="576"/>
                    <a:pt x="25216" y="585"/>
                    <a:pt x="25256" y="592"/>
                  </a:cubicBezTo>
                  <a:cubicBezTo>
                    <a:pt x="25294" y="601"/>
                    <a:pt x="25334" y="611"/>
                    <a:pt x="25374" y="620"/>
                  </a:cubicBezTo>
                  <a:cubicBezTo>
                    <a:pt x="25368" y="620"/>
                    <a:pt x="25360" y="620"/>
                    <a:pt x="25354" y="619"/>
                  </a:cubicBezTo>
                  <a:lnTo>
                    <a:pt x="25343" y="619"/>
                  </a:lnTo>
                  <a:cubicBezTo>
                    <a:pt x="25309" y="616"/>
                    <a:pt x="25272" y="616"/>
                    <a:pt x="25237" y="614"/>
                  </a:cubicBezTo>
                  <a:lnTo>
                    <a:pt x="25103" y="614"/>
                  </a:lnTo>
                  <a:cubicBezTo>
                    <a:pt x="25066" y="614"/>
                    <a:pt x="25029" y="614"/>
                    <a:pt x="24990" y="616"/>
                  </a:cubicBezTo>
                  <a:lnTo>
                    <a:pt x="24981" y="616"/>
                  </a:lnTo>
                  <a:cubicBezTo>
                    <a:pt x="24944" y="619"/>
                    <a:pt x="24907" y="619"/>
                    <a:pt x="24869" y="620"/>
                  </a:cubicBezTo>
                  <a:lnTo>
                    <a:pt x="24860" y="620"/>
                  </a:lnTo>
                  <a:cubicBezTo>
                    <a:pt x="24823" y="622"/>
                    <a:pt x="24784" y="623"/>
                    <a:pt x="24747" y="628"/>
                  </a:cubicBezTo>
                  <a:lnTo>
                    <a:pt x="24738" y="628"/>
                  </a:lnTo>
                  <a:cubicBezTo>
                    <a:pt x="24701" y="629"/>
                    <a:pt x="24663" y="633"/>
                    <a:pt x="24626" y="636"/>
                  </a:cubicBezTo>
                  <a:lnTo>
                    <a:pt x="24615" y="636"/>
                  </a:lnTo>
                  <a:lnTo>
                    <a:pt x="24504" y="648"/>
                  </a:lnTo>
                  <a:cubicBezTo>
                    <a:pt x="24501" y="648"/>
                    <a:pt x="24497" y="648"/>
                    <a:pt x="24492" y="650"/>
                  </a:cubicBezTo>
                  <a:cubicBezTo>
                    <a:pt x="24456" y="653"/>
                    <a:pt x="24419" y="658"/>
                    <a:pt x="24382" y="664"/>
                  </a:cubicBezTo>
                  <a:cubicBezTo>
                    <a:pt x="24378" y="664"/>
                    <a:pt x="24372" y="666"/>
                    <a:pt x="24369" y="666"/>
                  </a:cubicBezTo>
                  <a:cubicBezTo>
                    <a:pt x="24362" y="667"/>
                    <a:pt x="24353" y="667"/>
                    <a:pt x="24345" y="670"/>
                  </a:cubicBezTo>
                  <a:cubicBezTo>
                    <a:pt x="23383" y="398"/>
                    <a:pt x="22445" y="211"/>
                    <a:pt x="21539" y="114"/>
                  </a:cubicBezTo>
                  <a:close/>
                  <a:moveTo>
                    <a:pt x="20061" y="133"/>
                  </a:moveTo>
                  <a:cubicBezTo>
                    <a:pt x="21347" y="133"/>
                    <a:pt x="22705" y="325"/>
                    <a:pt x="24119" y="710"/>
                  </a:cubicBezTo>
                  <a:cubicBezTo>
                    <a:pt x="24087" y="716"/>
                    <a:pt x="24053" y="723"/>
                    <a:pt x="24020" y="731"/>
                  </a:cubicBezTo>
                  <a:cubicBezTo>
                    <a:pt x="24014" y="732"/>
                    <a:pt x="24007" y="732"/>
                    <a:pt x="24001" y="733"/>
                  </a:cubicBezTo>
                  <a:lnTo>
                    <a:pt x="23897" y="756"/>
                  </a:lnTo>
                  <a:cubicBezTo>
                    <a:pt x="23889" y="758"/>
                    <a:pt x="23884" y="760"/>
                    <a:pt x="23876" y="760"/>
                  </a:cubicBezTo>
                  <a:cubicBezTo>
                    <a:pt x="23841" y="767"/>
                    <a:pt x="23807" y="776"/>
                    <a:pt x="23773" y="783"/>
                  </a:cubicBezTo>
                  <a:lnTo>
                    <a:pt x="23751" y="789"/>
                  </a:lnTo>
                  <a:cubicBezTo>
                    <a:pt x="23719" y="798"/>
                    <a:pt x="23683" y="806"/>
                    <a:pt x="23650" y="814"/>
                  </a:cubicBezTo>
                  <a:cubicBezTo>
                    <a:pt x="23642" y="817"/>
                    <a:pt x="23633" y="819"/>
                    <a:pt x="23626" y="820"/>
                  </a:cubicBezTo>
                  <a:cubicBezTo>
                    <a:pt x="23594" y="829"/>
                    <a:pt x="23560" y="839"/>
                    <a:pt x="23525" y="848"/>
                  </a:cubicBezTo>
                  <a:cubicBezTo>
                    <a:pt x="23516" y="850"/>
                    <a:pt x="23508" y="854"/>
                    <a:pt x="23500" y="856"/>
                  </a:cubicBezTo>
                  <a:cubicBezTo>
                    <a:pt x="23466" y="864"/>
                    <a:pt x="23433" y="876"/>
                    <a:pt x="23400" y="885"/>
                  </a:cubicBezTo>
                  <a:cubicBezTo>
                    <a:pt x="23391" y="888"/>
                    <a:pt x="23382" y="891"/>
                    <a:pt x="23373" y="892"/>
                  </a:cubicBezTo>
                  <a:cubicBezTo>
                    <a:pt x="23339" y="901"/>
                    <a:pt x="23308" y="913"/>
                    <a:pt x="23275" y="923"/>
                  </a:cubicBezTo>
                  <a:cubicBezTo>
                    <a:pt x="23266" y="928"/>
                    <a:pt x="23255" y="929"/>
                    <a:pt x="23245" y="932"/>
                  </a:cubicBezTo>
                  <a:cubicBezTo>
                    <a:pt x="23214" y="944"/>
                    <a:pt x="23182" y="954"/>
                    <a:pt x="23150" y="966"/>
                  </a:cubicBezTo>
                  <a:cubicBezTo>
                    <a:pt x="23139" y="969"/>
                    <a:pt x="23127" y="973"/>
                    <a:pt x="23119" y="976"/>
                  </a:cubicBezTo>
                  <a:lnTo>
                    <a:pt x="23025" y="1010"/>
                  </a:lnTo>
                  <a:cubicBezTo>
                    <a:pt x="23014" y="1013"/>
                    <a:pt x="23002" y="1017"/>
                    <a:pt x="22991" y="1023"/>
                  </a:cubicBezTo>
                  <a:cubicBezTo>
                    <a:pt x="22958" y="1034"/>
                    <a:pt x="22929" y="1047"/>
                    <a:pt x="22898" y="1057"/>
                  </a:cubicBezTo>
                  <a:cubicBezTo>
                    <a:pt x="22888" y="1063"/>
                    <a:pt x="22875" y="1067"/>
                    <a:pt x="22863" y="1070"/>
                  </a:cubicBezTo>
                  <a:cubicBezTo>
                    <a:pt x="22833" y="1082"/>
                    <a:pt x="22802" y="1094"/>
                    <a:pt x="22773" y="1107"/>
                  </a:cubicBezTo>
                  <a:cubicBezTo>
                    <a:pt x="22760" y="1113"/>
                    <a:pt x="22748" y="1119"/>
                    <a:pt x="22735" y="1122"/>
                  </a:cubicBezTo>
                  <a:lnTo>
                    <a:pt x="22647" y="1160"/>
                  </a:lnTo>
                  <a:lnTo>
                    <a:pt x="22608" y="1178"/>
                  </a:lnTo>
                  <a:cubicBezTo>
                    <a:pt x="22579" y="1189"/>
                    <a:pt x="22549" y="1203"/>
                    <a:pt x="22521" y="1216"/>
                  </a:cubicBezTo>
                  <a:cubicBezTo>
                    <a:pt x="22507" y="1222"/>
                    <a:pt x="22494" y="1229"/>
                    <a:pt x="22479" y="1234"/>
                  </a:cubicBezTo>
                  <a:cubicBezTo>
                    <a:pt x="22463" y="1241"/>
                    <a:pt x="22446" y="1248"/>
                    <a:pt x="22429" y="1259"/>
                  </a:cubicBezTo>
                  <a:cubicBezTo>
                    <a:pt x="21302" y="828"/>
                    <a:pt x="20162" y="554"/>
                    <a:pt x="19037" y="450"/>
                  </a:cubicBezTo>
                  <a:cubicBezTo>
                    <a:pt x="18680" y="416"/>
                    <a:pt x="18325" y="399"/>
                    <a:pt x="17972" y="399"/>
                  </a:cubicBezTo>
                  <a:cubicBezTo>
                    <a:pt x="17806" y="399"/>
                    <a:pt x="17641" y="402"/>
                    <a:pt x="17476" y="410"/>
                  </a:cubicBezTo>
                  <a:cubicBezTo>
                    <a:pt x="17744" y="348"/>
                    <a:pt x="18019" y="297"/>
                    <a:pt x="18300" y="254"/>
                  </a:cubicBezTo>
                  <a:cubicBezTo>
                    <a:pt x="18438" y="233"/>
                    <a:pt x="18578" y="216"/>
                    <a:pt x="18719" y="201"/>
                  </a:cubicBezTo>
                  <a:cubicBezTo>
                    <a:pt x="18808" y="197"/>
                    <a:pt x="18897" y="189"/>
                    <a:pt x="18993" y="182"/>
                  </a:cubicBezTo>
                  <a:cubicBezTo>
                    <a:pt x="19138" y="172"/>
                    <a:pt x="19291" y="158"/>
                    <a:pt x="19443" y="148"/>
                  </a:cubicBezTo>
                  <a:cubicBezTo>
                    <a:pt x="19647" y="138"/>
                    <a:pt x="19853" y="133"/>
                    <a:pt x="20061" y="133"/>
                  </a:cubicBezTo>
                  <a:close/>
                  <a:moveTo>
                    <a:pt x="24347" y="772"/>
                  </a:moveTo>
                  <a:cubicBezTo>
                    <a:pt x="25640" y="1139"/>
                    <a:pt x="26928" y="1651"/>
                    <a:pt x="28187" y="2293"/>
                  </a:cubicBezTo>
                  <a:cubicBezTo>
                    <a:pt x="27610" y="2180"/>
                    <a:pt x="27051" y="2123"/>
                    <a:pt x="26513" y="2123"/>
                  </a:cubicBezTo>
                  <a:cubicBezTo>
                    <a:pt x="26160" y="2123"/>
                    <a:pt x="25817" y="2147"/>
                    <a:pt x="25484" y="2197"/>
                  </a:cubicBezTo>
                  <a:cubicBezTo>
                    <a:pt x="25216" y="2238"/>
                    <a:pt x="24959" y="2293"/>
                    <a:pt x="24712" y="2363"/>
                  </a:cubicBezTo>
                  <a:cubicBezTo>
                    <a:pt x="24007" y="1948"/>
                    <a:pt x="23286" y="1600"/>
                    <a:pt x="22560" y="1313"/>
                  </a:cubicBezTo>
                  <a:cubicBezTo>
                    <a:pt x="22566" y="1312"/>
                    <a:pt x="22572" y="1307"/>
                    <a:pt x="22576" y="1306"/>
                  </a:cubicBezTo>
                  <a:cubicBezTo>
                    <a:pt x="22597" y="1292"/>
                    <a:pt x="22619" y="1284"/>
                    <a:pt x="22642" y="1275"/>
                  </a:cubicBezTo>
                  <a:cubicBezTo>
                    <a:pt x="22661" y="1266"/>
                    <a:pt x="22682" y="1259"/>
                    <a:pt x="22699" y="1251"/>
                  </a:cubicBezTo>
                  <a:cubicBezTo>
                    <a:pt x="22722" y="1241"/>
                    <a:pt x="22745" y="1231"/>
                    <a:pt x="22767" y="1222"/>
                  </a:cubicBezTo>
                  <a:cubicBezTo>
                    <a:pt x="22786" y="1214"/>
                    <a:pt x="22807" y="1206"/>
                    <a:pt x="22824" y="1197"/>
                  </a:cubicBezTo>
                  <a:cubicBezTo>
                    <a:pt x="22848" y="1188"/>
                    <a:pt x="22870" y="1179"/>
                    <a:pt x="22895" y="1169"/>
                  </a:cubicBezTo>
                  <a:cubicBezTo>
                    <a:pt x="22913" y="1163"/>
                    <a:pt x="22932" y="1154"/>
                    <a:pt x="22951" y="1148"/>
                  </a:cubicBezTo>
                  <a:cubicBezTo>
                    <a:pt x="22976" y="1138"/>
                    <a:pt x="22998" y="1129"/>
                    <a:pt x="23022" y="1122"/>
                  </a:cubicBezTo>
                  <a:cubicBezTo>
                    <a:pt x="23039" y="1114"/>
                    <a:pt x="23058" y="1107"/>
                    <a:pt x="23079" y="1101"/>
                  </a:cubicBezTo>
                  <a:cubicBezTo>
                    <a:pt x="23102" y="1092"/>
                    <a:pt x="23125" y="1085"/>
                    <a:pt x="23148" y="1076"/>
                  </a:cubicBezTo>
                  <a:cubicBezTo>
                    <a:pt x="23167" y="1069"/>
                    <a:pt x="23185" y="1063"/>
                    <a:pt x="23205" y="1056"/>
                  </a:cubicBezTo>
                  <a:cubicBezTo>
                    <a:pt x="23228" y="1048"/>
                    <a:pt x="23251" y="1039"/>
                    <a:pt x="23273" y="1032"/>
                  </a:cubicBezTo>
                  <a:cubicBezTo>
                    <a:pt x="23292" y="1026"/>
                    <a:pt x="23310" y="1019"/>
                    <a:pt x="23329" y="1013"/>
                  </a:cubicBezTo>
                  <a:cubicBezTo>
                    <a:pt x="23351" y="1006"/>
                    <a:pt x="23375" y="998"/>
                    <a:pt x="23397" y="991"/>
                  </a:cubicBezTo>
                  <a:lnTo>
                    <a:pt x="23451" y="975"/>
                  </a:lnTo>
                  <a:cubicBezTo>
                    <a:pt x="23473" y="967"/>
                    <a:pt x="23498" y="960"/>
                    <a:pt x="23520" y="954"/>
                  </a:cubicBezTo>
                  <a:cubicBezTo>
                    <a:pt x="23538" y="948"/>
                    <a:pt x="23557" y="944"/>
                    <a:pt x="23575" y="939"/>
                  </a:cubicBezTo>
                  <a:cubicBezTo>
                    <a:pt x="23598" y="932"/>
                    <a:pt x="23620" y="928"/>
                    <a:pt x="23645" y="919"/>
                  </a:cubicBezTo>
                  <a:cubicBezTo>
                    <a:pt x="23663" y="914"/>
                    <a:pt x="23682" y="910"/>
                    <a:pt x="23700" y="904"/>
                  </a:cubicBezTo>
                  <a:cubicBezTo>
                    <a:pt x="23723" y="900"/>
                    <a:pt x="23745" y="892"/>
                    <a:pt x="23770" y="886"/>
                  </a:cubicBezTo>
                  <a:cubicBezTo>
                    <a:pt x="23788" y="882"/>
                    <a:pt x="23807" y="878"/>
                    <a:pt x="23823" y="873"/>
                  </a:cubicBezTo>
                  <a:cubicBezTo>
                    <a:pt x="23847" y="867"/>
                    <a:pt x="23869" y="863"/>
                    <a:pt x="23892" y="857"/>
                  </a:cubicBezTo>
                  <a:cubicBezTo>
                    <a:pt x="23911" y="854"/>
                    <a:pt x="23928" y="850"/>
                    <a:pt x="23947" y="845"/>
                  </a:cubicBezTo>
                  <a:cubicBezTo>
                    <a:pt x="23970" y="841"/>
                    <a:pt x="23992" y="835"/>
                    <a:pt x="24016" y="831"/>
                  </a:cubicBezTo>
                  <a:cubicBezTo>
                    <a:pt x="24035" y="828"/>
                    <a:pt x="24051" y="823"/>
                    <a:pt x="24069" y="820"/>
                  </a:cubicBezTo>
                  <a:cubicBezTo>
                    <a:pt x="24094" y="816"/>
                    <a:pt x="24116" y="811"/>
                    <a:pt x="24139" y="807"/>
                  </a:cubicBezTo>
                  <a:cubicBezTo>
                    <a:pt x="24157" y="804"/>
                    <a:pt x="24175" y="801"/>
                    <a:pt x="24192" y="798"/>
                  </a:cubicBezTo>
                  <a:cubicBezTo>
                    <a:pt x="24216" y="794"/>
                    <a:pt x="24238" y="791"/>
                    <a:pt x="24263" y="785"/>
                  </a:cubicBezTo>
                  <a:cubicBezTo>
                    <a:pt x="24281" y="782"/>
                    <a:pt x="24297" y="779"/>
                    <a:pt x="24316" y="778"/>
                  </a:cubicBezTo>
                  <a:cubicBezTo>
                    <a:pt x="24326" y="776"/>
                    <a:pt x="24338" y="775"/>
                    <a:pt x="24347" y="772"/>
                  </a:cubicBezTo>
                  <a:close/>
                  <a:moveTo>
                    <a:pt x="25216" y="713"/>
                  </a:moveTo>
                  <a:cubicBezTo>
                    <a:pt x="25232" y="713"/>
                    <a:pt x="25250" y="716"/>
                    <a:pt x="25266" y="716"/>
                  </a:cubicBezTo>
                  <a:cubicBezTo>
                    <a:pt x="25288" y="716"/>
                    <a:pt x="25312" y="717"/>
                    <a:pt x="25334" y="717"/>
                  </a:cubicBezTo>
                  <a:cubicBezTo>
                    <a:pt x="25350" y="717"/>
                    <a:pt x="25368" y="719"/>
                    <a:pt x="25384" y="719"/>
                  </a:cubicBezTo>
                  <a:cubicBezTo>
                    <a:pt x="25406" y="722"/>
                    <a:pt x="25428" y="722"/>
                    <a:pt x="25451" y="723"/>
                  </a:cubicBezTo>
                  <a:cubicBezTo>
                    <a:pt x="25468" y="725"/>
                    <a:pt x="25485" y="725"/>
                    <a:pt x="25501" y="726"/>
                  </a:cubicBezTo>
                  <a:lnTo>
                    <a:pt x="25568" y="732"/>
                  </a:lnTo>
                  <a:lnTo>
                    <a:pt x="25618" y="738"/>
                  </a:lnTo>
                  <a:cubicBezTo>
                    <a:pt x="25640" y="739"/>
                    <a:pt x="25662" y="741"/>
                    <a:pt x="25684" y="745"/>
                  </a:cubicBezTo>
                  <a:lnTo>
                    <a:pt x="25732" y="751"/>
                  </a:lnTo>
                  <a:cubicBezTo>
                    <a:pt x="25754" y="754"/>
                    <a:pt x="25777" y="756"/>
                    <a:pt x="25799" y="760"/>
                  </a:cubicBezTo>
                  <a:cubicBezTo>
                    <a:pt x="25816" y="761"/>
                    <a:pt x="25832" y="766"/>
                    <a:pt x="25849" y="767"/>
                  </a:cubicBezTo>
                  <a:cubicBezTo>
                    <a:pt x="25871" y="770"/>
                    <a:pt x="25893" y="773"/>
                    <a:pt x="25915" y="776"/>
                  </a:cubicBezTo>
                  <a:cubicBezTo>
                    <a:pt x="25931" y="781"/>
                    <a:pt x="25949" y="782"/>
                    <a:pt x="25965" y="785"/>
                  </a:cubicBezTo>
                  <a:cubicBezTo>
                    <a:pt x="25987" y="789"/>
                    <a:pt x="26007" y="792"/>
                    <a:pt x="26030" y="797"/>
                  </a:cubicBezTo>
                  <a:cubicBezTo>
                    <a:pt x="26047" y="800"/>
                    <a:pt x="26063" y="804"/>
                    <a:pt x="26081" y="807"/>
                  </a:cubicBezTo>
                  <a:cubicBezTo>
                    <a:pt x="26102" y="811"/>
                    <a:pt x="26121" y="814"/>
                    <a:pt x="26143" y="820"/>
                  </a:cubicBezTo>
                  <a:cubicBezTo>
                    <a:pt x="26162" y="825"/>
                    <a:pt x="26178" y="828"/>
                    <a:pt x="26196" y="833"/>
                  </a:cubicBezTo>
                  <a:cubicBezTo>
                    <a:pt x="26216" y="836"/>
                    <a:pt x="26237" y="842"/>
                    <a:pt x="26258" y="847"/>
                  </a:cubicBezTo>
                  <a:cubicBezTo>
                    <a:pt x="26275" y="850"/>
                    <a:pt x="26294" y="856"/>
                    <a:pt x="26312" y="861"/>
                  </a:cubicBezTo>
                  <a:cubicBezTo>
                    <a:pt x="26328" y="864"/>
                    <a:pt x="26346" y="869"/>
                    <a:pt x="26362" y="873"/>
                  </a:cubicBezTo>
                  <a:cubicBezTo>
                    <a:pt x="26409" y="886"/>
                    <a:pt x="26458" y="901"/>
                    <a:pt x="26505" y="914"/>
                  </a:cubicBezTo>
                  <a:lnTo>
                    <a:pt x="26593" y="942"/>
                  </a:lnTo>
                  <a:cubicBezTo>
                    <a:pt x="27442" y="1216"/>
                    <a:pt x="28205" y="1723"/>
                    <a:pt x="28871" y="2454"/>
                  </a:cubicBezTo>
                  <a:cubicBezTo>
                    <a:pt x="28761" y="2425"/>
                    <a:pt x="28649" y="2396"/>
                    <a:pt x="28540" y="2371"/>
                  </a:cubicBezTo>
                  <a:cubicBezTo>
                    <a:pt x="27244" y="1687"/>
                    <a:pt x="25916" y="1136"/>
                    <a:pt x="24582" y="741"/>
                  </a:cubicBezTo>
                  <a:cubicBezTo>
                    <a:pt x="24592" y="739"/>
                    <a:pt x="24604" y="739"/>
                    <a:pt x="24617" y="738"/>
                  </a:cubicBezTo>
                  <a:cubicBezTo>
                    <a:pt x="24640" y="733"/>
                    <a:pt x="24657" y="733"/>
                    <a:pt x="24675" y="732"/>
                  </a:cubicBezTo>
                  <a:cubicBezTo>
                    <a:pt x="24697" y="731"/>
                    <a:pt x="24720" y="729"/>
                    <a:pt x="24743" y="726"/>
                  </a:cubicBezTo>
                  <a:cubicBezTo>
                    <a:pt x="24759" y="725"/>
                    <a:pt x="24778" y="725"/>
                    <a:pt x="24794" y="723"/>
                  </a:cubicBezTo>
                  <a:cubicBezTo>
                    <a:pt x="24816" y="722"/>
                    <a:pt x="24840" y="719"/>
                    <a:pt x="24862" y="719"/>
                  </a:cubicBezTo>
                  <a:cubicBezTo>
                    <a:pt x="24878" y="719"/>
                    <a:pt x="24895" y="717"/>
                    <a:pt x="24912" y="717"/>
                  </a:cubicBezTo>
                  <a:cubicBezTo>
                    <a:pt x="24935" y="716"/>
                    <a:pt x="24957" y="716"/>
                    <a:pt x="24981" y="716"/>
                  </a:cubicBezTo>
                  <a:lnTo>
                    <a:pt x="25031" y="716"/>
                  </a:lnTo>
                  <a:cubicBezTo>
                    <a:pt x="25053" y="716"/>
                    <a:pt x="25076" y="713"/>
                    <a:pt x="25098" y="713"/>
                  </a:cubicBezTo>
                  <a:close/>
                  <a:moveTo>
                    <a:pt x="28905" y="2562"/>
                  </a:moveTo>
                  <a:lnTo>
                    <a:pt x="28905" y="2562"/>
                  </a:lnTo>
                  <a:cubicBezTo>
                    <a:pt x="28936" y="2571"/>
                    <a:pt x="28967" y="2578"/>
                    <a:pt x="28999" y="2587"/>
                  </a:cubicBezTo>
                  <a:cubicBezTo>
                    <a:pt x="29011" y="2604"/>
                    <a:pt x="29026" y="2621"/>
                    <a:pt x="29040" y="2637"/>
                  </a:cubicBezTo>
                  <a:cubicBezTo>
                    <a:pt x="28995" y="2612"/>
                    <a:pt x="28951" y="2587"/>
                    <a:pt x="28905" y="2562"/>
                  </a:cubicBezTo>
                  <a:close/>
                  <a:moveTo>
                    <a:pt x="17977" y="480"/>
                  </a:moveTo>
                  <a:cubicBezTo>
                    <a:pt x="18326" y="480"/>
                    <a:pt x="18679" y="497"/>
                    <a:pt x="19034" y="530"/>
                  </a:cubicBezTo>
                  <a:cubicBezTo>
                    <a:pt x="20118" y="631"/>
                    <a:pt x="21221" y="892"/>
                    <a:pt x="22310" y="1300"/>
                  </a:cubicBezTo>
                  <a:cubicBezTo>
                    <a:pt x="22294" y="1326"/>
                    <a:pt x="22280" y="1334"/>
                    <a:pt x="22267" y="1339"/>
                  </a:cubicBezTo>
                  <a:cubicBezTo>
                    <a:pt x="22252" y="1347"/>
                    <a:pt x="22236" y="1354"/>
                    <a:pt x="22221" y="1362"/>
                  </a:cubicBezTo>
                  <a:cubicBezTo>
                    <a:pt x="22193" y="1373"/>
                    <a:pt x="22168" y="1388"/>
                    <a:pt x="22141" y="1401"/>
                  </a:cubicBezTo>
                  <a:cubicBezTo>
                    <a:pt x="22124" y="1409"/>
                    <a:pt x="22110" y="1417"/>
                    <a:pt x="22093" y="1425"/>
                  </a:cubicBezTo>
                  <a:cubicBezTo>
                    <a:pt x="22067" y="1438"/>
                    <a:pt x="22039" y="1453"/>
                    <a:pt x="22014" y="1467"/>
                  </a:cubicBezTo>
                  <a:cubicBezTo>
                    <a:pt x="21998" y="1476"/>
                    <a:pt x="21980" y="1487"/>
                    <a:pt x="21964" y="1494"/>
                  </a:cubicBezTo>
                  <a:cubicBezTo>
                    <a:pt x="21939" y="1509"/>
                    <a:pt x="21913" y="1520"/>
                    <a:pt x="21888" y="1535"/>
                  </a:cubicBezTo>
                  <a:cubicBezTo>
                    <a:pt x="21870" y="1545"/>
                    <a:pt x="21852" y="1554"/>
                    <a:pt x="21836" y="1563"/>
                  </a:cubicBezTo>
                  <a:lnTo>
                    <a:pt x="21758" y="1607"/>
                  </a:lnTo>
                  <a:cubicBezTo>
                    <a:pt x="21740" y="1616"/>
                    <a:pt x="21723" y="1628"/>
                    <a:pt x="21705" y="1637"/>
                  </a:cubicBezTo>
                  <a:cubicBezTo>
                    <a:pt x="21679" y="1651"/>
                    <a:pt x="21655" y="1666"/>
                    <a:pt x="21630" y="1681"/>
                  </a:cubicBezTo>
                  <a:cubicBezTo>
                    <a:pt x="21611" y="1692"/>
                    <a:pt x="21593" y="1703"/>
                    <a:pt x="21574" y="1712"/>
                  </a:cubicBezTo>
                  <a:cubicBezTo>
                    <a:pt x="21551" y="1726"/>
                    <a:pt x="21524" y="1741"/>
                    <a:pt x="21501" y="1756"/>
                  </a:cubicBezTo>
                  <a:cubicBezTo>
                    <a:pt x="21483" y="1767"/>
                    <a:pt x="21464" y="1778"/>
                    <a:pt x="21443" y="1791"/>
                  </a:cubicBezTo>
                  <a:cubicBezTo>
                    <a:pt x="21420" y="1806"/>
                    <a:pt x="21396" y="1820"/>
                    <a:pt x="21373" y="1837"/>
                  </a:cubicBezTo>
                  <a:cubicBezTo>
                    <a:pt x="21354" y="1850"/>
                    <a:pt x="21333" y="1860"/>
                    <a:pt x="21315" y="1873"/>
                  </a:cubicBezTo>
                  <a:cubicBezTo>
                    <a:pt x="21292" y="1888"/>
                    <a:pt x="21267" y="1904"/>
                    <a:pt x="21243" y="1919"/>
                  </a:cubicBezTo>
                  <a:cubicBezTo>
                    <a:pt x="21223" y="1932"/>
                    <a:pt x="21205" y="1945"/>
                    <a:pt x="21184" y="1959"/>
                  </a:cubicBezTo>
                  <a:cubicBezTo>
                    <a:pt x="21161" y="1973"/>
                    <a:pt x="21139" y="1990"/>
                    <a:pt x="21115" y="2004"/>
                  </a:cubicBezTo>
                  <a:cubicBezTo>
                    <a:pt x="21095" y="2018"/>
                    <a:pt x="21074" y="2032"/>
                    <a:pt x="21054" y="2044"/>
                  </a:cubicBezTo>
                  <a:cubicBezTo>
                    <a:pt x="21030" y="2059"/>
                    <a:pt x="21008" y="2076"/>
                    <a:pt x="20984" y="2093"/>
                  </a:cubicBezTo>
                  <a:cubicBezTo>
                    <a:pt x="20964" y="2107"/>
                    <a:pt x="20943" y="2121"/>
                    <a:pt x="20924" y="2135"/>
                  </a:cubicBezTo>
                  <a:cubicBezTo>
                    <a:pt x="20902" y="2151"/>
                    <a:pt x="20877" y="2166"/>
                    <a:pt x="20855" y="2182"/>
                  </a:cubicBezTo>
                  <a:cubicBezTo>
                    <a:pt x="20834" y="2197"/>
                    <a:pt x="20814" y="2212"/>
                    <a:pt x="20793" y="2226"/>
                  </a:cubicBezTo>
                  <a:cubicBezTo>
                    <a:pt x="20771" y="2243"/>
                    <a:pt x="20749" y="2260"/>
                    <a:pt x="20727" y="2275"/>
                  </a:cubicBezTo>
                  <a:cubicBezTo>
                    <a:pt x="20705" y="2290"/>
                    <a:pt x="20684" y="2306"/>
                    <a:pt x="20662" y="2321"/>
                  </a:cubicBezTo>
                  <a:lnTo>
                    <a:pt x="20596" y="2371"/>
                  </a:lnTo>
                  <a:cubicBezTo>
                    <a:pt x="20574" y="2387"/>
                    <a:pt x="20552" y="2403"/>
                    <a:pt x="20531" y="2418"/>
                  </a:cubicBezTo>
                  <a:cubicBezTo>
                    <a:pt x="20509" y="2435"/>
                    <a:pt x="20487" y="2451"/>
                    <a:pt x="20467" y="2468"/>
                  </a:cubicBezTo>
                  <a:lnTo>
                    <a:pt x="20400" y="2518"/>
                  </a:lnTo>
                  <a:cubicBezTo>
                    <a:pt x="20378" y="2534"/>
                    <a:pt x="20359" y="2550"/>
                    <a:pt x="20337" y="2569"/>
                  </a:cubicBezTo>
                  <a:cubicBezTo>
                    <a:pt x="20315" y="2585"/>
                    <a:pt x="20293" y="2603"/>
                    <a:pt x="20271" y="2621"/>
                  </a:cubicBezTo>
                  <a:cubicBezTo>
                    <a:pt x="20249" y="2637"/>
                    <a:pt x="20228" y="2656"/>
                    <a:pt x="20206" y="2672"/>
                  </a:cubicBezTo>
                  <a:cubicBezTo>
                    <a:pt x="20184" y="2690"/>
                    <a:pt x="20162" y="2709"/>
                    <a:pt x="20140" y="2725"/>
                  </a:cubicBezTo>
                  <a:cubicBezTo>
                    <a:pt x="20120" y="2741"/>
                    <a:pt x="20097" y="2760"/>
                    <a:pt x="20077" y="2777"/>
                  </a:cubicBezTo>
                  <a:cubicBezTo>
                    <a:pt x="20055" y="2796"/>
                    <a:pt x="20031" y="2813"/>
                    <a:pt x="20009" y="2834"/>
                  </a:cubicBezTo>
                  <a:cubicBezTo>
                    <a:pt x="19989" y="2850"/>
                    <a:pt x="19967" y="2869"/>
                    <a:pt x="19947" y="2887"/>
                  </a:cubicBezTo>
                  <a:cubicBezTo>
                    <a:pt x="19925" y="2907"/>
                    <a:pt x="19900" y="2925"/>
                    <a:pt x="19878" y="2946"/>
                  </a:cubicBezTo>
                  <a:cubicBezTo>
                    <a:pt x="19859" y="2965"/>
                    <a:pt x="19837" y="2982"/>
                    <a:pt x="19817" y="2999"/>
                  </a:cubicBezTo>
                  <a:cubicBezTo>
                    <a:pt x="19794" y="3019"/>
                    <a:pt x="19771" y="3038"/>
                    <a:pt x="19749" y="3057"/>
                  </a:cubicBezTo>
                  <a:cubicBezTo>
                    <a:pt x="19728" y="3077"/>
                    <a:pt x="19706" y="3094"/>
                    <a:pt x="19686" y="3113"/>
                  </a:cubicBezTo>
                  <a:cubicBezTo>
                    <a:pt x="19664" y="3134"/>
                    <a:pt x="19640" y="3153"/>
                    <a:pt x="19618" y="3174"/>
                  </a:cubicBezTo>
                  <a:cubicBezTo>
                    <a:pt x="19597" y="3191"/>
                    <a:pt x="19578" y="3210"/>
                    <a:pt x="19556" y="3231"/>
                  </a:cubicBezTo>
                  <a:cubicBezTo>
                    <a:pt x="19534" y="3252"/>
                    <a:pt x="19509" y="3274"/>
                    <a:pt x="19487" y="3293"/>
                  </a:cubicBezTo>
                  <a:cubicBezTo>
                    <a:pt x="19468" y="3312"/>
                    <a:pt x="19447" y="3333"/>
                    <a:pt x="19427" y="3350"/>
                  </a:cubicBezTo>
                  <a:cubicBezTo>
                    <a:pt x="19403" y="3372"/>
                    <a:pt x="19381" y="3393"/>
                    <a:pt x="19358" y="3415"/>
                  </a:cubicBezTo>
                  <a:cubicBezTo>
                    <a:pt x="19337" y="3433"/>
                    <a:pt x="19316" y="3453"/>
                    <a:pt x="19296" y="3472"/>
                  </a:cubicBezTo>
                  <a:cubicBezTo>
                    <a:pt x="19272" y="3494"/>
                    <a:pt x="19250" y="3516"/>
                    <a:pt x="19227" y="3538"/>
                  </a:cubicBezTo>
                  <a:cubicBezTo>
                    <a:pt x="19206" y="3558"/>
                    <a:pt x="19186" y="3578"/>
                    <a:pt x="19163" y="3597"/>
                  </a:cubicBezTo>
                  <a:cubicBezTo>
                    <a:pt x="19141" y="3619"/>
                    <a:pt x="19118" y="3641"/>
                    <a:pt x="19096" y="3663"/>
                  </a:cubicBezTo>
                  <a:cubicBezTo>
                    <a:pt x="19075" y="3683"/>
                    <a:pt x="19053" y="3703"/>
                    <a:pt x="19034" y="3724"/>
                  </a:cubicBezTo>
                  <a:cubicBezTo>
                    <a:pt x="19012" y="3746"/>
                    <a:pt x="18987" y="3768"/>
                    <a:pt x="18965" y="3791"/>
                  </a:cubicBezTo>
                  <a:lnTo>
                    <a:pt x="18903" y="3855"/>
                  </a:lnTo>
                  <a:cubicBezTo>
                    <a:pt x="18009" y="3737"/>
                    <a:pt x="17122" y="3674"/>
                    <a:pt x="16248" y="3663"/>
                  </a:cubicBezTo>
                  <a:cubicBezTo>
                    <a:pt x="16219" y="3658"/>
                    <a:pt x="16188" y="3653"/>
                    <a:pt x="16158" y="3649"/>
                  </a:cubicBezTo>
                  <a:cubicBezTo>
                    <a:pt x="16126" y="3643"/>
                    <a:pt x="16097" y="3638"/>
                    <a:pt x="16066" y="3634"/>
                  </a:cubicBezTo>
                  <a:cubicBezTo>
                    <a:pt x="16020" y="3627"/>
                    <a:pt x="15976" y="3621"/>
                    <a:pt x="15930" y="3613"/>
                  </a:cubicBezTo>
                  <a:cubicBezTo>
                    <a:pt x="15901" y="3609"/>
                    <a:pt x="15872" y="3605"/>
                    <a:pt x="15842" y="3600"/>
                  </a:cubicBezTo>
                  <a:cubicBezTo>
                    <a:pt x="15795" y="3594"/>
                    <a:pt x="15751" y="3590"/>
                    <a:pt x="15705" y="3583"/>
                  </a:cubicBezTo>
                  <a:lnTo>
                    <a:pt x="15617" y="3571"/>
                  </a:lnTo>
                  <a:cubicBezTo>
                    <a:pt x="15572" y="3565"/>
                    <a:pt x="15527" y="3559"/>
                    <a:pt x="15483" y="3555"/>
                  </a:cubicBezTo>
                  <a:lnTo>
                    <a:pt x="15395" y="3543"/>
                  </a:lnTo>
                  <a:cubicBezTo>
                    <a:pt x="15350" y="3538"/>
                    <a:pt x="15305" y="3534"/>
                    <a:pt x="15258" y="3528"/>
                  </a:cubicBezTo>
                  <a:cubicBezTo>
                    <a:pt x="15229" y="3525"/>
                    <a:pt x="15202" y="3522"/>
                    <a:pt x="15173" y="3519"/>
                  </a:cubicBezTo>
                  <a:cubicBezTo>
                    <a:pt x="15126" y="3516"/>
                    <a:pt x="15082" y="3510"/>
                    <a:pt x="15036" y="3506"/>
                  </a:cubicBezTo>
                  <a:cubicBezTo>
                    <a:pt x="15008" y="3505"/>
                    <a:pt x="14979" y="3502"/>
                    <a:pt x="14952" y="3499"/>
                  </a:cubicBezTo>
                  <a:cubicBezTo>
                    <a:pt x="14908" y="3496"/>
                    <a:pt x="14861" y="3491"/>
                    <a:pt x="14817" y="3488"/>
                  </a:cubicBezTo>
                  <a:cubicBezTo>
                    <a:pt x="14791" y="3485"/>
                    <a:pt x="14761" y="3484"/>
                    <a:pt x="14733" y="3481"/>
                  </a:cubicBezTo>
                  <a:cubicBezTo>
                    <a:pt x="14689" y="3477"/>
                    <a:pt x="14645" y="3475"/>
                    <a:pt x="14599" y="3472"/>
                  </a:cubicBezTo>
                  <a:cubicBezTo>
                    <a:pt x="14571" y="3469"/>
                    <a:pt x="14542" y="3468"/>
                    <a:pt x="14514" y="3466"/>
                  </a:cubicBezTo>
                  <a:cubicBezTo>
                    <a:pt x="14470" y="3465"/>
                    <a:pt x="14426" y="3462"/>
                    <a:pt x="14383" y="3459"/>
                  </a:cubicBezTo>
                  <a:cubicBezTo>
                    <a:pt x="14354" y="3458"/>
                    <a:pt x="14327" y="3455"/>
                    <a:pt x="14298" y="3455"/>
                  </a:cubicBezTo>
                  <a:cubicBezTo>
                    <a:pt x="14255" y="3453"/>
                    <a:pt x="14211" y="3452"/>
                    <a:pt x="14168" y="3450"/>
                  </a:cubicBezTo>
                  <a:cubicBezTo>
                    <a:pt x="14139" y="3447"/>
                    <a:pt x="14110" y="3447"/>
                    <a:pt x="14080" y="3446"/>
                  </a:cubicBezTo>
                  <a:cubicBezTo>
                    <a:pt x="14037" y="3444"/>
                    <a:pt x="13996" y="3444"/>
                    <a:pt x="13955" y="3443"/>
                  </a:cubicBezTo>
                  <a:cubicBezTo>
                    <a:pt x="13926" y="3443"/>
                    <a:pt x="13895" y="3440"/>
                    <a:pt x="13865" y="3440"/>
                  </a:cubicBezTo>
                  <a:cubicBezTo>
                    <a:pt x="13823" y="3440"/>
                    <a:pt x="13783" y="3440"/>
                    <a:pt x="13740" y="3438"/>
                  </a:cubicBezTo>
                  <a:lnTo>
                    <a:pt x="13439" y="3438"/>
                  </a:lnTo>
                  <a:cubicBezTo>
                    <a:pt x="13398" y="3438"/>
                    <a:pt x="13358" y="3440"/>
                    <a:pt x="13317" y="3440"/>
                  </a:cubicBezTo>
                  <a:cubicBezTo>
                    <a:pt x="13287" y="3440"/>
                    <a:pt x="13256" y="3443"/>
                    <a:pt x="13227" y="3443"/>
                  </a:cubicBezTo>
                  <a:cubicBezTo>
                    <a:pt x="13189" y="3444"/>
                    <a:pt x="13148" y="3444"/>
                    <a:pt x="13109" y="3446"/>
                  </a:cubicBezTo>
                  <a:cubicBezTo>
                    <a:pt x="13078" y="3447"/>
                    <a:pt x="13048" y="3447"/>
                    <a:pt x="13018" y="3450"/>
                  </a:cubicBezTo>
                  <a:cubicBezTo>
                    <a:pt x="12978" y="3452"/>
                    <a:pt x="12939" y="3453"/>
                    <a:pt x="12900" y="3455"/>
                  </a:cubicBezTo>
                  <a:cubicBezTo>
                    <a:pt x="12868" y="3458"/>
                    <a:pt x="12839" y="3459"/>
                    <a:pt x="12808" y="3459"/>
                  </a:cubicBezTo>
                  <a:cubicBezTo>
                    <a:pt x="12770" y="3460"/>
                    <a:pt x="12731" y="3465"/>
                    <a:pt x="12695" y="3466"/>
                  </a:cubicBezTo>
                  <a:cubicBezTo>
                    <a:pt x="12680" y="3468"/>
                    <a:pt x="12665" y="3468"/>
                    <a:pt x="12650" y="3468"/>
                  </a:cubicBezTo>
                  <a:cubicBezTo>
                    <a:pt x="12986" y="3009"/>
                    <a:pt x="13373" y="2587"/>
                    <a:pt x="13808" y="2210"/>
                  </a:cubicBezTo>
                  <a:cubicBezTo>
                    <a:pt x="14698" y="1439"/>
                    <a:pt x="15757" y="876"/>
                    <a:pt x="16963" y="528"/>
                  </a:cubicBezTo>
                  <a:cubicBezTo>
                    <a:pt x="17298" y="496"/>
                    <a:pt x="17636" y="480"/>
                    <a:pt x="17977" y="480"/>
                  </a:cubicBezTo>
                  <a:close/>
                  <a:moveTo>
                    <a:pt x="16442" y="611"/>
                  </a:moveTo>
                  <a:cubicBezTo>
                    <a:pt x="15422" y="966"/>
                    <a:pt x="14518" y="1484"/>
                    <a:pt x="13737" y="2159"/>
                  </a:cubicBezTo>
                  <a:cubicBezTo>
                    <a:pt x="13274" y="2560"/>
                    <a:pt x="12867" y="3007"/>
                    <a:pt x="12515" y="3502"/>
                  </a:cubicBezTo>
                  <a:cubicBezTo>
                    <a:pt x="12505" y="3502"/>
                    <a:pt x="12495" y="3503"/>
                    <a:pt x="12484" y="3503"/>
                  </a:cubicBezTo>
                  <a:cubicBezTo>
                    <a:pt x="12450" y="3505"/>
                    <a:pt x="12420" y="3509"/>
                    <a:pt x="12387" y="3510"/>
                  </a:cubicBezTo>
                  <a:cubicBezTo>
                    <a:pt x="12350" y="3513"/>
                    <a:pt x="12315" y="3518"/>
                    <a:pt x="12278" y="3521"/>
                  </a:cubicBezTo>
                  <a:cubicBezTo>
                    <a:pt x="12244" y="3525"/>
                    <a:pt x="12214" y="3527"/>
                    <a:pt x="12181" y="3531"/>
                  </a:cubicBezTo>
                  <a:cubicBezTo>
                    <a:pt x="12144" y="3534"/>
                    <a:pt x="12108" y="3538"/>
                    <a:pt x="12071" y="3543"/>
                  </a:cubicBezTo>
                  <a:lnTo>
                    <a:pt x="11977" y="3555"/>
                  </a:lnTo>
                  <a:cubicBezTo>
                    <a:pt x="11940" y="3558"/>
                    <a:pt x="11905" y="3563"/>
                    <a:pt x="11868" y="3568"/>
                  </a:cubicBezTo>
                  <a:lnTo>
                    <a:pt x="11774" y="3578"/>
                  </a:lnTo>
                  <a:cubicBezTo>
                    <a:pt x="11706" y="3587"/>
                    <a:pt x="11640" y="3597"/>
                    <a:pt x="11572" y="3606"/>
                  </a:cubicBezTo>
                  <a:cubicBezTo>
                    <a:pt x="11118" y="3674"/>
                    <a:pt x="10677" y="3763"/>
                    <a:pt x="10251" y="3877"/>
                  </a:cubicBezTo>
                  <a:cubicBezTo>
                    <a:pt x="10229" y="3881"/>
                    <a:pt x="10207" y="3888"/>
                    <a:pt x="10185" y="3894"/>
                  </a:cubicBezTo>
                  <a:cubicBezTo>
                    <a:pt x="11387" y="2656"/>
                    <a:pt x="12755" y="1741"/>
                    <a:pt x="14258" y="1173"/>
                  </a:cubicBezTo>
                  <a:cubicBezTo>
                    <a:pt x="14327" y="1145"/>
                    <a:pt x="14395" y="1122"/>
                    <a:pt x="14463" y="1098"/>
                  </a:cubicBezTo>
                  <a:cubicBezTo>
                    <a:pt x="14821" y="984"/>
                    <a:pt x="15186" y="875"/>
                    <a:pt x="15536" y="782"/>
                  </a:cubicBezTo>
                  <a:cubicBezTo>
                    <a:pt x="15836" y="711"/>
                    <a:pt x="16138" y="653"/>
                    <a:pt x="16442" y="611"/>
                  </a:cubicBezTo>
                  <a:close/>
                  <a:moveTo>
                    <a:pt x="13618" y="3555"/>
                  </a:moveTo>
                  <a:cubicBezTo>
                    <a:pt x="13717" y="3555"/>
                    <a:pt x="13814" y="3556"/>
                    <a:pt x="13911" y="3558"/>
                  </a:cubicBezTo>
                  <a:cubicBezTo>
                    <a:pt x="13945" y="3558"/>
                    <a:pt x="13977" y="3560"/>
                    <a:pt x="14010" y="3562"/>
                  </a:cubicBezTo>
                  <a:cubicBezTo>
                    <a:pt x="14074" y="3563"/>
                    <a:pt x="14140" y="3565"/>
                    <a:pt x="14205" y="3568"/>
                  </a:cubicBezTo>
                  <a:cubicBezTo>
                    <a:pt x="14245" y="3569"/>
                    <a:pt x="14286" y="3571"/>
                    <a:pt x="14324" y="3572"/>
                  </a:cubicBezTo>
                  <a:cubicBezTo>
                    <a:pt x="14383" y="3575"/>
                    <a:pt x="14442" y="3578"/>
                    <a:pt x="14501" y="3583"/>
                  </a:cubicBezTo>
                  <a:cubicBezTo>
                    <a:pt x="14545" y="3584"/>
                    <a:pt x="14589" y="3587"/>
                    <a:pt x="14633" y="3591"/>
                  </a:cubicBezTo>
                  <a:cubicBezTo>
                    <a:pt x="14689" y="3594"/>
                    <a:pt x="14744" y="3599"/>
                    <a:pt x="14801" y="3602"/>
                  </a:cubicBezTo>
                  <a:cubicBezTo>
                    <a:pt x="14846" y="3606"/>
                    <a:pt x="14894" y="3609"/>
                    <a:pt x="14941" y="3613"/>
                  </a:cubicBezTo>
                  <a:cubicBezTo>
                    <a:pt x="14994" y="3616"/>
                    <a:pt x="15049" y="3622"/>
                    <a:pt x="15102" y="3628"/>
                  </a:cubicBezTo>
                  <a:cubicBezTo>
                    <a:pt x="15151" y="3631"/>
                    <a:pt x="15198" y="3637"/>
                    <a:pt x="15247" y="3643"/>
                  </a:cubicBezTo>
                  <a:lnTo>
                    <a:pt x="15405" y="3659"/>
                  </a:lnTo>
                  <a:cubicBezTo>
                    <a:pt x="15455" y="3665"/>
                    <a:pt x="15504" y="3671"/>
                    <a:pt x="15552" y="3678"/>
                  </a:cubicBezTo>
                  <a:cubicBezTo>
                    <a:pt x="14435" y="3702"/>
                    <a:pt x="13345" y="3813"/>
                    <a:pt x="12293" y="4016"/>
                  </a:cubicBezTo>
                  <a:cubicBezTo>
                    <a:pt x="12381" y="3872"/>
                    <a:pt x="12474" y="3733"/>
                    <a:pt x="12570" y="3597"/>
                  </a:cubicBezTo>
                  <a:cubicBezTo>
                    <a:pt x="12915" y="3568"/>
                    <a:pt x="13264" y="3555"/>
                    <a:pt x="13618" y="3555"/>
                  </a:cubicBezTo>
                  <a:close/>
                  <a:moveTo>
                    <a:pt x="16887" y="3786"/>
                  </a:moveTo>
                  <a:cubicBezTo>
                    <a:pt x="17522" y="3812"/>
                    <a:pt x="18166" y="3866"/>
                    <a:pt x="18810" y="3950"/>
                  </a:cubicBezTo>
                  <a:cubicBezTo>
                    <a:pt x="18796" y="3965"/>
                    <a:pt x="18781" y="3981"/>
                    <a:pt x="18765" y="3996"/>
                  </a:cubicBezTo>
                  <a:cubicBezTo>
                    <a:pt x="18743" y="4019"/>
                    <a:pt x="18721" y="4041"/>
                    <a:pt x="18697" y="4065"/>
                  </a:cubicBezTo>
                  <a:cubicBezTo>
                    <a:pt x="18677" y="4087"/>
                    <a:pt x="18655" y="4109"/>
                    <a:pt x="18634" y="4131"/>
                  </a:cubicBezTo>
                  <a:cubicBezTo>
                    <a:pt x="18616" y="4152"/>
                    <a:pt x="18596" y="4171"/>
                    <a:pt x="18578" y="4190"/>
                  </a:cubicBezTo>
                  <a:cubicBezTo>
                    <a:pt x="18544" y="4181"/>
                    <a:pt x="18509" y="4172"/>
                    <a:pt x="18477" y="4164"/>
                  </a:cubicBezTo>
                  <a:cubicBezTo>
                    <a:pt x="18435" y="4152"/>
                    <a:pt x="18397" y="4141"/>
                    <a:pt x="18357" y="4130"/>
                  </a:cubicBezTo>
                  <a:cubicBezTo>
                    <a:pt x="18318" y="4119"/>
                    <a:pt x="18278" y="4109"/>
                    <a:pt x="18240" y="4099"/>
                  </a:cubicBezTo>
                  <a:cubicBezTo>
                    <a:pt x="18200" y="4087"/>
                    <a:pt x="18162" y="4078"/>
                    <a:pt x="18124" y="4068"/>
                  </a:cubicBezTo>
                  <a:cubicBezTo>
                    <a:pt x="18082" y="4056"/>
                    <a:pt x="18043" y="4047"/>
                    <a:pt x="18004" y="4036"/>
                  </a:cubicBezTo>
                  <a:cubicBezTo>
                    <a:pt x="17968" y="4027"/>
                    <a:pt x="17928" y="4018"/>
                    <a:pt x="17891" y="4006"/>
                  </a:cubicBezTo>
                  <a:cubicBezTo>
                    <a:pt x="17851" y="3996"/>
                    <a:pt x="17809" y="3987"/>
                    <a:pt x="17769" y="3977"/>
                  </a:cubicBezTo>
                  <a:cubicBezTo>
                    <a:pt x="17732" y="3968"/>
                    <a:pt x="17696" y="3959"/>
                    <a:pt x="17660" y="3952"/>
                  </a:cubicBezTo>
                  <a:cubicBezTo>
                    <a:pt x="17618" y="3943"/>
                    <a:pt x="17575" y="3931"/>
                    <a:pt x="17534" y="3922"/>
                  </a:cubicBezTo>
                  <a:cubicBezTo>
                    <a:pt x="17498" y="3915"/>
                    <a:pt x="17463" y="3906"/>
                    <a:pt x="17428" y="3899"/>
                  </a:cubicBezTo>
                  <a:lnTo>
                    <a:pt x="17301" y="3871"/>
                  </a:lnTo>
                  <a:cubicBezTo>
                    <a:pt x="17266" y="3863"/>
                    <a:pt x="17234" y="3856"/>
                    <a:pt x="17198" y="3849"/>
                  </a:cubicBezTo>
                  <a:cubicBezTo>
                    <a:pt x="17156" y="3840"/>
                    <a:pt x="17112" y="3830"/>
                    <a:pt x="17070" y="3822"/>
                  </a:cubicBezTo>
                  <a:cubicBezTo>
                    <a:pt x="17037" y="3815"/>
                    <a:pt x="17004" y="3808"/>
                    <a:pt x="16969" y="3803"/>
                  </a:cubicBezTo>
                  <a:lnTo>
                    <a:pt x="16887" y="3786"/>
                  </a:lnTo>
                  <a:close/>
                  <a:moveTo>
                    <a:pt x="27502" y="1225"/>
                  </a:moveTo>
                  <a:lnTo>
                    <a:pt x="27668" y="1281"/>
                  </a:lnTo>
                  <a:cubicBezTo>
                    <a:pt x="27706" y="1292"/>
                    <a:pt x="27748" y="1307"/>
                    <a:pt x="27789" y="1322"/>
                  </a:cubicBezTo>
                  <a:cubicBezTo>
                    <a:pt x="27798" y="1326"/>
                    <a:pt x="27808" y="1329"/>
                    <a:pt x="27815" y="1334"/>
                  </a:cubicBezTo>
                  <a:cubicBezTo>
                    <a:pt x="27915" y="1372"/>
                    <a:pt x="28026" y="1414"/>
                    <a:pt x="28140" y="1457"/>
                  </a:cubicBezTo>
                  <a:cubicBezTo>
                    <a:pt x="28237" y="1494"/>
                    <a:pt x="28340" y="1532"/>
                    <a:pt x="28443" y="1572"/>
                  </a:cubicBezTo>
                  <a:cubicBezTo>
                    <a:pt x="28592" y="1631"/>
                    <a:pt x="28726" y="1687"/>
                    <a:pt x="28827" y="1729"/>
                  </a:cubicBezTo>
                  <a:cubicBezTo>
                    <a:pt x="28880" y="1751"/>
                    <a:pt x="28932" y="1773"/>
                    <a:pt x="28986" y="1795"/>
                  </a:cubicBezTo>
                  <a:cubicBezTo>
                    <a:pt x="29001" y="1800"/>
                    <a:pt x="29015" y="1807"/>
                    <a:pt x="29029" y="1813"/>
                  </a:cubicBezTo>
                  <a:cubicBezTo>
                    <a:pt x="29816" y="2178"/>
                    <a:pt x="30589" y="2563"/>
                    <a:pt x="31094" y="2849"/>
                  </a:cubicBezTo>
                  <a:cubicBezTo>
                    <a:pt x="31163" y="2888"/>
                    <a:pt x="31235" y="2931"/>
                    <a:pt x="31310" y="2975"/>
                  </a:cubicBezTo>
                  <a:cubicBezTo>
                    <a:pt x="31551" y="3116"/>
                    <a:pt x="31822" y="3277"/>
                    <a:pt x="32029" y="3418"/>
                  </a:cubicBezTo>
                  <a:cubicBezTo>
                    <a:pt x="32113" y="3475"/>
                    <a:pt x="32206" y="3538"/>
                    <a:pt x="32303" y="3605"/>
                  </a:cubicBezTo>
                  <a:cubicBezTo>
                    <a:pt x="32344" y="3631"/>
                    <a:pt x="32387" y="3661"/>
                    <a:pt x="32429" y="3688"/>
                  </a:cubicBezTo>
                  <a:cubicBezTo>
                    <a:pt x="32601" y="3806"/>
                    <a:pt x="32784" y="3930"/>
                    <a:pt x="32931" y="4036"/>
                  </a:cubicBezTo>
                  <a:cubicBezTo>
                    <a:pt x="33018" y="4099"/>
                    <a:pt x="33112" y="4168"/>
                    <a:pt x="33209" y="4242"/>
                  </a:cubicBezTo>
                  <a:cubicBezTo>
                    <a:pt x="33119" y="4267"/>
                    <a:pt x="33018" y="4303"/>
                    <a:pt x="32912" y="4352"/>
                  </a:cubicBezTo>
                  <a:cubicBezTo>
                    <a:pt x="31682" y="3510"/>
                    <a:pt x="30372" y="2878"/>
                    <a:pt x="29052" y="2501"/>
                  </a:cubicBezTo>
                  <a:cubicBezTo>
                    <a:pt x="28583" y="1962"/>
                    <a:pt x="28065" y="1535"/>
                    <a:pt x="27502" y="1225"/>
                  </a:cubicBezTo>
                  <a:close/>
                  <a:moveTo>
                    <a:pt x="22435" y="1366"/>
                  </a:moveTo>
                  <a:cubicBezTo>
                    <a:pt x="23160" y="1645"/>
                    <a:pt x="23876" y="1991"/>
                    <a:pt x="24581" y="2399"/>
                  </a:cubicBezTo>
                  <a:cubicBezTo>
                    <a:pt x="23907" y="2606"/>
                    <a:pt x="23316" y="2929"/>
                    <a:pt x="22814" y="3365"/>
                  </a:cubicBezTo>
                  <a:cubicBezTo>
                    <a:pt x="22451" y="3678"/>
                    <a:pt x="22148" y="4041"/>
                    <a:pt x="21901" y="4447"/>
                  </a:cubicBezTo>
                  <a:cubicBezTo>
                    <a:pt x="20940" y="4197"/>
                    <a:pt x="19977" y="4006"/>
                    <a:pt x="19022" y="3875"/>
                  </a:cubicBezTo>
                  <a:lnTo>
                    <a:pt x="19046" y="3852"/>
                  </a:lnTo>
                  <a:cubicBezTo>
                    <a:pt x="19065" y="3833"/>
                    <a:pt x="19087" y="3812"/>
                    <a:pt x="19109" y="3790"/>
                  </a:cubicBezTo>
                  <a:cubicBezTo>
                    <a:pt x="19130" y="3769"/>
                    <a:pt x="19152" y="3749"/>
                    <a:pt x="19171" y="3727"/>
                  </a:cubicBezTo>
                  <a:cubicBezTo>
                    <a:pt x="19193" y="3705"/>
                    <a:pt x="19215" y="3686"/>
                    <a:pt x="19237" y="3663"/>
                  </a:cubicBezTo>
                  <a:cubicBezTo>
                    <a:pt x="19258" y="3643"/>
                    <a:pt x="19280" y="3622"/>
                    <a:pt x="19300" y="3602"/>
                  </a:cubicBezTo>
                  <a:cubicBezTo>
                    <a:pt x="19322" y="3583"/>
                    <a:pt x="19344" y="3560"/>
                    <a:pt x="19366" y="3540"/>
                  </a:cubicBezTo>
                  <a:cubicBezTo>
                    <a:pt x="19387" y="3519"/>
                    <a:pt x="19409" y="3499"/>
                    <a:pt x="19428" y="3481"/>
                  </a:cubicBezTo>
                  <a:lnTo>
                    <a:pt x="19494" y="3421"/>
                  </a:lnTo>
                  <a:cubicBezTo>
                    <a:pt x="19515" y="3400"/>
                    <a:pt x="19537" y="3381"/>
                    <a:pt x="19558" y="3362"/>
                  </a:cubicBezTo>
                  <a:lnTo>
                    <a:pt x="19624" y="3300"/>
                  </a:lnTo>
                  <a:cubicBezTo>
                    <a:pt x="19644" y="3282"/>
                    <a:pt x="19667" y="3262"/>
                    <a:pt x="19686" y="3244"/>
                  </a:cubicBezTo>
                  <a:cubicBezTo>
                    <a:pt x="19708" y="3224"/>
                    <a:pt x="19730" y="3205"/>
                    <a:pt x="19752" y="3185"/>
                  </a:cubicBezTo>
                  <a:cubicBezTo>
                    <a:pt x="19774" y="3166"/>
                    <a:pt x="19794" y="3149"/>
                    <a:pt x="19817" y="3130"/>
                  </a:cubicBezTo>
                  <a:cubicBezTo>
                    <a:pt x="19839" y="3112"/>
                    <a:pt x="19861" y="3091"/>
                    <a:pt x="19883" y="3072"/>
                  </a:cubicBezTo>
                  <a:cubicBezTo>
                    <a:pt x="19905" y="3055"/>
                    <a:pt x="19925" y="3035"/>
                    <a:pt x="19947" y="3018"/>
                  </a:cubicBezTo>
                  <a:lnTo>
                    <a:pt x="20014" y="2962"/>
                  </a:lnTo>
                  <a:cubicBezTo>
                    <a:pt x="20036" y="2944"/>
                    <a:pt x="20056" y="2928"/>
                    <a:pt x="20078" y="2909"/>
                  </a:cubicBezTo>
                  <a:cubicBezTo>
                    <a:pt x="20100" y="2891"/>
                    <a:pt x="20122" y="2872"/>
                    <a:pt x="20142" y="2856"/>
                  </a:cubicBezTo>
                  <a:cubicBezTo>
                    <a:pt x="20164" y="2837"/>
                    <a:pt x="20184" y="2821"/>
                    <a:pt x="20206" y="2803"/>
                  </a:cubicBezTo>
                  <a:cubicBezTo>
                    <a:pt x="20228" y="2784"/>
                    <a:pt x="20249" y="2768"/>
                    <a:pt x="20271" y="2752"/>
                  </a:cubicBezTo>
                  <a:cubicBezTo>
                    <a:pt x="20293" y="2734"/>
                    <a:pt x="20314" y="2716"/>
                    <a:pt x="20336" y="2700"/>
                  </a:cubicBezTo>
                  <a:cubicBezTo>
                    <a:pt x="20358" y="2682"/>
                    <a:pt x="20377" y="2665"/>
                    <a:pt x="20399" y="2649"/>
                  </a:cubicBezTo>
                  <a:cubicBezTo>
                    <a:pt x="20421" y="2631"/>
                    <a:pt x="20442" y="2615"/>
                    <a:pt x="20464" y="2597"/>
                  </a:cubicBezTo>
                  <a:cubicBezTo>
                    <a:pt x="20486" y="2579"/>
                    <a:pt x="20506" y="2563"/>
                    <a:pt x="20528" y="2547"/>
                  </a:cubicBezTo>
                  <a:cubicBezTo>
                    <a:pt x="20551" y="2531"/>
                    <a:pt x="20571" y="2513"/>
                    <a:pt x="20593" y="2497"/>
                  </a:cubicBezTo>
                  <a:cubicBezTo>
                    <a:pt x="20615" y="2481"/>
                    <a:pt x="20634" y="2466"/>
                    <a:pt x="20656" y="2450"/>
                  </a:cubicBezTo>
                  <a:cubicBezTo>
                    <a:pt x="20678" y="2432"/>
                    <a:pt x="20701" y="2416"/>
                    <a:pt x="20721" y="2401"/>
                  </a:cubicBezTo>
                  <a:cubicBezTo>
                    <a:pt x="20743" y="2385"/>
                    <a:pt x="20764" y="2371"/>
                    <a:pt x="20786" y="2356"/>
                  </a:cubicBezTo>
                  <a:cubicBezTo>
                    <a:pt x="20808" y="2340"/>
                    <a:pt x="20830" y="2325"/>
                    <a:pt x="20851" y="2307"/>
                  </a:cubicBezTo>
                  <a:cubicBezTo>
                    <a:pt x="20873" y="2293"/>
                    <a:pt x="20892" y="2278"/>
                    <a:pt x="20914" y="2262"/>
                  </a:cubicBezTo>
                  <a:cubicBezTo>
                    <a:pt x="20936" y="2247"/>
                    <a:pt x="20958" y="2231"/>
                    <a:pt x="20980" y="2216"/>
                  </a:cubicBezTo>
                  <a:cubicBezTo>
                    <a:pt x="21001" y="2201"/>
                    <a:pt x="21023" y="2187"/>
                    <a:pt x="21043" y="2172"/>
                  </a:cubicBezTo>
                  <a:cubicBezTo>
                    <a:pt x="21065" y="2157"/>
                    <a:pt x="21087" y="2143"/>
                    <a:pt x="21109" y="2126"/>
                  </a:cubicBezTo>
                  <a:cubicBezTo>
                    <a:pt x="21130" y="2112"/>
                    <a:pt x="21152" y="2098"/>
                    <a:pt x="21171" y="2084"/>
                  </a:cubicBezTo>
                  <a:lnTo>
                    <a:pt x="21237" y="2040"/>
                  </a:lnTo>
                  <a:cubicBezTo>
                    <a:pt x="21258" y="2026"/>
                    <a:pt x="21280" y="2012"/>
                    <a:pt x="21301" y="1998"/>
                  </a:cubicBezTo>
                  <a:cubicBezTo>
                    <a:pt x="21323" y="1984"/>
                    <a:pt x="21345" y="1969"/>
                    <a:pt x="21367" y="1957"/>
                  </a:cubicBezTo>
                  <a:cubicBezTo>
                    <a:pt x="21387" y="1944"/>
                    <a:pt x="21407" y="1931"/>
                    <a:pt x="21429" y="1918"/>
                  </a:cubicBezTo>
                  <a:cubicBezTo>
                    <a:pt x="21451" y="1903"/>
                    <a:pt x="21473" y="1891"/>
                    <a:pt x="21495" y="1876"/>
                  </a:cubicBezTo>
                  <a:cubicBezTo>
                    <a:pt x="21515" y="1863"/>
                    <a:pt x="21536" y="1850"/>
                    <a:pt x="21557" y="1840"/>
                  </a:cubicBezTo>
                  <a:cubicBezTo>
                    <a:pt x="21579" y="1826"/>
                    <a:pt x="21601" y="1812"/>
                    <a:pt x="21623" y="1798"/>
                  </a:cubicBezTo>
                  <a:cubicBezTo>
                    <a:pt x="21642" y="1785"/>
                    <a:pt x="21663" y="1775"/>
                    <a:pt x="21683" y="1762"/>
                  </a:cubicBezTo>
                  <a:cubicBezTo>
                    <a:pt x="21705" y="1748"/>
                    <a:pt x="21727" y="1737"/>
                    <a:pt x="21751" y="1723"/>
                  </a:cubicBezTo>
                  <a:cubicBezTo>
                    <a:pt x="21771" y="1712"/>
                    <a:pt x="21792" y="1700"/>
                    <a:pt x="21811" y="1688"/>
                  </a:cubicBezTo>
                  <a:cubicBezTo>
                    <a:pt x="21833" y="1675"/>
                    <a:pt x="21855" y="1663"/>
                    <a:pt x="21880" y="1650"/>
                  </a:cubicBezTo>
                  <a:lnTo>
                    <a:pt x="21940" y="1616"/>
                  </a:lnTo>
                  <a:cubicBezTo>
                    <a:pt x="21963" y="1604"/>
                    <a:pt x="21985" y="1592"/>
                    <a:pt x="22008" y="1579"/>
                  </a:cubicBezTo>
                  <a:cubicBezTo>
                    <a:pt x="22029" y="1569"/>
                    <a:pt x="22049" y="1557"/>
                    <a:pt x="22068" y="1548"/>
                  </a:cubicBezTo>
                  <a:cubicBezTo>
                    <a:pt x="22091" y="1537"/>
                    <a:pt x="22116" y="1525"/>
                    <a:pt x="22138" y="1513"/>
                  </a:cubicBezTo>
                  <a:cubicBezTo>
                    <a:pt x="22157" y="1503"/>
                    <a:pt x="22177" y="1494"/>
                    <a:pt x="22196" y="1484"/>
                  </a:cubicBezTo>
                  <a:cubicBezTo>
                    <a:pt x="22218" y="1473"/>
                    <a:pt x="22242" y="1460"/>
                    <a:pt x="22264" y="1450"/>
                  </a:cubicBezTo>
                  <a:cubicBezTo>
                    <a:pt x="22285" y="1439"/>
                    <a:pt x="22302" y="1429"/>
                    <a:pt x="22323" y="1420"/>
                  </a:cubicBezTo>
                  <a:cubicBezTo>
                    <a:pt x="22345" y="1409"/>
                    <a:pt x="22369" y="1398"/>
                    <a:pt x="22391" y="1387"/>
                  </a:cubicBezTo>
                  <a:cubicBezTo>
                    <a:pt x="22405" y="1379"/>
                    <a:pt x="22420" y="1372"/>
                    <a:pt x="22435" y="1366"/>
                  </a:cubicBezTo>
                  <a:close/>
                  <a:moveTo>
                    <a:pt x="33466" y="4314"/>
                  </a:moveTo>
                  <a:lnTo>
                    <a:pt x="33466" y="4314"/>
                  </a:lnTo>
                  <a:cubicBezTo>
                    <a:pt x="33509" y="4319"/>
                    <a:pt x="33547" y="4334"/>
                    <a:pt x="33578" y="4358"/>
                  </a:cubicBezTo>
                  <a:cubicBezTo>
                    <a:pt x="33612" y="4384"/>
                    <a:pt x="33637" y="4417"/>
                    <a:pt x="33656" y="4461"/>
                  </a:cubicBezTo>
                  <a:cubicBezTo>
                    <a:pt x="33627" y="4437"/>
                    <a:pt x="33597" y="4415"/>
                    <a:pt x="33566" y="4392"/>
                  </a:cubicBezTo>
                  <a:cubicBezTo>
                    <a:pt x="33562" y="4389"/>
                    <a:pt x="33560" y="4386"/>
                    <a:pt x="33556" y="4384"/>
                  </a:cubicBezTo>
                  <a:cubicBezTo>
                    <a:pt x="33555" y="4381"/>
                    <a:pt x="33553" y="4381"/>
                    <a:pt x="33552" y="4380"/>
                  </a:cubicBezTo>
                  <a:cubicBezTo>
                    <a:pt x="33524" y="4358"/>
                    <a:pt x="33494" y="4336"/>
                    <a:pt x="33466" y="4314"/>
                  </a:cubicBezTo>
                  <a:close/>
                  <a:moveTo>
                    <a:pt x="33688" y="4609"/>
                  </a:moveTo>
                  <a:lnTo>
                    <a:pt x="33691" y="4612"/>
                  </a:lnTo>
                  <a:cubicBezTo>
                    <a:pt x="33691" y="4617"/>
                    <a:pt x="33691" y="4620"/>
                    <a:pt x="33692" y="4623"/>
                  </a:cubicBezTo>
                  <a:lnTo>
                    <a:pt x="33692" y="4623"/>
                  </a:lnTo>
                  <a:cubicBezTo>
                    <a:pt x="33691" y="4619"/>
                    <a:pt x="33690" y="4614"/>
                    <a:pt x="33688" y="4609"/>
                  </a:cubicBezTo>
                  <a:close/>
                  <a:moveTo>
                    <a:pt x="29170" y="2637"/>
                  </a:moveTo>
                  <a:lnTo>
                    <a:pt x="29170" y="2637"/>
                  </a:lnTo>
                  <a:cubicBezTo>
                    <a:pt x="30432" y="3016"/>
                    <a:pt x="31666" y="3627"/>
                    <a:pt x="32807" y="4403"/>
                  </a:cubicBezTo>
                  <a:cubicBezTo>
                    <a:pt x="32634" y="4494"/>
                    <a:pt x="32441" y="4614"/>
                    <a:pt x="32237" y="4756"/>
                  </a:cubicBezTo>
                  <a:cubicBezTo>
                    <a:pt x="31282" y="4018"/>
                    <a:pt x="30291" y="3355"/>
                    <a:pt x="29276" y="2771"/>
                  </a:cubicBezTo>
                  <a:cubicBezTo>
                    <a:pt x="29242" y="2725"/>
                    <a:pt x="29205" y="2681"/>
                    <a:pt x="29170" y="2637"/>
                  </a:cubicBezTo>
                  <a:close/>
                  <a:moveTo>
                    <a:pt x="33327" y="4411"/>
                  </a:moveTo>
                  <a:cubicBezTo>
                    <a:pt x="33393" y="4411"/>
                    <a:pt x="33449" y="4425"/>
                    <a:pt x="33493" y="4458"/>
                  </a:cubicBezTo>
                  <a:cubicBezTo>
                    <a:pt x="33497" y="4462"/>
                    <a:pt x="33505" y="4467"/>
                    <a:pt x="33510" y="4472"/>
                  </a:cubicBezTo>
                  <a:cubicBezTo>
                    <a:pt x="33575" y="4528"/>
                    <a:pt x="33621" y="4642"/>
                    <a:pt x="33607" y="4858"/>
                  </a:cubicBezTo>
                  <a:cubicBezTo>
                    <a:pt x="33431" y="4722"/>
                    <a:pt x="33253" y="4589"/>
                    <a:pt x="33071" y="4462"/>
                  </a:cubicBezTo>
                  <a:cubicBezTo>
                    <a:pt x="33165" y="4430"/>
                    <a:pt x="33252" y="4411"/>
                    <a:pt x="33327" y="4411"/>
                  </a:cubicBezTo>
                  <a:close/>
                  <a:moveTo>
                    <a:pt x="12445" y="3602"/>
                  </a:moveTo>
                  <a:lnTo>
                    <a:pt x="12445" y="3602"/>
                  </a:lnTo>
                  <a:cubicBezTo>
                    <a:pt x="12346" y="3744"/>
                    <a:pt x="12253" y="3888"/>
                    <a:pt x="12165" y="4039"/>
                  </a:cubicBezTo>
                  <a:cubicBezTo>
                    <a:pt x="11181" y="4234"/>
                    <a:pt x="10232" y="4512"/>
                    <a:pt x="9331" y="4867"/>
                  </a:cubicBezTo>
                  <a:cubicBezTo>
                    <a:pt x="9563" y="4577"/>
                    <a:pt x="9804" y="4297"/>
                    <a:pt x="10056" y="4028"/>
                  </a:cubicBezTo>
                  <a:cubicBezTo>
                    <a:pt x="10544" y="3891"/>
                    <a:pt x="11056" y="3781"/>
                    <a:pt x="11587" y="3702"/>
                  </a:cubicBezTo>
                  <a:cubicBezTo>
                    <a:pt x="11669" y="3688"/>
                    <a:pt x="11753" y="3678"/>
                    <a:pt x="11836" y="3666"/>
                  </a:cubicBezTo>
                  <a:cubicBezTo>
                    <a:pt x="12036" y="3641"/>
                    <a:pt x="12240" y="3621"/>
                    <a:pt x="12445" y="3602"/>
                  </a:cubicBezTo>
                  <a:close/>
                  <a:moveTo>
                    <a:pt x="18933" y="3966"/>
                  </a:moveTo>
                  <a:cubicBezTo>
                    <a:pt x="19899" y="4094"/>
                    <a:pt x="20874" y="4286"/>
                    <a:pt x="21846" y="4539"/>
                  </a:cubicBezTo>
                  <a:cubicBezTo>
                    <a:pt x="21720" y="4759"/>
                    <a:pt x="21610" y="4992"/>
                    <a:pt x="21517" y="5237"/>
                  </a:cubicBezTo>
                  <a:cubicBezTo>
                    <a:pt x="21517" y="5237"/>
                    <a:pt x="21515" y="5237"/>
                    <a:pt x="21515" y="5234"/>
                  </a:cubicBezTo>
                  <a:lnTo>
                    <a:pt x="21411" y="5190"/>
                  </a:lnTo>
                  <a:cubicBezTo>
                    <a:pt x="21373" y="5174"/>
                    <a:pt x="21336" y="5158"/>
                    <a:pt x="21296" y="5143"/>
                  </a:cubicBezTo>
                  <a:lnTo>
                    <a:pt x="21192" y="5099"/>
                  </a:lnTo>
                  <a:cubicBezTo>
                    <a:pt x="21154" y="5083"/>
                    <a:pt x="21115" y="5068"/>
                    <a:pt x="21079" y="5050"/>
                  </a:cubicBezTo>
                  <a:cubicBezTo>
                    <a:pt x="21043" y="5036"/>
                    <a:pt x="21008" y="5024"/>
                    <a:pt x="20973" y="5009"/>
                  </a:cubicBezTo>
                  <a:cubicBezTo>
                    <a:pt x="20934" y="4995"/>
                    <a:pt x="20896" y="4977"/>
                    <a:pt x="20858" y="4962"/>
                  </a:cubicBezTo>
                  <a:cubicBezTo>
                    <a:pt x="20823" y="4950"/>
                    <a:pt x="20787" y="4936"/>
                    <a:pt x="20752" y="4923"/>
                  </a:cubicBezTo>
                  <a:cubicBezTo>
                    <a:pt x="20714" y="4908"/>
                    <a:pt x="20676" y="4893"/>
                    <a:pt x="20637" y="4877"/>
                  </a:cubicBezTo>
                  <a:cubicBezTo>
                    <a:pt x="20602" y="4864"/>
                    <a:pt x="20567" y="4850"/>
                    <a:pt x="20531" y="4836"/>
                  </a:cubicBezTo>
                  <a:cubicBezTo>
                    <a:pt x="20493" y="4821"/>
                    <a:pt x="20455" y="4806"/>
                    <a:pt x="20414" y="4792"/>
                  </a:cubicBezTo>
                  <a:cubicBezTo>
                    <a:pt x="20380" y="4778"/>
                    <a:pt x="20345" y="4767"/>
                    <a:pt x="20311" y="4753"/>
                  </a:cubicBezTo>
                  <a:cubicBezTo>
                    <a:pt x="20273" y="4739"/>
                    <a:pt x="20234" y="4724"/>
                    <a:pt x="20193" y="4711"/>
                  </a:cubicBezTo>
                  <a:cubicBezTo>
                    <a:pt x="20159" y="4697"/>
                    <a:pt x="20124" y="4687"/>
                    <a:pt x="20090" y="4674"/>
                  </a:cubicBezTo>
                  <a:cubicBezTo>
                    <a:pt x="20052" y="4659"/>
                    <a:pt x="20012" y="4646"/>
                    <a:pt x="19972" y="4631"/>
                  </a:cubicBezTo>
                  <a:cubicBezTo>
                    <a:pt x="19939" y="4620"/>
                    <a:pt x="19903" y="4608"/>
                    <a:pt x="19870" y="4595"/>
                  </a:cubicBezTo>
                  <a:cubicBezTo>
                    <a:pt x="19831" y="4583"/>
                    <a:pt x="19792" y="4568"/>
                    <a:pt x="19752" y="4555"/>
                  </a:cubicBezTo>
                  <a:cubicBezTo>
                    <a:pt x="19718" y="4543"/>
                    <a:pt x="19684" y="4531"/>
                    <a:pt x="19649" y="4519"/>
                  </a:cubicBezTo>
                  <a:cubicBezTo>
                    <a:pt x="19609" y="4506"/>
                    <a:pt x="19571" y="4494"/>
                    <a:pt x="19530" y="4480"/>
                  </a:cubicBezTo>
                  <a:cubicBezTo>
                    <a:pt x="19494" y="4468"/>
                    <a:pt x="19462" y="4458"/>
                    <a:pt x="19427" y="4446"/>
                  </a:cubicBezTo>
                  <a:cubicBezTo>
                    <a:pt x="19387" y="4433"/>
                    <a:pt x="19347" y="4421"/>
                    <a:pt x="19308" y="4408"/>
                  </a:cubicBezTo>
                  <a:cubicBezTo>
                    <a:pt x="19272" y="4396"/>
                    <a:pt x="19240" y="4386"/>
                    <a:pt x="19205" y="4374"/>
                  </a:cubicBezTo>
                  <a:cubicBezTo>
                    <a:pt x="19163" y="4362"/>
                    <a:pt x="19125" y="4349"/>
                    <a:pt x="19086" y="4337"/>
                  </a:cubicBezTo>
                  <a:cubicBezTo>
                    <a:pt x="19050" y="4327"/>
                    <a:pt x="19016" y="4318"/>
                    <a:pt x="18983" y="4306"/>
                  </a:cubicBezTo>
                  <a:cubicBezTo>
                    <a:pt x="18941" y="4293"/>
                    <a:pt x="18903" y="4283"/>
                    <a:pt x="18862" y="4271"/>
                  </a:cubicBezTo>
                  <a:cubicBezTo>
                    <a:pt x="18828" y="4261"/>
                    <a:pt x="18794" y="4252"/>
                    <a:pt x="18759" y="4242"/>
                  </a:cubicBezTo>
                  <a:lnTo>
                    <a:pt x="18683" y="4219"/>
                  </a:lnTo>
                  <a:cubicBezTo>
                    <a:pt x="18694" y="4208"/>
                    <a:pt x="18708" y="4194"/>
                    <a:pt x="18719" y="4181"/>
                  </a:cubicBezTo>
                  <a:cubicBezTo>
                    <a:pt x="18743" y="4161"/>
                    <a:pt x="18765" y="4139"/>
                    <a:pt x="18785" y="4116"/>
                  </a:cubicBezTo>
                  <a:cubicBezTo>
                    <a:pt x="18808" y="4094"/>
                    <a:pt x="18830" y="4071"/>
                    <a:pt x="18852" y="4049"/>
                  </a:cubicBezTo>
                  <a:cubicBezTo>
                    <a:pt x="18872" y="4027"/>
                    <a:pt x="18894" y="4006"/>
                    <a:pt x="18913" y="3984"/>
                  </a:cubicBezTo>
                  <a:lnTo>
                    <a:pt x="18933" y="3966"/>
                  </a:lnTo>
                  <a:close/>
                  <a:moveTo>
                    <a:pt x="13090" y="1587"/>
                  </a:moveTo>
                  <a:lnTo>
                    <a:pt x="13090" y="1587"/>
                  </a:lnTo>
                  <a:cubicBezTo>
                    <a:pt x="11969" y="2171"/>
                    <a:pt x="10932" y="2959"/>
                    <a:pt x="10001" y="3944"/>
                  </a:cubicBezTo>
                  <a:cubicBezTo>
                    <a:pt x="9965" y="3955"/>
                    <a:pt x="9928" y="3965"/>
                    <a:pt x="9894" y="3975"/>
                  </a:cubicBezTo>
                  <a:cubicBezTo>
                    <a:pt x="9775" y="4011"/>
                    <a:pt x="9657" y="4049"/>
                    <a:pt x="9541" y="4087"/>
                  </a:cubicBezTo>
                  <a:cubicBezTo>
                    <a:pt x="8625" y="4396"/>
                    <a:pt x="7786" y="4818"/>
                    <a:pt x="7035" y="5348"/>
                  </a:cubicBezTo>
                  <a:cubicBezTo>
                    <a:pt x="7277" y="5128"/>
                    <a:pt x="7519" y="4921"/>
                    <a:pt x="7745" y="4733"/>
                  </a:cubicBezTo>
                  <a:cubicBezTo>
                    <a:pt x="7952" y="4565"/>
                    <a:pt x="8139" y="4418"/>
                    <a:pt x="8305" y="4292"/>
                  </a:cubicBezTo>
                  <a:cubicBezTo>
                    <a:pt x="8520" y="4130"/>
                    <a:pt x="8717" y="3984"/>
                    <a:pt x="8904" y="3855"/>
                  </a:cubicBezTo>
                  <a:cubicBezTo>
                    <a:pt x="9456" y="3472"/>
                    <a:pt x="10043" y="3115"/>
                    <a:pt x="10456" y="2871"/>
                  </a:cubicBezTo>
                  <a:cubicBezTo>
                    <a:pt x="10652" y="2759"/>
                    <a:pt x="10853" y="2644"/>
                    <a:pt x="11071" y="2524"/>
                  </a:cubicBezTo>
                  <a:cubicBezTo>
                    <a:pt x="11115" y="2499"/>
                    <a:pt x="11159" y="2474"/>
                    <a:pt x="11205" y="2450"/>
                  </a:cubicBezTo>
                  <a:cubicBezTo>
                    <a:pt x="11481" y="2304"/>
                    <a:pt x="11786" y="2153"/>
                    <a:pt x="12100" y="2009"/>
                  </a:cubicBezTo>
                  <a:cubicBezTo>
                    <a:pt x="12453" y="1848"/>
                    <a:pt x="12799" y="1703"/>
                    <a:pt x="13090" y="1587"/>
                  </a:cubicBezTo>
                  <a:close/>
                  <a:moveTo>
                    <a:pt x="32957" y="4506"/>
                  </a:moveTo>
                  <a:cubicBezTo>
                    <a:pt x="33174" y="4658"/>
                    <a:pt x="33385" y="4814"/>
                    <a:pt x="33594" y="4977"/>
                  </a:cubicBezTo>
                  <a:cubicBezTo>
                    <a:pt x="33569" y="5158"/>
                    <a:pt x="33509" y="5396"/>
                    <a:pt x="33396" y="5709"/>
                  </a:cubicBezTo>
                  <a:cubicBezTo>
                    <a:pt x="33054" y="5411"/>
                    <a:pt x="32706" y="5124"/>
                    <a:pt x="32353" y="4848"/>
                  </a:cubicBezTo>
                  <a:cubicBezTo>
                    <a:pt x="32559" y="4711"/>
                    <a:pt x="32769" y="4587"/>
                    <a:pt x="32957" y="4506"/>
                  </a:cubicBezTo>
                  <a:close/>
                  <a:moveTo>
                    <a:pt x="29430" y="2974"/>
                  </a:moveTo>
                  <a:lnTo>
                    <a:pt x="29430" y="2974"/>
                  </a:lnTo>
                  <a:cubicBezTo>
                    <a:pt x="30361" y="3519"/>
                    <a:pt x="31270" y="4136"/>
                    <a:pt x="32151" y="4814"/>
                  </a:cubicBezTo>
                  <a:cubicBezTo>
                    <a:pt x="31762" y="5093"/>
                    <a:pt x="31331" y="5451"/>
                    <a:pt x="30879" y="5849"/>
                  </a:cubicBezTo>
                  <a:lnTo>
                    <a:pt x="30857" y="5783"/>
                  </a:lnTo>
                  <a:lnTo>
                    <a:pt x="30825" y="5689"/>
                  </a:lnTo>
                  <a:lnTo>
                    <a:pt x="30797" y="5612"/>
                  </a:lnTo>
                  <a:cubicBezTo>
                    <a:pt x="30786" y="5580"/>
                    <a:pt x="30773" y="5549"/>
                    <a:pt x="30761" y="5518"/>
                  </a:cubicBezTo>
                  <a:cubicBezTo>
                    <a:pt x="30753" y="5492"/>
                    <a:pt x="30744" y="5467"/>
                    <a:pt x="30735" y="5442"/>
                  </a:cubicBezTo>
                  <a:cubicBezTo>
                    <a:pt x="30723" y="5411"/>
                    <a:pt x="30710" y="5380"/>
                    <a:pt x="30700" y="5351"/>
                  </a:cubicBezTo>
                  <a:cubicBezTo>
                    <a:pt x="30691" y="5324"/>
                    <a:pt x="30680" y="5301"/>
                    <a:pt x="30670" y="5276"/>
                  </a:cubicBezTo>
                  <a:cubicBezTo>
                    <a:pt x="30657" y="5243"/>
                    <a:pt x="30647" y="5214"/>
                    <a:pt x="30633" y="5183"/>
                  </a:cubicBezTo>
                  <a:cubicBezTo>
                    <a:pt x="30625" y="5159"/>
                    <a:pt x="30613" y="5133"/>
                    <a:pt x="30604" y="5109"/>
                  </a:cubicBezTo>
                  <a:cubicBezTo>
                    <a:pt x="30591" y="5078"/>
                    <a:pt x="30577" y="5049"/>
                    <a:pt x="30566" y="5018"/>
                  </a:cubicBezTo>
                  <a:cubicBezTo>
                    <a:pt x="30555" y="4993"/>
                    <a:pt x="30545" y="4970"/>
                    <a:pt x="30536" y="4948"/>
                  </a:cubicBezTo>
                  <a:cubicBezTo>
                    <a:pt x="30523" y="4918"/>
                    <a:pt x="30510" y="4887"/>
                    <a:pt x="30497" y="4858"/>
                  </a:cubicBezTo>
                  <a:cubicBezTo>
                    <a:pt x="30488" y="4834"/>
                    <a:pt x="30476" y="4812"/>
                    <a:pt x="30467" y="4787"/>
                  </a:cubicBezTo>
                  <a:cubicBezTo>
                    <a:pt x="30454" y="4758"/>
                    <a:pt x="30439" y="4727"/>
                    <a:pt x="30427" y="4697"/>
                  </a:cubicBezTo>
                  <a:cubicBezTo>
                    <a:pt x="30417" y="4675"/>
                    <a:pt x="30407" y="4653"/>
                    <a:pt x="30398" y="4631"/>
                  </a:cubicBezTo>
                  <a:cubicBezTo>
                    <a:pt x="30385" y="4602"/>
                    <a:pt x="30370" y="4572"/>
                    <a:pt x="30355" y="4543"/>
                  </a:cubicBezTo>
                  <a:cubicBezTo>
                    <a:pt x="30344" y="4521"/>
                    <a:pt x="30335" y="4499"/>
                    <a:pt x="30324" y="4477"/>
                  </a:cubicBezTo>
                  <a:cubicBezTo>
                    <a:pt x="30310" y="4447"/>
                    <a:pt x="30295" y="4418"/>
                    <a:pt x="30280" y="4387"/>
                  </a:cubicBezTo>
                  <a:cubicBezTo>
                    <a:pt x="30269" y="4367"/>
                    <a:pt x="30260" y="4344"/>
                    <a:pt x="30251" y="4324"/>
                  </a:cubicBezTo>
                  <a:cubicBezTo>
                    <a:pt x="30236" y="4293"/>
                    <a:pt x="30219" y="4264"/>
                    <a:pt x="30204" y="4233"/>
                  </a:cubicBezTo>
                  <a:cubicBezTo>
                    <a:pt x="30195" y="4214"/>
                    <a:pt x="30186" y="4194"/>
                    <a:pt x="30174" y="4175"/>
                  </a:cubicBezTo>
                  <a:cubicBezTo>
                    <a:pt x="30158" y="4144"/>
                    <a:pt x="30142" y="4115"/>
                    <a:pt x="30126" y="4084"/>
                  </a:cubicBezTo>
                  <a:cubicBezTo>
                    <a:pt x="30116" y="4065"/>
                    <a:pt x="30107" y="4047"/>
                    <a:pt x="30097" y="4028"/>
                  </a:cubicBezTo>
                  <a:cubicBezTo>
                    <a:pt x="30079" y="3997"/>
                    <a:pt x="30063" y="3966"/>
                    <a:pt x="30045" y="3937"/>
                  </a:cubicBezTo>
                  <a:cubicBezTo>
                    <a:pt x="30035" y="3919"/>
                    <a:pt x="30026" y="3902"/>
                    <a:pt x="30017" y="3886"/>
                  </a:cubicBezTo>
                  <a:cubicBezTo>
                    <a:pt x="29998" y="3853"/>
                    <a:pt x="29980" y="3821"/>
                    <a:pt x="29961" y="3790"/>
                  </a:cubicBezTo>
                  <a:cubicBezTo>
                    <a:pt x="29952" y="3775"/>
                    <a:pt x="29945" y="3758"/>
                    <a:pt x="29936" y="3743"/>
                  </a:cubicBezTo>
                  <a:lnTo>
                    <a:pt x="29854" y="3606"/>
                  </a:lnTo>
                  <a:cubicBezTo>
                    <a:pt x="29717" y="3383"/>
                    <a:pt x="29577" y="3172"/>
                    <a:pt x="29430" y="2974"/>
                  </a:cubicBezTo>
                  <a:close/>
                  <a:moveTo>
                    <a:pt x="26511" y="2218"/>
                  </a:moveTo>
                  <a:cubicBezTo>
                    <a:pt x="27148" y="2218"/>
                    <a:pt x="27817" y="2299"/>
                    <a:pt x="28511" y="2460"/>
                  </a:cubicBezTo>
                  <a:cubicBezTo>
                    <a:pt x="28746" y="2587"/>
                    <a:pt x="28979" y="2715"/>
                    <a:pt x="29210" y="2847"/>
                  </a:cubicBezTo>
                  <a:cubicBezTo>
                    <a:pt x="29405" y="3097"/>
                    <a:pt x="29592" y="3366"/>
                    <a:pt x="29771" y="3659"/>
                  </a:cubicBezTo>
                  <a:cubicBezTo>
                    <a:pt x="29798" y="3705"/>
                    <a:pt x="29826" y="3749"/>
                    <a:pt x="29852" y="3796"/>
                  </a:cubicBezTo>
                  <a:cubicBezTo>
                    <a:pt x="29863" y="3813"/>
                    <a:pt x="29874" y="3833"/>
                    <a:pt x="29885" y="3852"/>
                  </a:cubicBezTo>
                  <a:cubicBezTo>
                    <a:pt x="29901" y="3880"/>
                    <a:pt x="29916" y="3908"/>
                    <a:pt x="29933" y="3936"/>
                  </a:cubicBezTo>
                  <a:cubicBezTo>
                    <a:pt x="29945" y="3958"/>
                    <a:pt x="29958" y="3981"/>
                    <a:pt x="29970" y="4003"/>
                  </a:cubicBezTo>
                  <a:cubicBezTo>
                    <a:pt x="29982" y="4027"/>
                    <a:pt x="29996" y="4053"/>
                    <a:pt x="30010" y="4077"/>
                  </a:cubicBezTo>
                  <a:cubicBezTo>
                    <a:pt x="30023" y="4100"/>
                    <a:pt x="30036" y="4127"/>
                    <a:pt x="30048" y="4150"/>
                  </a:cubicBezTo>
                  <a:cubicBezTo>
                    <a:pt x="30061" y="4174"/>
                    <a:pt x="30074" y="4197"/>
                    <a:pt x="30085" y="4221"/>
                  </a:cubicBezTo>
                  <a:lnTo>
                    <a:pt x="30124" y="4299"/>
                  </a:lnTo>
                  <a:cubicBezTo>
                    <a:pt x="30135" y="4322"/>
                    <a:pt x="30148" y="4344"/>
                    <a:pt x="30158" y="4368"/>
                  </a:cubicBezTo>
                  <a:cubicBezTo>
                    <a:pt x="30172" y="4396"/>
                    <a:pt x="30185" y="4422"/>
                    <a:pt x="30199" y="4449"/>
                  </a:cubicBezTo>
                  <a:cubicBezTo>
                    <a:pt x="30210" y="4474"/>
                    <a:pt x="30222" y="4496"/>
                    <a:pt x="30232" y="4519"/>
                  </a:cubicBezTo>
                  <a:cubicBezTo>
                    <a:pt x="30245" y="4547"/>
                    <a:pt x="30258" y="4574"/>
                    <a:pt x="30273" y="4605"/>
                  </a:cubicBezTo>
                  <a:cubicBezTo>
                    <a:pt x="30283" y="4625"/>
                    <a:pt x="30295" y="4650"/>
                    <a:pt x="30304" y="4672"/>
                  </a:cubicBezTo>
                  <a:cubicBezTo>
                    <a:pt x="30317" y="4702"/>
                    <a:pt x="30330" y="4730"/>
                    <a:pt x="30342" y="4758"/>
                  </a:cubicBezTo>
                  <a:cubicBezTo>
                    <a:pt x="30354" y="4780"/>
                    <a:pt x="30363" y="4805"/>
                    <a:pt x="30375" y="4827"/>
                  </a:cubicBezTo>
                  <a:lnTo>
                    <a:pt x="30413" y="4915"/>
                  </a:lnTo>
                  <a:cubicBezTo>
                    <a:pt x="30422" y="4939"/>
                    <a:pt x="30433" y="4961"/>
                    <a:pt x="30442" y="4984"/>
                  </a:cubicBezTo>
                  <a:cubicBezTo>
                    <a:pt x="30455" y="5014"/>
                    <a:pt x="30467" y="5046"/>
                    <a:pt x="30479" y="5074"/>
                  </a:cubicBezTo>
                  <a:cubicBezTo>
                    <a:pt x="30488" y="5099"/>
                    <a:pt x="30500" y="5121"/>
                    <a:pt x="30508" y="5145"/>
                  </a:cubicBezTo>
                  <a:cubicBezTo>
                    <a:pt x="30522" y="5176"/>
                    <a:pt x="30532" y="5205"/>
                    <a:pt x="30545" y="5236"/>
                  </a:cubicBezTo>
                  <a:cubicBezTo>
                    <a:pt x="30554" y="5261"/>
                    <a:pt x="30563" y="5283"/>
                    <a:pt x="30573" y="5306"/>
                  </a:cubicBezTo>
                  <a:cubicBezTo>
                    <a:pt x="30585" y="5337"/>
                    <a:pt x="30597" y="5368"/>
                    <a:pt x="30610" y="5401"/>
                  </a:cubicBezTo>
                  <a:cubicBezTo>
                    <a:pt x="30619" y="5424"/>
                    <a:pt x="30627" y="5448"/>
                    <a:pt x="30636" y="5470"/>
                  </a:cubicBezTo>
                  <a:cubicBezTo>
                    <a:pt x="30648" y="5502"/>
                    <a:pt x="30661" y="5534"/>
                    <a:pt x="30672" y="5565"/>
                  </a:cubicBezTo>
                  <a:cubicBezTo>
                    <a:pt x="30680" y="5590"/>
                    <a:pt x="30691" y="5614"/>
                    <a:pt x="30698" y="5637"/>
                  </a:cubicBezTo>
                  <a:cubicBezTo>
                    <a:pt x="30708" y="5668"/>
                    <a:pt x="30720" y="5702"/>
                    <a:pt x="30732" y="5733"/>
                  </a:cubicBezTo>
                  <a:cubicBezTo>
                    <a:pt x="30742" y="5757"/>
                    <a:pt x="30750" y="5783"/>
                    <a:pt x="30758" y="5807"/>
                  </a:cubicBezTo>
                  <a:cubicBezTo>
                    <a:pt x="30769" y="5839"/>
                    <a:pt x="30780" y="5871"/>
                    <a:pt x="30791" y="5904"/>
                  </a:cubicBezTo>
                  <a:cubicBezTo>
                    <a:pt x="30794" y="5909"/>
                    <a:pt x="30795" y="5912"/>
                    <a:pt x="30797" y="5918"/>
                  </a:cubicBezTo>
                  <a:cubicBezTo>
                    <a:pt x="30482" y="6201"/>
                    <a:pt x="30158" y="6501"/>
                    <a:pt x="29841" y="6808"/>
                  </a:cubicBezTo>
                  <a:cubicBezTo>
                    <a:pt x="28598" y="5309"/>
                    <a:pt x="27227" y="4041"/>
                    <a:pt x="25746" y="3021"/>
                  </a:cubicBezTo>
                  <a:cubicBezTo>
                    <a:pt x="25441" y="2812"/>
                    <a:pt x="25134" y="2615"/>
                    <a:pt x="24823" y="2429"/>
                  </a:cubicBezTo>
                  <a:cubicBezTo>
                    <a:pt x="25038" y="2372"/>
                    <a:pt x="25260" y="2326"/>
                    <a:pt x="25491" y="2291"/>
                  </a:cubicBezTo>
                  <a:cubicBezTo>
                    <a:pt x="25821" y="2242"/>
                    <a:pt x="26161" y="2218"/>
                    <a:pt x="26511" y="2218"/>
                  </a:cubicBezTo>
                  <a:close/>
                  <a:moveTo>
                    <a:pt x="24695" y="2468"/>
                  </a:moveTo>
                  <a:cubicBezTo>
                    <a:pt x="25032" y="2666"/>
                    <a:pt x="25365" y="2878"/>
                    <a:pt x="25694" y="3106"/>
                  </a:cubicBezTo>
                  <a:cubicBezTo>
                    <a:pt x="27171" y="4122"/>
                    <a:pt x="28536" y="5386"/>
                    <a:pt x="29774" y="6880"/>
                  </a:cubicBezTo>
                  <a:cubicBezTo>
                    <a:pt x="29548" y="7095"/>
                    <a:pt x="29327" y="7314"/>
                    <a:pt x="29111" y="7533"/>
                  </a:cubicBezTo>
                  <a:cubicBezTo>
                    <a:pt x="26831" y="6137"/>
                    <a:pt x="24417" y="5117"/>
                    <a:pt x="21999" y="4477"/>
                  </a:cubicBezTo>
                  <a:cubicBezTo>
                    <a:pt x="22236" y="4090"/>
                    <a:pt x="22529" y="3741"/>
                    <a:pt x="22876" y="3443"/>
                  </a:cubicBezTo>
                  <a:cubicBezTo>
                    <a:pt x="23391" y="2997"/>
                    <a:pt x="24000" y="2672"/>
                    <a:pt x="24695" y="2468"/>
                  </a:cubicBezTo>
                  <a:close/>
                  <a:moveTo>
                    <a:pt x="9872" y="4083"/>
                  </a:moveTo>
                  <a:cubicBezTo>
                    <a:pt x="9618" y="4359"/>
                    <a:pt x="9378" y="4646"/>
                    <a:pt x="9147" y="4943"/>
                  </a:cubicBezTo>
                  <a:cubicBezTo>
                    <a:pt x="7507" y="5617"/>
                    <a:pt x="6033" y="6561"/>
                    <a:pt x="4799" y="7776"/>
                  </a:cubicBezTo>
                  <a:cubicBezTo>
                    <a:pt x="4808" y="7761"/>
                    <a:pt x="4818" y="7748"/>
                    <a:pt x="4827" y="7733"/>
                  </a:cubicBezTo>
                  <a:cubicBezTo>
                    <a:pt x="4843" y="7708"/>
                    <a:pt x="4862" y="7682"/>
                    <a:pt x="4878" y="7658"/>
                  </a:cubicBezTo>
                  <a:cubicBezTo>
                    <a:pt x="4892" y="7639"/>
                    <a:pt x="4902" y="7623"/>
                    <a:pt x="4915" y="7605"/>
                  </a:cubicBezTo>
                  <a:cubicBezTo>
                    <a:pt x="4931" y="7579"/>
                    <a:pt x="4950" y="7555"/>
                    <a:pt x="4968" y="7529"/>
                  </a:cubicBezTo>
                  <a:cubicBezTo>
                    <a:pt x="4981" y="7513"/>
                    <a:pt x="4992" y="7495"/>
                    <a:pt x="5005" y="7477"/>
                  </a:cubicBezTo>
                  <a:cubicBezTo>
                    <a:pt x="5024" y="7454"/>
                    <a:pt x="5042" y="7429"/>
                    <a:pt x="5058" y="7404"/>
                  </a:cubicBezTo>
                  <a:cubicBezTo>
                    <a:pt x="5071" y="7388"/>
                    <a:pt x="5084" y="7370"/>
                    <a:pt x="5097" y="7352"/>
                  </a:cubicBezTo>
                  <a:lnTo>
                    <a:pt x="5152" y="7282"/>
                  </a:lnTo>
                  <a:cubicBezTo>
                    <a:pt x="5165" y="7264"/>
                    <a:pt x="5178" y="7246"/>
                    <a:pt x="5190" y="7230"/>
                  </a:cubicBezTo>
                  <a:cubicBezTo>
                    <a:pt x="5209" y="7205"/>
                    <a:pt x="5227" y="7182"/>
                    <a:pt x="5248" y="7158"/>
                  </a:cubicBezTo>
                  <a:cubicBezTo>
                    <a:pt x="5261" y="7142"/>
                    <a:pt x="5275" y="7123"/>
                    <a:pt x="5289" y="7107"/>
                  </a:cubicBezTo>
                  <a:cubicBezTo>
                    <a:pt x="5306" y="7083"/>
                    <a:pt x="5327" y="7061"/>
                    <a:pt x="5345" y="7036"/>
                  </a:cubicBezTo>
                  <a:cubicBezTo>
                    <a:pt x="5359" y="7020"/>
                    <a:pt x="5373" y="7004"/>
                    <a:pt x="5387" y="6985"/>
                  </a:cubicBezTo>
                  <a:cubicBezTo>
                    <a:pt x="5406" y="6963"/>
                    <a:pt x="5426" y="6939"/>
                    <a:pt x="5446" y="6917"/>
                  </a:cubicBezTo>
                  <a:cubicBezTo>
                    <a:pt x="5461" y="6901"/>
                    <a:pt x="5474" y="6885"/>
                    <a:pt x="5489" y="6867"/>
                  </a:cubicBezTo>
                  <a:cubicBezTo>
                    <a:pt x="5509" y="6845"/>
                    <a:pt x="5527" y="6823"/>
                    <a:pt x="5548" y="6799"/>
                  </a:cubicBezTo>
                  <a:lnTo>
                    <a:pt x="5592" y="6749"/>
                  </a:lnTo>
                  <a:lnTo>
                    <a:pt x="5652" y="6683"/>
                  </a:lnTo>
                  <a:cubicBezTo>
                    <a:pt x="5665" y="6668"/>
                    <a:pt x="5678" y="6657"/>
                    <a:pt x="5690" y="6642"/>
                  </a:cubicBezTo>
                  <a:cubicBezTo>
                    <a:pt x="5696" y="6636"/>
                    <a:pt x="5701" y="6630"/>
                    <a:pt x="5705" y="6624"/>
                  </a:cubicBezTo>
                  <a:cubicBezTo>
                    <a:pt x="5717" y="6613"/>
                    <a:pt x="5730" y="6599"/>
                    <a:pt x="5740" y="6588"/>
                  </a:cubicBezTo>
                  <a:cubicBezTo>
                    <a:pt x="5811" y="6514"/>
                    <a:pt x="5881" y="6443"/>
                    <a:pt x="5955" y="6370"/>
                  </a:cubicBezTo>
                  <a:lnTo>
                    <a:pt x="5980" y="6345"/>
                  </a:lnTo>
                  <a:cubicBezTo>
                    <a:pt x="5995" y="6330"/>
                    <a:pt x="6009" y="6315"/>
                    <a:pt x="6026" y="6301"/>
                  </a:cubicBezTo>
                  <a:cubicBezTo>
                    <a:pt x="6049" y="6279"/>
                    <a:pt x="6073" y="6257"/>
                    <a:pt x="6095" y="6235"/>
                  </a:cubicBezTo>
                  <a:cubicBezTo>
                    <a:pt x="6109" y="6223"/>
                    <a:pt x="6124" y="6208"/>
                    <a:pt x="6139" y="6195"/>
                  </a:cubicBezTo>
                  <a:lnTo>
                    <a:pt x="6217" y="6123"/>
                  </a:lnTo>
                  <a:cubicBezTo>
                    <a:pt x="6230" y="6112"/>
                    <a:pt x="6242" y="6099"/>
                    <a:pt x="6255" y="6087"/>
                  </a:cubicBezTo>
                  <a:cubicBezTo>
                    <a:pt x="6293" y="6054"/>
                    <a:pt x="6335" y="6018"/>
                    <a:pt x="6373" y="5984"/>
                  </a:cubicBezTo>
                  <a:cubicBezTo>
                    <a:pt x="7366" y="5127"/>
                    <a:pt x="8539" y="4489"/>
                    <a:pt x="9872" y="4083"/>
                  </a:cubicBezTo>
                  <a:close/>
                  <a:moveTo>
                    <a:pt x="4552" y="7979"/>
                  </a:moveTo>
                  <a:cubicBezTo>
                    <a:pt x="4530" y="8014"/>
                    <a:pt x="4509" y="8050"/>
                    <a:pt x="4489" y="8085"/>
                  </a:cubicBezTo>
                  <a:cubicBezTo>
                    <a:pt x="4484" y="8091"/>
                    <a:pt x="4481" y="8095"/>
                    <a:pt x="4480" y="8101"/>
                  </a:cubicBezTo>
                  <a:cubicBezTo>
                    <a:pt x="4477" y="8103"/>
                    <a:pt x="4477" y="8107"/>
                    <a:pt x="4475" y="8108"/>
                  </a:cubicBezTo>
                  <a:cubicBezTo>
                    <a:pt x="4422" y="8166"/>
                    <a:pt x="4369" y="8225"/>
                    <a:pt x="4315" y="8282"/>
                  </a:cubicBezTo>
                  <a:cubicBezTo>
                    <a:pt x="4393" y="8180"/>
                    <a:pt x="4471" y="8080"/>
                    <a:pt x="4552" y="7979"/>
                  </a:cubicBezTo>
                  <a:close/>
                  <a:moveTo>
                    <a:pt x="21574" y="5370"/>
                  </a:moveTo>
                  <a:cubicBezTo>
                    <a:pt x="21582" y="5373"/>
                    <a:pt x="21587" y="5374"/>
                    <a:pt x="21595" y="5378"/>
                  </a:cubicBezTo>
                  <a:lnTo>
                    <a:pt x="21683" y="5417"/>
                  </a:lnTo>
                  <a:cubicBezTo>
                    <a:pt x="21727" y="5437"/>
                    <a:pt x="21773" y="5458"/>
                    <a:pt x="21817" y="5476"/>
                  </a:cubicBezTo>
                  <a:cubicBezTo>
                    <a:pt x="21845" y="5489"/>
                    <a:pt x="21874" y="5502"/>
                    <a:pt x="21902" y="5514"/>
                  </a:cubicBezTo>
                  <a:cubicBezTo>
                    <a:pt x="21948" y="5534"/>
                    <a:pt x="21992" y="5555"/>
                    <a:pt x="22038" y="5577"/>
                  </a:cubicBezTo>
                  <a:lnTo>
                    <a:pt x="22120" y="5615"/>
                  </a:lnTo>
                  <a:cubicBezTo>
                    <a:pt x="22167" y="5636"/>
                    <a:pt x="22211" y="5658"/>
                    <a:pt x="22257" y="5680"/>
                  </a:cubicBezTo>
                  <a:lnTo>
                    <a:pt x="22339" y="5718"/>
                  </a:lnTo>
                  <a:cubicBezTo>
                    <a:pt x="22385" y="5740"/>
                    <a:pt x="22432" y="5762"/>
                    <a:pt x="22476" y="5784"/>
                  </a:cubicBezTo>
                  <a:cubicBezTo>
                    <a:pt x="22502" y="5798"/>
                    <a:pt x="22530" y="5811"/>
                    <a:pt x="22557" y="5823"/>
                  </a:cubicBezTo>
                  <a:cubicBezTo>
                    <a:pt x="22602" y="5845"/>
                    <a:pt x="22648" y="5867"/>
                    <a:pt x="22694" y="5892"/>
                  </a:cubicBezTo>
                  <a:cubicBezTo>
                    <a:pt x="22722" y="5904"/>
                    <a:pt x="22747" y="5917"/>
                    <a:pt x="22774" y="5930"/>
                  </a:cubicBezTo>
                  <a:cubicBezTo>
                    <a:pt x="22823" y="5954"/>
                    <a:pt x="22869" y="5977"/>
                    <a:pt x="22914" y="5999"/>
                  </a:cubicBezTo>
                  <a:lnTo>
                    <a:pt x="22992" y="6039"/>
                  </a:lnTo>
                  <a:cubicBezTo>
                    <a:pt x="23039" y="6062"/>
                    <a:pt x="23086" y="6086"/>
                    <a:pt x="23133" y="6110"/>
                  </a:cubicBezTo>
                  <a:lnTo>
                    <a:pt x="23210" y="6149"/>
                  </a:lnTo>
                  <a:cubicBezTo>
                    <a:pt x="23257" y="6173"/>
                    <a:pt x="23303" y="6196"/>
                    <a:pt x="23351" y="6223"/>
                  </a:cubicBezTo>
                  <a:cubicBezTo>
                    <a:pt x="23376" y="6235"/>
                    <a:pt x="23403" y="6249"/>
                    <a:pt x="23429" y="6262"/>
                  </a:cubicBezTo>
                  <a:cubicBezTo>
                    <a:pt x="23476" y="6286"/>
                    <a:pt x="23522" y="6312"/>
                    <a:pt x="23566" y="6336"/>
                  </a:cubicBezTo>
                  <a:cubicBezTo>
                    <a:pt x="23592" y="6351"/>
                    <a:pt x="23619" y="6365"/>
                    <a:pt x="23647" y="6379"/>
                  </a:cubicBezTo>
                  <a:cubicBezTo>
                    <a:pt x="23691" y="6402"/>
                    <a:pt x="23736" y="6429"/>
                    <a:pt x="23781" y="6452"/>
                  </a:cubicBezTo>
                  <a:lnTo>
                    <a:pt x="23863" y="6496"/>
                  </a:lnTo>
                  <a:cubicBezTo>
                    <a:pt x="23909" y="6521"/>
                    <a:pt x="23957" y="6548"/>
                    <a:pt x="24003" y="6573"/>
                  </a:cubicBezTo>
                  <a:cubicBezTo>
                    <a:pt x="24029" y="6588"/>
                    <a:pt x="24054" y="6601"/>
                    <a:pt x="24081" y="6615"/>
                  </a:cubicBezTo>
                  <a:lnTo>
                    <a:pt x="24223" y="6698"/>
                  </a:lnTo>
                  <a:cubicBezTo>
                    <a:pt x="24248" y="6713"/>
                    <a:pt x="24272" y="6726"/>
                    <a:pt x="24295" y="6739"/>
                  </a:cubicBezTo>
                  <a:cubicBezTo>
                    <a:pt x="24344" y="6767"/>
                    <a:pt x="24392" y="6796"/>
                    <a:pt x="24441" y="6823"/>
                  </a:cubicBezTo>
                  <a:cubicBezTo>
                    <a:pt x="24465" y="6836"/>
                    <a:pt x="24488" y="6851"/>
                    <a:pt x="24510" y="6864"/>
                  </a:cubicBezTo>
                  <a:cubicBezTo>
                    <a:pt x="24560" y="6893"/>
                    <a:pt x="24607" y="6923"/>
                    <a:pt x="24657" y="6952"/>
                  </a:cubicBezTo>
                  <a:cubicBezTo>
                    <a:pt x="24679" y="6966"/>
                    <a:pt x="24703" y="6980"/>
                    <a:pt x="24725" y="6992"/>
                  </a:cubicBezTo>
                  <a:cubicBezTo>
                    <a:pt x="24775" y="7021"/>
                    <a:pt x="24823" y="7051"/>
                    <a:pt x="24872" y="7083"/>
                  </a:cubicBezTo>
                  <a:cubicBezTo>
                    <a:pt x="24894" y="7095"/>
                    <a:pt x="24916" y="7110"/>
                    <a:pt x="24941" y="7123"/>
                  </a:cubicBezTo>
                  <a:cubicBezTo>
                    <a:pt x="24988" y="7152"/>
                    <a:pt x="25038" y="7182"/>
                    <a:pt x="25085" y="7213"/>
                  </a:cubicBezTo>
                  <a:cubicBezTo>
                    <a:pt x="25110" y="7227"/>
                    <a:pt x="25132" y="7241"/>
                    <a:pt x="25156" y="7255"/>
                  </a:cubicBezTo>
                  <a:cubicBezTo>
                    <a:pt x="25207" y="7286"/>
                    <a:pt x="25257" y="7320"/>
                    <a:pt x="25309" y="7351"/>
                  </a:cubicBezTo>
                  <a:cubicBezTo>
                    <a:pt x="25328" y="7364"/>
                    <a:pt x="25349" y="7377"/>
                    <a:pt x="25371" y="7389"/>
                  </a:cubicBezTo>
                  <a:cubicBezTo>
                    <a:pt x="25443" y="7436"/>
                    <a:pt x="25512" y="7480"/>
                    <a:pt x="25584" y="7526"/>
                  </a:cubicBezTo>
                  <a:cubicBezTo>
                    <a:pt x="25860" y="7704"/>
                    <a:pt x="26132" y="7886"/>
                    <a:pt x="26400" y="8073"/>
                  </a:cubicBezTo>
                  <a:cubicBezTo>
                    <a:pt x="26546" y="8175"/>
                    <a:pt x="26691" y="8278"/>
                    <a:pt x="26834" y="8381"/>
                  </a:cubicBezTo>
                  <a:cubicBezTo>
                    <a:pt x="25816" y="8281"/>
                    <a:pt x="24785" y="8233"/>
                    <a:pt x="23748" y="8233"/>
                  </a:cubicBezTo>
                  <a:cubicBezTo>
                    <a:pt x="22940" y="8233"/>
                    <a:pt x="22130" y="8262"/>
                    <a:pt x="21320" y="8320"/>
                  </a:cubicBezTo>
                  <a:cubicBezTo>
                    <a:pt x="21177" y="7233"/>
                    <a:pt x="21267" y="6232"/>
                    <a:pt x="21574" y="5370"/>
                  </a:cubicBezTo>
                  <a:close/>
                  <a:moveTo>
                    <a:pt x="21943" y="4565"/>
                  </a:moveTo>
                  <a:cubicBezTo>
                    <a:pt x="24354" y="5202"/>
                    <a:pt x="26762" y="6217"/>
                    <a:pt x="29037" y="7607"/>
                  </a:cubicBezTo>
                  <a:cubicBezTo>
                    <a:pt x="28720" y="7925"/>
                    <a:pt x="28412" y="8242"/>
                    <a:pt x="28127" y="8541"/>
                  </a:cubicBezTo>
                  <a:cubicBezTo>
                    <a:pt x="28105" y="8536"/>
                    <a:pt x="28083" y="8535"/>
                    <a:pt x="28062" y="8532"/>
                  </a:cubicBezTo>
                  <a:cubicBezTo>
                    <a:pt x="28046" y="8529"/>
                    <a:pt x="28031" y="8528"/>
                    <a:pt x="28015" y="8525"/>
                  </a:cubicBezTo>
                  <a:cubicBezTo>
                    <a:pt x="27950" y="8514"/>
                    <a:pt x="27886" y="8506"/>
                    <a:pt x="27821" y="8498"/>
                  </a:cubicBezTo>
                  <a:cubicBezTo>
                    <a:pt x="27806" y="8497"/>
                    <a:pt x="27795" y="8495"/>
                    <a:pt x="27780" y="8492"/>
                  </a:cubicBezTo>
                  <a:cubicBezTo>
                    <a:pt x="27714" y="8483"/>
                    <a:pt x="27645" y="8476"/>
                    <a:pt x="27580" y="8467"/>
                  </a:cubicBezTo>
                  <a:cubicBezTo>
                    <a:pt x="27568" y="8466"/>
                    <a:pt x="27558" y="8466"/>
                    <a:pt x="27545" y="8463"/>
                  </a:cubicBezTo>
                  <a:cubicBezTo>
                    <a:pt x="27474" y="8454"/>
                    <a:pt x="27405" y="8447"/>
                    <a:pt x="27334" y="8439"/>
                  </a:cubicBezTo>
                  <a:cubicBezTo>
                    <a:pt x="27325" y="8438"/>
                    <a:pt x="27318" y="8438"/>
                    <a:pt x="27309" y="8436"/>
                  </a:cubicBezTo>
                  <a:cubicBezTo>
                    <a:pt x="27236" y="8429"/>
                    <a:pt x="27164" y="8419"/>
                    <a:pt x="27090" y="8411"/>
                  </a:cubicBezTo>
                  <a:cubicBezTo>
                    <a:pt x="27084" y="8411"/>
                    <a:pt x="27080" y="8410"/>
                    <a:pt x="27072" y="8410"/>
                  </a:cubicBezTo>
                  <a:lnTo>
                    <a:pt x="27022" y="8404"/>
                  </a:lnTo>
                  <a:cubicBezTo>
                    <a:pt x="26566" y="8072"/>
                    <a:pt x="26103" y="7752"/>
                    <a:pt x="25632" y="7447"/>
                  </a:cubicBezTo>
                  <a:cubicBezTo>
                    <a:pt x="25560" y="7401"/>
                    <a:pt x="25491" y="7355"/>
                    <a:pt x="25419" y="7311"/>
                  </a:cubicBezTo>
                  <a:cubicBezTo>
                    <a:pt x="25393" y="7294"/>
                    <a:pt x="25368" y="7277"/>
                    <a:pt x="25341" y="7263"/>
                  </a:cubicBezTo>
                  <a:cubicBezTo>
                    <a:pt x="25296" y="7233"/>
                    <a:pt x="25250" y="7205"/>
                    <a:pt x="25204" y="7176"/>
                  </a:cubicBezTo>
                  <a:lnTo>
                    <a:pt x="25116" y="7121"/>
                  </a:lnTo>
                  <a:cubicBezTo>
                    <a:pt x="25073" y="7095"/>
                    <a:pt x="25032" y="7070"/>
                    <a:pt x="24991" y="7044"/>
                  </a:cubicBezTo>
                  <a:cubicBezTo>
                    <a:pt x="24959" y="7024"/>
                    <a:pt x="24926" y="7005"/>
                    <a:pt x="24895" y="6988"/>
                  </a:cubicBezTo>
                  <a:cubicBezTo>
                    <a:pt x="24854" y="6963"/>
                    <a:pt x="24816" y="6939"/>
                    <a:pt x="24775" y="6916"/>
                  </a:cubicBezTo>
                  <a:cubicBezTo>
                    <a:pt x="24743" y="6895"/>
                    <a:pt x="24709" y="6877"/>
                    <a:pt x="24676" y="6857"/>
                  </a:cubicBezTo>
                  <a:cubicBezTo>
                    <a:pt x="24638" y="6833"/>
                    <a:pt x="24598" y="6811"/>
                    <a:pt x="24560" y="6786"/>
                  </a:cubicBezTo>
                  <a:cubicBezTo>
                    <a:pt x="24528" y="6767"/>
                    <a:pt x="24494" y="6748"/>
                    <a:pt x="24459" y="6727"/>
                  </a:cubicBezTo>
                  <a:cubicBezTo>
                    <a:pt x="24420" y="6705"/>
                    <a:pt x="24382" y="6683"/>
                    <a:pt x="24345" y="6661"/>
                  </a:cubicBezTo>
                  <a:cubicBezTo>
                    <a:pt x="24312" y="6642"/>
                    <a:pt x="24278" y="6623"/>
                    <a:pt x="24242" y="6602"/>
                  </a:cubicBezTo>
                  <a:cubicBezTo>
                    <a:pt x="24204" y="6580"/>
                    <a:pt x="24167" y="6558"/>
                    <a:pt x="24128" y="6539"/>
                  </a:cubicBezTo>
                  <a:cubicBezTo>
                    <a:pt x="24094" y="6518"/>
                    <a:pt x="24059" y="6499"/>
                    <a:pt x="24025" y="6480"/>
                  </a:cubicBezTo>
                  <a:cubicBezTo>
                    <a:pt x="23988" y="6460"/>
                    <a:pt x="23950" y="6438"/>
                    <a:pt x="23913" y="6417"/>
                  </a:cubicBezTo>
                  <a:cubicBezTo>
                    <a:pt x="23878" y="6396"/>
                    <a:pt x="23844" y="6379"/>
                    <a:pt x="23809" y="6360"/>
                  </a:cubicBezTo>
                  <a:cubicBezTo>
                    <a:pt x="23772" y="6340"/>
                    <a:pt x="23735" y="6320"/>
                    <a:pt x="23697" y="6299"/>
                  </a:cubicBezTo>
                  <a:cubicBezTo>
                    <a:pt x="23661" y="6282"/>
                    <a:pt x="23626" y="6261"/>
                    <a:pt x="23589" y="6242"/>
                  </a:cubicBezTo>
                  <a:cubicBezTo>
                    <a:pt x="23553" y="6223"/>
                    <a:pt x="23516" y="6202"/>
                    <a:pt x="23479" y="6183"/>
                  </a:cubicBezTo>
                  <a:cubicBezTo>
                    <a:pt x="23444" y="6165"/>
                    <a:pt x="23407" y="6146"/>
                    <a:pt x="23372" y="6127"/>
                  </a:cubicBezTo>
                  <a:cubicBezTo>
                    <a:pt x="23335" y="6107"/>
                    <a:pt x="23298" y="6087"/>
                    <a:pt x="23261" y="6068"/>
                  </a:cubicBezTo>
                  <a:cubicBezTo>
                    <a:pt x="23228" y="6049"/>
                    <a:pt x="23191" y="6032"/>
                    <a:pt x="23155" y="6012"/>
                  </a:cubicBezTo>
                  <a:cubicBezTo>
                    <a:pt x="23119" y="5995"/>
                    <a:pt x="23082" y="5974"/>
                    <a:pt x="23045" y="5955"/>
                  </a:cubicBezTo>
                  <a:cubicBezTo>
                    <a:pt x="23010" y="5937"/>
                    <a:pt x="22973" y="5921"/>
                    <a:pt x="22938" y="5902"/>
                  </a:cubicBezTo>
                  <a:cubicBezTo>
                    <a:pt x="22901" y="5884"/>
                    <a:pt x="22864" y="5865"/>
                    <a:pt x="22826" y="5848"/>
                  </a:cubicBezTo>
                  <a:cubicBezTo>
                    <a:pt x="22791" y="5829"/>
                    <a:pt x="22757" y="5812"/>
                    <a:pt x="22720" y="5796"/>
                  </a:cubicBezTo>
                  <a:cubicBezTo>
                    <a:pt x="22683" y="5777"/>
                    <a:pt x="22644" y="5759"/>
                    <a:pt x="22607" y="5740"/>
                  </a:cubicBezTo>
                  <a:cubicBezTo>
                    <a:pt x="22573" y="5724"/>
                    <a:pt x="22536" y="5705"/>
                    <a:pt x="22501" y="5689"/>
                  </a:cubicBezTo>
                  <a:cubicBezTo>
                    <a:pt x="22464" y="5671"/>
                    <a:pt x="22426" y="5652"/>
                    <a:pt x="22389" y="5636"/>
                  </a:cubicBezTo>
                  <a:cubicBezTo>
                    <a:pt x="22354" y="5620"/>
                    <a:pt x="22317" y="5602"/>
                    <a:pt x="22282" y="5586"/>
                  </a:cubicBezTo>
                  <a:cubicBezTo>
                    <a:pt x="22245" y="5568"/>
                    <a:pt x="22207" y="5551"/>
                    <a:pt x="22170" y="5533"/>
                  </a:cubicBezTo>
                  <a:cubicBezTo>
                    <a:pt x="22135" y="5517"/>
                    <a:pt x="22099" y="5499"/>
                    <a:pt x="22066" y="5484"/>
                  </a:cubicBezTo>
                  <a:cubicBezTo>
                    <a:pt x="22026" y="5468"/>
                    <a:pt x="21989" y="5451"/>
                    <a:pt x="21951" y="5433"/>
                  </a:cubicBezTo>
                  <a:cubicBezTo>
                    <a:pt x="21915" y="5417"/>
                    <a:pt x="21882" y="5402"/>
                    <a:pt x="21846" y="5386"/>
                  </a:cubicBezTo>
                  <a:cubicBezTo>
                    <a:pt x="21808" y="5370"/>
                    <a:pt x="21771" y="5352"/>
                    <a:pt x="21732" y="5334"/>
                  </a:cubicBezTo>
                  <a:cubicBezTo>
                    <a:pt x="21698" y="5320"/>
                    <a:pt x="21663" y="5303"/>
                    <a:pt x="21627" y="5287"/>
                  </a:cubicBezTo>
                  <a:cubicBezTo>
                    <a:pt x="21620" y="5284"/>
                    <a:pt x="21612" y="5283"/>
                    <a:pt x="21605" y="5278"/>
                  </a:cubicBezTo>
                  <a:cubicBezTo>
                    <a:pt x="21699" y="5028"/>
                    <a:pt x="21813" y="4792"/>
                    <a:pt x="21943" y="4565"/>
                  </a:cubicBezTo>
                  <a:close/>
                  <a:moveTo>
                    <a:pt x="33737" y="5086"/>
                  </a:moveTo>
                  <a:cubicBezTo>
                    <a:pt x="35055" y="6132"/>
                    <a:pt x="36215" y="7397"/>
                    <a:pt x="37111" y="8761"/>
                  </a:cubicBezTo>
                  <a:cubicBezTo>
                    <a:pt x="36861" y="8688"/>
                    <a:pt x="36586" y="8638"/>
                    <a:pt x="36283" y="8609"/>
                  </a:cubicBezTo>
                  <a:cubicBezTo>
                    <a:pt x="36083" y="8376"/>
                    <a:pt x="35879" y="8145"/>
                    <a:pt x="35671" y="7917"/>
                  </a:cubicBezTo>
                  <a:cubicBezTo>
                    <a:pt x="34983" y="7169"/>
                    <a:pt x="34261" y="6463"/>
                    <a:pt x="33510" y="5805"/>
                  </a:cubicBezTo>
                  <a:cubicBezTo>
                    <a:pt x="33612" y="5540"/>
                    <a:pt x="33688" y="5298"/>
                    <a:pt x="33737" y="5086"/>
                  </a:cubicBezTo>
                  <a:close/>
                  <a:moveTo>
                    <a:pt x="27180" y="8522"/>
                  </a:moveTo>
                  <a:cubicBezTo>
                    <a:pt x="27193" y="8523"/>
                    <a:pt x="27205" y="8523"/>
                    <a:pt x="27217" y="8526"/>
                  </a:cubicBezTo>
                  <a:cubicBezTo>
                    <a:pt x="27237" y="8526"/>
                    <a:pt x="27258" y="8528"/>
                    <a:pt x="27275" y="8532"/>
                  </a:cubicBezTo>
                  <a:cubicBezTo>
                    <a:pt x="27339" y="8539"/>
                    <a:pt x="27400" y="8547"/>
                    <a:pt x="27465" y="8554"/>
                  </a:cubicBezTo>
                  <a:cubicBezTo>
                    <a:pt x="27484" y="8556"/>
                    <a:pt x="27502" y="8557"/>
                    <a:pt x="27522" y="8560"/>
                  </a:cubicBezTo>
                  <a:cubicBezTo>
                    <a:pt x="27584" y="8567"/>
                    <a:pt x="27649" y="8576"/>
                    <a:pt x="27712" y="8585"/>
                  </a:cubicBezTo>
                  <a:cubicBezTo>
                    <a:pt x="27730" y="8586"/>
                    <a:pt x="27749" y="8591"/>
                    <a:pt x="27767" y="8592"/>
                  </a:cubicBezTo>
                  <a:cubicBezTo>
                    <a:pt x="27831" y="8600"/>
                    <a:pt x="27893" y="8609"/>
                    <a:pt x="27956" y="8617"/>
                  </a:cubicBezTo>
                  <a:cubicBezTo>
                    <a:pt x="27974" y="8619"/>
                    <a:pt x="27993" y="8623"/>
                    <a:pt x="28009" y="8625"/>
                  </a:cubicBezTo>
                  <a:lnTo>
                    <a:pt x="28043" y="8631"/>
                  </a:lnTo>
                  <a:cubicBezTo>
                    <a:pt x="27949" y="8728"/>
                    <a:pt x="27859" y="8825"/>
                    <a:pt x="27771" y="8917"/>
                  </a:cubicBezTo>
                  <a:cubicBezTo>
                    <a:pt x="27761" y="8926"/>
                    <a:pt x="27752" y="8938"/>
                    <a:pt x="27743" y="8947"/>
                  </a:cubicBezTo>
                  <a:cubicBezTo>
                    <a:pt x="27558" y="8803"/>
                    <a:pt x="27370" y="8661"/>
                    <a:pt x="27180" y="8522"/>
                  </a:cubicBezTo>
                  <a:close/>
                  <a:moveTo>
                    <a:pt x="30841" y="6046"/>
                  </a:moveTo>
                  <a:cubicBezTo>
                    <a:pt x="30845" y="6057"/>
                    <a:pt x="30848" y="6065"/>
                    <a:pt x="30853" y="6077"/>
                  </a:cubicBezTo>
                  <a:cubicBezTo>
                    <a:pt x="30861" y="6107"/>
                    <a:pt x="30870" y="6130"/>
                    <a:pt x="30878" y="6157"/>
                  </a:cubicBezTo>
                  <a:cubicBezTo>
                    <a:pt x="30889" y="6189"/>
                    <a:pt x="30898" y="6223"/>
                    <a:pt x="30908" y="6255"/>
                  </a:cubicBezTo>
                  <a:cubicBezTo>
                    <a:pt x="30916" y="6280"/>
                    <a:pt x="30926" y="6307"/>
                    <a:pt x="30933" y="6333"/>
                  </a:cubicBezTo>
                  <a:cubicBezTo>
                    <a:pt x="30942" y="6365"/>
                    <a:pt x="30953" y="6399"/>
                    <a:pt x="30963" y="6432"/>
                  </a:cubicBezTo>
                  <a:cubicBezTo>
                    <a:pt x="30970" y="6460"/>
                    <a:pt x="30979" y="6485"/>
                    <a:pt x="30986" y="6513"/>
                  </a:cubicBezTo>
                  <a:cubicBezTo>
                    <a:pt x="30995" y="6545"/>
                    <a:pt x="31004" y="6580"/>
                    <a:pt x="31016" y="6614"/>
                  </a:cubicBezTo>
                  <a:cubicBezTo>
                    <a:pt x="31023" y="6640"/>
                    <a:pt x="31031" y="6668"/>
                    <a:pt x="31039" y="6695"/>
                  </a:cubicBezTo>
                  <a:cubicBezTo>
                    <a:pt x="31048" y="6727"/>
                    <a:pt x="31058" y="6763"/>
                    <a:pt x="31067" y="6795"/>
                  </a:cubicBezTo>
                  <a:lnTo>
                    <a:pt x="31089" y="6879"/>
                  </a:lnTo>
                  <a:cubicBezTo>
                    <a:pt x="31098" y="6911"/>
                    <a:pt x="31107" y="6946"/>
                    <a:pt x="31114" y="6979"/>
                  </a:cubicBezTo>
                  <a:cubicBezTo>
                    <a:pt x="31122" y="7008"/>
                    <a:pt x="31129" y="7036"/>
                    <a:pt x="31136" y="7066"/>
                  </a:cubicBezTo>
                  <a:cubicBezTo>
                    <a:pt x="31147" y="7099"/>
                    <a:pt x="31154" y="7133"/>
                    <a:pt x="31163" y="7169"/>
                  </a:cubicBezTo>
                  <a:lnTo>
                    <a:pt x="31185" y="7257"/>
                  </a:lnTo>
                  <a:cubicBezTo>
                    <a:pt x="31192" y="7292"/>
                    <a:pt x="31201" y="7324"/>
                    <a:pt x="31208" y="7360"/>
                  </a:cubicBezTo>
                  <a:cubicBezTo>
                    <a:pt x="31216" y="7389"/>
                    <a:pt x="31223" y="7419"/>
                    <a:pt x="31229" y="7449"/>
                  </a:cubicBezTo>
                  <a:cubicBezTo>
                    <a:pt x="31236" y="7485"/>
                    <a:pt x="31244" y="7519"/>
                    <a:pt x="31253" y="7552"/>
                  </a:cubicBezTo>
                  <a:cubicBezTo>
                    <a:pt x="31260" y="7585"/>
                    <a:pt x="31266" y="7614"/>
                    <a:pt x="31273" y="7645"/>
                  </a:cubicBezTo>
                  <a:cubicBezTo>
                    <a:pt x="31281" y="7680"/>
                    <a:pt x="31288" y="7713"/>
                    <a:pt x="31295" y="7748"/>
                  </a:cubicBezTo>
                  <a:cubicBezTo>
                    <a:pt x="31303" y="7779"/>
                    <a:pt x="31309" y="7810"/>
                    <a:pt x="31316" y="7842"/>
                  </a:cubicBezTo>
                  <a:cubicBezTo>
                    <a:pt x="31323" y="7877"/>
                    <a:pt x="31331" y="7911"/>
                    <a:pt x="31335" y="7945"/>
                  </a:cubicBezTo>
                  <a:cubicBezTo>
                    <a:pt x="31341" y="7976"/>
                    <a:pt x="31348" y="8010"/>
                    <a:pt x="31354" y="8041"/>
                  </a:cubicBezTo>
                  <a:cubicBezTo>
                    <a:pt x="31361" y="8076"/>
                    <a:pt x="31367" y="8110"/>
                    <a:pt x="31375" y="8145"/>
                  </a:cubicBezTo>
                  <a:cubicBezTo>
                    <a:pt x="31379" y="8179"/>
                    <a:pt x="31386" y="8211"/>
                    <a:pt x="31392" y="8242"/>
                  </a:cubicBezTo>
                  <a:cubicBezTo>
                    <a:pt x="31398" y="8278"/>
                    <a:pt x="31406" y="8313"/>
                    <a:pt x="31411" y="8345"/>
                  </a:cubicBezTo>
                  <a:cubicBezTo>
                    <a:pt x="31416" y="8379"/>
                    <a:pt x="31423" y="8414"/>
                    <a:pt x="31429" y="8447"/>
                  </a:cubicBezTo>
                  <a:cubicBezTo>
                    <a:pt x="31435" y="8482"/>
                    <a:pt x="31441" y="8514"/>
                    <a:pt x="31448" y="8550"/>
                  </a:cubicBezTo>
                  <a:lnTo>
                    <a:pt x="31464" y="8654"/>
                  </a:lnTo>
                  <a:cubicBezTo>
                    <a:pt x="31470" y="8689"/>
                    <a:pt x="31475" y="8723"/>
                    <a:pt x="31481" y="8757"/>
                  </a:cubicBezTo>
                  <a:cubicBezTo>
                    <a:pt x="31486" y="8792"/>
                    <a:pt x="31492" y="8828"/>
                    <a:pt x="31497" y="8864"/>
                  </a:cubicBezTo>
                  <a:cubicBezTo>
                    <a:pt x="31503" y="8900"/>
                    <a:pt x="31509" y="8932"/>
                    <a:pt x="31511" y="8967"/>
                  </a:cubicBezTo>
                  <a:cubicBezTo>
                    <a:pt x="31517" y="9004"/>
                    <a:pt x="31523" y="9039"/>
                    <a:pt x="31529" y="9076"/>
                  </a:cubicBezTo>
                  <a:cubicBezTo>
                    <a:pt x="31531" y="9087"/>
                    <a:pt x="31532" y="9095"/>
                    <a:pt x="31532" y="9107"/>
                  </a:cubicBezTo>
                  <a:cubicBezTo>
                    <a:pt x="31022" y="8323"/>
                    <a:pt x="30482" y="7588"/>
                    <a:pt x="29919" y="6901"/>
                  </a:cubicBezTo>
                  <a:cubicBezTo>
                    <a:pt x="30244" y="6588"/>
                    <a:pt x="30552" y="6304"/>
                    <a:pt x="30841" y="6046"/>
                  </a:cubicBezTo>
                  <a:close/>
                  <a:moveTo>
                    <a:pt x="29848" y="6970"/>
                  </a:moveTo>
                  <a:cubicBezTo>
                    <a:pt x="30397" y="7638"/>
                    <a:pt x="30920" y="8351"/>
                    <a:pt x="31416" y="9109"/>
                  </a:cubicBezTo>
                  <a:cubicBezTo>
                    <a:pt x="30701" y="8564"/>
                    <a:pt x="29964" y="8061"/>
                    <a:pt x="29214" y="7595"/>
                  </a:cubicBezTo>
                  <a:cubicBezTo>
                    <a:pt x="29433" y="7377"/>
                    <a:pt x="29643" y="7169"/>
                    <a:pt x="29848" y="6970"/>
                  </a:cubicBezTo>
                  <a:close/>
                  <a:moveTo>
                    <a:pt x="33787" y="4690"/>
                  </a:moveTo>
                  <a:cubicBezTo>
                    <a:pt x="34312" y="5114"/>
                    <a:pt x="34796" y="5548"/>
                    <a:pt x="35245" y="5984"/>
                  </a:cubicBezTo>
                  <a:cubicBezTo>
                    <a:pt x="35255" y="5995"/>
                    <a:pt x="35267" y="6005"/>
                    <a:pt x="35277" y="6017"/>
                  </a:cubicBezTo>
                  <a:cubicBezTo>
                    <a:pt x="35561" y="6293"/>
                    <a:pt x="35827" y="6571"/>
                    <a:pt x="36081" y="6849"/>
                  </a:cubicBezTo>
                  <a:cubicBezTo>
                    <a:pt x="36236" y="7021"/>
                    <a:pt x="36429" y="7246"/>
                    <a:pt x="36723" y="7586"/>
                  </a:cubicBezTo>
                  <a:cubicBezTo>
                    <a:pt x="36949" y="7858"/>
                    <a:pt x="37161" y="8129"/>
                    <a:pt x="37363" y="8395"/>
                  </a:cubicBezTo>
                  <a:cubicBezTo>
                    <a:pt x="37539" y="8632"/>
                    <a:pt x="37722" y="8888"/>
                    <a:pt x="37898" y="9145"/>
                  </a:cubicBezTo>
                  <a:cubicBezTo>
                    <a:pt x="37719" y="9010"/>
                    <a:pt x="37505" y="8900"/>
                    <a:pt x="37261" y="8813"/>
                  </a:cubicBezTo>
                  <a:cubicBezTo>
                    <a:pt x="36802" y="8098"/>
                    <a:pt x="36262" y="7401"/>
                    <a:pt x="35651" y="6735"/>
                  </a:cubicBezTo>
                  <a:cubicBezTo>
                    <a:pt x="35061" y="6092"/>
                    <a:pt x="34424" y="5502"/>
                    <a:pt x="33758" y="4975"/>
                  </a:cubicBezTo>
                  <a:cubicBezTo>
                    <a:pt x="33775" y="4871"/>
                    <a:pt x="33787" y="4777"/>
                    <a:pt x="33787" y="4690"/>
                  </a:cubicBezTo>
                  <a:close/>
                  <a:moveTo>
                    <a:pt x="32266" y="4903"/>
                  </a:moveTo>
                  <a:cubicBezTo>
                    <a:pt x="32637" y="5195"/>
                    <a:pt x="33003" y="5496"/>
                    <a:pt x="33362" y="5807"/>
                  </a:cubicBezTo>
                  <a:cubicBezTo>
                    <a:pt x="33354" y="5827"/>
                    <a:pt x="33347" y="5849"/>
                    <a:pt x="33338" y="5870"/>
                  </a:cubicBezTo>
                  <a:cubicBezTo>
                    <a:pt x="33025" y="6682"/>
                    <a:pt x="32456" y="7794"/>
                    <a:pt x="31644" y="9175"/>
                  </a:cubicBezTo>
                  <a:cubicBezTo>
                    <a:pt x="31641" y="9144"/>
                    <a:pt x="31635" y="9115"/>
                    <a:pt x="31632" y="9084"/>
                  </a:cubicBezTo>
                  <a:cubicBezTo>
                    <a:pt x="31626" y="9047"/>
                    <a:pt x="31620" y="9012"/>
                    <a:pt x="31614" y="8976"/>
                  </a:cubicBezTo>
                  <a:cubicBezTo>
                    <a:pt x="31610" y="8941"/>
                    <a:pt x="31604" y="8907"/>
                    <a:pt x="31598" y="8870"/>
                  </a:cubicBezTo>
                  <a:cubicBezTo>
                    <a:pt x="31592" y="8835"/>
                    <a:pt x="31588" y="8798"/>
                    <a:pt x="31582" y="8763"/>
                  </a:cubicBezTo>
                  <a:lnTo>
                    <a:pt x="31566" y="8659"/>
                  </a:lnTo>
                  <a:cubicBezTo>
                    <a:pt x="31560" y="8623"/>
                    <a:pt x="31554" y="8588"/>
                    <a:pt x="31547" y="8554"/>
                  </a:cubicBezTo>
                  <a:cubicBezTo>
                    <a:pt x="31541" y="8519"/>
                    <a:pt x="31536" y="8483"/>
                    <a:pt x="31531" y="8450"/>
                  </a:cubicBezTo>
                  <a:cubicBezTo>
                    <a:pt x="31525" y="8416"/>
                    <a:pt x="31517" y="8381"/>
                    <a:pt x="31511" y="8347"/>
                  </a:cubicBezTo>
                  <a:cubicBezTo>
                    <a:pt x="31507" y="8313"/>
                    <a:pt x="31500" y="8279"/>
                    <a:pt x="31494" y="8244"/>
                  </a:cubicBezTo>
                  <a:cubicBezTo>
                    <a:pt x="31488" y="8210"/>
                    <a:pt x="31481" y="8176"/>
                    <a:pt x="31473" y="8141"/>
                  </a:cubicBezTo>
                  <a:cubicBezTo>
                    <a:pt x="31467" y="8108"/>
                    <a:pt x="31460" y="8073"/>
                    <a:pt x="31456" y="8041"/>
                  </a:cubicBezTo>
                  <a:cubicBezTo>
                    <a:pt x="31448" y="8005"/>
                    <a:pt x="31442" y="7972"/>
                    <a:pt x="31435" y="7938"/>
                  </a:cubicBezTo>
                  <a:cubicBezTo>
                    <a:pt x="31428" y="7904"/>
                    <a:pt x="31422" y="7872"/>
                    <a:pt x="31414" y="7838"/>
                  </a:cubicBezTo>
                  <a:cubicBezTo>
                    <a:pt x="31407" y="7805"/>
                    <a:pt x="31400" y="7772"/>
                    <a:pt x="31394" y="7736"/>
                  </a:cubicBezTo>
                  <a:cubicBezTo>
                    <a:pt x="31386" y="7704"/>
                    <a:pt x="31379" y="7670"/>
                    <a:pt x="31375" y="7638"/>
                  </a:cubicBezTo>
                  <a:lnTo>
                    <a:pt x="31353" y="7538"/>
                  </a:lnTo>
                  <a:cubicBezTo>
                    <a:pt x="31345" y="7507"/>
                    <a:pt x="31338" y="7474"/>
                    <a:pt x="31331" y="7442"/>
                  </a:cubicBezTo>
                  <a:cubicBezTo>
                    <a:pt x="31323" y="7410"/>
                    <a:pt x="31316" y="7376"/>
                    <a:pt x="31306" y="7344"/>
                  </a:cubicBezTo>
                  <a:lnTo>
                    <a:pt x="31284" y="7249"/>
                  </a:lnTo>
                  <a:cubicBezTo>
                    <a:pt x="31276" y="7217"/>
                    <a:pt x="31267" y="7183"/>
                    <a:pt x="31260" y="7152"/>
                  </a:cubicBezTo>
                  <a:cubicBezTo>
                    <a:pt x="31253" y="7121"/>
                    <a:pt x="31245" y="7089"/>
                    <a:pt x="31236" y="7058"/>
                  </a:cubicBezTo>
                  <a:cubicBezTo>
                    <a:pt x="31228" y="7026"/>
                    <a:pt x="31220" y="6992"/>
                    <a:pt x="31210" y="6960"/>
                  </a:cubicBezTo>
                  <a:cubicBezTo>
                    <a:pt x="31203" y="6930"/>
                    <a:pt x="31195" y="6898"/>
                    <a:pt x="31186" y="6868"/>
                  </a:cubicBezTo>
                  <a:cubicBezTo>
                    <a:pt x="31178" y="6836"/>
                    <a:pt x="31169" y="6805"/>
                    <a:pt x="31161" y="6771"/>
                  </a:cubicBezTo>
                  <a:cubicBezTo>
                    <a:pt x="31154" y="6742"/>
                    <a:pt x="31144" y="6713"/>
                    <a:pt x="31136" y="6682"/>
                  </a:cubicBezTo>
                  <a:cubicBezTo>
                    <a:pt x="31128" y="6648"/>
                    <a:pt x="31119" y="6617"/>
                    <a:pt x="31110" y="6585"/>
                  </a:cubicBezTo>
                  <a:cubicBezTo>
                    <a:pt x="31100" y="6555"/>
                    <a:pt x="31092" y="6526"/>
                    <a:pt x="31083" y="6496"/>
                  </a:cubicBezTo>
                  <a:cubicBezTo>
                    <a:pt x="31075" y="6463"/>
                    <a:pt x="31066" y="6432"/>
                    <a:pt x="31054" y="6398"/>
                  </a:cubicBezTo>
                  <a:cubicBezTo>
                    <a:pt x="31045" y="6371"/>
                    <a:pt x="31038" y="6342"/>
                    <a:pt x="31029" y="6314"/>
                  </a:cubicBezTo>
                  <a:cubicBezTo>
                    <a:pt x="31019" y="6280"/>
                    <a:pt x="31008" y="6249"/>
                    <a:pt x="31000" y="6218"/>
                  </a:cubicBezTo>
                  <a:cubicBezTo>
                    <a:pt x="30989" y="6190"/>
                    <a:pt x="30982" y="6162"/>
                    <a:pt x="30973" y="6136"/>
                  </a:cubicBezTo>
                  <a:cubicBezTo>
                    <a:pt x="30963" y="6104"/>
                    <a:pt x="30953" y="6071"/>
                    <a:pt x="30942" y="6040"/>
                  </a:cubicBezTo>
                  <a:cubicBezTo>
                    <a:pt x="30935" y="6020"/>
                    <a:pt x="30929" y="5998"/>
                    <a:pt x="30922" y="5977"/>
                  </a:cubicBezTo>
                  <a:cubicBezTo>
                    <a:pt x="31201" y="5731"/>
                    <a:pt x="31463" y="5512"/>
                    <a:pt x="31706" y="5320"/>
                  </a:cubicBezTo>
                  <a:cubicBezTo>
                    <a:pt x="31864" y="5193"/>
                    <a:pt x="32062" y="5046"/>
                    <a:pt x="32266" y="4903"/>
                  </a:cubicBezTo>
                  <a:close/>
                  <a:moveTo>
                    <a:pt x="29143" y="7669"/>
                  </a:moveTo>
                  <a:cubicBezTo>
                    <a:pt x="29907" y="8138"/>
                    <a:pt x="30655" y="8653"/>
                    <a:pt x="31384" y="9209"/>
                  </a:cubicBezTo>
                  <a:lnTo>
                    <a:pt x="31361" y="9203"/>
                  </a:lnTo>
                  <a:cubicBezTo>
                    <a:pt x="31325" y="9194"/>
                    <a:pt x="31288" y="9182"/>
                    <a:pt x="31251" y="9173"/>
                  </a:cubicBezTo>
                  <a:cubicBezTo>
                    <a:pt x="31213" y="9162"/>
                    <a:pt x="31172" y="9153"/>
                    <a:pt x="31133" y="9142"/>
                  </a:cubicBezTo>
                  <a:cubicBezTo>
                    <a:pt x="31097" y="9132"/>
                    <a:pt x="31061" y="9123"/>
                    <a:pt x="31025" y="9115"/>
                  </a:cubicBezTo>
                  <a:cubicBezTo>
                    <a:pt x="30985" y="9103"/>
                    <a:pt x="30944" y="9094"/>
                    <a:pt x="30901" y="9084"/>
                  </a:cubicBezTo>
                  <a:cubicBezTo>
                    <a:pt x="30867" y="9073"/>
                    <a:pt x="30832" y="9066"/>
                    <a:pt x="30797" y="9057"/>
                  </a:cubicBezTo>
                  <a:cubicBezTo>
                    <a:pt x="30754" y="9047"/>
                    <a:pt x="30713" y="9037"/>
                    <a:pt x="30670" y="9026"/>
                  </a:cubicBezTo>
                  <a:cubicBezTo>
                    <a:pt x="30636" y="9019"/>
                    <a:pt x="30602" y="9010"/>
                    <a:pt x="30569" y="9003"/>
                  </a:cubicBezTo>
                  <a:cubicBezTo>
                    <a:pt x="30525" y="8991"/>
                    <a:pt x="30482" y="8982"/>
                    <a:pt x="30438" y="8970"/>
                  </a:cubicBezTo>
                  <a:cubicBezTo>
                    <a:pt x="30405" y="8963"/>
                    <a:pt x="30372" y="8956"/>
                    <a:pt x="30341" y="8948"/>
                  </a:cubicBezTo>
                  <a:cubicBezTo>
                    <a:pt x="30295" y="8938"/>
                    <a:pt x="30251" y="8929"/>
                    <a:pt x="30205" y="8917"/>
                  </a:cubicBezTo>
                  <a:cubicBezTo>
                    <a:pt x="30173" y="8910"/>
                    <a:pt x="30142" y="8903"/>
                    <a:pt x="30110" y="8897"/>
                  </a:cubicBezTo>
                  <a:cubicBezTo>
                    <a:pt x="30063" y="8887"/>
                    <a:pt x="30017" y="8878"/>
                    <a:pt x="29970" y="8867"/>
                  </a:cubicBezTo>
                  <a:cubicBezTo>
                    <a:pt x="29938" y="8860"/>
                    <a:pt x="29908" y="8856"/>
                    <a:pt x="29877" y="8850"/>
                  </a:cubicBezTo>
                  <a:cubicBezTo>
                    <a:pt x="29830" y="8841"/>
                    <a:pt x="29782" y="8829"/>
                    <a:pt x="29732" y="8820"/>
                  </a:cubicBezTo>
                  <a:cubicBezTo>
                    <a:pt x="29702" y="8814"/>
                    <a:pt x="29673" y="8809"/>
                    <a:pt x="29646" y="8804"/>
                  </a:cubicBezTo>
                  <a:cubicBezTo>
                    <a:pt x="29596" y="8794"/>
                    <a:pt x="29546" y="8784"/>
                    <a:pt x="29496" y="8775"/>
                  </a:cubicBezTo>
                  <a:lnTo>
                    <a:pt x="29414" y="8757"/>
                  </a:lnTo>
                  <a:cubicBezTo>
                    <a:pt x="29363" y="8748"/>
                    <a:pt x="29311" y="8738"/>
                    <a:pt x="29260" y="8728"/>
                  </a:cubicBezTo>
                  <a:cubicBezTo>
                    <a:pt x="29235" y="8723"/>
                    <a:pt x="29208" y="8719"/>
                    <a:pt x="29183" y="8713"/>
                  </a:cubicBezTo>
                  <a:cubicBezTo>
                    <a:pt x="29129" y="8704"/>
                    <a:pt x="29076" y="8692"/>
                    <a:pt x="29023" y="8684"/>
                  </a:cubicBezTo>
                  <a:cubicBezTo>
                    <a:pt x="28999" y="8681"/>
                    <a:pt x="28974" y="8676"/>
                    <a:pt x="28951" y="8670"/>
                  </a:cubicBezTo>
                  <a:cubicBezTo>
                    <a:pt x="28896" y="8661"/>
                    <a:pt x="28840" y="8653"/>
                    <a:pt x="28783" y="8644"/>
                  </a:cubicBezTo>
                  <a:lnTo>
                    <a:pt x="28717" y="8632"/>
                  </a:lnTo>
                  <a:cubicBezTo>
                    <a:pt x="28661" y="8623"/>
                    <a:pt x="28602" y="8614"/>
                    <a:pt x="28545" y="8604"/>
                  </a:cubicBezTo>
                  <a:cubicBezTo>
                    <a:pt x="28524" y="8601"/>
                    <a:pt x="28504" y="8600"/>
                    <a:pt x="28484" y="8595"/>
                  </a:cubicBezTo>
                  <a:cubicBezTo>
                    <a:pt x="28423" y="8586"/>
                    <a:pt x="28364" y="8578"/>
                    <a:pt x="28304" y="8567"/>
                  </a:cubicBezTo>
                  <a:lnTo>
                    <a:pt x="28271" y="8563"/>
                  </a:lnTo>
                  <a:cubicBezTo>
                    <a:pt x="28573" y="8248"/>
                    <a:pt x="28862" y="7950"/>
                    <a:pt x="29143" y="7669"/>
                  </a:cubicBezTo>
                  <a:close/>
                  <a:moveTo>
                    <a:pt x="33471" y="5904"/>
                  </a:moveTo>
                  <a:cubicBezTo>
                    <a:pt x="34209" y="6554"/>
                    <a:pt x="34921" y="7248"/>
                    <a:pt x="35598" y="7985"/>
                  </a:cubicBezTo>
                  <a:cubicBezTo>
                    <a:pt x="35783" y="8188"/>
                    <a:pt x="35965" y="8392"/>
                    <a:pt x="36143" y="8597"/>
                  </a:cubicBezTo>
                  <a:cubicBezTo>
                    <a:pt x="35992" y="8586"/>
                    <a:pt x="35835" y="8581"/>
                    <a:pt x="35671" y="8581"/>
                  </a:cubicBezTo>
                  <a:cubicBezTo>
                    <a:pt x="34615" y="8581"/>
                    <a:pt x="33297" y="8798"/>
                    <a:pt x="31750" y="9234"/>
                  </a:cubicBezTo>
                  <a:cubicBezTo>
                    <a:pt x="32404" y="8125"/>
                    <a:pt x="33085" y="6879"/>
                    <a:pt x="33471" y="5904"/>
                  </a:cubicBezTo>
                  <a:close/>
                  <a:moveTo>
                    <a:pt x="18610" y="4300"/>
                  </a:moveTo>
                  <a:cubicBezTo>
                    <a:pt x="18640" y="4311"/>
                    <a:pt x="18669" y="4318"/>
                    <a:pt x="18699" y="4327"/>
                  </a:cubicBezTo>
                  <a:cubicBezTo>
                    <a:pt x="18740" y="4337"/>
                    <a:pt x="18778" y="4349"/>
                    <a:pt x="18818" y="4362"/>
                  </a:cubicBezTo>
                  <a:cubicBezTo>
                    <a:pt x="18853" y="4372"/>
                    <a:pt x="18888" y="4381"/>
                    <a:pt x="18924" y="4393"/>
                  </a:cubicBezTo>
                  <a:cubicBezTo>
                    <a:pt x="18962" y="4403"/>
                    <a:pt x="19000" y="4417"/>
                    <a:pt x="19038" y="4428"/>
                  </a:cubicBezTo>
                  <a:cubicBezTo>
                    <a:pt x="19074" y="4439"/>
                    <a:pt x="19111" y="4450"/>
                    <a:pt x="19146" y="4461"/>
                  </a:cubicBezTo>
                  <a:cubicBezTo>
                    <a:pt x="19184" y="4472"/>
                    <a:pt x="19221" y="4484"/>
                    <a:pt x="19259" y="4496"/>
                  </a:cubicBezTo>
                  <a:cubicBezTo>
                    <a:pt x="19296" y="4506"/>
                    <a:pt x="19333" y="4519"/>
                    <a:pt x="19369" y="4531"/>
                  </a:cubicBezTo>
                  <a:cubicBezTo>
                    <a:pt x="19406" y="4542"/>
                    <a:pt x="19443" y="4555"/>
                    <a:pt x="19480" y="4568"/>
                  </a:cubicBezTo>
                  <a:cubicBezTo>
                    <a:pt x="19516" y="4580"/>
                    <a:pt x="19556" y="4593"/>
                    <a:pt x="19593" y="4605"/>
                  </a:cubicBezTo>
                  <a:cubicBezTo>
                    <a:pt x="19630" y="4617"/>
                    <a:pt x="19664" y="4628"/>
                    <a:pt x="19700" y="4642"/>
                  </a:cubicBezTo>
                  <a:cubicBezTo>
                    <a:pt x="19740" y="4653"/>
                    <a:pt x="19778" y="4667"/>
                    <a:pt x="19817" y="4681"/>
                  </a:cubicBezTo>
                  <a:cubicBezTo>
                    <a:pt x="19852" y="4695"/>
                    <a:pt x="19887" y="4705"/>
                    <a:pt x="19921" y="4718"/>
                  </a:cubicBezTo>
                  <a:cubicBezTo>
                    <a:pt x="19961" y="4733"/>
                    <a:pt x="20000" y="4746"/>
                    <a:pt x="20039" y="4761"/>
                  </a:cubicBezTo>
                  <a:cubicBezTo>
                    <a:pt x="20074" y="4772"/>
                    <a:pt x="20108" y="4784"/>
                    <a:pt x="20142" y="4797"/>
                  </a:cubicBezTo>
                  <a:cubicBezTo>
                    <a:pt x="20183" y="4812"/>
                    <a:pt x="20223" y="4827"/>
                    <a:pt x="20262" y="4842"/>
                  </a:cubicBezTo>
                  <a:cubicBezTo>
                    <a:pt x="20295" y="4853"/>
                    <a:pt x="20328" y="4865"/>
                    <a:pt x="20361" y="4878"/>
                  </a:cubicBezTo>
                  <a:cubicBezTo>
                    <a:pt x="20402" y="4893"/>
                    <a:pt x="20442" y="4909"/>
                    <a:pt x="20483" y="4924"/>
                  </a:cubicBezTo>
                  <a:cubicBezTo>
                    <a:pt x="20515" y="4937"/>
                    <a:pt x="20549" y="4948"/>
                    <a:pt x="20581" y="4961"/>
                  </a:cubicBezTo>
                  <a:cubicBezTo>
                    <a:pt x="20624" y="4977"/>
                    <a:pt x="20664" y="4993"/>
                    <a:pt x="20706" y="5009"/>
                  </a:cubicBezTo>
                  <a:cubicBezTo>
                    <a:pt x="20737" y="5021"/>
                    <a:pt x="20771" y="5033"/>
                    <a:pt x="20802" y="5046"/>
                  </a:cubicBezTo>
                  <a:cubicBezTo>
                    <a:pt x="20845" y="5062"/>
                    <a:pt x="20887" y="5080"/>
                    <a:pt x="20931" y="5098"/>
                  </a:cubicBezTo>
                  <a:cubicBezTo>
                    <a:pt x="20962" y="5109"/>
                    <a:pt x="20992" y="5121"/>
                    <a:pt x="21023" y="5134"/>
                  </a:cubicBezTo>
                  <a:cubicBezTo>
                    <a:pt x="21067" y="5152"/>
                    <a:pt x="21109" y="5171"/>
                    <a:pt x="21154" y="5187"/>
                  </a:cubicBezTo>
                  <a:cubicBezTo>
                    <a:pt x="21183" y="5199"/>
                    <a:pt x="21212" y="5211"/>
                    <a:pt x="21242" y="5224"/>
                  </a:cubicBezTo>
                  <a:lnTo>
                    <a:pt x="21374" y="5278"/>
                  </a:lnTo>
                  <a:cubicBezTo>
                    <a:pt x="21404" y="5292"/>
                    <a:pt x="21433" y="5303"/>
                    <a:pt x="21462" y="5315"/>
                  </a:cubicBezTo>
                  <a:cubicBezTo>
                    <a:pt x="21470" y="5320"/>
                    <a:pt x="21477" y="5321"/>
                    <a:pt x="21485" y="5324"/>
                  </a:cubicBezTo>
                  <a:cubicBezTo>
                    <a:pt x="21171" y="6202"/>
                    <a:pt x="21079" y="7220"/>
                    <a:pt x="21220" y="8328"/>
                  </a:cubicBezTo>
                  <a:cubicBezTo>
                    <a:pt x="19102" y="8485"/>
                    <a:pt x="16992" y="8838"/>
                    <a:pt x="14970" y="9367"/>
                  </a:cubicBezTo>
                  <a:cubicBezTo>
                    <a:pt x="15108" y="9122"/>
                    <a:pt x="15249" y="8879"/>
                    <a:pt x="15391" y="8639"/>
                  </a:cubicBezTo>
                  <a:cubicBezTo>
                    <a:pt x="15391" y="8642"/>
                    <a:pt x="15391" y="8643"/>
                    <a:pt x="15391" y="8643"/>
                  </a:cubicBezTo>
                  <a:cubicBezTo>
                    <a:pt x="15392" y="8643"/>
                    <a:pt x="15392" y="8642"/>
                    <a:pt x="15394" y="8642"/>
                  </a:cubicBezTo>
                  <a:cubicBezTo>
                    <a:pt x="15432" y="8578"/>
                    <a:pt x="15470" y="8513"/>
                    <a:pt x="15508" y="8451"/>
                  </a:cubicBezTo>
                  <a:cubicBezTo>
                    <a:pt x="15508" y="8448"/>
                    <a:pt x="15511" y="8448"/>
                    <a:pt x="15511" y="8447"/>
                  </a:cubicBezTo>
                  <a:cubicBezTo>
                    <a:pt x="15548" y="8385"/>
                    <a:pt x="15586" y="8323"/>
                    <a:pt x="15625" y="8263"/>
                  </a:cubicBezTo>
                  <a:cubicBezTo>
                    <a:pt x="15626" y="8260"/>
                    <a:pt x="15629" y="8256"/>
                    <a:pt x="15630" y="8254"/>
                  </a:cubicBezTo>
                  <a:cubicBezTo>
                    <a:pt x="15667" y="8194"/>
                    <a:pt x="15705" y="8132"/>
                    <a:pt x="15742" y="8072"/>
                  </a:cubicBezTo>
                  <a:cubicBezTo>
                    <a:pt x="15744" y="8069"/>
                    <a:pt x="15747" y="8064"/>
                    <a:pt x="15750" y="8061"/>
                  </a:cubicBezTo>
                  <a:cubicBezTo>
                    <a:pt x="15786" y="8003"/>
                    <a:pt x="15823" y="7945"/>
                    <a:pt x="15860" y="7888"/>
                  </a:cubicBezTo>
                  <a:cubicBezTo>
                    <a:pt x="15864" y="7882"/>
                    <a:pt x="15867" y="7877"/>
                    <a:pt x="15872" y="7870"/>
                  </a:cubicBezTo>
                  <a:cubicBezTo>
                    <a:pt x="15908" y="7813"/>
                    <a:pt x="15942" y="7757"/>
                    <a:pt x="15979" y="7701"/>
                  </a:cubicBezTo>
                  <a:cubicBezTo>
                    <a:pt x="15983" y="7694"/>
                    <a:pt x="15989" y="7688"/>
                    <a:pt x="15992" y="7680"/>
                  </a:cubicBezTo>
                  <a:cubicBezTo>
                    <a:pt x="16028" y="7625"/>
                    <a:pt x="16064" y="7572"/>
                    <a:pt x="16100" y="7519"/>
                  </a:cubicBezTo>
                  <a:cubicBezTo>
                    <a:pt x="16104" y="7510"/>
                    <a:pt x="16110" y="7502"/>
                    <a:pt x="16116" y="7492"/>
                  </a:cubicBezTo>
                  <a:cubicBezTo>
                    <a:pt x="16151" y="7439"/>
                    <a:pt x="16185" y="7388"/>
                    <a:pt x="16220" y="7335"/>
                  </a:cubicBezTo>
                  <a:cubicBezTo>
                    <a:pt x="16226" y="7326"/>
                    <a:pt x="16233" y="7316"/>
                    <a:pt x="16239" y="7307"/>
                  </a:cubicBezTo>
                  <a:lnTo>
                    <a:pt x="16344" y="7152"/>
                  </a:lnTo>
                  <a:cubicBezTo>
                    <a:pt x="16351" y="7144"/>
                    <a:pt x="16357" y="7132"/>
                    <a:pt x="16364" y="7121"/>
                  </a:cubicBezTo>
                  <a:cubicBezTo>
                    <a:pt x="16397" y="7071"/>
                    <a:pt x="16432" y="7021"/>
                    <a:pt x="16467" y="6973"/>
                  </a:cubicBezTo>
                  <a:cubicBezTo>
                    <a:pt x="16475" y="6961"/>
                    <a:pt x="16484" y="6951"/>
                    <a:pt x="16491" y="6938"/>
                  </a:cubicBezTo>
                  <a:cubicBezTo>
                    <a:pt x="16523" y="6889"/>
                    <a:pt x="16559" y="6841"/>
                    <a:pt x="16592" y="6792"/>
                  </a:cubicBezTo>
                  <a:cubicBezTo>
                    <a:pt x="16601" y="6782"/>
                    <a:pt x="16609" y="6768"/>
                    <a:pt x="16617" y="6757"/>
                  </a:cubicBezTo>
                  <a:cubicBezTo>
                    <a:pt x="16651" y="6710"/>
                    <a:pt x="16684" y="6664"/>
                    <a:pt x="16717" y="6617"/>
                  </a:cubicBezTo>
                  <a:lnTo>
                    <a:pt x="16744" y="6579"/>
                  </a:lnTo>
                  <a:cubicBezTo>
                    <a:pt x="16778" y="6533"/>
                    <a:pt x="16810" y="6489"/>
                    <a:pt x="16842" y="6445"/>
                  </a:cubicBezTo>
                  <a:cubicBezTo>
                    <a:pt x="16853" y="6430"/>
                    <a:pt x="16862" y="6417"/>
                    <a:pt x="16872" y="6402"/>
                  </a:cubicBezTo>
                  <a:cubicBezTo>
                    <a:pt x="16903" y="6358"/>
                    <a:pt x="16935" y="6315"/>
                    <a:pt x="16967" y="6271"/>
                  </a:cubicBezTo>
                  <a:lnTo>
                    <a:pt x="17000" y="6227"/>
                  </a:lnTo>
                  <a:cubicBezTo>
                    <a:pt x="17031" y="6186"/>
                    <a:pt x="17065" y="6143"/>
                    <a:pt x="17095" y="6101"/>
                  </a:cubicBezTo>
                  <a:cubicBezTo>
                    <a:pt x="17107" y="6086"/>
                    <a:pt x="17119" y="6070"/>
                    <a:pt x="17131" y="6055"/>
                  </a:cubicBezTo>
                  <a:cubicBezTo>
                    <a:pt x="17162" y="6014"/>
                    <a:pt x="17193" y="5973"/>
                    <a:pt x="17225" y="5932"/>
                  </a:cubicBezTo>
                  <a:cubicBezTo>
                    <a:pt x="17237" y="5915"/>
                    <a:pt x="17248" y="5899"/>
                    <a:pt x="17262" y="5884"/>
                  </a:cubicBezTo>
                  <a:cubicBezTo>
                    <a:pt x="17293" y="5843"/>
                    <a:pt x="17322" y="5805"/>
                    <a:pt x="17353" y="5767"/>
                  </a:cubicBezTo>
                  <a:cubicBezTo>
                    <a:pt x="17366" y="5749"/>
                    <a:pt x="17379" y="5733"/>
                    <a:pt x="17394" y="5715"/>
                  </a:cubicBezTo>
                  <a:cubicBezTo>
                    <a:pt x="17423" y="5676"/>
                    <a:pt x="17454" y="5639"/>
                    <a:pt x="17484" y="5601"/>
                  </a:cubicBezTo>
                  <a:cubicBezTo>
                    <a:pt x="17498" y="5583"/>
                    <a:pt x="17512" y="5565"/>
                    <a:pt x="17526" y="5548"/>
                  </a:cubicBezTo>
                  <a:cubicBezTo>
                    <a:pt x="17556" y="5511"/>
                    <a:pt x="17585" y="5474"/>
                    <a:pt x="17615" y="5439"/>
                  </a:cubicBezTo>
                  <a:cubicBezTo>
                    <a:pt x="17629" y="5421"/>
                    <a:pt x="17644" y="5402"/>
                    <a:pt x="17660" y="5384"/>
                  </a:cubicBezTo>
                  <a:cubicBezTo>
                    <a:pt x="17690" y="5349"/>
                    <a:pt x="17719" y="5314"/>
                    <a:pt x="17749" y="5277"/>
                  </a:cubicBezTo>
                  <a:cubicBezTo>
                    <a:pt x="17763" y="5259"/>
                    <a:pt x="17779" y="5239"/>
                    <a:pt x="17794" y="5220"/>
                  </a:cubicBezTo>
                  <a:cubicBezTo>
                    <a:pt x="17824" y="5186"/>
                    <a:pt x="17851" y="5152"/>
                    <a:pt x="17881" y="5117"/>
                  </a:cubicBezTo>
                  <a:cubicBezTo>
                    <a:pt x="17897" y="5098"/>
                    <a:pt x="17913" y="5078"/>
                    <a:pt x="17931" y="5058"/>
                  </a:cubicBezTo>
                  <a:cubicBezTo>
                    <a:pt x="17957" y="5025"/>
                    <a:pt x="17985" y="4992"/>
                    <a:pt x="18015" y="4961"/>
                  </a:cubicBezTo>
                  <a:cubicBezTo>
                    <a:pt x="18031" y="4940"/>
                    <a:pt x="18050" y="4921"/>
                    <a:pt x="18066" y="4900"/>
                  </a:cubicBezTo>
                  <a:lnTo>
                    <a:pt x="18149" y="4806"/>
                  </a:lnTo>
                  <a:cubicBezTo>
                    <a:pt x="18168" y="4786"/>
                    <a:pt x="18185" y="4764"/>
                    <a:pt x="18204" y="4745"/>
                  </a:cubicBezTo>
                  <a:cubicBezTo>
                    <a:pt x="18232" y="4712"/>
                    <a:pt x="18257" y="4683"/>
                    <a:pt x="18285" y="4653"/>
                  </a:cubicBezTo>
                  <a:cubicBezTo>
                    <a:pt x="18303" y="4634"/>
                    <a:pt x="18322" y="4612"/>
                    <a:pt x="18343" y="4592"/>
                  </a:cubicBezTo>
                  <a:cubicBezTo>
                    <a:pt x="18368" y="4562"/>
                    <a:pt x="18396" y="4533"/>
                    <a:pt x="18421" y="4505"/>
                  </a:cubicBezTo>
                  <a:cubicBezTo>
                    <a:pt x="18441" y="4483"/>
                    <a:pt x="18460" y="4461"/>
                    <a:pt x="18480" y="4440"/>
                  </a:cubicBezTo>
                  <a:lnTo>
                    <a:pt x="18557" y="4358"/>
                  </a:lnTo>
                  <a:cubicBezTo>
                    <a:pt x="18575" y="4340"/>
                    <a:pt x="18593" y="4319"/>
                    <a:pt x="18610" y="4300"/>
                  </a:cubicBezTo>
                  <a:close/>
                  <a:moveTo>
                    <a:pt x="28194" y="8650"/>
                  </a:moveTo>
                  <a:cubicBezTo>
                    <a:pt x="28197" y="8650"/>
                    <a:pt x="28199" y="8650"/>
                    <a:pt x="28201" y="8651"/>
                  </a:cubicBezTo>
                  <a:cubicBezTo>
                    <a:pt x="28220" y="8653"/>
                    <a:pt x="28236" y="8657"/>
                    <a:pt x="28253" y="8659"/>
                  </a:cubicBezTo>
                  <a:cubicBezTo>
                    <a:pt x="28317" y="8667"/>
                    <a:pt x="28380" y="8676"/>
                    <a:pt x="28443" y="8688"/>
                  </a:cubicBezTo>
                  <a:cubicBezTo>
                    <a:pt x="28462" y="8691"/>
                    <a:pt x="28480" y="8694"/>
                    <a:pt x="28496" y="8697"/>
                  </a:cubicBezTo>
                  <a:cubicBezTo>
                    <a:pt x="28559" y="8706"/>
                    <a:pt x="28621" y="8717"/>
                    <a:pt x="28684" y="8726"/>
                  </a:cubicBezTo>
                  <a:cubicBezTo>
                    <a:pt x="28702" y="8731"/>
                    <a:pt x="28721" y="8732"/>
                    <a:pt x="28739" y="8735"/>
                  </a:cubicBezTo>
                  <a:cubicBezTo>
                    <a:pt x="28802" y="8747"/>
                    <a:pt x="28862" y="8756"/>
                    <a:pt x="28924" y="8767"/>
                  </a:cubicBezTo>
                  <a:cubicBezTo>
                    <a:pt x="28943" y="8770"/>
                    <a:pt x="28961" y="8772"/>
                    <a:pt x="28980" y="8776"/>
                  </a:cubicBezTo>
                  <a:cubicBezTo>
                    <a:pt x="29040" y="8786"/>
                    <a:pt x="29104" y="8798"/>
                    <a:pt x="29164" y="8809"/>
                  </a:cubicBezTo>
                  <a:cubicBezTo>
                    <a:pt x="29185" y="8813"/>
                    <a:pt x="29202" y="8816"/>
                    <a:pt x="29223" y="8820"/>
                  </a:cubicBezTo>
                  <a:cubicBezTo>
                    <a:pt x="29283" y="8831"/>
                    <a:pt x="29342" y="8842"/>
                    <a:pt x="29402" y="8853"/>
                  </a:cubicBezTo>
                  <a:lnTo>
                    <a:pt x="29464" y="8864"/>
                  </a:lnTo>
                  <a:cubicBezTo>
                    <a:pt x="29523" y="8875"/>
                    <a:pt x="29582" y="8888"/>
                    <a:pt x="29641" y="8900"/>
                  </a:cubicBezTo>
                  <a:cubicBezTo>
                    <a:pt x="29661" y="8903"/>
                    <a:pt x="29683" y="8909"/>
                    <a:pt x="29702" y="8912"/>
                  </a:cubicBezTo>
                  <a:cubicBezTo>
                    <a:pt x="29760" y="8923"/>
                    <a:pt x="29819" y="8937"/>
                    <a:pt x="29876" y="8947"/>
                  </a:cubicBezTo>
                  <a:cubicBezTo>
                    <a:pt x="29898" y="8953"/>
                    <a:pt x="29920" y="8956"/>
                    <a:pt x="29942" y="8962"/>
                  </a:cubicBezTo>
                  <a:cubicBezTo>
                    <a:pt x="29996" y="8973"/>
                    <a:pt x="30054" y="8985"/>
                    <a:pt x="30110" y="8998"/>
                  </a:cubicBezTo>
                  <a:cubicBezTo>
                    <a:pt x="30133" y="9004"/>
                    <a:pt x="30157" y="9010"/>
                    <a:pt x="30179" y="9013"/>
                  </a:cubicBezTo>
                  <a:cubicBezTo>
                    <a:pt x="30232" y="9026"/>
                    <a:pt x="30288" y="9037"/>
                    <a:pt x="30341" y="9050"/>
                  </a:cubicBezTo>
                  <a:cubicBezTo>
                    <a:pt x="30367" y="9056"/>
                    <a:pt x="30391" y="9062"/>
                    <a:pt x="30416" y="9066"/>
                  </a:cubicBezTo>
                  <a:cubicBezTo>
                    <a:pt x="30467" y="9079"/>
                    <a:pt x="30519" y="9091"/>
                    <a:pt x="30573" y="9103"/>
                  </a:cubicBezTo>
                  <a:cubicBezTo>
                    <a:pt x="30600" y="9109"/>
                    <a:pt x="30626" y="9116"/>
                    <a:pt x="30654" y="9122"/>
                  </a:cubicBezTo>
                  <a:cubicBezTo>
                    <a:pt x="30703" y="9135"/>
                    <a:pt x="30753" y="9145"/>
                    <a:pt x="30803" y="9159"/>
                  </a:cubicBezTo>
                  <a:cubicBezTo>
                    <a:pt x="30832" y="9166"/>
                    <a:pt x="30860" y="9173"/>
                    <a:pt x="30889" y="9181"/>
                  </a:cubicBezTo>
                  <a:cubicBezTo>
                    <a:pt x="30936" y="9191"/>
                    <a:pt x="30982" y="9204"/>
                    <a:pt x="31031" y="9217"/>
                  </a:cubicBezTo>
                  <a:cubicBezTo>
                    <a:pt x="31061" y="9225"/>
                    <a:pt x="31091" y="9234"/>
                    <a:pt x="31122" y="9241"/>
                  </a:cubicBezTo>
                  <a:cubicBezTo>
                    <a:pt x="31166" y="9253"/>
                    <a:pt x="31210" y="9265"/>
                    <a:pt x="31254" y="9276"/>
                  </a:cubicBezTo>
                  <a:lnTo>
                    <a:pt x="31354" y="9304"/>
                  </a:lnTo>
                  <a:cubicBezTo>
                    <a:pt x="31382" y="9312"/>
                    <a:pt x="31409" y="9319"/>
                    <a:pt x="31435" y="9326"/>
                  </a:cubicBezTo>
                  <a:cubicBezTo>
                    <a:pt x="30697" y="9543"/>
                    <a:pt x="29933" y="9801"/>
                    <a:pt x="29143" y="10099"/>
                  </a:cubicBezTo>
                  <a:cubicBezTo>
                    <a:pt x="28717" y="9726"/>
                    <a:pt x="28280" y="9366"/>
                    <a:pt x="27836" y="9020"/>
                  </a:cubicBezTo>
                  <a:cubicBezTo>
                    <a:pt x="27953" y="8895"/>
                    <a:pt x="28071" y="8772"/>
                    <a:pt x="28187" y="8651"/>
                  </a:cubicBezTo>
                  <a:cubicBezTo>
                    <a:pt x="28190" y="8650"/>
                    <a:pt x="28192" y="8650"/>
                    <a:pt x="28194" y="8650"/>
                  </a:cubicBezTo>
                  <a:close/>
                  <a:moveTo>
                    <a:pt x="15974" y="3768"/>
                  </a:moveTo>
                  <a:cubicBezTo>
                    <a:pt x="16056" y="3768"/>
                    <a:pt x="16138" y="3768"/>
                    <a:pt x="16220" y="3769"/>
                  </a:cubicBezTo>
                  <a:cubicBezTo>
                    <a:pt x="16256" y="3775"/>
                    <a:pt x="16291" y="3781"/>
                    <a:pt x="16328" y="3786"/>
                  </a:cubicBezTo>
                  <a:cubicBezTo>
                    <a:pt x="16379" y="3796"/>
                    <a:pt x="16431" y="3805"/>
                    <a:pt x="16479" y="3812"/>
                  </a:cubicBezTo>
                  <a:cubicBezTo>
                    <a:pt x="16534" y="3821"/>
                    <a:pt x="16585" y="3830"/>
                    <a:pt x="16638" y="3838"/>
                  </a:cubicBezTo>
                  <a:cubicBezTo>
                    <a:pt x="16689" y="3849"/>
                    <a:pt x="16741" y="3859"/>
                    <a:pt x="16792" y="3869"/>
                  </a:cubicBezTo>
                  <a:cubicBezTo>
                    <a:pt x="16845" y="3878"/>
                    <a:pt x="16897" y="3888"/>
                    <a:pt x="16950" y="3900"/>
                  </a:cubicBezTo>
                  <a:cubicBezTo>
                    <a:pt x="17001" y="3911"/>
                    <a:pt x="17056" y="3922"/>
                    <a:pt x="17107" y="3933"/>
                  </a:cubicBezTo>
                  <a:cubicBezTo>
                    <a:pt x="17160" y="3944"/>
                    <a:pt x="17212" y="3955"/>
                    <a:pt x="17265" y="3966"/>
                  </a:cubicBezTo>
                  <a:cubicBezTo>
                    <a:pt x="17316" y="3977"/>
                    <a:pt x="17369" y="3990"/>
                    <a:pt x="17420" y="4000"/>
                  </a:cubicBezTo>
                  <a:cubicBezTo>
                    <a:pt x="17475" y="4012"/>
                    <a:pt x="17528" y="4025"/>
                    <a:pt x="17581" y="4037"/>
                  </a:cubicBezTo>
                  <a:cubicBezTo>
                    <a:pt x="17634" y="4050"/>
                    <a:pt x="17685" y="4064"/>
                    <a:pt x="17740" y="4077"/>
                  </a:cubicBezTo>
                  <a:lnTo>
                    <a:pt x="17899" y="4115"/>
                  </a:lnTo>
                  <a:cubicBezTo>
                    <a:pt x="17953" y="4128"/>
                    <a:pt x="18006" y="4143"/>
                    <a:pt x="18059" y="4156"/>
                  </a:cubicBezTo>
                  <a:cubicBezTo>
                    <a:pt x="18112" y="4168"/>
                    <a:pt x="18166" y="4183"/>
                    <a:pt x="18219" y="4197"/>
                  </a:cubicBezTo>
                  <a:lnTo>
                    <a:pt x="18380" y="4242"/>
                  </a:lnTo>
                  <a:cubicBezTo>
                    <a:pt x="18419" y="4253"/>
                    <a:pt x="18460" y="4264"/>
                    <a:pt x="18502" y="4275"/>
                  </a:cubicBezTo>
                  <a:cubicBezTo>
                    <a:pt x="18487" y="4290"/>
                    <a:pt x="18475" y="4306"/>
                    <a:pt x="18460" y="4321"/>
                  </a:cubicBezTo>
                  <a:cubicBezTo>
                    <a:pt x="18435" y="4347"/>
                    <a:pt x="18413" y="4371"/>
                    <a:pt x="18390" y="4396"/>
                  </a:cubicBezTo>
                  <a:cubicBezTo>
                    <a:pt x="18368" y="4422"/>
                    <a:pt x="18344" y="4446"/>
                    <a:pt x="18322" y="4472"/>
                  </a:cubicBezTo>
                  <a:cubicBezTo>
                    <a:pt x="18299" y="4497"/>
                    <a:pt x="18274" y="4524"/>
                    <a:pt x="18252" y="4549"/>
                  </a:cubicBezTo>
                  <a:cubicBezTo>
                    <a:pt x="18229" y="4572"/>
                    <a:pt x="18207" y="4599"/>
                    <a:pt x="18185" y="4624"/>
                  </a:cubicBezTo>
                  <a:cubicBezTo>
                    <a:pt x="18162" y="4652"/>
                    <a:pt x="18138" y="4678"/>
                    <a:pt x="18115" y="4705"/>
                  </a:cubicBezTo>
                  <a:cubicBezTo>
                    <a:pt x="18093" y="4730"/>
                    <a:pt x="18072" y="4755"/>
                    <a:pt x="18050" y="4778"/>
                  </a:cubicBezTo>
                  <a:lnTo>
                    <a:pt x="17978" y="4862"/>
                  </a:lnTo>
                  <a:cubicBezTo>
                    <a:pt x="17957" y="4886"/>
                    <a:pt x="17935" y="4911"/>
                    <a:pt x="17916" y="4936"/>
                  </a:cubicBezTo>
                  <a:cubicBezTo>
                    <a:pt x="17891" y="4962"/>
                    <a:pt x="17866" y="4992"/>
                    <a:pt x="17843" y="5021"/>
                  </a:cubicBezTo>
                  <a:cubicBezTo>
                    <a:pt x="17822" y="5046"/>
                    <a:pt x="17801" y="5071"/>
                    <a:pt x="17779" y="5095"/>
                  </a:cubicBezTo>
                  <a:cubicBezTo>
                    <a:pt x="17756" y="5124"/>
                    <a:pt x="17729" y="5153"/>
                    <a:pt x="17706" y="5183"/>
                  </a:cubicBezTo>
                  <a:lnTo>
                    <a:pt x="17646" y="5255"/>
                  </a:lnTo>
                  <a:cubicBezTo>
                    <a:pt x="17619" y="5284"/>
                    <a:pt x="17596" y="5315"/>
                    <a:pt x="17571" y="5345"/>
                  </a:cubicBezTo>
                  <a:cubicBezTo>
                    <a:pt x="17550" y="5370"/>
                    <a:pt x="17531" y="5393"/>
                    <a:pt x="17512" y="5417"/>
                  </a:cubicBezTo>
                  <a:cubicBezTo>
                    <a:pt x="17485" y="5448"/>
                    <a:pt x="17462" y="5479"/>
                    <a:pt x="17435" y="5511"/>
                  </a:cubicBezTo>
                  <a:cubicBezTo>
                    <a:pt x="17418" y="5534"/>
                    <a:pt x="17397" y="5558"/>
                    <a:pt x="17379" y="5581"/>
                  </a:cubicBezTo>
                  <a:cubicBezTo>
                    <a:pt x="17353" y="5614"/>
                    <a:pt x="17328" y="5646"/>
                    <a:pt x="17303" y="5677"/>
                  </a:cubicBezTo>
                  <a:cubicBezTo>
                    <a:pt x="17285" y="5702"/>
                    <a:pt x="17266" y="5726"/>
                    <a:pt x="17248" y="5748"/>
                  </a:cubicBezTo>
                  <a:lnTo>
                    <a:pt x="17170" y="5846"/>
                  </a:lnTo>
                  <a:cubicBezTo>
                    <a:pt x="17153" y="5871"/>
                    <a:pt x="17134" y="5895"/>
                    <a:pt x="17117" y="5917"/>
                  </a:cubicBezTo>
                  <a:cubicBezTo>
                    <a:pt x="17092" y="5949"/>
                    <a:pt x="17066" y="5984"/>
                    <a:pt x="17041" y="6018"/>
                  </a:cubicBezTo>
                  <a:cubicBezTo>
                    <a:pt x="17023" y="6040"/>
                    <a:pt x="17006" y="6064"/>
                    <a:pt x="16990" y="6087"/>
                  </a:cubicBezTo>
                  <a:cubicBezTo>
                    <a:pt x="16963" y="6123"/>
                    <a:pt x="16938" y="6158"/>
                    <a:pt x="16910" y="6192"/>
                  </a:cubicBezTo>
                  <a:cubicBezTo>
                    <a:pt x="16894" y="6214"/>
                    <a:pt x="16876" y="6239"/>
                    <a:pt x="16859" y="6261"/>
                  </a:cubicBezTo>
                  <a:cubicBezTo>
                    <a:pt x="16832" y="6295"/>
                    <a:pt x="16806" y="6332"/>
                    <a:pt x="16779" y="6367"/>
                  </a:cubicBezTo>
                  <a:cubicBezTo>
                    <a:pt x="16763" y="6389"/>
                    <a:pt x="16745" y="6413"/>
                    <a:pt x="16729" y="6435"/>
                  </a:cubicBezTo>
                  <a:cubicBezTo>
                    <a:pt x="16704" y="6471"/>
                    <a:pt x="16676" y="6507"/>
                    <a:pt x="16651" y="6543"/>
                  </a:cubicBezTo>
                  <a:cubicBezTo>
                    <a:pt x="16634" y="6565"/>
                    <a:pt x="16617" y="6588"/>
                    <a:pt x="16603" y="6611"/>
                  </a:cubicBezTo>
                  <a:cubicBezTo>
                    <a:pt x="16578" y="6648"/>
                    <a:pt x="16550" y="6685"/>
                    <a:pt x="16523" y="6724"/>
                  </a:cubicBezTo>
                  <a:cubicBezTo>
                    <a:pt x="16507" y="6746"/>
                    <a:pt x="16492" y="6768"/>
                    <a:pt x="16478" y="6791"/>
                  </a:cubicBezTo>
                  <a:cubicBezTo>
                    <a:pt x="16450" y="6829"/>
                    <a:pt x="16425" y="6866"/>
                    <a:pt x="16398" y="6904"/>
                  </a:cubicBezTo>
                  <a:cubicBezTo>
                    <a:pt x="16384" y="6926"/>
                    <a:pt x="16369" y="6948"/>
                    <a:pt x="16353" y="6970"/>
                  </a:cubicBezTo>
                  <a:cubicBezTo>
                    <a:pt x="16325" y="7010"/>
                    <a:pt x="16300" y="7048"/>
                    <a:pt x="16272" y="7088"/>
                  </a:cubicBezTo>
                  <a:cubicBezTo>
                    <a:pt x="16257" y="7110"/>
                    <a:pt x="16242" y="7132"/>
                    <a:pt x="16228" y="7152"/>
                  </a:cubicBezTo>
                  <a:cubicBezTo>
                    <a:pt x="16200" y="7192"/>
                    <a:pt x="16175" y="7232"/>
                    <a:pt x="16147" y="7271"/>
                  </a:cubicBezTo>
                  <a:cubicBezTo>
                    <a:pt x="16132" y="7294"/>
                    <a:pt x="16119" y="7314"/>
                    <a:pt x="16104" y="7336"/>
                  </a:cubicBezTo>
                  <a:cubicBezTo>
                    <a:pt x="16078" y="7376"/>
                    <a:pt x="16050" y="7417"/>
                    <a:pt x="16023" y="7460"/>
                  </a:cubicBezTo>
                  <a:cubicBezTo>
                    <a:pt x="16011" y="7479"/>
                    <a:pt x="15997" y="7501"/>
                    <a:pt x="15983" y="7522"/>
                  </a:cubicBezTo>
                  <a:cubicBezTo>
                    <a:pt x="15956" y="7564"/>
                    <a:pt x="15928" y="7604"/>
                    <a:pt x="15903" y="7647"/>
                  </a:cubicBezTo>
                  <a:cubicBezTo>
                    <a:pt x="15889" y="7667"/>
                    <a:pt x="15875" y="7689"/>
                    <a:pt x="15861" y="7710"/>
                  </a:cubicBezTo>
                  <a:cubicBezTo>
                    <a:pt x="15835" y="7751"/>
                    <a:pt x="15807" y="7794"/>
                    <a:pt x="15780" y="7836"/>
                  </a:cubicBezTo>
                  <a:cubicBezTo>
                    <a:pt x="15769" y="7857"/>
                    <a:pt x="15755" y="7879"/>
                    <a:pt x="15742" y="7898"/>
                  </a:cubicBezTo>
                  <a:cubicBezTo>
                    <a:pt x="15714" y="7941"/>
                    <a:pt x="15688" y="7985"/>
                    <a:pt x="15661" y="8028"/>
                  </a:cubicBezTo>
                  <a:lnTo>
                    <a:pt x="15623" y="8088"/>
                  </a:lnTo>
                  <a:cubicBezTo>
                    <a:pt x="15595" y="8132"/>
                    <a:pt x="15567" y="8176"/>
                    <a:pt x="15542" y="8219"/>
                  </a:cubicBezTo>
                  <a:cubicBezTo>
                    <a:pt x="15529" y="8239"/>
                    <a:pt x="15516" y="8258"/>
                    <a:pt x="15505" y="8279"/>
                  </a:cubicBezTo>
                  <a:cubicBezTo>
                    <a:pt x="15477" y="8323"/>
                    <a:pt x="15450" y="8367"/>
                    <a:pt x="15423" y="8413"/>
                  </a:cubicBezTo>
                  <a:cubicBezTo>
                    <a:pt x="15410" y="8433"/>
                    <a:pt x="15398" y="8454"/>
                    <a:pt x="15386" y="8472"/>
                  </a:cubicBezTo>
                  <a:cubicBezTo>
                    <a:pt x="15358" y="8519"/>
                    <a:pt x="15330" y="8563"/>
                    <a:pt x="15302" y="8609"/>
                  </a:cubicBezTo>
                  <a:cubicBezTo>
                    <a:pt x="15292" y="8629"/>
                    <a:pt x="15279" y="8647"/>
                    <a:pt x="15269" y="8667"/>
                  </a:cubicBezTo>
                  <a:lnTo>
                    <a:pt x="15185" y="8806"/>
                  </a:lnTo>
                  <a:cubicBezTo>
                    <a:pt x="15174" y="8825"/>
                    <a:pt x="15163" y="8844"/>
                    <a:pt x="15151" y="8864"/>
                  </a:cubicBezTo>
                  <a:cubicBezTo>
                    <a:pt x="15123" y="8910"/>
                    <a:pt x="15095" y="8957"/>
                    <a:pt x="15070" y="9004"/>
                  </a:cubicBezTo>
                  <a:cubicBezTo>
                    <a:pt x="15058" y="9023"/>
                    <a:pt x="15048" y="9042"/>
                    <a:pt x="15036" y="9063"/>
                  </a:cubicBezTo>
                  <a:cubicBezTo>
                    <a:pt x="15008" y="9110"/>
                    <a:pt x="14982" y="9159"/>
                    <a:pt x="14955" y="9206"/>
                  </a:cubicBezTo>
                  <a:cubicBezTo>
                    <a:pt x="14945" y="9225"/>
                    <a:pt x="14933" y="9244"/>
                    <a:pt x="14923" y="9263"/>
                  </a:cubicBezTo>
                  <a:cubicBezTo>
                    <a:pt x="14895" y="9310"/>
                    <a:pt x="14867" y="9360"/>
                    <a:pt x="14842" y="9409"/>
                  </a:cubicBezTo>
                  <a:cubicBezTo>
                    <a:pt x="14842" y="9409"/>
                    <a:pt x="14842" y="9410"/>
                    <a:pt x="14839" y="9410"/>
                  </a:cubicBezTo>
                  <a:cubicBezTo>
                    <a:pt x="13559" y="9750"/>
                    <a:pt x="12315" y="10162"/>
                    <a:pt x="11128" y="10640"/>
                  </a:cubicBezTo>
                  <a:cubicBezTo>
                    <a:pt x="10804" y="8125"/>
                    <a:pt x="11191" y="5889"/>
                    <a:pt x="12228" y="4128"/>
                  </a:cubicBezTo>
                  <a:cubicBezTo>
                    <a:pt x="13429" y="3888"/>
                    <a:pt x="14685" y="3768"/>
                    <a:pt x="15974" y="3768"/>
                  </a:cubicBezTo>
                  <a:close/>
                  <a:moveTo>
                    <a:pt x="37348" y="8947"/>
                  </a:moveTo>
                  <a:lnTo>
                    <a:pt x="37348" y="8947"/>
                  </a:lnTo>
                  <a:cubicBezTo>
                    <a:pt x="37748" y="9110"/>
                    <a:pt x="38048" y="9350"/>
                    <a:pt x="38238" y="9662"/>
                  </a:cubicBezTo>
                  <a:cubicBezTo>
                    <a:pt x="38472" y="10044"/>
                    <a:pt x="38538" y="10525"/>
                    <a:pt x="38438" y="11099"/>
                  </a:cubicBezTo>
                  <a:cubicBezTo>
                    <a:pt x="38157" y="10375"/>
                    <a:pt x="37791" y="9653"/>
                    <a:pt x="37348" y="8947"/>
                  </a:cubicBezTo>
                  <a:close/>
                  <a:moveTo>
                    <a:pt x="31509" y="9404"/>
                  </a:moveTo>
                  <a:lnTo>
                    <a:pt x="31509" y="9404"/>
                  </a:lnTo>
                  <a:cubicBezTo>
                    <a:pt x="31163" y="9985"/>
                    <a:pt x="30786" y="10596"/>
                    <a:pt x="30382" y="11233"/>
                  </a:cubicBezTo>
                  <a:cubicBezTo>
                    <a:pt x="30004" y="10868"/>
                    <a:pt x="29620" y="10513"/>
                    <a:pt x="29229" y="10169"/>
                  </a:cubicBezTo>
                  <a:cubicBezTo>
                    <a:pt x="30014" y="9875"/>
                    <a:pt x="30775" y="9620"/>
                    <a:pt x="31509" y="9404"/>
                  </a:cubicBezTo>
                  <a:close/>
                  <a:moveTo>
                    <a:pt x="36370" y="8713"/>
                  </a:moveTo>
                  <a:lnTo>
                    <a:pt x="36370" y="8713"/>
                  </a:lnTo>
                  <a:cubicBezTo>
                    <a:pt x="36673" y="8748"/>
                    <a:pt x="36946" y="8806"/>
                    <a:pt x="37188" y="8888"/>
                  </a:cubicBezTo>
                  <a:cubicBezTo>
                    <a:pt x="37685" y="9662"/>
                    <a:pt x="38097" y="10466"/>
                    <a:pt x="38401" y="11280"/>
                  </a:cubicBezTo>
                  <a:cubicBezTo>
                    <a:pt x="38392" y="11319"/>
                    <a:pt x="38383" y="11358"/>
                    <a:pt x="38372" y="11397"/>
                  </a:cubicBezTo>
                  <a:cubicBezTo>
                    <a:pt x="37776" y="10477"/>
                    <a:pt x="37107" y="9579"/>
                    <a:pt x="36370" y="8713"/>
                  </a:cubicBezTo>
                  <a:close/>
                  <a:moveTo>
                    <a:pt x="38460" y="11446"/>
                  </a:moveTo>
                  <a:cubicBezTo>
                    <a:pt x="38483" y="11512"/>
                    <a:pt x="38506" y="11578"/>
                    <a:pt x="38528" y="11644"/>
                  </a:cubicBezTo>
                  <a:cubicBezTo>
                    <a:pt x="38503" y="11599"/>
                    <a:pt x="38473" y="11555"/>
                    <a:pt x="38444" y="11511"/>
                  </a:cubicBezTo>
                  <a:cubicBezTo>
                    <a:pt x="38450" y="11488"/>
                    <a:pt x="38454" y="11468"/>
                    <a:pt x="38460" y="11446"/>
                  </a:cubicBezTo>
                  <a:close/>
                  <a:moveTo>
                    <a:pt x="27768" y="9091"/>
                  </a:moveTo>
                  <a:cubicBezTo>
                    <a:pt x="28201" y="9426"/>
                    <a:pt x="28624" y="9776"/>
                    <a:pt x="29039" y="10137"/>
                  </a:cubicBezTo>
                  <a:cubicBezTo>
                    <a:pt x="27868" y="10579"/>
                    <a:pt x="26649" y="11106"/>
                    <a:pt x="25403" y="11696"/>
                  </a:cubicBezTo>
                  <a:cubicBezTo>
                    <a:pt x="26215" y="10771"/>
                    <a:pt x="27009" y="9897"/>
                    <a:pt x="27768" y="9091"/>
                  </a:cubicBezTo>
                  <a:close/>
                  <a:moveTo>
                    <a:pt x="10993" y="10793"/>
                  </a:moveTo>
                  <a:cubicBezTo>
                    <a:pt x="11040" y="11113"/>
                    <a:pt x="11094" y="11433"/>
                    <a:pt x="11162" y="11755"/>
                  </a:cubicBezTo>
                  <a:cubicBezTo>
                    <a:pt x="10488" y="11658"/>
                    <a:pt x="9829" y="11608"/>
                    <a:pt x="9188" y="11606"/>
                  </a:cubicBezTo>
                  <a:cubicBezTo>
                    <a:pt x="9225" y="11587"/>
                    <a:pt x="9260" y="11571"/>
                    <a:pt x="9297" y="11552"/>
                  </a:cubicBezTo>
                  <a:cubicBezTo>
                    <a:pt x="9314" y="11547"/>
                    <a:pt x="9334" y="11537"/>
                    <a:pt x="9350" y="11530"/>
                  </a:cubicBezTo>
                  <a:cubicBezTo>
                    <a:pt x="9431" y="11491"/>
                    <a:pt x="9512" y="11452"/>
                    <a:pt x="9594" y="11412"/>
                  </a:cubicBezTo>
                  <a:cubicBezTo>
                    <a:pt x="9609" y="11405"/>
                    <a:pt x="9625" y="11397"/>
                    <a:pt x="9640" y="11390"/>
                  </a:cubicBezTo>
                  <a:cubicBezTo>
                    <a:pt x="9734" y="11346"/>
                    <a:pt x="9828" y="11302"/>
                    <a:pt x="9922" y="11261"/>
                  </a:cubicBezTo>
                  <a:cubicBezTo>
                    <a:pt x="9940" y="11250"/>
                    <a:pt x="9959" y="11243"/>
                    <a:pt x="9976" y="11234"/>
                  </a:cubicBezTo>
                  <a:cubicBezTo>
                    <a:pt x="10057" y="11197"/>
                    <a:pt x="10140" y="11160"/>
                    <a:pt x="10224" y="11124"/>
                  </a:cubicBezTo>
                  <a:cubicBezTo>
                    <a:pt x="10240" y="11116"/>
                    <a:pt x="10257" y="11109"/>
                    <a:pt x="10275" y="11100"/>
                  </a:cubicBezTo>
                  <a:cubicBezTo>
                    <a:pt x="10371" y="11058"/>
                    <a:pt x="10463" y="11018"/>
                    <a:pt x="10559" y="10975"/>
                  </a:cubicBezTo>
                  <a:cubicBezTo>
                    <a:pt x="10578" y="10968"/>
                    <a:pt x="10596" y="10960"/>
                    <a:pt x="10613" y="10952"/>
                  </a:cubicBezTo>
                  <a:cubicBezTo>
                    <a:pt x="10696" y="10916"/>
                    <a:pt x="10778" y="10881"/>
                    <a:pt x="10863" y="10846"/>
                  </a:cubicBezTo>
                  <a:cubicBezTo>
                    <a:pt x="10881" y="10838"/>
                    <a:pt x="10902" y="10830"/>
                    <a:pt x="10919" y="10822"/>
                  </a:cubicBezTo>
                  <a:cubicBezTo>
                    <a:pt x="10944" y="10813"/>
                    <a:pt x="10969" y="10802"/>
                    <a:pt x="10993" y="10793"/>
                  </a:cubicBezTo>
                  <a:close/>
                  <a:moveTo>
                    <a:pt x="12096" y="4150"/>
                  </a:moveTo>
                  <a:lnTo>
                    <a:pt x="12096" y="4150"/>
                  </a:lnTo>
                  <a:cubicBezTo>
                    <a:pt x="11081" y="5917"/>
                    <a:pt x="10704" y="8144"/>
                    <a:pt x="11025" y="10643"/>
                  </a:cubicBezTo>
                  <a:lnTo>
                    <a:pt x="10972" y="10650"/>
                  </a:lnTo>
                  <a:cubicBezTo>
                    <a:pt x="10975" y="10666"/>
                    <a:pt x="10977" y="10681"/>
                    <a:pt x="10980" y="10697"/>
                  </a:cubicBezTo>
                  <a:cubicBezTo>
                    <a:pt x="10288" y="10981"/>
                    <a:pt x="9616" y="11286"/>
                    <a:pt x="8967" y="11611"/>
                  </a:cubicBezTo>
                  <a:cubicBezTo>
                    <a:pt x="8425" y="11618"/>
                    <a:pt x="7894" y="11661"/>
                    <a:pt x="7379" y="11739"/>
                  </a:cubicBezTo>
                  <a:cubicBezTo>
                    <a:pt x="6939" y="11805"/>
                    <a:pt x="6517" y="11892"/>
                    <a:pt x="6109" y="12006"/>
                  </a:cubicBezTo>
                  <a:cubicBezTo>
                    <a:pt x="6677" y="9363"/>
                    <a:pt x="7711" y="6963"/>
                    <a:pt x="9212" y="5024"/>
                  </a:cubicBezTo>
                  <a:cubicBezTo>
                    <a:pt x="10125" y="4649"/>
                    <a:pt x="11091" y="4358"/>
                    <a:pt x="12096" y="4150"/>
                  </a:cubicBezTo>
                  <a:close/>
                  <a:moveTo>
                    <a:pt x="14770" y="9522"/>
                  </a:moveTo>
                  <a:lnTo>
                    <a:pt x="14770" y="9522"/>
                  </a:lnTo>
                  <a:cubicBezTo>
                    <a:pt x="14755" y="9550"/>
                    <a:pt x="14739" y="9578"/>
                    <a:pt x="14723" y="9606"/>
                  </a:cubicBezTo>
                  <a:cubicBezTo>
                    <a:pt x="14713" y="9623"/>
                    <a:pt x="14704" y="9644"/>
                    <a:pt x="14692" y="9662"/>
                  </a:cubicBezTo>
                  <a:cubicBezTo>
                    <a:pt x="14666" y="9712"/>
                    <a:pt x="14639" y="9762"/>
                    <a:pt x="14611" y="9812"/>
                  </a:cubicBezTo>
                  <a:cubicBezTo>
                    <a:pt x="14602" y="9829"/>
                    <a:pt x="14592" y="9848"/>
                    <a:pt x="14582" y="9866"/>
                  </a:cubicBezTo>
                  <a:cubicBezTo>
                    <a:pt x="14555" y="9916"/>
                    <a:pt x="14529" y="9966"/>
                    <a:pt x="14501" y="10018"/>
                  </a:cubicBezTo>
                  <a:cubicBezTo>
                    <a:pt x="14492" y="10035"/>
                    <a:pt x="14482" y="10054"/>
                    <a:pt x="14471" y="10072"/>
                  </a:cubicBezTo>
                  <a:cubicBezTo>
                    <a:pt x="14445" y="10124"/>
                    <a:pt x="14418" y="10174"/>
                    <a:pt x="14390" y="10225"/>
                  </a:cubicBezTo>
                  <a:lnTo>
                    <a:pt x="14364" y="10279"/>
                  </a:lnTo>
                  <a:cubicBezTo>
                    <a:pt x="14336" y="10331"/>
                    <a:pt x="14310" y="10382"/>
                    <a:pt x="14283" y="10434"/>
                  </a:cubicBezTo>
                  <a:lnTo>
                    <a:pt x="14255" y="10490"/>
                  </a:lnTo>
                  <a:cubicBezTo>
                    <a:pt x="14229" y="10541"/>
                    <a:pt x="14202" y="10593"/>
                    <a:pt x="14176" y="10646"/>
                  </a:cubicBezTo>
                  <a:lnTo>
                    <a:pt x="14148" y="10702"/>
                  </a:lnTo>
                  <a:cubicBezTo>
                    <a:pt x="14123" y="10753"/>
                    <a:pt x="14095" y="10806"/>
                    <a:pt x="14070" y="10857"/>
                  </a:cubicBezTo>
                  <a:cubicBezTo>
                    <a:pt x="14060" y="10875"/>
                    <a:pt x="14051" y="10893"/>
                    <a:pt x="14043" y="10910"/>
                  </a:cubicBezTo>
                  <a:cubicBezTo>
                    <a:pt x="14018" y="10963"/>
                    <a:pt x="13990" y="11018"/>
                    <a:pt x="13964" y="11071"/>
                  </a:cubicBezTo>
                  <a:cubicBezTo>
                    <a:pt x="13955" y="11088"/>
                    <a:pt x="13948" y="11105"/>
                    <a:pt x="13939" y="11124"/>
                  </a:cubicBezTo>
                  <a:cubicBezTo>
                    <a:pt x="13912" y="11177"/>
                    <a:pt x="13886" y="11233"/>
                    <a:pt x="13860" y="11286"/>
                  </a:cubicBezTo>
                  <a:cubicBezTo>
                    <a:pt x="13851" y="11302"/>
                    <a:pt x="13843" y="11321"/>
                    <a:pt x="13835" y="11337"/>
                  </a:cubicBezTo>
                  <a:cubicBezTo>
                    <a:pt x="13808" y="11391"/>
                    <a:pt x="13783" y="11446"/>
                    <a:pt x="13755" y="11500"/>
                  </a:cubicBezTo>
                  <a:cubicBezTo>
                    <a:pt x="13746" y="11516"/>
                    <a:pt x="13739" y="11536"/>
                    <a:pt x="13732" y="11552"/>
                  </a:cubicBezTo>
                  <a:cubicBezTo>
                    <a:pt x="13705" y="11608"/>
                    <a:pt x="13680" y="11661"/>
                    <a:pt x="13654" y="11715"/>
                  </a:cubicBezTo>
                  <a:cubicBezTo>
                    <a:pt x="13645" y="11734"/>
                    <a:pt x="13637" y="11750"/>
                    <a:pt x="13630" y="11769"/>
                  </a:cubicBezTo>
                  <a:cubicBezTo>
                    <a:pt x="13604" y="11824"/>
                    <a:pt x="13579" y="11880"/>
                    <a:pt x="13552" y="11933"/>
                  </a:cubicBezTo>
                  <a:cubicBezTo>
                    <a:pt x="13545" y="11950"/>
                    <a:pt x="13536" y="11968"/>
                    <a:pt x="13529" y="11986"/>
                  </a:cubicBezTo>
                  <a:cubicBezTo>
                    <a:pt x="13504" y="12042"/>
                    <a:pt x="13477" y="12096"/>
                    <a:pt x="13454" y="12152"/>
                  </a:cubicBezTo>
                  <a:cubicBezTo>
                    <a:pt x="13446" y="12168"/>
                    <a:pt x="13439" y="12184"/>
                    <a:pt x="13431" y="12199"/>
                  </a:cubicBezTo>
                  <a:cubicBezTo>
                    <a:pt x="13424" y="12197"/>
                    <a:pt x="13417" y="12196"/>
                    <a:pt x="13409" y="12192"/>
                  </a:cubicBezTo>
                  <a:lnTo>
                    <a:pt x="13398" y="12230"/>
                  </a:lnTo>
                  <a:cubicBezTo>
                    <a:pt x="12690" y="12031"/>
                    <a:pt x="11996" y="11881"/>
                    <a:pt x="11316" y="11777"/>
                  </a:cubicBezTo>
                  <a:cubicBezTo>
                    <a:pt x="11246" y="11427"/>
                    <a:pt x="11184" y="11080"/>
                    <a:pt x="11138" y="10734"/>
                  </a:cubicBezTo>
                  <a:cubicBezTo>
                    <a:pt x="11162" y="10725"/>
                    <a:pt x="11187" y="10713"/>
                    <a:pt x="11212" y="10705"/>
                  </a:cubicBezTo>
                  <a:cubicBezTo>
                    <a:pt x="11228" y="10702"/>
                    <a:pt x="11246" y="10694"/>
                    <a:pt x="11263" y="10687"/>
                  </a:cubicBezTo>
                  <a:cubicBezTo>
                    <a:pt x="11349" y="10653"/>
                    <a:pt x="11431" y="10619"/>
                    <a:pt x="11515" y="10587"/>
                  </a:cubicBezTo>
                  <a:cubicBezTo>
                    <a:pt x="11536" y="10579"/>
                    <a:pt x="11556" y="10571"/>
                    <a:pt x="11578" y="10563"/>
                  </a:cubicBezTo>
                  <a:cubicBezTo>
                    <a:pt x="11675" y="10527"/>
                    <a:pt x="11772" y="10488"/>
                    <a:pt x="11872" y="10452"/>
                  </a:cubicBezTo>
                  <a:cubicBezTo>
                    <a:pt x="11889" y="10446"/>
                    <a:pt x="11906" y="10438"/>
                    <a:pt x="11924" y="10432"/>
                  </a:cubicBezTo>
                  <a:cubicBezTo>
                    <a:pt x="12008" y="10402"/>
                    <a:pt x="12094" y="10371"/>
                    <a:pt x="12181" y="10338"/>
                  </a:cubicBezTo>
                  <a:cubicBezTo>
                    <a:pt x="12203" y="10331"/>
                    <a:pt x="12225" y="10322"/>
                    <a:pt x="12247" y="10315"/>
                  </a:cubicBezTo>
                  <a:lnTo>
                    <a:pt x="12545" y="10210"/>
                  </a:lnTo>
                  <a:cubicBezTo>
                    <a:pt x="12561" y="10204"/>
                    <a:pt x="12578" y="10199"/>
                    <a:pt x="12593" y="10194"/>
                  </a:cubicBezTo>
                  <a:cubicBezTo>
                    <a:pt x="12680" y="10163"/>
                    <a:pt x="12768" y="10132"/>
                    <a:pt x="12856" y="10103"/>
                  </a:cubicBezTo>
                  <a:cubicBezTo>
                    <a:pt x="12880" y="10096"/>
                    <a:pt x="12902" y="10088"/>
                    <a:pt x="12926" y="10079"/>
                  </a:cubicBezTo>
                  <a:cubicBezTo>
                    <a:pt x="13027" y="10047"/>
                    <a:pt x="13126" y="10013"/>
                    <a:pt x="13227" y="9981"/>
                  </a:cubicBezTo>
                  <a:cubicBezTo>
                    <a:pt x="13242" y="9975"/>
                    <a:pt x="13256" y="9971"/>
                    <a:pt x="13271" y="9966"/>
                  </a:cubicBezTo>
                  <a:cubicBezTo>
                    <a:pt x="13359" y="9937"/>
                    <a:pt x="13449" y="9909"/>
                    <a:pt x="13540" y="9881"/>
                  </a:cubicBezTo>
                  <a:lnTo>
                    <a:pt x="13611" y="9859"/>
                  </a:lnTo>
                  <a:cubicBezTo>
                    <a:pt x="13712" y="9828"/>
                    <a:pt x="13815" y="9797"/>
                    <a:pt x="13918" y="9765"/>
                  </a:cubicBezTo>
                  <a:lnTo>
                    <a:pt x="13957" y="9754"/>
                  </a:lnTo>
                  <a:cubicBezTo>
                    <a:pt x="14049" y="9726"/>
                    <a:pt x="14140" y="9700"/>
                    <a:pt x="14233" y="9673"/>
                  </a:cubicBezTo>
                  <a:cubicBezTo>
                    <a:pt x="14257" y="9666"/>
                    <a:pt x="14282" y="9659"/>
                    <a:pt x="14307" y="9651"/>
                  </a:cubicBezTo>
                  <a:cubicBezTo>
                    <a:pt x="14410" y="9622"/>
                    <a:pt x="14513" y="9593"/>
                    <a:pt x="14617" y="9565"/>
                  </a:cubicBezTo>
                  <a:cubicBezTo>
                    <a:pt x="14629" y="9562"/>
                    <a:pt x="14639" y="9559"/>
                    <a:pt x="14648" y="9556"/>
                  </a:cubicBezTo>
                  <a:lnTo>
                    <a:pt x="14770" y="9522"/>
                  </a:lnTo>
                  <a:close/>
                  <a:moveTo>
                    <a:pt x="35668" y="8676"/>
                  </a:moveTo>
                  <a:cubicBezTo>
                    <a:pt x="35863" y="8676"/>
                    <a:pt x="36049" y="8683"/>
                    <a:pt x="36226" y="8698"/>
                  </a:cubicBezTo>
                  <a:cubicBezTo>
                    <a:pt x="37005" y="9609"/>
                    <a:pt x="37710" y="10554"/>
                    <a:pt x="38333" y="11525"/>
                  </a:cubicBezTo>
                  <a:cubicBezTo>
                    <a:pt x="38253" y="11802"/>
                    <a:pt x="38138" y="12100"/>
                    <a:pt x="37991" y="12415"/>
                  </a:cubicBezTo>
                  <a:cubicBezTo>
                    <a:pt x="37995" y="12417"/>
                    <a:pt x="37994" y="12418"/>
                    <a:pt x="37994" y="12420"/>
                  </a:cubicBezTo>
                  <a:cubicBezTo>
                    <a:pt x="37989" y="12417"/>
                    <a:pt x="37983" y="12412"/>
                    <a:pt x="37980" y="12409"/>
                  </a:cubicBezTo>
                  <a:cubicBezTo>
                    <a:pt x="37960" y="12393"/>
                    <a:pt x="37938" y="12375"/>
                    <a:pt x="37917" y="12359"/>
                  </a:cubicBezTo>
                  <a:cubicBezTo>
                    <a:pt x="37886" y="12336"/>
                    <a:pt x="37857" y="12309"/>
                    <a:pt x="37826" y="12286"/>
                  </a:cubicBezTo>
                  <a:cubicBezTo>
                    <a:pt x="37804" y="12270"/>
                    <a:pt x="37783" y="12253"/>
                    <a:pt x="37761" y="12236"/>
                  </a:cubicBezTo>
                  <a:lnTo>
                    <a:pt x="37667" y="12165"/>
                  </a:lnTo>
                  <a:lnTo>
                    <a:pt x="37601" y="12115"/>
                  </a:lnTo>
                  <a:lnTo>
                    <a:pt x="37508" y="12043"/>
                  </a:lnTo>
                  <a:cubicBezTo>
                    <a:pt x="37486" y="12027"/>
                    <a:pt x="37461" y="12011"/>
                    <a:pt x="37439" y="11993"/>
                  </a:cubicBezTo>
                  <a:cubicBezTo>
                    <a:pt x="37408" y="11969"/>
                    <a:pt x="37377" y="11947"/>
                    <a:pt x="37344" y="11924"/>
                  </a:cubicBezTo>
                  <a:cubicBezTo>
                    <a:pt x="37320" y="11908"/>
                    <a:pt x="37298" y="11890"/>
                    <a:pt x="37274" y="11874"/>
                  </a:cubicBezTo>
                  <a:cubicBezTo>
                    <a:pt x="37243" y="11852"/>
                    <a:pt x="37210" y="11828"/>
                    <a:pt x="37177" y="11806"/>
                  </a:cubicBezTo>
                  <a:lnTo>
                    <a:pt x="37105" y="11756"/>
                  </a:lnTo>
                  <a:cubicBezTo>
                    <a:pt x="37071" y="11734"/>
                    <a:pt x="37041" y="11712"/>
                    <a:pt x="37008" y="11690"/>
                  </a:cubicBezTo>
                  <a:cubicBezTo>
                    <a:pt x="36983" y="11674"/>
                    <a:pt x="36958" y="11658"/>
                    <a:pt x="36935" y="11640"/>
                  </a:cubicBezTo>
                  <a:lnTo>
                    <a:pt x="36835" y="11574"/>
                  </a:lnTo>
                  <a:cubicBezTo>
                    <a:pt x="36811" y="11558"/>
                    <a:pt x="36785" y="11543"/>
                    <a:pt x="36760" y="11527"/>
                  </a:cubicBezTo>
                  <a:cubicBezTo>
                    <a:pt x="36726" y="11505"/>
                    <a:pt x="36693" y="11483"/>
                    <a:pt x="36658" y="11462"/>
                  </a:cubicBezTo>
                  <a:cubicBezTo>
                    <a:pt x="36633" y="11446"/>
                    <a:pt x="36607" y="11431"/>
                    <a:pt x="36582" y="11415"/>
                  </a:cubicBezTo>
                  <a:cubicBezTo>
                    <a:pt x="36548" y="11394"/>
                    <a:pt x="36515" y="11372"/>
                    <a:pt x="36480" y="11352"/>
                  </a:cubicBezTo>
                  <a:cubicBezTo>
                    <a:pt x="36454" y="11336"/>
                    <a:pt x="36427" y="11321"/>
                    <a:pt x="36401" y="11305"/>
                  </a:cubicBezTo>
                  <a:cubicBezTo>
                    <a:pt x="36368" y="11284"/>
                    <a:pt x="36333" y="11263"/>
                    <a:pt x="36299" y="11243"/>
                  </a:cubicBezTo>
                  <a:cubicBezTo>
                    <a:pt x="36273" y="11227"/>
                    <a:pt x="36245" y="11212"/>
                    <a:pt x="36218" y="11196"/>
                  </a:cubicBezTo>
                  <a:cubicBezTo>
                    <a:pt x="36184" y="11175"/>
                    <a:pt x="36151" y="11155"/>
                    <a:pt x="36115" y="11134"/>
                  </a:cubicBezTo>
                  <a:cubicBezTo>
                    <a:pt x="36089" y="11118"/>
                    <a:pt x="36061" y="11103"/>
                    <a:pt x="36033" y="11087"/>
                  </a:cubicBezTo>
                  <a:cubicBezTo>
                    <a:pt x="35998" y="11066"/>
                    <a:pt x="35965" y="11049"/>
                    <a:pt x="35930" y="11028"/>
                  </a:cubicBezTo>
                  <a:cubicBezTo>
                    <a:pt x="35902" y="11012"/>
                    <a:pt x="35873" y="10997"/>
                    <a:pt x="35845" y="10980"/>
                  </a:cubicBezTo>
                  <a:cubicBezTo>
                    <a:pt x="35811" y="10962"/>
                    <a:pt x="35776" y="10941"/>
                    <a:pt x="35740" y="10924"/>
                  </a:cubicBezTo>
                  <a:cubicBezTo>
                    <a:pt x="35711" y="10909"/>
                    <a:pt x="35683" y="10891"/>
                    <a:pt x="35653" y="10877"/>
                  </a:cubicBezTo>
                  <a:cubicBezTo>
                    <a:pt x="35620" y="10859"/>
                    <a:pt x="35584" y="10838"/>
                    <a:pt x="35548" y="10821"/>
                  </a:cubicBezTo>
                  <a:cubicBezTo>
                    <a:pt x="35518" y="10806"/>
                    <a:pt x="35489" y="10788"/>
                    <a:pt x="35459" y="10774"/>
                  </a:cubicBezTo>
                  <a:cubicBezTo>
                    <a:pt x="35424" y="10756"/>
                    <a:pt x="35389" y="10737"/>
                    <a:pt x="35352" y="10719"/>
                  </a:cubicBezTo>
                  <a:cubicBezTo>
                    <a:pt x="35323" y="10705"/>
                    <a:pt x="35292" y="10688"/>
                    <a:pt x="35261" y="10674"/>
                  </a:cubicBezTo>
                  <a:cubicBezTo>
                    <a:pt x="35225" y="10655"/>
                    <a:pt x="35190" y="10638"/>
                    <a:pt x="35153" y="10619"/>
                  </a:cubicBezTo>
                  <a:cubicBezTo>
                    <a:pt x="35122" y="10604"/>
                    <a:pt x="35092" y="10590"/>
                    <a:pt x="35062" y="10574"/>
                  </a:cubicBezTo>
                  <a:cubicBezTo>
                    <a:pt x="35027" y="10556"/>
                    <a:pt x="34990" y="10538"/>
                    <a:pt x="34953" y="10521"/>
                  </a:cubicBezTo>
                  <a:lnTo>
                    <a:pt x="34859" y="10477"/>
                  </a:lnTo>
                  <a:cubicBezTo>
                    <a:pt x="34822" y="10460"/>
                    <a:pt x="34789" y="10441"/>
                    <a:pt x="34752" y="10425"/>
                  </a:cubicBezTo>
                  <a:cubicBezTo>
                    <a:pt x="34719" y="10410"/>
                    <a:pt x="34687" y="10396"/>
                    <a:pt x="34656" y="10381"/>
                  </a:cubicBezTo>
                  <a:cubicBezTo>
                    <a:pt x="34619" y="10365"/>
                    <a:pt x="34583" y="10347"/>
                    <a:pt x="34547" y="10331"/>
                  </a:cubicBezTo>
                  <a:lnTo>
                    <a:pt x="34449" y="10287"/>
                  </a:lnTo>
                  <a:cubicBezTo>
                    <a:pt x="34412" y="10271"/>
                    <a:pt x="34375" y="10254"/>
                    <a:pt x="34340" y="10240"/>
                  </a:cubicBezTo>
                  <a:cubicBezTo>
                    <a:pt x="34306" y="10225"/>
                    <a:pt x="34272" y="10210"/>
                    <a:pt x="34238" y="10196"/>
                  </a:cubicBezTo>
                  <a:cubicBezTo>
                    <a:pt x="34202" y="10179"/>
                    <a:pt x="34165" y="10165"/>
                    <a:pt x="34128" y="10147"/>
                  </a:cubicBezTo>
                  <a:cubicBezTo>
                    <a:pt x="34096" y="10132"/>
                    <a:pt x="34061" y="10121"/>
                    <a:pt x="34025" y="10104"/>
                  </a:cubicBezTo>
                  <a:cubicBezTo>
                    <a:pt x="33988" y="10090"/>
                    <a:pt x="33952" y="10074"/>
                    <a:pt x="33915" y="10059"/>
                  </a:cubicBezTo>
                  <a:cubicBezTo>
                    <a:pt x="33880" y="10044"/>
                    <a:pt x="33846" y="10031"/>
                    <a:pt x="33810" y="10016"/>
                  </a:cubicBezTo>
                  <a:cubicBezTo>
                    <a:pt x="33774" y="10001"/>
                    <a:pt x="33737" y="9987"/>
                    <a:pt x="33699" y="9973"/>
                  </a:cubicBezTo>
                  <a:cubicBezTo>
                    <a:pt x="33663" y="9957"/>
                    <a:pt x="33627" y="9946"/>
                    <a:pt x="33591" y="9931"/>
                  </a:cubicBezTo>
                  <a:cubicBezTo>
                    <a:pt x="33555" y="9916"/>
                    <a:pt x="33516" y="9901"/>
                    <a:pt x="33480" y="9887"/>
                  </a:cubicBezTo>
                  <a:cubicBezTo>
                    <a:pt x="33443" y="9873"/>
                    <a:pt x="33407" y="9859"/>
                    <a:pt x="33371" y="9846"/>
                  </a:cubicBezTo>
                  <a:cubicBezTo>
                    <a:pt x="33334" y="9831"/>
                    <a:pt x="33296" y="9819"/>
                    <a:pt x="33259" y="9804"/>
                  </a:cubicBezTo>
                  <a:cubicBezTo>
                    <a:pt x="33222" y="9791"/>
                    <a:pt x="33185" y="9778"/>
                    <a:pt x="33149" y="9763"/>
                  </a:cubicBezTo>
                  <a:cubicBezTo>
                    <a:pt x="33109" y="9750"/>
                    <a:pt x="33072" y="9735"/>
                    <a:pt x="33034" y="9723"/>
                  </a:cubicBezTo>
                  <a:cubicBezTo>
                    <a:pt x="32997" y="9710"/>
                    <a:pt x="32959" y="9697"/>
                    <a:pt x="32922" y="9684"/>
                  </a:cubicBezTo>
                  <a:cubicBezTo>
                    <a:pt x="32884" y="9672"/>
                    <a:pt x="32847" y="9657"/>
                    <a:pt x="32807" y="9644"/>
                  </a:cubicBezTo>
                  <a:cubicBezTo>
                    <a:pt x="32769" y="9631"/>
                    <a:pt x="32732" y="9618"/>
                    <a:pt x="32694" y="9606"/>
                  </a:cubicBezTo>
                  <a:cubicBezTo>
                    <a:pt x="32656" y="9593"/>
                    <a:pt x="32618" y="9579"/>
                    <a:pt x="32581" y="9566"/>
                  </a:cubicBezTo>
                  <a:lnTo>
                    <a:pt x="32465" y="9528"/>
                  </a:lnTo>
                  <a:cubicBezTo>
                    <a:pt x="32425" y="9515"/>
                    <a:pt x="32387" y="9501"/>
                    <a:pt x="32348" y="9491"/>
                  </a:cubicBezTo>
                  <a:cubicBezTo>
                    <a:pt x="32310" y="9478"/>
                    <a:pt x="32270" y="9468"/>
                    <a:pt x="32231" y="9454"/>
                  </a:cubicBezTo>
                  <a:cubicBezTo>
                    <a:pt x="32193" y="9441"/>
                    <a:pt x="32154" y="9431"/>
                    <a:pt x="32113" y="9417"/>
                  </a:cubicBezTo>
                  <a:cubicBezTo>
                    <a:pt x="32075" y="9404"/>
                    <a:pt x="32034" y="9394"/>
                    <a:pt x="31995" y="9382"/>
                  </a:cubicBezTo>
                  <a:cubicBezTo>
                    <a:pt x="31957" y="9372"/>
                    <a:pt x="31916" y="9359"/>
                    <a:pt x="31878" y="9348"/>
                  </a:cubicBezTo>
                  <a:cubicBezTo>
                    <a:pt x="31848" y="9338"/>
                    <a:pt x="31819" y="9331"/>
                    <a:pt x="31788" y="9322"/>
                  </a:cubicBezTo>
                  <a:cubicBezTo>
                    <a:pt x="33323" y="8890"/>
                    <a:pt x="34629" y="8676"/>
                    <a:pt x="35668" y="8676"/>
                  </a:cubicBezTo>
                  <a:close/>
                  <a:moveTo>
                    <a:pt x="31588" y="9506"/>
                  </a:moveTo>
                  <a:cubicBezTo>
                    <a:pt x="31589" y="9525"/>
                    <a:pt x="31591" y="9541"/>
                    <a:pt x="31595" y="9559"/>
                  </a:cubicBezTo>
                  <a:cubicBezTo>
                    <a:pt x="31598" y="9598"/>
                    <a:pt x="31604" y="9637"/>
                    <a:pt x="31607" y="9675"/>
                  </a:cubicBezTo>
                  <a:cubicBezTo>
                    <a:pt x="31612" y="9709"/>
                    <a:pt x="31614" y="9741"/>
                    <a:pt x="31619" y="9772"/>
                  </a:cubicBezTo>
                  <a:cubicBezTo>
                    <a:pt x="31622" y="9813"/>
                    <a:pt x="31628" y="9851"/>
                    <a:pt x="31632" y="9893"/>
                  </a:cubicBezTo>
                  <a:cubicBezTo>
                    <a:pt x="31635" y="9925"/>
                    <a:pt x="31639" y="9956"/>
                    <a:pt x="31642" y="9990"/>
                  </a:cubicBezTo>
                  <a:cubicBezTo>
                    <a:pt x="31647" y="10029"/>
                    <a:pt x="31650" y="10071"/>
                    <a:pt x="31656" y="10110"/>
                  </a:cubicBezTo>
                  <a:cubicBezTo>
                    <a:pt x="31659" y="10143"/>
                    <a:pt x="31663" y="10175"/>
                    <a:pt x="31664" y="10206"/>
                  </a:cubicBezTo>
                  <a:cubicBezTo>
                    <a:pt x="31669" y="10247"/>
                    <a:pt x="31672" y="10290"/>
                    <a:pt x="31676" y="10329"/>
                  </a:cubicBezTo>
                  <a:cubicBezTo>
                    <a:pt x="31679" y="10360"/>
                    <a:pt x="31681" y="10394"/>
                    <a:pt x="31685" y="10425"/>
                  </a:cubicBezTo>
                  <a:cubicBezTo>
                    <a:pt x="31688" y="10468"/>
                    <a:pt x="31692" y="10510"/>
                    <a:pt x="31695" y="10550"/>
                  </a:cubicBezTo>
                  <a:cubicBezTo>
                    <a:pt x="31698" y="10581"/>
                    <a:pt x="31701" y="10613"/>
                    <a:pt x="31703" y="10644"/>
                  </a:cubicBezTo>
                  <a:cubicBezTo>
                    <a:pt x="31707" y="10687"/>
                    <a:pt x="31710" y="10731"/>
                    <a:pt x="31713" y="10772"/>
                  </a:cubicBezTo>
                  <a:cubicBezTo>
                    <a:pt x="31714" y="10805"/>
                    <a:pt x="31717" y="10834"/>
                    <a:pt x="31720" y="10865"/>
                  </a:cubicBezTo>
                  <a:cubicBezTo>
                    <a:pt x="31723" y="10909"/>
                    <a:pt x="31725" y="10952"/>
                    <a:pt x="31729" y="10996"/>
                  </a:cubicBezTo>
                  <a:cubicBezTo>
                    <a:pt x="31731" y="11027"/>
                    <a:pt x="31732" y="11056"/>
                    <a:pt x="31735" y="11087"/>
                  </a:cubicBezTo>
                  <a:cubicBezTo>
                    <a:pt x="31737" y="11131"/>
                    <a:pt x="31739" y="11175"/>
                    <a:pt x="31742" y="11219"/>
                  </a:cubicBezTo>
                  <a:cubicBezTo>
                    <a:pt x="31744" y="11249"/>
                    <a:pt x="31745" y="11280"/>
                    <a:pt x="31747" y="11309"/>
                  </a:cubicBezTo>
                  <a:cubicBezTo>
                    <a:pt x="31750" y="11353"/>
                    <a:pt x="31751" y="11400"/>
                    <a:pt x="31754" y="11444"/>
                  </a:cubicBezTo>
                  <a:cubicBezTo>
                    <a:pt x="31757" y="11474"/>
                    <a:pt x="31759" y="11503"/>
                    <a:pt x="31759" y="11534"/>
                  </a:cubicBezTo>
                  <a:lnTo>
                    <a:pt x="31764" y="11672"/>
                  </a:lnTo>
                  <a:cubicBezTo>
                    <a:pt x="31766" y="11702"/>
                    <a:pt x="31766" y="11731"/>
                    <a:pt x="31767" y="11761"/>
                  </a:cubicBezTo>
                  <a:cubicBezTo>
                    <a:pt x="31769" y="11806"/>
                    <a:pt x="31772" y="11852"/>
                    <a:pt x="31773" y="11900"/>
                  </a:cubicBezTo>
                  <a:cubicBezTo>
                    <a:pt x="31775" y="11930"/>
                    <a:pt x="31775" y="11956"/>
                    <a:pt x="31776" y="11986"/>
                  </a:cubicBezTo>
                  <a:cubicBezTo>
                    <a:pt x="31779" y="12034"/>
                    <a:pt x="31779" y="12080"/>
                    <a:pt x="31781" y="12128"/>
                  </a:cubicBezTo>
                  <a:cubicBezTo>
                    <a:pt x="31781" y="12158"/>
                    <a:pt x="31782" y="12184"/>
                    <a:pt x="31782" y="12214"/>
                  </a:cubicBezTo>
                  <a:cubicBezTo>
                    <a:pt x="31784" y="12262"/>
                    <a:pt x="31784" y="12309"/>
                    <a:pt x="31784" y="12358"/>
                  </a:cubicBezTo>
                  <a:cubicBezTo>
                    <a:pt x="31784" y="12386"/>
                    <a:pt x="31787" y="12412"/>
                    <a:pt x="31787" y="12442"/>
                  </a:cubicBezTo>
                  <a:cubicBezTo>
                    <a:pt x="31787" y="12490"/>
                    <a:pt x="31788" y="12537"/>
                    <a:pt x="31788" y="12587"/>
                  </a:cubicBezTo>
                  <a:lnTo>
                    <a:pt x="31788" y="12673"/>
                  </a:lnTo>
                  <a:lnTo>
                    <a:pt x="31788" y="12684"/>
                  </a:lnTo>
                  <a:cubicBezTo>
                    <a:pt x="31759" y="12653"/>
                    <a:pt x="31731" y="12621"/>
                    <a:pt x="31701" y="12589"/>
                  </a:cubicBezTo>
                  <a:cubicBezTo>
                    <a:pt x="31301" y="12152"/>
                    <a:pt x="30889" y="11728"/>
                    <a:pt x="30466" y="11316"/>
                  </a:cubicBezTo>
                  <a:cubicBezTo>
                    <a:pt x="30869" y="10688"/>
                    <a:pt x="31244" y="10081"/>
                    <a:pt x="31588" y="9506"/>
                  </a:cubicBezTo>
                  <a:close/>
                  <a:moveTo>
                    <a:pt x="23966" y="8332"/>
                  </a:moveTo>
                  <a:cubicBezTo>
                    <a:pt x="24000" y="8332"/>
                    <a:pt x="24032" y="8332"/>
                    <a:pt x="24066" y="8335"/>
                  </a:cubicBezTo>
                  <a:cubicBezTo>
                    <a:pt x="24114" y="8335"/>
                    <a:pt x="24166" y="8336"/>
                    <a:pt x="24216" y="8336"/>
                  </a:cubicBezTo>
                  <a:cubicBezTo>
                    <a:pt x="24250" y="8336"/>
                    <a:pt x="24282" y="8338"/>
                    <a:pt x="24316" y="8338"/>
                  </a:cubicBezTo>
                  <a:cubicBezTo>
                    <a:pt x="24365" y="8338"/>
                    <a:pt x="24416" y="8341"/>
                    <a:pt x="24466" y="8342"/>
                  </a:cubicBezTo>
                  <a:cubicBezTo>
                    <a:pt x="24500" y="8342"/>
                    <a:pt x="24531" y="8344"/>
                    <a:pt x="24563" y="8344"/>
                  </a:cubicBezTo>
                  <a:cubicBezTo>
                    <a:pt x="24615" y="8345"/>
                    <a:pt x="24666" y="8345"/>
                    <a:pt x="24718" y="8348"/>
                  </a:cubicBezTo>
                  <a:cubicBezTo>
                    <a:pt x="24750" y="8350"/>
                    <a:pt x="24781" y="8350"/>
                    <a:pt x="24812" y="8351"/>
                  </a:cubicBezTo>
                  <a:cubicBezTo>
                    <a:pt x="24865" y="8353"/>
                    <a:pt x="24916" y="8356"/>
                    <a:pt x="24971" y="8357"/>
                  </a:cubicBezTo>
                  <a:cubicBezTo>
                    <a:pt x="25000" y="8358"/>
                    <a:pt x="25031" y="8358"/>
                    <a:pt x="25060" y="8360"/>
                  </a:cubicBezTo>
                  <a:cubicBezTo>
                    <a:pt x="25113" y="8363"/>
                    <a:pt x="25166" y="8364"/>
                    <a:pt x="25221" y="8367"/>
                  </a:cubicBezTo>
                  <a:cubicBezTo>
                    <a:pt x="25250" y="8370"/>
                    <a:pt x="25276" y="8370"/>
                    <a:pt x="25306" y="8372"/>
                  </a:cubicBezTo>
                  <a:cubicBezTo>
                    <a:pt x="25362" y="8373"/>
                    <a:pt x="25416" y="8376"/>
                    <a:pt x="25472" y="8381"/>
                  </a:cubicBezTo>
                  <a:cubicBezTo>
                    <a:pt x="25500" y="8382"/>
                    <a:pt x="25526" y="8383"/>
                    <a:pt x="25554" y="8383"/>
                  </a:cubicBezTo>
                  <a:cubicBezTo>
                    <a:pt x="25612" y="8388"/>
                    <a:pt x="25666" y="8389"/>
                    <a:pt x="25722" y="8394"/>
                  </a:cubicBezTo>
                  <a:cubicBezTo>
                    <a:pt x="25747" y="8395"/>
                    <a:pt x="25775" y="8397"/>
                    <a:pt x="25802" y="8398"/>
                  </a:cubicBezTo>
                  <a:lnTo>
                    <a:pt x="25972" y="8410"/>
                  </a:lnTo>
                  <a:cubicBezTo>
                    <a:pt x="25997" y="8411"/>
                    <a:pt x="26022" y="8413"/>
                    <a:pt x="26047" y="8416"/>
                  </a:cubicBezTo>
                  <a:cubicBezTo>
                    <a:pt x="26106" y="8419"/>
                    <a:pt x="26165" y="8425"/>
                    <a:pt x="26222" y="8429"/>
                  </a:cubicBezTo>
                  <a:cubicBezTo>
                    <a:pt x="26246" y="8431"/>
                    <a:pt x="26268" y="8432"/>
                    <a:pt x="26293" y="8433"/>
                  </a:cubicBezTo>
                  <a:cubicBezTo>
                    <a:pt x="26353" y="8439"/>
                    <a:pt x="26412" y="8444"/>
                    <a:pt x="26471" y="8448"/>
                  </a:cubicBezTo>
                  <a:lnTo>
                    <a:pt x="26537" y="8454"/>
                  </a:lnTo>
                  <a:lnTo>
                    <a:pt x="26718" y="8470"/>
                  </a:lnTo>
                  <a:cubicBezTo>
                    <a:pt x="26740" y="8473"/>
                    <a:pt x="26761" y="8475"/>
                    <a:pt x="26783" y="8476"/>
                  </a:cubicBezTo>
                  <a:cubicBezTo>
                    <a:pt x="26846" y="8482"/>
                    <a:pt x="26906" y="8489"/>
                    <a:pt x="26969" y="8495"/>
                  </a:cubicBezTo>
                  <a:cubicBezTo>
                    <a:pt x="26974" y="8495"/>
                    <a:pt x="26980" y="8497"/>
                    <a:pt x="26986" y="8497"/>
                  </a:cubicBezTo>
                  <a:cubicBezTo>
                    <a:pt x="27217" y="8666"/>
                    <a:pt x="27447" y="8838"/>
                    <a:pt x="27674" y="9014"/>
                  </a:cubicBezTo>
                  <a:cubicBezTo>
                    <a:pt x="26861" y="9881"/>
                    <a:pt x="26010" y="10822"/>
                    <a:pt x="25140" y="11819"/>
                  </a:cubicBezTo>
                  <a:cubicBezTo>
                    <a:pt x="24454" y="12150"/>
                    <a:pt x="23759" y="12499"/>
                    <a:pt x="23061" y="12867"/>
                  </a:cubicBezTo>
                  <a:cubicBezTo>
                    <a:pt x="22154" y="11444"/>
                    <a:pt x="21536" y="9918"/>
                    <a:pt x="21329" y="8419"/>
                  </a:cubicBezTo>
                  <a:cubicBezTo>
                    <a:pt x="21385" y="8416"/>
                    <a:pt x="21440" y="8411"/>
                    <a:pt x="21496" y="8407"/>
                  </a:cubicBezTo>
                  <a:cubicBezTo>
                    <a:pt x="21505" y="8408"/>
                    <a:pt x="21513" y="8408"/>
                    <a:pt x="21520" y="8408"/>
                  </a:cubicBezTo>
                  <a:cubicBezTo>
                    <a:pt x="21536" y="8408"/>
                    <a:pt x="21551" y="8407"/>
                    <a:pt x="21565" y="8407"/>
                  </a:cubicBezTo>
                  <a:cubicBezTo>
                    <a:pt x="21663" y="8401"/>
                    <a:pt x="21760" y="8394"/>
                    <a:pt x="21858" y="8388"/>
                  </a:cubicBezTo>
                  <a:cubicBezTo>
                    <a:pt x="21874" y="8386"/>
                    <a:pt x="21890" y="8386"/>
                    <a:pt x="21907" y="8385"/>
                  </a:cubicBezTo>
                  <a:lnTo>
                    <a:pt x="22238" y="8367"/>
                  </a:lnTo>
                  <a:cubicBezTo>
                    <a:pt x="22260" y="8366"/>
                    <a:pt x="22282" y="8366"/>
                    <a:pt x="22302" y="8364"/>
                  </a:cubicBezTo>
                  <a:cubicBezTo>
                    <a:pt x="22399" y="8360"/>
                    <a:pt x="22495" y="8357"/>
                    <a:pt x="22594" y="8353"/>
                  </a:cubicBezTo>
                  <a:cubicBezTo>
                    <a:pt x="22611" y="8353"/>
                    <a:pt x="22630" y="8351"/>
                    <a:pt x="22648" y="8351"/>
                  </a:cubicBezTo>
                  <a:cubicBezTo>
                    <a:pt x="22758" y="8348"/>
                    <a:pt x="22869" y="8344"/>
                    <a:pt x="22979" y="8342"/>
                  </a:cubicBezTo>
                  <a:cubicBezTo>
                    <a:pt x="23000" y="8342"/>
                    <a:pt x="23020" y="8342"/>
                    <a:pt x="23041" y="8339"/>
                  </a:cubicBezTo>
                  <a:cubicBezTo>
                    <a:pt x="23139" y="8338"/>
                    <a:pt x="23235" y="8336"/>
                    <a:pt x="23332" y="8335"/>
                  </a:cubicBezTo>
                  <a:lnTo>
                    <a:pt x="23391" y="8335"/>
                  </a:lnTo>
                  <a:cubicBezTo>
                    <a:pt x="23501" y="8332"/>
                    <a:pt x="23611" y="8332"/>
                    <a:pt x="23722" y="8332"/>
                  </a:cubicBezTo>
                  <a:close/>
                  <a:moveTo>
                    <a:pt x="38407" y="11631"/>
                  </a:moveTo>
                  <a:cubicBezTo>
                    <a:pt x="38488" y="11761"/>
                    <a:pt x="38569" y="11889"/>
                    <a:pt x="38648" y="12018"/>
                  </a:cubicBezTo>
                  <a:cubicBezTo>
                    <a:pt x="38770" y="12437"/>
                    <a:pt x="38864" y="12853"/>
                    <a:pt x="38928" y="13268"/>
                  </a:cubicBezTo>
                  <a:lnTo>
                    <a:pt x="38923" y="13264"/>
                  </a:lnTo>
                  <a:cubicBezTo>
                    <a:pt x="38895" y="13236"/>
                    <a:pt x="38870" y="13209"/>
                    <a:pt x="38842" y="13181"/>
                  </a:cubicBezTo>
                  <a:cubicBezTo>
                    <a:pt x="38825" y="13165"/>
                    <a:pt x="38807" y="13146"/>
                    <a:pt x="38789" y="13130"/>
                  </a:cubicBezTo>
                  <a:cubicBezTo>
                    <a:pt x="38761" y="13102"/>
                    <a:pt x="38733" y="13077"/>
                    <a:pt x="38707" y="13049"/>
                  </a:cubicBezTo>
                  <a:cubicBezTo>
                    <a:pt x="38688" y="13033"/>
                    <a:pt x="38672" y="13015"/>
                    <a:pt x="38653" y="12999"/>
                  </a:cubicBezTo>
                  <a:cubicBezTo>
                    <a:pt x="38626" y="12971"/>
                    <a:pt x="38597" y="12946"/>
                    <a:pt x="38567" y="12918"/>
                  </a:cubicBezTo>
                  <a:cubicBezTo>
                    <a:pt x="38548" y="12902"/>
                    <a:pt x="38531" y="12883"/>
                    <a:pt x="38510" y="12867"/>
                  </a:cubicBezTo>
                  <a:cubicBezTo>
                    <a:pt x="38480" y="12842"/>
                    <a:pt x="38453" y="12815"/>
                    <a:pt x="38423" y="12787"/>
                  </a:cubicBezTo>
                  <a:cubicBezTo>
                    <a:pt x="38405" y="12771"/>
                    <a:pt x="38385" y="12753"/>
                    <a:pt x="38364" y="12736"/>
                  </a:cubicBezTo>
                  <a:cubicBezTo>
                    <a:pt x="38335" y="12711"/>
                    <a:pt x="38307" y="12684"/>
                    <a:pt x="38278" y="12659"/>
                  </a:cubicBezTo>
                  <a:cubicBezTo>
                    <a:pt x="38258" y="12643"/>
                    <a:pt x="38238" y="12625"/>
                    <a:pt x="38219" y="12608"/>
                  </a:cubicBezTo>
                  <a:cubicBezTo>
                    <a:pt x="38189" y="12581"/>
                    <a:pt x="38160" y="12556"/>
                    <a:pt x="38130" y="12533"/>
                  </a:cubicBezTo>
                  <a:lnTo>
                    <a:pt x="38070" y="12483"/>
                  </a:lnTo>
                  <a:cubicBezTo>
                    <a:pt x="38075" y="12474"/>
                    <a:pt x="38079" y="12464"/>
                    <a:pt x="38083" y="12455"/>
                  </a:cubicBezTo>
                  <a:cubicBezTo>
                    <a:pt x="38219" y="12167"/>
                    <a:pt x="38326" y="11893"/>
                    <a:pt x="38407" y="11631"/>
                  </a:cubicBezTo>
                  <a:close/>
                  <a:moveTo>
                    <a:pt x="8763" y="11711"/>
                  </a:moveTo>
                  <a:lnTo>
                    <a:pt x="8763" y="11711"/>
                  </a:lnTo>
                  <a:cubicBezTo>
                    <a:pt x="8591" y="11802"/>
                    <a:pt x="8417" y="11894"/>
                    <a:pt x="8247" y="11989"/>
                  </a:cubicBezTo>
                  <a:cubicBezTo>
                    <a:pt x="8180" y="12022"/>
                    <a:pt x="8116" y="12059"/>
                    <a:pt x="8051" y="12094"/>
                  </a:cubicBezTo>
                  <a:cubicBezTo>
                    <a:pt x="8050" y="12096"/>
                    <a:pt x="8048" y="12096"/>
                    <a:pt x="8047" y="12099"/>
                  </a:cubicBezTo>
                  <a:cubicBezTo>
                    <a:pt x="7983" y="12133"/>
                    <a:pt x="7919" y="12168"/>
                    <a:pt x="7857" y="12205"/>
                  </a:cubicBezTo>
                  <a:cubicBezTo>
                    <a:pt x="7852" y="12206"/>
                    <a:pt x="7851" y="12209"/>
                    <a:pt x="7847" y="12211"/>
                  </a:cubicBezTo>
                  <a:lnTo>
                    <a:pt x="7666" y="12315"/>
                  </a:lnTo>
                  <a:cubicBezTo>
                    <a:pt x="7660" y="12317"/>
                    <a:pt x="7657" y="12321"/>
                    <a:pt x="7651" y="12322"/>
                  </a:cubicBezTo>
                  <a:cubicBezTo>
                    <a:pt x="7592" y="12358"/>
                    <a:pt x="7533" y="12390"/>
                    <a:pt x="7474" y="12425"/>
                  </a:cubicBezTo>
                  <a:cubicBezTo>
                    <a:pt x="7469" y="12430"/>
                    <a:pt x="7461" y="12433"/>
                    <a:pt x="7455" y="12437"/>
                  </a:cubicBezTo>
                  <a:cubicBezTo>
                    <a:pt x="7398" y="12470"/>
                    <a:pt x="7342" y="12505"/>
                    <a:pt x="7285" y="12537"/>
                  </a:cubicBezTo>
                  <a:cubicBezTo>
                    <a:pt x="7277" y="12543"/>
                    <a:pt x="7270" y="12548"/>
                    <a:pt x="7263" y="12552"/>
                  </a:cubicBezTo>
                  <a:cubicBezTo>
                    <a:pt x="7207" y="12586"/>
                    <a:pt x="7152" y="12618"/>
                    <a:pt x="7096" y="12653"/>
                  </a:cubicBezTo>
                  <a:lnTo>
                    <a:pt x="7070" y="12670"/>
                  </a:lnTo>
                  <a:lnTo>
                    <a:pt x="6910" y="12770"/>
                  </a:lnTo>
                  <a:cubicBezTo>
                    <a:pt x="6898" y="12775"/>
                    <a:pt x="6889" y="12783"/>
                    <a:pt x="6879" y="12787"/>
                  </a:cubicBezTo>
                  <a:cubicBezTo>
                    <a:pt x="6827" y="12821"/>
                    <a:pt x="6776" y="12852"/>
                    <a:pt x="6724" y="12886"/>
                  </a:cubicBezTo>
                  <a:cubicBezTo>
                    <a:pt x="6713" y="12893"/>
                    <a:pt x="6702" y="12901"/>
                    <a:pt x="6689" y="12908"/>
                  </a:cubicBezTo>
                  <a:cubicBezTo>
                    <a:pt x="6639" y="12939"/>
                    <a:pt x="6590" y="12971"/>
                    <a:pt x="6540" y="13005"/>
                  </a:cubicBezTo>
                  <a:cubicBezTo>
                    <a:pt x="6527" y="13012"/>
                    <a:pt x="6514" y="13021"/>
                    <a:pt x="6504" y="13028"/>
                  </a:cubicBezTo>
                  <a:cubicBezTo>
                    <a:pt x="6455" y="13059"/>
                    <a:pt x="6408" y="13092"/>
                    <a:pt x="6360" y="13124"/>
                  </a:cubicBezTo>
                  <a:cubicBezTo>
                    <a:pt x="6348" y="13133"/>
                    <a:pt x="6333" y="13143"/>
                    <a:pt x="6320" y="13152"/>
                  </a:cubicBezTo>
                  <a:lnTo>
                    <a:pt x="6182" y="13246"/>
                  </a:lnTo>
                  <a:cubicBezTo>
                    <a:pt x="6167" y="13255"/>
                    <a:pt x="6152" y="13265"/>
                    <a:pt x="6137" y="13276"/>
                  </a:cubicBezTo>
                  <a:cubicBezTo>
                    <a:pt x="6093" y="13306"/>
                    <a:pt x="6049" y="13337"/>
                    <a:pt x="6004" y="13367"/>
                  </a:cubicBezTo>
                  <a:cubicBezTo>
                    <a:pt x="5989" y="13379"/>
                    <a:pt x="5973" y="13389"/>
                    <a:pt x="5958" y="13401"/>
                  </a:cubicBezTo>
                  <a:lnTo>
                    <a:pt x="5842" y="13483"/>
                  </a:lnTo>
                  <a:cubicBezTo>
                    <a:pt x="5909" y="13020"/>
                    <a:pt x="5990" y="12562"/>
                    <a:pt x="6084" y="12111"/>
                  </a:cubicBezTo>
                  <a:cubicBezTo>
                    <a:pt x="6502" y="11992"/>
                    <a:pt x="6938" y="11897"/>
                    <a:pt x="7392" y="11831"/>
                  </a:cubicBezTo>
                  <a:cubicBezTo>
                    <a:pt x="7838" y="11765"/>
                    <a:pt x="8297" y="11725"/>
                    <a:pt x="8763" y="11711"/>
                  </a:cubicBezTo>
                  <a:close/>
                  <a:moveTo>
                    <a:pt x="9035" y="5103"/>
                  </a:moveTo>
                  <a:lnTo>
                    <a:pt x="9035" y="5103"/>
                  </a:lnTo>
                  <a:cubicBezTo>
                    <a:pt x="7573" y="7044"/>
                    <a:pt x="6565" y="9425"/>
                    <a:pt x="6011" y="12043"/>
                  </a:cubicBezTo>
                  <a:cubicBezTo>
                    <a:pt x="4936" y="12355"/>
                    <a:pt x="3975" y="12839"/>
                    <a:pt x="3149" y="13486"/>
                  </a:cubicBezTo>
                  <a:cubicBezTo>
                    <a:pt x="3149" y="13468"/>
                    <a:pt x="3149" y="13448"/>
                    <a:pt x="3150" y="13429"/>
                  </a:cubicBezTo>
                  <a:cubicBezTo>
                    <a:pt x="3143" y="13395"/>
                    <a:pt x="3143" y="13368"/>
                    <a:pt x="3144" y="13343"/>
                  </a:cubicBezTo>
                  <a:cubicBezTo>
                    <a:pt x="3146" y="13309"/>
                    <a:pt x="3146" y="13276"/>
                    <a:pt x="3149" y="13242"/>
                  </a:cubicBezTo>
                  <a:cubicBezTo>
                    <a:pt x="3150" y="13217"/>
                    <a:pt x="3150" y="13190"/>
                    <a:pt x="3152" y="13165"/>
                  </a:cubicBezTo>
                  <a:cubicBezTo>
                    <a:pt x="3153" y="13131"/>
                    <a:pt x="3156" y="13096"/>
                    <a:pt x="3157" y="13064"/>
                  </a:cubicBezTo>
                  <a:cubicBezTo>
                    <a:pt x="3159" y="13037"/>
                    <a:pt x="3159" y="13014"/>
                    <a:pt x="3160" y="12989"/>
                  </a:cubicBezTo>
                  <a:cubicBezTo>
                    <a:pt x="3163" y="12953"/>
                    <a:pt x="3165" y="12920"/>
                    <a:pt x="3166" y="12887"/>
                  </a:cubicBezTo>
                  <a:cubicBezTo>
                    <a:pt x="3168" y="12862"/>
                    <a:pt x="3171" y="12837"/>
                    <a:pt x="3172" y="12814"/>
                  </a:cubicBezTo>
                  <a:cubicBezTo>
                    <a:pt x="3174" y="12778"/>
                    <a:pt x="3178" y="12746"/>
                    <a:pt x="3179" y="12712"/>
                  </a:cubicBezTo>
                  <a:cubicBezTo>
                    <a:pt x="3181" y="12689"/>
                    <a:pt x="3182" y="12662"/>
                    <a:pt x="3185" y="12639"/>
                  </a:cubicBezTo>
                  <a:cubicBezTo>
                    <a:pt x="3188" y="12605"/>
                    <a:pt x="3190" y="12571"/>
                    <a:pt x="3194" y="12537"/>
                  </a:cubicBezTo>
                  <a:cubicBezTo>
                    <a:pt x="3196" y="12514"/>
                    <a:pt x="3197" y="12490"/>
                    <a:pt x="3202" y="12467"/>
                  </a:cubicBezTo>
                  <a:cubicBezTo>
                    <a:pt x="3204" y="12433"/>
                    <a:pt x="3209" y="12397"/>
                    <a:pt x="3212" y="12365"/>
                  </a:cubicBezTo>
                  <a:cubicBezTo>
                    <a:pt x="3215" y="12342"/>
                    <a:pt x="3218" y="12317"/>
                    <a:pt x="3219" y="12295"/>
                  </a:cubicBezTo>
                  <a:cubicBezTo>
                    <a:pt x="3224" y="12261"/>
                    <a:pt x="3227" y="12227"/>
                    <a:pt x="3232" y="12192"/>
                  </a:cubicBezTo>
                  <a:cubicBezTo>
                    <a:pt x="3235" y="12168"/>
                    <a:pt x="3238" y="12146"/>
                    <a:pt x="3241" y="12122"/>
                  </a:cubicBezTo>
                  <a:cubicBezTo>
                    <a:pt x="3246" y="12087"/>
                    <a:pt x="3250" y="12053"/>
                    <a:pt x="3254" y="12021"/>
                  </a:cubicBezTo>
                  <a:cubicBezTo>
                    <a:pt x="3257" y="11999"/>
                    <a:pt x="3260" y="11975"/>
                    <a:pt x="3263" y="11953"/>
                  </a:cubicBezTo>
                  <a:cubicBezTo>
                    <a:pt x="3269" y="11919"/>
                    <a:pt x="3272" y="11886"/>
                    <a:pt x="3278" y="11852"/>
                  </a:cubicBezTo>
                  <a:cubicBezTo>
                    <a:pt x="3282" y="11830"/>
                    <a:pt x="3285" y="11806"/>
                    <a:pt x="3290" y="11784"/>
                  </a:cubicBezTo>
                  <a:cubicBezTo>
                    <a:pt x="3296" y="11750"/>
                    <a:pt x="3300" y="11716"/>
                    <a:pt x="3306" y="11683"/>
                  </a:cubicBezTo>
                  <a:lnTo>
                    <a:pt x="3318" y="11616"/>
                  </a:lnTo>
                  <a:cubicBezTo>
                    <a:pt x="3322" y="11583"/>
                    <a:pt x="3328" y="11549"/>
                    <a:pt x="3335" y="11515"/>
                  </a:cubicBezTo>
                  <a:cubicBezTo>
                    <a:pt x="3340" y="11493"/>
                    <a:pt x="3343" y="11471"/>
                    <a:pt x="3349" y="11449"/>
                  </a:cubicBezTo>
                  <a:cubicBezTo>
                    <a:pt x="3355" y="11416"/>
                    <a:pt x="3360" y="11383"/>
                    <a:pt x="3369" y="11347"/>
                  </a:cubicBezTo>
                  <a:cubicBezTo>
                    <a:pt x="3372" y="11325"/>
                    <a:pt x="3378" y="11303"/>
                    <a:pt x="3381" y="11284"/>
                  </a:cubicBezTo>
                  <a:cubicBezTo>
                    <a:pt x="3388" y="11250"/>
                    <a:pt x="3396" y="11218"/>
                    <a:pt x="3402" y="11184"/>
                  </a:cubicBezTo>
                  <a:cubicBezTo>
                    <a:pt x="3406" y="11162"/>
                    <a:pt x="3410" y="11141"/>
                    <a:pt x="3415" y="11119"/>
                  </a:cubicBezTo>
                  <a:lnTo>
                    <a:pt x="3437" y="11021"/>
                  </a:lnTo>
                  <a:cubicBezTo>
                    <a:pt x="3443" y="11000"/>
                    <a:pt x="3446" y="10978"/>
                    <a:pt x="3452" y="10959"/>
                  </a:cubicBezTo>
                  <a:cubicBezTo>
                    <a:pt x="3459" y="10925"/>
                    <a:pt x="3468" y="10893"/>
                    <a:pt x="3475" y="10859"/>
                  </a:cubicBezTo>
                  <a:cubicBezTo>
                    <a:pt x="3481" y="10838"/>
                    <a:pt x="3484" y="10816"/>
                    <a:pt x="3490" y="10797"/>
                  </a:cubicBezTo>
                  <a:cubicBezTo>
                    <a:pt x="3497" y="10763"/>
                    <a:pt x="3506" y="10731"/>
                    <a:pt x="3516" y="10697"/>
                  </a:cubicBezTo>
                  <a:lnTo>
                    <a:pt x="3532" y="10637"/>
                  </a:lnTo>
                  <a:cubicBezTo>
                    <a:pt x="3541" y="10603"/>
                    <a:pt x="3550" y="10571"/>
                    <a:pt x="3560" y="10540"/>
                  </a:cubicBezTo>
                  <a:lnTo>
                    <a:pt x="3577" y="10478"/>
                  </a:lnTo>
                  <a:cubicBezTo>
                    <a:pt x="3585" y="10446"/>
                    <a:pt x="3594" y="10415"/>
                    <a:pt x="3603" y="10381"/>
                  </a:cubicBezTo>
                  <a:cubicBezTo>
                    <a:pt x="3609" y="10360"/>
                    <a:pt x="3615" y="10341"/>
                    <a:pt x="3622" y="10321"/>
                  </a:cubicBezTo>
                  <a:cubicBezTo>
                    <a:pt x="3631" y="10287"/>
                    <a:pt x="3643" y="10256"/>
                    <a:pt x="3652" y="10225"/>
                  </a:cubicBezTo>
                  <a:cubicBezTo>
                    <a:pt x="3658" y="10204"/>
                    <a:pt x="3665" y="10184"/>
                    <a:pt x="3671" y="10166"/>
                  </a:cubicBezTo>
                  <a:cubicBezTo>
                    <a:pt x="3681" y="10135"/>
                    <a:pt x="3690" y="10101"/>
                    <a:pt x="3702" y="10071"/>
                  </a:cubicBezTo>
                  <a:cubicBezTo>
                    <a:pt x="3709" y="10050"/>
                    <a:pt x="3713" y="10032"/>
                    <a:pt x="3722" y="10012"/>
                  </a:cubicBezTo>
                  <a:lnTo>
                    <a:pt x="3755" y="9918"/>
                  </a:lnTo>
                  <a:cubicBezTo>
                    <a:pt x="3762" y="9897"/>
                    <a:pt x="3768" y="9879"/>
                    <a:pt x="3775" y="9859"/>
                  </a:cubicBezTo>
                  <a:lnTo>
                    <a:pt x="3808" y="9765"/>
                  </a:lnTo>
                  <a:cubicBezTo>
                    <a:pt x="3815" y="9747"/>
                    <a:pt x="3822" y="9726"/>
                    <a:pt x="3828" y="9709"/>
                  </a:cubicBezTo>
                  <a:cubicBezTo>
                    <a:pt x="3840" y="9676"/>
                    <a:pt x="3852" y="9645"/>
                    <a:pt x="3863" y="9615"/>
                  </a:cubicBezTo>
                  <a:cubicBezTo>
                    <a:pt x="3871" y="9595"/>
                    <a:pt x="3878" y="9575"/>
                    <a:pt x="3885" y="9557"/>
                  </a:cubicBezTo>
                  <a:cubicBezTo>
                    <a:pt x="3899" y="9526"/>
                    <a:pt x="3909" y="9497"/>
                    <a:pt x="3922" y="9465"/>
                  </a:cubicBezTo>
                  <a:cubicBezTo>
                    <a:pt x="3930" y="9447"/>
                    <a:pt x="3937" y="9426"/>
                    <a:pt x="3944" y="9409"/>
                  </a:cubicBezTo>
                  <a:cubicBezTo>
                    <a:pt x="3958" y="9376"/>
                    <a:pt x="3969" y="9347"/>
                    <a:pt x="3983" y="9316"/>
                  </a:cubicBezTo>
                  <a:cubicBezTo>
                    <a:pt x="3990" y="9298"/>
                    <a:pt x="3999" y="9279"/>
                    <a:pt x="4006" y="9259"/>
                  </a:cubicBezTo>
                  <a:cubicBezTo>
                    <a:pt x="4019" y="9229"/>
                    <a:pt x="4033" y="9198"/>
                    <a:pt x="4046" y="9169"/>
                  </a:cubicBezTo>
                  <a:cubicBezTo>
                    <a:pt x="4053" y="9151"/>
                    <a:pt x="4062" y="9132"/>
                    <a:pt x="4069" y="9112"/>
                  </a:cubicBezTo>
                  <a:cubicBezTo>
                    <a:pt x="4083" y="9082"/>
                    <a:pt x="4097" y="9053"/>
                    <a:pt x="4109" y="9023"/>
                  </a:cubicBezTo>
                  <a:cubicBezTo>
                    <a:pt x="4119" y="9006"/>
                    <a:pt x="4127" y="8987"/>
                    <a:pt x="4136" y="8969"/>
                  </a:cubicBezTo>
                  <a:cubicBezTo>
                    <a:pt x="4149" y="8939"/>
                    <a:pt x="4163" y="8910"/>
                    <a:pt x="4178" y="8881"/>
                  </a:cubicBezTo>
                  <a:lnTo>
                    <a:pt x="4205" y="8825"/>
                  </a:lnTo>
                  <a:cubicBezTo>
                    <a:pt x="4219" y="8795"/>
                    <a:pt x="4233" y="8769"/>
                    <a:pt x="4247" y="8739"/>
                  </a:cubicBezTo>
                  <a:lnTo>
                    <a:pt x="4275" y="8684"/>
                  </a:lnTo>
                  <a:cubicBezTo>
                    <a:pt x="4290" y="8656"/>
                    <a:pt x="4305" y="8626"/>
                    <a:pt x="4319" y="8600"/>
                  </a:cubicBezTo>
                  <a:cubicBezTo>
                    <a:pt x="4328" y="8581"/>
                    <a:pt x="4337" y="8563"/>
                    <a:pt x="4349" y="8544"/>
                  </a:cubicBezTo>
                  <a:cubicBezTo>
                    <a:pt x="4364" y="8516"/>
                    <a:pt x="4378" y="8486"/>
                    <a:pt x="4394" y="8460"/>
                  </a:cubicBezTo>
                  <a:cubicBezTo>
                    <a:pt x="4403" y="8441"/>
                    <a:pt x="4415" y="8423"/>
                    <a:pt x="4424" y="8406"/>
                  </a:cubicBezTo>
                  <a:cubicBezTo>
                    <a:pt x="4439" y="8379"/>
                    <a:pt x="4455" y="8351"/>
                    <a:pt x="4469" y="8323"/>
                  </a:cubicBezTo>
                  <a:cubicBezTo>
                    <a:pt x="4481" y="8306"/>
                    <a:pt x="4490" y="8286"/>
                    <a:pt x="4502" y="8270"/>
                  </a:cubicBezTo>
                  <a:cubicBezTo>
                    <a:pt x="4518" y="8242"/>
                    <a:pt x="4533" y="8214"/>
                    <a:pt x="4549" y="8189"/>
                  </a:cubicBezTo>
                  <a:lnTo>
                    <a:pt x="4561" y="8173"/>
                  </a:lnTo>
                  <a:cubicBezTo>
                    <a:pt x="5808" y="6849"/>
                    <a:pt x="7329" y="5829"/>
                    <a:pt x="9035" y="5103"/>
                  </a:cubicBezTo>
                  <a:close/>
                  <a:moveTo>
                    <a:pt x="24978" y="12006"/>
                  </a:moveTo>
                  <a:cubicBezTo>
                    <a:pt x="24517" y="12536"/>
                    <a:pt x="24053" y="13077"/>
                    <a:pt x="23583" y="13630"/>
                  </a:cubicBezTo>
                  <a:cubicBezTo>
                    <a:pt x="23420" y="13408"/>
                    <a:pt x="23266" y="13180"/>
                    <a:pt x="23117" y="12949"/>
                  </a:cubicBezTo>
                  <a:cubicBezTo>
                    <a:pt x="23741" y="12621"/>
                    <a:pt x="24362" y="12306"/>
                    <a:pt x="24978" y="12006"/>
                  </a:cubicBezTo>
                  <a:close/>
                  <a:moveTo>
                    <a:pt x="38841" y="12345"/>
                  </a:moveTo>
                  <a:cubicBezTo>
                    <a:pt x="39054" y="12706"/>
                    <a:pt x="39256" y="13074"/>
                    <a:pt x="39447" y="13445"/>
                  </a:cubicBezTo>
                  <a:cubicBezTo>
                    <a:pt x="39623" y="13787"/>
                    <a:pt x="39791" y="14130"/>
                    <a:pt x="39945" y="14474"/>
                  </a:cubicBezTo>
                  <a:cubicBezTo>
                    <a:pt x="39937" y="14457"/>
                    <a:pt x="39929" y="14448"/>
                    <a:pt x="39920" y="14438"/>
                  </a:cubicBezTo>
                  <a:cubicBezTo>
                    <a:pt x="39907" y="14418"/>
                    <a:pt x="39893" y="14401"/>
                    <a:pt x="39879" y="14382"/>
                  </a:cubicBezTo>
                  <a:cubicBezTo>
                    <a:pt x="39857" y="14352"/>
                    <a:pt x="39835" y="14321"/>
                    <a:pt x="39813" y="14292"/>
                  </a:cubicBezTo>
                  <a:cubicBezTo>
                    <a:pt x="39800" y="14273"/>
                    <a:pt x="39785" y="14257"/>
                    <a:pt x="39773" y="14239"/>
                  </a:cubicBezTo>
                  <a:cubicBezTo>
                    <a:pt x="39751" y="14210"/>
                    <a:pt x="39726" y="14177"/>
                    <a:pt x="39703" y="14148"/>
                  </a:cubicBezTo>
                  <a:cubicBezTo>
                    <a:pt x="39688" y="14130"/>
                    <a:pt x="39673" y="14111"/>
                    <a:pt x="39660" y="14095"/>
                  </a:cubicBezTo>
                  <a:cubicBezTo>
                    <a:pt x="39637" y="14065"/>
                    <a:pt x="39615" y="14036"/>
                    <a:pt x="39591" y="14007"/>
                  </a:cubicBezTo>
                  <a:cubicBezTo>
                    <a:pt x="39576" y="13989"/>
                    <a:pt x="39562" y="13970"/>
                    <a:pt x="39547" y="13954"/>
                  </a:cubicBezTo>
                  <a:cubicBezTo>
                    <a:pt x="39523" y="13924"/>
                    <a:pt x="39498" y="13895"/>
                    <a:pt x="39475" y="13867"/>
                  </a:cubicBezTo>
                  <a:cubicBezTo>
                    <a:pt x="39460" y="13849"/>
                    <a:pt x="39445" y="13832"/>
                    <a:pt x="39431" y="13815"/>
                  </a:cubicBezTo>
                  <a:cubicBezTo>
                    <a:pt x="39406" y="13786"/>
                    <a:pt x="39381" y="13757"/>
                    <a:pt x="39356" y="13729"/>
                  </a:cubicBezTo>
                  <a:cubicBezTo>
                    <a:pt x="39341" y="13711"/>
                    <a:pt x="39325" y="13695"/>
                    <a:pt x="39310" y="13677"/>
                  </a:cubicBezTo>
                  <a:cubicBezTo>
                    <a:pt x="39284" y="13648"/>
                    <a:pt x="39259" y="13621"/>
                    <a:pt x="39232" y="13592"/>
                  </a:cubicBezTo>
                  <a:cubicBezTo>
                    <a:pt x="39216" y="13573"/>
                    <a:pt x="39201" y="13557"/>
                    <a:pt x="39185" y="13540"/>
                  </a:cubicBezTo>
                  <a:cubicBezTo>
                    <a:pt x="39159" y="13512"/>
                    <a:pt x="39134" y="13483"/>
                    <a:pt x="39106" y="13455"/>
                  </a:cubicBezTo>
                  <a:cubicBezTo>
                    <a:pt x="39089" y="13439"/>
                    <a:pt x="39072" y="13420"/>
                    <a:pt x="39056" y="13404"/>
                  </a:cubicBezTo>
                  <a:lnTo>
                    <a:pt x="39045" y="13393"/>
                  </a:lnTo>
                  <a:cubicBezTo>
                    <a:pt x="38998" y="13045"/>
                    <a:pt x="38929" y="12696"/>
                    <a:pt x="38841" y="12345"/>
                  </a:cubicBezTo>
                  <a:close/>
                  <a:moveTo>
                    <a:pt x="31847" y="9438"/>
                  </a:moveTo>
                  <a:lnTo>
                    <a:pt x="31847" y="9438"/>
                  </a:lnTo>
                  <a:cubicBezTo>
                    <a:pt x="31856" y="9440"/>
                    <a:pt x="31864" y="9444"/>
                    <a:pt x="31873" y="9445"/>
                  </a:cubicBezTo>
                  <a:cubicBezTo>
                    <a:pt x="31913" y="9462"/>
                    <a:pt x="31953" y="9473"/>
                    <a:pt x="31995" y="9485"/>
                  </a:cubicBezTo>
                  <a:cubicBezTo>
                    <a:pt x="32032" y="9497"/>
                    <a:pt x="32069" y="9507"/>
                    <a:pt x="32104" y="9519"/>
                  </a:cubicBezTo>
                  <a:cubicBezTo>
                    <a:pt x="32147" y="9532"/>
                    <a:pt x="32187" y="9544"/>
                    <a:pt x="32229" y="9557"/>
                  </a:cubicBezTo>
                  <a:cubicBezTo>
                    <a:pt x="32265" y="9569"/>
                    <a:pt x="32301" y="9579"/>
                    <a:pt x="32335" y="9591"/>
                  </a:cubicBezTo>
                  <a:cubicBezTo>
                    <a:pt x="32378" y="9603"/>
                    <a:pt x="32419" y="9618"/>
                    <a:pt x="32460" y="9631"/>
                  </a:cubicBezTo>
                  <a:cubicBezTo>
                    <a:pt x="32496" y="9643"/>
                    <a:pt x="32531" y="9653"/>
                    <a:pt x="32566" y="9666"/>
                  </a:cubicBezTo>
                  <a:cubicBezTo>
                    <a:pt x="32606" y="9679"/>
                    <a:pt x="32648" y="9694"/>
                    <a:pt x="32688" y="9709"/>
                  </a:cubicBezTo>
                  <a:cubicBezTo>
                    <a:pt x="32723" y="9719"/>
                    <a:pt x="32757" y="9732"/>
                    <a:pt x="32791" y="9743"/>
                  </a:cubicBezTo>
                  <a:cubicBezTo>
                    <a:pt x="32832" y="9757"/>
                    <a:pt x="32875" y="9772"/>
                    <a:pt x="32915" y="9785"/>
                  </a:cubicBezTo>
                  <a:cubicBezTo>
                    <a:pt x="32949" y="9797"/>
                    <a:pt x="32982" y="9809"/>
                    <a:pt x="33016" y="9821"/>
                  </a:cubicBezTo>
                  <a:cubicBezTo>
                    <a:pt x="33056" y="9835"/>
                    <a:pt x="33097" y="9850"/>
                    <a:pt x="33140" y="9865"/>
                  </a:cubicBezTo>
                  <a:cubicBezTo>
                    <a:pt x="33172" y="9878"/>
                    <a:pt x="33206" y="9888"/>
                    <a:pt x="33238" y="9901"/>
                  </a:cubicBezTo>
                  <a:cubicBezTo>
                    <a:pt x="33279" y="9916"/>
                    <a:pt x="33319" y="9932"/>
                    <a:pt x="33362" y="9947"/>
                  </a:cubicBezTo>
                  <a:cubicBezTo>
                    <a:pt x="33394" y="9960"/>
                    <a:pt x="33427" y="9971"/>
                    <a:pt x="33459" y="9984"/>
                  </a:cubicBezTo>
                  <a:cubicBezTo>
                    <a:pt x="33500" y="9998"/>
                    <a:pt x="33540" y="10015"/>
                    <a:pt x="33581" y="10032"/>
                  </a:cubicBezTo>
                  <a:cubicBezTo>
                    <a:pt x="33612" y="10044"/>
                    <a:pt x="33643" y="10056"/>
                    <a:pt x="33674" y="10069"/>
                  </a:cubicBezTo>
                  <a:cubicBezTo>
                    <a:pt x="33715" y="10085"/>
                    <a:pt x="33755" y="10101"/>
                    <a:pt x="33796" y="10116"/>
                  </a:cubicBezTo>
                  <a:cubicBezTo>
                    <a:pt x="33827" y="10129"/>
                    <a:pt x="33858" y="10143"/>
                    <a:pt x="33887" y="10153"/>
                  </a:cubicBezTo>
                  <a:lnTo>
                    <a:pt x="34009" y="10203"/>
                  </a:lnTo>
                  <a:cubicBezTo>
                    <a:pt x="34038" y="10216"/>
                    <a:pt x="34069" y="10228"/>
                    <a:pt x="34099" y="10241"/>
                  </a:cubicBezTo>
                  <a:cubicBezTo>
                    <a:pt x="34140" y="10257"/>
                    <a:pt x="34180" y="10276"/>
                    <a:pt x="34218" y="10293"/>
                  </a:cubicBezTo>
                  <a:cubicBezTo>
                    <a:pt x="34247" y="10306"/>
                    <a:pt x="34277" y="10319"/>
                    <a:pt x="34309" y="10331"/>
                  </a:cubicBezTo>
                  <a:cubicBezTo>
                    <a:pt x="34349" y="10349"/>
                    <a:pt x="34387" y="10366"/>
                    <a:pt x="34428" y="10385"/>
                  </a:cubicBezTo>
                  <a:lnTo>
                    <a:pt x="34516" y="10424"/>
                  </a:lnTo>
                  <a:cubicBezTo>
                    <a:pt x="34556" y="10441"/>
                    <a:pt x="34596" y="10460"/>
                    <a:pt x="34634" y="10477"/>
                  </a:cubicBezTo>
                  <a:cubicBezTo>
                    <a:pt x="34662" y="10490"/>
                    <a:pt x="34692" y="10503"/>
                    <a:pt x="34718" y="10515"/>
                  </a:cubicBezTo>
                  <a:cubicBezTo>
                    <a:pt x="34758" y="10534"/>
                    <a:pt x="34797" y="10552"/>
                    <a:pt x="34836" y="10571"/>
                  </a:cubicBezTo>
                  <a:lnTo>
                    <a:pt x="34920" y="10609"/>
                  </a:lnTo>
                  <a:cubicBezTo>
                    <a:pt x="34958" y="10628"/>
                    <a:pt x="34996" y="10646"/>
                    <a:pt x="35034" y="10666"/>
                  </a:cubicBezTo>
                  <a:cubicBezTo>
                    <a:pt x="35062" y="10680"/>
                    <a:pt x="35090" y="10694"/>
                    <a:pt x="35118" y="10706"/>
                  </a:cubicBezTo>
                  <a:cubicBezTo>
                    <a:pt x="35156" y="10725"/>
                    <a:pt x="35195" y="10746"/>
                    <a:pt x="35233" y="10763"/>
                  </a:cubicBezTo>
                  <a:cubicBezTo>
                    <a:pt x="35261" y="10777"/>
                    <a:pt x="35287" y="10791"/>
                    <a:pt x="35314" y="10805"/>
                  </a:cubicBezTo>
                  <a:cubicBezTo>
                    <a:pt x="35353" y="10824"/>
                    <a:pt x="35392" y="10843"/>
                    <a:pt x="35428" y="10863"/>
                  </a:cubicBezTo>
                  <a:cubicBezTo>
                    <a:pt x="35453" y="10875"/>
                    <a:pt x="35481" y="10890"/>
                    <a:pt x="35508" y="10903"/>
                  </a:cubicBezTo>
                  <a:cubicBezTo>
                    <a:pt x="35546" y="10924"/>
                    <a:pt x="35583" y="10944"/>
                    <a:pt x="35621" y="10963"/>
                  </a:cubicBezTo>
                  <a:cubicBezTo>
                    <a:pt x="35648" y="10977"/>
                    <a:pt x="35673" y="10991"/>
                    <a:pt x="35699" y="11005"/>
                  </a:cubicBezTo>
                  <a:cubicBezTo>
                    <a:pt x="35737" y="11025"/>
                    <a:pt x="35774" y="11047"/>
                    <a:pt x="35811" y="11066"/>
                  </a:cubicBezTo>
                  <a:cubicBezTo>
                    <a:pt x="35836" y="11081"/>
                    <a:pt x="35861" y="11094"/>
                    <a:pt x="35886" y="11108"/>
                  </a:cubicBezTo>
                  <a:cubicBezTo>
                    <a:pt x="35923" y="11128"/>
                    <a:pt x="35961" y="11150"/>
                    <a:pt x="35998" y="11172"/>
                  </a:cubicBezTo>
                  <a:cubicBezTo>
                    <a:pt x="36023" y="11187"/>
                    <a:pt x="36048" y="11199"/>
                    <a:pt x="36071" y="11213"/>
                  </a:cubicBezTo>
                  <a:cubicBezTo>
                    <a:pt x="36108" y="11235"/>
                    <a:pt x="36145" y="11256"/>
                    <a:pt x="36182" y="11278"/>
                  </a:cubicBezTo>
                  <a:cubicBezTo>
                    <a:pt x="36207" y="11293"/>
                    <a:pt x="36230" y="11306"/>
                    <a:pt x="36254" y="11321"/>
                  </a:cubicBezTo>
                  <a:cubicBezTo>
                    <a:pt x="36290" y="11343"/>
                    <a:pt x="36327" y="11365"/>
                    <a:pt x="36362" y="11387"/>
                  </a:cubicBezTo>
                  <a:cubicBezTo>
                    <a:pt x="36386" y="11402"/>
                    <a:pt x="36410" y="11415"/>
                    <a:pt x="36432" y="11430"/>
                  </a:cubicBezTo>
                  <a:cubicBezTo>
                    <a:pt x="36468" y="11452"/>
                    <a:pt x="36504" y="11474"/>
                    <a:pt x="36540" y="11497"/>
                  </a:cubicBezTo>
                  <a:cubicBezTo>
                    <a:pt x="36562" y="11512"/>
                    <a:pt x="36586" y="11527"/>
                    <a:pt x="36608" y="11540"/>
                  </a:cubicBezTo>
                  <a:cubicBezTo>
                    <a:pt x="36643" y="11562"/>
                    <a:pt x="36680" y="11586"/>
                    <a:pt x="36715" y="11608"/>
                  </a:cubicBezTo>
                  <a:cubicBezTo>
                    <a:pt x="36738" y="11622"/>
                    <a:pt x="36761" y="11637"/>
                    <a:pt x="36783" y="11652"/>
                  </a:cubicBezTo>
                  <a:cubicBezTo>
                    <a:pt x="36818" y="11675"/>
                    <a:pt x="36854" y="11697"/>
                    <a:pt x="36888" y="11721"/>
                  </a:cubicBezTo>
                  <a:lnTo>
                    <a:pt x="36954" y="11765"/>
                  </a:lnTo>
                  <a:cubicBezTo>
                    <a:pt x="36989" y="11790"/>
                    <a:pt x="37024" y="11814"/>
                    <a:pt x="37057" y="11837"/>
                  </a:cubicBezTo>
                  <a:cubicBezTo>
                    <a:pt x="37079" y="11852"/>
                    <a:pt x="37099" y="11867"/>
                    <a:pt x="37121" y="11881"/>
                  </a:cubicBezTo>
                  <a:cubicBezTo>
                    <a:pt x="37157" y="11905"/>
                    <a:pt x="37189" y="11930"/>
                    <a:pt x="37223" y="11953"/>
                  </a:cubicBezTo>
                  <a:cubicBezTo>
                    <a:pt x="37243" y="11968"/>
                    <a:pt x="37266" y="11983"/>
                    <a:pt x="37285" y="11997"/>
                  </a:cubicBezTo>
                  <a:cubicBezTo>
                    <a:pt x="37319" y="12021"/>
                    <a:pt x="37351" y="12044"/>
                    <a:pt x="37386" y="12071"/>
                  </a:cubicBezTo>
                  <a:cubicBezTo>
                    <a:pt x="37407" y="12086"/>
                    <a:pt x="37427" y="12100"/>
                    <a:pt x="37449" y="12117"/>
                  </a:cubicBezTo>
                  <a:cubicBezTo>
                    <a:pt x="37482" y="12140"/>
                    <a:pt x="37516" y="12167"/>
                    <a:pt x="37548" y="12190"/>
                  </a:cubicBezTo>
                  <a:cubicBezTo>
                    <a:pt x="37569" y="12205"/>
                    <a:pt x="37588" y="12221"/>
                    <a:pt x="37608" y="12236"/>
                  </a:cubicBezTo>
                  <a:cubicBezTo>
                    <a:pt x="37642" y="12262"/>
                    <a:pt x="37673" y="12286"/>
                    <a:pt x="37707" y="12312"/>
                  </a:cubicBezTo>
                  <a:cubicBezTo>
                    <a:pt x="37726" y="12327"/>
                    <a:pt x="37745" y="12343"/>
                    <a:pt x="37766" y="12358"/>
                  </a:cubicBezTo>
                  <a:cubicBezTo>
                    <a:pt x="37797" y="12383"/>
                    <a:pt x="37829" y="12409"/>
                    <a:pt x="37860" y="12434"/>
                  </a:cubicBezTo>
                  <a:cubicBezTo>
                    <a:pt x="37879" y="12449"/>
                    <a:pt x="37900" y="12467"/>
                    <a:pt x="37917" y="12481"/>
                  </a:cubicBezTo>
                  <a:cubicBezTo>
                    <a:pt x="37929" y="12490"/>
                    <a:pt x="37942" y="12500"/>
                    <a:pt x="37952" y="12511"/>
                  </a:cubicBezTo>
                  <a:cubicBezTo>
                    <a:pt x="37655" y="13124"/>
                    <a:pt x="37239" y="13787"/>
                    <a:pt x="36710" y="14498"/>
                  </a:cubicBezTo>
                  <a:cubicBezTo>
                    <a:pt x="35386" y="12646"/>
                    <a:pt x="33756" y="10952"/>
                    <a:pt x="31847" y="9438"/>
                  </a:cubicBezTo>
                  <a:close/>
                  <a:moveTo>
                    <a:pt x="21230" y="8432"/>
                  </a:moveTo>
                  <a:cubicBezTo>
                    <a:pt x="21436" y="9916"/>
                    <a:pt x="22038" y="11453"/>
                    <a:pt x="22973" y="12920"/>
                  </a:cubicBezTo>
                  <a:cubicBezTo>
                    <a:pt x="21786" y="13549"/>
                    <a:pt x="20587" y="14229"/>
                    <a:pt x="19402" y="14947"/>
                  </a:cubicBezTo>
                  <a:cubicBezTo>
                    <a:pt x="17513" y="13739"/>
                    <a:pt x="15526" y="12815"/>
                    <a:pt x="13526" y="12234"/>
                  </a:cubicBezTo>
                  <a:cubicBezTo>
                    <a:pt x="13954" y="11286"/>
                    <a:pt x="14414" y="10371"/>
                    <a:pt x="14904" y="9493"/>
                  </a:cubicBezTo>
                  <a:cubicBezTo>
                    <a:pt x="14916" y="9490"/>
                    <a:pt x="14926" y="9488"/>
                    <a:pt x="14938" y="9484"/>
                  </a:cubicBezTo>
                  <a:cubicBezTo>
                    <a:pt x="14961" y="9475"/>
                    <a:pt x="14986" y="9468"/>
                    <a:pt x="15013" y="9460"/>
                  </a:cubicBezTo>
                  <a:cubicBezTo>
                    <a:pt x="15117" y="9432"/>
                    <a:pt x="15222" y="9404"/>
                    <a:pt x="15327" y="9379"/>
                  </a:cubicBezTo>
                  <a:cubicBezTo>
                    <a:pt x="15335" y="9378"/>
                    <a:pt x="15342" y="9375"/>
                    <a:pt x="15351" y="9373"/>
                  </a:cubicBezTo>
                  <a:cubicBezTo>
                    <a:pt x="15450" y="9350"/>
                    <a:pt x="15548" y="9323"/>
                    <a:pt x="15647" y="9301"/>
                  </a:cubicBezTo>
                  <a:cubicBezTo>
                    <a:pt x="15673" y="9297"/>
                    <a:pt x="15698" y="9290"/>
                    <a:pt x="15725" y="9284"/>
                  </a:cubicBezTo>
                  <a:cubicBezTo>
                    <a:pt x="15830" y="9257"/>
                    <a:pt x="15935" y="9234"/>
                    <a:pt x="16042" y="9209"/>
                  </a:cubicBezTo>
                  <a:cubicBezTo>
                    <a:pt x="16045" y="9209"/>
                    <a:pt x="16050" y="9206"/>
                    <a:pt x="16053" y="9206"/>
                  </a:cubicBezTo>
                  <a:cubicBezTo>
                    <a:pt x="16156" y="9182"/>
                    <a:pt x="16259" y="9160"/>
                    <a:pt x="16364" y="9137"/>
                  </a:cubicBezTo>
                  <a:cubicBezTo>
                    <a:pt x="16389" y="9131"/>
                    <a:pt x="16416" y="9125"/>
                    <a:pt x="16442" y="9120"/>
                  </a:cubicBezTo>
                  <a:cubicBezTo>
                    <a:pt x="16656" y="9073"/>
                    <a:pt x="16872" y="9029"/>
                    <a:pt x="17087" y="8988"/>
                  </a:cubicBezTo>
                  <a:cubicBezTo>
                    <a:pt x="17112" y="8982"/>
                    <a:pt x="17138" y="8976"/>
                    <a:pt x="17163" y="8973"/>
                  </a:cubicBezTo>
                  <a:cubicBezTo>
                    <a:pt x="17270" y="8953"/>
                    <a:pt x="17375" y="8932"/>
                    <a:pt x="17482" y="8912"/>
                  </a:cubicBezTo>
                  <a:cubicBezTo>
                    <a:pt x="17484" y="8912"/>
                    <a:pt x="17485" y="8912"/>
                    <a:pt x="17487" y="8910"/>
                  </a:cubicBezTo>
                  <a:cubicBezTo>
                    <a:pt x="17596" y="8889"/>
                    <a:pt x="17704" y="8872"/>
                    <a:pt x="17813" y="8851"/>
                  </a:cubicBezTo>
                  <a:cubicBezTo>
                    <a:pt x="17838" y="8848"/>
                    <a:pt x="17865" y="8842"/>
                    <a:pt x="17890" y="8838"/>
                  </a:cubicBezTo>
                  <a:cubicBezTo>
                    <a:pt x="17993" y="8820"/>
                    <a:pt x="18096" y="8804"/>
                    <a:pt x="18200" y="8786"/>
                  </a:cubicBezTo>
                  <a:cubicBezTo>
                    <a:pt x="18206" y="8786"/>
                    <a:pt x="18212" y="8785"/>
                    <a:pt x="18218" y="8784"/>
                  </a:cubicBezTo>
                  <a:cubicBezTo>
                    <a:pt x="18325" y="8764"/>
                    <a:pt x="18435" y="8748"/>
                    <a:pt x="18544" y="8732"/>
                  </a:cubicBezTo>
                  <a:cubicBezTo>
                    <a:pt x="18571" y="8728"/>
                    <a:pt x="18596" y="8725"/>
                    <a:pt x="18619" y="8720"/>
                  </a:cubicBezTo>
                  <a:lnTo>
                    <a:pt x="18924" y="8676"/>
                  </a:lnTo>
                  <a:cubicBezTo>
                    <a:pt x="18933" y="8675"/>
                    <a:pt x="18941" y="8675"/>
                    <a:pt x="18949" y="8673"/>
                  </a:cubicBezTo>
                  <a:cubicBezTo>
                    <a:pt x="19058" y="8659"/>
                    <a:pt x="19168" y="8644"/>
                    <a:pt x="19278" y="8629"/>
                  </a:cubicBezTo>
                  <a:cubicBezTo>
                    <a:pt x="19303" y="8625"/>
                    <a:pt x="19328" y="8622"/>
                    <a:pt x="19353" y="8620"/>
                  </a:cubicBezTo>
                  <a:cubicBezTo>
                    <a:pt x="19453" y="8607"/>
                    <a:pt x="19553" y="8594"/>
                    <a:pt x="19653" y="8584"/>
                  </a:cubicBezTo>
                  <a:cubicBezTo>
                    <a:pt x="19664" y="8581"/>
                    <a:pt x="19675" y="8579"/>
                    <a:pt x="19686" y="8579"/>
                  </a:cubicBezTo>
                  <a:cubicBezTo>
                    <a:pt x="19796" y="8566"/>
                    <a:pt x="19906" y="8554"/>
                    <a:pt x="20015" y="8542"/>
                  </a:cubicBezTo>
                  <a:cubicBezTo>
                    <a:pt x="20039" y="8541"/>
                    <a:pt x="20064" y="8536"/>
                    <a:pt x="20087" y="8535"/>
                  </a:cubicBezTo>
                  <a:cubicBezTo>
                    <a:pt x="20186" y="8525"/>
                    <a:pt x="20286" y="8514"/>
                    <a:pt x="20384" y="8504"/>
                  </a:cubicBezTo>
                  <a:cubicBezTo>
                    <a:pt x="20398" y="8503"/>
                    <a:pt x="20411" y="8503"/>
                    <a:pt x="20425" y="8500"/>
                  </a:cubicBezTo>
                  <a:cubicBezTo>
                    <a:pt x="20536" y="8489"/>
                    <a:pt x="20646" y="8481"/>
                    <a:pt x="20756" y="8469"/>
                  </a:cubicBezTo>
                  <a:cubicBezTo>
                    <a:pt x="20780" y="8467"/>
                    <a:pt x="20804" y="8466"/>
                    <a:pt x="20826" y="8463"/>
                  </a:cubicBezTo>
                  <a:cubicBezTo>
                    <a:pt x="20924" y="8454"/>
                    <a:pt x="21021" y="8447"/>
                    <a:pt x="21120" y="8439"/>
                  </a:cubicBezTo>
                  <a:cubicBezTo>
                    <a:pt x="21134" y="8438"/>
                    <a:pt x="21152" y="8438"/>
                    <a:pt x="21167" y="8436"/>
                  </a:cubicBezTo>
                  <a:cubicBezTo>
                    <a:pt x="21189" y="8433"/>
                    <a:pt x="21208" y="8432"/>
                    <a:pt x="21230" y="8432"/>
                  </a:cubicBezTo>
                  <a:close/>
                  <a:moveTo>
                    <a:pt x="11338" y="11883"/>
                  </a:moveTo>
                  <a:lnTo>
                    <a:pt x="11338" y="11883"/>
                  </a:lnTo>
                  <a:cubicBezTo>
                    <a:pt x="12003" y="11986"/>
                    <a:pt x="12681" y="12134"/>
                    <a:pt x="13374" y="12330"/>
                  </a:cubicBezTo>
                  <a:cubicBezTo>
                    <a:pt x="13367" y="12345"/>
                    <a:pt x="13359" y="12359"/>
                    <a:pt x="13354" y="12374"/>
                  </a:cubicBezTo>
                  <a:cubicBezTo>
                    <a:pt x="13346" y="12393"/>
                    <a:pt x="13337" y="12409"/>
                    <a:pt x="13330" y="12427"/>
                  </a:cubicBezTo>
                  <a:cubicBezTo>
                    <a:pt x="13305" y="12483"/>
                    <a:pt x="13280" y="12540"/>
                    <a:pt x="13256" y="12596"/>
                  </a:cubicBezTo>
                  <a:cubicBezTo>
                    <a:pt x="13249" y="12612"/>
                    <a:pt x="13242" y="12631"/>
                    <a:pt x="13234" y="12648"/>
                  </a:cubicBezTo>
                  <a:cubicBezTo>
                    <a:pt x="13211" y="12705"/>
                    <a:pt x="13184" y="12762"/>
                    <a:pt x="13161" y="12820"/>
                  </a:cubicBezTo>
                  <a:cubicBezTo>
                    <a:pt x="13153" y="12836"/>
                    <a:pt x="13146" y="12853"/>
                    <a:pt x="13139" y="12871"/>
                  </a:cubicBezTo>
                  <a:cubicBezTo>
                    <a:pt x="13115" y="12927"/>
                    <a:pt x="13089" y="12984"/>
                    <a:pt x="13065" y="13042"/>
                  </a:cubicBezTo>
                  <a:cubicBezTo>
                    <a:pt x="13058" y="13058"/>
                    <a:pt x="13051" y="13077"/>
                    <a:pt x="13043" y="13093"/>
                  </a:cubicBezTo>
                  <a:cubicBezTo>
                    <a:pt x="13020" y="13151"/>
                    <a:pt x="12995" y="13206"/>
                    <a:pt x="12971" y="13265"/>
                  </a:cubicBezTo>
                  <a:cubicBezTo>
                    <a:pt x="12964" y="13284"/>
                    <a:pt x="12956" y="13302"/>
                    <a:pt x="12949" y="13320"/>
                  </a:cubicBezTo>
                  <a:lnTo>
                    <a:pt x="12878" y="13490"/>
                  </a:lnTo>
                  <a:lnTo>
                    <a:pt x="12856" y="13545"/>
                  </a:lnTo>
                  <a:cubicBezTo>
                    <a:pt x="12831" y="13602"/>
                    <a:pt x="12809" y="13659"/>
                    <a:pt x="12786" y="13717"/>
                  </a:cubicBezTo>
                  <a:lnTo>
                    <a:pt x="12764" y="13771"/>
                  </a:lnTo>
                  <a:cubicBezTo>
                    <a:pt x="12742" y="13829"/>
                    <a:pt x="12718" y="13886"/>
                    <a:pt x="12696" y="13942"/>
                  </a:cubicBezTo>
                  <a:lnTo>
                    <a:pt x="12674" y="13998"/>
                  </a:lnTo>
                  <a:cubicBezTo>
                    <a:pt x="12652" y="14055"/>
                    <a:pt x="12628" y="14111"/>
                    <a:pt x="12606" y="14170"/>
                  </a:cubicBezTo>
                  <a:lnTo>
                    <a:pt x="12584" y="14226"/>
                  </a:lnTo>
                  <a:cubicBezTo>
                    <a:pt x="12562" y="14283"/>
                    <a:pt x="12540" y="14342"/>
                    <a:pt x="12518" y="14398"/>
                  </a:cubicBezTo>
                  <a:cubicBezTo>
                    <a:pt x="12511" y="14417"/>
                    <a:pt x="12503" y="14438"/>
                    <a:pt x="12496" y="14455"/>
                  </a:cubicBezTo>
                  <a:cubicBezTo>
                    <a:pt x="12474" y="14513"/>
                    <a:pt x="12452" y="14570"/>
                    <a:pt x="12430" y="14627"/>
                  </a:cubicBezTo>
                  <a:cubicBezTo>
                    <a:pt x="12422" y="14648"/>
                    <a:pt x="12415" y="14667"/>
                    <a:pt x="12408" y="14686"/>
                  </a:cubicBezTo>
                  <a:cubicBezTo>
                    <a:pt x="12386" y="14744"/>
                    <a:pt x="12365" y="14801"/>
                    <a:pt x="12343" y="14860"/>
                  </a:cubicBezTo>
                  <a:cubicBezTo>
                    <a:pt x="12336" y="14880"/>
                    <a:pt x="12328" y="14899"/>
                    <a:pt x="12321" y="14919"/>
                  </a:cubicBezTo>
                  <a:cubicBezTo>
                    <a:pt x="12315" y="14932"/>
                    <a:pt x="12312" y="14944"/>
                    <a:pt x="12306" y="14958"/>
                  </a:cubicBezTo>
                  <a:cubicBezTo>
                    <a:pt x="11880" y="13927"/>
                    <a:pt x="11556" y="12899"/>
                    <a:pt x="11338" y="11883"/>
                  </a:cubicBezTo>
                  <a:close/>
                  <a:moveTo>
                    <a:pt x="4256" y="8495"/>
                  </a:moveTo>
                  <a:lnTo>
                    <a:pt x="4256" y="8495"/>
                  </a:lnTo>
                  <a:cubicBezTo>
                    <a:pt x="4255" y="8496"/>
                    <a:pt x="4255" y="8498"/>
                    <a:pt x="4255" y="8498"/>
                  </a:cubicBezTo>
                  <a:cubicBezTo>
                    <a:pt x="4253" y="8503"/>
                    <a:pt x="4252" y="8507"/>
                    <a:pt x="4247" y="8511"/>
                  </a:cubicBezTo>
                  <a:cubicBezTo>
                    <a:pt x="4225" y="8554"/>
                    <a:pt x="4203" y="8595"/>
                    <a:pt x="4181" y="8639"/>
                  </a:cubicBezTo>
                  <a:cubicBezTo>
                    <a:pt x="4180" y="8644"/>
                    <a:pt x="4178" y="8650"/>
                    <a:pt x="4175" y="8653"/>
                  </a:cubicBezTo>
                  <a:cubicBezTo>
                    <a:pt x="4153" y="8697"/>
                    <a:pt x="4131" y="8739"/>
                    <a:pt x="4112" y="8784"/>
                  </a:cubicBezTo>
                  <a:cubicBezTo>
                    <a:pt x="4109" y="8786"/>
                    <a:pt x="4108" y="8791"/>
                    <a:pt x="4106" y="8797"/>
                  </a:cubicBezTo>
                  <a:cubicBezTo>
                    <a:pt x="4084" y="8839"/>
                    <a:pt x="4063" y="8885"/>
                    <a:pt x="4043" y="8928"/>
                  </a:cubicBezTo>
                  <a:cubicBezTo>
                    <a:pt x="4041" y="8931"/>
                    <a:pt x="4041" y="8934"/>
                    <a:pt x="4040" y="8935"/>
                  </a:cubicBezTo>
                  <a:cubicBezTo>
                    <a:pt x="4018" y="8982"/>
                    <a:pt x="3997" y="9028"/>
                    <a:pt x="3975" y="9075"/>
                  </a:cubicBezTo>
                  <a:cubicBezTo>
                    <a:pt x="3974" y="9078"/>
                    <a:pt x="3974" y="9081"/>
                    <a:pt x="3972" y="9082"/>
                  </a:cubicBezTo>
                  <a:cubicBezTo>
                    <a:pt x="3952" y="9129"/>
                    <a:pt x="3931" y="9175"/>
                    <a:pt x="3911" y="9222"/>
                  </a:cubicBezTo>
                  <a:cubicBezTo>
                    <a:pt x="3909" y="9226"/>
                    <a:pt x="3909" y="9228"/>
                    <a:pt x="3908" y="9232"/>
                  </a:cubicBezTo>
                  <a:cubicBezTo>
                    <a:pt x="3887" y="9278"/>
                    <a:pt x="3869" y="9326"/>
                    <a:pt x="3849" y="9372"/>
                  </a:cubicBezTo>
                  <a:cubicBezTo>
                    <a:pt x="3847" y="9375"/>
                    <a:pt x="3847" y="9378"/>
                    <a:pt x="3844" y="9381"/>
                  </a:cubicBezTo>
                  <a:cubicBezTo>
                    <a:pt x="3827" y="9429"/>
                    <a:pt x="3806" y="9475"/>
                    <a:pt x="3788" y="9522"/>
                  </a:cubicBezTo>
                  <a:cubicBezTo>
                    <a:pt x="3785" y="9526"/>
                    <a:pt x="3785" y="9528"/>
                    <a:pt x="3784" y="9532"/>
                  </a:cubicBezTo>
                  <a:cubicBezTo>
                    <a:pt x="3766" y="9579"/>
                    <a:pt x="3747" y="9626"/>
                    <a:pt x="3731" y="9675"/>
                  </a:cubicBezTo>
                  <a:cubicBezTo>
                    <a:pt x="3730" y="9679"/>
                    <a:pt x="3730" y="9682"/>
                    <a:pt x="3727" y="9687"/>
                  </a:cubicBezTo>
                  <a:cubicBezTo>
                    <a:pt x="3709" y="9734"/>
                    <a:pt x="3693" y="9782"/>
                    <a:pt x="3675" y="9829"/>
                  </a:cubicBezTo>
                  <a:cubicBezTo>
                    <a:pt x="3674" y="9834"/>
                    <a:pt x="3674" y="9837"/>
                    <a:pt x="3672" y="9841"/>
                  </a:cubicBezTo>
                  <a:cubicBezTo>
                    <a:pt x="3656" y="9888"/>
                    <a:pt x="3638" y="9937"/>
                    <a:pt x="3622" y="9985"/>
                  </a:cubicBezTo>
                  <a:cubicBezTo>
                    <a:pt x="3621" y="9990"/>
                    <a:pt x="3621" y="9993"/>
                    <a:pt x="3619" y="9996"/>
                  </a:cubicBezTo>
                  <a:cubicBezTo>
                    <a:pt x="3602" y="10043"/>
                    <a:pt x="3587" y="10093"/>
                    <a:pt x="3571" y="10143"/>
                  </a:cubicBezTo>
                  <a:cubicBezTo>
                    <a:pt x="3569" y="10146"/>
                    <a:pt x="3569" y="10150"/>
                    <a:pt x="3568" y="10153"/>
                  </a:cubicBezTo>
                  <a:cubicBezTo>
                    <a:pt x="3553" y="10201"/>
                    <a:pt x="3538" y="10250"/>
                    <a:pt x="3524" y="10300"/>
                  </a:cubicBezTo>
                  <a:cubicBezTo>
                    <a:pt x="3521" y="10304"/>
                    <a:pt x="3521" y="10309"/>
                    <a:pt x="3519" y="10313"/>
                  </a:cubicBezTo>
                  <a:cubicBezTo>
                    <a:pt x="3505" y="10360"/>
                    <a:pt x="3490" y="10410"/>
                    <a:pt x="3477" y="10459"/>
                  </a:cubicBezTo>
                  <a:cubicBezTo>
                    <a:pt x="3475" y="10462"/>
                    <a:pt x="3475" y="10466"/>
                    <a:pt x="3474" y="10471"/>
                  </a:cubicBezTo>
                  <a:cubicBezTo>
                    <a:pt x="3459" y="10521"/>
                    <a:pt x="3446" y="10571"/>
                    <a:pt x="3432" y="10621"/>
                  </a:cubicBezTo>
                  <a:cubicBezTo>
                    <a:pt x="3431" y="10625"/>
                    <a:pt x="3431" y="10631"/>
                    <a:pt x="3430" y="10635"/>
                  </a:cubicBezTo>
                  <a:cubicBezTo>
                    <a:pt x="3416" y="10684"/>
                    <a:pt x="3403" y="10732"/>
                    <a:pt x="3391" y="10782"/>
                  </a:cubicBezTo>
                  <a:cubicBezTo>
                    <a:pt x="3388" y="10787"/>
                    <a:pt x="3388" y="10793"/>
                    <a:pt x="3387" y="10799"/>
                  </a:cubicBezTo>
                  <a:cubicBezTo>
                    <a:pt x="3374" y="10846"/>
                    <a:pt x="3363" y="10896"/>
                    <a:pt x="3352" y="10946"/>
                  </a:cubicBezTo>
                  <a:cubicBezTo>
                    <a:pt x="3350" y="10953"/>
                    <a:pt x="3349" y="10959"/>
                    <a:pt x="3349" y="10966"/>
                  </a:cubicBezTo>
                  <a:cubicBezTo>
                    <a:pt x="3337" y="11013"/>
                    <a:pt x="3327" y="11062"/>
                    <a:pt x="3315" y="11110"/>
                  </a:cubicBezTo>
                  <a:cubicBezTo>
                    <a:pt x="3313" y="11118"/>
                    <a:pt x="3312" y="11125"/>
                    <a:pt x="3312" y="11131"/>
                  </a:cubicBezTo>
                  <a:cubicBezTo>
                    <a:pt x="3300" y="11180"/>
                    <a:pt x="3291" y="11227"/>
                    <a:pt x="3282" y="11277"/>
                  </a:cubicBezTo>
                  <a:cubicBezTo>
                    <a:pt x="3281" y="11284"/>
                    <a:pt x="3278" y="11293"/>
                    <a:pt x="3278" y="11300"/>
                  </a:cubicBezTo>
                  <a:lnTo>
                    <a:pt x="3252" y="11444"/>
                  </a:lnTo>
                  <a:cubicBezTo>
                    <a:pt x="3249" y="11453"/>
                    <a:pt x="3247" y="11461"/>
                    <a:pt x="3246" y="11469"/>
                  </a:cubicBezTo>
                  <a:cubicBezTo>
                    <a:pt x="3237" y="11518"/>
                    <a:pt x="3229" y="11565"/>
                    <a:pt x="3219" y="11614"/>
                  </a:cubicBezTo>
                  <a:cubicBezTo>
                    <a:pt x="3218" y="11622"/>
                    <a:pt x="3216" y="11631"/>
                    <a:pt x="3216" y="11640"/>
                  </a:cubicBezTo>
                  <a:cubicBezTo>
                    <a:pt x="3209" y="11689"/>
                    <a:pt x="3200" y="11734"/>
                    <a:pt x="3193" y="11783"/>
                  </a:cubicBezTo>
                  <a:cubicBezTo>
                    <a:pt x="3190" y="11791"/>
                    <a:pt x="3188" y="11802"/>
                    <a:pt x="3188" y="11812"/>
                  </a:cubicBezTo>
                  <a:cubicBezTo>
                    <a:pt x="3181" y="11858"/>
                    <a:pt x="3174" y="11905"/>
                    <a:pt x="3168" y="11953"/>
                  </a:cubicBezTo>
                  <a:cubicBezTo>
                    <a:pt x="3166" y="11964"/>
                    <a:pt x="3165" y="11975"/>
                    <a:pt x="3165" y="11986"/>
                  </a:cubicBezTo>
                  <a:cubicBezTo>
                    <a:pt x="3159" y="12033"/>
                    <a:pt x="3152" y="12080"/>
                    <a:pt x="3146" y="12125"/>
                  </a:cubicBezTo>
                  <a:cubicBezTo>
                    <a:pt x="3144" y="12139"/>
                    <a:pt x="3143" y="12150"/>
                    <a:pt x="3143" y="12162"/>
                  </a:cubicBezTo>
                  <a:lnTo>
                    <a:pt x="3127" y="12300"/>
                  </a:lnTo>
                  <a:cubicBezTo>
                    <a:pt x="3124" y="12314"/>
                    <a:pt x="3124" y="12327"/>
                    <a:pt x="3122" y="12339"/>
                  </a:cubicBezTo>
                  <a:cubicBezTo>
                    <a:pt x="3116" y="12386"/>
                    <a:pt x="3113" y="12430"/>
                    <a:pt x="3107" y="12475"/>
                  </a:cubicBezTo>
                  <a:cubicBezTo>
                    <a:pt x="3106" y="12490"/>
                    <a:pt x="3106" y="12503"/>
                    <a:pt x="3104" y="12518"/>
                  </a:cubicBezTo>
                  <a:cubicBezTo>
                    <a:pt x="3100" y="12562"/>
                    <a:pt x="3094" y="12608"/>
                    <a:pt x="3091" y="12652"/>
                  </a:cubicBezTo>
                  <a:cubicBezTo>
                    <a:pt x="3090" y="12667"/>
                    <a:pt x="3090" y="12681"/>
                    <a:pt x="3087" y="12698"/>
                  </a:cubicBezTo>
                  <a:lnTo>
                    <a:pt x="3077" y="12830"/>
                  </a:lnTo>
                  <a:cubicBezTo>
                    <a:pt x="3075" y="12846"/>
                    <a:pt x="3075" y="12864"/>
                    <a:pt x="3072" y="12880"/>
                  </a:cubicBezTo>
                  <a:cubicBezTo>
                    <a:pt x="3069" y="12923"/>
                    <a:pt x="3068" y="12967"/>
                    <a:pt x="3065" y="13008"/>
                  </a:cubicBezTo>
                  <a:cubicBezTo>
                    <a:pt x="3063" y="13026"/>
                    <a:pt x="3063" y="13043"/>
                    <a:pt x="3063" y="13059"/>
                  </a:cubicBezTo>
                  <a:lnTo>
                    <a:pt x="3057" y="13187"/>
                  </a:lnTo>
                  <a:cubicBezTo>
                    <a:pt x="3057" y="13205"/>
                    <a:pt x="3056" y="13226"/>
                    <a:pt x="3056" y="13243"/>
                  </a:cubicBezTo>
                  <a:cubicBezTo>
                    <a:pt x="3054" y="13284"/>
                    <a:pt x="3053" y="13327"/>
                    <a:pt x="3053" y="13367"/>
                  </a:cubicBezTo>
                  <a:cubicBezTo>
                    <a:pt x="3053" y="13387"/>
                    <a:pt x="3050" y="13408"/>
                    <a:pt x="3050" y="13427"/>
                  </a:cubicBezTo>
                  <a:cubicBezTo>
                    <a:pt x="3049" y="13468"/>
                    <a:pt x="3049" y="13508"/>
                    <a:pt x="3047" y="13549"/>
                  </a:cubicBezTo>
                  <a:lnTo>
                    <a:pt x="3047" y="13562"/>
                  </a:lnTo>
                  <a:cubicBezTo>
                    <a:pt x="2975" y="13618"/>
                    <a:pt x="2906" y="13677"/>
                    <a:pt x="2835" y="13739"/>
                  </a:cubicBezTo>
                  <a:cubicBezTo>
                    <a:pt x="2254" y="14240"/>
                    <a:pt x="1760" y="14820"/>
                    <a:pt x="1356" y="15464"/>
                  </a:cubicBezTo>
                  <a:cubicBezTo>
                    <a:pt x="1436" y="14468"/>
                    <a:pt x="1629" y="13504"/>
                    <a:pt x="1931" y="12581"/>
                  </a:cubicBezTo>
                  <a:cubicBezTo>
                    <a:pt x="2098" y="12052"/>
                    <a:pt x="2304" y="11547"/>
                    <a:pt x="2543" y="11058"/>
                  </a:cubicBezTo>
                  <a:cubicBezTo>
                    <a:pt x="2756" y="10665"/>
                    <a:pt x="3010" y="10210"/>
                    <a:pt x="3272" y="9784"/>
                  </a:cubicBezTo>
                  <a:cubicBezTo>
                    <a:pt x="3568" y="9335"/>
                    <a:pt x="3895" y="8905"/>
                    <a:pt x="4256" y="8495"/>
                  </a:cubicBezTo>
                  <a:close/>
                  <a:moveTo>
                    <a:pt x="5980" y="12144"/>
                  </a:moveTo>
                  <a:lnTo>
                    <a:pt x="5980" y="12144"/>
                  </a:lnTo>
                  <a:cubicBezTo>
                    <a:pt x="5884" y="12609"/>
                    <a:pt x="5801" y="13084"/>
                    <a:pt x="5733" y="13562"/>
                  </a:cubicBezTo>
                  <a:cubicBezTo>
                    <a:pt x="5708" y="13580"/>
                    <a:pt x="5681" y="13601"/>
                    <a:pt x="5656" y="13618"/>
                  </a:cubicBezTo>
                  <a:cubicBezTo>
                    <a:pt x="5639" y="13632"/>
                    <a:pt x="5621" y="13645"/>
                    <a:pt x="5605" y="13658"/>
                  </a:cubicBezTo>
                  <a:cubicBezTo>
                    <a:pt x="5564" y="13687"/>
                    <a:pt x="5526" y="13717"/>
                    <a:pt x="5484" y="13746"/>
                  </a:cubicBezTo>
                  <a:cubicBezTo>
                    <a:pt x="5467" y="13758"/>
                    <a:pt x="5448" y="13773"/>
                    <a:pt x="5430" y="13786"/>
                  </a:cubicBezTo>
                  <a:lnTo>
                    <a:pt x="5314" y="13874"/>
                  </a:lnTo>
                  <a:cubicBezTo>
                    <a:pt x="5296" y="13889"/>
                    <a:pt x="5277" y="13904"/>
                    <a:pt x="5256" y="13918"/>
                  </a:cubicBezTo>
                  <a:cubicBezTo>
                    <a:pt x="5220" y="13948"/>
                    <a:pt x="5183" y="13976"/>
                    <a:pt x="5145" y="14005"/>
                  </a:cubicBezTo>
                  <a:cubicBezTo>
                    <a:pt x="5124" y="14020"/>
                    <a:pt x="5106" y="14036"/>
                    <a:pt x="5086" y="14051"/>
                  </a:cubicBezTo>
                  <a:cubicBezTo>
                    <a:pt x="5050" y="14079"/>
                    <a:pt x="5014" y="14108"/>
                    <a:pt x="4980" y="14136"/>
                  </a:cubicBezTo>
                  <a:lnTo>
                    <a:pt x="4918" y="14185"/>
                  </a:lnTo>
                  <a:cubicBezTo>
                    <a:pt x="4884" y="14213"/>
                    <a:pt x="4850" y="14240"/>
                    <a:pt x="4815" y="14268"/>
                  </a:cubicBezTo>
                  <a:cubicBezTo>
                    <a:pt x="4794" y="14285"/>
                    <a:pt x="4774" y="14302"/>
                    <a:pt x="4753" y="14320"/>
                  </a:cubicBezTo>
                  <a:lnTo>
                    <a:pt x="4653" y="14402"/>
                  </a:lnTo>
                  <a:cubicBezTo>
                    <a:pt x="4631" y="14420"/>
                    <a:pt x="4612" y="14439"/>
                    <a:pt x="4590" y="14455"/>
                  </a:cubicBezTo>
                  <a:cubicBezTo>
                    <a:pt x="4558" y="14483"/>
                    <a:pt x="4525" y="14508"/>
                    <a:pt x="4494" y="14536"/>
                  </a:cubicBezTo>
                  <a:cubicBezTo>
                    <a:pt x="4472" y="14555"/>
                    <a:pt x="4450" y="14574"/>
                    <a:pt x="4428" y="14593"/>
                  </a:cubicBezTo>
                  <a:cubicBezTo>
                    <a:pt x="4396" y="14619"/>
                    <a:pt x="4366" y="14646"/>
                    <a:pt x="4336" y="14673"/>
                  </a:cubicBezTo>
                  <a:cubicBezTo>
                    <a:pt x="4314" y="14692"/>
                    <a:pt x="4291" y="14711"/>
                    <a:pt x="4268" y="14732"/>
                  </a:cubicBezTo>
                  <a:cubicBezTo>
                    <a:pt x="4239" y="14757"/>
                    <a:pt x="4209" y="14783"/>
                    <a:pt x="4180" y="14810"/>
                  </a:cubicBezTo>
                  <a:cubicBezTo>
                    <a:pt x="4158" y="14830"/>
                    <a:pt x="4134" y="14851"/>
                    <a:pt x="4112" y="14873"/>
                  </a:cubicBezTo>
                  <a:cubicBezTo>
                    <a:pt x="4084" y="14898"/>
                    <a:pt x="4055" y="14924"/>
                    <a:pt x="4027" y="14949"/>
                  </a:cubicBezTo>
                  <a:cubicBezTo>
                    <a:pt x="4003" y="14972"/>
                    <a:pt x="3981" y="14992"/>
                    <a:pt x="3958" y="15014"/>
                  </a:cubicBezTo>
                  <a:cubicBezTo>
                    <a:pt x="3930" y="15041"/>
                    <a:pt x="3902" y="15066"/>
                    <a:pt x="3877" y="15089"/>
                  </a:cubicBezTo>
                  <a:cubicBezTo>
                    <a:pt x="3852" y="15111"/>
                    <a:pt x="3828" y="15133"/>
                    <a:pt x="3806" y="15155"/>
                  </a:cubicBezTo>
                  <a:cubicBezTo>
                    <a:pt x="3781" y="15182"/>
                    <a:pt x="3755" y="15205"/>
                    <a:pt x="3730" y="15232"/>
                  </a:cubicBezTo>
                  <a:cubicBezTo>
                    <a:pt x="3705" y="15255"/>
                    <a:pt x="3681" y="15277"/>
                    <a:pt x="3658" y="15301"/>
                  </a:cubicBezTo>
                  <a:cubicBezTo>
                    <a:pt x="3631" y="15325"/>
                    <a:pt x="3608" y="15351"/>
                    <a:pt x="3582" y="15375"/>
                  </a:cubicBezTo>
                  <a:lnTo>
                    <a:pt x="3510" y="15447"/>
                  </a:lnTo>
                  <a:lnTo>
                    <a:pt x="3438" y="15519"/>
                  </a:lnTo>
                  <a:cubicBezTo>
                    <a:pt x="3415" y="15542"/>
                    <a:pt x="3391" y="15567"/>
                    <a:pt x="3365" y="15592"/>
                  </a:cubicBezTo>
                  <a:cubicBezTo>
                    <a:pt x="3341" y="15616"/>
                    <a:pt x="3319" y="15639"/>
                    <a:pt x="3296" y="15663"/>
                  </a:cubicBezTo>
                  <a:cubicBezTo>
                    <a:pt x="3284" y="15676"/>
                    <a:pt x="3271" y="15688"/>
                    <a:pt x="3259" y="15700"/>
                  </a:cubicBezTo>
                  <a:lnTo>
                    <a:pt x="3253" y="15655"/>
                  </a:lnTo>
                  <a:cubicBezTo>
                    <a:pt x="3249" y="15625"/>
                    <a:pt x="3246" y="15592"/>
                    <a:pt x="3241" y="15560"/>
                  </a:cubicBezTo>
                  <a:cubicBezTo>
                    <a:pt x="3238" y="15527"/>
                    <a:pt x="3234" y="15497"/>
                    <a:pt x="3231" y="15464"/>
                  </a:cubicBezTo>
                  <a:lnTo>
                    <a:pt x="3219" y="15372"/>
                  </a:lnTo>
                  <a:cubicBezTo>
                    <a:pt x="3216" y="15338"/>
                    <a:pt x="3212" y="15307"/>
                    <a:pt x="3210" y="15273"/>
                  </a:cubicBezTo>
                  <a:cubicBezTo>
                    <a:pt x="3207" y="15242"/>
                    <a:pt x="3204" y="15211"/>
                    <a:pt x="3202" y="15182"/>
                  </a:cubicBezTo>
                  <a:cubicBezTo>
                    <a:pt x="3197" y="15148"/>
                    <a:pt x="3196" y="15117"/>
                    <a:pt x="3193" y="15085"/>
                  </a:cubicBezTo>
                  <a:cubicBezTo>
                    <a:pt x="3194" y="15055"/>
                    <a:pt x="3190" y="15026"/>
                    <a:pt x="3188" y="14994"/>
                  </a:cubicBezTo>
                  <a:cubicBezTo>
                    <a:pt x="3187" y="14961"/>
                    <a:pt x="3182" y="14927"/>
                    <a:pt x="3181" y="14896"/>
                  </a:cubicBezTo>
                  <a:cubicBezTo>
                    <a:pt x="3179" y="14867"/>
                    <a:pt x="3178" y="14838"/>
                    <a:pt x="3174" y="14807"/>
                  </a:cubicBezTo>
                  <a:cubicBezTo>
                    <a:pt x="3172" y="14773"/>
                    <a:pt x="3171" y="14741"/>
                    <a:pt x="3166" y="14707"/>
                  </a:cubicBezTo>
                  <a:lnTo>
                    <a:pt x="3160" y="14619"/>
                  </a:lnTo>
                  <a:lnTo>
                    <a:pt x="3156" y="14520"/>
                  </a:lnTo>
                  <a:cubicBezTo>
                    <a:pt x="3153" y="14491"/>
                    <a:pt x="3152" y="14463"/>
                    <a:pt x="3152" y="14433"/>
                  </a:cubicBezTo>
                  <a:cubicBezTo>
                    <a:pt x="3150" y="14401"/>
                    <a:pt x="3149" y="14367"/>
                    <a:pt x="3149" y="14335"/>
                  </a:cubicBezTo>
                  <a:cubicBezTo>
                    <a:pt x="3146" y="14307"/>
                    <a:pt x="3146" y="14277"/>
                    <a:pt x="3144" y="14249"/>
                  </a:cubicBezTo>
                  <a:cubicBezTo>
                    <a:pt x="3143" y="14217"/>
                    <a:pt x="3143" y="14183"/>
                    <a:pt x="3141" y="14151"/>
                  </a:cubicBezTo>
                  <a:cubicBezTo>
                    <a:pt x="3141" y="14123"/>
                    <a:pt x="3138" y="14095"/>
                    <a:pt x="3138" y="14067"/>
                  </a:cubicBezTo>
                  <a:cubicBezTo>
                    <a:pt x="3138" y="14035"/>
                    <a:pt x="3137" y="14001"/>
                    <a:pt x="3137" y="13967"/>
                  </a:cubicBezTo>
                  <a:lnTo>
                    <a:pt x="3137" y="13883"/>
                  </a:lnTo>
                  <a:lnTo>
                    <a:pt x="3137" y="13783"/>
                  </a:lnTo>
                  <a:lnTo>
                    <a:pt x="3137" y="13702"/>
                  </a:lnTo>
                  <a:lnTo>
                    <a:pt x="3137" y="13604"/>
                  </a:lnTo>
                  <a:cubicBezTo>
                    <a:pt x="3958" y="12952"/>
                    <a:pt x="4909" y="12462"/>
                    <a:pt x="5980" y="12144"/>
                  </a:cubicBezTo>
                  <a:close/>
                  <a:moveTo>
                    <a:pt x="23025" y="12999"/>
                  </a:moveTo>
                  <a:cubicBezTo>
                    <a:pt x="23182" y="13239"/>
                    <a:pt x="23345" y="13476"/>
                    <a:pt x="23516" y="13711"/>
                  </a:cubicBezTo>
                  <a:cubicBezTo>
                    <a:pt x="22801" y="14558"/>
                    <a:pt x="22076" y="15432"/>
                    <a:pt x="21354" y="16323"/>
                  </a:cubicBezTo>
                  <a:cubicBezTo>
                    <a:pt x="20748" y="15853"/>
                    <a:pt x="20124" y="15411"/>
                    <a:pt x="19491" y="15001"/>
                  </a:cubicBezTo>
                  <a:cubicBezTo>
                    <a:pt x="20667" y="14292"/>
                    <a:pt x="21851" y="13621"/>
                    <a:pt x="23025" y="12999"/>
                  </a:cubicBezTo>
                  <a:close/>
                  <a:moveTo>
                    <a:pt x="38528" y="10125"/>
                  </a:moveTo>
                  <a:lnTo>
                    <a:pt x="38528" y="10125"/>
                  </a:lnTo>
                  <a:cubicBezTo>
                    <a:pt x="38550" y="10160"/>
                    <a:pt x="38570" y="10196"/>
                    <a:pt x="38591" y="10229"/>
                  </a:cubicBezTo>
                  <a:cubicBezTo>
                    <a:pt x="38601" y="10249"/>
                    <a:pt x="38608" y="10263"/>
                    <a:pt x="38619" y="10278"/>
                  </a:cubicBezTo>
                  <a:cubicBezTo>
                    <a:pt x="38938" y="10849"/>
                    <a:pt x="39356" y="11653"/>
                    <a:pt x="39666" y="12300"/>
                  </a:cubicBezTo>
                  <a:cubicBezTo>
                    <a:pt x="39716" y="12408"/>
                    <a:pt x="39762" y="12512"/>
                    <a:pt x="39803" y="12608"/>
                  </a:cubicBezTo>
                  <a:cubicBezTo>
                    <a:pt x="39918" y="12876"/>
                    <a:pt x="40050" y="13220"/>
                    <a:pt x="40168" y="13524"/>
                  </a:cubicBezTo>
                  <a:cubicBezTo>
                    <a:pt x="40188" y="13577"/>
                    <a:pt x="40207" y="13626"/>
                    <a:pt x="40225" y="13674"/>
                  </a:cubicBezTo>
                  <a:cubicBezTo>
                    <a:pt x="40366" y="14085"/>
                    <a:pt x="40543" y="14595"/>
                    <a:pt x="40660" y="14992"/>
                  </a:cubicBezTo>
                  <a:cubicBezTo>
                    <a:pt x="40737" y="15248"/>
                    <a:pt x="40815" y="15564"/>
                    <a:pt x="40888" y="15861"/>
                  </a:cubicBezTo>
                  <a:cubicBezTo>
                    <a:pt x="40938" y="16079"/>
                    <a:pt x="40985" y="16301"/>
                    <a:pt x="41030" y="16519"/>
                  </a:cubicBezTo>
                  <a:cubicBezTo>
                    <a:pt x="41019" y="16487"/>
                    <a:pt x="41007" y="16454"/>
                    <a:pt x="40996" y="16423"/>
                  </a:cubicBezTo>
                  <a:cubicBezTo>
                    <a:pt x="40988" y="16403"/>
                    <a:pt x="40980" y="16382"/>
                    <a:pt x="40971" y="16361"/>
                  </a:cubicBezTo>
                  <a:lnTo>
                    <a:pt x="40932" y="16263"/>
                  </a:lnTo>
                  <a:cubicBezTo>
                    <a:pt x="40925" y="16242"/>
                    <a:pt x="40916" y="16222"/>
                    <a:pt x="40907" y="16203"/>
                  </a:cubicBezTo>
                  <a:cubicBezTo>
                    <a:pt x="40894" y="16169"/>
                    <a:pt x="40881" y="16138"/>
                    <a:pt x="40866" y="16104"/>
                  </a:cubicBezTo>
                  <a:cubicBezTo>
                    <a:pt x="40857" y="16083"/>
                    <a:pt x="40849" y="16064"/>
                    <a:pt x="40841" y="16044"/>
                  </a:cubicBezTo>
                  <a:cubicBezTo>
                    <a:pt x="40827" y="16010"/>
                    <a:pt x="40813" y="15979"/>
                    <a:pt x="40799" y="15947"/>
                  </a:cubicBezTo>
                  <a:cubicBezTo>
                    <a:pt x="40790" y="15926"/>
                    <a:pt x="40781" y="15906"/>
                    <a:pt x="40771" y="15888"/>
                  </a:cubicBezTo>
                  <a:cubicBezTo>
                    <a:pt x="40756" y="15854"/>
                    <a:pt x="40741" y="15823"/>
                    <a:pt x="40727" y="15789"/>
                  </a:cubicBezTo>
                  <a:cubicBezTo>
                    <a:pt x="40718" y="15770"/>
                    <a:pt x="40709" y="15751"/>
                    <a:pt x="40697" y="15730"/>
                  </a:cubicBezTo>
                  <a:cubicBezTo>
                    <a:pt x="40681" y="15698"/>
                    <a:pt x="40666" y="15667"/>
                    <a:pt x="40650" y="15636"/>
                  </a:cubicBezTo>
                  <a:cubicBezTo>
                    <a:pt x="40640" y="15616"/>
                    <a:pt x="40629" y="15597"/>
                    <a:pt x="40621" y="15578"/>
                  </a:cubicBezTo>
                  <a:cubicBezTo>
                    <a:pt x="40603" y="15545"/>
                    <a:pt x="40587" y="15513"/>
                    <a:pt x="40571" y="15482"/>
                  </a:cubicBezTo>
                  <a:cubicBezTo>
                    <a:pt x="40559" y="15461"/>
                    <a:pt x="40549" y="15442"/>
                    <a:pt x="40540" y="15423"/>
                  </a:cubicBezTo>
                  <a:cubicBezTo>
                    <a:pt x="40524" y="15391"/>
                    <a:pt x="40506" y="15360"/>
                    <a:pt x="40488" y="15329"/>
                  </a:cubicBezTo>
                  <a:cubicBezTo>
                    <a:pt x="40476" y="15308"/>
                    <a:pt x="40466" y="15289"/>
                    <a:pt x="40454" y="15270"/>
                  </a:cubicBezTo>
                  <a:cubicBezTo>
                    <a:pt x="40437" y="15239"/>
                    <a:pt x="40419" y="15207"/>
                    <a:pt x="40401" y="15176"/>
                  </a:cubicBezTo>
                  <a:cubicBezTo>
                    <a:pt x="40390" y="15155"/>
                    <a:pt x="40379" y="15138"/>
                    <a:pt x="40366" y="15119"/>
                  </a:cubicBezTo>
                  <a:lnTo>
                    <a:pt x="40312" y="15024"/>
                  </a:lnTo>
                  <a:cubicBezTo>
                    <a:pt x="40300" y="15007"/>
                    <a:pt x="40287" y="14988"/>
                    <a:pt x="40276" y="14970"/>
                  </a:cubicBezTo>
                  <a:cubicBezTo>
                    <a:pt x="40266" y="14951"/>
                    <a:pt x="40254" y="14935"/>
                    <a:pt x="40244" y="14917"/>
                  </a:cubicBezTo>
                  <a:cubicBezTo>
                    <a:pt x="40029" y="14410"/>
                    <a:pt x="39793" y="13899"/>
                    <a:pt x="39531" y="13390"/>
                  </a:cubicBezTo>
                  <a:cubicBezTo>
                    <a:pt x="39285" y="12917"/>
                    <a:pt x="39020" y="12446"/>
                    <a:pt x="38739" y="11983"/>
                  </a:cubicBezTo>
                  <a:cubicBezTo>
                    <a:pt x="38669" y="11743"/>
                    <a:pt x="38591" y="11506"/>
                    <a:pt x="38503" y="11266"/>
                  </a:cubicBezTo>
                  <a:cubicBezTo>
                    <a:pt x="38594" y="10840"/>
                    <a:pt x="38604" y="10460"/>
                    <a:pt x="38528" y="10125"/>
                  </a:cubicBezTo>
                  <a:close/>
                  <a:moveTo>
                    <a:pt x="31809" y="9537"/>
                  </a:moveTo>
                  <a:lnTo>
                    <a:pt x="31809" y="9537"/>
                  </a:lnTo>
                  <a:cubicBezTo>
                    <a:pt x="33709" y="11047"/>
                    <a:pt x="35328" y="12736"/>
                    <a:pt x="36645" y="14580"/>
                  </a:cubicBezTo>
                  <a:cubicBezTo>
                    <a:pt x="36170" y="15213"/>
                    <a:pt x="35603" y="15881"/>
                    <a:pt x="34950" y="16581"/>
                  </a:cubicBezTo>
                  <a:cubicBezTo>
                    <a:pt x="34236" y="14133"/>
                    <a:pt x="33187" y="11741"/>
                    <a:pt x="31809" y="9537"/>
                  </a:cubicBezTo>
                  <a:close/>
                  <a:moveTo>
                    <a:pt x="31689" y="9535"/>
                  </a:moveTo>
                  <a:lnTo>
                    <a:pt x="31689" y="9535"/>
                  </a:lnTo>
                  <a:cubicBezTo>
                    <a:pt x="33093" y="11764"/>
                    <a:pt x="34152" y="14185"/>
                    <a:pt x="34872" y="16663"/>
                  </a:cubicBezTo>
                  <a:lnTo>
                    <a:pt x="34865" y="16670"/>
                  </a:lnTo>
                  <a:cubicBezTo>
                    <a:pt x="34002" y="15329"/>
                    <a:pt x="33004" y="14030"/>
                    <a:pt x="31885" y="12792"/>
                  </a:cubicBezTo>
                  <a:lnTo>
                    <a:pt x="31885" y="12677"/>
                  </a:lnTo>
                  <a:lnTo>
                    <a:pt x="31885" y="12593"/>
                  </a:lnTo>
                  <a:cubicBezTo>
                    <a:pt x="31885" y="12545"/>
                    <a:pt x="31885" y="12498"/>
                    <a:pt x="31884" y="12449"/>
                  </a:cubicBezTo>
                  <a:cubicBezTo>
                    <a:pt x="31884" y="12420"/>
                    <a:pt x="31881" y="12392"/>
                    <a:pt x="31881" y="12364"/>
                  </a:cubicBezTo>
                  <a:cubicBezTo>
                    <a:pt x="31881" y="12315"/>
                    <a:pt x="31879" y="12270"/>
                    <a:pt x="31879" y="12221"/>
                  </a:cubicBezTo>
                  <a:cubicBezTo>
                    <a:pt x="31879" y="12192"/>
                    <a:pt x="31878" y="12162"/>
                    <a:pt x="31878" y="12133"/>
                  </a:cubicBezTo>
                  <a:cubicBezTo>
                    <a:pt x="31876" y="12087"/>
                    <a:pt x="31876" y="12042"/>
                    <a:pt x="31873" y="11996"/>
                  </a:cubicBezTo>
                  <a:cubicBezTo>
                    <a:pt x="31873" y="11965"/>
                    <a:pt x="31872" y="11934"/>
                    <a:pt x="31870" y="11905"/>
                  </a:cubicBezTo>
                  <a:cubicBezTo>
                    <a:pt x="31869" y="11859"/>
                    <a:pt x="31866" y="11815"/>
                    <a:pt x="31866" y="11769"/>
                  </a:cubicBezTo>
                  <a:cubicBezTo>
                    <a:pt x="31864" y="11739"/>
                    <a:pt x="31864" y="11709"/>
                    <a:pt x="31863" y="11677"/>
                  </a:cubicBezTo>
                  <a:lnTo>
                    <a:pt x="31857" y="11544"/>
                  </a:lnTo>
                  <a:cubicBezTo>
                    <a:pt x="31856" y="11513"/>
                    <a:pt x="31854" y="11483"/>
                    <a:pt x="31854" y="11452"/>
                  </a:cubicBezTo>
                  <a:cubicBezTo>
                    <a:pt x="31851" y="11408"/>
                    <a:pt x="31850" y="11365"/>
                    <a:pt x="31847" y="11321"/>
                  </a:cubicBezTo>
                  <a:cubicBezTo>
                    <a:pt x="31844" y="11290"/>
                    <a:pt x="31842" y="11258"/>
                    <a:pt x="31841" y="11225"/>
                  </a:cubicBezTo>
                  <a:cubicBezTo>
                    <a:pt x="31839" y="11183"/>
                    <a:pt x="31835" y="11140"/>
                    <a:pt x="31834" y="11096"/>
                  </a:cubicBezTo>
                  <a:cubicBezTo>
                    <a:pt x="31832" y="11063"/>
                    <a:pt x="31829" y="11033"/>
                    <a:pt x="31828" y="10999"/>
                  </a:cubicBezTo>
                  <a:cubicBezTo>
                    <a:pt x="31826" y="10956"/>
                    <a:pt x="31822" y="10916"/>
                    <a:pt x="31819" y="10874"/>
                  </a:cubicBezTo>
                  <a:cubicBezTo>
                    <a:pt x="31817" y="10840"/>
                    <a:pt x="31813" y="10807"/>
                    <a:pt x="31812" y="10777"/>
                  </a:cubicBezTo>
                  <a:cubicBezTo>
                    <a:pt x="31809" y="10735"/>
                    <a:pt x="31806" y="10693"/>
                    <a:pt x="31803" y="10653"/>
                  </a:cubicBezTo>
                  <a:cubicBezTo>
                    <a:pt x="31800" y="10619"/>
                    <a:pt x="31797" y="10587"/>
                    <a:pt x="31795" y="10554"/>
                  </a:cubicBezTo>
                  <a:cubicBezTo>
                    <a:pt x="31791" y="10513"/>
                    <a:pt x="31788" y="10474"/>
                    <a:pt x="31787" y="10434"/>
                  </a:cubicBezTo>
                  <a:cubicBezTo>
                    <a:pt x="31782" y="10402"/>
                    <a:pt x="31781" y="10366"/>
                    <a:pt x="31776" y="10334"/>
                  </a:cubicBezTo>
                  <a:cubicBezTo>
                    <a:pt x="31773" y="10294"/>
                    <a:pt x="31769" y="10254"/>
                    <a:pt x="31766" y="10216"/>
                  </a:cubicBezTo>
                  <a:cubicBezTo>
                    <a:pt x="31762" y="10181"/>
                    <a:pt x="31759" y="10146"/>
                    <a:pt x="31754" y="10113"/>
                  </a:cubicBezTo>
                  <a:cubicBezTo>
                    <a:pt x="31751" y="10074"/>
                    <a:pt x="31747" y="10037"/>
                    <a:pt x="31744" y="9998"/>
                  </a:cubicBezTo>
                  <a:lnTo>
                    <a:pt x="31732" y="9894"/>
                  </a:lnTo>
                  <a:cubicBezTo>
                    <a:pt x="31729" y="9857"/>
                    <a:pt x="31725" y="9821"/>
                    <a:pt x="31719" y="9784"/>
                  </a:cubicBezTo>
                  <a:cubicBezTo>
                    <a:pt x="31716" y="9748"/>
                    <a:pt x="31712" y="9712"/>
                    <a:pt x="31707" y="9676"/>
                  </a:cubicBezTo>
                  <a:cubicBezTo>
                    <a:pt x="31703" y="9640"/>
                    <a:pt x="31697" y="9606"/>
                    <a:pt x="31694" y="9569"/>
                  </a:cubicBezTo>
                  <a:cubicBezTo>
                    <a:pt x="31692" y="9557"/>
                    <a:pt x="31692" y="9547"/>
                    <a:pt x="31689" y="9535"/>
                  </a:cubicBezTo>
                  <a:close/>
                  <a:moveTo>
                    <a:pt x="29126" y="10209"/>
                  </a:moveTo>
                  <a:cubicBezTo>
                    <a:pt x="29536" y="10566"/>
                    <a:pt x="29935" y="10937"/>
                    <a:pt x="30327" y="11316"/>
                  </a:cubicBezTo>
                  <a:cubicBezTo>
                    <a:pt x="29257" y="12993"/>
                    <a:pt x="27993" y="14842"/>
                    <a:pt x="26616" y="16759"/>
                  </a:cubicBezTo>
                  <a:cubicBezTo>
                    <a:pt x="25494" y="15881"/>
                    <a:pt x="24485" y="14845"/>
                    <a:pt x="23654" y="13724"/>
                  </a:cubicBezTo>
                  <a:cubicBezTo>
                    <a:pt x="24189" y="13093"/>
                    <a:pt x="24719" y="12477"/>
                    <a:pt x="25241" y="11881"/>
                  </a:cubicBezTo>
                  <a:cubicBezTo>
                    <a:pt x="26572" y="11241"/>
                    <a:pt x="27877" y="10680"/>
                    <a:pt x="29126" y="10209"/>
                  </a:cubicBezTo>
                  <a:close/>
                  <a:moveTo>
                    <a:pt x="38029" y="12577"/>
                  </a:moveTo>
                  <a:cubicBezTo>
                    <a:pt x="38042" y="12587"/>
                    <a:pt x="38055" y="12596"/>
                    <a:pt x="38066" y="12608"/>
                  </a:cubicBezTo>
                  <a:cubicBezTo>
                    <a:pt x="38097" y="12631"/>
                    <a:pt x="38126" y="12659"/>
                    <a:pt x="38157" y="12684"/>
                  </a:cubicBezTo>
                  <a:cubicBezTo>
                    <a:pt x="38175" y="12702"/>
                    <a:pt x="38194" y="12717"/>
                    <a:pt x="38211" y="12733"/>
                  </a:cubicBezTo>
                  <a:cubicBezTo>
                    <a:pt x="38241" y="12758"/>
                    <a:pt x="38273" y="12786"/>
                    <a:pt x="38301" y="12812"/>
                  </a:cubicBezTo>
                  <a:cubicBezTo>
                    <a:pt x="38320" y="12828"/>
                    <a:pt x="38338" y="12843"/>
                    <a:pt x="38357" y="12859"/>
                  </a:cubicBezTo>
                  <a:cubicBezTo>
                    <a:pt x="38386" y="12886"/>
                    <a:pt x="38416" y="12912"/>
                    <a:pt x="38445" y="12940"/>
                  </a:cubicBezTo>
                  <a:cubicBezTo>
                    <a:pt x="38464" y="12956"/>
                    <a:pt x="38480" y="12971"/>
                    <a:pt x="38498" y="12989"/>
                  </a:cubicBezTo>
                  <a:cubicBezTo>
                    <a:pt x="38528" y="13015"/>
                    <a:pt x="38556" y="13042"/>
                    <a:pt x="38585" y="13070"/>
                  </a:cubicBezTo>
                  <a:cubicBezTo>
                    <a:pt x="38601" y="13086"/>
                    <a:pt x="38620" y="13102"/>
                    <a:pt x="38636" y="13118"/>
                  </a:cubicBezTo>
                  <a:cubicBezTo>
                    <a:pt x="38664" y="13146"/>
                    <a:pt x="38694" y="13174"/>
                    <a:pt x="38722" y="13202"/>
                  </a:cubicBezTo>
                  <a:lnTo>
                    <a:pt x="38770" y="13251"/>
                  </a:lnTo>
                  <a:lnTo>
                    <a:pt x="38853" y="13334"/>
                  </a:lnTo>
                  <a:lnTo>
                    <a:pt x="38903" y="13383"/>
                  </a:lnTo>
                  <a:cubicBezTo>
                    <a:pt x="38919" y="13401"/>
                    <a:pt x="38936" y="13418"/>
                    <a:pt x="38953" y="13434"/>
                  </a:cubicBezTo>
                  <a:cubicBezTo>
                    <a:pt x="39139" y="14874"/>
                    <a:pt x="38929" y="16159"/>
                    <a:pt x="38351" y="17176"/>
                  </a:cubicBezTo>
                  <a:cubicBezTo>
                    <a:pt x="38188" y="16859"/>
                    <a:pt x="38013" y="16544"/>
                    <a:pt x="37830" y="16229"/>
                  </a:cubicBezTo>
                  <a:cubicBezTo>
                    <a:pt x="37504" y="15669"/>
                    <a:pt x="37149" y="15122"/>
                    <a:pt x="36768" y="14585"/>
                  </a:cubicBezTo>
                  <a:cubicBezTo>
                    <a:pt x="37305" y="13867"/>
                    <a:pt x="37726" y="13196"/>
                    <a:pt x="38029" y="12577"/>
                  </a:cubicBezTo>
                  <a:close/>
                  <a:moveTo>
                    <a:pt x="1940" y="12236"/>
                  </a:moveTo>
                  <a:lnTo>
                    <a:pt x="1940" y="12236"/>
                  </a:lnTo>
                  <a:cubicBezTo>
                    <a:pt x="1903" y="12339"/>
                    <a:pt x="1869" y="12442"/>
                    <a:pt x="1834" y="12548"/>
                  </a:cubicBezTo>
                  <a:cubicBezTo>
                    <a:pt x="1510" y="13536"/>
                    <a:pt x="1311" y="14571"/>
                    <a:pt x="1238" y="15645"/>
                  </a:cubicBezTo>
                  <a:cubicBezTo>
                    <a:pt x="805" y="16376"/>
                    <a:pt x="483" y="17190"/>
                    <a:pt x="277" y="18071"/>
                  </a:cubicBezTo>
                  <a:cubicBezTo>
                    <a:pt x="300" y="17903"/>
                    <a:pt x="326" y="17732"/>
                    <a:pt x="354" y="17551"/>
                  </a:cubicBezTo>
                  <a:cubicBezTo>
                    <a:pt x="505" y="16631"/>
                    <a:pt x="763" y="15513"/>
                    <a:pt x="1007" y="14707"/>
                  </a:cubicBezTo>
                  <a:cubicBezTo>
                    <a:pt x="1158" y="14240"/>
                    <a:pt x="1517" y="13168"/>
                    <a:pt x="1940" y="12236"/>
                  </a:cubicBezTo>
                  <a:close/>
                  <a:moveTo>
                    <a:pt x="3040" y="13684"/>
                  </a:moveTo>
                  <a:lnTo>
                    <a:pt x="3040" y="13727"/>
                  </a:lnTo>
                  <a:lnTo>
                    <a:pt x="3040" y="13793"/>
                  </a:lnTo>
                  <a:lnTo>
                    <a:pt x="3040" y="13911"/>
                  </a:lnTo>
                  <a:cubicBezTo>
                    <a:pt x="3040" y="13935"/>
                    <a:pt x="3040" y="13960"/>
                    <a:pt x="3041" y="13983"/>
                  </a:cubicBezTo>
                  <a:cubicBezTo>
                    <a:pt x="3041" y="14021"/>
                    <a:pt x="3043" y="14058"/>
                    <a:pt x="3043" y="14096"/>
                  </a:cubicBezTo>
                  <a:cubicBezTo>
                    <a:pt x="3043" y="14121"/>
                    <a:pt x="3046" y="14146"/>
                    <a:pt x="3046" y="14170"/>
                  </a:cubicBezTo>
                  <a:cubicBezTo>
                    <a:pt x="3047" y="14207"/>
                    <a:pt x="3047" y="14246"/>
                    <a:pt x="3049" y="14283"/>
                  </a:cubicBezTo>
                  <a:cubicBezTo>
                    <a:pt x="3049" y="14308"/>
                    <a:pt x="3050" y="14335"/>
                    <a:pt x="3053" y="14361"/>
                  </a:cubicBezTo>
                  <a:cubicBezTo>
                    <a:pt x="3054" y="14398"/>
                    <a:pt x="3056" y="14433"/>
                    <a:pt x="3056" y="14470"/>
                  </a:cubicBezTo>
                  <a:cubicBezTo>
                    <a:pt x="3057" y="14498"/>
                    <a:pt x="3060" y="14526"/>
                    <a:pt x="3060" y="14552"/>
                  </a:cubicBezTo>
                  <a:cubicBezTo>
                    <a:pt x="3062" y="14588"/>
                    <a:pt x="3063" y="14623"/>
                    <a:pt x="3065" y="14660"/>
                  </a:cubicBezTo>
                  <a:cubicBezTo>
                    <a:pt x="3068" y="14688"/>
                    <a:pt x="3069" y="14717"/>
                    <a:pt x="3071" y="14744"/>
                  </a:cubicBezTo>
                  <a:cubicBezTo>
                    <a:pt x="3072" y="14779"/>
                    <a:pt x="3075" y="14814"/>
                    <a:pt x="3078" y="14846"/>
                  </a:cubicBezTo>
                  <a:cubicBezTo>
                    <a:pt x="3079" y="14876"/>
                    <a:pt x="3084" y="14905"/>
                    <a:pt x="3085" y="14938"/>
                  </a:cubicBezTo>
                  <a:cubicBezTo>
                    <a:pt x="3087" y="14970"/>
                    <a:pt x="3091" y="15004"/>
                    <a:pt x="3093" y="15038"/>
                  </a:cubicBezTo>
                  <a:cubicBezTo>
                    <a:pt x="3094" y="15070"/>
                    <a:pt x="3099" y="15101"/>
                    <a:pt x="3102" y="15132"/>
                  </a:cubicBezTo>
                  <a:cubicBezTo>
                    <a:pt x="3106" y="15166"/>
                    <a:pt x="3107" y="15197"/>
                    <a:pt x="3110" y="15229"/>
                  </a:cubicBezTo>
                  <a:cubicBezTo>
                    <a:pt x="3115" y="15263"/>
                    <a:pt x="3118" y="15294"/>
                    <a:pt x="3121" y="15327"/>
                  </a:cubicBezTo>
                  <a:cubicBezTo>
                    <a:pt x="3124" y="15358"/>
                    <a:pt x="3125" y="15389"/>
                    <a:pt x="3129" y="15423"/>
                  </a:cubicBezTo>
                  <a:cubicBezTo>
                    <a:pt x="3132" y="15455"/>
                    <a:pt x="3137" y="15491"/>
                    <a:pt x="3140" y="15523"/>
                  </a:cubicBezTo>
                  <a:cubicBezTo>
                    <a:pt x="3144" y="15555"/>
                    <a:pt x="3147" y="15585"/>
                    <a:pt x="3152" y="15616"/>
                  </a:cubicBezTo>
                  <a:cubicBezTo>
                    <a:pt x="3156" y="15651"/>
                    <a:pt x="3160" y="15685"/>
                    <a:pt x="3165" y="15720"/>
                  </a:cubicBezTo>
                  <a:cubicBezTo>
                    <a:pt x="3168" y="15747"/>
                    <a:pt x="3171" y="15772"/>
                    <a:pt x="3174" y="15800"/>
                  </a:cubicBezTo>
                  <a:cubicBezTo>
                    <a:pt x="3156" y="15820"/>
                    <a:pt x="3137" y="15839"/>
                    <a:pt x="3119" y="15858"/>
                  </a:cubicBezTo>
                  <a:cubicBezTo>
                    <a:pt x="3099" y="15881"/>
                    <a:pt x="3078" y="15901"/>
                    <a:pt x="3060" y="15923"/>
                  </a:cubicBezTo>
                  <a:cubicBezTo>
                    <a:pt x="3054" y="15931"/>
                    <a:pt x="3049" y="15935"/>
                    <a:pt x="3041" y="15942"/>
                  </a:cubicBezTo>
                  <a:cubicBezTo>
                    <a:pt x="3038" y="15947"/>
                    <a:pt x="3035" y="15950"/>
                    <a:pt x="3032" y="15953"/>
                  </a:cubicBezTo>
                  <a:cubicBezTo>
                    <a:pt x="3024" y="15961"/>
                    <a:pt x="3016" y="15970"/>
                    <a:pt x="3006" y="15982"/>
                  </a:cubicBezTo>
                  <a:cubicBezTo>
                    <a:pt x="3003" y="15985"/>
                    <a:pt x="3002" y="15989"/>
                    <a:pt x="2997" y="15991"/>
                  </a:cubicBezTo>
                  <a:cubicBezTo>
                    <a:pt x="2976" y="16013"/>
                    <a:pt x="2959" y="16033"/>
                    <a:pt x="2938" y="16056"/>
                  </a:cubicBezTo>
                  <a:cubicBezTo>
                    <a:pt x="2924" y="16072"/>
                    <a:pt x="2909" y="16088"/>
                    <a:pt x="2893" y="16107"/>
                  </a:cubicBezTo>
                  <a:lnTo>
                    <a:pt x="2849" y="16156"/>
                  </a:lnTo>
                  <a:cubicBezTo>
                    <a:pt x="2840" y="16167"/>
                    <a:pt x="2829" y="16178"/>
                    <a:pt x="2819" y="16189"/>
                  </a:cubicBezTo>
                  <a:cubicBezTo>
                    <a:pt x="2799" y="16211"/>
                    <a:pt x="2778" y="16235"/>
                    <a:pt x="2760" y="16257"/>
                  </a:cubicBezTo>
                  <a:lnTo>
                    <a:pt x="2722" y="16301"/>
                  </a:lnTo>
                  <a:cubicBezTo>
                    <a:pt x="2715" y="16310"/>
                    <a:pt x="2707" y="16317"/>
                    <a:pt x="2700" y="16328"/>
                  </a:cubicBezTo>
                  <a:cubicBezTo>
                    <a:pt x="2681" y="16347"/>
                    <a:pt x="2665" y="16369"/>
                    <a:pt x="2646" y="16389"/>
                  </a:cubicBezTo>
                  <a:cubicBezTo>
                    <a:pt x="2628" y="16411"/>
                    <a:pt x="2609" y="16432"/>
                    <a:pt x="2591" y="16454"/>
                  </a:cubicBezTo>
                  <a:cubicBezTo>
                    <a:pt x="2585" y="16462"/>
                    <a:pt x="2578" y="16469"/>
                    <a:pt x="2572" y="16476"/>
                  </a:cubicBezTo>
                  <a:lnTo>
                    <a:pt x="2518" y="16542"/>
                  </a:lnTo>
                  <a:cubicBezTo>
                    <a:pt x="2504" y="16557"/>
                    <a:pt x="2494" y="16572"/>
                    <a:pt x="2481" y="16587"/>
                  </a:cubicBezTo>
                  <a:cubicBezTo>
                    <a:pt x="2468" y="16601"/>
                    <a:pt x="2454" y="16617"/>
                    <a:pt x="2444" y="16632"/>
                  </a:cubicBezTo>
                  <a:lnTo>
                    <a:pt x="2384" y="16710"/>
                  </a:lnTo>
                  <a:cubicBezTo>
                    <a:pt x="2379" y="16713"/>
                    <a:pt x="2378" y="16717"/>
                    <a:pt x="2373" y="16720"/>
                  </a:cubicBezTo>
                  <a:cubicBezTo>
                    <a:pt x="2357" y="16741"/>
                    <a:pt x="2343" y="16762"/>
                    <a:pt x="2326" y="16781"/>
                  </a:cubicBezTo>
                  <a:cubicBezTo>
                    <a:pt x="2281" y="16840"/>
                    <a:pt x="2234" y="16898"/>
                    <a:pt x="2188" y="16960"/>
                  </a:cubicBezTo>
                  <a:cubicBezTo>
                    <a:pt x="2181" y="16970"/>
                    <a:pt x="2172" y="16979"/>
                    <a:pt x="2165" y="16991"/>
                  </a:cubicBezTo>
                  <a:cubicBezTo>
                    <a:pt x="2160" y="16994"/>
                    <a:pt x="2159" y="16998"/>
                    <a:pt x="2156" y="17001"/>
                  </a:cubicBezTo>
                  <a:cubicBezTo>
                    <a:pt x="2126" y="17041"/>
                    <a:pt x="2098" y="17079"/>
                    <a:pt x="2069" y="17118"/>
                  </a:cubicBezTo>
                  <a:cubicBezTo>
                    <a:pt x="2067" y="17119"/>
                    <a:pt x="2067" y="17122"/>
                    <a:pt x="2065" y="17123"/>
                  </a:cubicBezTo>
                  <a:cubicBezTo>
                    <a:pt x="2063" y="17125"/>
                    <a:pt x="2063" y="17126"/>
                    <a:pt x="2062" y="17126"/>
                  </a:cubicBezTo>
                  <a:cubicBezTo>
                    <a:pt x="2060" y="17131"/>
                    <a:pt x="2056" y="17134"/>
                    <a:pt x="2054" y="17138"/>
                  </a:cubicBezTo>
                  <a:cubicBezTo>
                    <a:pt x="1807" y="17475"/>
                    <a:pt x="1585" y="17813"/>
                    <a:pt x="1385" y="18154"/>
                  </a:cubicBezTo>
                  <a:cubicBezTo>
                    <a:pt x="1369" y="18000"/>
                    <a:pt x="1354" y="17846"/>
                    <a:pt x="1342" y="17691"/>
                  </a:cubicBezTo>
                  <a:cubicBezTo>
                    <a:pt x="1289" y="17007"/>
                    <a:pt x="1285" y="16335"/>
                    <a:pt x="1328" y="15676"/>
                  </a:cubicBezTo>
                  <a:cubicBezTo>
                    <a:pt x="1751" y="14972"/>
                    <a:pt x="2273" y="14345"/>
                    <a:pt x="2894" y="13807"/>
                  </a:cubicBezTo>
                  <a:cubicBezTo>
                    <a:pt x="2943" y="13764"/>
                    <a:pt x="2990" y="13724"/>
                    <a:pt x="3040" y="13684"/>
                  </a:cubicBezTo>
                  <a:close/>
                  <a:moveTo>
                    <a:pt x="13468" y="12356"/>
                  </a:moveTo>
                  <a:cubicBezTo>
                    <a:pt x="15447" y="12923"/>
                    <a:pt x="17412" y="13827"/>
                    <a:pt x="19281" y="15013"/>
                  </a:cubicBezTo>
                  <a:cubicBezTo>
                    <a:pt x="17519" y="16082"/>
                    <a:pt x="15779" y="17237"/>
                    <a:pt x="14129" y="18435"/>
                  </a:cubicBezTo>
                  <a:cubicBezTo>
                    <a:pt x="13740" y="17826"/>
                    <a:pt x="13383" y="17210"/>
                    <a:pt x="13059" y="16582"/>
                  </a:cubicBezTo>
                  <a:cubicBezTo>
                    <a:pt x="12802" y="16083"/>
                    <a:pt x="12570" y="15586"/>
                    <a:pt x="12359" y="15089"/>
                  </a:cubicBezTo>
                  <a:cubicBezTo>
                    <a:pt x="12699" y="14158"/>
                    <a:pt x="13071" y="13243"/>
                    <a:pt x="13468" y="12356"/>
                  </a:cubicBezTo>
                  <a:close/>
                  <a:moveTo>
                    <a:pt x="40503" y="15563"/>
                  </a:moveTo>
                  <a:lnTo>
                    <a:pt x="40503" y="15563"/>
                  </a:lnTo>
                  <a:cubicBezTo>
                    <a:pt x="40512" y="15580"/>
                    <a:pt x="40521" y="15600"/>
                    <a:pt x="40532" y="15617"/>
                  </a:cubicBezTo>
                  <a:cubicBezTo>
                    <a:pt x="40543" y="15638"/>
                    <a:pt x="40554" y="15658"/>
                    <a:pt x="40563" y="15678"/>
                  </a:cubicBezTo>
                  <a:cubicBezTo>
                    <a:pt x="40578" y="15707"/>
                    <a:pt x="40593" y="15736"/>
                    <a:pt x="40607" y="15767"/>
                  </a:cubicBezTo>
                  <a:cubicBezTo>
                    <a:pt x="40619" y="15789"/>
                    <a:pt x="40629" y="15810"/>
                    <a:pt x="40638" y="15832"/>
                  </a:cubicBezTo>
                  <a:cubicBezTo>
                    <a:pt x="40653" y="15861"/>
                    <a:pt x="40666" y="15891"/>
                    <a:pt x="40679" y="15920"/>
                  </a:cubicBezTo>
                  <a:cubicBezTo>
                    <a:pt x="40690" y="15942"/>
                    <a:pt x="40700" y="15964"/>
                    <a:pt x="40710" y="15986"/>
                  </a:cubicBezTo>
                  <a:cubicBezTo>
                    <a:pt x="40724" y="16016"/>
                    <a:pt x="40738" y="16048"/>
                    <a:pt x="40750" y="16079"/>
                  </a:cubicBezTo>
                  <a:cubicBezTo>
                    <a:pt x="40760" y="16101"/>
                    <a:pt x="40769" y="16122"/>
                    <a:pt x="40778" y="16144"/>
                  </a:cubicBezTo>
                  <a:cubicBezTo>
                    <a:pt x="40791" y="16175"/>
                    <a:pt x="40804" y="16204"/>
                    <a:pt x="40818" y="16235"/>
                  </a:cubicBezTo>
                  <a:cubicBezTo>
                    <a:pt x="40827" y="16257"/>
                    <a:pt x="40835" y="16278"/>
                    <a:pt x="40843" y="16300"/>
                  </a:cubicBezTo>
                  <a:cubicBezTo>
                    <a:pt x="40856" y="16331"/>
                    <a:pt x="40866" y="16360"/>
                    <a:pt x="40878" y="16391"/>
                  </a:cubicBezTo>
                  <a:cubicBezTo>
                    <a:pt x="40887" y="16413"/>
                    <a:pt x="40894" y="16435"/>
                    <a:pt x="40903" y="16457"/>
                  </a:cubicBezTo>
                  <a:lnTo>
                    <a:pt x="40937" y="16551"/>
                  </a:lnTo>
                  <a:cubicBezTo>
                    <a:pt x="40944" y="16573"/>
                    <a:pt x="40953" y="16595"/>
                    <a:pt x="40960" y="16617"/>
                  </a:cubicBezTo>
                  <a:cubicBezTo>
                    <a:pt x="40971" y="16651"/>
                    <a:pt x="40982" y="16682"/>
                    <a:pt x="40993" y="16714"/>
                  </a:cubicBezTo>
                  <a:cubicBezTo>
                    <a:pt x="41000" y="16735"/>
                    <a:pt x="41007" y="16757"/>
                    <a:pt x="41013" y="16778"/>
                  </a:cubicBezTo>
                  <a:cubicBezTo>
                    <a:pt x="41025" y="16813"/>
                    <a:pt x="41035" y="16847"/>
                    <a:pt x="41047" y="16881"/>
                  </a:cubicBezTo>
                  <a:cubicBezTo>
                    <a:pt x="41053" y="16898"/>
                    <a:pt x="41059" y="16919"/>
                    <a:pt x="41065" y="16938"/>
                  </a:cubicBezTo>
                  <a:cubicBezTo>
                    <a:pt x="41081" y="16991"/>
                    <a:pt x="41096" y="17045"/>
                    <a:pt x="41112" y="17100"/>
                  </a:cubicBezTo>
                  <a:cubicBezTo>
                    <a:pt x="41159" y="17272"/>
                    <a:pt x="41202" y="17447"/>
                    <a:pt x="41237" y="17622"/>
                  </a:cubicBezTo>
                  <a:cubicBezTo>
                    <a:pt x="41269" y="17809"/>
                    <a:pt x="41296" y="17969"/>
                    <a:pt x="41313" y="18087"/>
                  </a:cubicBezTo>
                  <a:cubicBezTo>
                    <a:pt x="41325" y="18181"/>
                    <a:pt x="41335" y="18281"/>
                    <a:pt x="41347" y="18384"/>
                  </a:cubicBezTo>
                  <a:cubicBezTo>
                    <a:pt x="41353" y="18472"/>
                    <a:pt x="41362" y="18560"/>
                    <a:pt x="41366" y="18649"/>
                  </a:cubicBezTo>
                  <a:cubicBezTo>
                    <a:pt x="41185" y="17631"/>
                    <a:pt x="40896" y="16600"/>
                    <a:pt x="40503" y="15563"/>
                  </a:cubicBezTo>
                  <a:close/>
                  <a:moveTo>
                    <a:pt x="36702" y="14666"/>
                  </a:moveTo>
                  <a:cubicBezTo>
                    <a:pt x="37074" y="15191"/>
                    <a:pt x="37421" y="15728"/>
                    <a:pt x="37741" y="16278"/>
                  </a:cubicBezTo>
                  <a:cubicBezTo>
                    <a:pt x="37935" y="16607"/>
                    <a:pt x="38116" y="16940"/>
                    <a:pt x="38289" y="17276"/>
                  </a:cubicBezTo>
                  <a:cubicBezTo>
                    <a:pt x="38048" y="17676"/>
                    <a:pt x="37748" y="18035"/>
                    <a:pt x="37394" y="18343"/>
                  </a:cubicBezTo>
                  <a:cubicBezTo>
                    <a:pt x="37052" y="18638"/>
                    <a:pt x="36670" y="18881"/>
                    <a:pt x="36246" y="19071"/>
                  </a:cubicBezTo>
                  <a:cubicBezTo>
                    <a:pt x="36223" y="19022"/>
                    <a:pt x="36199" y="18977"/>
                    <a:pt x="36174" y="18928"/>
                  </a:cubicBezTo>
                  <a:cubicBezTo>
                    <a:pt x="35834" y="18271"/>
                    <a:pt x="35464" y="17622"/>
                    <a:pt x="35062" y="16982"/>
                  </a:cubicBezTo>
                  <a:cubicBezTo>
                    <a:pt x="35034" y="16884"/>
                    <a:pt x="35009" y="16788"/>
                    <a:pt x="34980" y="16691"/>
                  </a:cubicBezTo>
                  <a:cubicBezTo>
                    <a:pt x="35643" y="15982"/>
                    <a:pt x="36218" y="15305"/>
                    <a:pt x="36702" y="14666"/>
                  </a:cubicBezTo>
                  <a:close/>
                  <a:moveTo>
                    <a:pt x="30407" y="11396"/>
                  </a:moveTo>
                  <a:cubicBezTo>
                    <a:pt x="30823" y="11802"/>
                    <a:pt x="31229" y="12220"/>
                    <a:pt x="31625" y="12649"/>
                  </a:cubicBezTo>
                  <a:cubicBezTo>
                    <a:pt x="31678" y="12708"/>
                    <a:pt x="31731" y="12765"/>
                    <a:pt x="31784" y="12824"/>
                  </a:cubicBezTo>
                  <a:cubicBezTo>
                    <a:pt x="31788" y="12852"/>
                    <a:pt x="31788" y="12876"/>
                    <a:pt x="31788" y="12901"/>
                  </a:cubicBezTo>
                  <a:lnTo>
                    <a:pt x="31788" y="13048"/>
                  </a:lnTo>
                  <a:lnTo>
                    <a:pt x="31788" y="13130"/>
                  </a:lnTo>
                  <a:cubicBezTo>
                    <a:pt x="31788" y="13180"/>
                    <a:pt x="31787" y="13229"/>
                    <a:pt x="31787" y="13279"/>
                  </a:cubicBezTo>
                  <a:cubicBezTo>
                    <a:pt x="31787" y="13306"/>
                    <a:pt x="31787" y="13334"/>
                    <a:pt x="31784" y="13361"/>
                  </a:cubicBezTo>
                  <a:cubicBezTo>
                    <a:pt x="31784" y="13411"/>
                    <a:pt x="31782" y="13461"/>
                    <a:pt x="31781" y="13511"/>
                  </a:cubicBezTo>
                  <a:cubicBezTo>
                    <a:pt x="31781" y="13537"/>
                    <a:pt x="31778" y="13565"/>
                    <a:pt x="31778" y="13593"/>
                  </a:cubicBezTo>
                  <a:cubicBezTo>
                    <a:pt x="31776" y="13645"/>
                    <a:pt x="31776" y="13695"/>
                    <a:pt x="31775" y="13746"/>
                  </a:cubicBezTo>
                  <a:cubicBezTo>
                    <a:pt x="31775" y="13773"/>
                    <a:pt x="31773" y="13799"/>
                    <a:pt x="31773" y="13827"/>
                  </a:cubicBezTo>
                  <a:lnTo>
                    <a:pt x="31767" y="13982"/>
                  </a:lnTo>
                  <a:cubicBezTo>
                    <a:pt x="31766" y="14007"/>
                    <a:pt x="31766" y="14035"/>
                    <a:pt x="31766" y="14060"/>
                  </a:cubicBezTo>
                  <a:lnTo>
                    <a:pt x="31760" y="14214"/>
                  </a:lnTo>
                  <a:cubicBezTo>
                    <a:pt x="31759" y="14242"/>
                    <a:pt x="31759" y="14268"/>
                    <a:pt x="31756" y="14295"/>
                  </a:cubicBezTo>
                  <a:cubicBezTo>
                    <a:pt x="31754" y="14346"/>
                    <a:pt x="31751" y="14398"/>
                    <a:pt x="31748" y="14449"/>
                  </a:cubicBezTo>
                  <a:cubicBezTo>
                    <a:pt x="31747" y="14477"/>
                    <a:pt x="31747" y="14502"/>
                    <a:pt x="31745" y="14530"/>
                  </a:cubicBezTo>
                  <a:cubicBezTo>
                    <a:pt x="31744" y="14582"/>
                    <a:pt x="31739" y="14633"/>
                    <a:pt x="31737" y="14686"/>
                  </a:cubicBezTo>
                  <a:cubicBezTo>
                    <a:pt x="31734" y="14713"/>
                    <a:pt x="31732" y="14741"/>
                    <a:pt x="31732" y="14766"/>
                  </a:cubicBezTo>
                  <a:cubicBezTo>
                    <a:pt x="31729" y="14817"/>
                    <a:pt x="31726" y="14870"/>
                    <a:pt x="31723" y="14921"/>
                  </a:cubicBezTo>
                  <a:cubicBezTo>
                    <a:pt x="31722" y="14948"/>
                    <a:pt x="31719" y="14976"/>
                    <a:pt x="31717" y="15001"/>
                  </a:cubicBezTo>
                  <a:cubicBezTo>
                    <a:pt x="31714" y="15052"/>
                    <a:pt x="31710" y="15105"/>
                    <a:pt x="31707" y="15158"/>
                  </a:cubicBezTo>
                  <a:cubicBezTo>
                    <a:pt x="31704" y="15185"/>
                    <a:pt x="31703" y="15211"/>
                    <a:pt x="31701" y="15238"/>
                  </a:cubicBezTo>
                  <a:cubicBezTo>
                    <a:pt x="31697" y="15289"/>
                    <a:pt x="31694" y="15344"/>
                    <a:pt x="31689" y="15395"/>
                  </a:cubicBezTo>
                  <a:cubicBezTo>
                    <a:pt x="31688" y="15422"/>
                    <a:pt x="31687" y="15448"/>
                    <a:pt x="31685" y="15476"/>
                  </a:cubicBezTo>
                  <a:cubicBezTo>
                    <a:pt x="31681" y="15529"/>
                    <a:pt x="31675" y="15582"/>
                    <a:pt x="31672" y="15633"/>
                  </a:cubicBezTo>
                  <a:cubicBezTo>
                    <a:pt x="31670" y="15660"/>
                    <a:pt x="31667" y="15686"/>
                    <a:pt x="31664" y="15713"/>
                  </a:cubicBezTo>
                  <a:cubicBezTo>
                    <a:pt x="31660" y="15766"/>
                    <a:pt x="31656" y="15820"/>
                    <a:pt x="31650" y="15872"/>
                  </a:cubicBezTo>
                  <a:cubicBezTo>
                    <a:pt x="31648" y="15897"/>
                    <a:pt x="31644" y="15925"/>
                    <a:pt x="31642" y="15950"/>
                  </a:cubicBezTo>
                  <a:cubicBezTo>
                    <a:pt x="31637" y="16004"/>
                    <a:pt x="31634" y="16056"/>
                    <a:pt x="31628" y="16108"/>
                  </a:cubicBezTo>
                  <a:cubicBezTo>
                    <a:pt x="31626" y="16136"/>
                    <a:pt x="31622" y="16161"/>
                    <a:pt x="31620" y="16189"/>
                  </a:cubicBezTo>
                  <a:cubicBezTo>
                    <a:pt x="31614" y="16242"/>
                    <a:pt x="31609" y="16294"/>
                    <a:pt x="31604" y="16347"/>
                  </a:cubicBezTo>
                  <a:cubicBezTo>
                    <a:pt x="31600" y="16375"/>
                    <a:pt x="31598" y="16401"/>
                    <a:pt x="31594" y="16428"/>
                  </a:cubicBezTo>
                  <a:cubicBezTo>
                    <a:pt x="31589" y="16479"/>
                    <a:pt x="31584" y="16531"/>
                    <a:pt x="31578" y="16585"/>
                  </a:cubicBezTo>
                  <a:cubicBezTo>
                    <a:pt x="31575" y="16612"/>
                    <a:pt x="31572" y="16641"/>
                    <a:pt x="31569" y="16669"/>
                  </a:cubicBezTo>
                  <a:cubicBezTo>
                    <a:pt x="31563" y="16720"/>
                    <a:pt x="31557" y="16772"/>
                    <a:pt x="31551" y="16823"/>
                  </a:cubicBezTo>
                  <a:cubicBezTo>
                    <a:pt x="31547" y="16851"/>
                    <a:pt x="31545" y="16881"/>
                    <a:pt x="31541" y="16909"/>
                  </a:cubicBezTo>
                  <a:cubicBezTo>
                    <a:pt x="31535" y="16960"/>
                    <a:pt x="31529" y="17012"/>
                    <a:pt x="31523" y="17063"/>
                  </a:cubicBezTo>
                  <a:cubicBezTo>
                    <a:pt x="31519" y="17090"/>
                    <a:pt x="31516" y="17119"/>
                    <a:pt x="31511" y="17147"/>
                  </a:cubicBezTo>
                  <a:cubicBezTo>
                    <a:pt x="31506" y="17198"/>
                    <a:pt x="31498" y="17250"/>
                    <a:pt x="31491" y="17301"/>
                  </a:cubicBezTo>
                  <a:cubicBezTo>
                    <a:pt x="31488" y="17331"/>
                    <a:pt x="31484" y="17359"/>
                    <a:pt x="31481" y="17388"/>
                  </a:cubicBezTo>
                  <a:cubicBezTo>
                    <a:pt x="31473" y="17438"/>
                    <a:pt x="31467" y="17490"/>
                    <a:pt x="31460" y="17538"/>
                  </a:cubicBezTo>
                  <a:cubicBezTo>
                    <a:pt x="31457" y="17568"/>
                    <a:pt x="31453" y="17600"/>
                    <a:pt x="31447" y="17628"/>
                  </a:cubicBezTo>
                  <a:cubicBezTo>
                    <a:pt x="31439" y="17678"/>
                    <a:pt x="31432" y="17729"/>
                    <a:pt x="31425" y="17779"/>
                  </a:cubicBezTo>
                  <a:cubicBezTo>
                    <a:pt x="31422" y="17809"/>
                    <a:pt x="31417" y="17838"/>
                    <a:pt x="31413" y="17868"/>
                  </a:cubicBezTo>
                  <a:lnTo>
                    <a:pt x="31391" y="18016"/>
                  </a:lnTo>
                  <a:cubicBezTo>
                    <a:pt x="31386" y="18047"/>
                    <a:pt x="31381" y="18078"/>
                    <a:pt x="31378" y="18109"/>
                  </a:cubicBezTo>
                  <a:cubicBezTo>
                    <a:pt x="31370" y="18156"/>
                    <a:pt x="31363" y="18206"/>
                    <a:pt x="31356" y="18253"/>
                  </a:cubicBezTo>
                  <a:cubicBezTo>
                    <a:pt x="31350" y="18285"/>
                    <a:pt x="31347" y="18318"/>
                    <a:pt x="31341" y="18349"/>
                  </a:cubicBezTo>
                  <a:cubicBezTo>
                    <a:pt x="31334" y="18397"/>
                    <a:pt x="31326" y="18444"/>
                    <a:pt x="31319" y="18491"/>
                  </a:cubicBezTo>
                  <a:lnTo>
                    <a:pt x="31303" y="18590"/>
                  </a:lnTo>
                  <a:cubicBezTo>
                    <a:pt x="31295" y="18635"/>
                    <a:pt x="31288" y="18683"/>
                    <a:pt x="31281" y="18730"/>
                  </a:cubicBezTo>
                  <a:cubicBezTo>
                    <a:pt x="31275" y="18765"/>
                    <a:pt x="31269" y="18797"/>
                    <a:pt x="31264" y="18833"/>
                  </a:cubicBezTo>
                  <a:cubicBezTo>
                    <a:pt x="31257" y="18877"/>
                    <a:pt x="31250" y="18922"/>
                    <a:pt x="31242" y="18966"/>
                  </a:cubicBezTo>
                  <a:cubicBezTo>
                    <a:pt x="31236" y="19002"/>
                    <a:pt x="31229" y="19038"/>
                    <a:pt x="31223" y="19074"/>
                  </a:cubicBezTo>
                  <a:cubicBezTo>
                    <a:pt x="31217" y="19108"/>
                    <a:pt x="31213" y="19140"/>
                    <a:pt x="31206" y="19175"/>
                  </a:cubicBezTo>
                  <a:cubicBezTo>
                    <a:pt x="29618" y="18718"/>
                    <a:pt x="28077" y="17890"/>
                    <a:pt x="26699" y="16825"/>
                  </a:cubicBezTo>
                  <a:cubicBezTo>
                    <a:pt x="28073" y="14916"/>
                    <a:pt x="29333" y="13073"/>
                    <a:pt x="30407" y="11396"/>
                  </a:cubicBezTo>
                  <a:close/>
                  <a:moveTo>
                    <a:pt x="35152" y="17313"/>
                  </a:moveTo>
                  <a:cubicBezTo>
                    <a:pt x="35487" y="17860"/>
                    <a:pt x="35798" y="18413"/>
                    <a:pt x="36089" y="18975"/>
                  </a:cubicBezTo>
                  <a:cubicBezTo>
                    <a:pt x="36111" y="19019"/>
                    <a:pt x="36134" y="19065"/>
                    <a:pt x="36157" y="19109"/>
                  </a:cubicBezTo>
                  <a:cubicBezTo>
                    <a:pt x="35980" y="19184"/>
                    <a:pt x="35796" y="19250"/>
                    <a:pt x="35605" y="19308"/>
                  </a:cubicBezTo>
                  <a:cubicBezTo>
                    <a:pt x="35478" y="18640"/>
                    <a:pt x="35327" y="17975"/>
                    <a:pt x="35152" y="17313"/>
                  </a:cubicBezTo>
                  <a:close/>
                  <a:moveTo>
                    <a:pt x="23586" y="13805"/>
                  </a:moveTo>
                  <a:cubicBezTo>
                    <a:pt x="23903" y="14229"/>
                    <a:pt x="24248" y="14646"/>
                    <a:pt x="24619" y="15051"/>
                  </a:cubicBezTo>
                  <a:cubicBezTo>
                    <a:pt x="25222" y="15707"/>
                    <a:pt x="25871" y="16309"/>
                    <a:pt x="26555" y="16844"/>
                  </a:cubicBezTo>
                  <a:cubicBezTo>
                    <a:pt x="25952" y="17681"/>
                    <a:pt x="25329" y="18530"/>
                    <a:pt x="24691" y="19384"/>
                  </a:cubicBezTo>
                  <a:cubicBezTo>
                    <a:pt x="23676" y="18288"/>
                    <a:pt x="22586" y="17287"/>
                    <a:pt x="21443" y="16394"/>
                  </a:cubicBezTo>
                  <a:cubicBezTo>
                    <a:pt x="22161" y="15511"/>
                    <a:pt x="22877" y="14644"/>
                    <a:pt x="23586" y="13805"/>
                  </a:cubicBezTo>
                  <a:close/>
                  <a:moveTo>
                    <a:pt x="31885" y="12940"/>
                  </a:moveTo>
                  <a:cubicBezTo>
                    <a:pt x="31967" y="13033"/>
                    <a:pt x="32048" y="13124"/>
                    <a:pt x="32129" y="13217"/>
                  </a:cubicBezTo>
                  <a:cubicBezTo>
                    <a:pt x="33122" y="14346"/>
                    <a:pt x="34015" y="15527"/>
                    <a:pt x="34797" y="16744"/>
                  </a:cubicBezTo>
                  <a:cubicBezTo>
                    <a:pt x="33974" y="17618"/>
                    <a:pt x="33051" y="18502"/>
                    <a:pt x="32051" y="19384"/>
                  </a:cubicBezTo>
                  <a:cubicBezTo>
                    <a:pt x="31804" y="19336"/>
                    <a:pt x="31554" y="19274"/>
                    <a:pt x="31303" y="19205"/>
                  </a:cubicBezTo>
                  <a:cubicBezTo>
                    <a:pt x="31310" y="19166"/>
                    <a:pt x="31316" y="19130"/>
                    <a:pt x="31323" y="19090"/>
                  </a:cubicBezTo>
                  <a:cubicBezTo>
                    <a:pt x="31325" y="19074"/>
                    <a:pt x="31328" y="19059"/>
                    <a:pt x="31331" y="19043"/>
                  </a:cubicBezTo>
                  <a:cubicBezTo>
                    <a:pt x="31341" y="18978"/>
                    <a:pt x="31353" y="18912"/>
                    <a:pt x="31363" y="18847"/>
                  </a:cubicBezTo>
                  <a:cubicBezTo>
                    <a:pt x="31364" y="18831"/>
                    <a:pt x="31369" y="18816"/>
                    <a:pt x="31370" y="18800"/>
                  </a:cubicBezTo>
                  <a:cubicBezTo>
                    <a:pt x="31382" y="18735"/>
                    <a:pt x="31392" y="18671"/>
                    <a:pt x="31401" y="18606"/>
                  </a:cubicBezTo>
                  <a:cubicBezTo>
                    <a:pt x="31406" y="18590"/>
                    <a:pt x="31407" y="18572"/>
                    <a:pt x="31409" y="18555"/>
                  </a:cubicBezTo>
                  <a:cubicBezTo>
                    <a:pt x="31420" y="18491"/>
                    <a:pt x="31429" y="18428"/>
                    <a:pt x="31438" y="18363"/>
                  </a:cubicBezTo>
                  <a:cubicBezTo>
                    <a:pt x="31441" y="18347"/>
                    <a:pt x="31444" y="18331"/>
                    <a:pt x="31445" y="18315"/>
                  </a:cubicBezTo>
                  <a:cubicBezTo>
                    <a:pt x="31456" y="18250"/>
                    <a:pt x="31466" y="18185"/>
                    <a:pt x="31475" y="18124"/>
                  </a:cubicBezTo>
                  <a:cubicBezTo>
                    <a:pt x="31478" y="18107"/>
                    <a:pt x="31481" y="18090"/>
                    <a:pt x="31482" y="18072"/>
                  </a:cubicBezTo>
                  <a:cubicBezTo>
                    <a:pt x="31492" y="18007"/>
                    <a:pt x="31501" y="17946"/>
                    <a:pt x="31510" y="17881"/>
                  </a:cubicBezTo>
                  <a:cubicBezTo>
                    <a:pt x="31511" y="17862"/>
                    <a:pt x="31516" y="17846"/>
                    <a:pt x="31517" y="17828"/>
                  </a:cubicBezTo>
                  <a:cubicBezTo>
                    <a:pt x="31526" y="17765"/>
                    <a:pt x="31535" y="17703"/>
                    <a:pt x="31542" y="17640"/>
                  </a:cubicBezTo>
                  <a:cubicBezTo>
                    <a:pt x="31545" y="17622"/>
                    <a:pt x="31548" y="17603"/>
                    <a:pt x="31550" y="17587"/>
                  </a:cubicBezTo>
                  <a:cubicBezTo>
                    <a:pt x="31560" y="17523"/>
                    <a:pt x="31567" y="17462"/>
                    <a:pt x="31576" y="17398"/>
                  </a:cubicBezTo>
                  <a:cubicBezTo>
                    <a:pt x="31578" y="17381"/>
                    <a:pt x="31582" y="17362"/>
                    <a:pt x="31584" y="17344"/>
                  </a:cubicBezTo>
                  <a:cubicBezTo>
                    <a:pt x="31591" y="17281"/>
                    <a:pt x="31600" y="17220"/>
                    <a:pt x="31607" y="17159"/>
                  </a:cubicBezTo>
                  <a:cubicBezTo>
                    <a:pt x="31609" y="17140"/>
                    <a:pt x="31612" y="17122"/>
                    <a:pt x="31614" y="17101"/>
                  </a:cubicBezTo>
                  <a:cubicBezTo>
                    <a:pt x="31622" y="17041"/>
                    <a:pt x="31629" y="16978"/>
                    <a:pt x="31637" y="16917"/>
                  </a:cubicBezTo>
                  <a:cubicBezTo>
                    <a:pt x="31638" y="16897"/>
                    <a:pt x="31641" y="16879"/>
                    <a:pt x="31644" y="16859"/>
                  </a:cubicBezTo>
                  <a:cubicBezTo>
                    <a:pt x="31651" y="16798"/>
                    <a:pt x="31659" y="16737"/>
                    <a:pt x="31664" y="16676"/>
                  </a:cubicBezTo>
                  <a:cubicBezTo>
                    <a:pt x="31666" y="16656"/>
                    <a:pt x="31667" y="16638"/>
                    <a:pt x="31672" y="16617"/>
                  </a:cubicBezTo>
                  <a:cubicBezTo>
                    <a:pt x="31679" y="16557"/>
                    <a:pt x="31685" y="16497"/>
                    <a:pt x="31692" y="16438"/>
                  </a:cubicBezTo>
                  <a:cubicBezTo>
                    <a:pt x="31694" y="16417"/>
                    <a:pt x="31695" y="16398"/>
                    <a:pt x="31697" y="16379"/>
                  </a:cubicBezTo>
                  <a:cubicBezTo>
                    <a:pt x="31703" y="16317"/>
                    <a:pt x="31710" y="16259"/>
                    <a:pt x="31716" y="16198"/>
                  </a:cubicBezTo>
                  <a:lnTo>
                    <a:pt x="31722" y="16138"/>
                  </a:lnTo>
                  <a:cubicBezTo>
                    <a:pt x="31726" y="16079"/>
                    <a:pt x="31732" y="16020"/>
                    <a:pt x="31738" y="15960"/>
                  </a:cubicBezTo>
                  <a:cubicBezTo>
                    <a:pt x="31739" y="15939"/>
                    <a:pt x="31741" y="15917"/>
                    <a:pt x="31744" y="15897"/>
                  </a:cubicBezTo>
                  <a:cubicBezTo>
                    <a:pt x="31748" y="15838"/>
                    <a:pt x="31754" y="15779"/>
                    <a:pt x="31759" y="15720"/>
                  </a:cubicBezTo>
                  <a:cubicBezTo>
                    <a:pt x="31760" y="15698"/>
                    <a:pt x="31762" y="15678"/>
                    <a:pt x="31763" y="15655"/>
                  </a:cubicBezTo>
                  <a:cubicBezTo>
                    <a:pt x="31769" y="15600"/>
                    <a:pt x="31773" y="15541"/>
                    <a:pt x="31778" y="15483"/>
                  </a:cubicBezTo>
                  <a:cubicBezTo>
                    <a:pt x="31781" y="15461"/>
                    <a:pt x="31782" y="15439"/>
                    <a:pt x="31784" y="15419"/>
                  </a:cubicBezTo>
                  <a:cubicBezTo>
                    <a:pt x="31788" y="15361"/>
                    <a:pt x="31792" y="15302"/>
                    <a:pt x="31797" y="15247"/>
                  </a:cubicBezTo>
                  <a:lnTo>
                    <a:pt x="31803" y="15180"/>
                  </a:lnTo>
                  <a:cubicBezTo>
                    <a:pt x="31806" y="15123"/>
                    <a:pt x="31810" y="15066"/>
                    <a:pt x="31813" y="15011"/>
                  </a:cubicBezTo>
                  <a:cubicBezTo>
                    <a:pt x="31814" y="14986"/>
                    <a:pt x="31817" y="14964"/>
                    <a:pt x="31817" y="14941"/>
                  </a:cubicBezTo>
                  <a:cubicBezTo>
                    <a:pt x="31820" y="14886"/>
                    <a:pt x="31825" y="14830"/>
                    <a:pt x="31828" y="14773"/>
                  </a:cubicBezTo>
                  <a:cubicBezTo>
                    <a:pt x="31829" y="14749"/>
                    <a:pt x="31829" y="14726"/>
                    <a:pt x="31832" y="14704"/>
                  </a:cubicBezTo>
                  <a:cubicBezTo>
                    <a:pt x="31835" y="14648"/>
                    <a:pt x="31837" y="14593"/>
                    <a:pt x="31841" y="14538"/>
                  </a:cubicBezTo>
                  <a:cubicBezTo>
                    <a:pt x="31842" y="14514"/>
                    <a:pt x="31842" y="14491"/>
                    <a:pt x="31844" y="14467"/>
                  </a:cubicBezTo>
                  <a:cubicBezTo>
                    <a:pt x="31847" y="14411"/>
                    <a:pt x="31850" y="14358"/>
                    <a:pt x="31851" y="14302"/>
                  </a:cubicBezTo>
                  <a:cubicBezTo>
                    <a:pt x="31854" y="14279"/>
                    <a:pt x="31854" y="14254"/>
                    <a:pt x="31856" y="14229"/>
                  </a:cubicBezTo>
                  <a:cubicBezTo>
                    <a:pt x="31857" y="14176"/>
                    <a:pt x="31859" y="14123"/>
                    <a:pt x="31863" y="14070"/>
                  </a:cubicBezTo>
                  <a:cubicBezTo>
                    <a:pt x="31864" y="14043"/>
                    <a:pt x="31864" y="14020"/>
                    <a:pt x="31864" y="13993"/>
                  </a:cubicBezTo>
                  <a:cubicBezTo>
                    <a:pt x="31866" y="13940"/>
                    <a:pt x="31869" y="13889"/>
                    <a:pt x="31870" y="13836"/>
                  </a:cubicBezTo>
                  <a:cubicBezTo>
                    <a:pt x="31870" y="13810"/>
                    <a:pt x="31872" y="13785"/>
                    <a:pt x="31872" y="13758"/>
                  </a:cubicBezTo>
                  <a:cubicBezTo>
                    <a:pt x="31873" y="13707"/>
                    <a:pt x="31876" y="13654"/>
                    <a:pt x="31876" y="13602"/>
                  </a:cubicBezTo>
                  <a:cubicBezTo>
                    <a:pt x="31876" y="13577"/>
                    <a:pt x="31878" y="13551"/>
                    <a:pt x="31878" y="13526"/>
                  </a:cubicBezTo>
                  <a:cubicBezTo>
                    <a:pt x="31879" y="13474"/>
                    <a:pt x="31879" y="13423"/>
                    <a:pt x="31881" y="13371"/>
                  </a:cubicBezTo>
                  <a:cubicBezTo>
                    <a:pt x="31881" y="13345"/>
                    <a:pt x="31881" y="13317"/>
                    <a:pt x="31884" y="13292"/>
                  </a:cubicBezTo>
                  <a:cubicBezTo>
                    <a:pt x="31884" y="13242"/>
                    <a:pt x="31885" y="13190"/>
                    <a:pt x="31885" y="13140"/>
                  </a:cubicBezTo>
                  <a:lnTo>
                    <a:pt x="31885" y="13058"/>
                  </a:lnTo>
                  <a:lnTo>
                    <a:pt x="31885" y="12940"/>
                  </a:lnTo>
                  <a:close/>
                  <a:moveTo>
                    <a:pt x="34853" y="16829"/>
                  </a:moveTo>
                  <a:cubicBezTo>
                    <a:pt x="34893" y="16894"/>
                    <a:pt x="34936" y="16957"/>
                    <a:pt x="34975" y="17023"/>
                  </a:cubicBezTo>
                  <a:cubicBezTo>
                    <a:pt x="35187" y="17791"/>
                    <a:pt x="35368" y="18563"/>
                    <a:pt x="35512" y="19336"/>
                  </a:cubicBezTo>
                  <a:cubicBezTo>
                    <a:pt x="35275" y="19402"/>
                    <a:pt x="35031" y="19453"/>
                    <a:pt x="34777" y="19491"/>
                  </a:cubicBezTo>
                  <a:cubicBezTo>
                    <a:pt x="34448" y="19540"/>
                    <a:pt x="34110" y="19565"/>
                    <a:pt x="33762" y="19565"/>
                  </a:cubicBezTo>
                  <a:cubicBezTo>
                    <a:pt x="33251" y="19565"/>
                    <a:pt x="32720" y="19512"/>
                    <a:pt x="32172" y="19409"/>
                  </a:cubicBezTo>
                  <a:cubicBezTo>
                    <a:pt x="33144" y="18546"/>
                    <a:pt x="34046" y="17682"/>
                    <a:pt x="34853" y="16829"/>
                  </a:cubicBezTo>
                  <a:close/>
                  <a:moveTo>
                    <a:pt x="31284" y="19302"/>
                  </a:moveTo>
                  <a:cubicBezTo>
                    <a:pt x="31510" y="19365"/>
                    <a:pt x="31735" y="19419"/>
                    <a:pt x="31957" y="19468"/>
                  </a:cubicBezTo>
                  <a:cubicBezTo>
                    <a:pt x="31681" y="19711"/>
                    <a:pt x="31400" y="19950"/>
                    <a:pt x="31114" y="20192"/>
                  </a:cubicBezTo>
                  <a:cubicBezTo>
                    <a:pt x="31125" y="20148"/>
                    <a:pt x="31133" y="20103"/>
                    <a:pt x="31142" y="20061"/>
                  </a:cubicBezTo>
                  <a:cubicBezTo>
                    <a:pt x="31144" y="20046"/>
                    <a:pt x="31148" y="20034"/>
                    <a:pt x="31150" y="20020"/>
                  </a:cubicBezTo>
                  <a:cubicBezTo>
                    <a:pt x="31163" y="19953"/>
                    <a:pt x="31175" y="19884"/>
                    <a:pt x="31188" y="19818"/>
                  </a:cubicBezTo>
                  <a:cubicBezTo>
                    <a:pt x="31191" y="19803"/>
                    <a:pt x="31194" y="19792"/>
                    <a:pt x="31195" y="19777"/>
                  </a:cubicBezTo>
                  <a:cubicBezTo>
                    <a:pt x="31208" y="19711"/>
                    <a:pt x="31222" y="19644"/>
                    <a:pt x="31235" y="19575"/>
                  </a:cubicBezTo>
                  <a:cubicBezTo>
                    <a:pt x="31238" y="19559"/>
                    <a:pt x="31239" y="19544"/>
                    <a:pt x="31244" y="19528"/>
                  </a:cubicBezTo>
                  <a:cubicBezTo>
                    <a:pt x="31257" y="19464"/>
                    <a:pt x="31267" y="19397"/>
                    <a:pt x="31278" y="19333"/>
                  </a:cubicBezTo>
                  <a:cubicBezTo>
                    <a:pt x="31281" y="19322"/>
                    <a:pt x="31282" y="19314"/>
                    <a:pt x="31284" y="19302"/>
                  </a:cubicBezTo>
                  <a:close/>
                  <a:moveTo>
                    <a:pt x="12292" y="15272"/>
                  </a:moveTo>
                  <a:cubicBezTo>
                    <a:pt x="12483" y="15714"/>
                    <a:pt x="12693" y="16159"/>
                    <a:pt x="12921" y="16601"/>
                  </a:cubicBezTo>
                  <a:cubicBezTo>
                    <a:pt x="13255" y="17247"/>
                    <a:pt x="13624" y="17882"/>
                    <a:pt x="14024" y="18509"/>
                  </a:cubicBezTo>
                  <a:cubicBezTo>
                    <a:pt x="12839" y="19374"/>
                    <a:pt x="11702" y="20258"/>
                    <a:pt x="10631" y="21152"/>
                  </a:cubicBezTo>
                  <a:cubicBezTo>
                    <a:pt x="10637" y="21124"/>
                    <a:pt x="10641" y="21096"/>
                    <a:pt x="10647" y="21067"/>
                  </a:cubicBezTo>
                  <a:cubicBezTo>
                    <a:pt x="10657" y="21036"/>
                    <a:pt x="10665" y="21005"/>
                    <a:pt x="10672" y="20971"/>
                  </a:cubicBezTo>
                  <a:cubicBezTo>
                    <a:pt x="10682" y="20924"/>
                    <a:pt x="10691" y="20874"/>
                    <a:pt x="10703" y="20826"/>
                  </a:cubicBezTo>
                  <a:cubicBezTo>
                    <a:pt x="10709" y="20796"/>
                    <a:pt x="10715" y="20770"/>
                    <a:pt x="10721" y="20740"/>
                  </a:cubicBezTo>
                  <a:cubicBezTo>
                    <a:pt x="10732" y="20689"/>
                    <a:pt x="10743" y="20637"/>
                    <a:pt x="10756" y="20583"/>
                  </a:cubicBezTo>
                  <a:lnTo>
                    <a:pt x="10772" y="20506"/>
                  </a:lnTo>
                  <a:cubicBezTo>
                    <a:pt x="10785" y="20451"/>
                    <a:pt x="10796" y="20396"/>
                    <a:pt x="10809" y="20340"/>
                  </a:cubicBezTo>
                  <a:cubicBezTo>
                    <a:pt x="10815" y="20318"/>
                    <a:pt x="10818" y="20299"/>
                    <a:pt x="10824" y="20277"/>
                  </a:cubicBezTo>
                  <a:cubicBezTo>
                    <a:pt x="10837" y="20218"/>
                    <a:pt x="10852" y="20156"/>
                    <a:pt x="10865" y="20097"/>
                  </a:cubicBezTo>
                  <a:cubicBezTo>
                    <a:pt x="10868" y="20083"/>
                    <a:pt x="10872" y="20068"/>
                    <a:pt x="10875" y="20052"/>
                  </a:cubicBezTo>
                  <a:cubicBezTo>
                    <a:pt x="10890" y="19986"/>
                    <a:pt x="10906" y="19921"/>
                    <a:pt x="10921" y="19855"/>
                  </a:cubicBezTo>
                  <a:cubicBezTo>
                    <a:pt x="10924" y="19846"/>
                    <a:pt x="10925" y="19839"/>
                    <a:pt x="10927" y="19830"/>
                  </a:cubicBezTo>
                  <a:cubicBezTo>
                    <a:pt x="10943" y="19758"/>
                    <a:pt x="10962" y="19686"/>
                    <a:pt x="10980" y="19615"/>
                  </a:cubicBezTo>
                  <a:cubicBezTo>
                    <a:pt x="10980" y="19611"/>
                    <a:pt x="10982" y="19608"/>
                    <a:pt x="10982" y="19603"/>
                  </a:cubicBezTo>
                  <a:cubicBezTo>
                    <a:pt x="11344" y="18137"/>
                    <a:pt x="11784" y="16684"/>
                    <a:pt x="12292" y="15272"/>
                  </a:cubicBezTo>
                  <a:close/>
                  <a:moveTo>
                    <a:pt x="1225" y="15864"/>
                  </a:moveTo>
                  <a:cubicBezTo>
                    <a:pt x="1194" y="16464"/>
                    <a:pt x="1201" y="17078"/>
                    <a:pt x="1248" y="17699"/>
                  </a:cubicBezTo>
                  <a:cubicBezTo>
                    <a:pt x="1263" y="17897"/>
                    <a:pt x="1284" y="18097"/>
                    <a:pt x="1307" y="18299"/>
                  </a:cubicBezTo>
                  <a:cubicBezTo>
                    <a:pt x="667" y="19431"/>
                    <a:pt x="283" y="20587"/>
                    <a:pt x="161" y="21743"/>
                  </a:cubicBezTo>
                  <a:cubicBezTo>
                    <a:pt x="119" y="21271"/>
                    <a:pt x="98" y="20809"/>
                    <a:pt x="105" y="20359"/>
                  </a:cubicBezTo>
                  <a:cubicBezTo>
                    <a:pt x="108" y="20233"/>
                    <a:pt x="113" y="20112"/>
                    <a:pt x="116" y="19997"/>
                  </a:cubicBezTo>
                  <a:cubicBezTo>
                    <a:pt x="186" y="18450"/>
                    <a:pt x="561" y="17053"/>
                    <a:pt x="1225" y="15864"/>
                  </a:cubicBezTo>
                  <a:close/>
                  <a:moveTo>
                    <a:pt x="19374" y="15073"/>
                  </a:moveTo>
                  <a:cubicBezTo>
                    <a:pt x="20021" y="15489"/>
                    <a:pt x="20656" y="15938"/>
                    <a:pt x="21279" y="16419"/>
                  </a:cubicBezTo>
                  <a:cubicBezTo>
                    <a:pt x="19794" y="18250"/>
                    <a:pt x="18315" y="20152"/>
                    <a:pt x="16904" y="22035"/>
                  </a:cubicBezTo>
                  <a:cubicBezTo>
                    <a:pt x="15876" y="20914"/>
                    <a:pt x="14967" y="19737"/>
                    <a:pt x="14182" y="18521"/>
                  </a:cubicBezTo>
                  <a:cubicBezTo>
                    <a:pt x="15845" y="17312"/>
                    <a:pt x="17597" y="16151"/>
                    <a:pt x="19374" y="15073"/>
                  </a:cubicBezTo>
                  <a:close/>
                  <a:moveTo>
                    <a:pt x="9171" y="11709"/>
                  </a:moveTo>
                  <a:cubicBezTo>
                    <a:pt x="9825" y="11709"/>
                    <a:pt x="10498" y="11761"/>
                    <a:pt x="11188" y="11862"/>
                  </a:cubicBezTo>
                  <a:cubicBezTo>
                    <a:pt x="11419" y="12948"/>
                    <a:pt x="11772" y="14045"/>
                    <a:pt x="12240" y="15147"/>
                  </a:cubicBezTo>
                  <a:cubicBezTo>
                    <a:pt x="12240" y="15148"/>
                    <a:pt x="12237" y="15149"/>
                    <a:pt x="12237" y="15152"/>
                  </a:cubicBezTo>
                  <a:cubicBezTo>
                    <a:pt x="12218" y="15210"/>
                    <a:pt x="12196" y="15269"/>
                    <a:pt x="12175" y="15325"/>
                  </a:cubicBezTo>
                  <a:lnTo>
                    <a:pt x="12153" y="15385"/>
                  </a:lnTo>
                  <a:lnTo>
                    <a:pt x="12093" y="15557"/>
                  </a:lnTo>
                  <a:cubicBezTo>
                    <a:pt x="12086" y="15579"/>
                    <a:pt x="12078" y="15601"/>
                    <a:pt x="12068" y="15623"/>
                  </a:cubicBezTo>
                  <a:cubicBezTo>
                    <a:pt x="12049" y="15678"/>
                    <a:pt x="12030" y="15733"/>
                    <a:pt x="12012" y="15788"/>
                  </a:cubicBezTo>
                  <a:cubicBezTo>
                    <a:pt x="12005" y="15810"/>
                    <a:pt x="11997" y="15835"/>
                    <a:pt x="11987" y="15857"/>
                  </a:cubicBezTo>
                  <a:cubicBezTo>
                    <a:pt x="11969" y="15911"/>
                    <a:pt x="11949" y="15967"/>
                    <a:pt x="11931" y="16023"/>
                  </a:cubicBezTo>
                  <a:lnTo>
                    <a:pt x="11909" y="16089"/>
                  </a:lnTo>
                  <a:cubicBezTo>
                    <a:pt x="11890" y="16145"/>
                    <a:pt x="11869" y="16203"/>
                    <a:pt x="11852" y="16259"/>
                  </a:cubicBezTo>
                  <a:cubicBezTo>
                    <a:pt x="11844" y="16284"/>
                    <a:pt x="11836" y="16309"/>
                    <a:pt x="11828" y="16332"/>
                  </a:cubicBezTo>
                  <a:cubicBezTo>
                    <a:pt x="11809" y="16386"/>
                    <a:pt x="11793" y="16439"/>
                    <a:pt x="11774" y="16494"/>
                  </a:cubicBezTo>
                  <a:cubicBezTo>
                    <a:pt x="11765" y="16520"/>
                    <a:pt x="11758" y="16545"/>
                    <a:pt x="11750" y="16572"/>
                  </a:cubicBezTo>
                  <a:cubicBezTo>
                    <a:pt x="11734" y="16625"/>
                    <a:pt x="11715" y="16678"/>
                    <a:pt x="11699" y="16732"/>
                  </a:cubicBezTo>
                  <a:cubicBezTo>
                    <a:pt x="11690" y="16757"/>
                    <a:pt x="11683" y="16785"/>
                    <a:pt x="11674" y="16810"/>
                  </a:cubicBezTo>
                  <a:cubicBezTo>
                    <a:pt x="11656" y="16865"/>
                    <a:pt x="11640" y="16916"/>
                    <a:pt x="11624" y="16969"/>
                  </a:cubicBezTo>
                  <a:cubicBezTo>
                    <a:pt x="11615" y="17000"/>
                    <a:pt x="11605" y="17029"/>
                    <a:pt x="11596" y="17060"/>
                  </a:cubicBezTo>
                  <a:cubicBezTo>
                    <a:pt x="11581" y="17109"/>
                    <a:pt x="11566" y="17159"/>
                    <a:pt x="11550" y="17206"/>
                  </a:cubicBezTo>
                  <a:cubicBezTo>
                    <a:pt x="11538" y="17243"/>
                    <a:pt x="11528" y="17279"/>
                    <a:pt x="11516" y="17315"/>
                  </a:cubicBezTo>
                  <a:cubicBezTo>
                    <a:pt x="11505" y="17357"/>
                    <a:pt x="11491" y="17401"/>
                    <a:pt x="11478" y="17443"/>
                  </a:cubicBezTo>
                  <a:cubicBezTo>
                    <a:pt x="11463" y="17490"/>
                    <a:pt x="11450" y="17537"/>
                    <a:pt x="11436" y="17582"/>
                  </a:cubicBezTo>
                  <a:cubicBezTo>
                    <a:pt x="11427" y="17616"/>
                    <a:pt x="11416" y="17647"/>
                    <a:pt x="11406" y="17681"/>
                  </a:cubicBezTo>
                  <a:cubicBezTo>
                    <a:pt x="11390" y="17737"/>
                    <a:pt x="11374" y="17793"/>
                    <a:pt x="11358" y="17850"/>
                  </a:cubicBezTo>
                  <a:cubicBezTo>
                    <a:pt x="11350" y="17874"/>
                    <a:pt x="11344" y="17896"/>
                    <a:pt x="11337" y="17919"/>
                  </a:cubicBezTo>
                  <a:cubicBezTo>
                    <a:pt x="11199" y="18397"/>
                    <a:pt x="11068" y="18880"/>
                    <a:pt x="10947" y="19362"/>
                  </a:cubicBezTo>
                  <a:cubicBezTo>
                    <a:pt x="10946" y="19368"/>
                    <a:pt x="10946" y="19372"/>
                    <a:pt x="10943" y="19377"/>
                  </a:cubicBezTo>
                  <a:cubicBezTo>
                    <a:pt x="10925" y="19453"/>
                    <a:pt x="10905" y="19528"/>
                    <a:pt x="10887" y="19605"/>
                  </a:cubicBezTo>
                  <a:cubicBezTo>
                    <a:pt x="10884" y="19611"/>
                    <a:pt x="10884" y="19617"/>
                    <a:pt x="10882" y="19622"/>
                  </a:cubicBezTo>
                  <a:lnTo>
                    <a:pt x="10828" y="19847"/>
                  </a:lnTo>
                  <a:lnTo>
                    <a:pt x="10822" y="19870"/>
                  </a:lnTo>
                  <a:cubicBezTo>
                    <a:pt x="10803" y="19943"/>
                    <a:pt x="10787" y="20017"/>
                    <a:pt x="10771" y="20090"/>
                  </a:cubicBezTo>
                  <a:cubicBezTo>
                    <a:pt x="10769" y="20100"/>
                    <a:pt x="10766" y="20109"/>
                    <a:pt x="10765" y="20117"/>
                  </a:cubicBezTo>
                  <a:lnTo>
                    <a:pt x="10715" y="20331"/>
                  </a:lnTo>
                  <a:lnTo>
                    <a:pt x="10710" y="20359"/>
                  </a:lnTo>
                  <a:cubicBezTo>
                    <a:pt x="10693" y="20430"/>
                    <a:pt x="10677" y="20502"/>
                    <a:pt x="10662" y="20574"/>
                  </a:cubicBezTo>
                  <a:cubicBezTo>
                    <a:pt x="10660" y="20583"/>
                    <a:pt x="10659" y="20595"/>
                    <a:pt x="10654" y="20603"/>
                  </a:cubicBezTo>
                  <a:cubicBezTo>
                    <a:pt x="10638" y="20674"/>
                    <a:pt x="10624" y="20745"/>
                    <a:pt x="10609" y="20815"/>
                  </a:cubicBezTo>
                  <a:cubicBezTo>
                    <a:pt x="10607" y="20826"/>
                    <a:pt x="10604" y="20837"/>
                    <a:pt x="10602" y="20848"/>
                  </a:cubicBezTo>
                  <a:lnTo>
                    <a:pt x="10557" y="21058"/>
                  </a:lnTo>
                  <a:cubicBezTo>
                    <a:pt x="10556" y="21068"/>
                    <a:pt x="10552" y="21080"/>
                    <a:pt x="10550" y="21092"/>
                  </a:cubicBezTo>
                  <a:cubicBezTo>
                    <a:pt x="10538" y="21148"/>
                    <a:pt x="10527" y="21202"/>
                    <a:pt x="10515" y="21258"/>
                  </a:cubicBezTo>
                  <a:cubicBezTo>
                    <a:pt x="10176" y="21543"/>
                    <a:pt x="9844" y="21827"/>
                    <a:pt x="9520" y="22113"/>
                  </a:cubicBezTo>
                  <a:cubicBezTo>
                    <a:pt x="8941" y="21998"/>
                    <a:pt x="8382" y="21941"/>
                    <a:pt x="7843" y="21941"/>
                  </a:cubicBezTo>
                  <a:cubicBezTo>
                    <a:pt x="7489" y="21941"/>
                    <a:pt x="7143" y="21966"/>
                    <a:pt x="6808" y="22016"/>
                  </a:cubicBezTo>
                  <a:cubicBezTo>
                    <a:pt x="6552" y="22054"/>
                    <a:pt x="6307" y="22105"/>
                    <a:pt x="6070" y="22171"/>
                  </a:cubicBezTo>
                  <a:cubicBezTo>
                    <a:pt x="5527" y="19264"/>
                    <a:pt x="5446" y="16344"/>
                    <a:pt x="5827" y="13624"/>
                  </a:cubicBezTo>
                  <a:cubicBezTo>
                    <a:pt x="5836" y="13618"/>
                    <a:pt x="5843" y="13611"/>
                    <a:pt x="5852" y="13605"/>
                  </a:cubicBezTo>
                  <a:cubicBezTo>
                    <a:pt x="5867" y="13587"/>
                    <a:pt x="5884" y="13577"/>
                    <a:pt x="5901" y="13564"/>
                  </a:cubicBezTo>
                  <a:cubicBezTo>
                    <a:pt x="5977" y="13508"/>
                    <a:pt x="6057" y="13451"/>
                    <a:pt x="6136" y="13398"/>
                  </a:cubicBezTo>
                  <a:cubicBezTo>
                    <a:pt x="6137" y="13398"/>
                    <a:pt x="6137" y="13396"/>
                    <a:pt x="6139" y="13396"/>
                  </a:cubicBezTo>
                  <a:cubicBezTo>
                    <a:pt x="6220" y="13339"/>
                    <a:pt x="6302" y="13284"/>
                    <a:pt x="6385" y="13229"/>
                  </a:cubicBezTo>
                  <a:cubicBezTo>
                    <a:pt x="6401" y="13218"/>
                    <a:pt x="6418" y="13206"/>
                    <a:pt x="6436" y="13193"/>
                  </a:cubicBezTo>
                  <a:cubicBezTo>
                    <a:pt x="6514" y="13140"/>
                    <a:pt x="6592" y="13089"/>
                    <a:pt x="6673" y="13037"/>
                  </a:cubicBezTo>
                  <a:cubicBezTo>
                    <a:pt x="6676" y="13036"/>
                    <a:pt x="6680" y="13031"/>
                    <a:pt x="6683" y="13030"/>
                  </a:cubicBezTo>
                  <a:cubicBezTo>
                    <a:pt x="6767" y="12976"/>
                    <a:pt x="6851" y="12923"/>
                    <a:pt x="6936" y="12868"/>
                  </a:cubicBezTo>
                  <a:cubicBezTo>
                    <a:pt x="6954" y="12858"/>
                    <a:pt x="6970" y="12846"/>
                    <a:pt x="6989" y="12836"/>
                  </a:cubicBezTo>
                  <a:cubicBezTo>
                    <a:pt x="7068" y="12786"/>
                    <a:pt x="7146" y="12737"/>
                    <a:pt x="7226" y="12689"/>
                  </a:cubicBezTo>
                  <a:cubicBezTo>
                    <a:pt x="7233" y="12684"/>
                    <a:pt x="7239" y="12681"/>
                    <a:pt x="7246" y="12675"/>
                  </a:cubicBezTo>
                  <a:cubicBezTo>
                    <a:pt x="7332" y="12624"/>
                    <a:pt x="7417" y="12571"/>
                    <a:pt x="7505" y="12521"/>
                  </a:cubicBezTo>
                  <a:cubicBezTo>
                    <a:pt x="7524" y="12511"/>
                    <a:pt x="7541" y="12500"/>
                    <a:pt x="7558" y="12490"/>
                  </a:cubicBezTo>
                  <a:cubicBezTo>
                    <a:pt x="7638" y="12445"/>
                    <a:pt x="7717" y="12397"/>
                    <a:pt x="7798" y="12352"/>
                  </a:cubicBezTo>
                  <a:cubicBezTo>
                    <a:pt x="7807" y="12346"/>
                    <a:pt x="7816" y="12342"/>
                    <a:pt x="7826" y="12337"/>
                  </a:cubicBezTo>
                  <a:lnTo>
                    <a:pt x="8089" y="12189"/>
                  </a:lnTo>
                  <a:cubicBezTo>
                    <a:pt x="8108" y="12180"/>
                    <a:pt x="8126" y="12168"/>
                    <a:pt x="8144" y="12159"/>
                  </a:cubicBezTo>
                  <a:cubicBezTo>
                    <a:pt x="8222" y="12115"/>
                    <a:pt x="8303" y="12071"/>
                    <a:pt x="8382" y="12028"/>
                  </a:cubicBezTo>
                  <a:cubicBezTo>
                    <a:pt x="8394" y="12022"/>
                    <a:pt x="8404" y="12015"/>
                    <a:pt x="8416" y="12009"/>
                  </a:cubicBezTo>
                  <a:lnTo>
                    <a:pt x="8685" y="11867"/>
                  </a:lnTo>
                  <a:lnTo>
                    <a:pt x="8741" y="11839"/>
                  </a:lnTo>
                  <a:cubicBezTo>
                    <a:pt x="8822" y="11796"/>
                    <a:pt x="8903" y="11756"/>
                    <a:pt x="8984" y="11715"/>
                  </a:cubicBezTo>
                  <a:cubicBezTo>
                    <a:pt x="8986" y="11714"/>
                    <a:pt x="8989" y="11712"/>
                    <a:pt x="8992" y="11711"/>
                  </a:cubicBezTo>
                  <a:cubicBezTo>
                    <a:pt x="9052" y="11710"/>
                    <a:pt x="9111" y="11709"/>
                    <a:pt x="9171" y="11709"/>
                  </a:cubicBezTo>
                  <a:close/>
                  <a:moveTo>
                    <a:pt x="10481" y="21407"/>
                  </a:moveTo>
                  <a:cubicBezTo>
                    <a:pt x="10471" y="21451"/>
                    <a:pt x="10462" y="21493"/>
                    <a:pt x="10454" y="21537"/>
                  </a:cubicBezTo>
                  <a:cubicBezTo>
                    <a:pt x="10453" y="21551"/>
                    <a:pt x="10449" y="21561"/>
                    <a:pt x="10447" y="21574"/>
                  </a:cubicBezTo>
                  <a:cubicBezTo>
                    <a:pt x="10434" y="21642"/>
                    <a:pt x="10419" y="21713"/>
                    <a:pt x="10407" y="21780"/>
                  </a:cubicBezTo>
                  <a:cubicBezTo>
                    <a:pt x="10404" y="21793"/>
                    <a:pt x="10401" y="21807"/>
                    <a:pt x="10400" y="21818"/>
                  </a:cubicBezTo>
                  <a:lnTo>
                    <a:pt x="10360" y="22023"/>
                  </a:lnTo>
                  <a:cubicBezTo>
                    <a:pt x="10359" y="22036"/>
                    <a:pt x="10356" y="22049"/>
                    <a:pt x="10353" y="22061"/>
                  </a:cubicBezTo>
                  <a:cubicBezTo>
                    <a:pt x="10341" y="22130"/>
                    <a:pt x="10328" y="22198"/>
                    <a:pt x="10316" y="22266"/>
                  </a:cubicBezTo>
                  <a:cubicBezTo>
                    <a:pt x="10315" y="22277"/>
                    <a:pt x="10313" y="22286"/>
                    <a:pt x="10312" y="22296"/>
                  </a:cubicBezTo>
                  <a:cubicBezTo>
                    <a:pt x="10085" y="22235"/>
                    <a:pt x="9860" y="22179"/>
                    <a:pt x="9638" y="22132"/>
                  </a:cubicBezTo>
                  <a:cubicBezTo>
                    <a:pt x="9915" y="21890"/>
                    <a:pt x="10196" y="21649"/>
                    <a:pt x="10481" y="21407"/>
                  </a:cubicBezTo>
                  <a:close/>
                  <a:moveTo>
                    <a:pt x="5709" y="13699"/>
                  </a:moveTo>
                  <a:cubicBezTo>
                    <a:pt x="5342" y="16406"/>
                    <a:pt x="5428" y="19308"/>
                    <a:pt x="5967" y="22195"/>
                  </a:cubicBezTo>
                  <a:cubicBezTo>
                    <a:pt x="5767" y="22254"/>
                    <a:pt x="5576" y="22324"/>
                    <a:pt x="5389" y="22404"/>
                  </a:cubicBezTo>
                  <a:cubicBezTo>
                    <a:pt x="5374" y="22374"/>
                    <a:pt x="5359" y="22346"/>
                    <a:pt x="5348" y="22317"/>
                  </a:cubicBezTo>
                  <a:cubicBezTo>
                    <a:pt x="5333" y="22274"/>
                    <a:pt x="5312" y="22236"/>
                    <a:pt x="5292" y="22196"/>
                  </a:cubicBezTo>
                  <a:cubicBezTo>
                    <a:pt x="5273" y="22161"/>
                    <a:pt x="5256" y="22124"/>
                    <a:pt x="5240" y="22089"/>
                  </a:cubicBezTo>
                  <a:cubicBezTo>
                    <a:pt x="5221" y="22052"/>
                    <a:pt x="5205" y="22017"/>
                    <a:pt x="5187" y="21980"/>
                  </a:cubicBezTo>
                  <a:cubicBezTo>
                    <a:pt x="5168" y="21943"/>
                    <a:pt x="5152" y="21907"/>
                    <a:pt x="5134" y="21868"/>
                  </a:cubicBezTo>
                  <a:cubicBezTo>
                    <a:pt x="5117" y="21833"/>
                    <a:pt x="5100" y="21801"/>
                    <a:pt x="5084" y="21765"/>
                  </a:cubicBezTo>
                  <a:cubicBezTo>
                    <a:pt x="5065" y="21727"/>
                    <a:pt x="5049" y="21690"/>
                    <a:pt x="5031" y="21651"/>
                  </a:cubicBezTo>
                  <a:cubicBezTo>
                    <a:pt x="5017" y="21618"/>
                    <a:pt x="4999" y="21583"/>
                    <a:pt x="4984" y="21551"/>
                  </a:cubicBezTo>
                  <a:cubicBezTo>
                    <a:pt x="4967" y="21511"/>
                    <a:pt x="4950" y="21471"/>
                    <a:pt x="4931" y="21433"/>
                  </a:cubicBezTo>
                  <a:cubicBezTo>
                    <a:pt x="4917" y="21402"/>
                    <a:pt x="4902" y="21368"/>
                    <a:pt x="4887" y="21337"/>
                  </a:cubicBezTo>
                  <a:cubicBezTo>
                    <a:pt x="4870" y="21296"/>
                    <a:pt x="4850" y="21257"/>
                    <a:pt x="4834" y="21215"/>
                  </a:cubicBezTo>
                  <a:cubicBezTo>
                    <a:pt x="4821" y="21184"/>
                    <a:pt x="4806" y="21155"/>
                    <a:pt x="4793" y="21124"/>
                  </a:cubicBezTo>
                  <a:cubicBezTo>
                    <a:pt x="4775" y="21083"/>
                    <a:pt x="4759" y="21042"/>
                    <a:pt x="4740" y="21001"/>
                  </a:cubicBezTo>
                  <a:cubicBezTo>
                    <a:pt x="4727" y="20970"/>
                    <a:pt x="4715" y="20940"/>
                    <a:pt x="4702" y="20909"/>
                  </a:cubicBezTo>
                  <a:cubicBezTo>
                    <a:pt x="4683" y="20867"/>
                    <a:pt x="4667" y="20826"/>
                    <a:pt x="4650" y="20784"/>
                  </a:cubicBezTo>
                  <a:cubicBezTo>
                    <a:pt x="4637" y="20754"/>
                    <a:pt x="4624" y="20726"/>
                    <a:pt x="4614" y="20695"/>
                  </a:cubicBezTo>
                  <a:cubicBezTo>
                    <a:pt x="4594" y="20652"/>
                    <a:pt x="4578" y="20609"/>
                    <a:pt x="4561" y="20567"/>
                  </a:cubicBezTo>
                  <a:cubicBezTo>
                    <a:pt x="4549" y="20539"/>
                    <a:pt x="4539" y="20509"/>
                    <a:pt x="4525" y="20481"/>
                  </a:cubicBezTo>
                  <a:cubicBezTo>
                    <a:pt x="4509" y="20437"/>
                    <a:pt x="4490" y="20396"/>
                    <a:pt x="4474" y="20352"/>
                  </a:cubicBezTo>
                  <a:cubicBezTo>
                    <a:pt x="4462" y="20324"/>
                    <a:pt x="4452" y="20296"/>
                    <a:pt x="4440" y="20267"/>
                  </a:cubicBezTo>
                  <a:cubicBezTo>
                    <a:pt x="4424" y="20224"/>
                    <a:pt x="4408" y="20180"/>
                    <a:pt x="4391" y="20139"/>
                  </a:cubicBezTo>
                  <a:cubicBezTo>
                    <a:pt x="4380" y="20111"/>
                    <a:pt x="4369" y="20081"/>
                    <a:pt x="4358" y="20053"/>
                  </a:cubicBezTo>
                  <a:cubicBezTo>
                    <a:pt x="4341" y="20011"/>
                    <a:pt x="4327" y="19967"/>
                    <a:pt x="4311" y="19925"/>
                  </a:cubicBezTo>
                  <a:cubicBezTo>
                    <a:pt x="4299" y="19897"/>
                    <a:pt x="4290" y="19868"/>
                    <a:pt x="4278" y="19840"/>
                  </a:cubicBezTo>
                  <a:cubicBezTo>
                    <a:pt x="4264" y="19797"/>
                    <a:pt x="4247" y="19753"/>
                    <a:pt x="4233" y="19712"/>
                  </a:cubicBezTo>
                  <a:cubicBezTo>
                    <a:pt x="4222" y="19684"/>
                    <a:pt x="4212" y="19655"/>
                    <a:pt x="4202" y="19627"/>
                  </a:cubicBezTo>
                  <a:lnTo>
                    <a:pt x="4158" y="19500"/>
                  </a:lnTo>
                  <a:cubicBezTo>
                    <a:pt x="4149" y="19471"/>
                    <a:pt x="4137" y="19441"/>
                    <a:pt x="4128" y="19414"/>
                  </a:cubicBezTo>
                  <a:cubicBezTo>
                    <a:pt x="4113" y="19371"/>
                    <a:pt x="4100" y="19330"/>
                    <a:pt x="4086" y="19289"/>
                  </a:cubicBezTo>
                  <a:cubicBezTo>
                    <a:pt x="4077" y="19259"/>
                    <a:pt x="4065" y="19230"/>
                    <a:pt x="4056" y="19200"/>
                  </a:cubicBezTo>
                  <a:cubicBezTo>
                    <a:pt x="4043" y="19158"/>
                    <a:pt x="4028" y="19118"/>
                    <a:pt x="4016" y="19075"/>
                  </a:cubicBezTo>
                  <a:lnTo>
                    <a:pt x="3988" y="18987"/>
                  </a:lnTo>
                  <a:cubicBezTo>
                    <a:pt x="3975" y="18947"/>
                    <a:pt x="3962" y="18905"/>
                    <a:pt x="3950" y="18863"/>
                  </a:cubicBezTo>
                  <a:cubicBezTo>
                    <a:pt x="3940" y="18834"/>
                    <a:pt x="3931" y="18803"/>
                    <a:pt x="3922" y="18774"/>
                  </a:cubicBezTo>
                  <a:cubicBezTo>
                    <a:pt x="3909" y="18734"/>
                    <a:pt x="3899" y="18693"/>
                    <a:pt x="3885" y="18653"/>
                  </a:cubicBezTo>
                  <a:cubicBezTo>
                    <a:pt x="3877" y="18624"/>
                    <a:pt x="3866" y="18591"/>
                    <a:pt x="3858" y="18562"/>
                  </a:cubicBezTo>
                  <a:cubicBezTo>
                    <a:pt x="3847" y="18522"/>
                    <a:pt x="3835" y="18484"/>
                    <a:pt x="3822" y="18443"/>
                  </a:cubicBezTo>
                  <a:cubicBezTo>
                    <a:pt x="3813" y="18412"/>
                    <a:pt x="3805" y="18381"/>
                    <a:pt x="3797" y="18349"/>
                  </a:cubicBezTo>
                  <a:cubicBezTo>
                    <a:pt x="3785" y="18310"/>
                    <a:pt x="3775" y="18271"/>
                    <a:pt x="3763" y="18231"/>
                  </a:cubicBezTo>
                  <a:cubicBezTo>
                    <a:pt x="3755" y="18200"/>
                    <a:pt x="3747" y="18169"/>
                    <a:pt x="3738" y="18138"/>
                  </a:cubicBezTo>
                  <a:cubicBezTo>
                    <a:pt x="3727" y="18099"/>
                    <a:pt x="3718" y="18059"/>
                    <a:pt x="3708" y="18021"/>
                  </a:cubicBezTo>
                  <a:cubicBezTo>
                    <a:pt x="3700" y="17988"/>
                    <a:pt x="3690" y="17957"/>
                    <a:pt x="3683" y="17926"/>
                  </a:cubicBezTo>
                  <a:cubicBezTo>
                    <a:pt x="3674" y="17888"/>
                    <a:pt x="3663" y="17849"/>
                    <a:pt x="3653" y="17810"/>
                  </a:cubicBezTo>
                  <a:cubicBezTo>
                    <a:pt x="3646" y="17779"/>
                    <a:pt x="3637" y="17746"/>
                    <a:pt x="3630" y="17715"/>
                  </a:cubicBezTo>
                  <a:cubicBezTo>
                    <a:pt x="3621" y="17676"/>
                    <a:pt x="3612" y="17640"/>
                    <a:pt x="3602" y="17601"/>
                  </a:cubicBezTo>
                  <a:cubicBezTo>
                    <a:pt x="3594" y="17568"/>
                    <a:pt x="3585" y="17535"/>
                    <a:pt x="3578" y="17501"/>
                  </a:cubicBezTo>
                  <a:cubicBezTo>
                    <a:pt x="3569" y="17465"/>
                    <a:pt x="3562" y="17428"/>
                    <a:pt x="3553" y="17391"/>
                  </a:cubicBezTo>
                  <a:lnTo>
                    <a:pt x="3531" y="17293"/>
                  </a:lnTo>
                  <a:cubicBezTo>
                    <a:pt x="3524" y="17256"/>
                    <a:pt x="3516" y="17220"/>
                    <a:pt x="3506" y="17184"/>
                  </a:cubicBezTo>
                  <a:cubicBezTo>
                    <a:pt x="3499" y="17148"/>
                    <a:pt x="3491" y="17116"/>
                    <a:pt x="3484" y="17081"/>
                  </a:cubicBezTo>
                  <a:cubicBezTo>
                    <a:pt x="3477" y="17045"/>
                    <a:pt x="3469" y="17009"/>
                    <a:pt x="3462" y="16973"/>
                  </a:cubicBezTo>
                  <a:cubicBezTo>
                    <a:pt x="3455" y="16940"/>
                    <a:pt x="3447" y="16904"/>
                    <a:pt x="3443" y="16869"/>
                  </a:cubicBezTo>
                  <a:cubicBezTo>
                    <a:pt x="3435" y="16834"/>
                    <a:pt x="3430" y="16800"/>
                    <a:pt x="3422" y="16765"/>
                  </a:cubicBezTo>
                  <a:cubicBezTo>
                    <a:pt x="3415" y="16729"/>
                    <a:pt x="3409" y="16694"/>
                    <a:pt x="3402" y="16660"/>
                  </a:cubicBezTo>
                  <a:cubicBezTo>
                    <a:pt x="3396" y="16625"/>
                    <a:pt x="3388" y="16591"/>
                    <a:pt x="3384" y="16557"/>
                  </a:cubicBezTo>
                  <a:cubicBezTo>
                    <a:pt x="3378" y="16522"/>
                    <a:pt x="3371" y="16485"/>
                    <a:pt x="3365" y="16450"/>
                  </a:cubicBezTo>
                  <a:cubicBezTo>
                    <a:pt x="3359" y="16417"/>
                    <a:pt x="3355" y="16382"/>
                    <a:pt x="3349" y="16348"/>
                  </a:cubicBezTo>
                  <a:cubicBezTo>
                    <a:pt x="3343" y="16311"/>
                    <a:pt x="3335" y="16278"/>
                    <a:pt x="3330" y="16241"/>
                  </a:cubicBezTo>
                  <a:cubicBezTo>
                    <a:pt x="3325" y="16207"/>
                    <a:pt x="3321" y="16175"/>
                    <a:pt x="3315" y="16141"/>
                  </a:cubicBezTo>
                  <a:lnTo>
                    <a:pt x="3299" y="16031"/>
                  </a:lnTo>
                  <a:cubicBezTo>
                    <a:pt x="3293" y="16000"/>
                    <a:pt x="3290" y="15966"/>
                    <a:pt x="3285" y="15935"/>
                  </a:cubicBezTo>
                  <a:cubicBezTo>
                    <a:pt x="3281" y="15903"/>
                    <a:pt x="3277" y="15867"/>
                    <a:pt x="3271" y="15833"/>
                  </a:cubicBezTo>
                  <a:cubicBezTo>
                    <a:pt x="3278" y="15826"/>
                    <a:pt x="3285" y="15819"/>
                    <a:pt x="3291" y="15811"/>
                  </a:cubicBezTo>
                  <a:cubicBezTo>
                    <a:pt x="3344" y="15755"/>
                    <a:pt x="3400" y="15700"/>
                    <a:pt x="3455" y="15642"/>
                  </a:cubicBezTo>
                  <a:cubicBezTo>
                    <a:pt x="3469" y="15626"/>
                    <a:pt x="3487" y="15611"/>
                    <a:pt x="3503" y="15595"/>
                  </a:cubicBezTo>
                  <a:cubicBezTo>
                    <a:pt x="3565" y="15530"/>
                    <a:pt x="3630" y="15469"/>
                    <a:pt x="3694" y="15404"/>
                  </a:cubicBezTo>
                  <a:cubicBezTo>
                    <a:pt x="3702" y="15397"/>
                    <a:pt x="3709" y="15391"/>
                    <a:pt x="3715" y="15383"/>
                  </a:cubicBezTo>
                  <a:cubicBezTo>
                    <a:pt x="3774" y="15326"/>
                    <a:pt x="3834" y="15267"/>
                    <a:pt x="3893" y="15211"/>
                  </a:cubicBezTo>
                  <a:cubicBezTo>
                    <a:pt x="3909" y="15197"/>
                    <a:pt x="3924" y="15182"/>
                    <a:pt x="3940" y="15167"/>
                  </a:cubicBezTo>
                  <a:cubicBezTo>
                    <a:pt x="4006" y="15104"/>
                    <a:pt x="4075" y="15042"/>
                    <a:pt x="4143" y="14979"/>
                  </a:cubicBezTo>
                  <a:cubicBezTo>
                    <a:pt x="4146" y="14976"/>
                    <a:pt x="4150" y="14972"/>
                    <a:pt x="4156" y="14969"/>
                  </a:cubicBezTo>
                  <a:cubicBezTo>
                    <a:pt x="4219" y="14910"/>
                    <a:pt x="4286" y="14851"/>
                    <a:pt x="4352" y="14792"/>
                  </a:cubicBezTo>
                  <a:cubicBezTo>
                    <a:pt x="4369" y="14777"/>
                    <a:pt x="4384" y="14764"/>
                    <a:pt x="4400" y="14749"/>
                  </a:cubicBezTo>
                  <a:cubicBezTo>
                    <a:pt x="4469" y="14686"/>
                    <a:pt x="4542" y="14626"/>
                    <a:pt x="4614" y="14566"/>
                  </a:cubicBezTo>
                  <a:cubicBezTo>
                    <a:pt x="4614" y="14566"/>
                    <a:pt x="4615" y="14566"/>
                    <a:pt x="4615" y="14564"/>
                  </a:cubicBezTo>
                  <a:cubicBezTo>
                    <a:pt x="4687" y="14502"/>
                    <a:pt x="4759" y="14443"/>
                    <a:pt x="4830" y="14383"/>
                  </a:cubicBezTo>
                  <a:cubicBezTo>
                    <a:pt x="4847" y="14370"/>
                    <a:pt x="4864" y="14358"/>
                    <a:pt x="4878" y="14343"/>
                  </a:cubicBezTo>
                  <a:cubicBezTo>
                    <a:pt x="5025" y="14223"/>
                    <a:pt x="5174" y="14104"/>
                    <a:pt x="5327" y="13986"/>
                  </a:cubicBezTo>
                  <a:lnTo>
                    <a:pt x="5377" y="13948"/>
                  </a:lnTo>
                  <a:cubicBezTo>
                    <a:pt x="5484" y="13865"/>
                    <a:pt x="5598" y="13782"/>
                    <a:pt x="5709" y="13699"/>
                  </a:cubicBezTo>
                  <a:close/>
                  <a:moveTo>
                    <a:pt x="26646" y="16909"/>
                  </a:moveTo>
                  <a:cubicBezTo>
                    <a:pt x="28065" y="18006"/>
                    <a:pt x="29621" y="18821"/>
                    <a:pt x="31192" y="19272"/>
                  </a:cubicBezTo>
                  <a:cubicBezTo>
                    <a:pt x="31191" y="19287"/>
                    <a:pt x="31186" y="19302"/>
                    <a:pt x="31185" y="19316"/>
                  </a:cubicBezTo>
                  <a:cubicBezTo>
                    <a:pt x="31176" y="19361"/>
                    <a:pt x="31169" y="19403"/>
                    <a:pt x="31161" y="19446"/>
                  </a:cubicBezTo>
                  <a:lnTo>
                    <a:pt x="31139" y="19561"/>
                  </a:lnTo>
                  <a:lnTo>
                    <a:pt x="31117" y="19683"/>
                  </a:lnTo>
                  <a:lnTo>
                    <a:pt x="31095" y="19803"/>
                  </a:lnTo>
                  <a:cubicBezTo>
                    <a:pt x="31088" y="19840"/>
                    <a:pt x="31081" y="19880"/>
                    <a:pt x="31073" y="19917"/>
                  </a:cubicBezTo>
                  <a:cubicBezTo>
                    <a:pt x="31063" y="19958"/>
                    <a:pt x="31056" y="20002"/>
                    <a:pt x="31047" y="20045"/>
                  </a:cubicBezTo>
                  <a:cubicBezTo>
                    <a:pt x="31039" y="20080"/>
                    <a:pt x="31032" y="20115"/>
                    <a:pt x="31026" y="20148"/>
                  </a:cubicBezTo>
                  <a:lnTo>
                    <a:pt x="31000" y="20286"/>
                  </a:lnTo>
                  <a:lnTo>
                    <a:pt x="31000" y="20289"/>
                  </a:lnTo>
                  <a:cubicBezTo>
                    <a:pt x="29905" y="21207"/>
                    <a:pt x="28737" y="22117"/>
                    <a:pt x="27521" y="23002"/>
                  </a:cubicBezTo>
                  <a:cubicBezTo>
                    <a:pt x="26731" y="21785"/>
                    <a:pt x="25818" y="20605"/>
                    <a:pt x="24788" y="19484"/>
                  </a:cubicBezTo>
                  <a:cubicBezTo>
                    <a:pt x="24782" y="19477"/>
                    <a:pt x="24775" y="19471"/>
                    <a:pt x="24770" y="19464"/>
                  </a:cubicBezTo>
                  <a:cubicBezTo>
                    <a:pt x="25412" y="18605"/>
                    <a:pt x="26040" y="17750"/>
                    <a:pt x="26646" y="16909"/>
                  </a:cubicBezTo>
                  <a:close/>
                  <a:moveTo>
                    <a:pt x="39067" y="13551"/>
                  </a:moveTo>
                  <a:lnTo>
                    <a:pt x="39067" y="13551"/>
                  </a:lnTo>
                  <a:cubicBezTo>
                    <a:pt x="39082" y="13565"/>
                    <a:pt x="39097" y="13582"/>
                    <a:pt x="39109" y="13596"/>
                  </a:cubicBezTo>
                  <a:cubicBezTo>
                    <a:pt x="39126" y="13614"/>
                    <a:pt x="39141" y="13632"/>
                    <a:pt x="39157" y="13648"/>
                  </a:cubicBezTo>
                  <a:cubicBezTo>
                    <a:pt x="39182" y="13676"/>
                    <a:pt x="39207" y="13705"/>
                    <a:pt x="39232" y="13733"/>
                  </a:cubicBezTo>
                  <a:cubicBezTo>
                    <a:pt x="39247" y="13749"/>
                    <a:pt x="39263" y="13768"/>
                    <a:pt x="39278" y="13785"/>
                  </a:cubicBezTo>
                  <a:cubicBezTo>
                    <a:pt x="39304" y="13812"/>
                    <a:pt x="39328" y="13842"/>
                    <a:pt x="39351" y="13871"/>
                  </a:cubicBezTo>
                  <a:cubicBezTo>
                    <a:pt x="39366" y="13887"/>
                    <a:pt x="39381" y="13905"/>
                    <a:pt x="39395" y="13923"/>
                  </a:cubicBezTo>
                  <a:cubicBezTo>
                    <a:pt x="39420" y="13952"/>
                    <a:pt x="39444" y="13979"/>
                    <a:pt x="39467" y="14008"/>
                  </a:cubicBezTo>
                  <a:cubicBezTo>
                    <a:pt x="39482" y="14027"/>
                    <a:pt x="39497" y="14043"/>
                    <a:pt x="39512" y="14063"/>
                  </a:cubicBezTo>
                  <a:cubicBezTo>
                    <a:pt x="39535" y="14092"/>
                    <a:pt x="39557" y="14118"/>
                    <a:pt x="39582" y="14148"/>
                  </a:cubicBezTo>
                  <a:cubicBezTo>
                    <a:pt x="39597" y="14167"/>
                    <a:pt x="39612" y="14183"/>
                    <a:pt x="39623" y="14202"/>
                  </a:cubicBezTo>
                  <a:cubicBezTo>
                    <a:pt x="39645" y="14232"/>
                    <a:pt x="39667" y="14261"/>
                    <a:pt x="39692" y="14290"/>
                  </a:cubicBezTo>
                  <a:cubicBezTo>
                    <a:pt x="39707" y="14308"/>
                    <a:pt x="39719" y="14327"/>
                    <a:pt x="39734" y="14345"/>
                  </a:cubicBezTo>
                  <a:cubicBezTo>
                    <a:pt x="39756" y="14374"/>
                    <a:pt x="39778" y="14404"/>
                    <a:pt x="39798" y="14433"/>
                  </a:cubicBezTo>
                  <a:cubicBezTo>
                    <a:pt x="39812" y="14452"/>
                    <a:pt x="39826" y="14470"/>
                    <a:pt x="39840" y="14489"/>
                  </a:cubicBezTo>
                  <a:cubicBezTo>
                    <a:pt x="39859" y="14518"/>
                    <a:pt x="39881" y="14548"/>
                    <a:pt x="39901" y="14574"/>
                  </a:cubicBezTo>
                  <a:cubicBezTo>
                    <a:pt x="39915" y="14593"/>
                    <a:pt x="39929" y="14614"/>
                    <a:pt x="39941" y="14632"/>
                  </a:cubicBezTo>
                  <a:cubicBezTo>
                    <a:pt x="39962" y="14661"/>
                    <a:pt x="39982" y="14691"/>
                    <a:pt x="40000" y="14720"/>
                  </a:cubicBezTo>
                  <a:cubicBezTo>
                    <a:pt x="40013" y="14741"/>
                    <a:pt x="40026" y="14758"/>
                    <a:pt x="40040" y="14779"/>
                  </a:cubicBezTo>
                  <a:cubicBezTo>
                    <a:pt x="40060" y="14808"/>
                    <a:pt x="40078" y="14838"/>
                    <a:pt x="40097" y="14867"/>
                  </a:cubicBezTo>
                  <a:cubicBezTo>
                    <a:pt x="40109" y="14888"/>
                    <a:pt x="40122" y="14905"/>
                    <a:pt x="40135" y="14926"/>
                  </a:cubicBezTo>
                  <a:cubicBezTo>
                    <a:pt x="40143" y="14939"/>
                    <a:pt x="40150" y="14949"/>
                    <a:pt x="40159" y="14963"/>
                  </a:cubicBezTo>
                  <a:cubicBezTo>
                    <a:pt x="40775" y="16432"/>
                    <a:pt x="41182" y="17891"/>
                    <a:pt x="41372" y="19322"/>
                  </a:cubicBezTo>
                  <a:cubicBezTo>
                    <a:pt x="41347" y="20005"/>
                    <a:pt x="41227" y="20693"/>
                    <a:pt x="41013" y="21385"/>
                  </a:cubicBezTo>
                  <a:cubicBezTo>
                    <a:pt x="41002" y="21433"/>
                    <a:pt x="40987" y="21479"/>
                    <a:pt x="40969" y="21524"/>
                  </a:cubicBezTo>
                  <a:lnTo>
                    <a:pt x="40953" y="21574"/>
                  </a:lnTo>
                  <a:cubicBezTo>
                    <a:pt x="40944" y="21604"/>
                    <a:pt x="40932" y="21633"/>
                    <a:pt x="40924" y="21663"/>
                  </a:cubicBezTo>
                  <a:lnTo>
                    <a:pt x="40902" y="21723"/>
                  </a:lnTo>
                  <a:cubicBezTo>
                    <a:pt x="40893" y="21749"/>
                    <a:pt x="40884" y="21774"/>
                    <a:pt x="40874" y="21802"/>
                  </a:cubicBezTo>
                  <a:cubicBezTo>
                    <a:pt x="40866" y="21824"/>
                    <a:pt x="40857" y="21845"/>
                    <a:pt x="40850" y="21867"/>
                  </a:cubicBezTo>
                  <a:cubicBezTo>
                    <a:pt x="40841" y="21892"/>
                    <a:pt x="40832" y="21917"/>
                    <a:pt x="40822" y="21942"/>
                  </a:cubicBezTo>
                  <a:cubicBezTo>
                    <a:pt x="40813" y="21964"/>
                    <a:pt x="40806" y="21986"/>
                    <a:pt x="40797" y="22008"/>
                  </a:cubicBezTo>
                  <a:lnTo>
                    <a:pt x="40769" y="22080"/>
                  </a:lnTo>
                  <a:cubicBezTo>
                    <a:pt x="40760" y="22102"/>
                    <a:pt x="40752" y="22126"/>
                    <a:pt x="40741" y="22148"/>
                  </a:cubicBezTo>
                  <a:cubicBezTo>
                    <a:pt x="40732" y="22171"/>
                    <a:pt x="40724" y="22193"/>
                    <a:pt x="40712" y="22218"/>
                  </a:cubicBezTo>
                  <a:cubicBezTo>
                    <a:pt x="40703" y="22242"/>
                    <a:pt x="40691" y="22264"/>
                    <a:pt x="40682" y="22288"/>
                  </a:cubicBezTo>
                  <a:cubicBezTo>
                    <a:pt x="40674" y="22310"/>
                    <a:pt x="40662" y="22333"/>
                    <a:pt x="40653" y="22355"/>
                  </a:cubicBezTo>
                  <a:cubicBezTo>
                    <a:pt x="40643" y="22380"/>
                    <a:pt x="40632" y="22402"/>
                    <a:pt x="40622" y="22426"/>
                  </a:cubicBezTo>
                  <a:cubicBezTo>
                    <a:pt x="40610" y="22448"/>
                    <a:pt x="40602" y="22471"/>
                    <a:pt x="40591" y="22494"/>
                  </a:cubicBezTo>
                  <a:cubicBezTo>
                    <a:pt x="40579" y="22517"/>
                    <a:pt x="40569" y="22542"/>
                    <a:pt x="40557" y="22564"/>
                  </a:cubicBezTo>
                  <a:cubicBezTo>
                    <a:pt x="40547" y="22586"/>
                    <a:pt x="40537" y="22608"/>
                    <a:pt x="40526" y="22630"/>
                  </a:cubicBezTo>
                  <a:cubicBezTo>
                    <a:pt x="40515" y="22654"/>
                    <a:pt x="40504" y="22677"/>
                    <a:pt x="40491" y="22701"/>
                  </a:cubicBezTo>
                  <a:lnTo>
                    <a:pt x="40459" y="22767"/>
                  </a:lnTo>
                  <a:cubicBezTo>
                    <a:pt x="40447" y="22792"/>
                    <a:pt x="40434" y="22816"/>
                    <a:pt x="40424" y="22839"/>
                  </a:cubicBezTo>
                  <a:lnTo>
                    <a:pt x="40391" y="22905"/>
                  </a:lnTo>
                  <a:cubicBezTo>
                    <a:pt x="40378" y="22929"/>
                    <a:pt x="40365" y="22954"/>
                    <a:pt x="40354" y="22977"/>
                  </a:cubicBezTo>
                  <a:cubicBezTo>
                    <a:pt x="40343" y="23000"/>
                    <a:pt x="40332" y="23022"/>
                    <a:pt x="40319" y="23044"/>
                  </a:cubicBezTo>
                  <a:lnTo>
                    <a:pt x="40281" y="23116"/>
                  </a:lnTo>
                  <a:cubicBezTo>
                    <a:pt x="40276" y="23120"/>
                    <a:pt x="40273" y="23127"/>
                    <a:pt x="40271" y="23133"/>
                  </a:cubicBezTo>
                  <a:cubicBezTo>
                    <a:pt x="40019" y="21189"/>
                    <a:pt x="39385" y="19196"/>
                    <a:pt x="38407" y="17278"/>
                  </a:cubicBezTo>
                  <a:cubicBezTo>
                    <a:pt x="39001" y="16263"/>
                    <a:pt x="39232" y="14985"/>
                    <a:pt x="39067" y="13551"/>
                  </a:cubicBezTo>
                  <a:close/>
                  <a:moveTo>
                    <a:pt x="3191" y="15925"/>
                  </a:moveTo>
                  <a:cubicBezTo>
                    <a:pt x="3194" y="15942"/>
                    <a:pt x="3197" y="15958"/>
                    <a:pt x="3199" y="15978"/>
                  </a:cubicBezTo>
                  <a:cubicBezTo>
                    <a:pt x="3204" y="16013"/>
                    <a:pt x="3209" y="16047"/>
                    <a:pt x="3213" y="16082"/>
                  </a:cubicBezTo>
                  <a:cubicBezTo>
                    <a:pt x="3219" y="16117"/>
                    <a:pt x="3225" y="16153"/>
                    <a:pt x="3231" y="16185"/>
                  </a:cubicBezTo>
                  <a:lnTo>
                    <a:pt x="3247" y="16289"/>
                  </a:lnTo>
                  <a:lnTo>
                    <a:pt x="3263" y="16395"/>
                  </a:lnTo>
                  <a:cubicBezTo>
                    <a:pt x="3269" y="16429"/>
                    <a:pt x="3275" y="16464"/>
                    <a:pt x="3282" y="16500"/>
                  </a:cubicBezTo>
                  <a:cubicBezTo>
                    <a:pt x="3287" y="16535"/>
                    <a:pt x="3294" y="16569"/>
                    <a:pt x="3300" y="16603"/>
                  </a:cubicBezTo>
                  <a:cubicBezTo>
                    <a:pt x="3306" y="16638"/>
                    <a:pt x="3313" y="16675"/>
                    <a:pt x="3321" y="16709"/>
                  </a:cubicBezTo>
                  <a:cubicBezTo>
                    <a:pt x="3327" y="16744"/>
                    <a:pt x="3334" y="16778"/>
                    <a:pt x="3341" y="16812"/>
                  </a:cubicBezTo>
                  <a:cubicBezTo>
                    <a:pt x="3349" y="16847"/>
                    <a:pt x="3353" y="16884"/>
                    <a:pt x="3360" y="16919"/>
                  </a:cubicBezTo>
                  <a:cubicBezTo>
                    <a:pt x="3368" y="16954"/>
                    <a:pt x="3375" y="16988"/>
                    <a:pt x="3381" y="17022"/>
                  </a:cubicBezTo>
                  <a:cubicBezTo>
                    <a:pt x="3388" y="17057"/>
                    <a:pt x="3396" y="17094"/>
                    <a:pt x="3403" y="17128"/>
                  </a:cubicBezTo>
                  <a:cubicBezTo>
                    <a:pt x="3410" y="17163"/>
                    <a:pt x="3418" y="17197"/>
                    <a:pt x="3425" y="17231"/>
                  </a:cubicBezTo>
                  <a:cubicBezTo>
                    <a:pt x="3432" y="17268"/>
                    <a:pt x="3440" y="17303"/>
                    <a:pt x="3449" y="17340"/>
                  </a:cubicBezTo>
                  <a:cubicBezTo>
                    <a:pt x="3456" y="17375"/>
                    <a:pt x="3463" y="17407"/>
                    <a:pt x="3474" y="17443"/>
                  </a:cubicBezTo>
                  <a:cubicBezTo>
                    <a:pt x="3481" y="17479"/>
                    <a:pt x="3490" y="17515"/>
                    <a:pt x="3499" y="17551"/>
                  </a:cubicBezTo>
                  <a:cubicBezTo>
                    <a:pt x="3506" y="17587"/>
                    <a:pt x="3515" y="17619"/>
                    <a:pt x="3522" y="17654"/>
                  </a:cubicBezTo>
                  <a:cubicBezTo>
                    <a:pt x="3532" y="17691"/>
                    <a:pt x="3540" y="17726"/>
                    <a:pt x="3549" y="17763"/>
                  </a:cubicBezTo>
                  <a:cubicBezTo>
                    <a:pt x="3557" y="17797"/>
                    <a:pt x="3565" y="17831"/>
                    <a:pt x="3574" y="17866"/>
                  </a:cubicBezTo>
                  <a:cubicBezTo>
                    <a:pt x="3584" y="17903"/>
                    <a:pt x="3593" y="17940"/>
                    <a:pt x="3602" y="17974"/>
                  </a:cubicBezTo>
                  <a:cubicBezTo>
                    <a:pt x="3610" y="18009"/>
                    <a:pt x="3621" y="18043"/>
                    <a:pt x="3630" y="18077"/>
                  </a:cubicBezTo>
                  <a:cubicBezTo>
                    <a:pt x="3638" y="18113"/>
                    <a:pt x="3647" y="18150"/>
                    <a:pt x="3659" y="18187"/>
                  </a:cubicBezTo>
                  <a:cubicBezTo>
                    <a:pt x="3668" y="18222"/>
                    <a:pt x="3677" y="18256"/>
                    <a:pt x="3687" y="18290"/>
                  </a:cubicBezTo>
                  <a:cubicBezTo>
                    <a:pt x="3696" y="18327"/>
                    <a:pt x="3706" y="18363"/>
                    <a:pt x="3718" y="18400"/>
                  </a:cubicBezTo>
                  <a:cubicBezTo>
                    <a:pt x="3727" y="18434"/>
                    <a:pt x="3738" y="18469"/>
                    <a:pt x="3747" y="18502"/>
                  </a:cubicBezTo>
                  <a:cubicBezTo>
                    <a:pt x="3758" y="18538"/>
                    <a:pt x="3768" y="18575"/>
                    <a:pt x="3778" y="18612"/>
                  </a:cubicBezTo>
                  <a:cubicBezTo>
                    <a:pt x="3787" y="18647"/>
                    <a:pt x="3799" y="18680"/>
                    <a:pt x="3809" y="18715"/>
                  </a:cubicBezTo>
                  <a:lnTo>
                    <a:pt x="3843" y="18825"/>
                  </a:lnTo>
                  <a:cubicBezTo>
                    <a:pt x="3853" y="18860"/>
                    <a:pt x="3863" y="18893"/>
                    <a:pt x="3874" y="18928"/>
                  </a:cubicBezTo>
                  <a:cubicBezTo>
                    <a:pt x="3885" y="18965"/>
                    <a:pt x="3896" y="19002"/>
                    <a:pt x="3909" y="19038"/>
                  </a:cubicBezTo>
                  <a:cubicBezTo>
                    <a:pt x="3919" y="19074"/>
                    <a:pt x="3931" y="19108"/>
                    <a:pt x="3941" y="19141"/>
                  </a:cubicBezTo>
                  <a:cubicBezTo>
                    <a:pt x="3953" y="19178"/>
                    <a:pt x="3966" y="19215"/>
                    <a:pt x="3977" y="19252"/>
                  </a:cubicBezTo>
                  <a:cubicBezTo>
                    <a:pt x="3988" y="19287"/>
                    <a:pt x="3999" y="19321"/>
                    <a:pt x="4012" y="19355"/>
                  </a:cubicBezTo>
                  <a:cubicBezTo>
                    <a:pt x="4025" y="19391"/>
                    <a:pt x="4036" y="19428"/>
                    <a:pt x="4049" y="19465"/>
                  </a:cubicBezTo>
                  <a:cubicBezTo>
                    <a:pt x="4059" y="19500"/>
                    <a:pt x="4072" y="19534"/>
                    <a:pt x="4084" y="19568"/>
                  </a:cubicBezTo>
                  <a:lnTo>
                    <a:pt x="4122" y="19678"/>
                  </a:lnTo>
                  <a:cubicBezTo>
                    <a:pt x="4136" y="19714"/>
                    <a:pt x="4146" y="19749"/>
                    <a:pt x="4159" y="19781"/>
                  </a:cubicBezTo>
                  <a:lnTo>
                    <a:pt x="4197" y="19892"/>
                  </a:lnTo>
                  <a:lnTo>
                    <a:pt x="4236" y="19997"/>
                  </a:lnTo>
                  <a:cubicBezTo>
                    <a:pt x="4249" y="20034"/>
                    <a:pt x="4264" y="20071"/>
                    <a:pt x="4277" y="20105"/>
                  </a:cubicBezTo>
                  <a:cubicBezTo>
                    <a:pt x="4290" y="20140"/>
                    <a:pt x="4302" y="20175"/>
                    <a:pt x="4316" y="20211"/>
                  </a:cubicBezTo>
                  <a:cubicBezTo>
                    <a:pt x="4331" y="20248"/>
                    <a:pt x="4344" y="20281"/>
                    <a:pt x="4359" y="20318"/>
                  </a:cubicBezTo>
                  <a:cubicBezTo>
                    <a:pt x="4372" y="20353"/>
                    <a:pt x="4387" y="20389"/>
                    <a:pt x="4402" y="20426"/>
                  </a:cubicBezTo>
                  <a:cubicBezTo>
                    <a:pt x="4416" y="20462"/>
                    <a:pt x="4430" y="20498"/>
                    <a:pt x="4444" y="20534"/>
                  </a:cubicBezTo>
                  <a:cubicBezTo>
                    <a:pt x="4459" y="20568"/>
                    <a:pt x="4474" y="20605"/>
                    <a:pt x="4486" y="20640"/>
                  </a:cubicBezTo>
                  <a:cubicBezTo>
                    <a:pt x="4500" y="20676"/>
                    <a:pt x="4515" y="20712"/>
                    <a:pt x="4530" y="20748"/>
                  </a:cubicBezTo>
                  <a:cubicBezTo>
                    <a:pt x="4544" y="20781"/>
                    <a:pt x="4559" y="20818"/>
                    <a:pt x="4574" y="20854"/>
                  </a:cubicBezTo>
                  <a:cubicBezTo>
                    <a:pt x="4589" y="20889"/>
                    <a:pt x="4603" y="20926"/>
                    <a:pt x="4618" y="20961"/>
                  </a:cubicBezTo>
                  <a:cubicBezTo>
                    <a:pt x="4633" y="20998"/>
                    <a:pt x="4650" y="21034"/>
                    <a:pt x="4665" y="21071"/>
                  </a:cubicBezTo>
                  <a:lnTo>
                    <a:pt x="4709" y="21176"/>
                  </a:lnTo>
                  <a:cubicBezTo>
                    <a:pt x="4725" y="21212"/>
                    <a:pt x="4742" y="21251"/>
                    <a:pt x="4758" y="21287"/>
                  </a:cubicBezTo>
                  <a:cubicBezTo>
                    <a:pt x="4772" y="21323"/>
                    <a:pt x="4787" y="21355"/>
                    <a:pt x="4805" y="21390"/>
                  </a:cubicBezTo>
                  <a:cubicBezTo>
                    <a:pt x="4821" y="21429"/>
                    <a:pt x="4839" y="21465"/>
                    <a:pt x="4856" y="21505"/>
                  </a:cubicBezTo>
                  <a:cubicBezTo>
                    <a:pt x="4871" y="21537"/>
                    <a:pt x="4886" y="21571"/>
                    <a:pt x="4902" y="21605"/>
                  </a:cubicBezTo>
                  <a:cubicBezTo>
                    <a:pt x="4920" y="21645"/>
                    <a:pt x="4937" y="21683"/>
                    <a:pt x="4955" y="21720"/>
                  </a:cubicBezTo>
                  <a:cubicBezTo>
                    <a:pt x="4970" y="21752"/>
                    <a:pt x="4986" y="21786"/>
                    <a:pt x="5000" y="21818"/>
                  </a:cubicBezTo>
                  <a:cubicBezTo>
                    <a:pt x="5020" y="21860"/>
                    <a:pt x="5037" y="21898"/>
                    <a:pt x="5058" y="21939"/>
                  </a:cubicBezTo>
                  <a:cubicBezTo>
                    <a:pt x="5072" y="21970"/>
                    <a:pt x="5087" y="22002"/>
                    <a:pt x="5103" y="22035"/>
                  </a:cubicBezTo>
                  <a:cubicBezTo>
                    <a:pt x="5124" y="22076"/>
                    <a:pt x="5146" y="22120"/>
                    <a:pt x="5167" y="22163"/>
                  </a:cubicBezTo>
                  <a:cubicBezTo>
                    <a:pt x="5181" y="22192"/>
                    <a:pt x="5195" y="22220"/>
                    <a:pt x="5209" y="22249"/>
                  </a:cubicBezTo>
                  <a:cubicBezTo>
                    <a:pt x="5233" y="22296"/>
                    <a:pt x="5256" y="22345"/>
                    <a:pt x="5280" y="22391"/>
                  </a:cubicBezTo>
                  <a:cubicBezTo>
                    <a:pt x="5290" y="22411"/>
                    <a:pt x="5299" y="22429"/>
                    <a:pt x="5309" y="22449"/>
                  </a:cubicBezTo>
                  <a:cubicBezTo>
                    <a:pt x="4880" y="22642"/>
                    <a:pt x="4490" y="22889"/>
                    <a:pt x="4143" y="23191"/>
                  </a:cubicBezTo>
                  <a:cubicBezTo>
                    <a:pt x="3793" y="23492"/>
                    <a:pt x="3499" y="23841"/>
                    <a:pt x="3257" y="24229"/>
                  </a:cubicBezTo>
                  <a:cubicBezTo>
                    <a:pt x="2278" y="22295"/>
                    <a:pt x="1650" y="20284"/>
                    <a:pt x="1414" y="18328"/>
                  </a:cubicBezTo>
                  <a:cubicBezTo>
                    <a:pt x="1417" y="18306"/>
                    <a:pt x="1423" y="18293"/>
                    <a:pt x="1431" y="18279"/>
                  </a:cubicBezTo>
                  <a:cubicBezTo>
                    <a:pt x="1444" y="18256"/>
                    <a:pt x="1459" y="18234"/>
                    <a:pt x="1470" y="18210"/>
                  </a:cubicBezTo>
                  <a:lnTo>
                    <a:pt x="1510" y="18143"/>
                  </a:lnTo>
                  <a:cubicBezTo>
                    <a:pt x="1522" y="18119"/>
                    <a:pt x="1538" y="18097"/>
                    <a:pt x="1553" y="18074"/>
                  </a:cubicBezTo>
                  <a:cubicBezTo>
                    <a:pt x="1564" y="18052"/>
                    <a:pt x="1578" y="18029"/>
                    <a:pt x="1592" y="18007"/>
                  </a:cubicBezTo>
                  <a:cubicBezTo>
                    <a:pt x="1607" y="17984"/>
                    <a:pt x="1620" y="17962"/>
                    <a:pt x="1635" y="17937"/>
                  </a:cubicBezTo>
                  <a:cubicBezTo>
                    <a:pt x="1648" y="17915"/>
                    <a:pt x="1663" y="17893"/>
                    <a:pt x="1678" y="17871"/>
                  </a:cubicBezTo>
                  <a:cubicBezTo>
                    <a:pt x="1692" y="17849"/>
                    <a:pt x="1707" y="17825"/>
                    <a:pt x="1722" y="17803"/>
                  </a:cubicBezTo>
                  <a:cubicBezTo>
                    <a:pt x="1737" y="17781"/>
                    <a:pt x="1748" y="17759"/>
                    <a:pt x="1763" y="17737"/>
                  </a:cubicBezTo>
                  <a:cubicBezTo>
                    <a:pt x="1778" y="17715"/>
                    <a:pt x="1792" y="17691"/>
                    <a:pt x="1810" y="17669"/>
                  </a:cubicBezTo>
                  <a:lnTo>
                    <a:pt x="1853" y="17603"/>
                  </a:lnTo>
                  <a:cubicBezTo>
                    <a:pt x="1869" y="17581"/>
                    <a:pt x="1885" y="17557"/>
                    <a:pt x="1900" y="17535"/>
                  </a:cubicBezTo>
                  <a:cubicBezTo>
                    <a:pt x="1915" y="17513"/>
                    <a:pt x="1929" y="17491"/>
                    <a:pt x="1945" y="17469"/>
                  </a:cubicBezTo>
                  <a:cubicBezTo>
                    <a:pt x="1960" y="17447"/>
                    <a:pt x="1976" y="17422"/>
                    <a:pt x="1994" y="17400"/>
                  </a:cubicBezTo>
                  <a:cubicBezTo>
                    <a:pt x="2009" y="17378"/>
                    <a:pt x="2025" y="17356"/>
                    <a:pt x="2040" y="17334"/>
                  </a:cubicBezTo>
                  <a:cubicBezTo>
                    <a:pt x="2056" y="17312"/>
                    <a:pt x="2070" y="17288"/>
                    <a:pt x="2087" y="17266"/>
                  </a:cubicBezTo>
                  <a:cubicBezTo>
                    <a:pt x="2104" y="17244"/>
                    <a:pt x="2119" y="17222"/>
                    <a:pt x="2135" y="17200"/>
                  </a:cubicBezTo>
                  <a:cubicBezTo>
                    <a:pt x="2151" y="17178"/>
                    <a:pt x="2168" y="17156"/>
                    <a:pt x="2185" y="17132"/>
                  </a:cubicBezTo>
                  <a:lnTo>
                    <a:pt x="2234" y="17066"/>
                  </a:lnTo>
                  <a:lnTo>
                    <a:pt x="2284" y="17000"/>
                  </a:lnTo>
                  <a:cubicBezTo>
                    <a:pt x="2285" y="16995"/>
                    <a:pt x="2290" y="16992"/>
                    <a:pt x="2291" y="16991"/>
                  </a:cubicBezTo>
                  <a:cubicBezTo>
                    <a:pt x="2312" y="16965"/>
                    <a:pt x="2329" y="16940"/>
                    <a:pt x="2350" y="16915"/>
                  </a:cubicBezTo>
                  <a:cubicBezTo>
                    <a:pt x="2363" y="16900"/>
                    <a:pt x="2373" y="16884"/>
                    <a:pt x="2387" y="16869"/>
                  </a:cubicBezTo>
                  <a:cubicBezTo>
                    <a:pt x="2401" y="16848"/>
                    <a:pt x="2418" y="16831"/>
                    <a:pt x="2432" y="16810"/>
                  </a:cubicBezTo>
                  <a:cubicBezTo>
                    <a:pt x="2462" y="16773"/>
                    <a:pt x="2491" y="16735"/>
                    <a:pt x="2522" y="16698"/>
                  </a:cubicBezTo>
                  <a:lnTo>
                    <a:pt x="2544" y="16670"/>
                  </a:lnTo>
                  <a:lnTo>
                    <a:pt x="2588" y="16616"/>
                  </a:lnTo>
                  <a:cubicBezTo>
                    <a:pt x="2625" y="16569"/>
                    <a:pt x="2662" y="16525"/>
                    <a:pt x="2701" y="16479"/>
                  </a:cubicBezTo>
                  <a:cubicBezTo>
                    <a:pt x="2703" y="16478"/>
                    <a:pt x="2704" y="16473"/>
                    <a:pt x="2706" y="16472"/>
                  </a:cubicBezTo>
                  <a:cubicBezTo>
                    <a:pt x="2721" y="16454"/>
                    <a:pt x="2735" y="16436"/>
                    <a:pt x="2750" y="16419"/>
                  </a:cubicBezTo>
                  <a:cubicBezTo>
                    <a:pt x="2793" y="16369"/>
                    <a:pt x="2835" y="16319"/>
                    <a:pt x="2878" y="16272"/>
                  </a:cubicBezTo>
                  <a:cubicBezTo>
                    <a:pt x="2893" y="16256"/>
                    <a:pt x="2904" y="16238"/>
                    <a:pt x="2919" y="16223"/>
                  </a:cubicBezTo>
                  <a:lnTo>
                    <a:pt x="3057" y="16069"/>
                  </a:lnTo>
                  <a:cubicBezTo>
                    <a:pt x="3071" y="16054"/>
                    <a:pt x="3085" y="16039"/>
                    <a:pt x="3099" y="16025"/>
                  </a:cubicBezTo>
                  <a:cubicBezTo>
                    <a:pt x="3129" y="15992"/>
                    <a:pt x="3160" y="15957"/>
                    <a:pt x="3191" y="15925"/>
                  </a:cubicBezTo>
                  <a:close/>
                  <a:moveTo>
                    <a:pt x="5992" y="22292"/>
                  </a:moveTo>
                  <a:cubicBezTo>
                    <a:pt x="6118" y="22958"/>
                    <a:pt x="6270" y="23625"/>
                    <a:pt x="6445" y="24287"/>
                  </a:cubicBezTo>
                  <a:cubicBezTo>
                    <a:pt x="6109" y="23738"/>
                    <a:pt x="5799" y="23185"/>
                    <a:pt x="5509" y="22624"/>
                  </a:cubicBezTo>
                  <a:cubicBezTo>
                    <a:pt x="5487" y="22580"/>
                    <a:pt x="5462" y="22535"/>
                    <a:pt x="5440" y="22491"/>
                  </a:cubicBezTo>
                  <a:cubicBezTo>
                    <a:pt x="5617" y="22414"/>
                    <a:pt x="5801" y="22348"/>
                    <a:pt x="5992" y="22292"/>
                  </a:cubicBezTo>
                  <a:close/>
                  <a:moveTo>
                    <a:pt x="14080" y="18594"/>
                  </a:moveTo>
                  <a:cubicBezTo>
                    <a:pt x="14869" y="19814"/>
                    <a:pt x="15783" y="20992"/>
                    <a:pt x="16813" y="22113"/>
                  </a:cubicBezTo>
                  <a:cubicBezTo>
                    <a:pt x="16817" y="22120"/>
                    <a:pt x="16825" y="22126"/>
                    <a:pt x="16831" y="22133"/>
                  </a:cubicBezTo>
                  <a:cubicBezTo>
                    <a:pt x="16189" y="22992"/>
                    <a:pt x="15560" y="23847"/>
                    <a:pt x="14955" y="24690"/>
                  </a:cubicBezTo>
                  <a:cubicBezTo>
                    <a:pt x="13536" y="23591"/>
                    <a:pt x="11978" y="22777"/>
                    <a:pt x="10409" y="22324"/>
                  </a:cubicBezTo>
                  <a:cubicBezTo>
                    <a:pt x="10410" y="22310"/>
                    <a:pt x="10415" y="22295"/>
                    <a:pt x="10416" y="22280"/>
                  </a:cubicBezTo>
                  <a:cubicBezTo>
                    <a:pt x="10421" y="22235"/>
                    <a:pt x="10431" y="22191"/>
                    <a:pt x="10438" y="22145"/>
                  </a:cubicBezTo>
                  <a:cubicBezTo>
                    <a:pt x="10446" y="22110"/>
                    <a:pt x="10451" y="22073"/>
                    <a:pt x="10459" y="22038"/>
                  </a:cubicBezTo>
                  <a:cubicBezTo>
                    <a:pt x="10466" y="21995"/>
                    <a:pt x="10475" y="21954"/>
                    <a:pt x="10482" y="21911"/>
                  </a:cubicBezTo>
                  <a:lnTo>
                    <a:pt x="10504" y="21795"/>
                  </a:lnTo>
                  <a:cubicBezTo>
                    <a:pt x="10512" y="21755"/>
                    <a:pt x="10519" y="21715"/>
                    <a:pt x="10528" y="21676"/>
                  </a:cubicBezTo>
                  <a:cubicBezTo>
                    <a:pt x="10535" y="21635"/>
                    <a:pt x="10544" y="21593"/>
                    <a:pt x="10552" y="21552"/>
                  </a:cubicBezTo>
                  <a:cubicBezTo>
                    <a:pt x="10559" y="21514"/>
                    <a:pt x="10566" y="21476"/>
                    <a:pt x="10577" y="21439"/>
                  </a:cubicBezTo>
                  <a:cubicBezTo>
                    <a:pt x="10585" y="21396"/>
                    <a:pt x="10593" y="21354"/>
                    <a:pt x="10602" y="21311"/>
                  </a:cubicBezTo>
                  <a:lnTo>
                    <a:pt x="10602" y="21308"/>
                  </a:lnTo>
                  <a:cubicBezTo>
                    <a:pt x="11696" y="20390"/>
                    <a:pt x="12864" y="19480"/>
                    <a:pt x="14080" y="18594"/>
                  </a:cubicBezTo>
                  <a:close/>
                  <a:moveTo>
                    <a:pt x="7839" y="22034"/>
                  </a:moveTo>
                  <a:cubicBezTo>
                    <a:pt x="8349" y="22034"/>
                    <a:pt x="8879" y="22087"/>
                    <a:pt x="9426" y="22191"/>
                  </a:cubicBezTo>
                  <a:cubicBezTo>
                    <a:pt x="8454" y="23052"/>
                    <a:pt x="7554" y="23917"/>
                    <a:pt x="6746" y="24770"/>
                  </a:cubicBezTo>
                  <a:cubicBezTo>
                    <a:pt x="6705" y="24706"/>
                    <a:pt x="6664" y="24641"/>
                    <a:pt x="6623" y="24575"/>
                  </a:cubicBezTo>
                  <a:cubicBezTo>
                    <a:pt x="6411" y="23809"/>
                    <a:pt x="6232" y="23036"/>
                    <a:pt x="6086" y="22264"/>
                  </a:cubicBezTo>
                  <a:cubicBezTo>
                    <a:pt x="6321" y="22198"/>
                    <a:pt x="6565" y="22146"/>
                    <a:pt x="6821" y="22108"/>
                  </a:cubicBezTo>
                  <a:cubicBezTo>
                    <a:pt x="7151" y="22059"/>
                    <a:pt x="7490" y="22034"/>
                    <a:pt x="7839" y="22034"/>
                  </a:cubicBezTo>
                  <a:close/>
                  <a:moveTo>
                    <a:pt x="21367" y="16489"/>
                  </a:moveTo>
                  <a:cubicBezTo>
                    <a:pt x="22510" y="17384"/>
                    <a:pt x="23601" y="18387"/>
                    <a:pt x="24616" y="19483"/>
                  </a:cubicBezTo>
                  <a:cubicBezTo>
                    <a:pt x="23201" y="21368"/>
                    <a:pt x="21718" y="23275"/>
                    <a:pt x="20230" y="25112"/>
                  </a:cubicBezTo>
                  <a:cubicBezTo>
                    <a:pt x="19087" y="24216"/>
                    <a:pt x="17996" y="23214"/>
                    <a:pt x="16982" y="22118"/>
                  </a:cubicBezTo>
                  <a:cubicBezTo>
                    <a:pt x="18396" y="20233"/>
                    <a:pt x="19880" y="18325"/>
                    <a:pt x="21367" y="16489"/>
                  </a:cubicBezTo>
                  <a:close/>
                  <a:moveTo>
                    <a:pt x="38348" y="17382"/>
                  </a:moveTo>
                  <a:cubicBezTo>
                    <a:pt x="39328" y="19316"/>
                    <a:pt x="39957" y="21327"/>
                    <a:pt x="40193" y="23283"/>
                  </a:cubicBezTo>
                  <a:cubicBezTo>
                    <a:pt x="40185" y="23297"/>
                    <a:pt x="40178" y="23310"/>
                    <a:pt x="40171" y="23320"/>
                  </a:cubicBezTo>
                  <a:cubicBezTo>
                    <a:pt x="40151" y="23341"/>
                    <a:pt x="40138" y="23366"/>
                    <a:pt x="40123" y="23389"/>
                  </a:cubicBezTo>
                  <a:cubicBezTo>
                    <a:pt x="40112" y="23411"/>
                    <a:pt x="40098" y="23432"/>
                    <a:pt x="40085" y="23454"/>
                  </a:cubicBezTo>
                  <a:cubicBezTo>
                    <a:pt x="40071" y="23478"/>
                    <a:pt x="40057" y="23501"/>
                    <a:pt x="40043" y="23525"/>
                  </a:cubicBezTo>
                  <a:cubicBezTo>
                    <a:pt x="40029" y="23547"/>
                    <a:pt x="40018" y="23567"/>
                    <a:pt x="40004" y="23589"/>
                  </a:cubicBezTo>
                  <a:lnTo>
                    <a:pt x="39960" y="23661"/>
                  </a:lnTo>
                  <a:cubicBezTo>
                    <a:pt x="39947" y="23683"/>
                    <a:pt x="39935" y="23704"/>
                    <a:pt x="39919" y="23726"/>
                  </a:cubicBezTo>
                  <a:cubicBezTo>
                    <a:pt x="39904" y="23750"/>
                    <a:pt x="39890" y="23773"/>
                    <a:pt x="39873" y="23797"/>
                  </a:cubicBezTo>
                  <a:cubicBezTo>
                    <a:pt x="39862" y="23819"/>
                    <a:pt x="39845" y="23839"/>
                    <a:pt x="39834" y="23861"/>
                  </a:cubicBezTo>
                  <a:cubicBezTo>
                    <a:pt x="39819" y="23885"/>
                    <a:pt x="39803" y="23910"/>
                    <a:pt x="39788" y="23931"/>
                  </a:cubicBezTo>
                  <a:cubicBezTo>
                    <a:pt x="39772" y="23953"/>
                    <a:pt x="39760" y="23973"/>
                    <a:pt x="39745" y="23995"/>
                  </a:cubicBezTo>
                  <a:cubicBezTo>
                    <a:pt x="39729" y="24020"/>
                    <a:pt x="39715" y="24041"/>
                    <a:pt x="39697" y="24066"/>
                  </a:cubicBezTo>
                  <a:cubicBezTo>
                    <a:pt x="39682" y="24088"/>
                    <a:pt x="39667" y="24109"/>
                    <a:pt x="39653" y="24131"/>
                  </a:cubicBezTo>
                  <a:cubicBezTo>
                    <a:pt x="39637" y="24154"/>
                    <a:pt x="39620" y="24176"/>
                    <a:pt x="39606" y="24200"/>
                  </a:cubicBezTo>
                  <a:cubicBezTo>
                    <a:pt x="39591" y="24222"/>
                    <a:pt x="39576" y="24242"/>
                    <a:pt x="39562" y="24264"/>
                  </a:cubicBezTo>
                  <a:cubicBezTo>
                    <a:pt x="39545" y="24288"/>
                    <a:pt x="39528" y="24310"/>
                    <a:pt x="39512" y="24334"/>
                  </a:cubicBezTo>
                  <a:cubicBezTo>
                    <a:pt x="39497" y="24356"/>
                    <a:pt x="39481" y="24376"/>
                    <a:pt x="39466" y="24398"/>
                  </a:cubicBezTo>
                  <a:cubicBezTo>
                    <a:pt x="39450" y="24422"/>
                    <a:pt x="39431" y="24444"/>
                    <a:pt x="39415" y="24469"/>
                  </a:cubicBezTo>
                  <a:cubicBezTo>
                    <a:pt x="39398" y="24491"/>
                    <a:pt x="39384" y="24510"/>
                    <a:pt x="39366" y="24532"/>
                  </a:cubicBezTo>
                  <a:cubicBezTo>
                    <a:pt x="39350" y="24557"/>
                    <a:pt x="39331" y="24579"/>
                    <a:pt x="39314" y="24603"/>
                  </a:cubicBezTo>
                  <a:cubicBezTo>
                    <a:pt x="39298" y="24625"/>
                    <a:pt x="39282" y="24645"/>
                    <a:pt x="39264" y="24667"/>
                  </a:cubicBezTo>
                  <a:cubicBezTo>
                    <a:pt x="39247" y="24690"/>
                    <a:pt x="39231" y="24713"/>
                    <a:pt x="39212" y="24735"/>
                  </a:cubicBezTo>
                  <a:cubicBezTo>
                    <a:pt x="39195" y="24757"/>
                    <a:pt x="39179" y="24778"/>
                    <a:pt x="39163" y="24800"/>
                  </a:cubicBezTo>
                  <a:cubicBezTo>
                    <a:pt x="39144" y="24822"/>
                    <a:pt x="39126" y="24845"/>
                    <a:pt x="39107" y="24868"/>
                  </a:cubicBezTo>
                  <a:cubicBezTo>
                    <a:pt x="39091" y="24890"/>
                    <a:pt x="39072" y="24910"/>
                    <a:pt x="39056" y="24932"/>
                  </a:cubicBezTo>
                  <a:cubicBezTo>
                    <a:pt x="39036" y="24954"/>
                    <a:pt x="39019" y="24978"/>
                    <a:pt x="39000" y="25000"/>
                  </a:cubicBezTo>
                  <a:cubicBezTo>
                    <a:pt x="38982" y="25022"/>
                    <a:pt x="38966" y="25043"/>
                    <a:pt x="38947" y="25065"/>
                  </a:cubicBezTo>
                  <a:cubicBezTo>
                    <a:pt x="38929" y="25087"/>
                    <a:pt x="38910" y="25107"/>
                    <a:pt x="38889" y="25132"/>
                  </a:cubicBezTo>
                  <a:cubicBezTo>
                    <a:pt x="38872" y="25154"/>
                    <a:pt x="38853" y="25175"/>
                    <a:pt x="38835" y="25197"/>
                  </a:cubicBezTo>
                  <a:cubicBezTo>
                    <a:pt x="38816" y="25218"/>
                    <a:pt x="38797" y="25240"/>
                    <a:pt x="38778" y="25263"/>
                  </a:cubicBezTo>
                  <a:cubicBezTo>
                    <a:pt x="38760" y="25285"/>
                    <a:pt x="38741" y="25304"/>
                    <a:pt x="38723" y="25326"/>
                  </a:cubicBezTo>
                  <a:cubicBezTo>
                    <a:pt x="38704" y="25349"/>
                    <a:pt x="38683" y="25371"/>
                    <a:pt x="38664" y="25393"/>
                  </a:cubicBezTo>
                  <a:cubicBezTo>
                    <a:pt x="38645" y="25415"/>
                    <a:pt x="38625" y="25435"/>
                    <a:pt x="38607" y="25457"/>
                  </a:cubicBezTo>
                  <a:cubicBezTo>
                    <a:pt x="38586" y="25479"/>
                    <a:pt x="38569" y="25501"/>
                    <a:pt x="38548" y="25524"/>
                  </a:cubicBezTo>
                  <a:cubicBezTo>
                    <a:pt x="38528" y="25546"/>
                    <a:pt x="38510" y="25566"/>
                    <a:pt x="38489" y="25588"/>
                  </a:cubicBezTo>
                  <a:cubicBezTo>
                    <a:pt x="38469" y="25610"/>
                    <a:pt x="38448" y="25632"/>
                    <a:pt x="38429" y="25653"/>
                  </a:cubicBezTo>
                  <a:cubicBezTo>
                    <a:pt x="38419" y="25662"/>
                    <a:pt x="38411" y="25671"/>
                    <a:pt x="38403" y="25679"/>
                  </a:cubicBezTo>
                  <a:cubicBezTo>
                    <a:pt x="38401" y="25662"/>
                    <a:pt x="38397" y="25646"/>
                    <a:pt x="38395" y="25627"/>
                  </a:cubicBezTo>
                  <a:cubicBezTo>
                    <a:pt x="38391" y="25591"/>
                    <a:pt x="38386" y="25557"/>
                    <a:pt x="38380" y="25522"/>
                  </a:cubicBezTo>
                  <a:cubicBezTo>
                    <a:pt x="38375" y="25487"/>
                    <a:pt x="38370" y="25451"/>
                    <a:pt x="38364" y="25419"/>
                  </a:cubicBezTo>
                  <a:lnTo>
                    <a:pt x="38348" y="25315"/>
                  </a:lnTo>
                  <a:cubicBezTo>
                    <a:pt x="38342" y="25279"/>
                    <a:pt x="38336" y="25244"/>
                    <a:pt x="38332" y="25212"/>
                  </a:cubicBezTo>
                  <a:cubicBezTo>
                    <a:pt x="38326" y="25176"/>
                    <a:pt x="38320" y="25141"/>
                    <a:pt x="38313" y="25106"/>
                  </a:cubicBezTo>
                  <a:cubicBezTo>
                    <a:pt x="38307" y="25072"/>
                    <a:pt x="38300" y="25038"/>
                    <a:pt x="38295" y="25003"/>
                  </a:cubicBezTo>
                  <a:cubicBezTo>
                    <a:pt x="38289" y="24969"/>
                    <a:pt x="38282" y="24932"/>
                    <a:pt x="38275" y="24897"/>
                  </a:cubicBezTo>
                  <a:cubicBezTo>
                    <a:pt x="38269" y="24862"/>
                    <a:pt x="38261" y="24829"/>
                    <a:pt x="38254" y="24794"/>
                  </a:cubicBezTo>
                  <a:cubicBezTo>
                    <a:pt x="38247" y="24759"/>
                    <a:pt x="38241" y="24722"/>
                    <a:pt x="38233" y="24687"/>
                  </a:cubicBezTo>
                  <a:cubicBezTo>
                    <a:pt x="38226" y="24653"/>
                    <a:pt x="38222" y="24619"/>
                    <a:pt x="38213" y="24584"/>
                  </a:cubicBezTo>
                  <a:cubicBezTo>
                    <a:pt x="38207" y="24547"/>
                    <a:pt x="38198" y="24513"/>
                    <a:pt x="38191" y="24476"/>
                  </a:cubicBezTo>
                  <a:cubicBezTo>
                    <a:pt x="38185" y="24442"/>
                    <a:pt x="38176" y="24407"/>
                    <a:pt x="38170" y="24375"/>
                  </a:cubicBezTo>
                  <a:cubicBezTo>
                    <a:pt x="38163" y="24338"/>
                    <a:pt x="38152" y="24301"/>
                    <a:pt x="38145" y="24266"/>
                  </a:cubicBezTo>
                  <a:cubicBezTo>
                    <a:pt x="38138" y="24234"/>
                    <a:pt x="38130" y="24198"/>
                    <a:pt x="38123" y="24164"/>
                  </a:cubicBezTo>
                  <a:cubicBezTo>
                    <a:pt x="38114" y="24128"/>
                    <a:pt x="38107" y="24091"/>
                    <a:pt x="38098" y="24054"/>
                  </a:cubicBezTo>
                  <a:cubicBezTo>
                    <a:pt x="38091" y="24022"/>
                    <a:pt x="38082" y="23986"/>
                    <a:pt x="38075" y="23954"/>
                  </a:cubicBezTo>
                  <a:cubicBezTo>
                    <a:pt x="38064" y="23917"/>
                    <a:pt x="38055" y="23881"/>
                    <a:pt x="38048" y="23844"/>
                  </a:cubicBezTo>
                  <a:cubicBezTo>
                    <a:pt x="38041" y="23810"/>
                    <a:pt x="38032" y="23775"/>
                    <a:pt x="38023" y="23742"/>
                  </a:cubicBezTo>
                  <a:lnTo>
                    <a:pt x="37995" y="23632"/>
                  </a:lnTo>
                  <a:cubicBezTo>
                    <a:pt x="37986" y="23598"/>
                    <a:pt x="37976" y="23564"/>
                    <a:pt x="37969" y="23531"/>
                  </a:cubicBezTo>
                  <a:cubicBezTo>
                    <a:pt x="37960" y="23494"/>
                    <a:pt x="37950" y="23457"/>
                    <a:pt x="37939" y="23420"/>
                  </a:cubicBezTo>
                  <a:cubicBezTo>
                    <a:pt x="37930" y="23388"/>
                    <a:pt x="37922" y="23354"/>
                    <a:pt x="37913" y="23319"/>
                  </a:cubicBezTo>
                  <a:cubicBezTo>
                    <a:pt x="37901" y="23282"/>
                    <a:pt x="37892" y="23245"/>
                    <a:pt x="37880" y="23207"/>
                  </a:cubicBezTo>
                  <a:cubicBezTo>
                    <a:pt x="37872" y="23175"/>
                    <a:pt x="37863" y="23139"/>
                    <a:pt x="37851" y="23105"/>
                  </a:cubicBezTo>
                  <a:cubicBezTo>
                    <a:pt x="37841" y="23069"/>
                    <a:pt x="37829" y="23032"/>
                    <a:pt x="37820" y="22995"/>
                  </a:cubicBezTo>
                  <a:cubicBezTo>
                    <a:pt x="37811" y="22963"/>
                    <a:pt x="37799" y="22927"/>
                    <a:pt x="37791" y="22895"/>
                  </a:cubicBezTo>
                  <a:lnTo>
                    <a:pt x="37758" y="22785"/>
                  </a:lnTo>
                  <a:cubicBezTo>
                    <a:pt x="37747" y="22751"/>
                    <a:pt x="37738" y="22716"/>
                    <a:pt x="37726" y="22683"/>
                  </a:cubicBezTo>
                  <a:cubicBezTo>
                    <a:pt x="37716" y="22647"/>
                    <a:pt x="37702" y="22610"/>
                    <a:pt x="37692" y="22570"/>
                  </a:cubicBezTo>
                  <a:cubicBezTo>
                    <a:pt x="37680" y="22538"/>
                    <a:pt x="37670" y="22502"/>
                    <a:pt x="37658" y="22470"/>
                  </a:cubicBezTo>
                  <a:cubicBezTo>
                    <a:pt x="37645" y="22433"/>
                    <a:pt x="37635" y="22394"/>
                    <a:pt x="37622" y="22357"/>
                  </a:cubicBezTo>
                  <a:cubicBezTo>
                    <a:pt x="37611" y="22324"/>
                    <a:pt x="37599" y="22289"/>
                    <a:pt x="37589" y="22257"/>
                  </a:cubicBezTo>
                  <a:cubicBezTo>
                    <a:pt x="37576" y="22220"/>
                    <a:pt x="37563" y="22180"/>
                    <a:pt x="37552" y="22143"/>
                  </a:cubicBezTo>
                  <a:cubicBezTo>
                    <a:pt x="37541" y="22111"/>
                    <a:pt x="37527" y="22076"/>
                    <a:pt x="37517" y="22043"/>
                  </a:cubicBezTo>
                  <a:cubicBezTo>
                    <a:pt x="37504" y="22007"/>
                    <a:pt x="37491" y="21970"/>
                    <a:pt x="37479" y="21930"/>
                  </a:cubicBezTo>
                  <a:cubicBezTo>
                    <a:pt x="37467" y="21898"/>
                    <a:pt x="37454" y="21863"/>
                    <a:pt x="37442" y="21830"/>
                  </a:cubicBezTo>
                  <a:cubicBezTo>
                    <a:pt x="37429" y="21793"/>
                    <a:pt x="37414" y="21754"/>
                    <a:pt x="37401" y="21717"/>
                  </a:cubicBezTo>
                  <a:cubicBezTo>
                    <a:pt x="37388" y="21685"/>
                    <a:pt x="37376" y="21649"/>
                    <a:pt x="37364" y="21617"/>
                  </a:cubicBezTo>
                  <a:cubicBezTo>
                    <a:pt x="37351" y="21580"/>
                    <a:pt x="37336" y="21543"/>
                    <a:pt x="37324" y="21504"/>
                  </a:cubicBezTo>
                  <a:cubicBezTo>
                    <a:pt x="37311" y="21470"/>
                    <a:pt x="37298" y="21436"/>
                    <a:pt x="37285" y="21401"/>
                  </a:cubicBezTo>
                  <a:cubicBezTo>
                    <a:pt x="37270" y="21364"/>
                    <a:pt x="37258" y="21327"/>
                    <a:pt x="37243" y="21290"/>
                  </a:cubicBezTo>
                  <a:cubicBezTo>
                    <a:pt x="37230" y="21257"/>
                    <a:pt x="37216" y="21223"/>
                    <a:pt x="37202" y="21187"/>
                  </a:cubicBezTo>
                  <a:lnTo>
                    <a:pt x="37158" y="21077"/>
                  </a:lnTo>
                  <a:cubicBezTo>
                    <a:pt x="37143" y="21043"/>
                    <a:pt x="37130" y="21008"/>
                    <a:pt x="37116" y="20973"/>
                  </a:cubicBezTo>
                  <a:cubicBezTo>
                    <a:pt x="37101" y="20936"/>
                    <a:pt x="37086" y="20901"/>
                    <a:pt x="37071" y="20864"/>
                  </a:cubicBezTo>
                  <a:cubicBezTo>
                    <a:pt x="37057" y="20830"/>
                    <a:pt x="37042" y="20793"/>
                    <a:pt x="37027" y="20758"/>
                  </a:cubicBezTo>
                  <a:cubicBezTo>
                    <a:pt x="37013" y="20723"/>
                    <a:pt x="36998" y="20686"/>
                    <a:pt x="36983" y="20651"/>
                  </a:cubicBezTo>
                  <a:cubicBezTo>
                    <a:pt x="36968" y="20614"/>
                    <a:pt x="36952" y="20580"/>
                    <a:pt x="36938" y="20543"/>
                  </a:cubicBezTo>
                  <a:cubicBezTo>
                    <a:pt x="36923" y="20508"/>
                    <a:pt x="36908" y="20473"/>
                    <a:pt x="36892" y="20436"/>
                  </a:cubicBezTo>
                  <a:cubicBezTo>
                    <a:pt x="36876" y="20399"/>
                    <a:pt x="36858" y="20362"/>
                    <a:pt x="36843" y="20325"/>
                  </a:cubicBezTo>
                  <a:cubicBezTo>
                    <a:pt x="36829" y="20290"/>
                    <a:pt x="36813" y="20256"/>
                    <a:pt x="36798" y="20221"/>
                  </a:cubicBezTo>
                  <a:cubicBezTo>
                    <a:pt x="36782" y="20184"/>
                    <a:pt x="36765" y="20146"/>
                    <a:pt x="36748" y="20109"/>
                  </a:cubicBezTo>
                  <a:cubicBezTo>
                    <a:pt x="36733" y="20074"/>
                    <a:pt x="36717" y="20040"/>
                    <a:pt x="36702" y="20006"/>
                  </a:cubicBezTo>
                  <a:cubicBezTo>
                    <a:pt x="36685" y="19967"/>
                    <a:pt x="36667" y="19928"/>
                    <a:pt x="36649" y="19892"/>
                  </a:cubicBezTo>
                  <a:cubicBezTo>
                    <a:pt x="36635" y="19859"/>
                    <a:pt x="36618" y="19825"/>
                    <a:pt x="36604" y="19793"/>
                  </a:cubicBezTo>
                  <a:cubicBezTo>
                    <a:pt x="36585" y="19752"/>
                    <a:pt x="36567" y="19714"/>
                    <a:pt x="36546" y="19672"/>
                  </a:cubicBezTo>
                  <a:cubicBezTo>
                    <a:pt x="36532" y="19642"/>
                    <a:pt x="36517" y="19609"/>
                    <a:pt x="36501" y="19577"/>
                  </a:cubicBezTo>
                  <a:lnTo>
                    <a:pt x="36439" y="19450"/>
                  </a:lnTo>
                  <a:cubicBezTo>
                    <a:pt x="36424" y="19421"/>
                    <a:pt x="36410" y="19391"/>
                    <a:pt x="36398" y="19362"/>
                  </a:cubicBezTo>
                  <a:cubicBezTo>
                    <a:pt x="36373" y="19312"/>
                    <a:pt x="36349" y="19265"/>
                    <a:pt x="36324" y="19215"/>
                  </a:cubicBezTo>
                  <a:cubicBezTo>
                    <a:pt x="36314" y="19197"/>
                    <a:pt x="36305" y="19178"/>
                    <a:pt x="36296" y="19162"/>
                  </a:cubicBezTo>
                  <a:cubicBezTo>
                    <a:pt x="36726" y="18969"/>
                    <a:pt x="37116" y="18722"/>
                    <a:pt x="37464" y="18421"/>
                  </a:cubicBezTo>
                  <a:cubicBezTo>
                    <a:pt x="37813" y="18119"/>
                    <a:pt x="38107" y="17771"/>
                    <a:pt x="38348" y="17382"/>
                  </a:cubicBezTo>
                  <a:close/>
                  <a:moveTo>
                    <a:pt x="41431" y="19852"/>
                  </a:moveTo>
                  <a:cubicBezTo>
                    <a:pt x="41475" y="20325"/>
                    <a:pt x="41496" y="20789"/>
                    <a:pt x="41488" y="21242"/>
                  </a:cubicBezTo>
                  <a:cubicBezTo>
                    <a:pt x="41484" y="21364"/>
                    <a:pt x="41483" y="21485"/>
                    <a:pt x="41477" y="21599"/>
                  </a:cubicBezTo>
                  <a:cubicBezTo>
                    <a:pt x="41408" y="23147"/>
                    <a:pt x="41032" y="24544"/>
                    <a:pt x="40369" y="25732"/>
                  </a:cubicBezTo>
                  <a:cubicBezTo>
                    <a:pt x="40403" y="25135"/>
                    <a:pt x="40396" y="24523"/>
                    <a:pt x="40349" y="23903"/>
                  </a:cubicBezTo>
                  <a:cubicBezTo>
                    <a:pt x="40334" y="23701"/>
                    <a:pt x="40313" y="23501"/>
                    <a:pt x="40290" y="23301"/>
                  </a:cubicBezTo>
                  <a:cubicBezTo>
                    <a:pt x="40290" y="23300"/>
                    <a:pt x="40291" y="23300"/>
                    <a:pt x="40291" y="23297"/>
                  </a:cubicBezTo>
                  <a:cubicBezTo>
                    <a:pt x="40303" y="23279"/>
                    <a:pt x="40312" y="23260"/>
                    <a:pt x="40322" y="23242"/>
                  </a:cubicBezTo>
                  <a:cubicBezTo>
                    <a:pt x="40340" y="23214"/>
                    <a:pt x="40354" y="23185"/>
                    <a:pt x="40369" y="23157"/>
                  </a:cubicBezTo>
                  <a:cubicBezTo>
                    <a:pt x="40378" y="23139"/>
                    <a:pt x="40388" y="23120"/>
                    <a:pt x="40399" y="23104"/>
                  </a:cubicBezTo>
                  <a:cubicBezTo>
                    <a:pt x="40415" y="23075"/>
                    <a:pt x="40429" y="23045"/>
                    <a:pt x="40444" y="23016"/>
                  </a:cubicBezTo>
                  <a:cubicBezTo>
                    <a:pt x="40453" y="23000"/>
                    <a:pt x="40462" y="22983"/>
                    <a:pt x="40472" y="22964"/>
                  </a:cubicBezTo>
                  <a:cubicBezTo>
                    <a:pt x="40488" y="22933"/>
                    <a:pt x="40503" y="22904"/>
                    <a:pt x="40518" y="22873"/>
                  </a:cubicBezTo>
                  <a:cubicBezTo>
                    <a:pt x="40525" y="22855"/>
                    <a:pt x="40534" y="22841"/>
                    <a:pt x="40541" y="22824"/>
                  </a:cubicBezTo>
                  <a:cubicBezTo>
                    <a:pt x="40556" y="22794"/>
                    <a:pt x="40571" y="22764"/>
                    <a:pt x="40585" y="22733"/>
                  </a:cubicBezTo>
                  <a:cubicBezTo>
                    <a:pt x="40593" y="22716"/>
                    <a:pt x="40600" y="22701"/>
                    <a:pt x="40609" y="22685"/>
                  </a:cubicBezTo>
                  <a:lnTo>
                    <a:pt x="40653" y="22591"/>
                  </a:lnTo>
                  <a:cubicBezTo>
                    <a:pt x="40660" y="22576"/>
                    <a:pt x="40668" y="22560"/>
                    <a:pt x="40675" y="22545"/>
                  </a:cubicBezTo>
                  <a:cubicBezTo>
                    <a:pt x="40690" y="22511"/>
                    <a:pt x="40704" y="22479"/>
                    <a:pt x="40719" y="22448"/>
                  </a:cubicBezTo>
                  <a:cubicBezTo>
                    <a:pt x="40725" y="22433"/>
                    <a:pt x="40732" y="22420"/>
                    <a:pt x="40738" y="22405"/>
                  </a:cubicBezTo>
                  <a:cubicBezTo>
                    <a:pt x="40753" y="22370"/>
                    <a:pt x="40769" y="22335"/>
                    <a:pt x="40784" y="22298"/>
                  </a:cubicBezTo>
                  <a:cubicBezTo>
                    <a:pt x="40790" y="22288"/>
                    <a:pt x="40793" y="22276"/>
                    <a:pt x="40799" y="22264"/>
                  </a:cubicBezTo>
                  <a:cubicBezTo>
                    <a:pt x="40815" y="22224"/>
                    <a:pt x="40829" y="22188"/>
                    <a:pt x="40844" y="22149"/>
                  </a:cubicBezTo>
                  <a:lnTo>
                    <a:pt x="40856" y="22121"/>
                  </a:lnTo>
                  <a:lnTo>
                    <a:pt x="40906" y="21995"/>
                  </a:lnTo>
                  <a:cubicBezTo>
                    <a:pt x="40907" y="21989"/>
                    <a:pt x="40909" y="21986"/>
                    <a:pt x="40910" y="21980"/>
                  </a:cubicBezTo>
                  <a:cubicBezTo>
                    <a:pt x="40930" y="21935"/>
                    <a:pt x="40946" y="21886"/>
                    <a:pt x="40962" y="21840"/>
                  </a:cubicBezTo>
                  <a:lnTo>
                    <a:pt x="40962" y="21839"/>
                  </a:lnTo>
                  <a:cubicBezTo>
                    <a:pt x="41013" y="21698"/>
                    <a:pt x="41062" y="21555"/>
                    <a:pt x="41106" y="21412"/>
                  </a:cubicBezTo>
                  <a:cubicBezTo>
                    <a:pt x="41268" y="20890"/>
                    <a:pt x="41377" y="20370"/>
                    <a:pt x="41431" y="19852"/>
                  </a:cubicBezTo>
                  <a:close/>
                  <a:moveTo>
                    <a:pt x="232" y="22957"/>
                  </a:moveTo>
                  <a:cubicBezTo>
                    <a:pt x="413" y="23969"/>
                    <a:pt x="698" y="24993"/>
                    <a:pt x="1089" y="26022"/>
                  </a:cubicBezTo>
                  <a:cubicBezTo>
                    <a:pt x="753" y="25375"/>
                    <a:pt x="511" y="24704"/>
                    <a:pt x="370" y="24016"/>
                  </a:cubicBezTo>
                  <a:cubicBezTo>
                    <a:pt x="336" y="23836"/>
                    <a:pt x="308" y="23669"/>
                    <a:pt x="283" y="23516"/>
                  </a:cubicBezTo>
                  <a:cubicBezTo>
                    <a:pt x="267" y="23354"/>
                    <a:pt x="251" y="23169"/>
                    <a:pt x="232" y="22970"/>
                  </a:cubicBezTo>
                  <a:lnTo>
                    <a:pt x="232" y="22957"/>
                  </a:lnTo>
                  <a:close/>
                  <a:moveTo>
                    <a:pt x="30964" y="20445"/>
                  </a:moveTo>
                  <a:cubicBezTo>
                    <a:pt x="30958" y="20473"/>
                    <a:pt x="30953" y="20501"/>
                    <a:pt x="30948" y="20530"/>
                  </a:cubicBezTo>
                  <a:cubicBezTo>
                    <a:pt x="30941" y="20561"/>
                    <a:pt x="30933" y="20593"/>
                    <a:pt x="30928" y="20624"/>
                  </a:cubicBezTo>
                  <a:cubicBezTo>
                    <a:pt x="30916" y="20674"/>
                    <a:pt x="30907" y="20723"/>
                    <a:pt x="30897" y="20773"/>
                  </a:cubicBezTo>
                  <a:cubicBezTo>
                    <a:pt x="30891" y="20801"/>
                    <a:pt x="30883" y="20829"/>
                    <a:pt x="30878" y="20855"/>
                  </a:cubicBezTo>
                  <a:cubicBezTo>
                    <a:pt x="30867" y="20909"/>
                    <a:pt x="30854" y="20962"/>
                    <a:pt x="30842" y="21015"/>
                  </a:cubicBezTo>
                  <a:lnTo>
                    <a:pt x="30826" y="21087"/>
                  </a:lnTo>
                  <a:cubicBezTo>
                    <a:pt x="30813" y="21145"/>
                    <a:pt x="30801" y="21201"/>
                    <a:pt x="30788" y="21257"/>
                  </a:cubicBezTo>
                  <a:cubicBezTo>
                    <a:pt x="30783" y="21277"/>
                    <a:pt x="30779" y="21295"/>
                    <a:pt x="30775" y="21315"/>
                  </a:cubicBezTo>
                  <a:cubicBezTo>
                    <a:pt x="30760" y="21376"/>
                    <a:pt x="30747" y="21437"/>
                    <a:pt x="30732" y="21499"/>
                  </a:cubicBezTo>
                  <a:lnTo>
                    <a:pt x="30722" y="21543"/>
                  </a:lnTo>
                  <a:cubicBezTo>
                    <a:pt x="30707" y="21610"/>
                    <a:pt x="30691" y="21676"/>
                    <a:pt x="30673" y="21742"/>
                  </a:cubicBezTo>
                  <a:cubicBezTo>
                    <a:pt x="30672" y="21751"/>
                    <a:pt x="30669" y="21761"/>
                    <a:pt x="30666" y="21771"/>
                  </a:cubicBezTo>
                  <a:cubicBezTo>
                    <a:pt x="30650" y="21840"/>
                    <a:pt x="30632" y="21913"/>
                    <a:pt x="30614" y="21982"/>
                  </a:cubicBezTo>
                  <a:lnTo>
                    <a:pt x="30614" y="21986"/>
                  </a:lnTo>
                  <a:cubicBezTo>
                    <a:pt x="30252" y="23455"/>
                    <a:pt x="29813" y="24912"/>
                    <a:pt x="29304" y="26325"/>
                  </a:cubicBezTo>
                  <a:cubicBezTo>
                    <a:pt x="29112" y="25882"/>
                    <a:pt x="28901" y="25438"/>
                    <a:pt x="28673" y="24995"/>
                  </a:cubicBezTo>
                  <a:cubicBezTo>
                    <a:pt x="28340" y="24350"/>
                    <a:pt x="27971" y="23714"/>
                    <a:pt x="27570" y="23088"/>
                  </a:cubicBezTo>
                  <a:cubicBezTo>
                    <a:pt x="28757" y="22223"/>
                    <a:pt x="29894" y="21339"/>
                    <a:pt x="30964" y="20445"/>
                  </a:cubicBezTo>
                  <a:close/>
                  <a:moveTo>
                    <a:pt x="24693" y="19565"/>
                  </a:moveTo>
                  <a:cubicBezTo>
                    <a:pt x="25721" y="20684"/>
                    <a:pt x="26631" y="21861"/>
                    <a:pt x="27415" y="23079"/>
                  </a:cubicBezTo>
                  <a:cubicBezTo>
                    <a:pt x="25752" y="24287"/>
                    <a:pt x="24000" y="25449"/>
                    <a:pt x="22223" y="26525"/>
                  </a:cubicBezTo>
                  <a:cubicBezTo>
                    <a:pt x="21576" y="26110"/>
                    <a:pt x="20940" y="25662"/>
                    <a:pt x="20318" y="25179"/>
                  </a:cubicBezTo>
                  <a:cubicBezTo>
                    <a:pt x="21802" y="23348"/>
                    <a:pt x="23282" y="21448"/>
                    <a:pt x="24693" y="19565"/>
                  </a:cubicBezTo>
                  <a:close/>
                  <a:moveTo>
                    <a:pt x="5349" y="22529"/>
                  </a:moveTo>
                  <a:cubicBezTo>
                    <a:pt x="5373" y="22576"/>
                    <a:pt x="5396" y="22623"/>
                    <a:pt x="5420" y="22670"/>
                  </a:cubicBezTo>
                  <a:cubicBezTo>
                    <a:pt x="5761" y="23329"/>
                    <a:pt x="6132" y="23978"/>
                    <a:pt x="6533" y="24617"/>
                  </a:cubicBezTo>
                  <a:cubicBezTo>
                    <a:pt x="6560" y="24715"/>
                    <a:pt x="6586" y="24810"/>
                    <a:pt x="6615" y="24907"/>
                  </a:cubicBezTo>
                  <a:cubicBezTo>
                    <a:pt x="5952" y="25618"/>
                    <a:pt x="5377" y="26294"/>
                    <a:pt x="4893" y="26934"/>
                  </a:cubicBezTo>
                  <a:cubicBezTo>
                    <a:pt x="4521" y="26408"/>
                    <a:pt x="4174" y="25871"/>
                    <a:pt x="3855" y="25322"/>
                  </a:cubicBezTo>
                  <a:cubicBezTo>
                    <a:pt x="3660" y="24993"/>
                    <a:pt x="3480" y="24660"/>
                    <a:pt x="3306" y="24323"/>
                  </a:cubicBezTo>
                  <a:cubicBezTo>
                    <a:pt x="3547" y="23922"/>
                    <a:pt x="3847" y="23564"/>
                    <a:pt x="4202" y="23257"/>
                  </a:cubicBezTo>
                  <a:cubicBezTo>
                    <a:pt x="4543" y="22961"/>
                    <a:pt x="4925" y="22719"/>
                    <a:pt x="5349" y="22529"/>
                  </a:cubicBezTo>
                  <a:close/>
                  <a:moveTo>
                    <a:pt x="16909" y="22216"/>
                  </a:moveTo>
                  <a:cubicBezTo>
                    <a:pt x="17922" y="23310"/>
                    <a:pt x="19011" y="24310"/>
                    <a:pt x="20155" y="25206"/>
                  </a:cubicBezTo>
                  <a:cubicBezTo>
                    <a:pt x="19439" y="26088"/>
                    <a:pt x="18721" y="26956"/>
                    <a:pt x="18013" y="27795"/>
                  </a:cubicBezTo>
                  <a:cubicBezTo>
                    <a:pt x="17697" y="27369"/>
                    <a:pt x="17351" y="26952"/>
                    <a:pt x="16979" y="26547"/>
                  </a:cubicBezTo>
                  <a:cubicBezTo>
                    <a:pt x="16376" y="25891"/>
                    <a:pt x="15728" y="25290"/>
                    <a:pt x="15044" y="24756"/>
                  </a:cubicBezTo>
                  <a:cubicBezTo>
                    <a:pt x="15645" y="23920"/>
                    <a:pt x="16267" y="23072"/>
                    <a:pt x="16909" y="22216"/>
                  </a:cubicBezTo>
                  <a:close/>
                  <a:moveTo>
                    <a:pt x="36196" y="19191"/>
                  </a:moveTo>
                  <a:cubicBezTo>
                    <a:pt x="36207" y="19211"/>
                    <a:pt x="36215" y="19227"/>
                    <a:pt x="36223" y="19244"/>
                  </a:cubicBezTo>
                  <a:cubicBezTo>
                    <a:pt x="36254" y="19302"/>
                    <a:pt x="36280" y="19352"/>
                    <a:pt x="36304" y="19403"/>
                  </a:cubicBezTo>
                  <a:cubicBezTo>
                    <a:pt x="36321" y="19439"/>
                    <a:pt x="36339" y="19475"/>
                    <a:pt x="36355" y="19509"/>
                  </a:cubicBezTo>
                  <a:cubicBezTo>
                    <a:pt x="36371" y="19544"/>
                    <a:pt x="36390" y="19581"/>
                    <a:pt x="36407" y="19617"/>
                  </a:cubicBezTo>
                  <a:cubicBezTo>
                    <a:pt x="36424" y="19653"/>
                    <a:pt x="36442" y="19692"/>
                    <a:pt x="36460" y="19728"/>
                  </a:cubicBezTo>
                  <a:cubicBezTo>
                    <a:pt x="36476" y="19762"/>
                    <a:pt x="36493" y="19796"/>
                    <a:pt x="36508" y="19830"/>
                  </a:cubicBezTo>
                  <a:cubicBezTo>
                    <a:pt x="36526" y="19870"/>
                    <a:pt x="36545" y="19911"/>
                    <a:pt x="36562" y="19949"/>
                  </a:cubicBezTo>
                  <a:lnTo>
                    <a:pt x="36607" y="20043"/>
                  </a:lnTo>
                  <a:cubicBezTo>
                    <a:pt x="36626" y="20083"/>
                    <a:pt x="36643" y="20124"/>
                    <a:pt x="36662" y="20167"/>
                  </a:cubicBezTo>
                  <a:cubicBezTo>
                    <a:pt x="36677" y="20198"/>
                    <a:pt x="36689" y="20227"/>
                    <a:pt x="36704" y="20258"/>
                  </a:cubicBezTo>
                  <a:cubicBezTo>
                    <a:pt x="36723" y="20299"/>
                    <a:pt x="36739" y="20339"/>
                    <a:pt x="36758" y="20380"/>
                  </a:cubicBezTo>
                  <a:cubicBezTo>
                    <a:pt x="36770" y="20411"/>
                    <a:pt x="36785" y="20442"/>
                    <a:pt x="36798" y="20473"/>
                  </a:cubicBezTo>
                  <a:cubicBezTo>
                    <a:pt x="36817" y="20514"/>
                    <a:pt x="36833" y="20553"/>
                    <a:pt x="36849" y="20595"/>
                  </a:cubicBezTo>
                  <a:cubicBezTo>
                    <a:pt x="36863" y="20626"/>
                    <a:pt x="36877" y="20656"/>
                    <a:pt x="36890" y="20689"/>
                  </a:cubicBezTo>
                  <a:cubicBezTo>
                    <a:pt x="36908" y="20730"/>
                    <a:pt x="36924" y="20771"/>
                    <a:pt x="36942" y="20814"/>
                  </a:cubicBezTo>
                  <a:cubicBezTo>
                    <a:pt x="36954" y="20843"/>
                    <a:pt x="36967" y="20873"/>
                    <a:pt x="36979" y="20904"/>
                  </a:cubicBezTo>
                  <a:cubicBezTo>
                    <a:pt x="36996" y="20946"/>
                    <a:pt x="37013" y="20990"/>
                    <a:pt x="37030" y="21031"/>
                  </a:cubicBezTo>
                  <a:cubicBezTo>
                    <a:pt x="37041" y="21059"/>
                    <a:pt x="37054" y="21089"/>
                    <a:pt x="37064" y="21117"/>
                  </a:cubicBezTo>
                  <a:cubicBezTo>
                    <a:pt x="37082" y="21159"/>
                    <a:pt x="37099" y="21204"/>
                    <a:pt x="37116" y="21245"/>
                  </a:cubicBezTo>
                  <a:cubicBezTo>
                    <a:pt x="37127" y="21273"/>
                    <a:pt x="37138" y="21302"/>
                    <a:pt x="37149" y="21330"/>
                  </a:cubicBezTo>
                  <a:cubicBezTo>
                    <a:pt x="37166" y="21373"/>
                    <a:pt x="37182" y="21417"/>
                    <a:pt x="37199" y="21458"/>
                  </a:cubicBezTo>
                  <a:cubicBezTo>
                    <a:pt x="37210" y="21487"/>
                    <a:pt x="37221" y="21515"/>
                    <a:pt x="37232" y="21545"/>
                  </a:cubicBezTo>
                  <a:cubicBezTo>
                    <a:pt x="37248" y="21587"/>
                    <a:pt x="37263" y="21632"/>
                    <a:pt x="37280" y="21674"/>
                  </a:cubicBezTo>
                  <a:cubicBezTo>
                    <a:pt x="37291" y="21701"/>
                    <a:pt x="37299" y="21730"/>
                    <a:pt x="37311" y="21758"/>
                  </a:cubicBezTo>
                  <a:cubicBezTo>
                    <a:pt x="37327" y="21802"/>
                    <a:pt x="37342" y="21845"/>
                    <a:pt x="37357" y="21889"/>
                  </a:cubicBezTo>
                  <a:cubicBezTo>
                    <a:pt x="37366" y="21917"/>
                    <a:pt x="37377" y="21943"/>
                    <a:pt x="37386" y="21971"/>
                  </a:cubicBezTo>
                  <a:lnTo>
                    <a:pt x="37430" y="22098"/>
                  </a:lnTo>
                  <a:cubicBezTo>
                    <a:pt x="37439" y="22127"/>
                    <a:pt x="37451" y="22155"/>
                    <a:pt x="37460" y="22185"/>
                  </a:cubicBezTo>
                  <a:cubicBezTo>
                    <a:pt x="37474" y="22227"/>
                    <a:pt x="37488" y="22270"/>
                    <a:pt x="37502" y="22311"/>
                  </a:cubicBezTo>
                  <a:cubicBezTo>
                    <a:pt x="37511" y="22341"/>
                    <a:pt x="37523" y="22370"/>
                    <a:pt x="37532" y="22398"/>
                  </a:cubicBezTo>
                  <a:cubicBezTo>
                    <a:pt x="37545" y="22441"/>
                    <a:pt x="37560" y="22483"/>
                    <a:pt x="37571" y="22523"/>
                  </a:cubicBezTo>
                  <a:lnTo>
                    <a:pt x="37599" y="22611"/>
                  </a:lnTo>
                  <a:cubicBezTo>
                    <a:pt x="37613" y="22654"/>
                    <a:pt x="37626" y="22694"/>
                    <a:pt x="37638" y="22736"/>
                  </a:cubicBezTo>
                  <a:lnTo>
                    <a:pt x="37666" y="22824"/>
                  </a:lnTo>
                  <a:cubicBezTo>
                    <a:pt x="37679" y="22866"/>
                    <a:pt x="37689" y="22905"/>
                    <a:pt x="37702" y="22947"/>
                  </a:cubicBezTo>
                  <a:cubicBezTo>
                    <a:pt x="37711" y="22976"/>
                    <a:pt x="37722" y="23007"/>
                    <a:pt x="37730" y="23036"/>
                  </a:cubicBezTo>
                  <a:cubicBezTo>
                    <a:pt x="37741" y="23076"/>
                    <a:pt x="37754" y="23117"/>
                    <a:pt x="37766" y="23155"/>
                  </a:cubicBezTo>
                  <a:cubicBezTo>
                    <a:pt x="37774" y="23186"/>
                    <a:pt x="37783" y="23216"/>
                    <a:pt x="37791" y="23248"/>
                  </a:cubicBezTo>
                  <a:cubicBezTo>
                    <a:pt x="37802" y="23288"/>
                    <a:pt x="37813" y="23326"/>
                    <a:pt x="37824" y="23367"/>
                  </a:cubicBezTo>
                  <a:cubicBezTo>
                    <a:pt x="37833" y="23398"/>
                    <a:pt x="37841" y="23429"/>
                    <a:pt x="37849" y="23461"/>
                  </a:cubicBezTo>
                  <a:cubicBezTo>
                    <a:pt x="37861" y="23500"/>
                    <a:pt x="37870" y="23539"/>
                    <a:pt x="37880" y="23579"/>
                  </a:cubicBezTo>
                  <a:cubicBezTo>
                    <a:pt x="37888" y="23610"/>
                    <a:pt x="37898" y="23641"/>
                    <a:pt x="37905" y="23672"/>
                  </a:cubicBezTo>
                  <a:cubicBezTo>
                    <a:pt x="37914" y="23711"/>
                    <a:pt x="37925" y="23750"/>
                    <a:pt x="37935" y="23788"/>
                  </a:cubicBezTo>
                  <a:cubicBezTo>
                    <a:pt x="37942" y="23819"/>
                    <a:pt x="37951" y="23853"/>
                    <a:pt x="37958" y="23884"/>
                  </a:cubicBezTo>
                  <a:cubicBezTo>
                    <a:pt x="37967" y="23920"/>
                    <a:pt x="37976" y="23959"/>
                    <a:pt x="37986" y="23995"/>
                  </a:cubicBezTo>
                  <a:cubicBezTo>
                    <a:pt x="37994" y="24029"/>
                    <a:pt x="38002" y="24061"/>
                    <a:pt x="38010" y="24095"/>
                  </a:cubicBezTo>
                  <a:cubicBezTo>
                    <a:pt x="38019" y="24132"/>
                    <a:pt x="38026" y="24169"/>
                    <a:pt x="38033" y="24204"/>
                  </a:cubicBezTo>
                  <a:cubicBezTo>
                    <a:pt x="38041" y="24238"/>
                    <a:pt x="38048" y="24272"/>
                    <a:pt x="38057" y="24307"/>
                  </a:cubicBezTo>
                  <a:cubicBezTo>
                    <a:pt x="38064" y="24341"/>
                    <a:pt x="38072" y="24378"/>
                    <a:pt x="38079" y="24413"/>
                  </a:cubicBezTo>
                  <a:lnTo>
                    <a:pt x="38101" y="24517"/>
                  </a:lnTo>
                  <a:cubicBezTo>
                    <a:pt x="38108" y="24553"/>
                    <a:pt x="38116" y="24588"/>
                    <a:pt x="38122" y="24623"/>
                  </a:cubicBezTo>
                  <a:cubicBezTo>
                    <a:pt x="38129" y="24657"/>
                    <a:pt x="38136" y="24694"/>
                    <a:pt x="38144" y="24729"/>
                  </a:cubicBezTo>
                  <a:cubicBezTo>
                    <a:pt x="38151" y="24765"/>
                    <a:pt x="38157" y="24797"/>
                    <a:pt x="38164" y="24832"/>
                  </a:cubicBezTo>
                  <a:cubicBezTo>
                    <a:pt x="38172" y="24869"/>
                    <a:pt x="38179" y="24904"/>
                    <a:pt x="38185" y="24941"/>
                  </a:cubicBezTo>
                  <a:cubicBezTo>
                    <a:pt x="38189" y="24973"/>
                    <a:pt x="38195" y="25007"/>
                    <a:pt x="38203" y="25040"/>
                  </a:cubicBezTo>
                  <a:cubicBezTo>
                    <a:pt x="38210" y="25076"/>
                    <a:pt x="38216" y="25113"/>
                    <a:pt x="38223" y="25153"/>
                  </a:cubicBezTo>
                  <a:cubicBezTo>
                    <a:pt x="38229" y="25185"/>
                    <a:pt x="38233" y="25216"/>
                    <a:pt x="38239" y="25250"/>
                  </a:cubicBezTo>
                  <a:cubicBezTo>
                    <a:pt x="38245" y="25287"/>
                    <a:pt x="38253" y="25325"/>
                    <a:pt x="38258" y="25362"/>
                  </a:cubicBezTo>
                  <a:cubicBezTo>
                    <a:pt x="38263" y="25393"/>
                    <a:pt x="38267" y="25425"/>
                    <a:pt x="38273" y="25457"/>
                  </a:cubicBezTo>
                  <a:cubicBezTo>
                    <a:pt x="38278" y="25496"/>
                    <a:pt x="38283" y="25535"/>
                    <a:pt x="38289" y="25572"/>
                  </a:cubicBezTo>
                  <a:cubicBezTo>
                    <a:pt x="38292" y="25603"/>
                    <a:pt x="38298" y="25632"/>
                    <a:pt x="38303" y="25663"/>
                  </a:cubicBezTo>
                  <a:cubicBezTo>
                    <a:pt x="38307" y="25699"/>
                    <a:pt x="38311" y="25734"/>
                    <a:pt x="38317" y="25768"/>
                  </a:cubicBezTo>
                  <a:cubicBezTo>
                    <a:pt x="38311" y="25774"/>
                    <a:pt x="38305" y="25781"/>
                    <a:pt x="38298" y="25787"/>
                  </a:cubicBezTo>
                  <a:cubicBezTo>
                    <a:pt x="38244" y="25846"/>
                    <a:pt x="38186" y="25903"/>
                    <a:pt x="38129" y="25962"/>
                  </a:cubicBezTo>
                  <a:lnTo>
                    <a:pt x="38085" y="26006"/>
                  </a:lnTo>
                  <a:lnTo>
                    <a:pt x="37892" y="26199"/>
                  </a:lnTo>
                  <a:cubicBezTo>
                    <a:pt x="37886" y="26205"/>
                    <a:pt x="37880" y="26209"/>
                    <a:pt x="37876" y="26213"/>
                  </a:cubicBezTo>
                  <a:cubicBezTo>
                    <a:pt x="37814" y="26272"/>
                    <a:pt x="37752" y="26333"/>
                    <a:pt x="37689" y="26391"/>
                  </a:cubicBezTo>
                  <a:cubicBezTo>
                    <a:pt x="37674" y="26406"/>
                    <a:pt x="37660" y="26419"/>
                    <a:pt x="37645" y="26434"/>
                  </a:cubicBezTo>
                  <a:cubicBezTo>
                    <a:pt x="37577" y="26499"/>
                    <a:pt x="37510" y="26561"/>
                    <a:pt x="37442" y="26624"/>
                  </a:cubicBezTo>
                  <a:cubicBezTo>
                    <a:pt x="37439" y="26625"/>
                    <a:pt x="37436" y="26627"/>
                    <a:pt x="37435" y="26631"/>
                  </a:cubicBezTo>
                  <a:cubicBezTo>
                    <a:pt x="37369" y="26691"/>
                    <a:pt x="37299" y="26752"/>
                    <a:pt x="37232" y="26811"/>
                  </a:cubicBezTo>
                  <a:lnTo>
                    <a:pt x="37188" y="26849"/>
                  </a:lnTo>
                  <a:cubicBezTo>
                    <a:pt x="37046" y="26974"/>
                    <a:pt x="36901" y="27096"/>
                    <a:pt x="36754" y="27217"/>
                  </a:cubicBezTo>
                  <a:cubicBezTo>
                    <a:pt x="36739" y="27230"/>
                    <a:pt x="36724" y="27242"/>
                    <a:pt x="36708" y="27253"/>
                  </a:cubicBezTo>
                  <a:cubicBezTo>
                    <a:pt x="36560" y="27375"/>
                    <a:pt x="36408" y="27495"/>
                    <a:pt x="36255" y="27612"/>
                  </a:cubicBezTo>
                  <a:cubicBezTo>
                    <a:pt x="36240" y="27624"/>
                    <a:pt x="36224" y="27636"/>
                    <a:pt x="36209" y="27647"/>
                  </a:cubicBezTo>
                  <a:cubicBezTo>
                    <a:pt x="36099" y="27731"/>
                    <a:pt x="35989" y="27815"/>
                    <a:pt x="35877" y="27896"/>
                  </a:cubicBezTo>
                  <a:cubicBezTo>
                    <a:pt x="36245" y="25190"/>
                    <a:pt x="36158" y="22288"/>
                    <a:pt x="35620" y="19399"/>
                  </a:cubicBezTo>
                  <a:cubicBezTo>
                    <a:pt x="35820" y="19340"/>
                    <a:pt x="36011" y="19271"/>
                    <a:pt x="36196" y="19191"/>
                  </a:cubicBezTo>
                  <a:close/>
                  <a:moveTo>
                    <a:pt x="40210" y="23439"/>
                  </a:moveTo>
                  <a:cubicBezTo>
                    <a:pt x="40226" y="23595"/>
                    <a:pt x="40241" y="23750"/>
                    <a:pt x="40254" y="23904"/>
                  </a:cubicBezTo>
                  <a:cubicBezTo>
                    <a:pt x="40307" y="24588"/>
                    <a:pt x="40312" y="25260"/>
                    <a:pt x="40269" y="25919"/>
                  </a:cubicBezTo>
                  <a:cubicBezTo>
                    <a:pt x="39847" y="26627"/>
                    <a:pt x="39325" y="27253"/>
                    <a:pt x="38703" y="27793"/>
                  </a:cubicBezTo>
                  <a:cubicBezTo>
                    <a:pt x="38656" y="27834"/>
                    <a:pt x="38607" y="27875"/>
                    <a:pt x="38557" y="27914"/>
                  </a:cubicBezTo>
                  <a:lnTo>
                    <a:pt x="38557" y="27871"/>
                  </a:lnTo>
                  <a:lnTo>
                    <a:pt x="38557" y="27805"/>
                  </a:lnTo>
                  <a:lnTo>
                    <a:pt x="38557" y="27687"/>
                  </a:lnTo>
                  <a:cubicBezTo>
                    <a:pt x="38557" y="27664"/>
                    <a:pt x="38557" y="27640"/>
                    <a:pt x="38556" y="27617"/>
                  </a:cubicBezTo>
                  <a:cubicBezTo>
                    <a:pt x="38556" y="27577"/>
                    <a:pt x="38554" y="27540"/>
                    <a:pt x="38554" y="27502"/>
                  </a:cubicBezTo>
                  <a:cubicBezTo>
                    <a:pt x="38554" y="27478"/>
                    <a:pt x="38553" y="27452"/>
                    <a:pt x="38553" y="27428"/>
                  </a:cubicBezTo>
                  <a:cubicBezTo>
                    <a:pt x="38550" y="27392"/>
                    <a:pt x="38550" y="27353"/>
                    <a:pt x="38548" y="27317"/>
                  </a:cubicBezTo>
                  <a:cubicBezTo>
                    <a:pt x="38548" y="27290"/>
                    <a:pt x="38547" y="27265"/>
                    <a:pt x="38545" y="27237"/>
                  </a:cubicBezTo>
                  <a:cubicBezTo>
                    <a:pt x="38542" y="27200"/>
                    <a:pt x="38541" y="27165"/>
                    <a:pt x="38541" y="27128"/>
                  </a:cubicBezTo>
                  <a:cubicBezTo>
                    <a:pt x="38539" y="27102"/>
                    <a:pt x="38538" y="27074"/>
                    <a:pt x="38538" y="27046"/>
                  </a:cubicBezTo>
                  <a:cubicBezTo>
                    <a:pt x="38535" y="27011"/>
                    <a:pt x="38533" y="26977"/>
                    <a:pt x="38532" y="26940"/>
                  </a:cubicBezTo>
                  <a:cubicBezTo>
                    <a:pt x="38531" y="26912"/>
                    <a:pt x="38528" y="26883"/>
                    <a:pt x="38526" y="26855"/>
                  </a:cubicBezTo>
                  <a:cubicBezTo>
                    <a:pt x="38525" y="26819"/>
                    <a:pt x="38523" y="26786"/>
                    <a:pt x="38519" y="26752"/>
                  </a:cubicBezTo>
                  <a:cubicBezTo>
                    <a:pt x="38517" y="26722"/>
                    <a:pt x="38513" y="26693"/>
                    <a:pt x="38511" y="26662"/>
                  </a:cubicBezTo>
                  <a:cubicBezTo>
                    <a:pt x="38510" y="26628"/>
                    <a:pt x="38506" y="26596"/>
                    <a:pt x="38504" y="26561"/>
                  </a:cubicBezTo>
                  <a:cubicBezTo>
                    <a:pt x="38503" y="26530"/>
                    <a:pt x="38498" y="26499"/>
                    <a:pt x="38495" y="26466"/>
                  </a:cubicBezTo>
                  <a:cubicBezTo>
                    <a:pt x="38491" y="26434"/>
                    <a:pt x="38489" y="26403"/>
                    <a:pt x="38486" y="26369"/>
                  </a:cubicBezTo>
                  <a:cubicBezTo>
                    <a:pt x="38482" y="26337"/>
                    <a:pt x="38479" y="26305"/>
                    <a:pt x="38476" y="26272"/>
                  </a:cubicBezTo>
                  <a:cubicBezTo>
                    <a:pt x="38473" y="26241"/>
                    <a:pt x="38472" y="26209"/>
                    <a:pt x="38467" y="26177"/>
                  </a:cubicBezTo>
                  <a:cubicBezTo>
                    <a:pt x="38464" y="26143"/>
                    <a:pt x="38460" y="26109"/>
                    <a:pt x="38457" y="26075"/>
                  </a:cubicBezTo>
                  <a:cubicBezTo>
                    <a:pt x="38453" y="26044"/>
                    <a:pt x="38450" y="26015"/>
                    <a:pt x="38445" y="25984"/>
                  </a:cubicBezTo>
                  <a:cubicBezTo>
                    <a:pt x="38442" y="25949"/>
                    <a:pt x="38436" y="25913"/>
                    <a:pt x="38432" y="25878"/>
                  </a:cubicBezTo>
                  <a:cubicBezTo>
                    <a:pt x="38429" y="25853"/>
                    <a:pt x="38425" y="25827"/>
                    <a:pt x="38423" y="25800"/>
                  </a:cubicBezTo>
                  <a:cubicBezTo>
                    <a:pt x="38442" y="25779"/>
                    <a:pt x="38460" y="25759"/>
                    <a:pt x="38479" y="25741"/>
                  </a:cubicBezTo>
                  <a:cubicBezTo>
                    <a:pt x="38498" y="25719"/>
                    <a:pt x="38519" y="25699"/>
                    <a:pt x="38538" y="25677"/>
                  </a:cubicBezTo>
                  <a:cubicBezTo>
                    <a:pt x="38557" y="25654"/>
                    <a:pt x="38578" y="25631"/>
                    <a:pt x="38600" y="25609"/>
                  </a:cubicBezTo>
                  <a:cubicBezTo>
                    <a:pt x="38620" y="25587"/>
                    <a:pt x="38638" y="25566"/>
                    <a:pt x="38658" y="25544"/>
                  </a:cubicBezTo>
                  <a:cubicBezTo>
                    <a:pt x="38679" y="25522"/>
                    <a:pt x="38700" y="25499"/>
                    <a:pt x="38719" y="25476"/>
                  </a:cubicBezTo>
                  <a:cubicBezTo>
                    <a:pt x="38738" y="25454"/>
                    <a:pt x="38758" y="25434"/>
                    <a:pt x="38776" y="25412"/>
                  </a:cubicBezTo>
                  <a:cubicBezTo>
                    <a:pt x="38797" y="25390"/>
                    <a:pt x="38817" y="25366"/>
                    <a:pt x="38836" y="25341"/>
                  </a:cubicBezTo>
                  <a:cubicBezTo>
                    <a:pt x="38856" y="25319"/>
                    <a:pt x="38873" y="25300"/>
                    <a:pt x="38892" y="25278"/>
                  </a:cubicBezTo>
                  <a:cubicBezTo>
                    <a:pt x="38913" y="25253"/>
                    <a:pt x="38931" y="25231"/>
                    <a:pt x="38951" y="25207"/>
                  </a:cubicBezTo>
                  <a:cubicBezTo>
                    <a:pt x="38969" y="25185"/>
                    <a:pt x="38988" y="25165"/>
                    <a:pt x="39004" y="25143"/>
                  </a:cubicBezTo>
                  <a:cubicBezTo>
                    <a:pt x="39025" y="25119"/>
                    <a:pt x="39042" y="25097"/>
                    <a:pt x="39061" y="25073"/>
                  </a:cubicBezTo>
                  <a:cubicBezTo>
                    <a:pt x="39079" y="25051"/>
                    <a:pt x="39097" y="25031"/>
                    <a:pt x="39114" y="25009"/>
                  </a:cubicBezTo>
                  <a:cubicBezTo>
                    <a:pt x="39134" y="24985"/>
                    <a:pt x="39153" y="24963"/>
                    <a:pt x="39172" y="24940"/>
                  </a:cubicBezTo>
                  <a:cubicBezTo>
                    <a:pt x="39188" y="24918"/>
                    <a:pt x="39207" y="24897"/>
                    <a:pt x="39223" y="24875"/>
                  </a:cubicBezTo>
                  <a:lnTo>
                    <a:pt x="39278" y="24803"/>
                  </a:lnTo>
                  <a:cubicBezTo>
                    <a:pt x="39295" y="24782"/>
                    <a:pt x="39312" y="24760"/>
                    <a:pt x="39328" y="24741"/>
                  </a:cubicBezTo>
                  <a:lnTo>
                    <a:pt x="39384" y="24669"/>
                  </a:lnTo>
                  <a:cubicBezTo>
                    <a:pt x="39400" y="24648"/>
                    <a:pt x="39416" y="24626"/>
                    <a:pt x="39431" y="24606"/>
                  </a:cubicBezTo>
                  <a:cubicBezTo>
                    <a:pt x="39450" y="24582"/>
                    <a:pt x="39467" y="24559"/>
                    <a:pt x="39484" y="24535"/>
                  </a:cubicBezTo>
                  <a:cubicBezTo>
                    <a:pt x="39498" y="24515"/>
                    <a:pt x="39516" y="24492"/>
                    <a:pt x="39531" y="24472"/>
                  </a:cubicBezTo>
                  <a:cubicBezTo>
                    <a:pt x="39548" y="24448"/>
                    <a:pt x="39565" y="24422"/>
                    <a:pt x="39584" y="24398"/>
                  </a:cubicBezTo>
                  <a:cubicBezTo>
                    <a:pt x="39598" y="24378"/>
                    <a:pt x="39613" y="24356"/>
                    <a:pt x="39629" y="24337"/>
                  </a:cubicBezTo>
                  <a:cubicBezTo>
                    <a:pt x="39648" y="24312"/>
                    <a:pt x="39665" y="24287"/>
                    <a:pt x="39681" y="24263"/>
                  </a:cubicBezTo>
                  <a:cubicBezTo>
                    <a:pt x="39695" y="24242"/>
                    <a:pt x="39710" y="24222"/>
                    <a:pt x="39725" y="24200"/>
                  </a:cubicBezTo>
                  <a:cubicBezTo>
                    <a:pt x="39741" y="24175"/>
                    <a:pt x="39760" y="24150"/>
                    <a:pt x="39776" y="24125"/>
                  </a:cubicBezTo>
                  <a:cubicBezTo>
                    <a:pt x="39791" y="24104"/>
                    <a:pt x="39804" y="24084"/>
                    <a:pt x="39819" y="24064"/>
                  </a:cubicBezTo>
                  <a:cubicBezTo>
                    <a:pt x="39835" y="24038"/>
                    <a:pt x="39854" y="24013"/>
                    <a:pt x="39870" y="23986"/>
                  </a:cubicBezTo>
                  <a:cubicBezTo>
                    <a:pt x="39884" y="23966"/>
                    <a:pt x="39895" y="23947"/>
                    <a:pt x="39909" y="23928"/>
                  </a:cubicBezTo>
                  <a:cubicBezTo>
                    <a:pt x="39925" y="23903"/>
                    <a:pt x="39943" y="23875"/>
                    <a:pt x="39960" y="23848"/>
                  </a:cubicBezTo>
                  <a:cubicBezTo>
                    <a:pt x="39973" y="23829"/>
                    <a:pt x="39987" y="23810"/>
                    <a:pt x="39997" y="23789"/>
                  </a:cubicBezTo>
                  <a:cubicBezTo>
                    <a:pt x="40013" y="23764"/>
                    <a:pt x="40031" y="23736"/>
                    <a:pt x="40047" y="23711"/>
                  </a:cubicBezTo>
                  <a:cubicBezTo>
                    <a:pt x="40060" y="23691"/>
                    <a:pt x="40071" y="23672"/>
                    <a:pt x="40084" y="23653"/>
                  </a:cubicBezTo>
                  <a:cubicBezTo>
                    <a:pt x="40100" y="23625"/>
                    <a:pt x="40116" y="23598"/>
                    <a:pt x="40131" y="23572"/>
                  </a:cubicBezTo>
                  <a:cubicBezTo>
                    <a:pt x="40143" y="23553"/>
                    <a:pt x="40156" y="23532"/>
                    <a:pt x="40166" y="23514"/>
                  </a:cubicBezTo>
                  <a:cubicBezTo>
                    <a:pt x="40181" y="23488"/>
                    <a:pt x="40196" y="23464"/>
                    <a:pt x="40210" y="23439"/>
                  </a:cubicBezTo>
                  <a:close/>
                  <a:moveTo>
                    <a:pt x="1328" y="18463"/>
                  </a:moveTo>
                  <a:cubicBezTo>
                    <a:pt x="1579" y="20408"/>
                    <a:pt x="2215" y="22401"/>
                    <a:pt x="3193" y="24319"/>
                  </a:cubicBezTo>
                  <a:cubicBezTo>
                    <a:pt x="2598" y="25334"/>
                    <a:pt x="2366" y="26612"/>
                    <a:pt x="2532" y="28046"/>
                  </a:cubicBezTo>
                  <a:cubicBezTo>
                    <a:pt x="2518" y="28031"/>
                    <a:pt x="2504" y="28017"/>
                    <a:pt x="2490" y="28000"/>
                  </a:cubicBezTo>
                  <a:cubicBezTo>
                    <a:pt x="2473" y="27981"/>
                    <a:pt x="2457" y="27965"/>
                    <a:pt x="2440" y="27946"/>
                  </a:cubicBezTo>
                  <a:cubicBezTo>
                    <a:pt x="2416" y="27920"/>
                    <a:pt x="2391" y="27892"/>
                    <a:pt x="2366" y="27864"/>
                  </a:cubicBezTo>
                  <a:lnTo>
                    <a:pt x="2318" y="27809"/>
                  </a:lnTo>
                  <a:lnTo>
                    <a:pt x="2245" y="27725"/>
                  </a:lnTo>
                  <a:cubicBezTo>
                    <a:pt x="2229" y="27708"/>
                    <a:pt x="2215" y="27689"/>
                    <a:pt x="2197" y="27671"/>
                  </a:cubicBezTo>
                  <a:cubicBezTo>
                    <a:pt x="2173" y="27643"/>
                    <a:pt x="2151" y="27615"/>
                    <a:pt x="2128" y="27589"/>
                  </a:cubicBezTo>
                  <a:cubicBezTo>
                    <a:pt x="2123" y="27584"/>
                    <a:pt x="2120" y="27578"/>
                    <a:pt x="2116" y="27575"/>
                  </a:cubicBezTo>
                  <a:cubicBezTo>
                    <a:pt x="2104" y="27559"/>
                    <a:pt x="2090" y="27542"/>
                    <a:pt x="2076" y="27525"/>
                  </a:cubicBezTo>
                  <a:cubicBezTo>
                    <a:pt x="2069" y="27518"/>
                    <a:pt x="2063" y="27509"/>
                    <a:pt x="2056" y="27502"/>
                  </a:cubicBezTo>
                  <a:cubicBezTo>
                    <a:pt x="1826" y="27217"/>
                    <a:pt x="1616" y="26924"/>
                    <a:pt x="1429" y="26625"/>
                  </a:cubicBezTo>
                  <a:cubicBezTo>
                    <a:pt x="814" y="25159"/>
                    <a:pt x="408" y="23701"/>
                    <a:pt x="219" y="22274"/>
                  </a:cubicBezTo>
                  <a:cubicBezTo>
                    <a:pt x="224" y="22245"/>
                    <a:pt x="226" y="22216"/>
                    <a:pt x="229" y="22185"/>
                  </a:cubicBezTo>
                  <a:cubicBezTo>
                    <a:pt x="258" y="21576"/>
                    <a:pt x="363" y="20964"/>
                    <a:pt x="541" y="20350"/>
                  </a:cubicBezTo>
                  <a:cubicBezTo>
                    <a:pt x="554" y="20303"/>
                    <a:pt x="569" y="20259"/>
                    <a:pt x="582" y="20214"/>
                  </a:cubicBezTo>
                  <a:cubicBezTo>
                    <a:pt x="597" y="20168"/>
                    <a:pt x="611" y="20120"/>
                    <a:pt x="625" y="20074"/>
                  </a:cubicBezTo>
                  <a:lnTo>
                    <a:pt x="642" y="20024"/>
                  </a:lnTo>
                  <a:cubicBezTo>
                    <a:pt x="651" y="19995"/>
                    <a:pt x="661" y="19965"/>
                    <a:pt x="672" y="19936"/>
                  </a:cubicBezTo>
                  <a:lnTo>
                    <a:pt x="694" y="19875"/>
                  </a:lnTo>
                  <a:cubicBezTo>
                    <a:pt x="703" y="19850"/>
                    <a:pt x="711" y="19822"/>
                    <a:pt x="720" y="19796"/>
                  </a:cubicBezTo>
                  <a:cubicBezTo>
                    <a:pt x="728" y="19775"/>
                    <a:pt x="738" y="19755"/>
                    <a:pt x="745" y="19734"/>
                  </a:cubicBezTo>
                  <a:cubicBezTo>
                    <a:pt x="754" y="19708"/>
                    <a:pt x="763" y="19684"/>
                    <a:pt x="772" y="19659"/>
                  </a:cubicBezTo>
                  <a:cubicBezTo>
                    <a:pt x="782" y="19637"/>
                    <a:pt x="789" y="19615"/>
                    <a:pt x="798" y="19592"/>
                  </a:cubicBezTo>
                  <a:cubicBezTo>
                    <a:pt x="807" y="19568"/>
                    <a:pt x="816" y="19544"/>
                    <a:pt x="828" y="19518"/>
                  </a:cubicBezTo>
                  <a:cubicBezTo>
                    <a:pt x="836" y="19497"/>
                    <a:pt x="845" y="19472"/>
                    <a:pt x="855" y="19450"/>
                  </a:cubicBezTo>
                  <a:cubicBezTo>
                    <a:pt x="864" y="19427"/>
                    <a:pt x="873" y="19403"/>
                    <a:pt x="885" y="19381"/>
                  </a:cubicBezTo>
                  <a:cubicBezTo>
                    <a:pt x="894" y="19356"/>
                    <a:pt x="906" y="19334"/>
                    <a:pt x="914" y="19311"/>
                  </a:cubicBezTo>
                  <a:cubicBezTo>
                    <a:pt x="923" y="19287"/>
                    <a:pt x="935" y="19265"/>
                    <a:pt x="944" y="19241"/>
                  </a:cubicBezTo>
                  <a:cubicBezTo>
                    <a:pt x="954" y="19216"/>
                    <a:pt x="964" y="19194"/>
                    <a:pt x="975" y="19171"/>
                  </a:cubicBezTo>
                  <a:cubicBezTo>
                    <a:pt x="986" y="19149"/>
                    <a:pt x="995" y="19125"/>
                    <a:pt x="1006" y="19103"/>
                  </a:cubicBezTo>
                  <a:cubicBezTo>
                    <a:pt x="1017" y="19080"/>
                    <a:pt x="1028" y="19058"/>
                    <a:pt x="1039" y="19033"/>
                  </a:cubicBezTo>
                  <a:cubicBezTo>
                    <a:pt x="1050" y="19011"/>
                    <a:pt x="1060" y="18987"/>
                    <a:pt x="1070" y="18965"/>
                  </a:cubicBezTo>
                  <a:cubicBezTo>
                    <a:pt x="1082" y="18941"/>
                    <a:pt x="1092" y="18919"/>
                    <a:pt x="1104" y="18896"/>
                  </a:cubicBezTo>
                  <a:cubicBezTo>
                    <a:pt x="1114" y="18874"/>
                    <a:pt x="1126" y="18849"/>
                    <a:pt x="1136" y="18827"/>
                  </a:cubicBezTo>
                  <a:cubicBezTo>
                    <a:pt x="1148" y="18803"/>
                    <a:pt x="1160" y="18781"/>
                    <a:pt x="1172" y="18758"/>
                  </a:cubicBezTo>
                  <a:cubicBezTo>
                    <a:pt x="1182" y="18735"/>
                    <a:pt x="1194" y="18713"/>
                    <a:pt x="1207" y="18690"/>
                  </a:cubicBezTo>
                  <a:cubicBezTo>
                    <a:pt x="1219" y="18665"/>
                    <a:pt x="1231" y="18643"/>
                    <a:pt x="1244" y="18619"/>
                  </a:cubicBezTo>
                  <a:cubicBezTo>
                    <a:pt x="1254" y="18597"/>
                    <a:pt x="1267" y="18575"/>
                    <a:pt x="1278" y="18553"/>
                  </a:cubicBezTo>
                  <a:cubicBezTo>
                    <a:pt x="1291" y="18530"/>
                    <a:pt x="1304" y="18507"/>
                    <a:pt x="1317" y="18484"/>
                  </a:cubicBezTo>
                  <a:cubicBezTo>
                    <a:pt x="1320" y="18477"/>
                    <a:pt x="1323" y="18471"/>
                    <a:pt x="1328" y="18463"/>
                  </a:cubicBezTo>
                  <a:close/>
                  <a:moveTo>
                    <a:pt x="20242" y="25275"/>
                  </a:moveTo>
                  <a:cubicBezTo>
                    <a:pt x="20848" y="25746"/>
                    <a:pt x="21471" y="26187"/>
                    <a:pt x="22104" y="26597"/>
                  </a:cubicBezTo>
                  <a:cubicBezTo>
                    <a:pt x="20929" y="27308"/>
                    <a:pt x="19744" y="27978"/>
                    <a:pt x="18571" y="28599"/>
                  </a:cubicBezTo>
                  <a:cubicBezTo>
                    <a:pt x="18416" y="28361"/>
                    <a:pt x="18252" y="28124"/>
                    <a:pt x="18079" y="27889"/>
                  </a:cubicBezTo>
                  <a:cubicBezTo>
                    <a:pt x="18794" y="27040"/>
                    <a:pt x="19519" y="26168"/>
                    <a:pt x="20242" y="25275"/>
                  </a:cubicBezTo>
                  <a:close/>
                  <a:moveTo>
                    <a:pt x="9547" y="22220"/>
                  </a:moveTo>
                  <a:cubicBezTo>
                    <a:pt x="9793" y="22264"/>
                    <a:pt x="10043" y="22324"/>
                    <a:pt x="10294" y="22395"/>
                  </a:cubicBezTo>
                  <a:cubicBezTo>
                    <a:pt x="10287" y="22433"/>
                    <a:pt x="10282" y="22470"/>
                    <a:pt x="10274" y="22508"/>
                  </a:cubicBezTo>
                  <a:cubicBezTo>
                    <a:pt x="10272" y="22523"/>
                    <a:pt x="10269" y="22538"/>
                    <a:pt x="10268" y="22552"/>
                  </a:cubicBezTo>
                  <a:lnTo>
                    <a:pt x="10234" y="22751"/>
                  </a:lnTo>
                  <a:cubicBezTo>
                    <a:pt x="10232" y="22766"/>
                    <a:pt x="10228" y="22782"/>
                    <a:pt x="10226" y="22797"/>
                  </a:cubicBezTo>
                  <a:cubicBezTo>
                    <a:pt x="10216" y="22863"/>
                    <a:pt x="10204" y="22927"/>
                    <a:pt x="10194" y="22994"/>
                  </a:cubicBezTo>
                  <a:cubicBezTo>
                    <a:pt x="10191" y="23008"/>
                    <a:pt x="10188" y="23025"/>
                    <a:pt x="10187" y="23039"/>
                  </a:cubicBezTo>
                  <a:cubicBezTo>
                    <a:pt x="10175" y="23105"/>
                    <a:pt x="10166" y="23170"/>
                    <a:pt x="10154" y="23236"/>
                  </a:cubicBezTo>
                  <a:cubicBezTo>
                    <a:pt x="10153" y="23253"/>
                    <a:pt x="10150" y="23267"/>
                    <a:pt x="10147" y="23285"/>
                  </a:cubicBezTo>
                  <a:cubicBezTo>
                    <a:pt x="10138" y="23348"/>
                    <a:pt x="10128" y="23414"/>
                    <a:pt x="10118" y="23479"/>
                  </a:cubicBezTo>
                  <a:cubicBezTo>
                    <a:pt x="10116" y="23495"/>
                    <a:pt x="10113" y="23510"/>
                    <a:pt x="10110" y="23528"/>
                  </a:cubicBezTo>
                  <a:lnTo>
                    <a:pt x="10084" y="23720"/>
                  </a:lnTo>
                  <a:cubicBezTo>
                    <a:pt x="10081" y="23736"/>
                    <a:pt x="10078" y="23753"/>
                    <a:pt x="10076" y="23770"/>
                  </a:cubicBezTo>
                  <a:cubicBezTo>
                    <a:pt x="10066" y="23834"/>
                    <a:pt x="10057" y="23897"/>
                    <a:pt x="10048" y="23961"/>
                  </a:cubicBezTo>
                  <a:cubicBezTo>
                    <a:pt x="10047" y="23978"/>
                    <a:pt x="10044" y="23994"/>
                    <a:pt x="10041" y="24013"/>
                  </a:cubicBezTo>
                  <a:cubicBezTo>
                    <a:pt x="10032" y="24075"/>
                    <a:pt x="10025" y="24139"/>
                    <a:pt x="10015" y="24201"/>
                  </a:cubicBezTo>
                  <a:cubicBezTo>
                    <a:pt x="10013" y="24220"/>
                    <a:pt x="10012" y="24237"/>
                    <a:pt x="10007" y="24256"/>
                  </a:cubicBezTo>
                  <a:cubicBezTo>
                    <a:pt x="10000" y="24317"/>
                    <a:pt x="9991" y="24381"/>
                    <a:pt x="9984" y="24442"/>
                  </a:cubicBezTo>
                  <a:cubicBezTo>
                    <a:pt x="9982" y="24462"/>
                    <a:pt x="9981" y="24479"/>
                    <a:pt x="9976" y="24498"/>
                  </a:cubicBezTo>
                  <a:cubicBezTo>
                    <a:pt x="9969" y="24560"/>
                    <a:pt x="9962" y="24620"/>
                    <a:pt x="9954" y="24684"/>
                  </a:cubicBezTo>
                  <a:cubicBezTo>
                    <a:pt x="9953" y="24701"/>
                    <a:pt x="9951" y="24720"/>
                    <a:pt x="9947" y="24741"/>
                  </a:cubicBezTo>
                  <a:cubicBezTo>
                    <a:pt x="9940" y="24801"/>
                    <a:pt x="9932" y="24863"/>
                    <a:pt x="9926" y="24925"/>
                  </a:cubicBezTo>
                  <a:cubicBezTo>
                    <a:pt x="9925" y="24943"/>
                    <a:pt x="9923" y="24962"/>
                    <a:pt x="9922" y="24981"/>
                  </a:cubicBezTo>
                  <a:cubicBezTo>
                    <a:pt x="9915" y="25043"/>
                    <a:pt x="9909" y="25103"/>
                    <a:pt x="9901" y="25165"/>
                  </a:cubicBezTo>
                  <a:cubicBezTo>
                    <a:pt x="9900" y="25185"/>
                    <a:pt x="9897" y="25206"/>
                    <a:pt x="9895" y="25223"/>
                  </a:cubicBezTo>
                  <a:cubicBezTo>
                    <a:pt x="9890" y="25285"/>
                    <a:pt x="9882" y="25344"/>
                    <a:pt x="9878" y="25404"/>
                  </a:cubicBezTo>
                  <a:lnTo>
                    <a:pt x="9872" y="25465"/>
                  </a:lnTo>
                  <a:cubicBezTo>
                    <a:pt x="9866" y="25524"/>
                    <a:pt x="9860" y="25584"/>
                    <a:pt x="9856" y="25643"/>
                  </a:cubicBezTo>
                  <a:cubicBezTo>
                    <a:pt x="9853" y="25663"/>
                    <a:pt x="9851" y="25685"/>
                    <a:pt x="9850" y="25706"/>
                  </a:cubicBezTo>
                  <a:cubicBezTo>
                    <a:pt x="9844" y="25765"/>
                    <a:pt x="9838" y="25824"/>
                    <a:pt x="9835" y="25882"/>
                  </a:cubicBezTo>
                  <a:cubicBezTo>
                    <a:pt x="9834" y="25904"/>
                    <a:pt x="9831" y="25925"/>
                    <a:pt x="9829" y="25947"/>
                  </a:cubicBezTo>
                  <a:cubicBezTo>
                    <a:pt x="9823" y="26006"/>
                    <a:pt x="9820" y="26062"/>
                    <a:pt x="9815" y="26121"/>
                  </a:cubicBezTo>
                  <a:cubicBezTo>
                    <a:pt x="9813" y="26143"/>
                    <a:pt x="9812" y="26163"/>
                    <a:pt x="9809" y="26185"/>
                  </a:cubicBezTo>
                  <a:cubicBezTo>
                    <a:pt x="9806" y="26243"/>
                    <a:pt x="9800" y="26302"/>
                    <a:pt x="9797" y="26359"/>
                  </a:cubicBezTo>
                  <a:cubicBezTo>
                    <a:pt x="9794" y="26381"/>
                    <a:pt x="9793" y="26403"/>
                    <a:pt x="9793" y="26422"/>
                  </a:cubicBezTo>
                  <a:lnTo>
                    <a:pt x="9782" y="26594"/>
                  </a:lnTo>
                  <a:cubicBezTo>
                    <a:pt x="9779" y="26616"/>
                    <a:pt x="9778" y="26638"/>
                    <a:pt x="9778" y="26662"/>
                  </a:cubicBezTo>
                  <a:cubicBezTo>
                    <a:pt x="9775" y="26719"/>
                    <a:pt x="9770" y="26774"/>
                    <a:pt x="9768" y="26831"/>
                  </a:cubicBezTo>
                  <a:cubicBezTo>
                    <a:pt x="9765" y="26855"/>
                    <a:pt x="9765" y="26877"/>
                    <a:pt x="9763" y="26900"/>
                  </a:cubicBezTo>
                  <a:cubicBezTo>
                    <a:pt x="9760" y="26956"/>
                    <a:pt x="9757" y="27011"/>
                    <a:pt x="9754" y="27066"/>
                  </a:cubicBezTo>
                  <a:cubicBezTo>
                    <a:pt x="9753" y="27090"/>
                    <a:pt x="9753" y="27114"/>
                    <a:pt x="9750" y="27139"/>
                  </a:cubicBezTo>
                  <a:cubicBezTo>
                    <a:pt x="9748" y="27193"/>
                    <a:pt x="9745" y="27246"/>
                    <a:pt x="9743" y="27302"/>
                  </a:cubicBezTo>
                  <a:cubicBezTo>
                    <a:pt x="9741" y="27325"/>
                    <a:pt x="9741" y="27350"/>
                    <a:pt x="9740" y="27375"/>
                  </a:cubicBezTo>
                  <a:cubicBezTo>
                    <a:pt x="9738" y="27428"/>
                    <a:pt x="9735" y="27481"/>
                    <a:pt x="9732" y="27537"/>
                  </a:cubicBezTo>
                  <a:cubicBezTo>
                    <a:pt x="9731" y="27562"/>
                    <a:pt x="9731" y="27587"/>
                    <a:pt x="9731" y="27612"/>
                  </a:cubicBezTo>
                  <a:cubicBezTo>
                    <a:pt x="9728" y="27665"/>
                    <a:pt x="9726" y="27720"/>
                    <a:pt x="9725" y="27771"/>
                  </a:cubicBezTo>
                  <a:cubicBezTo>
                    <a:pt x="9725" y="27796"/>
                    <a:pt x="9723" y="27823"/>
                    <a:pt x="9723" y="27848"/>
                  </a:cubicBezTo>
                  <a:cubicBezTo>
                    <a:pt x="9720" y="27899"/>
                    <a:pt x="9719" y="27952"/>
                    <a:pt x="9719" y="28003"/>
                  </a:cubicBezTo>
                  <a:cubicBezTo>
                    <a:pt x="9719" y="28030"/>
                    <a:pt x="9718" y="28055"/>
                    <a:pt x="9718" y="28081"/>
                  </a:cubicBezTo>
                  <a:cubicBezTo>
                    <a:pt x="9716" y="28133"/>
                    <a:pt x="9716" y="28184"/>
                    <a:pt x="9713" y="28236"/>
                  </a:cubicBezTo>
                  <a:cubicBezTo>
                    <a:pt x="9713" y="28261"/>
                    <a:pt x="9713" y="28289"/>
                    <a:pt x="9712" y="28315"/>
                  </a:cubicBezTo>
                  <a:cubicBezTo>
                    <a:pt x="9712" y="28367"/>
                    <a:pt x="9710" y="28415"/>
                    <a:pt x="9710" y="28467"/>
                  </a:cubicBezTo>
                  <a:lnTo>
                    <a:pt x="9710" y="28548"/>
                  </a:lnTo>
                  <a:lnTo>
                    <a:pt x="9710" y="28665"/>
                  </a:lnTo>
                  <a:cubicBezTo>
                    <a:pt x="8617" y="27449"/>
                    <a:pt x="7645" y="26174"/>
                    <a:pt x="6799" y="24860"/>
                  </a:cubicBezTo>
                  <a:cubicBezTo>
                    <a:pt x="7623" y="23986"/>
                    <a:pt x="8547" y="23102"/>
                    <a:pt x="9547" y="22220"/>
                  </a:cubicBezTo>
                  <a:close/>
                  <a:moveTo>
                    <a:pt x="3246" y="24426"/>
                  </a:moveTo>
                  <a:cubicBezTo>
                    <a:pt x="3410" y="24743"/>
                    <a:pt x="3585" y="25059"/>
                    <a:pt x="3768" y="25371"/>
                  </a:cubicBezTo>
                  <a:cubicBezTo>
                    <a:pt x="4096" y="25932"/>
                    <a:pt x="4450" y="26480"/>
                    <a:pt x="4830" y="27016"/>
                  </a:cubicBezTo>
                  <a:cubicBezTo>
                    <a:pt x="4293" y="27734"/>
                    <a:pt x="3872" y="28405"/>
                    <a:pt x="3569" y="29024"/>
                  </a:cubicBezTo>
                  <a:cubicBezTo>
                    <a:pt x="3556" y="29014"/>
                    <a:pt x="3543" y="29004"/>
                    <a:pt x="3532" y="28993"/>
                  </a:cubicBezTo>
                  <a:cubicBezTo>
                    <a:pt x="3503" y="28967"/>
                    <a:pt x="3471" y="28942"/>
                    <a:pt x="3443" y="28915"/>
                  </a:cubicBezTo>
                  <a:cubicBezTo>
                    <a:pt x="3424" y="28899"/>
                    <a:pt x="3403" y="28883"/>
                    <a:pt x="3385" y="28867"/>
                  </a:cubicBezTo>
                  <a:lnTo>
                    <a:pt x="3297" y="28789"/>
                  </a:lnTo>
                  <a:lnTo>
                    <a:pt x="3241" y="28739"/>
                  </a:lnTo>
                  <a:cubicBezTo>
                    <a:pt x="3212" y="28714"/>
                    <a:pt x="3184" y="28687"/>
                    <a:pt x="3156" y="28661"/>
                  </a:cubicBezTo>
                  <a:lnTo>
                    <a:pt x="3100" y="28611"/>
                  </a:lnTo>
                  <a:cubicBezTo>
                    <a:pt x="3072" y="28584"/>
                    <a:pt x="3043" y="28558"/>
                    <a:pt x="3015" y="28531"/>
                  </a:cubicBezTo>
                  <a:cubicBezTo>
                    <a:pt x="2997" y="28515"/>
                    <a:pt x="2981" y="28499"/>
                    <a:pt x="2962" y="28481"/>
                  </a:cubicBezTo>
                  <a:cubicBezTo>
                    <a:pt x="2935" y="28456"/>
                    <a:pt x="2907" y="28429"/>
                    <a:pt x="2879" y="28404"/>
                  </a:cubicBezTo>
                  <a:cubicBezTo>
                    <a:pt x="2862" y="28386"/>
                    <a:pt x="2844" y="28368"/>
                    <a:pt x="2826" y="28352"/>
                  </a:cubicBezTo>
                  <a:lnTo>
                    <a:pt x="2746" y="28271"/>
                  </a:lnTo>
                  <a:lnTo>
                    <a:pt x="2694" y="28220"/>
                  </a:lnTo>
                  <a:cubicBezTo>
                    <a:pt x="2678" y="28202"/>
                    <a:pt x="2660" y="28184"/>
                    <a:pt x="2644" y="28168"/>
                  </a:cubicBezTo>
                  <a:cubicBezTo>
                    <a:pt x="2457" y="26728"/>
                    <a:pt x="2668" y="25444"/>
                    <a:pt x="3246" y="24426"/>
                  </a:cubicBezTo>
                  <a:close/>
                  <a:moveTo>
                    <a:pt x="27470" y="23161"/>
                  </a:moveTo>
                  <a:cubicBezTo>
                    <a:pt x="27856" y="23770"/>
                    <a:pt x="28214" y="24388"/>
                    <a:pt x="28537" y="25015"/>
                  </a:cubicBezTo>
                  <a:cubicBezTo>
                    <a:pt x="28795" y="25513"/>
                    <a:pt x="29029" y="26010"/>
                    <a:pt x="29238" y="26508"/>
                  </a:cubicBezTo>
                  <a:cubicBezTo>
                    <a:pt x="28898" y="27440"/>
                    <a:pt x="28529" y="28353"/>
                    <a:pt x="28128" y="29242"/>
                  </a:cubicBezTo>
                  <a:cubicBezTo>
                    <a:pt x="26150" y="28677"/>
                    <a:pt x="24185" y="27773"/>
                    <a:pt x="22316" y="26584"/>
                  </a:cubicBezTo>
                  <a:cubicBezTo>
                    <a:pt x="24079" y="25515"/>
                    <a:pt x="25818" y="24360"/>
                    <a:pt x="27470" y="23161"/>
                  </a:cubicBezTo>
                  <a:close/>
                  <a:moveTo>
                    <a:pt x="1651" y="27131"/>
                  </a:moveTo>
                  <a:cubicBezTo>
                    <a:pt x="1660" y="27141"/>
                    <a:pt x="1667" y="27153"/>
                    <a:pt x="1675" y="27162"/>
                  </a:cubicBezTo>
                  <a:cubicBezTo>
                    <a:pt x="1688" y="27178"/>
                    <a:pt x="1701" y="27197"/>
                    <a:pt x="1714" y="27214"/>
                  </a:cubicBezTo>
                  <a:cubicBezTo>
                    <a:pt x="1737" y="27244"/>
                    <a:pt x="1760" y="27275"/>
                    <a:pt x="1782" y="27305"/>
                  </a:cubicBezTo>
                  <a:cubicBezTo>
                    <a:pt x="1795" y="27322"/>
                    <a:pt x="1810" y="27340"/>
                    <a:pt x="1822" y="27356"/>
                  </a:cubicBezTo>
                  <a:cubicBezTo>
                    <a:pt x="1832" y="27369"/>
                    <a:pt x="1841" y="27383"/>
                    <a:pt x="1851" y="27393"/>
                  </a:cubicBezTo>
                  <a:cubicBezTo>
                    <a:pt x="1854" y="27397"/>
                    <a:pt x="1856" y="27399"/>
                    <a:pt x="1857" y="27403"/>
                  </a:cubicBezTo>
                  <a:cubicBezTo>
                    <a:pt x="1869" y="27418"/>
                    <a:pt x="1881" y="27434"/>
                    <a:pt x="1892" y="27449"/>
                  </a:cubicBezTo>
                  <a:cubicBezTo>
                    <a:pt x="1901" y="27462"/>
                    <a:pt x="1913" y="27472"/>
                    <a:pt x="1922" y="27486"/>
                  </a:cubicBezTo>
                  <a:cubicBezTo>
                    <a:pt x="1944" y="27514"/>
                    <a:pt x="1966" y="27540"/>
                    <a:pt x="1988" y="27570"/>
                  </a:cubicBezTo>
                  <a:lnTo>
                    <a:pt x="2004" y="27592"/>
                  </a:lnTo>
                  <a:lnTo>
                    <a:pt x="2010" y="27597"/>
                  </a:lnTo>
                  <a:cubicBezTo>
                    <a:pt x="2179" y="27808"/>
                    <a:pt x="2362" y="28014"/>
                    <a:pt x="2553" y="28214"/>
                  </a:cubicBezTo>
                  <a:cubicBezTo>
                    <a:pt x="2598" y="28559"/>
                    <a:pt x="2666" y="28908"/>
                    <a:pt x="2756" y="29260"/>
                  </a:cubicBezTo>
                  <a:cubicBezTo>
                    <a:pt x="2543" y="28898"/>
                    <a:pt x="2341" y="28530"/>
                    <a:pt x="2150" y="28161"/>
                  </a:cubicBezTo>
                  <a:cubicBezTo>
                    <a:pt x="1973" y="27817"/>
                    <a:pt x="1806" y="27474"/>
                    <a:pt x="1651" y="27131"/>
                  </a:cubicBezTo>
                  <a:close/>
                  <a:moveTo>
                    <a:pt x="41319" y="23531"/>
                  </a:moveTo>
                  <a:cubicBezTo>
                    <a:pt x="41297" y="23698"/>
                    <a:pt x="41271" y="23870"/>
                    <a:pt x="41243" y="24051"/>
                  </a:cubicBezTo>
                  <a:cubicBezTo>
                    <a:pt x="41053" y="25221"/>
                    <a:pt x="40847" y="26074"/>
                    <a:pt x="40579" y="26921"/>
                  </a:cubicBezTo>
                  <a:cubicBezTo>
                    <a:pt x="40425" y="27403"/>
                    <a:pt x="40072" y="28451"/>
                    <a:pt x="39657" y="29364"/>
                  </a:cubicBezTo>
                  <a:cubicBezTo>
                    <a:pt x="39694" y="29261"/>
                    <a:pt x="39729" y="29158"/>
                    <a:pt x="39763" y="29054"/>
                  </a:cubicBezTo>
                  <a:cubicBezTo>
                    <a:pt x="40087" y="28065"/>
                    <a:pt x="40285" y="27030"/>
                    <a:pt x="40359" y="25956"/>
                  </a:cubicBezTo>
                  <a:cubicBezTo>
                    <a:pt x="40791" y="25223"/>
                    <a:pt x="41113" y="24412"/>
                    <a:pt x="41319" y="23531"/>
                  </a:cubicBezTo>
                  <a:close/>
                  <a:moveTo>
                    <a:pt x="38335" y="25896"/>
                  </a:moveTo>
                  <a:cubicBezTo>
                    <a:pt x="38336" y="25910"/>
                    <a:pt x="38338" y="25925"/>
                    <a:pt x="38341" y="25941"/>
                  </a:cubicBezTo>
                  <a:cubicBezTo>
                    <a:pt x="38344" y="25972"/>
                    <a:pt x="38348" y="26006"/>
                    <a:pt x="38351" y="26037"/>
                  </a:cubicBezTo>
                  <a:cubicBezTo>
                    <a:pt x="38355" y="26069"/>
                    <a:pt x="38358" y="26102"/>
                    <a:pt x="38363" y="26134"/>
                  </a:cubicBezTo>
                  <a:lnTo>
                    <a:pt x="38373" y="26228"/>
                  </a:lnTo>
                  <a:cubicBezTo>
                    <a:pt x="38378" y="26260"/>
                    <a:pt x="38380" y="26293"/>
                    <a:pt x="38383" y="26325"/>
                  </a:cubicBezTo>
                  <a:cubicBezTo>
                    <a:pt x="38386" y="26356"/>
                    <a:pt x="38388" y="26385"/>
                    <a:pt x="38392" y="26418"/>
                  </a:cubicBezTo>
                  <a:cubicBezTo>
                    <a:pt x="38395" y="26450"/>
                    <a:pt x="38398" y="26484"/>
                    <a:pt x="38401" y="26515"/>
                  </a:cubicBezTo>
                  <a:cubicBezTo>
                    <a:pt x="38403" y="26544"/>
                    <a:pt x="38407" y="26574"/>
                    <a:pt x="38408" y="26605"/>
                  </a:cubicBezTo>
                  <a:cubicBezTo>
                    <a:pt x="38410" y="26638"/>
                    <a:pt x="38414" y="26671"/>
                    <a:pt x="38416" y="26705"/>
                  </a:cubicBezTo>
                  <a:cubicBezTo>
                    <a:pt x="38417" y="26734"/>
                    <a:pt x="38420" y="26762"/>
                    <a:pt x="38423" y="26794"/>
                  </a:cubicBezTo>
                  <a:cubicBezTo>
                    <a:pt x="38425" y="26827"/>
                    <a:pt x="38428" y="26861"/>
                    <a:pt x="38430" y="26893"/>
                  </a:cubicBezTo>
                  <a:lnTo>
                    <a:pt x="38436" y="26981"/>
                  </a:lnTo>
                  <a:lnTo>
                    <a:pt x="38442" y="27081"/>
                  </a:lnTo>
                  <a:cubicBezTo>
                    <a:pt x="38444" y="27111"/>
                    <a:pt x="38445" y="27137"/>
                    <a:pt x="38445" y="27167"/>
                  </a:cubicBezTo>
                  <a:cubicBezTo>
                    <a:pt x="38447" y="27200"/>
                    <a:pt x="38448" y="27233"/>
                    <a:pt x="38448" y="27267"/>
                  </a:cubicBezTo>
                  <a:cubicBezTo>
                    <a:pt x="38451" y="27294"/>
                    <a:pt x="38451" y="27324"/>
                    <a:pt x="38453" y="27350"/>
                  </a:cubicBezTo>
                  <a:cubicBezTo>
                    <a:pt x="38454" y="27384"/>
                    <a:pt x="38454" y="27417"/>
                    <a:pt x="38455" y="27450"/>
                  </a:cubicBezTo>
                  <a:cubicBezTo>
                    <a:pt x="38455" y="27478"/>
                    <a:pt x="38458" y="27505"/>
                    <a:pt x="38458" y="27533"/>
                  </a:cubicBezTo>
                  <a:cubicBezTo>
                    <a:pt x="38458" y="27567"/>
                    <a:pt x="38460" y="27600"/>
                    <a:pt x="38460" y="27634"/>
                  </a:cubicBezTo>
                  <a:lnTo>
                    <a:pt x="38460" y="27717"/>
                  </a:lnTo>
                  <a:lnTo>
                    <a:pt x="38460" y="27818"/>
                  </a:lnTo>
                  <a:lnTo>
                    <a:pt x="38460" y="27899"/>
                  </a:lnTo>
                  <a:lnTo>
                    <a:pt x="38460" y="27996"/>
                  </a:lnTo>
                  <a:cubicBezTo>
                    <a:pt x="37639" y="28649"/>
                    <a:pt x="36688" y="29137"/>
                    <a:pt x="35617" y="29457"/>
                  </a:cubicBezTo>
                  <a:cubicBezTo>
                    <a:pt x="35712" y="28990"/>
                    <a:pt x="35796" y="28517"/>
                    <a:pt x="35864" y="28037"/>
                  </a:cubicBezTo>
                  <a:cubicBezTo>
                    <a:pt x="35879" y="28025"/>
                    <a:pt x="35895" y="28015"/>
                    <a:pt x="35909" y="28003"/>
                  </a:cubicBezTo>
                  <a:cubicBezTo>
                    <a:pt x="35946" y="27975"/>
                    <a:pt x="35983" y="27950"/>
                    <a:pt x="36020" y="27923"/>
                  </a:cubicBezTo>
                  <a:cubicBezTo>
                    <a:pt x="36070" y="27886"/>
                    <a:pt x="36117" y="27850"/>
                    <a:pt x="36165" y="27814"/>
                  </a:cubicBezTo>
                  <a:cubicBezTo>
                    <a:pt x="36202" y="27787"/>
                    <a:pt x="36240" y="27758"/>
                    <a:pt x="36277" y="27730"/>
                  </a:cubicBezTo>
                  <a:cubicBezTo>
                    <a:pt x="36326" y="27693"/>
                    <a:pt x="36371" y="27658"/>
                    <a:pt x="36417" y="27621"/>
                  </a:cubicBezTo>
                  <a:cubicBezTo>
                    <a:pt x="36454" y="27592"/>
                    <a:pt x="36493" y="27562"/>
                    <a:pt x="36530" y="27533"/>
                  </a:cubicBezTo>
                  <a:cubicBezTo>
                    <a:pt x="36576" y="27496"/>
                    <a:pt x="36620" y="27461"/>
                    <a:pt x="36665" y="27424"/>
                  </a:cubicBezTo>
                  <a:cubicBezTo>
                    <a:pt x="36702" y="27394"/>
                    <a:pt x="36740" y="27364"/>
                    <a:pt x="36777" y="27334"/>
                  </a:cubicBezTo>
                  <a:cubicBezTo>
                    <a:pt x="36821" y="27297"/>
                    <a:pt x="36865" y="27262"/>
                    <a:pt x="36908" y="27225"/>
                  </a:cubicBezTo>
                  <a:cubicBezTo>
                    <a:pt x="36945" y="27194"/>
                    <a:pt x="36983" y="27164"/>
                    <a:pt x="37020" y="27133"/>
                  </a:cubicBezTo>
                  <a:cubicBezTo>
                    <a:pt x="37063" y="27096"/>
                    <a:pt x="37105" y="27061"/>
                    <a:pt x="37148" y="27024"/>
                  </a:cubicBezTo>
                  <a:cubicBezTo>
                    <a:pt x="37185" y="26990"/>
                    <a:pt x="37223" y="26959"/>
                    <a:pt x="37260" y="26927"/>
                  </a:cubicBezTo>
                  <a:cubicBezTo>
                    <a:pt x="37299" y="26890"/>
                    <a:pt x="37341" y="26855"/>
                    <a:pt x="37380" y="26818"/>
                  </a:cubicBezTo>
                  <a:lnTo>
                    <a:pt x="37491" y="26719"/>
                  </a:lnTo>
                  <a:cubicBezTo>
                    <a:pt x="37530" y="26684"/>
                    <a:pt x="37570" y="26647"/>
                    <a:pt x="37608" y="26611"/>
                  </a:cubicBezTo>
                  <a:cubicBezTo>
                    <a:pt x="37645" y="26575"/>
                    <a:pt x="37682" y="26543"/>
                    <a:pt x="37719" y="26508"/>
                  </a:cubicBezTo>
                  <a:cubicBezTo>
                    <a:pt x="37758" y="26472"/>
                    <a:pt x="37795" y="26435"/>
                    <a:pt x="37832" y="26399"/>
                  </a:cubicBezTo>
                  <a:cubicBezTo>
                    <a:pt x="37869" y="26363"/>
                    <a:pt x="37905" y="26330"/>
                    <a:pt x="37942" y="26293"/>
                  </a:cubicBezTo>
                  <a:cubicBezTo>
                    <a:pt x="37979" y="26258"/>
                    <a:pt x="38016" y="26221"/>
                    <a:pt x="38050" y="26184"/>
                  </a:cubicBezTo>
                  <a:cubicBezTo>
                    <a:pt x="38086" y="26147"/>
                    <a:pt x="38123" y="26112"/>
                    <a:pt x="38158" y="26075"/>
                  </a:cubicBezTo>
                  <a:cubicBezTo>
                    <a:pt x="38194" y="26040"/>
                    <a:pt x="38229" y="26003"/>
                    <a:pt x="38263" y="25969"/>
                  </a:cubicBezTo>
                  <a:cubicBezTo>
                    <a:pt x="38288" y="25944"/>
                    <a:pt x="38311" y="25921"/>
                    <a:pt x="38335" y="25896"/>
                  </a:cubicBezTo>
                  <a:close/>
                  <a:moveTo>
                    <a:pt x="18013" y="27970"/>
                  </a:moveTo>
                  <a:cubicBezTo>
                    <a:pt x="18177" y="28192"/>
                    <a:pt x="18331" y="28420"/>
                    <a:pt x="18480" y="28649"/>
                  </a:cubicBezTo>
                  <a:cubicBezTo>
                    <a:pt x="17857" y="28977"/>
                    <a:pt x="17235" y="29290"/>
                    <a:pt x="16619" y="29590"/>
                  </a:cubicBezTo>
                  <a:cubicBezTo>
                    <a:pt x="17079" y="29062"/>
                    <a:pt x="17544" y="28523"/>
                    <a:pt x="18013" y="27970"/>
                  </a:cubicBezTo>
                  <a:close/>
                  <a:moveTo>
                    <a:pt x="29290" y="26641"/>
                  </a:moveTo>
                  <a:cubicBezTo>
                    <a:pt x="29717" y="27672"/>
                    <a:pt x="30041" y="28701"/>
                    <a:pt x="30258" y="29717"/>
                  </a:cubicBezTo>
                  <a:cubicBezTo>
                    <a:pt x="29595" y="29614"/>
                    <a:pt x="28915" y="29465"/>
                    <a:pt x="28223" y="29270"/>
                  </a:cubicBezTo>
                  <a:cubicBezTo>
                    <a:pt x="28230" y="29254"/>
                    <a:pt x="28237" y="29239"/>
                    <a:pt x="28245" y="29223"/>
                  </a:cubicBezTo>
                  <a:cubicBezTo>
                    <a:pt x="28252" y="29207"/>
                    <a:pt x="28259" y="29192"/>
                    <a:pt x="28265" y="29176"/>
                  </a:cubicBezTo>
                  <a:cubicBezTo>
                    <a:pt x="28290" y="29118"/>
                    <a:pt x="28317" y="29060"/>
                    <a:pt x="28342" y="29002"/>
                  </a:cubicBezTo>
                  <a:cubicBezTo>
                    <a:pt x="28349" y="28986"/>
                    <a:pt x="28356" y="28970"/>
                    <a:pt x="28364" y="28955"/>
                  </a:cubicBezTo>
                  <a:cubicBezTo>
                    <a:pt x="28390" y="28898"/>
                    <a:pt x="28414" y="28839"/>
                    <a:pt x="28440" y="28782"/>
                  </a:cubicBezTo>
                  <a:lnTo>
                    <a:pt x="28462" y="28732"/>
                  </a:lnTo>
                  <a:cubicBezTo>
                    <a:pt x="28487" y="28676"/>
                    <a:pt x="28511" y="28617"/>
                    <a:pt x="28536" y="28559"/>
                  </a:cubicBezTo>
                  <a:cubicBezTo>
                    <a:pt x="28543" y="28543"/>
                    <a:pt x="28551" y="28526"/>
                    <a:pt x="28555" y="28509"/>
                  </a:cubicBezTo>
                  <a:cubicBezTo>
                    <a:pt x="28580" y="28451"/>
                    <a:pt x="28605" y="28393"/>
                    <a:pt x="28629" y="28334"/>
                  </a:cubicBezTo>
                  <a:cubicBezTo>
                    <a:pt x="28636" y="28318"/>
                    <a:pt x="28642" y="28302"/>
                    <a:pt x="28649" y="28286"/>
                  </a:cubicBezTo>
                  <a:cubicBezTo>
                    <a:pt x="28673" y="28227"/>
                    <a:pt x="28698" y="28168"/>
                    <a:pt x="28723" y="28109"/>
                  </a:cubicBezTo>
                  <a:cubicBezTo>
                    <a:pt x="28730" y="28092"/>
                    <a:pt x="28736" y="28076"/>
                    <a:pt x="28743" y="28061"/>
                  </a:cubicBezTo>
                  <a:cubicBezTo>
                    <a:pt x="28767" y="28002"/>
                    <a:pt x="28790" y="27943"/>
                    <a:pt x="28815" y="27883"/>
                  </a:cubicBezTo>
                  <a:cubicBezTo>
                    <a:pt x="28820" y="27867"/>
                    <a:pt x="28827" y="27852"/>
                    <a:pt x="28833" y="27834"/>
                  </a:cubicBezTo>
                  <a:cubicBezTo>
                    <a:pt x="28857" y="27774"/>
                    <a:pt x="28882" y="27715"/>
                    <a:pt x="28905" y="27655"/>
                  </a:cubicBezTo>
                  <a:cubicBezTo>
                    <a:pt x="28911" y="27639"/>
                    <a:pt x="28918" y="27624"/>
                    <a:pt x="28923" y="27606"/>
                  </a:cubicBezTo>
                  <a:cubicBezTo>
                    <a:pt x="28948" y="27546"/>
                    <a:pt x="28971" y="27487"/>
                    <a:pt x="28993" y="27427"/>
                  </a:cubicBezTo>
                  <a:cubicBezTo>
                    <a:pt x="28999" y="27411"/>
                    <a:pt x="29007" y="27393"/>
                    <a:pt x="29011" y="27378"/>
                  </a:cubicBezTo>
                  <a:cubicBezTo>
                    <a:pt x="29036" y="27318"/>
                    <a:pt x="29058" y="27259"/>
                    <a:pt x="29082" y="27199"/>
                  </a:cubicBezTo>
                  <a:cubicBezTo>
                    <a:pt x="29087" y="27183"/>
                    <a:pt x="29095" y="27167"/>
                    <a:pt x="29099" y="27150"/>
                  </a:cubicBezTo>
                  <a:cubicBezTo>
                    <a:pt x="29124" y="27090"/>
                    <a:pt x="29146" y="27030"/>
                    <a:pt x="29168" y="26968"/>
                  </a:cubicBezTo>
                  <a:cubicBezTo>
                    <a:pt x="29173" y="26952"/>
                    <a:pt x="29180" y="26936"/>
                    <a:pt x="29186" y="26919"/>
                  </a:cubicBezTo>
                  <a:cubicBezTo>
                    <a:pt x="29208" y="26858"/>
                    <a:pt x="29230" y="26799"/>
                    <a:pt x="29254" y="26738"/>
                  </a:cubicBezTo>
                  <a:cubicBezTo>
                    <a:pt x="29260" y="26722"/>
                    <a:pt x="29267" y="26706"/>
                    <a:pt x="29273" y="26688"/>
                  </a:cubicBezTo>
                  <a:cubicBezTo>
                    <a:pt x="29279" y="26672"/>
                    <a:pt x="29283" y="26656"/>
                    <a:pt x="29290" y="26641"/>
                  </a:cubicBezTo>
                  <a:close/>
                  <a:moveTo>
                    <a:pt x="35753" y="28114"/>
                  </a:moveTo>
                  <a:cubicBezTo>
                    <a:pt x="35686" y="28577"/>
                    <a:pt x="35605" y="29036"/>
                    <a:pt x="35511" y="29486"/>
                  </a:cubicBezTo>
                  <a:cubicBezTo>
                    <a:pt x="35093" y="29605"/>
                    <a:pt x="34658" y="29699"/>
                    <a:pt x="34203" y="29766"/>
                  </a:cubicBezTo>
                  <a:cubicBezTo>
                    <a:pt x="33758" y="29832"/>
                    <a:pt x="33299" y="29871"/>
                    <a:pt x="32831" y="29886"/>
                  </a:cubicBezTo>
                  <a:cubicBezTo>
                    <a:pt x="32857" y="29871"/>
                    <a:pt x="32885" y="29857"/>
                    <a:pt x="32912" y="29845"/>
                  </a:cubicBezTo>
                  <a:cubicBezTo>
                    <a:pt x="32979" y="29810"/>
                    <a:pt x="33046" y="29774"/>
                    <a:pt x="33113" y="29738"/>
                  </a:cubicBezTo>
                  <a:cubicBezTo>
                    <a:pt x="33147" y="29720"/>
                    <a:pt x="33179" y="29702"/>
                    <a:pt x="33215" y="29685"/>
                  </a:cubicBezTo>
                  <a:cubicBezTo>
                    <a:pt x="33281" y="29649"/>
                    <a:pt x="33346" y="29613"/>
                    <a:pt x="33412" y="29577"/>
                  </a:cubicBezTo>
                  <a:cubicBezTo>
                    <a:pt x="33444" y="29560"/>
                    <a:pt x="33480" y="29540"/>
                    <a:pt x="33512" y="29523"/>
                  </a:cubicBezTo>
                  <a:cubicBezTo>
                    <a:pt x="33577" y="29488"/>
                    <a:pt x="33641" y="29451"/>
                    <a:pt x="33703" y="29415"/>
                  </a:cubicBezTo>
                  <a:cubicBezTo>
                    <a:pt x="33738" y="29396"/>
                    <a:pt x="33772" y="29377"/>
                    <a:pt x="33806" y="29357"/>
                  </a:cubicBezTo>
                  <a:cubicBezTo>
                    <a:pt x="33869" y="29323"/>
                    <a:pt x="33931" y="29286"/>
                    <a:pt x="33993" y="29249"/>
                  </a:cubicBezTo>
                  <a:lnTo>
                    <a:pt x="34097" y="29187"/>
                  </a:lnTo>
                  <a:cubicBezTo>
                    <a:pt x="34158" y="29154"/>
                    <a:pt x="34218" y="29117"/>
                    <a:pt x="34277" y="29080"/>
                  </a:cubicBezTo>
                  <a:cubicBezTo>
                    <a:pt x="34312" y="29058"/>
                    <a:pt x="34349" y="29037"/>
                    <a:pt x="34384" y="29015"/>
                  </a:cubicBezTo>
                  <a:cubicBezTo>
                    <a:pt x="34443" y="28980"/>
                    <a:pt x="34502" y="28943"/>
                    <a:pt x="34561" y="28907"/>
                  </a:cubicBezTo>
                  <a:cubicBezTo>
                    <a:pt x="34596" y="28884"/>
                    <a:pt x="34633" y="28862"/>
                    <a:pt x="34667" y="28840"/>
                  </a:cubicBezTo>
                  <a:cubicBezTo>
                    <a:pt x="34724" y="28804"/>
                    <a:pt x="34781" y="28768"/>
                    <a:pt x="34839" y="28732"/>
                  </a:cubicBezTo>
                  <a:cubicBezTo>
                    <a:pt x="34875" y="28708"/>
                    <a:pt x="34909" y="28686"/>
                    <a:pt x="34946" y="28662"/>
                  </a:cubicBezTo>
                  <a:cubicBezTo>
                    <a:pt x="35002" y="28626"/>
                    <a:pt x="35056" y="28590"/>
                    <a:pt x="35112" y="28554"/>
                  </a:cubicBezTo>
                  <a:cubicBezTo>
                    <a:pt x="35149" y="28530"/>
                    <a:pt x="35186" y="28506"/>
                    <a:pt x="35221" y="28481"/>
                  </a:cubicBezTo>
                  <a:cubicBezTo>
                    <a:pt x="35274" y="28445"/>
                    <a:pt x="35327" y="28411"/>
                    <a:pt x="35380" y="28374"/>
                  </a:cubicBezTo>
                  <a:cubicBezTo>
                    <a:pt x="35417" y="28348"/>
                    <a:pt x="35453" y="28324"/>
                    <a:pt x="35490" y="28298"/>
                  </a:cubicBezTo>
                  <a:cubicBezTo>
                    <a:pt x="35542" y="28261"/>
                    <a:pt x="35593" y="28227"/>
                    <a:pt x="35648" y="28190"/>
                  </a:cubicBezTo>
                  <a:cubicBezTo>
                    <a:pt x="35681" y="28164"/>
                    <a:pt x="35718" y="28140"/>
                    <a:pt x="35753" y="28114"/>
                  </a:cubicBezTo>
                  <a:close/>
                  <a:moveTo>
                    <a:pt x="35527" y="19421"/>
                  </a:moveTo>
                  <a:cubicBezTo>
                    <a:pt x="36070" y="22330"/>
                    <a:pt x="36151" y="25250"/>
                    <a:pt x="35770" y="27970"/>
                  </a:cubicBezTo>
                  <a:cubicBezTo>
                    <a:pt x="35762" y="27986"/>
                    <a:pt x="35753" y="27993"/>
                    <a:pt x="35745" y="28000"/>
                  </a:cubicBezTo>
                  <a:cubicBezTo>
                    <a:pt x="35728" y="28011"/>
                    <a:pt x="35714" y="28023"/>
                    <a:pt x="35696" y="28033"/>
                  </a:cubicBezTo>
                  <a:cubicBezTo>
                    <a:pt x="35537" y="28148"/>
                    <a:pt x="35375" y="28259"/>
                    <a:pt x="35209" y="28371"/>
                  </a:cubicBezTo>
                  <a:cubicBezTo>
                    <a:pt x="35193" y="28383"/>
                    <a:pt x="35175" y="28393"/>
                    <a:pt x="35161" y="28405"/>
                  </a:cubicBezTo>
                  <a:cubicBezTo>
                    <a:pt x="35083" y="28458"/>
                    <a:pt x="35002" y="28511"/>
                    <a:pt x="34921" y="28565"/>
                  </a:cubicBezTo>
                  <a:cubicBezTo>
                    <a:pt x="34918" y="28567"/>
                    <a:pt x="34915" y="28568"/>
                    <a:pt x="34914" y="28570"/>
                  </a:cubicBezTo>
                  <a:cubicBezTo>
                    <a:pt x="34828" y="28626"/>
                    <a:pt x="34744" y="28679"/>
                    <a:pt x="34659" y="28732"/>
                  </a:cubicBezTo>
                  <a:cubicBezTo>
                    <a:pt x="34643" y="28743"/>
                    <a:pt x="34627" y="28752"/>
                    <a:pt x="34609" y="28764"/>
                  </a:cubicBezTo>
                  <a:cubicBezTo>
                    <a:pt x="34531" y="28812"/>
                    <a:pt x="34450" y="28862"/>
                    <a:pt x="34369" y="28912"/>
                  </a:cubicBezTo>
                  <a:cubicBezTo>
                    <a:pt x="34364" y="28915"/>
                    <a:pt x="34358" y="28920"/>
                    <a:pt x="34352" y="28921"/>
                  </a:cubicBezTo>
                  <a:cubicBezTo>
                    <a:pt x="34266" y="28974"/>
                    <a:pt x="34180" y="29026"/>
                    <a:pt x="34091" y="29077"/>
                  </a:cubicBezTo>
                  <a:cubicBezTo>
                    <a:pt x="34075" y="29087"/>
                    <a:pt x="34056" y="29098"/>
                    <a:pt x="34040" y="29107"/>
                  </a:cubicBezTo>
                  <a:cubicBezTo>
                    <a:pt x="33959" y="29155"/>
                    <a:pt x="33880" y="29201"/>
                    <a:pt x="33799" y="29246"/>
                  </a:cubicBezTo>
                  <a:cubicBezTo>
                    <a:pt x="33791" y="29252"/>
                    <a:pt x="33783" y="29257"/>
                    <a:pt x="33775" y="29261"/>
                  </a:cubicBezTo>
                  <a:cubicBezTo>
                    <a:pt x="33687" y="29311"/>
                    <a:pt x="33599" y="29363"/>
                    <a:pt x="33509" y="29413"/>
                  </a:cubicBezTo>
                  <a:cubicBezTo>
                    <a:pt x="33491" y="29421"/>
                    <a:pt x="33474" y="29433"/>
                    <a:pt x="33455" y="29442"/>
                  </a:cubicBezTo>
                  <a:lnTo>
                    <a:pt x="33212" y="29574"/>
                  </a:lnTo>
                  <a:cubicBezTo>
                    <a:pt x="33202" y="29580"/>
                    <a:pt x="33190" y="29585"/>
                    <a:pt x="33181" y="29590"/>
                  </a:cubicBezTo>
                  <a:cubicBezTo>
                    <a:pt x="33091" y="29639"/>
                    <a:pt x="33001" y="29686"/>
                    <a:pt x="32909" y="29735"/>
                  </a:cubicBezTo>
                  <a:cubicBezTo>
                    <a:pt x="32891" y="29743"/>
                    <a:pt x="32875" y="29752"/>
                    <a:pt x="32856" y="29761"/>
                  </a:cubicBezTo>
                  <a:cubicBezTo>
                    <a:pt x="32775" y="29804"/>
                    <a:pt x="32694" y="29845"/>
                    <a:pt x="32613" y="29886"/>
                  </a:cubicBezTo>
                  <a:cubicBezTo>
                    <a:pt x="32610" y="29889"/>
                    <a:pt x="32607" y="29891"/>
                    <a:pt x="32604" y="29891"/>
                  </a:cubicBezTo>
                  <a:cubicBezTo>
                    <a:pt x="32552" y="29891"/>
                    <a:pt x="32500" y="29892"/>
                    <a:pt x="32448" y="29892"/>
                  </a:cubicBezTo>
                  <a:cubicBezTo>
                    <a:pt x="31787" y="29892"/>
                    <a:pt x="31106" y="29840"/>
                    <a:pt x="30408" y="29738"/>
                  </a:cubicBezTo>
                  <a:cubicBezTo>
                    <a:pt x="30177" y="28654"/>
                    <a:pt x="29824" y="27555"/>
                    <a:pt x="29357" y="26455"/>
                  </a:cubicBezTo>
                  <a:cubicBezTo>
                    <a:pt x="29379" y="26396"/>
                    <a:pt x="29401" y="26334"/>
                    <a:pt x="29421" y="26274"/>
                  </a:cubicBezTo>
                  <a:cubicBezTo>
                    <a:pt x="29427" y="26258"/>
                    <a:pt x="29435" y="26241"/>
                    <a:pt x="29440" y="26222"/>
                  </a:cubicBezTo>
                  <a:cubicBezTo>
                    <a:pt x="29463" y="26162"/>
                    <a:pt x="29482" y="26102"/>
                    <a:pt x="29504" y="26040"/>
                  </a:cubicBezTo>
                  <a:cubicBezTo>
                    <a:pt x="29511" y="26022"/>
                    <a:pt x="29517" y="26003"/>
                    <a:pt x="29523" y="25985"/>
                  </a:cubicBezTo>
                  <a:cubicBezTo>
                    <a:pt x="29543" y="25927"/>
                    <a:pt x="29563" y="25868"/>
                    <a:pt x="29585" y="25807"/>
                  </a:cubicBezTo>
                  <a:cubicBezTo>
                    <a:pt x="29592" y="25788"/>
                    <a:pt x="29598" y="25768"/>
                    <a:pt x="29605" y="25750"/>
                  </a:cubicBezTo>
                  <a:cubicBezTo>
                    <a:pt x="29626" y="25691"/>
                    <a:pt x="29646" y="25632"/>
                    <a:pt x="29666" y="25572"/>
                  </a:cubicBezTo>
                  <a:cubicBezTo>
                    <a:pt x="29671" y="25554"/>
                    <a:pt x="29677" y="25537"/>
                    <a:pt x="29683" y="25521"/>
                  </a:cubicBezTo>
                  <a:lnTo>
                    <a:pt x="29743" y="25338"/>
                  </a:lnTo>
                  <a:cubicBezTo>
                    <a:pt x="29751" y="25318"/>
                    <a:pt x="29757" y="25297"/>
                    <a:pt x="29764" y="25278"/>
                  </a:cubicBezTo>
                  <a:cubicBezTo>
                    <a:pt x="29782" y="25219"/>
                    <a:pt x="29802" y="25162"/>
                    <a:pt x="29820" y="25103"/>
                  </a:cubicBezTo>
                  <a:cubicBezTo>
                    <a:pt x="29827" y="25082"/>
                    <a:pt x="29833" y="25062"/>
                    <a:pt x="29841" y="25040"/>
                  </a:cubicBezTo>
                  <a:cubicBezTo>
                    <a:pt x="29860" y="24981"/>
                    <a:pt x="29877" y="24925"/>
                    <a:pt x="29898" y="24866"/>
                  </a:cubicBezTo>
                  <a:cubicBezTo>
                    <a:pt x="29904" y="24847"/>
                    <a:pt x="29911" y="24826"/>
                    <a:pt x="29916" y="24809"/>
                  </a:cubicBezTo>
                  <a:cubicBezTo>
                    <a:pt x="29935" y="24750"/>
                    <a:pt x="29955" y="24690"/>
                    <a:pt x="29973" y="24631"/>
                  </a:cubicBezTo>
                  <a:cubicBezTo>
                    <a:pt x="29980" y="24609"/>
                    <a:pt x="29986" y="24587"/>
                    <a:pt x="29994" y="24565"/>
                  </a:cubicBezTo>
                  <a:cubicBezTo>
                    <a:pt x="30011" y="24507"/>
                    <a:pt x="30029" y="24450"/>
                    <a:pt x="30046" y="24392"/>
                  </a:cubicBezTo>
                  <a:cubicBezTo>
                    <a:pt x="30054" y="24367"/>
                    <a:pt x="30063" y="24341"/>
                    <a:pt x="30070" y="24316"/>
                  </a:cubicBezTo>
                  <a:cubicBezTo>
                    <a:pt x="30088" y="24263"/>
                    <a:pt x="30104" y="24209"/>
                    <a:pt x="30119" y="24156"/>
                  </a:cubicBezTo>
                  <a:cubicBezTo>
                    <a:pt x="30127" y="24123"/>
                    <a:pt x="30136" y="24091"/>
                    <a:pt x="30148" y="24059"/>
                  </a:cubicBezTo>
                  <a:cubicBezTo>
                    <a:pt x="30163" y="24013"/>
                    <a:pt x="30176" y="23964"/>
                    <a:pt x="30191" y="23919"/>
                  </a:cubicBezTo>
                  <a:cubicBezTo>
                    <a:pt x="30201" y="23881"/>
                    <a:pt x="30213" y="23844"/>
                    <a:pt x="30223" y="23804"/>
                  </a:cubicBezTo>
                  <a:cubicBezTo>
                    <a:pt x="30236" y="23763"/>
                    <a:pt x="30247" y="23722"/>
                    <a:pt x="30260" y="23679"/>
                  </a:cubicBezTo>
                  <a:cubicBezTo>
                    <a:pt x="30280" y="23611"/>
                    <a:pt x="30298" y="23544"/>
                    <a:pt x="30319" y="23476"/>
                  </a:cubicBezTo>
                  <a:cubicBezTo>
                    <a:pt x="30323" y="23464"/>
                    <a:pt x="30326" y="23451"/>
                    <a:pt x="30327" y="23441"/>
                  </a:cubicBezTo>
                  <a:cubicBezTo>
                    <a:pt x="30375" y="23280"/>
                    <a:pt x="30419" y="23120"/>
                    <a:pt x="30460" y="22958"/>
                  </a:cubicBezTo>
                  <a:lnTo>
                    <a:pt x="30460" y="22957"/>
                  </a:lnTo>
                  <a:cubicBezTo>
                    <a:pt x="30482" y="22877"/>
                    <a:pt x="30502" y="22797"/>
                    <a:pt x="30525" y="22719"/>
                  </a:cubicBezTo>
                  <a:cubicBezTo>
                    <a:pt x="30525" y="22716"/>
                    <a:pt x="30526" y="22714"/>
                    <a:pt x="30526" y="22713"/>
                  </a:cubicBezTo>
                  <a:cubicBezTo>
                    <a:pt x="30547" y="22633"/>
                    <a:pt x="30567" y="22557"/>
                    <a:pt x="30588" y="22477"/>
                  </a:cubicBezTo>
                  <a:lnTo>
                    <a:pt x="30592" y="22455"/>
                  </a:lnTo>
                  <a:cubicBezTo>
                    <a:pt x="30611" y="22382"/>
                    <a:pt x="30629" y="22308"/>
                    <a:pt x="30648" y="22236"/>
                  </a:cubicBezTo>
                  <a:cubicBezTo>
                    <a:pt x="30651" y="22226"/>
                    <a:pt x="30654" y="22214"/>
                    <a:pt x="30657" y="22201"/>
                  </a:cubicBezTo>
                  <a:cubicBezTo>
                    <a:pt x="30673" y="22132"/>
                    <a:pt x="30692" y="22064"/>
                    <a:pt x="30708" y="21993"/>
                  </a:cubicBezTo>
                  <a:cubicBezTo>
                    <a:pt x="30710" y="21983"/>
                    <a:pt x="30714" y="21973"/>
                    <a:pt x="30716" y="21963"/>
                  </a:cubicBezTo>
                  <a:cubicBezTo>
                    <a:pt x="30732" y="21892"/>
                    <a:pt x="30751" y="21823"/>
                    <a:pt x="30767" y="21751"/>
                  </a:cubicBezTo>
                  <a:cubicBezTo>
                    <a:pt x="30772" y="21738"/>
                    <a:pt x="30773" y="21727"/>
                    <a:pt x="30776" y="21714"/>
                  </a:cubicBezTo>
                  <a:cubicBezTo>
                    <a:pt x="30794" y="21646"/>
                    <a:pt x="30810" y="21579"/>
                    <a:pt x="30825" y="21508"/>
                  </a:cubicBezTo>
                  <a:cubicBezTo>
                    <a:pt x="30828" y="21498"/>
                    <a:pt x="30830" y="21485"/>
                    <a:pt x="30832" y="21473"/>
                  </a:cubicBezTo>
                  <a:cubicBezTo>
                    <a:pt x="30848" y="21405"/>
                    <a:pt x="30863" y="21336"/>
                    <a:pt x="30879" y="21265"/>
                  </a:cubicBezTo>
                  <a:cubicBezTo>
                    <a:pt x="30882" y="21255"/>
                    <a:pt x="30885" y="21245"/>
                    <a:pt x="30886" y="21234"/>
                  </a:cubicBezTo>
                  <a:cubicBezTo>
                    <a:pt x="30904" y="21164"/>
                    <a:pt x="30919" y="21095"/>
                    <a:pt x="30935" y="21023"/>
                  </a:cubicBezTo>
                  <a:cubicBezTo>
                    <a:pt x="30936" y="21012"/>
                    <a:pt x="30941" y="20999"/>
                    <a:pt x="30942" y="20987"/>
                  </a:cubicBezTo>
                  <a:cubicBezTo>
                    <a:pt x="30957" y="20918"/>
                    <a:pt x="30973" y="20851"/>
                    <a:pt x="30988" y="20780"/>
                  </a:cubicBezTo>
                  <a:cubicBezTo>
                    <a:pt x="30992" y="20767"/>
                    <a:pt x="30994" y="20752"/>
                    <a:pt x="30997" y="20740"/>
                  </a:cubicBezTo>
                  <a:cubicBezTo>
                    <a:pt x="31011" y="20671"/>
                    <a:pt x="31026" y="20605"/>
                    <a:pt x="31039" y="20537"/>
                  </a:cubicBezTo>
                  <a:cubicBezTo>
                    <a:pt x="31044" y="20523"/>
                    <a:pt x="31045" y="20509"/>
                    <a:pt x="31048" y="20495"/>
                  </a:cubicBezTo>
                  <a:cubicBezTo>
                    <a:pt x="31060" y="20442"/>
                    <a:pt x="31070" y="20389"/>
                    <a:pt x="31082" y="20337"/>
                  </a:cubicBezTo>
                  <a:cubicBezTo>
                    <a:pt x="31420" y="20052"/>
                    <a:pt x="31753" y="19767"/>
                    <a:pt x="32076" y="19483"/>
                  </a:cubicBezTo>
                  <a:cubicBezTo>
                    <a:pt x="32656" y="19596"/>
                    <a:pt x="33215" y="19653"/>
                    <a:pt x="33753" y="19653"/>
                  </a:cubicBezTo>
                  <a:cubicBezTo>
                    <a:pt x="34108" y="19653"/>
                    <a:pt x="34453" y="19627"/>
                    <a:pt x="34789" y="19578"/>
                  </a:cubicBezTo>
                  <a:cubicBezTo>
                    <a:pt x="35045" y="19539"/>
                    <a:pt x="35290" y="19487"/>
                    <a:pt x="35527" y="19421"/>
                  </a:cubicBezTo>
                  <a:close/>
                  <a:moveTo>
                    <a:pt x="2671" y="28334"/>
                  </a:moveTo>
                  <a:cubicBezTo>
                    <a:pt x="2800" y="28470"/>
                    <a:pt x="2937" y="28599"/>
                    <a:pt x="3078" y="28729"/>
                  </a:cubicBezTo>
                  <a:cubicBezTo>
                    <a:pt x="3222" y="28861"/>
                    <a:pt x="3371" y="28989"/>
                    <a:pt x="3524" y="29117"/>
                  </a:cubicBezTo>
                  <a:cubicBezTo>
                    <a:pt x="3519" y="29126"/>
                    <a:pt x="3516" y="29133"/>
                    <a:pt x="3510" y="29142"/>
                  </a:cubicBezTo>
                  <a:cubicBezTo>
                    <a:pt x="3374" y="29430"/>
                    <a:pt x="3268" y="29707"/>
                    <a:pt x="3187" y="29966"/>
                  </a:cubicBezTo>
                  <a:cubicBezTo>
                    <a:pt x="3106" y="29838"/>
                    <a:pt x="3025" y="29708"/>
                    <a:pt x="2946" y="29580"/>
                  </a:cubicBezTo>
                  <a:cubicBezTo>
                    <a:pt x="2826" y="29164"/>
                    <a:pt x="2732" y="28749"/>
                    <a:pt x="2671" y="28334"/>
                  </a:cubicBezTo>
                  <a:close/>
                  <a:moveTo>
                    <a:pt x="3069" y="29955"/>
                  </a:moveTo>
                  <a:cubicBezTo>
                    <a:pt x="3094" y="30001"/>
                    <a:pt x="3124" y="30045"/>
                    <a:pt x="3153" y="30089"/>
                  </a:cubicBezTo>
                  <a:cubicBezTo>
                    <a:pt x="3149" y="30111"/>
                    <a:pt x="3143" y="30132"/>
                    <a:pt x="3137" y="30154"/>
                  </a:cubicBezTo>
                  <a:cubicBezTo>
                    <a:pt x="3113" y="30088"/>
                    <a:pt x="3091" y="30021"/>
                    <a:pt x="3069" y="29955"/>
                  </a:cubicBezTo>
                  <a:close/>
                  <a:moveTo>
                    <a:pt x="10387" y="22420"/>
                  </a:moveTo>
                  <a:cubicBezTo>
                    <a:pt x="11974" y="22877"/>
                    <a:pt x="13514" y="23706"/>
                    <a:pt x="14894" y="24770"/>
                  </a:cubicBezTo>
                  <a:cubicBezTo>
                    <a:pt x="13520" y="26680"/>
                    <a:pt x="12258" y="28523"/>
                    <a:pt x="11184" y="30199"/>
                  </a:cubicBezTo>
                  <a:cubicBezTo>
                    <a:pt x="10769" y="29793"/>
                    <a:pt x="10363" y="29376"/>
                    <a:pt x="9968" y="28945"/>
                  </a:cubicBezTo>
                  <a:cubicBezTo>
                    <a:pt x="9915" y="28886"/>
                    <a:pt x="9860" y="28830"/>
                    <a:pt x="9807" y="28771"/>
                  </a:cubicBezTo>
                  <a:cubicBezTo>
                    <a:pt x="9809" y="28746"/>
                    <a:pt x="9809" y="28723"/>
                    <a:pt x="9809" y="28701"/>
                  </a:cubicBezTo>
                  <a:lnTo>
                    <a:pt x="9809" y="28546"/>
                  </a:lnTo>
                  <a:lnTo>
                    <a:pt x="9809" y="28470"/>
                  </a:lnTo>
                  <a:cubicBezTo>
                    <a:pt x="9809" y="28418"/>
                    <a:pt x="9812" y="28367"/>
                    <a:pt x="9812" y="28312"/>
                  </a:cubicBezTo>
                  <a:cubicBezTo>
                    <a:pt x="9812" y="28287"/>
                    <a:pt x="9812" y="28264"/>
                    <a:pt x="9813" y="28237"/>
                  </a:cubicBezTo>
                  <a:cubicBezTo>
                    <a:pt x="9813" y="28184"/>
                    <a:pt x="9815" y="28131"/>
                    <a:pt x="9816" y="28080"/>
                  </a:cubicBezTo>
                  <a:cubicBezTo>
                    <a:pt x="9816" y="28055"/>
                    <a:pt x="9816" y="28030"/>
                    <a:pt x="9819" y="28006"/>
                  </a:cubicBezTo>
                  <a:cubicBezTo>
                    <a:pt x="9820" y="27952"/>
                    <a:pt x="9820" y="27899"/>
                    <a:pt x="9822" y="27846"/>
                  </a:cubicBezTo>
                  <a:cubicBezTo>
                    <a:pt x="9822" y="27823"/>
                    <a:pt x="9823" y="27796"/>
                    <a:pt x="9823" y="27773"/>
                  </a:cubicBezTo>
                  <a:lnTo>
                    <a:pt x="9829" y="27612"/>
                  </a:lnTo>
                  <a:cubicBezTo>
                    <a:pt x="9829" y="27589"/>
                    <a:pt x="9831" y="27562"/>
                    <a:pt x="9831" y="27539"/>
                  </a:cubicBezTo>
                  <a:cubicBezTo>
                    <a:pt x="9834" y="27486"/>
                    <a:pt x="9835" y="27430"/>
                    <a:pt x="9838" y="27377"/>
                  </a:cubicBezTo>
                  <a:cubicBezTo>
                    <a:pt x="9841" y="27353"/>
                    <a:pt x="9841" y="27330"/>
                    <a:pt x="9843" y="27305"/>
                  </a:cubicBezTo>
                  <a:cubicBezTo>
                    <a:pt x="9844" y="27250"/>
                    <a:pt x="9848" y="27197"/>
                    <a:pt x="9850" y="27141"/>
                  </a:cubicBezTo>
                  <a:cubicBezTo>
                    <a:pt x="9851" y="27118"/>
                    <a:pt x="9851" y="27094"/>
                    <a:pt x="9853" y="27069"/>
                  </a:cubicBezTo>
                  <a:cubicBezTo>
                    <a:pt x="9857" y="27015"/>
                    <a:pt x="9859" y="26962"/>
                    <a:pt x="9863" y="26906"/>
                  </a:cubicBezTo>
                  <a:cubicBezTo>
                    <a:pt x="9865" y="26883"/>
                    <a:pt x="9865" y="26859"/>
                    <a:pt x="9866" y="26834"/>
                  </a:cubicBezTo>
                  <a:cubicBezTo>
                    <a:pt x="9870" y="26780"/>
                    <a:pt x="9873" y="26727"/>
                    <a:pt x="9875" y="26671"/>
                  </a:cubicBezTo>
                  <a:cubicBezTo>
                    <a:pt x="9878" y="26647"/>
                    <a:pt x="9879" y="26624"/>
                    <a:pt x="9879" y="26599"/>
                  </a:cubicBezTo>
                  <a:lnTo>
                    <a:pt x="9890" y="26434"/>
                  </a:lnTo>
                  <a:lnTo>
                    <a:pt x="9895" y="26362"/>
                  </a:lnTo>
                  <a:cubicBezTo>
                    <a:pt x="9900" y="26308"/>
                    <a:pt x="9903" y="26250"/>
                    <a:pt x="9909" y="26194"/>
                  </a:cubicBezTo>
                  <a:cubicBezTo>
                    <a:pt x="9910" y="26171"/>
                    <a:pt x="9912" y="26149"/>
                    <a:pt x="9915" y="26125"/>
                  </a:cubicBezTo>
                  <a:cubicBezTo>
                    <a:pt x="9918" y="26069"/>
                    <a:pt x="9923" y="26015"/>
                    <a:pt x="9926" y="25957"/>
                  </a:cubicBezTo>
                  <a:lnTo>
                    <a:pt x="9932" y="25885"/>
                  </a:lnTo>
                  <a:cubicBezTo>
                    <a:pt x="9938" y="25831"/>
                    <a:pt x="9941" y="25775"/>
                    <a:pt x="9947" y="25721"/>
                  </a:cubicBezTo>
                  <a:lnTo>
                    <a:pt x="9953" y="25649"/>
                  </a:lnTo>
                  <a:cubicBezTo>
                    <a:pt x="9959" y="25594"/>
                    <a:pt x="9963" y="25538"/>
                    <a:pt x="9968" y="25484"/>
                  </a:cubicBezTo>
                  <a:cubicBezTo>
                    <a:pt x="9969" y="25459"/>
                    <a:pt x="9973" y="25434"/>
                    <a:pt x="9975" y="25410"/>
                  </a:cubicBezTo>
                  <a:lnTo>
                    <a:pt x="9991" y="25244"/>
                  </a:lnTo>
                  <a:cubicBezTo>
                    <a:pt x="9993" y="25221"/>
                    <a:pt x="9997" y="25194"/>
                    <a:pt x="9998" y="25171"/>
                  </a:cubicBezTo>
                  <a:cubicBezTo>
                    <a:pt x="10004" y="25118"/>
                    <a:pt x="10010" y="25062"/>
                    <a:pt x="10018" y="25009"/>
                  </a:cubicBezTo>
                  <a:cubicBezTo>
                    <a:pt x="10021" y="24984"/>
                    <a:pt x="10022" y="24957"/>
                    <a:pt x="10026" y="24932"/>
                  </a:cubicBezTo>
                  <a:cubicBezTo>
                    <a:pt x="10032" y="24878"/>
                    <a:pt x="10040" y="24823"/>
                    <a:pt x="10044" y="24770"/>
                  </a:cubicBezTo>
                  <a:cubicBezTo>
                    <a:pt x="10048" y="24744"/>
                    <a:pt x="10050" y="24719"/>
                    <a:pt x="10054" y="24692"/>
                  </a:cubicBezTo>
                  <a:cubicBezTo>
                    <a:pt x="10059" y="24640"/>
                    <a:pt x="10066" y="24584"/>
                    <a:pt x="10073" y="24531"/>
                  </a:cubicBezTo>
                  <a:cubicBezTo>
                    <a:pt x="10078" y="24506"/>
                    <a:pt x="10079" y="24479"/>
                    <a:pt x="10084" y="24451"/>
                  </a:cubicBezTo>
                  <a:cubicBezTo>
                    <a:pt x="10091" y="24398"/>
                    <a:pt x="10096" y="24344"/>
                    <a:pt x="10103" y="24289"/>
                  </a:cubicBezTo>
                  <a:cubicBezTo>
                    <a:pt x="10107" y="24264"/>
                    <a:pt x="10110" y="24237"/>
                    <a:pt x="10113" y="24212"/>
                  </a:cubicBezTo>
                  <a:lnTo>
                    <a:pt x="10135" y="24051"/>
                  </a:lnTo>
                  <a:cubicBezTo>
                    <a:pt x="10138" y="24023"/>
                    <a:pt x="10143" y="23995"/>
                    <a:pt x="10146" y="23970"/>
                  </a:cubicBezTo>
                  <a:cubicBezTo>
                    <a:pt x="10153" y="23919"/>
                    <a:pt x="10160" y="23866"/>
                    <a:pt x="10168" y="23814"/>
                  </a:cubicBezTo>
                  <a:cubicBezTo>
                    <a:pt x="10172" y="23786"/>
                    <a:pt x="10175" y="23757"/>
                    <a:pt x="10179" y="23729"/>
                  </a:cubicBezTo>
                  <a:cubicBezTo>
                    <a:pt x="10187" y="23678"/>
                    <a:pt x="10194" y="23626"/>
                    <a:pt x="10201" y="23573"/>
                  </a:cubicBezTo>
                  <a:cubicBezTo>
                    <a:pt x="10204" y="23544"/>
                    <a:pt x="10209" y="23516"/>
                    <a:pt x="10213" y="23486"/>
                  </a:cubicBezTo>
                  <a:cubicBezTo>
                    <a:pt x="10221" y="23435"/>
                    <a:pt x="10231" y="23382"/>
                    <a:pt x="10238" y="23330"/>
                  </a:cubicBezTo>
                  <a:cubicBezTo>
                    <a:pt x="10241" y="23303"/>
                    <a:pt x="10247" y="23273"/>
                    <a:pt x="10250" y="23245"/>
                  </a:cubicBezTo>
                  <a:cubicBezTo>
                    <a:pt x="10257" y="23194"/>
                    <a:pt x="10268" y="23145"/>
                    <a:pt x="10275" y="23094"/>
                  </a:cubicBezTo>
                  <a:cubicBezTo>
                    <a:pt x="10279" y="23064"/>
                    <a:pt x="10284" y="23035"/>
                    <a:pt x="10290" y="23005"/>
                  </a:cubicBezTo>
                  <a:cubicBezTo>
                    <a:pt x="10297" y="22955"/>
                    <a:pt x="10306" y="22907"/>
                    <a:pt x="10313" y="22858"/>
                  </a:cubicBezTo>
                  <a:cubicBezTo>
                    <a:pt x="10319" y="22826"/>
                    <a:pt x="10324" y="22795"/>
                    <a:pt x="10328" y="22763"/>
                  </a:cubicBezTo>
                  <a:cubicBezTo>
                    <a:pt x="10335" y="22714"/>
                    <a:pt x="10344" y="22667"/>
                    <a:pt x="10351" y="22619"/>
                  </a:cubicBezTo>
                  <a:cubicBezTo>
                    <a:pt x="10357" y="22586"/>
                    <a:pt x="10363" y="22554"/>
                    <a:pt x="10368" y="22521"/>
                  </a:cubicBezTo>
                  <a:cubicBezTo>
                    <a:pt x="10374" y="22488"/>
                    <a:pt x="10379" y="22454"/>
                    <a:pt x="10387" y="22420"/>
                  </a:cubicBezTo>
                  <a:close/>
                  <a:moveTo>
                    <a:pt x="30435" y="29842"/>
                  </a:moveTo>
                  <a:cubicBezTo>
                    <a:pt x="31110" y="29941"/>
                    <a:pt x="31769" y="29989"/>
                    <a:pt x="32409" y="29992"/>
                  </a:cubicBezTo>
                  <a:cubicBezTo>
                    <a:pt x="32372" y="30010"/>
                    <a:pt x="32338" y="30029"/>
                    <a:pt x="32301" y="30045"/>
                  </a:cubicBezTo>
                  <a:cubicBezTo>
                    <a:pt x="32282" y="30052"/>
                    <a:pt x="32265" y="30061"/>
                    <a:pt x="32247" y="30069"/>
                  </a:cubicBezTo>
                  <a:cubicBezTo>
                    <a:pt x="32166" y="30107"/>
                    <a:pt x="32084" y="30148"/>
                    <a:pt x="32003" y="30186"/>
                  </a:cubicBezTo>
                  <a:cubicBezTo>
                    <a:pt x="31988" y="30194"/>
                    <a:pt x="31972" y="30201"/>
                    <a:pt x="31957" y="30208"/>
                  </a:cubicBezTo>
                  <a:cubicBezTo>
                    <a:pt x="31863" y="30252"/>
                    <a:pt x="31769" y="30297"/>
                    <a:pt x="31676" y="30339"/>
                  </a:cubicBezTo>
                  <a:cubicBezTo>
                    <a:pt x="31657" y="30348"/>
                    <a:pt x="31639" y="30355"/>
                    <a:pt x="31620" y="30364"/>
                  </a:cubicBezTo>
                  <a:cubicBezTo>
                    <a:pt x="31539" y="30401"/>
                    <a:pt x="31457" y="30438"/>
                    <a:pt x="31375" y="30474"/>
                  </a:cubicBezTo>
                  <a:cubicBezTo>
                    <a:pt x="31357" y="30482"/>
                    <a:pt x="31339" y="30489"/>
                    <a:pt x="31323" y="30499"/>
                  </a:cubicBezTo>
                  <a:cubicBezTo>
                    <a:pt x="31229" y="30541"/>
                    <a:pt x="31133" y="30582"/>
                    <a:pt x="31038" y="30622"/>
                  </a:cubicBezTo>
                  <a:cubicBezTo>
                    <a:pt x="31019" y="30629"/>
                    <a:pt x="31001" y="30636"/>
                    <a:pt x="30982" y="30647"/>
                  </a:cubicBezTo>
                  <a:lnTo>
                    <a:pt x="30735" y="30751"/>
                  </a:lnTo>
                  <a:cubicBezTo>
                    <a:pt x="30716" y="30758"/>
                    <a:pt x="30695" y="30767"/>
                    <a:pt x="30678" y="30775"/>
                  </a:cubicBezTo>
                  <a:cubicBezTo>
                    <a:pt x="30652" y="30783"/>
                    <a:pt x="30627" y="30795"/>
                    <a:pt x="30604" y="30804"/>
                  </a:cubicBezTo>
                  <a:cubicBezTo>
                    <a:pt x="30558" y="30485"/>
                    <a:pt x="30502" y="30164"/>
                    <a:pt x="30435" y="29842"/>
                  </a:cubicBezTo>
                  <a:close/>
                  <a:moveTo>
                    <a:pt x="14983" y="24840"/>
                  </a:moveTo>
                  <a:cubicBezTo>
                    <a:pt x="16103" y="25719"/>
                    <a:pt x="17110" y="26752"/>
                    <a:pt x="17943" y="27874"/>
                  </a:cubicBezTo>
                  <a:cubicBezTo>
                    <a:pt x="17407" y="28504"/>
                    <a:pt x="16879" y="29120"/>
                    <a:pt x="16357" y="29716"/>
                  </a:cubicBezTo>
                  <a:cubicBezTo>
                    <a:pt x="15026" y="30355"/>
                    <a:pt x="13720" y="30919"/>
                    <a:pt x="12471" y="31389"/>
                  </a:cubicBezTo>
                  <a:cubicBezTo>
                    <a:pt x="12064" y="31032"/>
                    <a:pt x="11662" y="30663"/>
                    <a:pt x="11271" y="30282"/>
                  </a:cubicBezTo>
                  <a:cubicBezTo>
                    <a:pt x="12343" y="28605"/>
                    <a:pt x="13607" y="26758"/>
                    <a:pt x="14983" y="24840"/>
                  </a:cubicBezTo>
                  <a:close/>
                  <a:moveTo>
                    <a:pt x="563" y="25066"/>
                  </a:moveTo>
                  <a:cubicBezTo>
                    <a:pt x="564" y="25069"/>
                    <a:pt x="566" y="25073"/>
                    <a:pt x="566" y="25076"/>
                  </a:cubicBezTo>
                  <a:cubicBezTo>
                    <a:pt x="577" y="25109"/>
                    <a:pt x="588" y="25141"/>
                    <a:pt x="601" y="25172"/>
                  </a:cubicBezTo>
                  <a:cubicBezTo>
                    <a:pt x="608" y="25193"/>
                    <a:pt x="617" y="25213"/>
                    <a:pt x="625" y="25234"/>
                  </a:cubicBezTo>
                  <a:lnTo>
                    <a:pt x="664" y="25332"/>
                  </a:lnTo>
                  <a:cubicBezTo>
                    <a:pt x="672" y="25353"/>
                    <a:pt x="680" y="25374"/>
                    <a:pt x="689" y="25393"/>
                  </a:cubicBezTo>
                  <a:cubicBezTo>
                    <a:pt x="703" y="25426"/>
                    <a:pt x="716" y="25457"/>
                    <a:pt x="730" y="25491"/>
                  </a:cubicBezTo>
                  <a:cubicBezTo>
                    <a:pt x="739" y="25510"/>
                    <a:pt x="747" y="25531"/>
                    <a:pt x="755" y="25550"/>
                  </a:cubicBezTo>
                  <a:cubicBezTo>
                    <a:pt x="770" y="25582"/>
                    <a:pt x="783" y="25616"/>
                    <a:pt x="798" y="25647"/>
                  </a:cubicBezTo>
                  <a:cubicBezTo>
                    <a:pt x="807" y="25665"/>
                    <a:pt x="814" y="25684"/>
                    <a:pt x="823" y="25702"/>
                  </a:cubicBezTo>
                  <a:cubicBezTo>
                    <a:pt x="838" y="25735"/>
                    <a:pt x="855" y="25768"/>
                    <a:pt x="870" y="25803"/>
                  </a:cubicBezTo>
                  <a:lnTo>
                    <a:pt x="897" y="25859"/>
                  </a:lnTo>
                  <a:cubicBezTo>
                    <a:pt x="914" y="25891"/>
                    <a:pt x="929" y="25925"/>
                    <a:pt x="945" y="25957"/>
                  </a:cubicBezTo>
                  <a:cubicBezTo>
                    <a:pt x="954" y="25977"/>
                    <a:pt x="966" y="25996"/>
                    <a:pt x="975" y="26015"/>
                  </a:cubicBezTo>
                  <a:cubicBezTo>
                    <a:pt x="991" y="26047"/>
                    <a:pt x="1007" y="26080"/>
                    <a:pt x="1025" y="26112"/>
                  </a:cubicBezTo>
                  <a:cubicBezTo>
                    <a:pt x="1033" y="26131"/>
                    <a:pt x="1044" y="26149"/>
                    <a:pt x="1056" y="26169"/>
                  </a:cubicBezTo>
                  <a:cubicBezTo>
                    <a:pt x="1072" y="26202"/>
                    <a:pt x="1091" y="26234"/>
                    <a:pt x="1108" y="26266"/>
                  </a:cubicBezTo>
                  <a:cubicBezTo>
                    <a:pt x="1120" y="26285"/>
                    <a:pt x="1129" y="26303"/>
                    <a:pt x="1139" y="26322"/>
                  </a:cubicBezTo>
                  <a:cubicBezTo>
                    <a:pt x="1158" y="26355"/>
                    <a:pt x="1176" y="26385"/>
                    <a:pt x="1195" y="26419"/>
                  </a:cubicBezTo>
                  <a:cubicBezTo>
                    <a:pt x="1206" y="26437"/>
                    <a:pt x="1217" y="26455"/>
                    <a:pt x="1226" y="26472"/>
                  </a:cubicBezTo>
                  <a:cubicBezTo>
                    <a:pt x="1245" y="26506"/>
                    <a:pt x="1264" y="26537"/>
                    <a:pt x="1285" y="26569"/>
                  </a:cubicBezTo>
                  <a:cubicBezTo>
                    <a:pt x="1297" y="26588"/>
                    <a:pt x="1307" y="26605"/>
                    <a:pt x="1319" y="26624"/>
                  </a:cubicBezTo>
                  <a:cubicBezTo>
                    <a:pt x="1329" y="26641"/>
                    <a:pt x="1341" y="26661"/>
                    <a:pt x="1353" y="26678"/>
                  </a:cubicBezTo>
                  <a:cubicBezTo>
                    <a:pt x="1566" y="27186"/>
                    <a:pt x="1804" y="27695"/>
                    <a:pt x="2066" y="28205"/>
                  </a:cubicBezTo>
                  <a:cubicBezTo>
                    <a:pt x="2312" y="28679"/>
                    <a:pt x="2576" y="29149"/>
                    <a:pt x="2857" y="29613"/>
                  </a:cubicBezTo>
                  <a:cubicBezTo>
                    <a:pt x="2926" y="29852"/>
                    <a:pt x="3006" y="30089"/>
                    <a:pt x="3094" y="30327"/>
                  </a:cubicBezTo>
                  <a:cubicBezTo>
                    <a:pt x="3003" y="30751"/>
                    <a:pt x="2993" y="31129"/>
                    <a:pt x="3066" y="31460"/>
                  </a:cubicBezTo>
                  <a:cubicBezTo>
                    <a:pt x="3037" y="31411"/>
                    <a:pt x="3007" y="31364"/>
                    <a:pt x="2981" y="31319"/>
                  </a:cubicBezTo>
                  <a:cubicBezTo>
                    <a:pt x="2651" y="30735"/>
                    <a:pt x="2220" y="29904"/>
                    <a:pt x="1910" y="29249"/>
                  </a:cubicBezTo>
                  <a:cubicBezTo>
                    <a:pt x="1909" y="29245"/>
                    <a:pt x="1909" y="29243"/>
                    <a:pt x="1907" y="29239"/>
                  </a:cubicBezTo>
                  <a:cubicBezTo>
                    <a:pt x="1892" y="29217"/>
                    <a:pt x="1881" y="29192"/>
                    <a:pt x="1872" y="29168"/>
                  </a:cubicBezTo>
                  <a:cubicBezTo>
                    <a:pt x="1737" y="28859"/>
                    <a:pt x="1554" y="28420"/>
                    <a:pt x="1409" y="28030"/>
                  </a:cubicBezTo>
                  <a:cubicBezTo>
                    <a:pt x="1407" y="28025"/>
                    <a:pt x="1406" y="28021"/>
                    <a:pt x="1406" y="28017"/>
                  </a:cubicBezTo>
                  <a:lnTo>
                    <a:pt x="1375" y="27928"/>
                  </a:lnTo>
                  <a:cubicBezTo>
                    <a:pt x="1286" y="27672"/>
                    <a:pt x="1186" y="27381"/>
                    <a:pt x="1094" y="27099"/>
                  </a:cubicBezTo>
                  <a:cubicBezTo>
                    <a:pt x="1014" y="26847"/>
                    <a:pt x="936" y="26590"/>
                    <a:pt x="867" y="26355"/>
                  </a:cubicBezTo>
                  <a:cubicBezTo>
                    <a:pt x="800" y="26103"/>
                    <a:pt x="732" y="25824"/>
                    <a:pt x="669" y="25568"/>
                  </a:cubicBezTo>
                  <a:cubicBezTo>
                    <a:pt x="667" y="25565"/>
                    <a:pt x="667" y="25559"/>
                    <a:pt x="666" y="25554"/>
                  </a:cubicBezTo>
                  <a:cubicBezTo>
                    <a:pt x="630" y="25396"/>
                    <a:pt x="595" y="25231"/>
                    <a:pt x="563" y="25066"/>
                  </a:cubicBezTo>
                  <a:close/>
                  <a:moveTo>
                    <a:pt x="6646" y="25018"/>
                  </a:moveTo>
                  <a:cubicBezTo>
                    <a:pt x="7363" y="27465"/>
                    <a:pt x="8410" y="29857"/>
                    <a:pt x="9790" y="32062"/>
                  </a:cubicBezTo>
                  <a:cubicBezTo>
                    <a:pt x="7888" y="30552"/>
                    <a:pt x="6268" y="28862"/>
                    <a:pt x="4952" y="27018"/>
                  </a:cubicBezTo>
                  <a:cubicBezTo>
                    <a:pt x="5427" y="26385"/>
                    <a:pt x="5993" y="25719"/>
                    <a:pt x="6646" y="25018"/>
                  </a:cubicBezTo>
                  <a:close/>
                  <a:moveTo>
                    <a:pt x="6732" y="24928"/>
                  </a:moveTo>
                  <a:cubicBezTo>
                    <a:pt x="7595" y="26271"/>
                    <a:pt x="8592" y="27568"/>
                    <a:pt x="9712" y="28808"/>
                  </a:cubicBezTo>
                  <a:lnTo>
                    <a:pt x="9712" y="28920"/>
                  </a:lnTo>
                  <a:lnTo>
                    <a:pt x="9712" y="29004"/>
                  </a:lnTo>
                  <a:cubicBezTo>
                    <a:pt x="9712" y="29052"/>
                    <a:pt x="9712" y="29099"/>
                    <a:pt x="9713" y="29148"/>
                  </a:cubicBezTo>
                  <a:cubicBezTo>
                    <a:pt x="9713" y="29177"/>
                    <a:pt x="9713" y="29205"/>
                    <a:pt x="9716" y="29235"/>
                  </a:cubicBezTo>
                  <a:cubicBezTo>
                    <a:pt x="9716" y="29282"/>
                    <a:pt x="9718" y="29327"/>
                    <a:pt x="9718" y="29376"/>
                  </a:cubicBezTo>
                  <a:cubicBezTo>
                    <a:pt x="9718" y="29405"/>
                    <a:pt x="9719" y="29435"/>
                    <a:pt x="9719" y="29464"/>
                  </a:cubicBezTo>
                  <a:cubicBezTo>
                    <a:pt x="9720" y="29510"/>
                    <a:pt x="9720" y="29555"/>
                    <a:pt x="9723" y="29602"/>
                  </a:cubicBezTo>
                  <a:cubicBezTo>
                    <a:pt x="9723" y="29633"/>
                    <a:pt x="9725" y="29663"/>
                    <a:pt x="9726" y="29693"/>
                  </a:cubicBezTo>
                  <a:cubicBezTo>
                    <a:pt x="9728" y="29739"/>
                    <a:pt x="9731" y="29783"/>
                    <a:pt x="9731" y="29827"/>
                  </a:cubicBezTo>
                  <a:cubicBezTo>
                    <a:pt x="9732" y="29860"/>
                    <a:pt x="9732" y="29888"/>
                    <a:pt x="9734" y="29920"/>
                  </a:cubicBezTo>
                  <a:lnTo>
                    <a:pt x="9740" y="30052"/>
                  </a:lnTo>
                  <a:cubicBezTo>
                    <a:pt x="9741" y="30083"/>
                    <a:pt x="9743" y="30114"/>
                    <a:pt x="9743" y="30146"/>
                  </a:cubicBezTo>
                  <a:cubicBezTo>
                    <a:pt x="9745" y="30191"/>
                    <a:pt x="9747" y="30232"/>
                    <a:pt x="9750" y="30276"/>
                  </a:cubicBezTo>
                  <a:cubicBezTo>
                    <a:pt x="9753" y="30308"/>
                    <a:pt x="9754" y="30339"/>
                    <a:pt x="9756" y="30372"/>
                  </a:cubicBezTo>
                  <a:cubicBezTo>
                    <a:pt x="9757" y="30414"/>
                    <a:pt x="9762" y="30457"/>
                    <a:pt x="9763" y="30501"/>
                  </a:cubicBezTo>
                  <a:cubicBezTo>
                    <a:pt x="9765" y="30533"/>
                    <a:pt x="9768" y="30566"/>
                    <a:pt x="9769" y="30598"/>
                  </a:cubicBezTo>
                  <a:cubicBezTo>
                    <a:pt x="9770" y="30641"/>
                    <a:pt x="9775" y="30680"/>
                    <a:pt x="9776" y="30723"/>
                  </a:cubicBezTo>
                  <a:cubicBezTo>
                    <a:pt x="9778" y="30757"/>
                    <a:pt x="9782" y="30789"/>
                    <a:pt x="9784" y="30823"/>
                  </a:cubicBezTo>
                  <a:cubicBezTo>
                    <a:pt x="9787" y="30863"/>
                    <a:pt x="9790" y="30904"/>
                    <a:pt x="9793" y="30944"/>
                  </a:cubicBezTo>
                  <a:cubicBezTo>
                    <a:pt x="9794" y="30978"/>
                    <a:pt x="9798" y="31010"/>
                    <a:pt x="9800" y="31044"/>
                  </a:cubicBezTo>
                  <a:cubicBezTo>
                    <a:pt x="9803" y="31083"/>
                    <a:pt x="9807" y="31122"/>
                    <a:pt x="9809" y="31163"/>
                  </a:cubicBezTo>
                  <a:cubicBezTo>
                    <a:pt x="9813" y="31198"/>
                    <a:pt x="9815" y="31231"/>
                    <a:pt x="9818" y="31264"/>
                  </a:cubicBezTo>
                  <a:lnTo>
                    <a:pt x="9829" y="31379"/>
                  </a:lnTo>
                  <a:lnTo>
                    <a:pt x="9841" y="31485"/>
                  </a:lnTo>
                  <a:cubicBezTo>
                    <a:pt x="9844" y="31523"/>
                    <a:pt x="9848" y="31560"/>
                    <a:pt x="9851" y="31598"/>
                  </a:cubicBezTo>
                  <a:lnTo>
                    <a:pt x="9863" y="31703"/>
                  </a:lnTo>
                  <a:cubicBezTo>
                    <a:pt x="9866" y="31739"/>
                    <a:pt x="9870" y="31776"/>
                    <a:pt x="9875" y="31813"/>
                  </a:cubicBezTo>
                  <a:cubicBezTo>
                    <a:pt x="9879" y="31848"/>
                    <a:pt x="9882" y="31885"/>
                    <a:pt x="9888" y="31920"/>
                  </a:cubicBezTo>
                  <a:cubicBezTo>
                    <a:pt x="9893" y="31957"/>
                    <a:pt x="9897" y="31992"/>
                    <a:pt x="9901" y="32029"/>
                  </a:cubicBezTo>
                  <a:cubicBezTo>
                    <a:pt x="9903" y="32039"/>
                    <a:pt x="9903" y="32051"/>
                    <a:pt x="9904" y="32062"/>
                  </a:cubicBezTo>
                  <a:cubicBezTo>
                    <a:pt x="8503" y="29833"/>
                    <a:pt x="7444" y="27412"/>
                    <a:pt x="6723" y="24934"/>
                  </a:cubicBezTo>
                  <a:cubicBezTo>
                    <a:pt x="6726" y="24932"/>
                    <a:pt x="6727" y="24929"/>
                    <a:pt x="6732" y="24928"/>
                  </a:cubicBezTo>
                  <a:close/>
                  <a:moveTo>
                    <a:pt x="28202" y="29363"/>
                  </a:moveTo>
                  <a:cubicBezTo>
                    <a:pt x="28910" y="29561"/>
                    <a:pt x="29605" y="29711"/>
                    <a:pt x="30283" y="29817"/>
                  </a:cubicBezTo>
                  <a:cubicBezTo>
                    <a:pt x="30355" y="30166"/>
                    <a:pt x="30416" y="30513"/>
                    <a:pt x="30461" y="30861"/>
                  </a:cubicBezTo>
                  <a:cubicBezTo>
                    <a:pt x="30438" y="30870"/>
                    <a:pt x="30414" y="30880"/>
                    <a:pt x="30388" y="30891"/>
                  </a:cubicBezTo>
                  <a:cubicBezTo>
                    <a:pt x="30369" y="30898"/>
                    <a:pt x="30349" y="30905"/>
                    <a:pt x="30332" y="30913"/>
                  </a:cubicBezTo>
                  <a:cubicBezTo>
                    <a:pt x="30249" y="30945"/>
                    <a:pt x="30164" y="30979"/>
                    <a:pt x="30080" y="31011"/>
                  </a:cubicBezTo>
                  <a:cubicBezTo>
                    <a:pt x="30060" y="31019"/>
                    <a:pt x="30038" y="31028"/>
                    <a:pt x="30017" y="31035"/>
                  </a:cubicBezTo>
                  <a:cubicBezTo>
                    <a:pt x="29920" y="31072"/>
                    <a:pt x="29823" y="31111"/>
                    <a:pt x="29724" y="31145"/>
                  </a:cubicBezTo>
                  <a:cubicBezTo>
                    <a:pt x="29707" y="31153"/>
                    <a:pt x="29691" y="31158"/>
                    <a:pt x="29671" y="31166"/>
                  </a:cubicBezTo>
                  <a:lnTo>
                    <a:pt x="29418" y="31260"/>
                  </a:lnTo>
                  <a:cubicBezTo>
                    <a:pt x="29396" y="31267"/>
                    <a:pt x="29374" y="31276"/>
                    <a:pt x="29349" y="31283"/>
                  </a:cubicBezTo>
                  <a:cubicBezTo>
                    <a:pt x="29251" y="31319"/>
                    <a:pt x="29154" y="31354"/>
                    <a:pt x="29054" y="31389"/>
                  </a:cubicBezTo>
                  <a:cubicBezTo>
                    <a:pt x="29037" y="31394"/>
                    <a:pt x="29018" y="31400"/>
                    <a:pt x="29002" y="31407"/>
                  </a:cubicBezTo>
                  <a:lnTo>
                    <a:pt x="28743" y="31495"/>
                  </a:lnTo>
                  <a:cubicBezTo>
                    <a:pt x="28720" y="31503"/>
                    <a:pt x="28695" y="31511"/>
                    <a:pt x="28671" y="31519"/>
                  </a:cubicBezTo>
                  <a:cubicBezTo>
                    <a:pt x="28573" y="31553"/>
                    <a:pt x="28471" y="31585"/>
                    <a:pt x="28371" y="31619"/>
                  </a:cubicBezTo>
                  <a:cubicBezTo>
                    <a:pt x="28355" y="31623"/>
                    <a:pt x="28340" y="31629"/>
                    <a:pt x="28324" y="31634"/>
                  </a:cubicBezTo>
                  <a:cubicBezTo>
                    <a:pt x="28236" y="31660"/>
                    <a:pt x="28148" y="31688"/>
                    <a:pt x="28061" y="31716"/>
                  </a:cubicBezTo>
                  <a:cubicBezTo>
                    <a:pt x="28036" y="31723"/>
                    <a:pt x="28011" y="31732"/>
                    <a:pt x="27986" y="31739"/>
                  </a:cubicBezTo>
                  <a:cubicBezTo>
                    <a:pt x="27884" y="31770"/>
                    <a:pt x="27783" y="31803"/>
                    <a:pt x="27683" y="31832"/>
                  </a:cubicBezTo>
                  <a:cubicBezTo>
                    <a:pt x="27668" y="31835"/>
                    <a:pt x="27653" y="31841"/>
                    <a:pt x="27639" y="31844"/>
                  </a:cubicBezTo>
                  <a:cubicBezTo>
                    <a:pt x="27547" y="31872"/>
                    <a:pt x="27458" y="31898"/>
                    <a:pt x="27368" y="31923"/>
                  </a:cubicBezTo>
                  <a:lnTo>
                    <a:pt x="27290" y="31945"/>
                  </a:lnTo>
                  <a:cubicBezTo>
                    <a:pt x="27187" y="31975"/>
                    <a:pt x="27087" y="32003"/>
                    <a:pt x="26984" y="32032"/>
                  </a:cubicBezTo>
                  <a:lnTo>
                    <a:pt x="26944" y="32042"/>
                  </a:lnTo>
                  <a:cubicBezTo>
                    <a:pt x="26906" y="32054"/>
                    <a:pt x="26868" y="32063"/>
                    <a:pt x="26830" y="32075"/>
                  </a:cubicBezTo>
                  <a:cubicBezTo>
                    <a:pt x="26844" y="32047"/>
                    <a:pt x="26861" y="32019"/>
                    <a:pt x="26875" y="31991"/>
                  </a:cubicBezTo>
                  <a:cubicBezTo>
                    <a:pt x="26884" y="31973"/>
                    <a:pt x="26896" y="31954"/>
                    <a:pt x="26905" y="31937"/>
                  </a:cubicBezTo>
                  <a:cubicBezTo>
                    <a:pt x="26933" y="31887"/>
                    <a:pt x="26959" y="31835"/>
                    <a:pt x="26987" y="31785"/>
                  </a:cubicBezTo>
                  <a:cubicBezTo>
                    <a:pt x="26996" y="31767"/>
                    <a:pt x="27006" y="31751"/>
                    <a:pt x="27016" y="31732"/>
                  </a:cubicBezTo>
                  <a:cubicBezTo>
                    <a:pt x="27044" y="31681"/>
                    <a:pt x="27072" y="31631"/>
                    <a:pt x="27099" y="31579"/>
                  </a:cubicBezTo>
                  <a:cubicBezTo>
                    <a:pt x="27109" y="31561"/>
                    <a:pt x="27118" y="31545"/>
                    <a:pt x="27127" y="31526"/>
                  </a:cubicBezTo>
                  <a:cubicBezTo>
                    <a:pt x="27155" y="31475"/>
                    <a:pt x="27183" y="31423"/>
                    <a:pt x="27208" y="31372"/>
                  </a:cubicBezTo>
                  <a:cubicBezTo>
                    <a:pt x="27217" y="31354"/>
                    <a:pt x="27227" y="31338"/>
                    <a:pt x="27236" y="31319"/>
                  </a:cubicBezTo>
                  <a:cubicBezTo>
                    <a:pt x="27264" y="31267"/>
                    <a:pt x="27290" y="31214"/>
                    <a:pt x="27317" y="31163"/>
                  </a:cubicBezTo>
                  <a:cubicBezTo>
                    <a:pt x="27325" y="31147"/>
                    <a:pt x="27333" y="31129"/>
                    <a:pt x="27342" y="31111"/>
                  </a:cubicBezTo>
                  <a:cubicBezTo>
                    <a:pt x="27370" y="31058"/>
                    <a:pt x="27397" y="31004"/>
                    <a:pt x="27422" y="30951"/>
                  </a:cubicBezTo>
                  <a:cubicBezTo>
                    <a:pt x="27433" y="30935"/>
                    <a:pt x="27439" y="30919"/>
                    <a:pt x="27449" y="30900"/>
                  </a:cubicBezTo>
                  <a:cubicBezTo>
                    <a:pt x="27475" y="30847"/>
                    <a:pt x="27502" y="30794"/>
                    <a:pt x="27530" y="30738"/>
                  </a:cubicBezTo>
                  <a:cubicBezTo>
                    <a:pt x="27539" y="30722"/>
                    <a:pt x="27546" y="30705"/>
                    <a:pt x="27555" y="30688"/>
                  </a:cubicBezTo>
                  <a:cubicBezTo>
                    <a:pt x="27583" y="30635"/>
                    <a:pt x="27608" y="30580"/>
                    <a:pt x="27636" y="30526"/>
                  </a:cubicBezTo>
                  <a:cubicBezTo>
                    <a:pt x="27645" y="30510"/>
                    <a:pt x="27652" y="30492"/>
                    <a:pt x="27662" y="30474"/>
                  </a:cubicBezTo>
                  <a:cubicBezTo>
                    <a:pt x="27687" y="30420"/>
                    <a:pt x="27715" y="30367"/>
                    <a:pt x="27740" y="30311"/>
                  </a:cubicBezTo>
                  <a:cubicBezTo>
                    <a:pt x="27748" y="30295"/>
                    <a:pt x="27758" y="30279"/>
                    <a:pt x="27765" y="30261"/>
                  </a:cubicBezTo>
                  <a:cubicBezTo>
                    <a:pt x="27790" y="30207"/>
                    <a:pt x="27818" y="30151"/>
                    <a:pt x="27843" y="30096"/>
                  </a:cubicBezTo>
                  <a:cubicBezTo>
                    <a:pt x="27850" y="30080"/>
                    <a:pt x="27858" y="30063"/>
                    <a:pt x="27868" y="30046"/>
                  </a:cubicBezTo>
                  <a:cubicBezTo>
                    <a:pt x="27893" y="29992"/>
                    <a:pt x="27921" y="29935"/>
                    <a:pt x="27946" y="29879"/>
                  </a:cubicBezTo>
                  <a:cubicBezTo>
                    <a:pt x="27953" y="29863"/>
                    <a:pt x="27961" y="29846"/>
                    <a:pt x="27971" y="29830"/>
                  </a:cubicBezTo>
                  <a:cubicBezTo>
                    <a:pt x="27996" y="29774"/>
                    <a:pt x="28023" y="29717"/>
                    <a:pt x="28048" y="29663"/>
                  </a:cubicBezTo>
                  <a:lnTo>
                    <a:pt x="28070" y="29613"/>
                  </a:lnTo>
                  <a:lnTo>
                    <a:pt x="28148" y="29442"/>
                  </a:lnTo>
                  <a:cubicBezTo>
                    <a:pt x="28155" y="29426"/>
                    <a:pt x="28162" y="29410"/>
                    <a:pt x="28170" y="29393"/>
                  </a:cubicBezTo>
                  <a:cubicBezTo>
                    <a:pt x="28177" y="29396"/>
                    <a:pt x="28184" y="29398"/>
                    <a:pt x="28192" y="29401"/>
                  </a:cubicBezTo>
                  <a:lnTo>
                    <a:pt x="28202" y="29363"/>
                  </a:lnTo>
                  <a:close/>
                  <a:moveTo>
                    <a:pt x="9810" y="28920"/>
                  </a:moveTo>
                  <a:cubicBezTo>
                    <a:pt x="9840" y="28951"/>
                    <a:pt x="9868" y="28983"/>
                    <a:pt x="9897" y="29015"/>
                  </a:cubicBezTo>
                  <a:cubicBezTo>
                    <a:pt x="10299" y="29452"/>
                    <a:pt x="10710" y="29876"/>
                    <a:pt x="11133" y="30288"/>
                  </a:cubicBezTo>
                  <a:cubicBezTo>
                    <a:pt x="10729" y="30916"/>
                    <a:pt x="10354" y="31523"/>
                    <a:pt x="10012" y="32098"/>
                  </a:cubicBezTo>
                  <a:cubicBezTo>
                    <a:pt x="10009" y="32079"/>
                    <a:pt x="10007" y="32063"/>
                    <a:pt x="10004" y="32045"/>
                  </a:cubicBezTo>
                  <a:cubicBezTo>
                    <a:pt x="9998" y="32003"/>
                    <a:pt x="9993" y="31963"/>
                    <a:pt x="9990" y="31923"/>
                  </a:cubicBezTo>
                  <a:cubicBezTo>
                    <a:pt x="9985" y="31891"/>
                    <a:pt x="9982" y="31857"/>
                    <a:pt x="9978" y="31826"/>
                  </a:cubicBezTo>
                  <a:cubicBezTo>
                    <a:pt x="9975" y="31787"/>
                    <a:pt x="9969" y="31747"/>
                    <a:pt x="9965" y="31707"/>
                  </a:cubicBezTo>
                  <a:cubicBezTo>
                    <a:pt x="9962" y="31676"/>
                    <a:pt x="9959" y="31642"/>
                    <a:pt x="9954" y="31611"/>
                  </a:cubicBezTo>
                  <a:cubicBezTo>
                    <a:pt x="9950" y="31570"/>
                    <a:pt x="9946" y="31529"/>
                    <a:pt x="9941" y="31488"/>
                  </a:cubicBezTo>
                  <a:cubicBezTo>
                    <a:pt x="9938" y="31457"/>
                    <a:pt x="9935" y="31426"/>
                    <a:pt x="9932" y="31394"/>
                  </a:cubicBezTo>
                  <a:cubicBezTo>
                    <a:pt x="9928" y="31353"/>
                    <a:pt x="9925" y="31311"/>
                    <a:pt x="9921" y="31269"/>
                  </a:cubicBezTo>
                  <a:cubicBezTo>
                    <a:pt x="9918" y="31238"/>
                    <a:pt x="9916" y="31207"/>
                    <a:pt x="9912" y="31175"/>
                  </a:cubicBezTo>
                  <a:cubicBezTo>
                    <a:pt x="9909" y="31133"/>
                    <a:pt x="9904" y="31089"/>
                    <a:pt x="9901" y="31047"/>
                  </a:cubicBezTo>
                  <a:cubicBezTo>
                    <a:pt x="9898" y="31016"/>
                    <a:pt x="9895" y="30986"/>
                    <a:pt x="9894" y="30954"/>
                  </a:cubicBezTo>
                  <a:cubicBezTo>
                    <a:pt x="9890" y="30911"/>
                    <a:pt x="9887" y="30867"/>
                    <a:pt x="9884" y="30825"/>
                  </a:cubicBezTo>
                  <a:cubicBezTo>
                    <a:pt x="9882" y="30795"/>
                    <a:pt x="9881" y="30764"/>
                    <a:pt x="9876" y="30733"/>
                  </a:cubicBezTo>
                  <a:cubicBezTo>
                    <a:pt x="9873" y="30691"/>
                    <a:pt x="9872" y="30647"/>
                    <a:pt x="9868" y="30601"/>
                  </a:cubicBezTo>
                  <a:lnTo>
                    <a:pt x="9862" y="30513"/>
                  </a:lnTo>
                  <a:cubicBezTo>
                    <a:pt x="9859" y="30467"/>
                    <a:pt x="9857" y="30423"/>
                    <a:pt x="9854" y="30377"/>
                  </a:cubicBezTo>
                  <a:cubicBezTo>
                    <a:pt x="9853" y="30348"/>
                    <a:pt x="9851" y="30320"/>
                    <a:pt x="9850" y="30291"/>
                  </a:cubicBezTo>
                  <a:cubicBezTo>
                    <a:pt x="9847" y="30245"/>
                    <a:pt x="9844" y="30199"/>
                    <a:pt x="9843" y="30152"/>
                  </a:cubicBezTo>
                  <a:cubicBezTo>
                    <a:pt x="9840" y="30123"/>
                    <a:pt x="9838" y="30096"/>
                    <a:pt x="9838" y="30067"/>
                  </a:cubicBezTo>
                  <a:cubicBezTo>
                    <a:pt x="9837" y="30019"/>
                    <a:pt x="9835" y="29973"/>
                    <a:pt x="9832" y="29924"/>
                  </a:cubicBezTo>
                  <a:cubicBezTo>
                    <a:pt x="9831" y="29898"/>
                    <a:pt x="9831" y="29870"/>
                    <a:pt x="9829" y="29842"/>
                  </a:cubicBezTo>
                  <a:lnTo>
                    <a:pt x="9823" y="29699"/>
                  </a:lnTo>
                  <a:cubicBezTo>
                    <a:pt x="9823" y="29671"/>
                    <a:pt x="9822" y="29643"/>
                    <a:pt x="9822" y="29616"/>
                  </a:cubicBezTo>
                  <a:cubicBezTo>
                    <a:pt x="9820" y="29568"/>
                    <a:pt x="9820" y="29518"/>
                    <a:pt x="9818" y="29471"/>
                  </a:cubicBezTo>
                  <a:cubicBezTo>
                    <a:pt x="9818" y="29443"/>
                    <a:pt x="9816" y="29417"/>
                    <a:pt x="9816" y="29390"/>
                  </a:cubicBezTo>
                  <a:cubicBezTo>
                    <a:pt x="9815" y="29340"/>
                    <a:pt x="9815" y="29290"/>
                    <a:pt x="9815" y="29243"/>
                  </a:cubicBezTo>
                  <a:cubicBezTo>
                    <a:pt x="9815" y="29215"/>
                    <a:pt x="9813" y="29189"/>
                    <a:pt x="9813" y="29162"/>
                  </a:cubicBezTo>
                  <a:cubicBezTo>
                    <a:pt x="9813" y="29112"/>
                    <a:pt x="9810" y="29062"/>
                    <a:pt x="9810" y="29012"/>
                  </a:cubicBezTo>
                  <a:lnTo>
                    <a:pt x="9810" y="28934"/>
                  </a:lnTo>
                  <a:lnTo>
                    <a:pt x="9810" y="28920"/>
                  </a:lnTo>
                  <a:close/>
                  <a:moveTo>
                    <a:pt x="4889" y="27103"/>
                  </a:moveTo>
                  <a:cubicBezTo>
                    <a:pt x="6215" y="28951"/>
                    <a:pt x="7844" y="30647"/>
                    <a:pt x="9754" y="32159"/>
                  </a:cubicBezTo>
                  <a:cubicBezTo>
                    <a:pt x="9745" y="32157"/>
                    <a:pt x="9735" y="32154"/>
                    <a:pt x="9726" y="32151"/>
                  </a:cubicBezTo>
                  <a:cubicBezTo>
                    <a:pt x="9712" y="32148"/>
                    <a:pt x="9697" y="32142"/>
                    <a:pt x="9681" y="32138"/>
                  </a:cubicBezTo>
                  <a:cubicBezTo>
                    <a:pt x="9618" y="32120"/>
                    <a:pt x="9554" y="32100"/>
                    <a:pt x="9491" y="32082"/>
                  </a:cubicBezTo>
                  <a:cubicBezTo>
                    <a:pt x="9470" y="32076"/>
                    <a:pt x="9451" y="32069"/>
                    <a:pt x="9429" y="32063"/>
                  </a:cubicBezTo>
                  <a:lnTo>
                    <a:pt x="9235" y="32003"/>
                  </a:lnTo>
                  <a:cubicBezTo>
                    <a:pt x="9219" y="31997"/>
                    <a:pt x="9204" y="31991"/>
                    <a:pt x="9188" y="31988"/>
                  </a:cubicBezTo>
                  <a:cubicBezTo>
                    <a:pt x="9117" y="31966"/>
                    <a:pt x="9048" y="31942"/>
                    <a:pt x="8978" y="31919"/>
                  </a:cubicBezTo>
                  <a:cubicBezTo>
                    <a:pt x="8969" y="31914"/>
                    <a:pt x="8960" y="31913"/>
                    <a:pt x="8951" y="31909"/>
                  </a:cubicBezTo>
                  <a:cubicBezTo>
                    <a:pt x="8872" y="31884"/>
                    <a:pt x="8794" y="31856"/>
                    <a:pt x="8716" y="31828"/>
                  </a:cubicBezTo>
                  <a:lnTo>
                    <a:pt x="8713" y="31828"/>
                  </a:lnTo>
                  <a:cubicBezTo>
                    <a:pt x="7719" y="31481"/>
                    <a:pt x="6789" y="31075"/>
                    <a:pt x="5939" y="30617"/>
                  </a:cubicBezTo>
                  <a:cubicBezTo>
                    <a:pt x="5936" y="30614"/>
                    <a:pt x="5933" y="30613"/>
                    <a:pt x="5930" y="30611"/>
                  </a:cubicBezTo>
                  <a:cubicBezTo>
                    <a:pt x="5870" y="30577"/>
                    <a:pt x="5811" y="30547"/>
                    <a:pt x="5752" y="30514"/>
                  </a:cubicBezTo>
                  <a:cubicBezTo>
                    <a:pt x="5739" y="30507"/>
                    <a:pt x="5724" y="30499"/>
                    <a:pt x="5711" y="30492"/>
                  </a:cubicBezTo>
                  <a:cubicBezTo>
                    <a:pt x="5671" y="30470"/>
                    <a:pt x="5630" y="30445"/>
                    <a:pt x="5590" y="30422"/>
                  </a:cubicBezTo>
                  <a:cubicBezTo>
                    <a:pt x="5568" y="30408"/>
                    <a:pt x="5548" y="30398"/>
                    <a:pt x="5526" y="30385"/>
                  </a:cubicBezTo>
                  <a:cubicBezTo>
                    <a:pt x="5489" y="30363"/>
                    <a:pt x="5452" y="30342"/>
                    <a:pt x="5415" y="30320"/>
                  </a:cubicBezTo>
                  <a:cubicBezTo>
                    <a:pt x="5392" y="30305"/>
                    <a:pt x="5367" y="30294"/>
                    <a:pt x="5343" y="30279"/>
                  </a:cubicBezTo>
                  <a:cubicBezTo>
                    <a:pt x="5306" y="30257"/>
                    <a:pt x="5271" y="30235"/>
                    <a:pt x="5234" y="30213"/>
                  </a:cubicBezTo>
                  <a:cubicBezTo>
                    <a:pt x="5211" y="30198"/>
                    <a:pt x="5187" y="30183"/>
                    <a:pt x="5165" y="30170"/>
                  </a:cubicBezTo>
                  <a:cubicBezTo>
                    <a:pt x="5128" y="30148"/>
                    <a:pt x="5093" y="30126"/>
                    <a:pt x="5058" y="30104"/>
                  </a:cubicBezTo>
                  <a:cubicBezTo>
                    <a:pt x="5034" y="30089"/>
                    <a:pt x="5012" y="30074"/>
                    <a:pt x="4989" y="30060"/>
                  </a:cubicBezTo>
                  <a:cubicBezTo>
                    <a:pt x="4953" y="30038"/>
                    <a:pt x="4918" y="30014"/>
                    <a:pt x="4884" y="29992"/>
                  </a:cubicBezTo>
                  <a:cubicBezTo>
                    <a:pt x="4862" y="29977"/>
                    <a:pt x="4837" y="29963"/>
                    <a:pt x="4815" y="29948"/>
                  </a:cubicBezTo>
                  <a:cubicBezTo>
                    <a:pt x="4781" y="29926"/>
                    <a:pt x="4746" y="29901"/>
                    <a:pt x="4712" y="29879"/>
                  </a:cubicBezTo>
                  <a:cubicBezTo>
                    <a:pt x="4690" y="29864"/>
                    <a:pt x="4668" y="29849"/>
                    <a:pt x="4644" y="29835"/>
                  </a:cubicBezTo>
                  <a:cubicBezTo>
                    <a:pt x="4609" y="29811"/>
                    <a:pt x="4577" y="29789"/>
                    <a:pt x="4542" y="29766"/>
                  </a:cubicBezTo>
                  <a:cubicBezTo>
                    <a:pt x="4519" y="29751"/>
                    <a:pt x="4497" y="29736"/>
                    <a:pt x="4475" y="29720"/>
                  </a:cubicBezTo>
                  <a:cubicBezTo>
                    <a:pt x="4443" y="29695"/>
                    <a:pt x="4408" y="29671"/>
                    <a:pt x="4374" y="29648"/>
                  </a:cubicBezTo>
                  <a:cubicBezTo>
                    <a:pt x="4352" y="29633"/>
                    <a:pt x="4333" y="29617"/>
                    <a:pt x="4311" y="29602"/>
                  </a:cubicBezTo>
                  <a:lnTo>
                    <a:pt x="4211" y="29530"/>
                  </a:lnTo>
                  <a:cubicBezTo>
                    <a:pt x="4190" y="29515"/>
                    <a:pt x="4168" y="29499"/>
                    <a:pt x="4149" y="29485"/>
                  </a:cubicBezTo>
                  <a:cubicBezTo>
                    <a:pt x="4115" y="29460"/>
                    <a:pt x="4083" y="29435"/>
                    <a:pt x="4050" y="29411"/>
                  </a:cubicBezTo>
                  <a:cubicBezTo>
                    <a:pt x="4031" y="29396"/>
                    <a:pt x="4011" y="29379"/>
                    <a:pt x="3990" y="29364"/>
                  </a:cubicBezTo>
                  <a:cubicBezTo>
                    <a:pt x="3958" y="29340"/>
                    <a:pt x="3925" y="29315"/>
                    <a:pt x="3894" y="29290"/>
                  </a:cubicBezTo>
                  <a:cubicBezTo>
                    <a:pt x="3874" y="29274"/>
                    <a:pt x="3855" y="29260"/>
                    <a:pt x="3834" y="29243"/>
                  </a:cubicBezTo>
                  <a:cubicBezTo>
                    <a:pt x="3803" y="29217"/>
                    <a:pt x="3771" y="29193"/>
                    <a:pt x="3740" y="29168"/>
                  </a:cubicBezTo>
                  <a:cubicBezTo>
                    <a:pt x="3719" y="29151"/>
                    <a:pt x="3700" y="29136"/>
                    <a:pt x="3681" y="29120"/>
                  </a:cubicBezTo>
                  <a:cubicBezTo>
                    <a:pt x="3671" y="29111"/>
                    <a:pt x="3658" y="29102"/>
                    <a:pt x="3646" y="29090"/>
                  </a:cubicBezTo>
                  <a:cubicBezTo>
                    <a:pt x="3944" y="28477"/>
                    <a:pt x="4359" y="27812"/>
                    <a:pt x="4889" y="27103"/>
                  </a:cubicBezTo>
                  <a:close/>
                  <a:moveTo>
                    <a:pt x="11218" y="30366"/>
                  </a:moveTo>
                  <a:cubicBezTo>
                    <a:pt x="11594" y="30730"/>
                    <a:pt x="11978" y="31085"/>
                    <a:pt x="12370" y="31429"/>
                  </a:cubicBezTo>
                  <a:cubicBezTo>
                    <a:pt x="11586" y="31723"/>
                    <a:pt x="10824" y="31979"/>
                    <a:pt x="10090" y="32194"/>
                  </a:cubicBezTo>
                  <a:cubicBezTo>
                    <a:pt x="10434" y="31613"/>
                    <a:pt x="10812" y="31003"/>
                    <a:pt x="11218" y="30366"/>
                  </a:cubicBezTo>
                  <a:close/>
                  <a:moveTo>
                    <a:pt x="16192" y="29904"/>
                  </a:moveTo>
                  <a:lnTo>
                    <a:pt x="16192" y="29904"/>
                  </a:lnTo>
                  <a:cubicBezTo>
                    <a:pt x="15380" y="30826"/>
                    <a:pt x="14588" y="31701"/>
                    <a:pt x="13827" y="32509"/>
                  </a:cubicBezTo>
                  <a:cubicBezTo>
                    <a:pt x="13395" y="32172"/>
                    <a:pt x="12971" y="31823"/>
                    <a:pt x="12556" y="31463"/>
                  </a:cubicBezTo>
                  <a:cubicBezTo>
                    <a:pt x="13729" y="31022"/>
                    <a:pt x="14948" y="30495"/>
                    <a:pt x="16192" y="29904"/>
                  </a:cubicBezTo>
                  <a:close/>
                  <a:moveTo>
                    <a:pt x="3157" y="30501"/>
                  </a:moveTo>
                  <a:lnTo>
                    <a:pt x="3157" y="30501"/>
                  </a:lnTo>
                  <a:cubicBezTo>
                    <a:pt x="3438" y="31223"/>
                    <a:pt x="3805" y="31945"/>
                    <a:pt x="4247" y="32651"/>
                  </a:cubicBezTo>
                  <a:cubicBezTo>
                    <a:pt x="3849" y="32488"/>
                    <a:pt x="3549" y="32250"/>
                    <a:pt x="3357" y="31937"/>
                  </a:cubicBezTo>
                  <a:cubicBezTo>
                    <a:pt x="3124" y="31554"/>
                    <a:pt x="3057" y="31075"/>
                    <a:pt x="3157" y="30501"/>
                  </a:cubicBezTo>
                  <a:close/>
                  <a:moveTo>
                    <a:pt x="3225" y="30201"/>
                  </a:moveTo>
                  <a:cubicBezTo>
                    <a:pt x="3821" y="31122"/>
                    <a:pt x="4490" y="32019"/>
                    <a:pt x="5227" y="32885"/>
                  </a:cubicBezTo>
                  <a:cubicBezTo>
                    <a:pt x="4924" y="32850"/>
                    <a:pt x="4650" y="32794"/>
                    <a:pt x="4409" y="32710"/>
                  </a:cubicBezTo>
                  <a:cubicBezTo>
                    <a:pt x="3912" y="31938"/>
                    <a:pt x="3502" y="31133"/>
                    <a:pt x="3196" y="30319"/>
                  </a:cubicBezTo>
                  <a:cubicBezTo>
                    <a:pt x="3204" y="30280"/>
                    <a:pt x="3213" y="30242"/>
                    <a:pt x="3225" y="30201"/>
                  </a:cubicBezTo>
                  <a:close/>
                  <a:moveTo>
                    <a:pt x="3602" y="29180"/>
                  </a:moveTo>
                  <a:cubicBezTo>
                    <a:pt x="4206" y="29673"/>
                    <a:pt x="4886" y="30132"/>
                    <a:pt x="5627" y="30550"/>
                  </a:cubicBezTo>
                  <a:cubicBezTo>
                    <a:pt x="5637" y="30555"/>
                    <a:pt x="5649" y="30563"/>
                    <a:pt x="5659" y="30569"/>
                  </a:cubicBezTo>
                  <a:cubicBezTo>
                    <a:pt x="5681" y="30582"/>
                    <a:pt x="5703" y="30592"/>
                    <a:pt x="5726" y="30605"/>
                  </a:cubicBezTo>
                  <a:cubicBezTo>
                    <a:pt x="5733" y="30610"/>
                    <a:pt x="5740" y="30613"/>
                    <a:pt x="5748" y="30619"/>
                  </a:cubicBezTo>
                  <a:cubicBezTo>
                    <a:pt x="5783" y="30639"/>
                    <a:pt x="5820" y="30658"/>
                    <a:pt x="5855" y="30677"/>
                  </a:cubicBezTo>
                  <a:cubicBezTo>
                    <a:pt x="5864" y="30683"/>
                    <a:pt x="5873" y="30688"/>
                    <a:pt x="5884" y="30692"/>
                  </a:cubicBezTo>
                  <a:cubicBezTo>
                    <a:pt x="5889" y="30694"/>
                    <a:pt x="5895" y="30697"/>
                    <a:pt x="5899" y="30700"/>
                  </a:cubicBezTo>
                  <a:cubicBezTo>
                    <a:pt x="5911" y="30707"/>
                    <a:pt x="5924" y="30714"/>
                    <a:pt x="5939" y="30722"/>
                  </a:cubicBezTo>
                  <a:cubicBezTo>
                    <a:pt x="5976" y="30742"/>
                    <a:pt x="6011" y="30760"/>
                    <a:pt x="6048" y="30780"/>
                  </a:cubicBezTo>
                  <a:cubicBezTo>
                    <a:pt x="6076" y="30795"/>
                    <a:pt x="6105" y="30810"/>
                    <a:pt x="6134" y="30825"/>
                  </a:cubicBezTo>
                  <a:cubicBezTo>
                    <a:pt x="6171" y="30842"/>
                    <a:pt x="6205" y="30863"/>
                    <a:pt x="6242" y="30882"/>
                  </a:cubicBezTo>
                  <a:lnTo>
                    <a:pt x="6330" y="30926"/>
                  </a:lnTo>
                  <a:cubicBezTo>
                    <a:pt x="6367" y="30944"/>
                    <a:pt x="6402" y="30963"/>
                    <a:pt x="6439" y="30980"/>
                  </a:cubicBezTo>
                  <a:cubicBezTo>
                    <a:pt x="6468" y="30995"/>
                    <a:pt x="6499" y="31010"/>
                    <a:pt x="6529" y="31025"/>
                  </a:cubicBezTo>
                  <a:cubicBezTo>
                    <a:pt x="6565" y="31044"/>
                    <a:pt x="6602" y="31061"/>
                    <a:pt x="6639" y="31078"/>
                  </a:cubicBezTo>
                  <a:cubicBezTo>
                    <a:pt x="6670" y="31092"/>
                    <a:pt x="6701" y="31107"/>
                    <a:pt x="6732" y="31122"/>
                  </a:cubicBezTo>
                  <a:cubicBezTo>
                    <a:pt x="6768" y="31138"/>
                    <a:pt x="6805" y="31157"/>
                    <a:pt x="6842" y="31173"/>
                  </a:cubicBezTo>
                  <a:cubicBezTo>
                    <a:pt x="6873" y="31188"/>
                    <a:pt x="6904" y="31203"/>
                    <a:pt x="6936" y="31216"/>
                  </a:cubicBezTo>
                  <a:cubicBezTo>
                    <a:pt x="6973" y="31232"/>
                    <a:pt x="7010" y="31251"/>
                    <a:pt x="7048" y="31267"/>
                  </a:cubicBezTo>
                  <a:cubicBezTo>
                    <a:pt x="7079" y="31282"/>
                    <a:pt x="7113" y="31295"/>
                    <a:pt x="7143" y="31310"/>
                  </a:cubicBezTo>
                  <a:cubicBezTo>
                    <a:pt x="7180" y="31326"/>
                    <a:pt x="7219" y="31342"/>
                    <a:pt x="7255" y="31358"/>
                  </a:cubicBezTo>
                  <a:cubicBezTo>
                    <a:pt x="7289" y="31373"/>
                    <a:pt x="7321" y="31386"/>
                    <a:pt x="7352" y="31401"/>
                  </a:cubicBezTo>
                  <a:cubicBezTo>
                    <a:pt x="7389" y="31417"/>
                    <a:pt x="7429" y="31435"/>
                    <a:pt x="7466" y="31450"/>
                  </a:cubicBezTo>
                  <a:cubicBezTo>
                    <a:pt x="7498" y="31464"/>
                    <a:pt x="7533" y="31476"/>
                    <a:pt x="7566" y="31491"/>
                  </a:cubicBezTo>
                  <a:cubicBezTo>
                    <a:pt x="7602" y="31506"/>
                    <a:pt x="7642" y="31523"/>
                    <a:pt x="7679" y="31538"/>
                  </a:cubicBezTo>
                  <a:cubicBezTo>
                    <a:pt x="7713" y="31553"/>
                    <a:pt x="7747" y="31564"/>
                    <a:pt x="7782" y="31579"/>
                  </a:cubicBezTo>
                  <a:cubicBezTo>
                    <a:pt x="7819" y="31594"/>
                    <a:pt x="7857" y="31611"/>
                    <a:pt x="7895" y="31626"/>
                  </a:cubicBezTo>
                  <a:cubicBezTo>
                    <a:pt x="7930" y="31638"/>
                    <a:pt x="7966" y="31653"/>
                    <a:pt x="8000" y="31666"/>
                  </a:cubicBezTo>
                  <a:cubicBezTo>
                    <a:pt x="8039" y="31681"/>
                    <a:pt x="8076" y="31695"/>
                    <a:pt x="8114" y="31710"/>
                  </a:cubicBezTo>
                  <a:cubicBezTo>
                    <a:pt x="8150" y="31723"/>
                    <a:pt x="8186" y="31738"/>
                    <a:pt x="8220" y="31751"/>
                  </a:cubicBezTo>
                  <a:cubicBezTo>
                    <a:pt x="8260" y="31766"/>
                    <a:pt x="8297" y="31781"/>
                    <a:pt x="8335" y="31792"/>
                  </a:cubicBezTo>
                  <a:cubicBezTo>
                    <a:pt x="8370" y="31806"/>
                    <a:pt x="8407" y="31819"/>
                    <a:pt x="8444" y="31832"/>
                  </a:cubicBezTo>
                  <a:cubicBezTo>
                    <a:pt x="8482" y="31847"/>
                    <a:pt x="8520" y="31859"/>
                    <a:pt x="8558" y="31873"/>
                  </a:cubicBezTo>
                  <a:lnTo>
                    <a:pt x="8669" y="31913"/>
                  </a:lnTo>
                  <a:cubicBezTo>
                    <a:pt x="8708" y="31925"/>
                    <a:pt x="8747" y="31939"/>
                    <a:pt x="8785" y="31953"/>
                  </a:cubicBezTo>
                  <a:cubicBezTo>
                    <a:pt x="8822" y="31966"/>
                    <a:pt x="8860" y="31979"/>
                    <a:pt x="8897" y="31991"/>
                  </a:cubicBezTo>
                  <a:cubicBezTo>
                    <a:pt x="8907" y="31995"/>
                    <a:pt x="8914" y="31997"/>
                    <a:pt x="8923" y="32001"/>
                  </a:cubicBezTo>
                  <a:cubicBezTo>
                    <a:pt x="8929" y="32003"/>
                    <a:pt x="8932" y="32004"/>
                    <a:pt x="8938" y="32006"/>
                  </a:cubicBezTo>
                  <a:cubicBezTo>
                    <a:pt x="8963" y="32016"/>
                    <a:pt x="8988" y="32023"/>
                    <a:pt x="9013" y="32032"/>
                  </a:cubicBezTo>
                  <a:cubicBezTo>
                    <a:pt x="9051" y="32045"/>
                    <a:pt x="9091" y="32057"/>
                    <a:pt x="9129" y="32069"/>
                  </a:cubicBezTo>
                  <a:cubicBezTo>
                    <a:pt x="9142" y="32072"/>
                    <a:pt x="9157" y="32078"/>
                    <a:pt x="9169" y="32082"/>
                  </a:cubicBezTo>
                  <a:cubicBezTo>
                    <a:pt x="9176" y="32084"/>
                    <a:pt x="9187" y="32087"/>
                    <a:pt x="9194" y="32090"/>
                  </a:cubicBezTo>
                  <a:cubicBezTo>
                    <a:pt x="9210" y="32094"/>
                    <a:pt x="9226" y="32100"/>
                    <a:pt x="9245" y="32106"/>
                  </a:cubicBezTo>
                  <a:cubicBezTo>
                    <a:pt x="9284" y="32119"/>
                    <a:pt x="9322" y="32129"/>
                    <a:pt x="9360" y="32142"/>
                  </a:cubicBezTo>
                  <a:cubicBezTo>
                    <a:pt x="9385" y="32150"/>
                    <a:pt x="9407" y="32157"/>
                    <a:pt x="9431" y="32165"/>
                  </a:cubicBezTo>
                  <a:lnTo>
                    <a:pt x="9447" y="32170"/>
                  </a:lnTo>
                  <a:cubicBezTo>
                    <a:pt x="9459" y="32173"/>
                    <a:pt x="9467" y="32175"/>
                    <a:pt x="9478" y="32179"/>
                  </a:cubicBezTo>
                  <a:cubicBezTo>
                    <a:pt x="9517" y="32192"/>
                    <a:pt x="9557" y="32203"/>
                    <a:pt x="9595" y="32215"/>
                  </a:cubicBezTo>
                  <a:cubicBezTo>
                    <a:pt x="9632" y="32225"/>
                    <a:pt x="9668" y="32237"/>
                    <a:pt x="9704" y="32247"/>
                  </a:cubicBezTo>
                  <a:cubicBezTo>
                    <a:pt x="9709" y="32248"/>
                    <a:pt x="9712" y="32248"/>
                    <a:pt x="9716" y="32251"/>
                  </a:cubicBezTo>
                  <a:cubicBezTo>
                    <a:pt x="9745" y="32260"/>
                    <a:pt x="9775" y="32267"/>
                    <a:pt x="9804" y="32276"/>
                  </a:cubicBezTo>
                  <a:cubicBezTo>
                    <a:pt x="8269" y="32708"/>
                    <a:pt x="6963" y="32923"/>
                    <a:pt x="5923" y="32923"/>
                  </a:cubicBezTo>
                  <a:cubicBezTo>
                    <a:pt x="5728" y="32923"/>
                    <a:pt x="5542" y="32915"/>
                    <a:pt x="5365" y="32900"/>
                  </a:cubicBezTo>
                  <a:cubicBezTo>
                    <a:pt x="4586" y="31989"/>
                    <a:pt x="3881" y="31045"/>
                    <a:pt x="3259" y="30074"/>
                  </a:cubicBezTo>
                  <a:cubicBezTo>
                    <a:pt x="3340" y="29796"/>
                    <a:pt x="3453" y="29498"/>
                    <a:pt x="3600" y="29185"/>
                  </a:cubicBezTo>
                  <a:cubicBezTo>
                    <a:pt x="3602" y="29183"/>
                    <a:pt x="3602" y="29183"/>
                    <a:pt x="3602" y="29180"/>
                  </a:cubicBezTo>
                  <a:close/>
                  <a:moveTo>
                    <a:pt x="12456" y="31497"/>
                  </a:moveTo>
                  <a:cubicBezTo>
                    <a:pt x="12883" y="31869"/>
                    <a:pt x="13321" y="32229"/>
                    <a:pt x="13764" y="32575"/>
                  </a:cubicBezTo>
                  <a:cubicBezTo>
                    <a:pt x="13646" y="32700"/>
                    <a:pt x="13529" y="32822"/>
                    <a:pt x="13412" y="32944"/>
                  </a:cubicBezTo>
                  <a:cubicBezTo>
                    <a:pt x="13409" y="32944"/>
                    <a:pt x="13408" y="32944"/>
                    <a:pt x="13404" y="32943"/>
                  </a:cubicBezTo>
                  <a:cubicBezTo>
                    <a:pt x="13395" y="32944"/>
                    <a:pt x="13387" y="32944"/>
                    <a:pt x="13380" y="32944"/>
                  </a:cubicBezTo>
                  <a:cubicBezTo>
                    <a:pt x="13366" y="32944"/>
                    <a:pt x="13353" y="32943"/>
                    <a:pt x="13342" y="32940"/>
                  </a:cubicBezTo>
                  <a:cubicBezTo>
                    <a:pt x="13280" y="32931"/>
                    <a:pt x="13218" y="32922"/>
                    <a:pt x="13158" y="32913"/>
                  </a:cubicBezTo>
                  <a:cubicBezTo>
                    <a:pt x="13137" y="32909"/>
                    <a:pt x="13117" y="32907"/>
                    <a:pt x="13099" y="32903"/>
                  </a:cubicBezTo>
                  <a:cubicBezTo>
                    <a:pt x="13037" y="32894"/>
                    <a:pt x="12977" y="32884"/>
                    <a:pt x="12917" y="32873"/>
                  </a:cubicBezTo>
                  <a:cubicBezTo>
                    <a:pt x="12896" y="32871"/>
                    <a:pt x="12875" y="32866"/>
                    <a:pt x="12858" y="32865"/>
                  </a:cubicBezTo>
                  <a:cubicBezTo>
                    <a:pt x="12798" y="32856"/>
                    <a:pt x="12736" y="32844"/>
                    <a:pt x="12677" y="32834"/>
                  </a:cubicBezTo>
                  <a:lnTo>
                    <a:pt x="12617" y="32822"/>
                  </a:lnTo>
                  <a:cubicBezTo>
                    <a:pt x="12558" y="32812"/>
                    <a:pt x="12497" y="32803"/>
                    <a:pt x="12439" y="32791"/>
                  </a:cubicBezTo>
                  <a:cubicBezTo>
                    <a:pt x="12418" y="32788"/>
                    <a:pt x="12396" y="32784"/>
                    <a:pt x="12375" y="32781"/>
                  </a:cubicBezTo>
                  <a:lnTo>
                    <a:pt x="12199" y="32747"/>
                  </a:lnTo>
                  <a:cubicBezTo>
                    <a:pt x="12177" y="32744"/>
                    <a:pt x="12158" y="32740"/>
                    <a:pt x="12136" y="32734"/>
                  </a:cubicBezTo>
                  <a:cubicBezTo>
                    <a:pt x="12077" y="32723"/>
                    <a:pt x="12019" y="32712"/>
                    <a:pt x="11962" y="32700"/>
                  </a:cubicBezTo>
                  <a:cubicBezTo>
                    <a:pt x="11940" y="32696"/>
                    <a:pt x="11918" y="32690"/>
                    <a:pt x="11896" y="32687"/>
                  </a:cubicBezTo>
                  <a:cubicBezTo>
                    <a:pt x="11839" y="32675"/>
                    <a:pt x="11784" y="32663"/>
                    <a:pt x="11727" y="32651"/>
                  </a:cubicBezTo>
                  <a:cubicBezTo>
                    <a:pt x="11703" y="32645"/>
                    <a:pt x="11681" y="32643"/>
                    <a:pt x="11658" y="32637"/>
                  </a:cubicBezTo>
                  <a:cubicBezTo>
                    <a:pt x="11602" y="32626"/>
                    <a:pt x="11547" y="32613"/>
                    <a:pt x="11493" y="32601"/>
                  </a:cubicBezTo>
                  <a:cubicBezTo>
                    <a:pt x="11469" y="32597"/>
                    <a:pt x="11444" y="32591"/>
                    <a:pt x="11419" y="32585"/>
                  </a:cubicBezTo>
                  <a:cubicBezTo>
                    <a:pt x="11366" y="32575"/>
                    <a:pt x="11313" y="32562"/>
                    <a:pt x="11260" y="32548"/>
                  </a:cubicBezTo>
                  <a:cubicBezTo>
                    <a:pt x="11234" y="32543"/>
                    <a:pt x="11209" y="32538"/>
                    <a:pt x="11183" y="32531"/>
                  </a:cubicBezTo>
                  <a:cubicBezTo>
                    <a:pt x="11131" y="32519"/>
                    <a:pt x="11080" y="32506"/>
                    <a:pt x="11030" y="32494"/>
                  </a:cubicBezTo>
                  <a:cubicBezTo>
                    <a:pt x="11003" y="32487"/>
                    <a:pt x="10975" y="32481"/>
                    <a:pt x="10947" y="32473"/>
                  </a:cubicBezTo>
                  <a:cubicBezTo>
                    <a:pt x="10897" y="32462"/>
                    <a:pt x="10850" y="32450"/>
                    <a:pt x="10800" y="32437"/>
                  </a:cubicBezTo>
                  <a:lnTo>
                    <a:pt x="10712" y="32415"/>
                  </a:lnTo>
                  <a:cubicBezTo>
                    <a:pt x="10666" y="32403"/>
                    <a:pt x="10618" y="32391"/>
                    <a:pt x="10572" y="32378"/>
                  </a:cubicBezTo>
                  <a:cubicBezTo>
                    <a:pt x="10541" y="32370"/>
                    <a:pt x="10510" y="32362"/>
                    <a:pt x="10478" y="32354"/>
                  </a:cubicBezTo>
                  <a:cubicBezTo>
                    <a:pt x="10434" y="32342"/>
                    <a:pt x="10390" y="32329"/>
                    <a:pt x="10346" y="32319"/>
                  </a:cubicBezTo>
                  <a:lnTo>
                    <a:pt x="10247" y="32291"/>
                  </a:lnTo>
                  <a:cubicBezTo>
                    <a:pt x="10219" y="32284"/>
                    <a:pt x="10191" y="32276"/>
                    <a:pt x="10166" y="32269"/>
                  </a:cubicBezTo>
                  <a:cubicBezTo>
                    <a:pt x="10903" y="32053"/>
                    <a:pt x="11668" y="31792"/>
                    <a:pt x="12456" y="31497"/>
                  </a:cubicBezTo>
                  <a:close/>
                  <a:moveTo>
                    <a:pt x="13854" y="32656"/>
                  </a:moveTo>
                  <a:cubicBezTo>
                    <a:pt x="14040" y="32798"/>
                    <a:pt x="14227" y="32941"/>
                    <a:pt x="14417" y="33081"/>
                  </a:cubicBezTo>
                  <a:cubicBezTo>
                    <a:pt x="14405" y="33078"/>
                    <a:pt x="14395" y="33078"/>
                    <a:pt x="14383" y="33076"/>
                  </a:cubicBezTo>
                  <a:cubicBezTo>
                    <a:pt x="14360" y="33074"/>
                    <a:pt x="14338" y="33071"/>
                    <a:pt x="14317" y="33068"/>
                  </a:cubicBezTo>
                  <a:cubicBezTo>
                    <a:pt x="14257" y="33060"/>
                    <a:pt x="14196" y="33053"/>
                    <a:pt x="14136" y="33047"/>
                  </a:cubicBezTo>
                  <a:cubicBezTo>
                    <a:pt x="14115" y="33046"/>
                    <a:pt x="14093" y="33041"/>
                    <a:pt x="14073" y="33040"/>
                  </a:cubicBezTo>
                  <a:lnTo>
                    <a:pt x="13890" y="33018"/>
                  </a:lnTo>
                  <a:cubicBezTo>
                    <a:pt x="13871" y="33016"/>
                    <a:pt x="13851" y="33012"/>
                    <a:pt x="13829" y="33010"/>
                  </a:cubicBezTo>
                  <a:cubicBezTo>
                    <a:pt x="13768" y="33003"/>
                    <a:pt x="13705" y="32994"/>
                    <a:pt x="13645" y="32987"/>
                  </a:cubicBezTo>
                  <a:cubicBezTo>
                    <a:pt x="13624" y="32982"/>
                    <a:pt x="13604" y="32981"/>
                    <a:pt x="13584" y="32978"/>
                  </a:cubicBezTo>
                  <a:cubicBezTo>
                    <a:pt x="13565" y="32975"/>
                    <a:pt x="13548" y="32972"/>
                    <a:pt x="13529" y="32971"/>
                  </a:cubicBezTo>
                  <a:cubicBezTo>
                    <a:pt x="13626" y="32869"/>
                    <a:pt x="13720" y="32769"/>
                    <a:pt x="13812" y="32672"/>
                  </a:cubicBezTo>
                  <a:lnTo>
                    <a:pt x="13827" y="32685"/>
                  </a:lnTo>
                  <a:cubicBezTo>
                    <a:pt x="13836" y="32676"/>
                    <a:pt x="13845" y="32665"/>
                    <a:pt x="13854" y="32656"/>
                  </a:cubicBezTo>
                  <a:close/>
                  <a:moveTo>
                    <a:pt x="40244" y="26140"/>
                  </a:moveTo>
                  <a:lnTo>
                    <a:pt x="40244" y="26140"/>
                  </a:lnTo>
                  <a:cubicBezTo>
                    <a:pt x="40163" y="27136"/>
                    <a:pt x="39969" y="28101"/>
                    <a:pt x="39667" y="29023"/>
                  </a:cubicBezTo>
                  <a:cubicBezTo>
                    <a:pt x="39520" y="29479"/>
                    <a:pt x="39347" y="29923"/>
                    <a:pt x="39144" y="30352"/>
                  </a:cubicBezTo>
                  <a:cubicBezTo>
                    <a:pt x="38826" y="30930"/>
                    <a:pt x="38469" y="31547"/>
                    <a:pt x="38148" y="32075"/>
                  </a:cubicBezTo>
                  <a:cubicBezTo>
                    <a:pt x="37898" y="32431"/>
                    <a:pt x="37627" y="32775"/>
                    <a:pt x="37336" y="33106"/>
                  </a:cubicBezTo>
                  <a:cubicBezTo>
                    <a:pt x="37586" y="32634"/>
                    <a:pt x="37799" y="32135"/>
                    <a:pt x="37975" y="31613"/>
                  </a:cubicBezTo>
                  <a:lnTo>
                    <a:pt x="37975" y="31611"/>
                  </a:lnTo>
                  <a:lnTo>
                    <a:pt x="38025" y="31457"/>
                  </a:lnTo>
                  <a:cubicBezTo>
                    <a:pt x="38025" y="31456"/>
                    <a:pt x="38025" y="31456"/>
                    <a:pt x="38026" y="31453"/>
                  </a:cubicBezTo>
                  <a:cubicBezTo>
                    <a:pt x="38042" y="31401"/>
                    <a:pt x="38057" y="31350"/>
                    <a:pt x="38075" y="31298"/>
                  </a:cubicBezTo>
                  <a:cubicBezTo>
                    <a:pt x="38075" y="31297"/>
                    <a:pt x="38076" y="31294"/>
                    <a:pt x="38076" y="31291"/>
                  </a:cubicBezTo>
                  <a:cubicBezTo>
                    <a:pt x="38091" y="31239"/>
                    <a:pt x="38105" y="31191"/>
                    <a:pt x="38120" y="31139"/>
                  </a:cubicBezTo>
                  <a:cubicBezTo>
                    <a:pt x="38120" y="31136"/>
                    <a:pt x="38122" y="31133"/>
                    <a:pt x="38122" y="31132"/>
                  </a:cubicBezTo>
                  <a:cubicBezTo>
                    <a:pt x="38136" y="31080"/>
                    <a:pt x="38150" y="31030"/>
                    <a:pt x="38164" y="30979"/>
                  </a:cubicBezTo>
                  <a:cubicBezTo>
                    <a:pt x="38166" y="30975"/>
                    <a:pt x="38166" y="30972"/>
                    <a:pt x="38167" y="30967"/>
                  </a:cubicBezTo>
                  <a:cubicBezTo>
                    <a:pt x="38180" y="30919"/>
                    <a:pt x="38194" y="30867"/>
                    <a:pt x="38207" y="30817"/>
                  </a:cubicBezTo>
                  <a:cubicBezTo>
                    <a:pt x="38208" y="30813"/>
                    <a:pt x="38208" y="30810"/>
                    <a:pt x="38208" y="30805"/>
                  </a:cubicBezTo>
                  <a:cubicBezTo>
                    <a:pt x="38222" y="30757"/>
                    <a:pt x="38232" y="30705"/>
                    <a:pt x="38245" y="30654"/>
                  </a:cubicBezTo>
                  <a:cubicBezTo>
                    <a:pt x="38247" y="30648"/>
                    <a:pt x="38247" y="30642"/>
                    <a:pt x="38248" y="30636"/>
                  </a:cubicBezTo>
                  <a:lnTo>
                    <a:pt x="38282" y="30488"/>
                  </a:lnTo>
                  <a:cubicBezTo>
                    <a:pt x="38283" y="30482"/>
                    <a:pt x="38283" y="30474"/>
                    <a:pt x="38285" y="30470"/>
                  </a:cubicBezTo>
                  <a:cubicBezTo>
                    <a:pt x="38297" y="30420"/>
                    <a:pt x="38305" y="30370"/>
                    <a:pt x="38317" y="30323"/>
                  </a:cubicBezTo>
                  <a:cubicBezTo>
                    <a:pt x="38319" y="30317"/>
                    <a:pt x="38319" y="30310"/>
                    <a:pt x="38320" y="30304"/>
                  </a:cubicBezTo>
                  <a:cubicBezTo>
                    <a:pt x="38329" y="30254"/>
                    <a:pt x="38341" y="30205"/>
                    <a:pt x="38350" y="30155"/>
                  </a:cubicBezTo>
                  <a:cubicBezTo>
                    <a:pt x="38351" y="30148"/>
                    <a:pt x="38351" y="30141"/>
                    <a:pt x="38354" y="30133"/>
                  </a:cubicBezTo>
                  <a:cubicBezTo>
                    <a:pt x="38363" y="30085"/>
                    <a:pt x="38372" y="30036"/>
                    <a:pt x="38379" y="29986"/>
                  </a:cubicBezTo>
                  <a:cubicBezTo>
                    <a:pt x="38380" y="29979"/>
                    <a:pt x="38380" y="29970"/>
                    <a:pt x="38383" y="29963"/>
                  </a:cubicBezTo>
                  <a:cubicBezTo>
                    <a:pt x="38391" y="29914"/>
                    <a:pt x="38400" y="29867"/>
                    <a:pt x="38407" y="29817"/>
                  </a:cubicBezTo>
                  <a:cubicBezTo>
                    <a:pt x="38408" y="29808"/>
                    <a:pt x="38410" y="29796"/>
                    <a:pt x="38410" y="29788"/>
                  </a:cubicBezTo>
                  <a:cubicBezTo>
                    <a:pt x="38417" y="29739"/>
                    <a:pt x="38425" y="29693"/>
                    <a:pt x="38430" y="29646"/>
                  </a:cubicBezTo>
                  <a:cubicBezTo>
                    <a:pt x="38432" y="29635"/>
                    <a:pt x="38435" y="29626"/>
                    <a:pt x="38435" y="29614"/>
                  </a:cubicBezTo>
                  <a:cubicBezTo>
                    <a:pt x="38442" y="29568"/>
                    <a:pt x="38447" y="29520"/>
                    <a:pt x="38453" y="29474"/>
                  </a:cubicBezTo>
                  <a:cubicBezTo>
                    <a:pt x="38454" y="29464"/>
                    <a:pt x="38457" y="29451"/>
                    <a:pt x="38457" y="29440"/>
                  </a:cubicBezTo>
                  <a:lnTo>
                    <a:pt x="38473" y="29302"/>
                  </a:lnTo>
                  <a:cubicBezTo>
                    <a:pt x="38475" y="29289"/>
                    <a:pt x="38475" y="29276"/>
                    <a:pt x="38476" y="29262"/>
                  </a:cubicBezTo>
                  <a:cubicBezTo>
                    <a:pt x="38482" y="29217"/>
                    <a:pt x="38486" y="29173"/>
                    <a:pt x="38491" y="29127"/>
                  </a:cubicBezTo>
                  <a:cubicBezTo>
                    <a:pt x="38494" y="29114"/>
                    <a:pt x="38494" y="29099"/>
                    <a:pt x="38495" y="29087"/>
                  </a:cubicBezTo>
                  <a:cubicBezTo>
                    <a:pt x="38498" y="29043"/>
                    <a:pt x="38504" y="28996"/>
                    <a:pt x="38508" y="28952"/>
                  </a:cubicBezTo>
                  <a:cubicBezTo>
                    <a:pt x="38510" y="28937"/>
                    <a:pt x="38510" y="28923"/>
                    <a:pt x="38511" y="28908"/>
                  </a:cubicBezTo>
                  <a:lnTo>
                    <a:pt x="38523" y="28776"/>
                  </a:lnTo>
                  <a:cubicBezTo>
                    <a:pt x="38525" y="28759"/>
                    <a:pt x="38525" y="28745"/>
                    <a:pt x="38526" y="28729"/>
                  </a:cubicBezTo>
                  <a:cubicBezTo>
                    <a:pt x="38531" y="28684"/>
                    <a:pt x="38532" y="28642"/>
                    <a:pt x="38533" y="28598"/>
                  </a:cubicBezTo>
                  <a:cubicBezTo>
                    <a:pt x="38535" y="28581"/>
                    <a:pt x="38535" y="28562"/>
                    <a:pt x="38535" y="28546"/>
                  </a:cubicBezTo>
                  <a:lnTo>
                    <a:pt x="38541" y="28420"/>
                  </a:lnTo>
                  <a:cubicBezTo>
                    <a:pt x="38541" y="28401"/>
                    <a:pt x="38542" y="28383"/>
                    <a:pt x="38542" y="28362"/>
                  </a:cubicBezTo>
                  <a:cubicBezTo>
                    <a:pt x="38545" y="28323"/>
                    <a:pt x="38547" y="28280"/>
                    <a:pt x="38547" y="28237"/>
                  </a:cubicBezTo>
                  <a:cubicBezTo>
                    <a:pt x="38547" y="28217"/>
                    <a:pt x="38548" y="28196"/>
                    <a:pt x="38548" y="28177"/>
                  </a:cubicBezTo>
                  <a:cubicBezTo>
                    <a:pt x="38550" y="28136"/>
                    <a:pt x="38550" y="28096"/>
                    <a:pt x="38553" y="28055"/>
                  </a:cubicBezTo>
                  <a:lnTo>
                    <a:pt x="38553" y="28042"/>
                  </a:lnTo>
                  <a:cubicBezTo>
                    <a:pt x="38623" y="27986"/>
                    <a:pt x="38694" y="27927"/>
                    <a:pt x="38763" y="27865"/>
                  </a:cubicBezTo>
                  <a:cubicBezTo>
                    <a:pt x="39344" y="27364"/>
                    <a:pt x="39840" y="26784"/>
                    <a:pt x="40244" y="26140"/>
                  </a:cubicBezTo>
                  <a:close/>
                  <a:moveTo>
                    <a:pt x="22193" y="26655"/>
                  </a:moveTo>
                  <a:cubicBezTo>
                    <a:pt x="24082" y="27862"/>
                    <a:pt x="26069" y="28786"/>
                    <a:pt x="28070" y="29367"/>
                  </a:cubicBezTo>
                  <a:cubicBezTo>
                    <a:pt x="27642" y="30316"/>
                    <a:pt x="27180" y="31231"/>
                    <a:pt x="26691" y="32107"/>
                  </a:cubicBezTo>
                  <a:cubicBezTo>
                    <a:pt x="26680" y="32110"/>
                    <a:pt x="26671" y="32113"/>
                    <a:pt x="26661" y="32117"/>
                  </a:cubicBezTo>
                  <a:cubicBezTo>
                    <a:pt x="26636" y="32125"/>
                    <a:pt x="26611" y="32131"/>
                    <a:pt x="26583" y="32140"/>
                  </a:cubicBezTo>
                  <a:cubicBezTo>
                    <a:pt x="26480" y="32166"/>
                    <a:pt x="26375" y="32192"/>
                    <a:pt x="26272" y="32217"/>
                  </a:cubicBezTo>
                  <a:cubicBezTo>
                    <a:pt x="26263" y="32220"/>
                    <a:pt x="26252" y="32223"/>
                    <a:pt x="26243" y="32225"/>
                  </a:cubicBezTo>
                  <a:cubicBezTo>
                    <a:pt x="26147" y="32248"/>
                    <a:pt x="26050" y="32273"/>
                    <a:pt x="25955" y="32295"/>
                  </a:cubicBezTo>
                  <a:cubicBezTo>
                    <a:pt x="25927" y="32303"/>
                    <a:pt x="25899" y="32309"/>
                    <a:pt x="25871" y="32315"/>
                  </a:cubicBezTo>
                  <a:cubicBezTo>
                    <a:pt x="25766" y="32341"/>
                    <a:pt x="25662" y="32365"/>
                    <a:pt x="25557" y="32388"/>
                  </a:cubicBezTo>
                  <a:cubicBezTo>
                    <a:pt x="25550" y="32391"/>
                    <a:pt x="25544" y="32393"/>
                    <a:pt x="25537" y="32393"/>
                  </a:cubicBezTo>
                  <a:cubicBezTo>
                    <a:pt x="25437" y="32415"/>
                    <a:pt x="25337" y="32437"/>
                    <a:pt x="25237" y="32459"/>
                  </a:cubicBezTo>
                  <a:cubicBezTo>
                    <a:pt x="25209" y="32465"/>
                    <a:pt x="25181" y="32472"/>
                    <a:pt x="25154" y="32478"/>
                  </a:cubicBezTo>
                  <a:cubicBezTo>
                    <a:pt x="25048" y="32500"/>
                    <a:pt x="24943" y="32523"/>
                    <a:pt x="24838" y="32544"/>
                  </a:cubicBezTo>
                  <a:cubicBezTo>
                    <a:pt x="24835" y="32544"/>
                    <a:pt x="24832" y="32545"/>
                    <a:pt x="24831" y="32545"/>
                  </a:cubicBezTo>
                  <a:cubicBezTo>
                    <a:pt x="24726" y="32568"/>
                    <a:pt x="24620" y="32588"/>
                    <a:pt x="24516" y="32607"/>
                  </a:cubicBezTo>
                  <a:cubicBezTo>
                    <a:pt x="24488" y="32613"/>
                    <a:pt x="24460" y="32619"/>
                    <a:pt x="24431" y="32625"/>
                  </a:cubicBezTo>
                  <a:cubicBezTo>
                    <a:pt x="24328" y="32644"/>
                    <a:pt x="24228" y="32663"/>
                    <a:pt x="24125" y="32684"/>
                  </a:cubicBezTo>
                  <a:cubicBezTo>
                    <a:pt x="24119" y="32685"/>
                    <a:pt x="24113" y="32685"/>
                    <a:pt x="24107" y="32687"/>
                  </a:cubicBezTo>
                  <a:cubicBezTo>
                    <a:pt x="24001" y="32707"/>
                    <a:pt x="23894" y="32725"/>
                    <a:pt x="23788" y="32744"/>
                  </a:cubicBezTo>
                  <a:cubicBezTo>
                    <a:pt x="23760" y="32750"/>
                    <a:pt x="23731" y="32753"/>
                    <a:pt x="23703" y="32759"/>
                  </a:cubicBezTo>
                  <a:lnTo>
                    <a:pt x="23405" y="32809"/>
                  </a:lnTo>
                  <a:cubicBezTo>
                    <a:pt x="23397" y="32810"/>
                    <a:pt x="23388" y="32812"/>
                    <a:pt x="23378" y="32812"/>
                  </a:cubicBezTo>
                  <a:cubicBezTo>
                    <a:pt x="23272" y="32828"/>
                    <a:pt x="23163" y="32847"/>
                    <a:pt x="23057" y="32862"/>
                  </a:cubicBezTo>
                  <a:cubicBezTo>
                    <a:pt x="23029" y="32865"/>
                    <a:pt x="23001" y="32871"/>
                    <a:pt x="22973" y="32875"/>
                  </a:cubicBezTo>
                  <a:cubicBezTo>
                    <a:pt x="22876" y="32890"/>
                    <a:pt x="22779" y="32904"/>
                    <a:pt x="22682" y="32916"/>
                  </a:cubicBezTo>
                  <a:cubicBezTo>
                    <a:pt x="22669" y="32919"/>
                    <a:pt x="22657" y="32921"/>
                    <a:pt x="22645" y="32922"/>
                  </a:cubicBezTo>
                  <a:cubicBezTo>
                    <a:pt x="22538" y="32937"/>
                    <a:pt x="22429" y="32951"/>
                    <a:pt x="22321" y="32966"/>
                  </a:cubicBezTo>
                  <a:lnTo>
                    <a:pt x="22238" y="32978"/>
                  </a:lnTo>
                  <a:cubicBezTo>
                    <a:pt x="22142" y="32990"/>
                    <a:pt x="22046" y="33001"/>
                    <a:pt x="21951" y="33015"/>
                  </a:cubicBezTo>
                  <a:lnTo>
                    <a:pt x="21907" y="33019"/>
                  </a:lnTo>
                  <a:cubicBezTo>
                    <a:pt x="21799" y="33032"/>
                    <a:pt x="21692" y="33046"/>
                    <a:pt x="21583" y="33056"/>
                  </a:cubicBezTo>
                  <a:cubicBezTo>
                    <a:pt x="21555" y="33060"/>
                    <a:pt x="21530" y="33062"/>
                    <a:pt x="21502" y="33066"/>
                  </a:cubicBezTo>
                  <a:cubicBezTo>
                    <a:pt x="21407" y="33076"/>
                    <a:pt x="21312" y="33085"/>
                    <a:pt x="21218" y="33096"/>
                  </a:cubicBezTo>
                  <a:lnTo>
                    <a:pt x="21168" y="33100"/>
                  </a:lnTo>
                  <a:cubicBezTo>
                    <a:pt x="21059" y="33112"/>
                    <a:pt x="20951" y="33121"/>
                    <a:pt x="20843" y="33129"/>
                  </a:cubicBezTo>
                  <a:cubicBezTo>
                    <a:pt x="20817" y="33132"/>
                    <a:pt x="20792" y="33134"/>
                    <a:pt x="20765" y="33137"/>
                  </a:cubicBezTo>
                  <a:cubicBezTo>
                    <a:pt x="20671" y="33144"/>
                    <a:pt x="20576" y="33154"/>
                    <a:pt x="20483" y="33162"/>
                  </a:cubicBezTo>
                  <a:cubicBezTo>
                    <a:pt x="20464" y="33163"/>
                    <a:pt x="20446" y="33165"/>
                    <a:pt x="20427" y="33165"/>
                  </a:cubicBezTo>
                  <a:cubicBezTo>
                    <a:pt x="20406" y="33166"/>
                    <a:pt x="20387" y="33169"/>
                    <a:pt x="20365" y="33169"/>
                  </a:cubicBezTo>
                  <a:cubicBezTo>
                    <a:pt x="20159" y="31685"/>
                    <a:pt x="19558" y="30148"/>
                    <a:pt x="18622" y="28680"/>
                  </a:cubicBezTo>
                  <a:cubicBezTo>
                    <a:pt x="19809" y="28052"/>
                    <a:pt x="21008" y="27371"/>
                    <a:pt x="22193" y="26655"/>
                  </a:cubicBezTo>
                  <a:close/>
                  <a:moveTo>
                    <a:pt x="18528" y="28730"/>
                  </a:moveTo>
                  <a:cubicBezTo>
                    <a:pt x="19436" y="30154"/>
                    <a:pt x="20053" y="31679"/>
                    <a:pt x="20262" y="33178"/>
                  </a:cubicBezTo>
                  <a:cubicBezTo>
                    <a:pt x="20212" y="33181"/>
                    <a:pt x="20156" y="33185"/>
                    <a:pt x="20102" y="33188"/>
                  </a:cubicBezTo>
                  <a:cubicBezTo>
                    <a:pt x="20075" y="33191"/>
                    <a:pt x="20050" y="33193"/>
                    <a:pt x="20025" y="33194"/>
                  </a:cubicBezTo>
                  <a:lnTo>
                    <a:pt x="19744" y="33210"/>
                  </a:lnTo>
                  <a:cubicBezTo>
                    <a:pt x="19724" y="33212"/>
                    <a:pt x="19705" y="33212"/>
                    <a:pt x="19686" y="33215"/>
                  </a:cubicBezTo>
                  <a:lnTo>
                    <a:pt x="19361" y="33231"/>
                  </a:lnTo>
                  <a:cubicBezTo>
                    <a:pt x="19337" y="33232"/>
                    <a:pt x="19311" y="33232"/>
                    <a:pt x="19287" y="33234"/>
                  </a:cubicBezTo>
                  <a:cubicBezTo>
                    <a:pt x="19193" y="33238"/>
                    <a:pt x="19102" y="33241"/>
                    <a:pt x="19008" y="33246"/>
                  </a:cubicBezTo>
                  <a:cubicBezTo>
                    <a:pt x="18987" y="33246"/>
                    <a:pt x="18965" y="33247"/>
                    <a:pt x="18946" y="33247"/>
                  </a:cubicBezTo>
                  <a:cubicBezTo>
                    <a:pt x="18837" y="33251"/>
                    <a:pt x="18728" y="33254"/>
                    <a:pt x="18619" y="33257"/>
                  </a:cubicBezTo>
                  <a:cubicBezTo>
                    <a:pt x="18596" y="33257"/>
                    <a:pt x="18574" y="33259"/>
                    <a:pt x="18550" y="33259"/>
                  </a:cubicBezTo>
                  <a:cubicBezTo>
                    <a:pt x="18456" y="33260"/>
                    <a:pt x="18363" y="33262"/>
                    <a:pt x="18271" y="33265"/>
                  </a:cubicBezTo>
                  <a:lnTo>
                    <a:pt x="18204" y="33265"/>
                  </a:lnTo>
                  <a:cubicBezTo>
                    <a:pt x="18096" y="33266"/>
                    <a:pt x="17987" y="33266"/>
                    <a:pt x="17879" y="33266"/>
                  </a:cubicBezTo>
                  <a:lnTo>
                    <a:pt x="17634" y="33266"/>
                  </a:lnTo>
                  <a:cubicBezTo>
                    <a:pt x="17596" y="33266"/>
                    <a:pt x="17559" y="33266"/>
                    <a:pt x="17521" y="33265"/>
                  </a:cubicBezTo>
                  <a:cubicBezTo>
                    <a:pt x="17475" y="33265"/>
                    <a:pt x="17428" y="33265"/>
                    <a:pt x="17382" y="33262"/>
                  </a:cubicBezTo>
                  <a:cubicBezTo>
                    <a:pt x="17345" y="33262"/>
                    <a:pt x="17307" y="33260"/>
                    <a:pt x="17270" y="33260"/>
                  </a:cubicBezTo>
                  <a:cubicBezTo>
                    <a:pt x="17225" y="33260"/>
                    <a:pt x="17178" y="33259"/>
                    <a:pt x="17132" y="33259"/>
                  </a:cubicBezTo>
                  <a:cubicBezTo>
                    <a:pt x="17095" y="33259"/>
                    <a:pt x="17059" y="33256"/>
                    <a:pt x="17022" y="33256"/>
                  </a:cubicBezTo>
                  <a:cubicBezTo>
                    <a:pt x="16975" y="33254"/>
                    <a:pt x="16928" y="33254"/>
                    <a:pt x="16881" y="33253"/>
                  </a:cubicBezTo>
                  <a:cubicBezTo>
                    <a:pt x="16845" y="33251"/>
                    <a:pt x="16810" y="33251"/>
                    <a:pt x="16773" y="33249"/>
                  </a:cubicBezTo>
                  <a:cubicBezTo>
                    <a:pt x="16726" y="33247"/>
                    <a:pt x="16676" y="33246"/>
                    <a:pt x="16629" y="33244"/>
                  </a:cubicBezTo>
                  <a:cubicBezTo>
                    <a:pt x="16595" y="33241"/>
                    <a:pt x="16560" y="33241"/>
                    <a:pt x="16528" y="33240"/>
                  </a:cubicBezTo>
                  <a:cubicBezTo>
                    <a:pt x="16478" y="33238"/>
                    <a:pt x="16428" y="33237"/>
                    <a:pt x="16376" y="33234"/>
                  </a:cubicBezTo>
                  <a:cubicBezTo>
                    <a:pt x="16344" y="33232"/>
                    <a:pt x="16313" y="33231"/>
                    <a:pt x="16279" y="33229"/>
                  </a:cubicBezTo>
                  <a:cubicBezTo>
                    <a:pt x="16228" y="33226"/>
                    <a:pt x="16176" y="33224"/>
                    <a:pt x="16125" y="33222"/>
                  </a:cubicBezTo>
                  <a:cubicBezTo>
                    <a:pt x="16094" y="33219"/>
                    <a:pt x="16064" y="33218"/>
                    <a:pt x="16033" y="33216"/>
                  </a:cubicBezTo>
                  <a:cubicBezTo>
                    <a:pt x="15979" y="33212"/>
                    <a:pt x="15926" y="33210"/>
                    <a:pt x="15873" y="33207"/>
                  </a:cubicBezTo>
                  <a:cubicBezTo>
                    <a:pt x="15844" y="33204"/>
                    <a:pt x="15814" y="33203"/>
                    <a:pt x="15786" y="33201"/>
                  </a:cubicBezTo>
                  <a:cubicBezTo>
                    <a:pt x="15732" y="33197"/>
                    <a:pt x="15678" y="33194"/>
                    <a:pt x="15623" y="33191"/>
                  </a:cubicBezTo>
                  <a:lnTo>
                    <a:pt x="15541" y="33185"/>
                  </a:lnTo>
                  <a:cubicBezTo>
                    <a:pt x="15485" y="33181"/>
                    <a:pt x="15430" y="33178"/>
                    <a:pt x="15373" y="33172"/>
                  </a:cubicBezTo>
                  <a:cubicBezTo>
                    <a:pt x="15347" y="33171"/>
                    <a:pt x="15322" y="33168"/>
                    <a:pt x="15294" y="33166"/>
                  </a:cubicBezTo>
                  <a:cubicBezTo>
                    <a:pt x="15236" y="33163"/>
                    <a:pt x="15180" y="33157"/>
                    <a:pt x="15123" y="33151"/>
                  </a:cubicBezTo>
                  <a:cubicBezTo>
                    <a:pt x="15097" y="33150"/>
                    <a:pt x="15073" y="33149"/>
                    <a:pt x="15048" y="33144"/>
                  </a:cubicBezTo>
                  <a:cubicBezTo>
                    <a:pt x="14989" y="33140"/>
                    <a:pt x="14932" y="33134"/>
                    <a:pt x="14873" y="33128"/>
                  </a:cubicBezTo>
                  <a:cubicBezTo>
                    <a:pt x="14849" y="33126"/>
                    <a:pt x="14824" y="33125"/>
                    <a:pt x="14801" y="33121"/>
                  </a:cubicBezTo>
                  <a:cubicBezTo>
                    <a:pt x="14742" y="33115"/>
                    <a:pt x="14683" y="33110"/>
                    <a:pt x="14624" y="33103"/>
                  </a:cubicBezTo>
                  <a:cubicBezTo>
                    <a:pt x="14617" y="33103"/>
                    <a:pt x="14611" y="33100"/>
                    <a:pt x="14604" y="33100"/>
                  </a:cubicBezTo>
                  <a:cubicBezTo>
                    <a:pt x="14373" y="32931"/>
                    <a:pt x="14143" y="32759"/>
                    <a:pt x="13915" y="32582"/>
                  </a:cubicBezTo>
                  <a:cubicBezTo>
                    <a:pt x="14729" y="31716"/>
                    <a:pt x="15579" y="30775"/>
                    <a:pt x="16450" y="29779"/>
                  </a:cubicBezTo>
                  <a:cubicBezTo>
                    <a:pt x="17137" y="29448"/>
                    <a:pt x="17831" y="29098"/>
                    <a:pt x="18528" y="28730"/>
                  </a:cubicBezTo>
                  <a:close/>
                  <a:moveTo>
                    <a:pt x="37298" y="33299"/>
                  </a:moveTo>
                  <a:lnTo>
                    <a:pt x="37298" y="33299"/>
                  </a:lnTo>
                  <a:cubicBezTo>
                    <a:pt x="37208" y="33419"/>
                    <a:pt x="37116" y="33537"/>
                    <a:pt x="37024" y="33652"/>
                  </a:cubicBezTo>
                  <a:cubicBezTo>
                    <a:pt x="37057" y="33600"/>
                    <a:pt x="37091" y="33546"/>
                    <a:pt x="37121" y="33490"/>
                  </a:cubicBezTo>
                  <a:cubicBezTo>
                    <a:pt x="37180" y="33428"/>
                    <a:pt x="37239" y="33363"/>
                    <a:pt x="37298" y="33299"/>
                  </a:cubicBezTo>
                  <a:close/>
                  <a:moveTo>
                    <a:pt x="10213" y="32391"/>
                  </a:moveTo>
                  <a:lnTo>
                    <a:pt x="10213" y="32391"/>
                  </a:lnTo>
                  <a:cubicBezTo>
                    <a:pt x="10224" y="32393"/>
                    <a:pt x="10232" y="32395"/>
                    <a:pt x="10241" y="32398"/>
                  </a:cubicBezTo>
                  <a:cubicBezTo>
                    <a:pt x="10278" y="32409"/>
                    <a:pt x="10316" y="32419"/>
                    <a:pt x="10353" y="32428"/>
                  </a:cubicBezTo>
                  <a:cubicBezTo>
                    <a:pt x="10394" y="32438"/>
                    <a:pt x="10434" y="32450"/>
                    <a:pt x="10476" y="32460"/>
                  </a:cubicBezTo>
                  <a:cubicBezTo>
                    <a:pt x="10513" y="32469"/>
                    <a:pt x="10549" y="32479"/>
                    <a:pt x="10585" y="32488"/>
                  </a:cubicBezTo>
                  <a:cubicBezTo>
                    <a:pt x="10628" y="32498"/>
                    <a:pt x="10669" y="32510"/>
                    <a:pt x="10713" y="32520"/>
                  </a:cubicBezTo>
                  <a:cubicBezTo>
                    <a:pt x="10749" y="32531"/>
                    <a:pt x="10784" y="32538"/>
                    <a:pt x="10819" y="32547"/>
                  </a:cubicBezTo>
                  <a:lnTo>
                    <a:pt x="10952" y="32579"/>
                  </a:lnTo>
                  <a:cubicBezTo>
                    <a:pt x="10984" y="32587"/>
                    <a:pt x="11018" y="32597"/>
                    <a:pt x="11050" y="32604"/>
                  </a:cubicBezTo>
                  <a:lnTo>
                    <a:pt x="11188" y="32637"/>
                  </a:lnTo>
                  <a:cubicBezTo>
                    <a:pt x="11219" y="32644"/>
                    <a:pt x="11252" y="32651"/>
                    <a:pt x="11284" y="32659"/>
                  </a:cubicBezTo>
                  <a:cubicBezTo>
                    <a:pt x="11331" y="32671"/>
                    <a:pt x="11380" y="32681"/>
                    <a:pt x="11425" y="32690"/>
                  </a:cubicBezTo>
                  <a:cubicBezTo>
                    <a:pt x="11456" y="32697"/>
                    <a:pt x="11487" y="32703"/>
                    <a:pt x="11519" y="32710"/>
                  </a:cubicBezTo>
                  <a:cubicBezTo>
                    <a:pt x="11568" y="32722"/>
                    <a:pt x="11616" y="32731"/>
                    <a:pt x="11666" y="32741"/>
                  </a:cubicBezTo>
                  <a:cubicBezTo>
                    <a:pt x="11696" y="32747"/>
                    <a:pt x="11727" y="32754"/>
                    <a:pt x="11756" y="32760"/>
                  </a:cubicBezTo>
                  <a:cubicBezTo>
                    <a:pt x="11806" y="32771"/>
                    <a:pt x="11855" y="32781"/>
                    <a:pt x="11905" y="32791"/>
                  </a:cubicBezTo>
                  <a:cubicBezTo>
                    <a:pt x="11934" y="32797"/>
                    <a:pt x="11964" y="32803"/>
                    <a:pt x="11991" y="32807"/>
                  </a:cubicBezTo>
                  <a:cubicBezTo>
                    <a:pt x="12043" y="32819"/>
                    <a:pt x="12094" y="32828"/>
                    <a:pt x="12146" y="32837"/>
                  </a:cubicBezTo>
                  <a:cubicBezTo>
                    <a:pt x="12174" y="32843"/>
                    <a:pt x="12200" y="32848"/>
                    <a:pt x="12230" y="32854"/>
                  </a:cubicBezTo>
                  <a:cubicBezTo>
                    <a:pt x="12284" y="32863"/>
                    <a:pt x="12336" y="32873"/>
                    <a:pt x="12389" y="32884"/>
                  </a:cubicBezTo>
                  <a:cubicBezTo>
                    <a:pt x="12417" y="32888"/>
                    <a:pt x="12442" y="32893"/>
                    <a:pt x="12470" y="32898"/>
                  </a:cubicBezTo>
                  <a:cubicBezTo>
                    <a:pt x="12522" y="32907"/>
                    <a:pt x="12575" y="32916"/>
                    <a:pt x="12631" y="32928"/>
                  </a:cubicBezTo>
                  <a:cubicBezTo>
                    <a:pt x="12656" y="32931"/>
                    <a:pt x="12684" y="32937"/>
                    <a:pt x="12711" y="32940"/>
                  </a:cubicBezTo>
                  <a:cubicBezTo>
                    <a:pt x="12765" y="32950"/>
                    <a:pt x="12818" y="32959"/>
                    <a:pt x="12874" y="32968"/>
                  </a:cubicBezTo>
                  <a:cubicBezTo>
                    <a:pt x="12899" y="32972"/>
                    <a:pt x="12927" y="32976"/>
                    <a:pt x="12953" y="32981"/>
                  </a:cubicBezTo>
                  <a:cubicBezTo>
                    <a:pt x="13008" y="32990"/>
                    <a:pt x="13064" y="33000"/>
                    <a:pt x="13118" y="33007"/>
                  </a:cubicBezTo>
                  <a:lnTo>
                    <a:pt x="13196" y="33018"/>
                  </a:lnTo>
                  <a:cubicBezTo>
                    <a:pt x="13240" y="33025"/>
                    <a:pt x="13286" y="33032"/>
                    <a:pt x="13330" y="33038"/>
                  </a:cubicBezTo>
                  <a:cubicBezTo>
                    <a:pt x="13028" y="33353"/>
                    <a:pt x="12737" y="33650"/>
                    <a:pt x="12459" y="33931"/>
                  </a:cubicBezTo>
                  <a:cubicBezTo>
                    <a:pt x="11690" y="33460"/>
                    <a:pt x="10941" y="32946"/>
                    <a:pt x="10213" y="32391"/>
                  </a:cubicBezTo>
                  <a:close/>
                  <a:moveTo>
                    <a:pt x="10181" y="32490"/>
                  </a:moveTo>
                  <a:cubicBezTo>
                    <a:pt x="10897" y="33034"/>
                    <a:pt x="11633" y="33540"/>
                    <a:pt x="12383" y="34003"/>
                  </a:cubicBezTo>
                  <a:cubicBezTo>
                    <a:pt x="12165" y="34222"/>
                    <a:pt x="11953" y="34430"/>
                    <a:pt x="11749" y="34628"/>
                  </a:cubicBezTo>
                  <a:cubicBezTo>
                    <a:pt x="11199" y="33959"/>
                    <a:pt x="10677" y="33246"/>
                    <a:pt x="10181" y="32490"/>
                  </a:cubicBezTo>
                  <a:close/>
                  <a:moveTo>
                    <a:pt x="10059" y="32488"/>
                  </a:moveTo>
                  <a:lnTo>
                    <a:pt x="10059" y="32488"/>
                  </a:lnTo>
                  <a:cubicBezTo>
                    <a:pt x="10571" y="33272"/>
                    <a:pt x="11109" y="34008"/>
                    <a:pt x="11674" y="34694"/>
                  </a:cubicBezTo>
                  <a:cubicBezTo>
                    <a:pt x="11349" y="35008"/>
                    <a:pt x="11040" y="35292"/>
                    <a:pt x="10750" y="35549"/>
                  </a:cubicBezTo>
                  <a:cubicBezTo>
                    <a:pt x="10750" y="35542"/>
                    <a:pt x="10749" y="35533"/>
                    <a:pt x="10746" y="35524"/>
                  </a:cubicBezTo>
                  <a:lnTo>
                    <a:pt x="10718" y="35440"/>
                  </a:lnTo>
                  <a:cubicBezTo>
                    <a:pt x="10709" y="35409"/>
                    <a:pt x="10697" y="35378"/>
                    <a:pt x="10688" y="35347"/>
                  </a:cubicBezTo>
                  <a:cubicBezTo>
                    <a:pt x="10678" y="35320"/>
                    <a:pt x="10672" y="35292"/>
                    <a:pt x="10662" y="35262"/>
                  </a:cubicBezTo>
                  <a:cubicBezTo>
                    <a:pt x="10653" y="35231"/>
                    <a:pt x="10644" y="35197"/>
                    <a:pt x="10635" y="35167"/>
                  </a:cubicBezTo>
                  <a:cubicBezTo>
                    <a:pt x="10625" y="35139"/>
                    <a:pt x="10618" y="35109"/>
                    <a:pt x="10609" y="35083"/>
                  </a:cubicBezTo>
                  <a:cubicBezTo>
                    <a:pt x="10600" y="35049"/>
                    <a:pt x="10591" y="35018"/>
                    <a:pt x="10581" y="34984"/>
                  </a:cubicBezTo>
                  <a:cubicBezTo>
                    <a:pt x="10574" y="34958"/>
                    <a:pt x="10565" y="34928"/>
                    <a:pt x="10557" y="34900"/>
                  </a:cubicBezTo>
                  <a:lnTo>
                    <a:pt x="10529" y="34800"/>
                  </a:lnTo>
                  <a:cubicBezTo>
                    <a:pt x="10522" y="34771"/>
                    <a:pt x="10513" y="34744"/>
                    <a:pt x="10506" y="34715"/>
                  </a:cubicBezTo>
                  <a:cubicBezTo>
                    <a:pt x="10497" y="34681"/>
                    <a:pt x="10490" y="34649"/>
                    <a:pt x="10481" y="34615"/>
                  </a:cubicBezTo>
                  <a:lnTo>
                    <a:pt x="10459" y="34527"/>
                  </a:lnTo>
                  <a:cubicBezTo>
                    <a:pt x="10449" y="34494"/>
                    <a:pt x="10441" y="34459"/>
                    <a:pt x="10432" y="34425"/>
                  </a:cubicBezTo>
                  <a:lnTo>
                    <a:pt x="10410" y="34337"/>
                  </a:lnTo>
                  <a:cubicBezTo>
                    <a:pt x="10403" y="34305"/>
                    <a:pt x="10394" y="34269"/>
                    <a:pt x="10387" y="34234"/>
                  </a:cubicBezTo>
                  <a:cubicBezTo>
                    <a:pt x="10379" y="34205"/>
                    <a:pt x="10372" y="34174"/>
                    <a:pt x="10366" y="34144"/>
                  </a:cubicBezTo>
                  <a:cubicBezTo>
                    <a:pt x="10359" y="34110"/>
                    <a:pt x="10351" y="34077"/>
                    <a:pt x="10343" y="34041"/>
                  </a:cubicBezTo>
                  <a:cubicBezTo>
                    <a:pt x="10335" y="34010"/>
                    <a:pt x="10329" y="33981"/>
                    <a:pt x="10322" y="33950"/>
                  </a:cubicBezTo>
                  <a:lnTo>
                    <a:pt x="10300" y="33844"/>
                  </a:lnTo>
                  <a:cubicBezTo>
                    <a:pt x="10293" y="33813"/>
                    <a:pt x="10287" y="33782"/>
                    <a:pt x="10279" y="33753"/>
                  </a:cubicBezTo>
                  <a:lnTo>
                    <a:pt x="10257" y="33649"/>
                  </a:lnTo>
                  <a:cubicBezTo>
                    <a:pt x="10253" y="33616"/>
                    <a:pt x="10246" y="33585"/>
                    <a:pt x="10240" y="33554"/>
                  </a:cubicBezTo>
                  <a:cubicBezTo>
                    <a:pt x="10232" y="33519"/>
                    <a:pt x="10226" y="33484"/>
                    <a:pt x="10219" y="33447"/>
                  </a:cubicBezTo>
                  <a:cubicBezTo>
                    <a:pt x="10213" y="33416"/>
                    <a:pt x="10206" y="33384"/>
                    <a:pt x="10200" y="33352"/>
                  </a:cubicBezTo>
                  <a:cubicBezTo>
                    <a:pt x="10194" y="33318"/>
                    <a:pt x="10188" y="33281"/>
                    <a:pt x="10181" y="33246"/>
                  </a:cubicBezTo>
                  <a:cubicBezTo>
                    <a:pt x="10175" y="33212"/>
                    <a:pt x="10169" y="33181"/>
                    <a:pt x="10163" y="33149"/>
                  </a:cubicBezTo>
                  <a:cubicBezTo>
                    <a:pt x="10159" y="33113"/>
                    <a:pt x="10151" y="33076"/>
                    <a:pt x="10146" y="33041"/>
                  </a:cubicBezTo>
                  <a:lnTo>
                    <a:pt x="10129" y="32943"/>
                  </a:lnTo>
                  <a:cubicBezTo>
                    <a:pt x="10123" y="32907"/>
                    <a:pt x="10118" y="32871"/>
                    <a:pt x="10113" y="32834"/>
                  </a:cubicBezTo>
                  <a:cubicBezTo>
                    <a:pt x="10107" y="32801"/>
                    <a:pt x="10101" y="32766"/>
                    <a:pt x="10096" y="32732"/>
                  </a:cubicBezTo>
                  <a:cubicBezTo>
                    <a:pt x="10091" y="32696"/>
                    <a:pt x="10085" y="32662"/>
                    <a:pt x="10079" y="32625"/>
                  </a:cubicBezTo>
                  <a:cubicBezTo>
                    <a:pt x="10073" y="32590"/>
                    <a:pt x="10069" y="32556"/>
                    <a:pt x="10065" y="32522"/>
                  </a:cubicBezTo>
                  <a:lnTo>
                    <a:pt x="10059" y="32488"/>
                  </a:lnTo>
                  <a:close/>
                  <a:moveTo>
                    <a:pt x="9879" y="32357"/>
                  </a:moveTo>
                  <a:cubicBezTo>
                    <a:pt x="9213" y="33490"/>
                    <a:pt x="8525" y="34759"/>
                    <a:pt x="8158" y="35724"/>
                  </a:cubicBezTo>
                  <a:cubicBezTo>
                    <a:pt x="7408" y="35068"/>
                    <a:pt x="6685" y="34362"/>
                    <a:pt x="5999" y="33615"/>
                  </a:cubicBezTo>
                  <a:cubicBezTo>
                    <a:pt x="5814" y="33413"/>
                    <a:pt x="5631" y="33209"/>
                    <a:pt x="5453" y="33003"/>
                  </a:cubicBezTo>
                  <a:lnTo>
                    <a:pt x="5453" y="33003"/>
                  </a:lnTo>
                  <a:cubicBezTo>
                    <a:pt x="5606" y="33012"/>
                    <a:pt x="5767" y="33018"/>
                    <a:pt x="5931" y="33018"/>
                  </a:cubicBezTo>
                  <a:cubicBezTo>
                    <a:pt x="6992" y="33018"/>
                    <a:pt x="8322" y="32797"/>
                    <a:pt x="9879" y="32357"/>
                  </a:cubicBezTo>
                  <a:close/>
                  <a:moveTo>
                    <a:pt x="14766" y="33212"/>
                  </a:moveTo>
                  <a:lnTo>
                    <a:pt x="14766" y="33212"/>
                  </a:lnTo>
                  <a:cubicBezTo>
                    <a:pt x="14791" y="33215"/>
                    <a:pt x="14814" y="33218"/>
                    <a:pt x="14838" y="33219"/>
                  </a:cubicBezTo>
                  <a:cubicBezTo>
                    <a:pt x="14866" y="33222"/>
                    <a:pt x="14895" y="33225"/>
                    <a:pt x="14923" y="33226"/>
                  </a:cubicBezTo>
                  <a:cubicBezTo>
                    <a:pt x="14977" y="33232"/>
                    <a:pt x="15033" y="33238"/>
                    <a:pt x="15086" y="33241"/>
                  </a:cubicBezTo>
                  <a:cubicBezTo>
                    <a:pt x="15116" y="33244"/>
                    <a:pt x="15145" y="33247"/>
                    <a:pt x="15176" y="33249"/>
                  </a:cubicBezTo>
                  <a:cubicBezTo>
                    <a:pt x="15229" y="33253"/>
                    <a:pt x="15283" y="33259"/>
                    <a:pt x="15336" y="33262"/>
                  </a:cubicBezTo>
                  <a:cubicBezTo>
                    <a:pt x="15367" y="33263"/>
                    <a:pt x="15401" y="33268"/>
                    <a:pt x="15432" y="33269"/>
                  </a:cubicBezTo>
                  <a:lnTo>
                    <a:pt x="15586" y="33281"/>
                  </a:lnTo>
                  <a:cubicBezTo>
                    <a:pt x="15619" y="33282"/>
                    <a:pt x="15653" y="33284"/>
                    <a:pt x="15685" y="33288"/>
                  </a:cubicBezTo>
                  <a:cubicBezTo>
                    <a:pt x="15735" y="33291"/>
                    <a:pt x="15786" y="33296"/>
                    <a:pt x="15836" y="33297"/>
                  </a:cubicBezTo>
                  <a:cubicBezTo>
                    <a:pt x="15870" y="33299"/>
                    <a:pt x="15907" y="33300"/>
                    <a:pt x="15942" y="33303"/>
                  </a:cubicBezTo>
                  <a:cubicBezTo>
                    <a:pt x="15991" y="33306"/>
                    <a:pt x="16038" y="33307"/>
                    <a:pt x="16086" y="33312"/>
                  </a:cubicBezTo>
                  <a:lnTo>
                    <a:pt x="16203" y="33318"/>
                  </a:lnTo>
                  <a:cubicBezTo>
                    <a:pt x="16248" y="33319"/>
                    <a:pt x="16292" y="33322"/>
                    <a:pt x="16338" y="33325"/>
                  </a:cubicBezTo>
                  <a:cubicBezTo>
                    <a:pt x="16381" y="33327"/>
                    <a:pt x="16420" y="33328"/>
                    <a:pt x="16463" y="33329"/>
                  </a:cubicBezTo>
                  <a:lnTo>
                    <a:pt x="16589" y="33335"/>
                  </a:lnTo>
                  <a:cubicBezTo>
                    <a:pt x="16635" y="33337"/>
                    <a:pt x="16682" y="33340"/>
                    <a:pt x="16726" y="33341"/>
                  </a:cubicBezTo>
                  <a:cubicBezTo>
                    <a:pt x="16764" y="33343"/>
                    <a:pt x="16803" y="33344"/>
                    <a:pt x="16841" y="33344"/>
                  </a:cubicBezTo>
                  <a:cubicBezTo>
                    <a:pt x="16891" y="33347"/>
                    <a:pt x="16941" y="33347"/>
                    <a:pt x="16991" y="33349"/>
                  </a:cubicBezTo>
                  <a:cubicBezTo>
                    <a:pt x="17025" y="33349"/>
                    <a:pt x="17059" y="33350"/>
                    <a:pt x="17094" y="33352"/>
                  </a:cubicBezTo>
                  <a:cubicBezTo>
                    <a:pt x="17148" y="33354"/>
                    <a:pt x="17204" y="33354"/>
                    <a:pt x="17257" y="33356"/>
                  </a:cubicBezTo>
                  <a:cubicBezTo>
                    <a:pt x="17287" y="33356"/>
                    <a:pt x="17316" y="33357"/>
                    <a:pt x="17345" y="33357"/>
                  </a:cubicBezTo>
                  <a:cubicBezTo>
                    <a:pt x="17407" y="33359"/>
                    <a:pt x="17471" y="33359"/>
                    <a:pt x="17534" y="33359"/>
                  </a:cubicBezTo>
                  <a:lnTo>
                    <a:pt x="17597" y="33359"/>
                  </a:lnTo>
                  <a:cubicBezTo>
                    <a:pt x="17682" y="33359"/>
                    <a:pt x="17766" y="33362"/>
                    <a:pt x="17851" y="33362"/>
                  </a:cubicBezTo>
                  <a:cubicBezTo>
                    <a:pt x="17975" y="33362"/>
                    <a:pt x="18097" y="33362"/>
                    <a:pt x="18221" y="33359"/>
                  </a:cubicBezTo>
                  <a:cubicBezTo>
                    <a:pt x="18306" y="33357"/>
                    <a:pt x="18388" y="33357"/>
                    <a:pt x="18472" y="33356"/>
                  </a:cubicBezTo>
                  <a:cubicBezTo>
                    <a:pt x="18512" y="33356"/>
                    <a:pt x="18552" y="33354"/>
                    <a:pt x="18590" y="33354"/>
                  </a:cubicBezTo>
                  <a:cubicBezTo>
                    <a:pt x="18678" y="33352"/>
                    <a:pt x="18766" y="33349"/>
                    <a:pt x="18855" y="33347"/>
                  </a:cubicBezTo>
                  <a:cubicBezTo>
                    <a:pt x="18890" y="33344"/>
                    <a:pt x="18925" y="33344"/>
                    <a:pt x="18959" y="33343"/>
                  </a:cubicBezTo>
                  <a:cubicBezTo>
                    <a:pt x="19052" y="33340"/>
                    <a:pt x="19146" y="33335"/>
                    <a:pt x="19237" y="33332"/>
                  </a:cubicBezTo>
                  <a:cubicBezTo>
                    <a:pt x="19268" y="33329"/>
                    <a:pt x="19299" y="33329"/>
                    <a:pt x="19330" y="33328"/>
                  </a:cubicBezTo>
                  <a:cubicBezTo>
                    <a:pt x="19425" y="33325"/>
                    <a:pt x="19522" y="33319"/>
                    <a:pt x="19618" y="33313"/>
                  </a:cubicBezTo>
                  <a:cubicBezTo>
                    <a:pt x="19646" y="33312"/>
                    <a:pt x="19671" y="33312"/>
                    <a:pt x="19699" y="33310"/>
                  </a:cubicBezTo>
                  <a:cubicBezTo>
                    <a:pt x="19797" y="33304"/>
                    <a:pt x="19896" y="33299"/>
                    <a:pt x="19995" y="33291"/>
                  </a:cubicBezTo>
                  <a:cubicBezTo>
                    <a:pt x="20018" y="33290"/>
                    <a:pt x="20045" y="33288"/>
                    <a:pt x="20068" y="33288"/>
                  </a:cubicBezTo>
                  <a:cubicBezTo>
                    <a:pt x="20139" y="33284"/>
                    <a:pt x="20209" y="33278"/>
                    <a:pt x="20280" y="33274"/>
                  </a:cubicBezTo>
                  <a:lnTo>
                    <a:pt x="20280" y="33274"/>
                  </a:lnTo>
                  <a:cubicBezTo>
                    <a:pt x="20420" y="34365"/>
                    <a:pt x="20330" y="35367"/>
                    <a:pt x="20022" y="36230"/>
                  </a:cubicBezTo>
                  <a:cubicBezTo>
                    <a:pt x="20021" y="36229"/>
                    <a:pt x="20017" y="36229"/>
                    <a:pt x="20015" y="36226"/>
                  </a:cubicBezTo>
                  <a:cubicBezTo>
                    <a:pt x="19983" y="36211"/>
                    <a:pt x="19947" y="36196"/>
                    <a:pt x="19914" y="36181"/>
                  </a:cubicBezTo>
                  <a:cubicBezTo>
                    <a:pt x="19875" y="36165"/>
                    <a:pt x="19836" y="36148"/>
                    <a:pt x="19796" y="36129"/>
                  </a:cubicBezTo>
                  <a:cubicBezTo>
                    <a:pt x="19764" y="36114"/>
                    <a:pt x="19728" y="36099"/>
                    <a:pt x="19696" y="36084"/>
                  </a:cubicBezTo>
                  <a:cubicBezTo>
                    <a:pt x="19656" y="36067"/>
                    <a:pt x="19617" y="36049"/>
                    <a:pt x="19578" y="36031"/>
                  </a:cubicBezTo>
                  <a:cubicBezTo>
                    <a:pt x="19544" y="36017"/>
                    <a:pt x="19509" y="36001"/>
                    <a:pt x="19477" y="35986"/>
                  </a:cubicBezTo>
                  <a:lnTo>
                    <a:pt x="19361" y="35930"/>
                  </a:lnTo>
                  <a:cubicBezTo>
                    <a:pt x="19325" y="35914"/>
                    <a:pt x="19293" y="35899"/>
                    <a:pt x="19258" y="35883"/>
                  </a:cubicBezTo>
                  <a:lnTo>
                    <a:pt x="19141" y="35827"/>
                  </a:lnTo>
                  <a:cubicBezTo>
                    <a:pt x="19108" y="35811"/>
                    <a:pt x="19074" y="35795"/>
                    <a:pt x="19038" y="35777"/>
                  </a:cubicBezTo>
                  <a:cubicBezTo>
                    <a:pt x="19000" y="35759"/>
                    <a:pt x="18963" y="35740"/>
                    <a:pt x="18925" y="35723"/>
                  </a:cubicBezTo>
                  <a:cubicBezTo>
                    <a:pt x="18890" y="35706"/>
                    <a:pt x="18855" y="35687"/>
                    <a:pt x="18821" y="35671"/>
                  </a:cubicBezTo>
                  <a:cubicBezTo>
                    <a:pt x="18781" y="35652"/>
                    <a:pt x="18744" y="35633"/>
                    <a:pt x="18706" y="35614"/>
                  </a:cubicBezTo>
                  <a:cubicBezTo>
                    <a:pt x="18671" y="35596"/>
                    <a:pt x="18637" y="35578"/>
                    <a:pt x="18602" y="35561"/>
                  </a:cubicBezTo>
                  <a:cubicBezTo>
                    <a:pt x="18565" y="35542"/>
                    <a:pt x="18527" y="35523"/>
                    <a:pt x="18490" y="35503"/>
                  </a:cubicBezTo>
                  <a:cubicBezTo>
                    <a:pt x="18455" y="35486"/>
                    <a:pt x="18419" y="35467"/>
                    <a:pt x="18384" y="35450"/>
                  </a:cubicBezTo>
                  <a:cubicBezTo>
                    <a:pt x="18347" y="35431"/>
                    <a:pt x="18313" y="35412"/>
                    <a:pt x="18277" y="35393"/>
                  </a:cubicBezTo>
                  <a:cubicBezTo>
                    <a:pt x="18240" y="35375"/>
                    <a:pt x="18204" y="35355"/>
                    <a:pt x="18168" y="35336"/>
                  </a:cubicBezTo>
                  <a:lnTo>
                    <a:pt x="18063" y="35281"/>
                  </a:lnTo>
                  <a:cubicBezTo>
                    <a:pt x="18026" y="35261"/>
                    <a:pt x="17987" y="35240"/>
                    <a:pt x="17950" y="35221"/>
                  </a:cubicBezTo>
                  <a:cubicBezTo>
                    <a:pt x="17918" y="35202"/>
                    <a:pt x="17884" y="35184"/>
                    <a:pt x="17850" y="35165"/>
                  </a:cubicBezTo>
                  <a:cubicBezTo>
                    <a:pt x="17810" y="35145"/>
                    <a:pt x="17772" y="35122"/>
                    <a:pt x="17734" y="35100"/>
                  </a:cubicBezTo>
                  <a:cubicBezTo>
                    <a:pt x="17700" y="35083"/>
                    <a:pt x="17668" y="35064"/>
                    <a:pt x="17632" y="35046"/>
                  </a:cubicBezTo>
                  <a:cubicBezTo>
                    <a:pt x="17594" y="35024"/>
                    <a:pt x="17556" y="35003"/>
                    <a:pt x="17516" y="34981"/>
                  </a:cubicBezTo>
                  <a:cubicBezTo>
                    <a:pt x="17484" y="34964"/>
                    <a:pt x="17453" y="34944"/>
                    <a:pt x="17419" y="34927"/>
                  </a:cubicBezTo>
                  <a:cubicBezTo>
                    <a:pt x="17381" y="34905"/>
                    <a:pt x="17340" y="34883"/>
                    <a:pt x="17301" y="34858"/>
                  </a:cubicBezTo>
                  <a:cubicBezTo>
                    <a:pt x="17269" y="34840"/>
                    <a:pt x="17235" y="34819"/>
                    <a:pt x="17203" y="34799"/>
                  </a:cubicBezTo>
                  <a:cubicBezTo>
                    <a:pt x="17163" y="34777"/>
                    <a:pt x="17125" y="34755"/>
                    <a:pt x="17087" y="34731"/>
                  </a:cubicBezTo>
                  <a:cubicBezTo>
                    <a:pt x="17053" y="34712"/>
                    <a:pt x="17022" y="34693"/>
                    <a:pt x="16990" y="34672"/>
                  </a:cubicBezTo>
                  <a:cubicBezTo>
                    <a:pt x="16950" y="34649"/>
                    <a:pt x="16910" y="34627"/>
                    <a:pt x="16872" y="34602"/>
                  </a:cubicBezTo>
                  <a:cubicBezTo>
                    <a:pt x="16840" y="34584"/>
                    <a:pt x="16810" y="34565"/>
                    <a:pt x="16779" y="34547"/>
                  </a:cubicBezTo>
                  <a:cubicBezTo>
                    <a:pt x="16739" y="34521"/>
                    <a:pt x="16697" y="34497"/>
                    <a:pt x="16656" y="34472"/>
                  </a:cubicBezTo>
                  <a:cubicBezTo>
                    <a:pt x="16626" y="34453"/>
                    <a:pt x="16595" y="34436"/>
                    <a:pt x="16566" y="34416"/>
                  </a:cubicBezTo>
                  <a:cubicBezTo>
                    <a:pt x="16526" y="34391"/>
                    <a:pt x="16484" y="34365"/>
                    <a:pt x="16442" y="34340"/>
                  </a:cubicBezTo>
                  <a:cubicBezTo>
                    <a:pt x="16410" y="34319"/>
                    <a:pt x="16376" y="34299"/>
                    <a:pt x="16345" y="34277"/>
                  </a:cubicBezTo>
                  <a:cubicBezTo>
                    <a:pt x="16307" y="34253"/>
                    <a:pt x="16269" y="34230"/>
                    <a:pt x="16229" y="34203"/>
                  </a:cubicBezTo>
                  <a:cubicBezTo>
                    <a:pt x="16158" y="34158"/>
                    <a:pt x="16088" y="34113"/>
                    <a:pt x="16016" y="34068"/>
                  </a:cubicBezTo>
                  <a:cubicBezTo>
                    <a:pt x="15594" y="33793"/>
                    <a:pt x="15176" y="33509"/>
                    <a:pt x="14766" y="33212"/>
                  </a:cubicBezTo>
                  <a:close/>
                  <a:moveTo>
                    <a:pt x="38453" y="28114"/>
                  </a:moveTo>
                  <a:cubicBezTo>
                    <a:pt x="38453" y="28133"/>
                    <a:pt x="38453" y="28153"/>
                    <a:pt x="38451" y="28171"/>
                  </a:cubicBezTo>
                  <a:cubicBezTo>
                    <a:pt x="38454" y="28205"/>
                    <a:pt x="38454" y="28230"/>
                    <a:pt x="38453" y="28256"/>
                  </a:cubicBezTo>
                  <a:cubicBezTo>
                    <a:pt x="38451" y="28289"/>
                    <a:pt x="38451" y="28324"/>
                    <a:pt x="38450" y="28356"/>
                  </a:cubicBezTo>
                  <a:cubicBezTo>
                    <a:pt x="38447" y="28383"/>
                    <a:pt x="38447" y="28408"/>
                    <a:pt x="38445" y="28434"/>
                  </a:cubicBezTo>
                  <a:cubicBezTo>
                    <a:pt x="38444" y="28467"/>
                    <a:pt x="38442" y="28502"/>
                    <a:pt x="38439" y="28536"/>
                  </a:cubicBezTo>
                  <a:cubicBezTo>
                    <a:pt x="38438" y="28561"/>
                    <a:pt x="38438" y="28584"/>
                    <a:pt x="38436" y="28611"/>
                  </a:cubicBezTo>
                  <a:cubicBezTo>
                    <a:pt x="38435" y="28643"/>
                    <a:pt x="38432" y="28679"/>
                    <a:pt x="38430" y="28712"/>
                  </a:cubicBezTo>
                  <a:cubicBezTo>
                    <a:pt x="38429" y="28737"/>
                    <a:pt x="38428" y="28761"/>
                    <a:pt x="38425" y="28786"/>
                  </a:cubicBezTo>
                  <a:cubicBezTo>
                    <a:pt x="38423" y="28818"/>
                    <a:pt x="38420" y="28854"/>
                    <a:pt x="38417" y="28886"/>
                  </a:cubicBezTo>
                  <a:cubicBezTo>
                    <a:pt x="38416" y="28911"/>
                    <a:pt x="38414" y="28936"/>
                    <a:pt x="38413" y="28959"/>
                  </a:cubicBezTo>
                  <a:cubicBezTo>
                    <a:pt x="38408" y="28993"/>
                    <a:pt x="38407" y="29029"/>
                    <a:pt x="38403" y="29061"/>
                  </a:cubicBezTo>
                  <a:cubicBezTo>
                    <a:pt x="38401" y="29085"/>
                    <a:pt x="38400" y="29110"/>
                    <a:pt x="38395" y="29133"/>
                  </a:cubicBezTo>
                  <a:cubicBezTo>
                    <a:pt x="38392" y="29165"/>
                    <a:pt x="38388" y="29201"/>
                    <a:pt x="38385" y="29235"/>
                  </a:cubicBezTo>
                  <a:cubicBezTo>
                    <a:pt x="38383" y="29258"/>
                    <a:pt x="38379" y="29282"/>
                    <a:pt x="38378" y="29305"/>
                  </a:cubicBezTo>
                  <a:cubicBezTo>
                    <a:pt x="38373" y="29339"/>
                    <a:pt x="38370" y="29373"/>
                    <a:pt x="38364" y="29407"/>
                  </a:cubicBezTo>
                  <a:cubicBezTo>
                    <a:pt x="38361" y="29430"/>
                    <a:pt x="38358" y="29452"/>
                    <a:pt x="38355" y="29476"/>
                  </a:cubicBezTo>
                  <a:cubicBezTo>
                    <a:pt x="38351" y="29510"/>
                    <a:pt x="38347" y="29545"/>
                    <a:pt x="38342" y="29577"/>
                  </a:cubicBezTo>
                  <a:cubicBezTo>
                    <a:pt x="38339" y="29601"/>
                    <a:pt x="38336" y="29623"/>
                    <a:pt x="38333" y="29648"/>
                  </a:cubicBezTo>
                  <a:cubicBezTo>
                    <a:pt x="38328" y="29680"/>
                    <a:pt x="38325" y="29714"/>
                    <a:pt x="38319" y="29748"/>
                  </a:cubicBezTo>
                  <a:cubicBezTo>
                    <a:pt x="38314" y="29770"/>
                    <a:pt x="38311" y="29795"/>
                    <a:pt x="38307" y="29817"/>
                  </a:cubicBezTo>
                  <a:cubicBezTo>
                    <a:pt x="38303" y="29849"/>
                    <a:pt x="38297" y="29883"/>
                    <a:pt x="38291" y="29917"/>
                  </a:cubicBezTo>
                  <a:cubicBezTo>
                    <a:pt x="38288" y="29939"/>
                    <a:pt x="38283" y="29961"/>
                    <a:pt x="38280" y="29986"/>
                  </a:cubicBezTo>
                  <a:cubicBezTo>
                    <a:pt x="38275" y="30019"/>
                    <a:pt x="38269" y="30052"/>
                    <a:pt x="38261" y="30085"/>
                  </a:cubicBezTo>
                  <a:cubicBezTo>
                    <a:pt x="38258" y="30107"/>
                    <a:pt x="38254" y="30129"/>
                    <a:pt x="38248" y="30151"/>
                  </a:cubicBezTo>
                  <a:cubicBezTo>
                    <a:pt x="38244" y="30185"/>
                    <a:pt x="38236" y="30217"/>
                    <a:pt x="38230" y="30251"/>
                  </a:cubicBezTo>
                  <a:cubicBezTo>
                    <a:pt x="38226" y="30273"/>
                    <a:pt x="38222" y="30295"/>
                    <a:pt x="38217" y="30317"/>
                  </a:cubicBezTo>
                  <a:cubicBezTo>
                    <a:pt x="38210" y="30349"/>
                    <a:pt x="38204" y="30383"/>
                    <a:pt x="38197" y="30416"/>
                  </a:cubicBezTo>
                  <a:cubicBezTo>
                    <a:pt x="38194" y="30438"/>
                    <a:pt x="38188" y="30460"/>
                    <a:pt x="38182" y="30480"/>
                  </a:cubicBezTo>
                  <a:lnTo>
                    <a:pt x="38160" y="30579"/>
                  </a:lnTo>
                  <a:cubicBezTo>
                    <a:pt x="38155" y="30601"/>
                    <a:pt x="38151" y="30622"/>
                    <a:pt x="38145" y="30644"/>
                  </a:cubicBezTo>
                  <a:cubicBezTo>
                    <a:pt x="38138" y="30677"/>
                    <a:pt x="38130" y="30710"/>
                    <a:pt x="38122" y="30741"/>
                  </a:cubicBezTo>
                  <a:cubicBezTo>
                    <a:pt x="38116" y="30761"/>
                    <a:pt x="38111" y="30783"/>
                    <a:pt x="38107" y="30804"/>
                  </a:cubicBezTo>
                  <a:cubicBezTo>
                    <a:pt x="38100" y="30836"/>
                    <a:pt x="38091" y="30869"/>
                    <a:pt x="38082" y="30901"/>
                  </a:cubicBezTo>
                  <a:cubicBezTo>
                    <a:pt x="38076" y="30922"/>
                    <a:pt x="38070" y="30944"/>
                    <a:pt x="38064" y="30964"/>
                  </a:cubicBezTo>
                  <a:cubicBezTo>
                    <a:pt x="38055" y="30997"/>
                    <a:pt x="38047" y="31028"/>
                    <a:pt x="38039" y="31061"/>
                  </a:cubicBezTo>
                  <a:cubicBezTo>
                    <a:pt x="38033" y="31082"/>
                    <a:pt x="38027" y="31101"/>
                    <a:pt x="38023" y="31123"/>
                  </a:cubicBezTo>
                  <a:cubicBezTo>
                    <a:pt x="38013" y="31156"/>
                    <a:pt x="38004" y="31188"/>
                    <a:pt x="37995" y="31219"/>
                  </a:cubicBezTo>
                  <a:cubicBezTo>
                    <a:pt x="37989" y="31239"/>
                    <a:pt x="37983" y="31260"/>
                    <a:pt x="37976" y="31281"/>
                  </a:cubicBezTo>
                  <a:cubicBezTo>
                    <a:pt x="37967" y="31311"/>
                    <a:pt x="37957" y="31344"/>
                    <a:pt x="37947" y="31376"/>
                  </a:cubicBezTo>
                  <a:cubicBezTo>
                    <a:pt x="37942" y="31395"/>
                    <a:pt x="37935" y="31416"/>
                    <a:pt x="37929" y="31436"/>
                  </a:cubicBezTo>
                  <a:cubicBezTo>
                    <a:pt x="37920" y="31467"/>
                    <a:pt x="37908" y="31498"/>
                    <a:pt x="37898" y="31531"/>
                  </a:cubicBezTo>
                  <a:cubicBezTo>
                    <a:pt x="37891" y="31550"/>
                    <a:pt x="37885" y="31570"/>
                    <a:pt x="37877" y="31591"/>
                  </a:cubicBezTo>
                  <a:cubicBezTo>
                    <a:pt x="37866" y="31622"/>
                    <a:pt x="37855" y="31653"/>
                    <a:pt x="37847" y="31685"/>
                  </a:cubicBezTo>
                  <a:cubicBezTo>
                    <a:pt x="37839" y="31704"/>
                    <a:pt x="37833" y="31725"/>
                    <a:pt x="37826" y="31744"/>
                  </a:cubicBezTo>
                  <a:cubicBezTo>
                    <a:pt x="37814" y="31775"/>
                    <a:pt x="37804" y="31806"/>
                    <a:pt x="37792" y="31835"/>
                  </a:cubicBezTo>
                  <a:cubicBezTo>
                    <a:pt x="37785" y="31856"/>
                    <a:pt x="37777" y="31873"/>
                    <a:pt x="37770" y="31894"/>
                  </a:cubicBezTo>
                  <a:cubicBezTo>
                    <a:pt x="37760" y="31925"/>
                    <a:pt x="37747" y="31954"/>
                    <a:pt x="37736" y="31987"/>
                  </a:cubicBezTo>
                  <a:cubicBezTo>
                    <a:pt x="37729" y="32006"/>
                    <a:pt x="37722" y="32025"/>
                    <a:pt x="37714" y="32045"/>
                  </a:cubicBezTo>
                  <a:cubicBezTo>
                    <a:pt x="37702" y="32076"/>
                    <a:pt x="37689" y="32106"/>
                    <a:pt x="37677" y="32135"/>
                  </a:cubicBezTo>
                  <a:cubicBezTo>
                    <a:pt x="37670" y="32156"/>
                    <a:pt x="37663" y="32173"/>
                    <a:pt x="37652" y="32194"/>
                  </a:cubicBezTo>
                  <a:cubicBezTo>
                    <a:pt x="37641" y="32223"/>
                    <a:pt x="37627" y="32254"/>
                    <a:pt x="37616" y="32284"/>
                  </a:cubicBezTo>
                  <a:cubicBezTo>
                    <a:pt x="37608" y="32303"/>
                    <a:pt x="37599" y="32322"/>
                    <a:pt x="37592" y="32341"/>
                  </a:cubicBezTo>
                  <a:lnTo>
                    <a:pt x="37554" y="32429"/>
                  </a:lnTo>
                  <a:cubicBezTo>
                    <a:pt x="37545" y="32447"/>
                    <a:pt x="37538" y="32468"/>
                    <a:pt x="37527" y="32487"/>
                  </a:cubicBezTo>
                  <a:cubicBezTo>
                    <a:pt x="37516" y="32516"/>
                    <a:pt x="37502" y="32545"/>
                    <a:pt x="37488" y="32572"/>
                  </a:cubicBezTo>
                  <a:cubicBezTo>
                    <a:pt x="37479" y="32591"/>
                    <a:pt x="37471" y="32612"/>
                    <a:pt x="37461" y="32629"/>
                  </a:cubicBezTo>
                  <a:cubicBezTo>
                    <a:pt x="37449" y="32659"/>
                    <a:pt x="37435" y="32687"/>
                    <a:pt x="37421" y="32716"/>
                  </a:cubicBezTo>
                  <a:cubicBezTo>
                    <a:pt x="37413" y="32734"/>
                    <a:pt x="37402" y="32754"/>
                    <a:pt x="37394" y="32773"/>
                  </a:cubicBezTo>
                  <a:cubicBezTo>
                    <a:pt x="37379" y="32800"/>
                    <a:pt x="37366" y="32829"/>
                    <a:pt x="37351" y="32857"/>
                  </a:cubicBezTo>
                  <a:cubicBezTo>
                    <a:pt x="37342" y="32876"/>
                    <a:pt x="37333" y="32897"/>
                    <a:pt x="37324" y="32915"/>
                  </a:cubicBezTo>
                  <a:cubicBezTo>
                    <a:pt x="37310" y="32943"/>
                    <a:pt x="37295" y="32971"/>
                    <a:pt x="37280" y="33000"/>
                  </a:cubicBezTo>
                  <a:cubicBezTo>
                    <a:pt x="37270" y="33018"/>
                    <a:pt x="37260" y="33037"/>
                    <a:pt x="37251" y="33054"/>
                  </a:cubicBezTo>
                  <a:lnTo>
                    <a:pt x="37207" y="33137"/>
                  </a:lnTo>
                  <a:cubicBezTo>
                    <a:pt x="37196" y="33156"/>
                    <a:pt x="37186" y="33174"/>
                    <a:pt x="37177" y="33193"/>
                  </a:cubicBezTo>
                  <a:cubicBezTo>
                    <a:pt x="37163" y="33221"/>
                    <a:pt x="37145" y="33247"/>
                    <a:pt x="37130" y="33274"/>
                  </a:cubicBezTo>
                  <a:cubicBezTo>
                    <a:pt x="37120" y="33291"/>
                    <a:pt x="37111" y="33310"/>
                    <a:pt x="37099" y="33328"/>
                  </a:cubicBezTo>
                  <a:cubicBezTo>
                    <a:pt x="37085" y="33356"/>
                    <a:pt x="37068" y="33381"/>
                    <a:pt x="37052" y="33409"/>
                  </a:cubicBezTo>
                  <a:cubicBezTo>
                    <a:pt x="37048" y="33415"/>
                    <a:pt x="37045" y="33422"/>
                    <a:pt x="37041" y="33428"/>
                  </a:cubicBezTo>
                  <a:cubicBezTo>
                    <a:pt x="35792" y="34752"/>
                    <a:pt x="34272" y="35771"/>
                    <a:pt x="32566" y="36496"/>
                  </a:cubicBezTo>
                  <a:cubicBezTo>
                    <a:pt x="34027" y="34556"/>
                    <a:pt x="35034" y="32175"/>
                    <a:pt x="35590" y="29557"/>
                  </a:cubicBezTo>
                  <a:cubicBezTo>
                    <a:pt x="36665" y="29245"/>
                    <a:pt x="37626" y="28761"/>
                    <a:pt x="38453" y="28114"/>
                  </a:cubicBezTo>
                  <a:close/>
                  <a:moveTo>
                    <a:pt x="4489" y="32837"/>
                  </a:moveTo>
                  <a:lnTo>
                    <a:pt x="4489" y="32837"/>
                  </a:lnTo>
                  <a:cubicBezTo>
                    <a:pt x="4737" y="32912"/>
                    <a:pt x="5011" y="32960"/>
                    <a:pt x="5314" y="32990"/>
                  </a:cubicBezTo>
                  <a:cubicBezTo>
                    <a:pt x="5514" y="33222"/>
                    <a:pt x="5718" y="33453"/>
                    <a:pt x="5926" y="33681"/>
                  </a:cubicBezTo>
                  <a:cubicBezTo>
                    <a:pt x="6623" y="34441"/>
                    <a:pt x="7358" y="35156"/>
                    <a:pt x="8122" y="35824"/>
                  </a:cubicBezTo>
                  <a:cubicBezTo>
                    <a:pt x="8022" y="36098"/>
                    <a:pt x="7951" y="36346"/>
                    <a:pt x="7916" y="36555"/>
                  </a:cubicBezTo>
                  <a:cubicBezTo>
                    <a:pt x="6576" y="35500"/>
                    <a:pt x="5396" y="34221"/>
                    <a:pt x="4489" y="32837"/>
                  </a:cubicBezTo>
                  <a:close/>
                  <a:moveTo>
                    <a:pt x="9953" y="32423"/>
                  </a:moveTo>
                  <a:cubicBezTo>
                    <a:pt x="9956" y="32456"/>
                    <a:pt x="9962" y="32485"/>
                    <a:pt x="9966" y="32516"/>
                  </a:cubicBezTo>
                  <a:lnTo>
                    <a:pt x="9982" y="32626"/>
                  </a:lnTo>
                  <a:cubicBezTo>
                    <a:pt x="9988" y="32662"/>
                    <a:pt x="9993" y="32696"/>
                    <a:pt x="9997" y="32729"/>
                  </a:cubicBezTo>
                  <a:lnTo>
                    <a:pt x="10013" y="32840"/>
                  </a:lnTo>
                  <a:cubicBezTo>
                    <a:pt x="10019" y="32872"/>
                    <a:pt x="10025" y="32907"/>
                    <a:pt x="10029" y="32941"/>
                  </a:cubicBezTo>
                  <a:cubicBezTo>
                    <a:pt x="10035" y="32978"/>
                    <a:pt x="10043" y="33015"/>
                    <a:pt x="10048" y="33051"/>
                  </a:cubicBezTo>
                  <a:lnTo>
                    <a:pt x="10065" y="33150"/>
                  </a:lnTo>
                  <a:cubicBezTo>
                    <a:pt x="10071" y="33187"/>
                    <a:pt x="10078" y="33224"/>
                    <a:pt x="10085" y="33260"/>
                  </a:cubicBezTo>
                  <a:cubicBezTo>
                    <a:pt x="10090" y="33294"/>
                    <a:pt x="10096" y="33325"/>
                    <a:pt x="10101" y="33357"/>
                  </a:cubicBezTo>
                  <a:cubicBezTo>
                    <a:pt x="10109" y="33394"/>
                    <a:pt x="10116" y="33431"/>
                    <a:pt x="10122" y="33468"/>
                  </a:cubicBezTo>
                  <a:cubicBezTo>
                    <a:pt x="10126" y="33500"/>
                    <a:pt x="10132" y="33531"/>
                    <a:pt x="10140" y="33562"/>
                  </a:cubicBezTo>
                  <a:lnTo>
                    <a:pt x="10162" y="33672"/>
                  </a:lnTo>
                  <a:cubicBezTo>
                    <a:pt x="10168" y="33703"/>
                    <a:pt x="10175" y="33732"/>
                    <a:pt x="10181" y="33765"/>
                  </a:cubicBezTo>
                  <a:cubicBezTo>
                    <a:pt x="10188" y="33802"/>
                    <a:pt x="10196" y="33838"/>
                    <a:pt x="10204" y="33875"/>
                  </a:cubicBezTo>
                  <a:cubicBezTo>
                    <a:pt x="10210" y="33905"/>
                    <a:pt x="10218" y="33935"/>
                    <a:pt x="10222" y="33965"/>
                  </a:cubicBezTo>
                  <a:cubicBezTo>
                    <a:pt x="10229" y="34002"/>
                    <a:pt x="10240" y="34037"/>
                    <a:pt x="10247" y="34074"/>
                  </a:cubicBezTo>
                  <a:cubicBezTo>
                    <a:pt x="10254" y="34103"/>
                    <a:pt x="10259" y="34133"/>
                    <a:pt x="10268" y="34160"/>
                  </a:cubicBezTo>
                  <a:cubicBezTo>
                    <a:pt x="10276" y="34197"/>
                    <a:pt x="10284" y="34234"/>
                    <a:pt x="10293" y="34269"/>
                  </a:cubicBezTo>
                  <a:cubicBezTo>
                    <a:pt x="10300" y="34297"/>
                    <a:pt x="10306" y="34327"/>
                    <a:pt x="10313" y="34355"/>
                  </a:cubicBezTo>
                  <a:lnTo>
                    <a:pt x="10341" y="34465"/>
                  </a:lnTo>
                  <a:cubicBezTo>
                    <a:pt x="10347" y="34491"/>
                    <a:pt x="10353" y="34519"/>
                    <a:pt x="10360" y="34547"/>
                  </a:cubicBezTo>
                  <a:cubicBezTo>
                    <a:pt x="10371" y="34584"/>
                    <a:pt x="10379" y="34621"/>
                    <a:pt x="10388" y="34656"/>
                  </a:cubicBezTo>
                  <a:cubicBezTo>
                    <a:pt x="10396" y="34683"/>
                    <a:pt x="10401" y="34709"/>
                    <a:pt x="10409" y="34737"/>
                  </a:cubicBezTo>
                  <a:cubicBezTo>
                    <a:pt x="10418" y="34774"/>
                    <a:pt x="10429" y="34811"/>
                    <a:pt x="10438" y="34844"/>
                  </a:cubicBezTo>
                  <a:lnTo>
                    <a:pt x="10460" y="34922"/>
                  </a:lnTo>
                  <a:cubicBezTo>
                    <a:pt x="10469" y="34959"/>
                    <a:pt x="10481" y="34994"/>
                    <a:pt x="10491" y="35031"/>
                  </a:cubicBezTo>
                  <a:lnTo>
                    <a:pt x="10513" y="35108"/>
                  </a:lnTo>
                  <a:cubicBezTo>
                    <a:pt x="10525" y="35145"/>
                    <a:pt x="10534" y="35180"/>
                    <a:pt x="10544" y="35215"/>
                  </a:cubicBezTo>
                  <a:cubicBezTo>
                    <a:pt x="10552" y="35240"/>
                    <a:pt x="10559" y="35264"/>
                    <a:pt x="10566" y="35290"/>
                  </a:cubicBezTo>
                  <a:cubicBezTo>
                    <a:pt x="10578" y="35325"/>
                    <a:pt x="10588" y="35362"/>
                    <a:pt x="10600" y="35396"/>
                  </a:cubicBezTo>
                  <a:cubicBezTo>
                    <a:pt x="10607" y="35421"/>
                    <a:pt x="10615" y="35446"/>
                    <a:pt x="10622" y="35470"/>
                  </a:cubicBezTo>
                  <a:cubicBezTo>
                    <a:pt x="10632" y="35505"/>
                    <a:pt x="10644" y="35542"/>
                    <a:pt x="10657" y="35577"/>
                  </a:cubicBezTo>
                  <a:cubicBezTo>
                    <a:pt x="10662" y="35595"/>
                    <a:pt x="10668" y="35612"/>
                    <a:pt x="10674" y="35630"/>
                  </a:cubicBezTo>
                  <a:cubicBezTo>
                    <a:pt x="10394" y="35877"/>
                    <a:pt x="10132" y="36095"/>
                    <a:pt x="9890" y="36289"/>
                  </a:cubicBezTo>
                  <a:cubicBezTo>
                    <a:pt x="9729" y="36415"/>
                    <a:pt x="9534" y="36562"/>
                    <a:pt x="9329" y="36704"/>
                  </a:cubicBezTo>
                  <a:cubicBezTo>
                    <a:pt x="8960" y="36415"/>
                    <a:pt x="8594" y="36114"/>
                    <a:pt x="8235" y="35803"/>
                  </a:cubicBezTo>
                  <a:cubicBezTo>
                    <a:pt x="8245" y="35770"/>
                    <a:pt x="8251" y="35751"/>
                    <a:pt x="8260" y="35730"/>
                  </a:cubicBezTo>
                  <a:cubicBezTo>
                    <a:pt x="8572" y="34917"/>
                    <a:pt x="9142" y="33805"/>
                    <a:pt x="9953" y="32423"/>
                  </a:cubicBezTo>
                  <a:close/>
                  <a:moveTo>
                    <a:pt x="3709" y="32460"/>
                  </a:moveTo>
                  <a:lnTo>
                    <a:pt x="3709" y="32460"/>
                  </a:lnTo>
                  <a:cubicBezTo>
                    <a:pt x="3885" y="32593"/>
                    <a:pt x="4094" y="32703"/>
                    <a:pt x="4337" y="32788"/>
                  </a:cubicBezTo>
                  <a:cubicBezTo>
                    <a:pt x="4797" y="33503"/>
                    <a:pt x="5336" y="34200"/>
                    <a:pt x="5946" y="34865"/>
                  </a:cubicBezTo>
                  <a:cubicBezTo>
                    <a:pt x="6555" y="35528"/>
                    <a:pt x="7211" y="36134"/>
                    <a:pt x="7901" y="36673"/>
                  </a:cubicBezTo>
                  <a:cubicBezTo>
                    <a:pt x="7888" y="36793"/>
                    <a:pt x="7889" y="36901"/>
                    <a:pt x="7908" y="36989"/>
                  </a:cubicBezTo>
                  <a:lnTo>
                    <a:pt x="7825" y="36923"/>
                  </a:lnTo>
                  <a:cubicBezTo>
                    <a:pt x="7785" y="36889"/>
                    <a:pt x="7744" y="36857"/>
                    <a:pt x="7705" y="36826"/>
                  </a:cubicBezTo>
                  <a:lnTo>
                    <a:pt x="7667" y="36792"/>
                  </a:lnTo>
                  <a:cubicBezTo>
                    <a:pt x="7654" y="36783"/>
                    <a:pt x="7644" y="36771"/>
                    <a:pt x="7630" y="36762"/>
                  </a:cubicBezTo>
                  <a:cubicBezTo>
                    <a:pt x="7439" y="36605"/>
                    <a:pt x="7239" y="36433"/>
                    <a:pt x="7029" y="36246"/>
                  </a:cubicBezTo>
                  <a:cubicBezTo>
                    <a:pt x="6576" y="35842"/>
                    <a:pt x="6004" y="35256"/>
                    <a:pt x="5556" y="34793"/>
                  </a:cubicBezTo>
                  <a:lnTo>
                    <a:pt x="5543" y="34781"/>
                  </a:lnTo>
                  <a:cubicBezTo>
                    <a:pt x="5387" y="34606"/>
                    <a:pt x="5190" y="34380"/>
                    <a:pt x="4886" y="34025"/>
                  </a:cubicBezTo>
                  <a:cubicBezTo>
                    <a:pt x="4878" y="34016"/>
                    <a:pt x="4871" y="34006"/>
                    <a:pt x="4864" y="33999"/>
                  </a:cubicBezTo>
                  <a:cubicBezTo>
                    <a:pt x="4631" y="33730"/>
                    <a:pt x="4343" y="33347"/>
                    <a:pt x="4190" y="33143"/>
                  </a:cubicBezTo>
                  <a:cubicBezTo>
                    <a:pt x="4058" y="32965"/>
                    <a:pt x="3906" y="32744"/>
                    <a:pt x="3756" y="32531"/>
                  </a:cubicBezTo>
                  <a:cubicBezTo>
                    <a:pt x="3740" y="32506"/>
                    <a:pt x="3724" y="32482"/>
                    <a:pt x="3709" y="32460"/>
                  </a:cubicBezTo>
                  <a:close/>
                  <a:moveTo>
                    <a:pt x="13446" y="33054"/>
                  </a:moveTo>
                  <a:cubicBezTo>
                    <a:pt x="13499" y="33062"/>
                    <a:pt x="13551" y="33069"/>
                    <a:pt x="13604" y="33076"/>
                  </a:cubicBezTo>
                  <a:lnTo>
                    <a:pt x="13682" y="33088"/>
                  </a:lnTo>
                  <a:cubicBezTo>
                    <a:pt x="13739" y="33096"/>
                    <a:pt x="13793" y="33103"/>
                    <a:pt x="13851" y="33110"/>
                  </a:cubicBezTo>
                  <a:cubicBezTo>
                    <a:pt x="13876" y="33113"/>
                    <a:pt x="13902" y="33115"/>
                    <a:pt x="13927" y="33119"/>
                  </a:cubicBezTo>
                  <a:cubicBezTo>
                    <a:pt x="13985" y="33126"/>
                    <a:pt x="14042" y="33134"/>
                    <a:pt x="14096" y="33140"/>
                  </a:cubicBezTo>
                  <a:cubicBezTo>
                    <a:pt x="14123" y="33143"/>
                    <a:pt x="14148" y="33144"/>
                    <a:pt x="14174" y="33149"/>
                  </a:cubicBezTo>
                  <a:cubicBezTo>
                    <a:pt x="14230" y="33156"/>
                    <a:pt x="14286" y="33162"/>
                    <a:pt x="14343" y="33169"/>
                  </a:cubicBezTo>
                  <a:cubicBezTo>
                    <a:pt x="14368" y="33172"/>
                    <a:pt x="14396" y="33174"/>
                    <a:pt x="14421" y="33178"/>
                  </a:cubicBezTo>
                  <a:cubicBezTo>
                    <a:pt x="14471" y="33184"/>
                    <a:pt x="14523" y="33188"/>
                    <a:pt x="14573" y="33194"/>
                  </a:cubicBezTo>
                  <a:cubicBezTo>
                    <a:pt x="15029" y="33527"/>
                    <a:pt x="15492" y="33847"/>
                    <a:pt x="15963" y="34152"/>
                  </a:cubicBezTo>
                  <a:cubicBezTo>
                    <a:pt x="16035" y="34199"/>
                    <a:pt x="16104" y="34244"/>
                    <a:pt x="16176" y="34288"/>
                  </a:cubicBezTo>
                  <a:cubicBezTo>
                    <a:pt x="16200" y="34303"/>
                    <a:pt x="16225" y="34319"/>
                    <a:pt x="16248" y="34334"/>
                  </a:cubicBezTo>
                  <a:cubicBezTo>
                    <a:pt x="16295" y="34363"/>
                    <a:pt x="16341" y="34393"/>
                    <a:pt x="16389" y="34422"/>
                  </a:cubicBezTo>
                  <a:lnTo>
                    <a:pt x="16478" y="34478"/>
                  </a:lnTo>
                  <a:cubicBezTo>
                    <a:pt x="16520" y="34503"/>
                    <a:pt x="16560" y="34530"/>
                    <a:pt x="16603" y="34555"/>
                  </a:cubicBezTo>
                  <a:cubicBezTo>
                    <a:pt x="16635" y="34575"/>
                    <a:pt x="16667" y="34593"/>
                    <a:pt x="16700" y="34614"/>
                  </a:cubicBezTo>
                  <a:cubicBezTo>
                    <a:pt x="16739" y="34637"/>
                    <a:pt x="16779" y="34662"/>
                    <a:pt x="16817" y="34686"/>
                  </a:cubicBezTo>
                  <a:cubicBezTo>
                    <a:pt x="16851" y="34706"/>
                    <a:pt x="16885" y="34725"/>
                    <a:pt x="16919" y="34746"/>
                  </a:cubicBezTo>
                  <a:cubicBezTo>
                    <a:pt x="16957" y="34768"/>
                    <a:pt x="16994" y="34791"/>
                    <a:pt x="17032" y="34814"/>
                  </a:cubicBezTo>
                  <a:cubicBezTo>
                    <a:pt x="17066" y="34834"/>
                    <a:pt x="17101" y="34855"/>
                    <a:pt x="17134" y="34872"/>
                  </a:cubicBezTo>
                  <a:cubicBezTo>
                    <a:pt x="17172" y="34894"/>
                    <a:pt x="17209" y="34917"/>
                    <a:pt x="17248" y="34939"/>
                  </a:cubicBezTo>
                  <a:cubicBezTo>
                    <a:pt x="17282" y="34959"/>
                    <a:pt x="17316" y="34978"/>
                    <a:pt x="17351" y="34997"/>
                  </a:cubicBezTo>
                  <a:cubicBezTo>
                    <a:pt x="17388" y="35019"/>
                    <a:pt x="17426" y="35040"/>
                    <a:pt x="17463" y="35062"/>
                  </a:cubicBezTo>
                  <a:cubicBezTo>
                    <a:pt x="17498" y="35083"/>
                    <a:pt x="17534" y="35100"/>
                    <a:pt x="17568" y="35121"/>
                  </a:cubicBezTo>
                  <a:cubicBezTo>
                    <a:pt x="17604" y="35142"/>
                    <a:pt x="17641" y="35164"/>
                    <a:pt x="17681" y="35184"/>
                  </a:cubicBezTo>
                  <a:cubicBezTo>
                    <a:pt x="17715" y="35203"/>
                    <a:pt x="17750" y="35222"/>
                    <a:pt x="17785" y="35240"/>
                  </a:cubicBezTo>
                  <a:cubicBezTo>
                    <a:pt x="17822" y="35261"/>
                    <a:pt x="17859" y="35281"/>
                    <a:pt x="17897" y="35302"/>
                  </a:cubicBezTo>
                  <a:cubicBezTo>
                    <a:pt x="17932" y="35320"/>
                    <a:pt x="17968" y="35340"/>
                    <a:pt x="18001" y="35358"/>
                  </a:cubicBezTo>
                  <a:cubicBezTo>
                    <a:pt x="18038" y="35378"/>
                    <a:pt x="18075" y="35399"/>
                    <a:pt x="18115" y="35417"/>
                  </a:cubicBezTo>
                  <a:lnTo>
                    <a:pt x="18219" y="35473"/>
                  </a:lnTo>
                  <a:cubicBezTo>
                    <a:pt x="18256" y="35493"/>
                    <a:pt x="18293" y="35511"/>
                    <a:pt x="18331" y="35531"/>
                  </a:cubicBezTo>
                  <a:cubicBezTo>
                    <a:pt x="18366" y="35549"/>
                    <a:pt x="18403" y="35568"/>
                    <a:pt x="18438" y="35586"/>
                  </a:cubicBezTo>
                  <a:cubicBezTo>
                    <a:pt x="18475" y="35605"/>
                    <a:pt x="18512" y="35625"/>
                    <a:pt x="18549" y="35643"/>
                  </a:cubicBezTo>
                  <a:cubicBezTo>
                    <a:pt x="18585" y="35662"/>
                    <a:pt x="18619" y="35680"/>
                    <a:pt x="18656" y="35699"/>
                  </a:cubicBezTo>
                  <a:cubicBezTo>
                    <a:pt x="18693" y="35717"/>
                    <a:pt x="18730" y="35736"/>
                    <a:pt x="18765" y="35753"/>
                  </a:cubicBezTo>
                  <a:cubicBezTo>
                    <a:pt x="18802" y="35773"/>
                    <a:pt x="18837" y="35789"/>
                    <a:pt x="18874" y="35806"/>
                  </a:cubicBezTo>
                  <a:cubicBezTo>
                    <a:pt x="18910" y="35826"/>
                    <a:pt x="18947" y="35843"/>
                    <a:pt x="18984" y="35861"/>
                  </a:cubicBezTo>
                  <a:cubicBezTo>
                    <a:pt x="19021" y="35878"/>
                    <a:pt x="19055" y="35895"/>
                    <a:pt x="19091" y="35912"/>
                  </a:cubicBezTo>
                  <a:cubicBezTo>
                    <a:pt x="19128" y="35930"/>
                    <a:pt x="19165" y="35946"/>
                    <a:pt x="19202" y="35965"/>
                  </a:cubicBezTo>
                  <a:cubicBezTo>
                    <a:pt x="19238" y="35981"/>
                    <a:pt x="19274" y="36001"/>
                    <a:pt x="19311" y="36017"/>
                  </a:cubicBezTo>
                  <a:cubicBezTo>
                    <a:pt x="19347" y="36033"/>
                    <a:pt x="19384" y="36052"/>
                    <a:pt x="19421" y="36068"/>
                  </a:cubicBezTo>
                  <a:cubicBezTo>
                    <a:pt x="19458" y="36084"/>
                    <a:pt x="19493" y="36101"/>
                    <a:pt x="19530" y="36118"/>
                  </a:cubicBezTo>
                  <a:lnTo>
                    <a:pt x="19640" y="36167"/>
                  </a:lnTo>
                  <a:cubicBezTo>
                    <a:pt x="19677" y="36184"/>
                    <a:pt x="19714" y="36201"/>
                    <a:pt x="19749" y="36217"/>
                  </a:cubicBezTo>
                  <a:lnTo>
                    <a:pt x="19859" y="36267"/>
                  </a:lnTo>
                  <a:cubicBezTo>
                    <a:pt x="19896" y="36283"/>
                    <a:pt x="19933" y="36298"/>
                    <a:pt x="19967" y="36314"/>
                  </a:cubicBezTo>
                  <a:cubicBezTo>
                    <a:pt x="19972" y="36317"/>
                    <a:pt x="19980" y="36320"/>
                    <a:pt x="19986" y="36321"/>
                  </a:cubicBezTo>
                  <a:cubicBezTo>
                    <a:pt x="19892" y="36571"/>
                    <a:pt x="19778" y="36810"/>
                    <a:pt x="19647" y="37035"/>
                  </a:cubicBezTo>
                  <a:cubicBezTo>
                    <a:pt x="17229" y="36398"/>
                    <a:pt x="14816" y="35378"/>
                    <a:pt x="12536" y="33983"/>
                  </a:cubicBezTo>
                  <a:cubicBezTo>
                    <a:pt x="12856" y="33666"/>
                    <a:pt x="13161" y="33353"/>
                    <a:pt x="13446" y="33054"/>
                  </a:cubicBezTo>
                  <a:close/>
                  <a:moveTo>
                    <a:pt x="8201" y="35890"/>
                  </a:moveTo>
                  <a:cubicBezTo>
                    <a:pt x="8542" y="36187"/>
                    <a:pt x="8892" y="36474"/>
                    <a:pt x="9245" y="36751"/>
                  </a:cubicBezTo>
                  <a:cubicBezTo>
                    <a:pt x="9039" y="36886"/>
                    <a:pt x="8828" y="37010"/>
                    <a:pt x="8639" y="37090"/>
                  </a:cubicBezTo>
                  <a:cubicBezTo>
                    <a:pt x="8423" y="36942"/>
                    <a:pt x="8210" y="36783"/>
                    <a:pt x="8002" y="36621"/>
                  </a:cubicBezTo>
                  <a:cubicBezTo>
                    <a:pt x="8027" y="36442"/>
                    <a:pt x="8088" y="36202"/>
                    <a:pt x="8201" y="35890"/>
                  </a:cubicBezTo>
                  <a:close/>
                  <a:moveTo>
                    <a:pt x="7989" y="36740"/>
                  </a:moveTo>
                  <a:lnTo>
                    <a:pt x="7989" y="36740"/>
                  </a:lnTo>
                  <a:cubicBezTo>
                    <a:pt x="8166" y="36877"/>
                    <a:pt x="8344" y="37010"/>
                    <a:pt x="8526" y="37136"/>
                  </a:cubicBezTo>
                  <a:cubicBezTo>
                    <a:pt x="8431" y="37168"/>
                    <a:pt x="8344" y="37187"/>
                    <a:pt x="8269" y="37187"/>
                  </a:cubicBezTo>
                  <a:cubicBezTo>
                    <a:pt x="8204" y="37187"/>
                    <a:pt x="8148" y="37173"/>
                    <a:pt x="8105" y="37142"/>
                  </a:cubicBezTo>
                  <a:cubicBezTo>
                    <a:pt x="8098" y="37136"/>
                    <a:pt x="8092" y="37130"/>
                    <a:pt x="8085" y="37127"/>
                  </a:cubicBezTo>
                  <a:cubicBezTo>
                    <a:pt x="8022" y="37070"/>
                    <a:pt x="7975" y="36958"/>
                    <a:pt x="7989" y="36740"/>
                  </a:cubicBezTo>
                  <a:close/>
                  <a:moveTo>
                    <a:pt x="26615" y="32225"/>
                  </a:moveTo>
                  <a:cubicBezTo>
                    <a:pt x="26478" y="32472"/>
                    <a:pt x="26335" y="32715"/>
                    <a:pt x="26193" y="32953"/>
                  </a:cubicBezTo>
                  <a:cubicBezTo>
                    <a:pt x="26206" y="32956"/>
                    <a:pt x="26206" y="32957"/>
                    <a:pt x="26205" y="32957"/>
                  </a:cubicBezTo>
                  <a:cubicBezTo>
                    <a:pt x="26165" y="33022"/>
                    <a:pt x="26127" y="33084"/>
                    <a:pt x="26090" y="33149"/>
                  </a:cubicBezTo>
                  <a:cubicBezTo>
                    <a:pt x="26088" y="33150"/>
                    <a:pt x="26088" y="33151"/>
                    <a:pt x="26087" y="33154"/>
                  </a:cubicBezTo>
                  <a:cubicBezTo>
                    <a:pt x="26050" y="33215"/>
                    <a:pt x="26010" y="33277"/>
                    <a:pt x="25974" y="33338"/>
                  </a:cubicBezTo>
                  <a:cubicBezTo>
                    <a:pt x="25972" y="33341"/>
                    <a:pt x="25971" y="33344"/>
                    <a:pt x="25966" y="33349"/>
                  </a:cubicBezTo>
                  <a:cubicBezTo>
                    <a:pt x="25930" y="33409"/>
                    <a:pt x="25893" y="33468"/>
                    <a:pt x="25854" y="33527"/>
                  </a:cubicBezTo>
                  <a:cubicBezTo>
                    <a:pt x="25852" y="33531"/>
                    <a:pt x="25849" y="33537"/>
                    <a:pt x="25846" y="33540"/>
                  </a:cubicBezTo>
                  <a:cubicBezTo>
                    <a:pt x="25809" y="33599"/>
                    <a:pt x="25772" y="33656"/>
                    <a:pt x="25735" y="33715"/>
                  </a:cubicBezTo>
                  <a:lnTo>
                    <a:pt x="25724" y="33731"/>
                  </a:lnTo>
                  <a:lnTo>
                    <a:pt x="25613" y="33902"/>
                  </a:lnTo>
                  <a:cubicBezTo>
                    <a:pt x="25610" y="33908"/>
                    <a:pt x="25606" y="33915"/>
                    <a:pt x="25602" y="33921"/>
                  </a:cubicBezTo>
                  <a:cubicBezTo>
                    <a:pt x="25565" y="33975"/>
                    <a:pt x="25529" y="34031"/>
                    <a:pt x="25493" y="34085"/>
                  </a:cubicBezTo>
                  <a:cubicBezTo>
                    <a:pt x="25487" y="34093"/>
                    <a:pt x="25484" y="34100"/>
                    <a:pt x="25478" y="34108"/>
                  </a:cubicBezTo>
                  <a:cubicBezTo>
                    <a:pt x="25443" y="34162"/>
                    <a:pt x="25407" y="34215"/>
                    <a:pt x="25374" y="34266"/>
                  </a:cubicBezTo>
                  <a:cubicBezTo>
                    <a:pt x="25368" y="34275"/>
                    <a:pt x="25360" y="34284"/>
                    <a:pt x="25354" y="34294"/>
                  </a:cubicBezTo>
                  <a:lnTo>
                    <a:pt x="25250" y="34449"/>
                  </a:lnTo>
                  <a:cubicBezTo>
                    <a:pt x="25243" y="34458"/>
                    <a:pt x="25237" y="34468"/>
                    <a:pt x="25229" y="34478"/>
                  </a:cubicBezTo>
                  <a:cubicBezTo>
                    <a:pt x="25194" y="34527"/>
                    <a:pt x="25162" y="34577"/>
                    <a:pt x="25126" y="34627"/>
                  </a:cubicBezTo>
                  <a:lnTo>
                    <a:pt x="25104" y="34659"/>
                  </a:lnTo>
                  <a:cubicBezTo>
                    <a:pt x="25072" y="34708"/>
                    <a:pt x="25037" y="34758"/>
                    <a:pt x="25003" y="34805"/>
                  </a:cubicBezTo>
                  <a:cubicBezTo>
                    <a:pt x="24996" y="34817"/>
                    <a:pt x="24987" y="34828"/>
                    <a:pt x="24979" y="34840"/>
                  </a:cubicBezTo>
                  <a:cubicBezTo>
                    <a:pt x="24947" y="34887"/>
                    <a:pt x="24913" y="34934"/>
                    <a:pt x="24878" y="34980"/>
                  </a:cubicBezTo>
                  <a:lnTo>
                    <a:pt x="24851" y="35018"/>
                  </a:lnTo>
                  <a:cubicBezTo>
                    <a:pt x="24818" y="35064"/>
                    <a:pt x="24785" y="35108"/>
                    <a:pt x="24753" y="35155"/>
                  </a:cubicBezTo>
                  <a:cubicBezTo>
                    <a:pt x="24744" y="35167"/>
                    <a:pt x="24732" y="35181"/>
                    <a:pt x="24723" y="35195"/>
                  </a:cubicBezTo>
                  <a:cubicBezTo>
                    <a:pt x="24693" y="35239"/>
                    <a:pt x="24659" y="35281"/>
                    <a:pt x="24626" y="35325"/>
                  </a:cubicBezTo>
                  <a:lnTo>
                    <a:pt x="24592" y="35370"/>
                  </a:lnTo>
                  <a:cubicBezTo>
                    <a:pt x="24562" y="35412"/>
                    <a:pt x="24531" y="35453"/>
                    <a:pt x="24497" y="35496"/>
                  </a:cubicBezTo>
                  <a:cubicBezTo>
                    <a:pt x="24487" y="35511"/>
                    <a:pt x="24473" y="35527"/>
                    <a:pt x="24463" y="35542"/>
                  </a:cubicBezTo>
                  <a:lnTo>
                    <a:pt x="24369" y="35664"/>
                  </a:lnTo>
                  <a:cubicBezTo>
                    <a:pt x="24356" y="35680"/>
                    <a:pt x="24344" y="35696"/>
                    <a:pt x="24332" y="35714"/>
                  </a:cubicBezTo>
                  <a:cubicBezTo>
                    <a:pt x="24301" y="35753"/>
                    <a:pt x="24272" y="35792"/>
                    <a:pt x="24239" y="35831"/>
                  </a:cubicBezTo>
                  <a:cubicBezTo>
                    <a:pt x="24228" y="35848"/>
                    <a:pt x="24214" y="35864"/>
                    <a:pt x="24200" y="35883"/>
                  </a:cubicBezTo>
                  <a:cubicBezTo>
                    <a:pt x="24170" y="35921"/>
                    <a:pt x="24139" y="35959"/>
                    <a:pt x="24107" y="35996"/>
                  </a:cubicBezTo>
                  <a:cubicBezTo>
                    <a:pt x="24092" y="36012"/>
                    <a:pt x="24081" y="36031"/>
                    <a:pt x="24066" y="36048"/>
                  </a:cubicBezTo>
                  <a:cubicBezTo>
                    <a:pt x="24036" y="36084"/>
                    <a:pt x="24004" y="36121"/>
                    <a:pt x="23976" y="36158"/>
                  </a:cubicBezTo>
                  <a:cubicBezTo>
                    <a:pt x="23960" y="36177"/>
                    <a:pt x="23945" y="36195"/>
                    <a:pt x="23932" y="36211"/>
                  </a:cubicBezTo>
                  <a:cubicBezTo>
                    <a:pt x="23903" y="36248"/>
                    <a:pt x="23873" y="36283"/>
                    <a:pt x="23844" y="36318"/>
                  </a:cubicBezTo>
                  <a:cubicBezTo>
                    <a:pt x="23829" y="36336"/>
                    <a:pt x="23811" y="36355"/>
                    <a:pt x="23797" y="36373"/>
                  </a:cubicBezTo>
                  <a:cubicBezTo>
                    <a:pt x="23767" y="36408"/>
                    <a:pt x="23739" y="36442"/>
                    <a:pt x="23711" y="36476"/>
                  </a:cubicBezTo>
                  <a:cubicBezTo>
                    <a:pt x="23694" y="36495"/>
                    <a:pt x="23678" y="36515"/>
                    <a:pt x="23663" y="36533"/>
                  </a:cubicBezTo>
                  <a:cubicBezTo>
                    <a:pt x="23635" y="36567"/>
                    <a:pt x="23606" y="36599"/>
                    <a:pt x="23578" y="36633"/>
                  </a:cubicBezTo>
                  <a:cubicBezTo>
                    <a:pt x="23561" y="36652"/>
                    <a:pt x="23544" y="36673"/>
                    <a:pt x="23526" y="36692"/>
                  </a:cubicBezTo>
                  <a:lnTo>
                    <a:pt x="23444" y="36785"/>
                  </a:lnTo>
                  <a:cubicBezTo>
                    <a:pt x="23426" y="36805"/>
                    <a:pt x="23407" y="36827"/>
                    <a:pt x="23389" y="36848"/>
                  </a:cubicBezTo>
                  <a:cubicBezTo>
                    <a:pt x="23361" y="36879"/>
                    <a:pt x="23335" y="36908"/>
                    <a:pt x="23308" y="36938"/>
                  </a:cubicBezTo>
                  <a:cubicBezTo>
                    <a:pt x="23289" y="36958"/>
                    <a:pt x="23272" y="36980"/>
                    <a:pt x="23251" y="37001"/>
                  </a:cubicBezTo>
                  <a:cubicBezTo>
                    <a:pt x="23225" y="37030"/>
                    <a:pt x="23198" y="37060"/>
                    <a:pt x="23172" y="37086"/>
                  </a:cubicBezTo>
                  <a:cubicBezTo>
                    <a:pt x="23151" y="37108"/>
                    <a:pt x="23133" y="37130"/>
                    <a:pt x="23113" y="37151"/>
                  </a:cubicBezTo>
                  <a:lnTo>
                    <a:pt x="23036" y="37233"/>
                  </a:lnTo>
                  <a:cubicBezTo>
                    <a:pt x="23017" y="37252"/>
                    <a:pt x="23001" y="37273"/>
                    <a:pt x="22983" y="37291"/>
                  </a:cubicBezTo>
                  <a:cubicBezTo>
                    <a:pt x="22952" y="37282"/>
                    <a:pt x="22925" y="37274"/>
                    <a:pt x="22894" y="37266"/>
                  </a:cubicBezTo>
                  <a:cubicBezTo>
                    <a:pt x="22854" y="37254"/>
                    <a:pt x="22816" y="37243"/>
                    <a:pt x="22774" y="37230"/>
                  </a:cubicBezTo>
                  <a:cubicBezTo>
                    <a:pt x="22741" y="37218"/>
                    <a:pt x="22705" y="37210"/>
                    <a:pt x="22670" y="37199"/>
                  </a:cubicBezTo>
                  <a:cubicBezTo>
                    <a:pt x="22632" y="37188"/>
                    <a:pt x="22594" y="37174"/>
                    <a:pt x="22554" y="37164"/>
                  </a:cubicBezTo>
                  <a:cubicBezTo>
                    <a:pt x="22520" y="37152"/>
                    <a:pt x="22483" y="37142"/>
                    <a:pt x="22448" y="37130"/>
                  </a:cubicBezTo>
                  <a:cubicBezTo>
                    <a:pt x="22408" y="37120"/>
                    <a:pt x="22371" y="37107"/>
                    <a:pt x="22333" y="37096"/>
                  </a:cubicBezTo>
                  <a:cubicBezTo>
                    <a:pt x="22296" y="37085"/>
                    <a:pt x="22260" y="37071"/>
                    <a:pt x="22223" y="37061"/>
                  </a:cubicBezTo>
                  <a:cubicBezTo>
                    <a:pt x="22186" y="37048"/>
                    <a:pt x="22149" y="37038"/>
                    <a:pt x="22113" y="37024"/>
                  </a:cubicBezTo>
                  <a:cubicBezTo>
                    <a:pt x="22076" y="37011"/>
                    <a:pt x="22039" y="36998"/>
                    <a:pt x="22001" y="36988"/>
                  </a:cubicBezTo>
                  <a:cubicBezTo>
                    <a:pt x="21964" y="36974"/>
                    <a:pt x="21927" y="36964"/>
                    <a:pt x="21892" y="36951"/>
                  </a:cubicBezTo>
                  <a:cubicBezTo>
                    <a:pt x="21854" y="36938"/>
                    <a:pt x="21817" y="36924"/>
                    <a:pt x="21779" y="36912"/>
                  </a:cubicBezTo>
                  <a:cubicBezTo>
                    <a:pt x="21743" y="36899"/>
                    <a:pt x="21707" y="36887"/>
                    <a:pt x="21671" y="36876"/>
                  </a:cubicBezTo>
                  <a:cubicBezTo>
                    <a:pt x="21633" y="36862"/>
                    <a:pt x="21595" y="36848"/>
                    <a:pt x="21555" y="36835"/>
                  </a:cubicBezTo>
                  <a:cubicBezTo>
                    <a:pt x="21521" y="36821"/>
                    <a:pt x="21486" y="36810"/>
                    <a:pt x="21451" y="36798"/>
                  </a:cubicBezTo>
                  <a:cubicBezTo>
                    <a:pt x="21412" y="36783"/>
                    <a:pt x="21374" y="36770"/>
                    <a:pt x="21334" y="36755"/>
                  </a:cubicBezTo>
                  <a:lnTo>
                    <a:pt x="21230" y="36717"/>
                  </a:lnTo>
                  <a:cubicBezTo>
                    <a:pt x="21192" y="36702"/>
                    <a:pt x="21154" y="36687"/>
                    <a:pt x="21112" y="36673"/>
                  </a:cubicBezTo>
                  <a:cubicBezTo>
                    <a:pt x="21079" y="36660"/>
                    <a:pt x="21045" y="36648"/>
                    <a:pt x="21009" y="36635"/>
                  </a:cubicBezTo>
                  <a:cubicBezTo>
                    <a:pt x="20971" y="36620"/>
                    <a:pt x="20930" y="36604"/>
                    <a:pt x="20892" y="36589"/>
                  </a:cubicBezTo>
                  <a:cubicBezTo>
                    <a:pt x="20858" y="36576"/>
                    <a:pt x="20824" y="36562"/>
                    <a:pt x="20789" y="36548"/>
                  </a:cubicBezTo>
                  <a:cubicBezTo>
                    <a:pt x="20749" y="36532"/>
                    <a:pt x="20709" y="36517"/>
                    <a:pt x="20670" y="36501"/>
                  </a:cubicBezTo>
                  <a:cubicBezTo>
                    <a:pt x="20636" y="36487"/>
                    <a:pt x="20602" y="36473"/>
                    <a:pt x="20568" y="36459"/>
                  </a:cubicBezTo>
                  <a:cubicBezTo>
                    <a:pt x="20528" y="36443"/>
                    <a:pt x="20489" y="36427"/>
                    <a:pt x="20449" y="36409"/>
                  </a:cubicBezTo>
                  <a:cubicBezTo>
                    <a:pt x="20415" y="36395"/>
                    <a:pt x="20381" y="36383"/>
                    <a:pt x="20348" y="36368"/>
                  </a:cubicBezTo>
                  <a:cubicBezTo>
                    <a:pt x="20308" y="36351"/>
                    <a:pt x="20268" y="36334"/>
                    <a:pt x="20228" y="36318"/>
                  </a:cubicBezTo>
                  <a:cubicBezTo>
                    <a:pt x="20195" y="36304"/>
                    <a:pt x="20161" y="36290"/>
                    <a:pt x="20127" y="36276"/>
                  </a:cubicBezTo>
                  <a:cubicBezTo>
                    <a:pt x="20120" y="36273"/>
                    <a:pt x="20112" y="36270"/>
                    <a:pt x="20106" y="36267"/>
                  </a:cubicBezTo>
                  <a:cubicBezTo>
                    <a:pt x="20420" y="35390"/>
                    <a:pt x="20514" y="34371"/>
                    <a:pt x="20371" y="33265"/>
                  </a:cubicBezTo>
                  <a:cubicBezTo>
                    <a:pt x="20392" y="33262"/>
                    <a:pt x="20412" y="33260"/>
                    <a:pt x="20433" y="33260"/>
                  </a:cubicBezTo>
                  <a:cubicBezTo>
                    <a:pt x="20531" y="33253"/>
                    <a:pt x="20633" y="33244"/>
                    <a:pt x="20731" y="33237"/>
                  </a:cubicBezTo>
                  <a:cubicBezTo>
                    <a:pt x="20756" y="33235"/>
                    <a:pt x="20779" y="33232"/>
                    <a:pt x="20802" y="33231"/>
                  </a:cubicBezTo>
                  <a:cubicBezTo>
                    <a:pt x="20904" y="33222"/>
                    <a:pt x="21002" y="33213"/>
                    <a:pt x="21104" y="33203"/>
                  </a:cubicBezTo>
                  <a:cubicBezTo>
                    <a:pt x="21126" y="33201"/>
                    <a:pt x="21149" y="33200"/>
                    <a:pt x="21171" y="33199"/>
                  </a:cubicBezTo>
                  <a:cubicBezTo>
                    <a:pt x="21273" y="33188"/>
                    <a:pt x="21371" y="33178"/>
                    <a:pt x="21471" y="33166"/>
                  </a:cubicBezTo>
                  <a:cubicBezTo>
                    <a:pt x="21493" y="33165"/>
                    <a:pt x="21517" y="33163"/>
                    <a:pt x="21539" y="33159"/>
                  </a:cubicBezTo>
                  <a:cubicBezTo>
                    <a:pt x="21640" y="33149"/>
                    <a:pt x="21742" y="33137"/>
                    <a:pt x="21842" y="33125"/>
                  </a:cubicBezTo>
                  <a:cubicBezTo>
                    <a:pt x="21864" y="33122"/>
                    <a:pt x="21886" y="33119"/>
                    <a:pt x="21908" y="33118"/>
                  </a:cubicBezTo>
                  <a:cubicBezTo>
                    <a:pt x="22010" y="33104"/>
                    <a:pt x="22110" y="33093"/>
                    <a:pt x="22210" y="33081"/>
                  </a:cubicBezTo>
                  <a:cubicBezTo>
                    <a:pt x="22232" y="33076"/>
                    <a:pt x="22254" y="33075"/>
                    <a:pt x="22276" y="33071"/>
                  </a:cubicBezTo>
                  <a:cubicBezTo>
                    <a:pt x="22377" y="33059"/>
                    <a:pt x="22479" y="33044"/>
                    <a:pt x="22577" y="33031"/>
                  </a:cubicBezTo>
                  <a:cubicBezTo>
                    <a:pt x="22599" y="33026"/>
                    <a:pt x="22622" y="33025"/>
                    <a:pt x="22642" y="33022"/>
                  </a:cubicBezTo>
                  <a:cubicBezTo>
                    <a:pt x="22744" y="33007"/>
                    <a:pt x="22845" y="32993"/>
                    <a:pt x="22944" y="32978"/>
                  </a:cubicBezTo>
                  <a:cubicBezTo>
                    <a:pt x="22966" y="32974"/>
                    <a:pt x="22986" y="32972"/>
                    <a:pt x="23008" y="32968"/>
                  </a:cubicBezTo>
                  <a:cubicBezTo>
                    <a:pt x="23110" y="32953"/>
                    <a:pt x="23208" y="32937"/>
                    <a:pt x="23308" y="32921"/>
                  </a:cubicBezTo>
                  <a:cubicBezTo>
                    <a:pt x="23330" y="32916"/>
                    <a:pt x="23353" y="32913"/>
                    <a:pt x="23372" y="32909"/>
                  </a:cubicBezTo>
                  <a:cubicBezTo>
                    <a:pt x="23473" y="32893"/>
                    <a:pt x="23573" y="32876"/>
                    <a:pt x="23673" y="32860"/>
                  </a:cubicBezTo>
                  <a:cubicBezTo>
                    <a:pt x="23694" y="32856"/>
                    <a:pt x="23716" y="32853"/>
                    <a:pt x="23736" y="32848"/>
                  </a:cubicBezTo>
                  <a:cubicBezTo>
                    <a:pt x="23838" y="32832"/>
                    <a:pt x="23936" y="32813"/>
                    <a:pt x="24038" y="32796"/>
                  </a:cubicBezTo>
                  <a:cubicBezTo>
                    <a:pt x="24059" y="32791"/>
                    <a:pt x="24081" y="32788"/>
                    <a:pt x="24100" y="32784"/>
                  </a:cubicBezTo>
                  <a:cubicBezTo>
                    <a:pt x="24200" y="32766"/>
                    <a:pt x="24301" y="32747"/>
                    <a:pt x="24400" y="32728"/>
                  </a:cubicBezTo>
                  <a:cubicBezTo>
                    <a:pt x="24420" y="32723"/>
                    <a:pt x="24442" y="32721"/>
                    <a:pt x="24463" y="32716"/>
                  </a:cubicBezTo>
                  <a:cubicBezTo>
                    <a:pt x="24562" y="32696"/>
                    <a:pt x="24662" y="32678"/>
                    <a:pt x="24760" y="32657"/>
                  </a:cubicBezTo>
                  <a:cubicBezTo>
                    <a:pt x="24781" y="32653"/>
                    <a:pt x="24803" y="32648"/>
                    <a:pt x="24823" y="32644"/>
                  </a:cubicBezTo>
                  <a:cubicBezTo>
                    <a:pt x="24922" y="32623"/>
                    <a:pt x="25022" y="32604"/>
                    <a:pt x="25119" y="32582"/>
                  </a:cubicBezTo>
                  <a:cubicBezTo>
                    <a:pt x="25140" y="32578"/>
                    <a:pt x="25162" y="32572"/>
                    <a:pt x="25181" y="32569"/>
                  </a:cubicBezTo>
                  <a:cubicBezTo>
                    <a:pt x="25281" y="32547"/>
                    <a:pt x="25378" y="32525"/>
                    <a:pt x="25478" y="32503"/>
                  </a:cubicBezTo>
                  <a:cubicBezTo>
                    <a:pt x="25497" y="32497"/>
                    <a:pt x="25519" y="32494"/>
                    <a:pt x="25540" y="32488"/>
                  </a:cubicBezTo>
                  <a:cubicBezTo>
                    <a:pt x="25637" y="32466"/>
                    <a:pt x="25735" y="32443"/>
                    <a:pt x="25832" y="32420"/>
                  </a:cubicBezTo>
                  <a:cubicBezTo>
                    <a:pt x="25854" y="32415"/>
                    <a:pt x="25875" y="32410"/>
                    <a:pt x="25897" y="32406"/>
                  </a:cubicBezTo>
                  <a:cubicBezTo>
                    <a:pt x="25994" y="32382"/>
                    <a:pt x="26090" y="32359"/>
                    <a:pt x="26187" y="32334"/>
                  </a:cubicBezTo>
                  <a:lnTo>
                    <a:pt x="26253" y="32317"/>
                  </a:lnTo>
                  <a:cubicBezTo>
                    <a:pt x="26349" y="32294"/>
                    <a:pt x="26444" y="32269"/>
                    <a:pt x="26540" y="32244"/>
                  </a:cubicBezTo>
                  <a:lnTo>
                    <a:pt x="26606" y="32228"/>
                  </a:lnTo>
                  <a:cubicBezTo>
                    <a:pt x="26611" y="32228"/>
                    <a:pt x="26612" y="32225"/>
                    <a:pt x="26615" y="32225"/>
                  </a:cubicBezTo>
                  <a:close/>
                  <a:moveTo>
                    <a:pt x="35489" y="29592"/>
                  </a:moveTo>
                  <a:lnTo>
                    <a:pt x="35489" y="29592"/>
                  </a:lnTo>
                  <a:cubicBezTo>
                    <a:pt x="34921" y="32237"/>
                    <a:pt x="33887" y="34636"/>
                    <a:pt x="32390" y="36576"/>
                  </a:cubicBezTo>
                  <a:cubicBezTo>
                    <a:pt x="31472" y="36951"/>
                    <a:pt x="30504" y="37241"/>
                    <a:pt x="29501" y="37449"/>
                  </a:cubicBezTo>
                  <a:cubicBezTo>
                    <a:pt x="30516" y="35681"/>
                    <a:pt x="30892" y="33454"/>
                    <a:pt x="30573" y="30957"/>
                  </a:cubicBezTo>
                  <a:lnTo>
                    <a:pt x="30625" y="30950"/>
                  </a:lnTo>
                  <a:cubicBezTo>
                    <a:pt x="30622" y="30933"/>
                    <a:pt x="30620" y="30917"/>
                    <a:pt x="30617" y="30901"/>
                  </a:cubicBezTo>
                  <a:cubicBezTo>
                    <a:pt x="30619" y="30901"/>
                    <a:pt x="30619" y="30900"/>
                    <a:pt x="30620" y="30900"/>
                  </a:cubicBezTo>
                  <a:cubicBezTo>
                    <a:pt x="30650" y="30888"/>
                    <a:pt x="30678" y="30876"/>
                    <a:pt x="30707" y="30864"/>
                  </a:cubicBezTo>
                  <a:lnTo>
                    <a:pt x="30944" y="30766"/>
                  </a:lnTo>
                  <a:cubicBezTo>
                    <a:pt x="30973" y="30752"/>
                    <a:pt x="31003" y="30742"/>
                    <a:pt x="31032" y="30729"/>
                  </a:cubicBezTo>
                  <a:cubicBezTo>
                    <a:pt x="31110" y="30695"/>
                    <a:pt x="31186" y="30663"/>
                    <a:pt x="31264" y="30627"/>
                  </a:cubicBezTo>
                  <a:cubicBezTo>
                    <a:pt x="31294" y="30614"/>
                    <a:pt x="31323" y="30602"/>
                    <a:pt x="31354" y="30589"/>
                  </a:cubicBezTo>
                  <a:cubicBezTo>
                    <a:pt x="31429" y="30555"/>
                    <a:pt x="31504" y="30520"/>
                    <a:pt x="31581" y="30488"/>
                  </a:cubicBezTo>
                  <a:cubicBezTo>
                    <a:pt x="31612" y="30474"/>
                    <a:pt x="31641" y="30460"/>
                    <a:pt x="31672" y="30447"/>
                  </a:cubicBezTo>
                  <a:cubicBezTo>
                    <a:pt x="31745" y="30414"/>
                    <a:pt x="31820" y="30379"/>
                    <a:pt x="31894" y="30344"/>
                  </a:cubicBezTo>
                  <a:lnTo>
                    <a:pt x="31988" y="30299"/>
                  </a:lnTo>
                  <a:cubicBezTo>
                    <a:pt x="32062" y="30266"/>
                    <a:pt x="32134" y="30230"/>
                    <a:pt x="32206" y="30196"/>
                  </a:cubicBezTo>
                  <a:cubicBezTo>
                    <a:pt x="32237" y="30182"/>
                    <a:pt x="32268" y="30167"/>
                    <a:pt x="32301" y="30151"/>
                  </a:cubicBezTo>
                  <a:cubicBezTo>
                    <a:pt x="32372" y="30116"/>
                    <a:pt x="32443" y="30082"/>
                    <a:pt x="32512" y="30046"/>
                  </a:cubicBezTo>
                  <a:cubicBezTo>
                    <a:pt x="32544" y="30030"/>
                    <a:pt x="32576" y="30016"/>
                    <a:pt x="32607" y="29998"/>
                  </a:cubicBezTo>
                  <a:cubicBezTo>
                    <a:pt x="32615" y="29995"/>
                    <a:pt x="32625" y="29991"/>
                    <a:pt x="32632" y="29988"/>
                  </a:cubicBezTo>
                  <a:cubicBezTo>
                    <a:pt x="33174" y="29980"/>
                    <a:pt x="33706" y="29938"/>
                    <a:pt x="34221" y="29861"/>
                  </a:cubicBezTo>
                  <a:cubicBezTo>
                    <a:pt x="34659" y="29795"/>
                    <a:pt x="35083" y="29707"/>
                    <a:pt x="35489" y="29592"/>
                  </a:cubicBezTo>
                  <a:close/>
                  <a:moveTo>
                    <a:pt x="36798" y="33822"/>
                  </a:moveTo>
                  <a:lnTo>
                    <a:pt x="36798" y="33822"/>
                  </a:lnTo>
                  <a:cubicBezTo>
                    <a:pt x="36789" y="33837"/>
                    <a:pt x="36780" y="33850"/>
                    <a:pt x="36770" y="33865"/>
                  </a:cubicBezTo>
                  <a:cubicBezTo>
                    <a:pt x="36754" y="33891"/>
                    <a:pt x="36736" y="33915"/>
                    <a:pt x="36718" y="33940"/>
                  </a:cubicBezTo>
                  <a:cubicBezTo>
                    <a:pt x="36707" y="33959"/>
                    <a:pt x="36695" y="33975"/>
                    <a:pt x="36682" y="33994"/>
                  </a:cubicBezTo>
                  <a:cubicBezTo>
                    <a:pt x="36665" y="34018"/>
                    <a:pt x="36648" y="34043"/>
                    <a:pt x="36630" y="34068"/>
                  </a:cubicBezTo>
                  <a:cubicBezTo>
                    <a:pt x="36618" y="34085"/>
                    <a:pt x="36605" y="34102"/>
                    <a:pt x="36592" y="34121"/>
                  </a:cubicBezTo>
                  <a:cubicBezTo>
                    <a:pt x="36573" y="34144"/>
                    <a:pt x="36557" y="34168"/>
                    <a:pt x="36539" y="34193"/>
                  </a:cubicBezTo>
                  <a:cubicBezTo>
                    <a:pt x="36526" y="34211"/>
                    <a:pt x="36512" y="34227"/>
                    <a:pt x="36499" y="34246"/>
                  </a:cubicBezTo>
                  <a:lnTo>
                    <a:pt x="36445" y="34318"/>
                  </a:lnTo>
                  <a:cubicBezTo>
                    <a:pt x="36432" y="34334"/>
                    <a:pt x="36420" y="34352"/>
                    <a:pt x="36405" y="34369"/>
                  </a:cubicBezTo>
                  <a:cubicBezTo>
                    <a:pt x="36386" y="34393"/>
                    <a:pt x="36368" y="34415"/>
                    <a:pt x="36349" y="34438"/>
                  </a:cubicBezTo>
                  <a:cubicBezTo>
                    <a:pt x="36336" y="34455"/>
                    <a:pt x="36321" y="34474"/>
                    <a:pt x="36309" y="34490"/>
                  </a:cubicBezTo>
                  <a:cubicBezTo>
                    <a:pt x="36290" y="34514"/>
                    <a:pt x="36273" y="34536"/>
                    <a:pt x="36252" y="34558"/>
                  </a:cubicBezTo>
                  <a:cubicBezTo>
                    <a:pt x="36237" y="34575"/>
                    <a:pt x="36224" y="34593"/>
                    <a:pt x="36209" y="34609"/>
                  </a:cubicBezTo>
                  <a:cubicBezTo>
                    <a:pt x="36190" y="34631"/>
                    <a:pt x="36171" y="34653"/>
                    <a:pt x="36152" y="34678"/>
                  </a:cubicBezTo>
                  <a:lnTo>
                    <a:pt x="36120" y="34716"/>
                  </a:lnTo>
                  <a:cubicBezTo>
                    <a:pt x="36040" y="34805"/>
                    <a:pt x="35961" y="34893"/>
                    <a:pt x="35877" y="34984"/>
                  </a:cubicBezTo>
                  <a:cubicBezTo>
                    <a:pt x="35870" y="34992"/>
                    <a:pt x="35864" y="34999"/>
                    <a:pt x="35856" y="35006"/>
                  </a:cubicBezTo>
                  <a:cubicBezTo>
                    <a:pt x="35786" y="35078"/>
                    <a:pt x="35715" y="35152"/>
                    <a:pt x="35642" y="35225"/>
                  </a:cubicBezTo>
                  <a:lnTo>
                    <a:pt x="35617" y="35249"/>
                  </a:lnTo>
                  <a:cubicBezTo>
                    <a:pt x="35602" y="35264"/>
                    <a:pt x="35587" y="35278"/>
                    <a:pt x="35571" y="35293"/>
                  </a:cubicBezTo>
                  <a:cubicBezTo>
                    <a:pt x="35548" y="35315"/>
                    <a:pt x="35524" y="35337"/>
                    <a:pt x="35502" y="35359"/>
                  </a:cubicBezTo>
                  <a:cubicBezTo>
                    <a:pt x="35487" y="35372"/>
                    <a:pt x="35473" y="35387"/>
                    <a:pt x="35458" y="35400"/>
                  </a:cubicBezTo>
                  <a:lnTo>
                    <a:pt x="35380" y="35473"/>
                  </a:lnTo>
                  <a:cubicBezTo>
                    <a:pt x="35367" y="35483"/>
                    <a:pt x="35355" y="35496"/>
                    <a:pt x="35342" y="35506"/>
                  </a:cubicBezTo>
                  <a:cubicBezTo>
                    <a:pt x="35303" y="35542"/>
                    <a:pt x="35262" y="35577"/>
                    <a:pt x="35224" y="35609"/>
                  </a:cubicBezTo>
                  <a:cubicBezTo>
                    <a:pt x="34231" y="36468"/>
                    <a:pt x="33057" y="37107"/>
                    <a:pt x="31725" y="37513"/>
                  </a:cubicBezTo>
                  <a:cubicBezTo>
                    <a:pt x="31979" y="37239"/>
                    <a:pt x="32220" y="36952"/>
                    <a:pt x="32450" y="36657"/>
                  </a:cubicBezTo>
                  <a:cubicBezTo>
                    <a:pt x="34090" y="35981"/>
                    <a:pt x="35564" y="35039"/>
                    <a:pt x="36798" y="33822"/>
                  </a:cubicBezTo>
                  <a:close/>
                  <a:moveTo>
                    <a:pt x="20081" y="36362"/>
                  </a:moveTo>
                  <a:cubicBezTo>
                    <a:pt x="20118" y="36377"/>
                    <a:pt x="20155" y="36393"/>
                    <a:pt x="20190" y="36408"/>
                  </a:cubicBezTo>
                  <a:cubicBezTo>
                    <a:pt x="20227" y="36424"/>
                    <a:pt x="20264" y="36439"/>
                    <a:pt x="20300" y="36454"/>
                  </a:cubicBezTo>
                  <a:cubicBezTo>
                    <a:pt x="20337" y="36468"/>
                    <a:pt x="20374" y="36483"/>
                    <a:pt x="20409" y="36501"/>
                  </a:cubicBezTo>
                  <a:cubicBezTo>
                    <a:pt x="20446" y="36514"/>
                    <a:pt x="20483" y="36532"/>
                    <a:pt x="20520" y="36546"/>
                  </a:cubicBezTo>
                  <a:cubicBezTo>
                    <a:pt x="20556" y="36561"/>
                    <a:pt x="20593" y="36576"/>
                    <a:pt x="20627" y="36590"/>
                  </a:cubicBezTo>
                  <a:lnTo>
                    <a:pt x="20737" y="36635"/>
                  </a:lnTo>
                  <a:cubicBezTo>
                    <a:pt x="20774" y="36649"/>
                    <a:pt x="20811" y="36664"/>
                    <a:pt x="20848" y="36676"/>
                  </a:cubicBezTo>
                  <a:cubicBezTo>
                    <a:pt x="20884" y="36690"/>
                    <a:pt x="20921" y="36705"/>
                    <a:pt x="20958" y="36718"/>
                  </a:cubicBezTo>
                  <a:cubicBezTo>
                    <a:pt x="20995" y="36733"/>
                    <a:pt x="21031" y="36746"/>
                    <a:pt x="21068" y="36761"/>
                  </a:cubicBezTo>
                  <a:cubicBezTo>
                    <a:pt x="21105" y="36776"/>
                    <a:pt x="21142" y="36789"/>
                    <a:pt x="21179" y="36804"/>
                  </a:cubicBezTo>
                  <a:cubicBezTo>
                    <a:pt x="21215" y="36818"/>
                    <a:pt x="21252" y="36830"/>
                    <a:pt x="21289" y="36843"/>
                  </a:cubicBezTo>
                  <a:cubicBezTo>
                    <a:pt x="21326" y="36857"/>
                    <a:pt x="21362" y="36871"/>
                    <a:pt x="21399" y="36885"/>
                  </a:cubicBezTo>
                  <a:cubicBezTo>
                    <a:pt x="21436" y="36896"/>
                    <a:pt x="21473" y="36910"/>
                    <a:pt x="21510" y="36924"/>
                  </a:cubicBezTo>
                  <a:lnTo>
                    <a:pt x="21620" y="36963"/>
                  </a:lnTo>
                  <a:cubicBezTo>
                    <a:pt x="21657" y="36976"/>
                    <a:pt x="21696" y="36989"/>
                    <a:pt x="21733" y="37002"/>
                  </a:cubicBezTo>
                  <a:cubicBezTo>
                    <a:pt x="21770" y="37015"/>
                    <a:pt x="21807" y="37027"/>
                    <a:pt x="21840" y="37039"/>
                  </a:cubicBezTo>
                  <a:cubicBezTo>
                    <a:pt x="21877" y="37052"/>
                    <a:pt x="21917" y="37064"/>
                    <a:pt x="21954" y="37077"/>
                  </a:cubicBezTo>
                  <a:cubicBezTo>
                    <a:pt x="21991" y="37090"/>
                    <a:pt x="22024" y="37101"/>
                    <a:pt x="22061" y="37114"/>
                  </a:cubicBezTo>
                  <a:cubicBezTo>
                    <a:pt x="22098" y="37127"/>
                    <a:pt x="22138" y="37138"/>
                    <a:pt x="22174" y="37151"/>
                  </a:cubicBezTo>
                  <a:cubicBezTo>
                    <a:pt x="22211" y="37163"/>
                    <a:pt x="22245" y="37174"/>
                    <a:pt x="22282" y="37186"/>
                  </a:cubicBezTo>
                  <a:cubicBezTo>
                    <a:pt x="22319" y="37199"/>
                    <a:pt x="22358" y="37210"/>
                    <a:pt x="22395" y="37220"/>
                  </a:cubicBezTo>
                  <a:cubicBezTo>
                    <a:pt x="22432" y="37232"/>
                    <a:pt x="22466" y="37242"/>
                    <a:pt x="22502" y="37254"/>
                  </a:cubicBezTo>
                  <a:cubicBezTo>
                    <a:pt x="22542" y="37264"/>
                    <a:pt x="22579" y="37277"/>
                    <a:pt x="22617" y="37289"/>
                  </a:cubicBezTo>
                  <a:cubicBezTo>
                    <a:pt x="22651" y="37299"/>
                    <a:pt x="22688" y="37311"/>
                    <a:pt x="22723" y="37320"/>
                  </a:cubicBezTo>
                  <a:lnTo>
                    <a:pt x="22839" y="37352"/>
                  </a:lnTo>
                  <a:cubicBezTo>
                    <a:pt x="22861" y="37360"/>
                    <a:pt x="22885" y="37366"/>
                    <a:pt x="22907" y="37373"/>
                  </a:cubicBezTo>
                  <a:cubicBezTo>
                    <a:pt x="22900" y="37380"/>
                    <a:pt x="22894" y="37388"/>
                    <a:pt x="22886" y="37393"/>
                  </a:cubicBezTo>
                  <a:cubicBezTo>
                    <a:pt x="22816" y="37479"/>
                    <a:pt x="22741" y="37555"/>
                    <a:pt x="22664" y="37633"/>
                  </a:cubicBezTo>
                  <a:cubicBezTo>
                    <a:pt x="21699" y="37504"/>
                    <a:pt x="20726" y="37313"/>
                    <a:pt x="19750" y="37061"/>
                  </a:cubicBezTo>
                  <a:cubicBezTo>
                    <a:pt x="19877" y="36840"/>
                    <a:pt x="19987" y="36607"/>
                    <a:pt x="20080" y="36362"/>
                  </a:cubicBezTo>
                  <a:close/>
                  <a:moveTo>
                    <a:pt x="23020" y="37408"/>
                  </a:moveTo>
                  <a:cubicBezTo>
                    <a:pt x="23110" y="37433"/>
                    <a:pt x="23201" y="37458"/>
                    <a:pt x="23292" y="37483"/>
                  </a:cubicBezTo>
                  <a:cubicBezTo>
                    <a:pt x="23317" y="37491"/>
                    <a:pt x="23344" y="37496"/>
                    <a:pt x="23367" y="37504"/>
                  </a:cubicBezTo>
                  <a:cubicBezTo>
                    <a:pt x="23442" y="37524"/>
                    <a:pt x="23516" y="37542"/>
                    <a:pt x="23591" y="37563"/>
                  </a:cubicBezTo>
                  <a:cubicBezTo>
                    <a:pt x="23619" y="37570"/>
                    <a:pt x="23645" y="37576"/>
                    <a:pt x="23672" y="37583"/>
                  </a:cubicBezTo>
                  <a:cubicBezTo>
                    <a:pt x="23767" y="37607"/>
                    <a:pt x="23863" y="37630"/>
                    <a:pt x="23959" y="37652"/>
                  </a:cubicBezTo>
                  <a:cubicBezTo>
                    <a:pt x="23969" y="37655"/>
                    <a:pt x="23978" y="37657"/>
                    <a:pt x="23985" y="37658"/>
                  </a:cubicBezTo>
                  <a:cubicBezTo>
                    <a:pt x="24072" y="37679"/>
                    <a:pt x="24160" y="37699"/>
                    <a:pt x="24245" y="37717"/>
                  </a:cubicBezTo>
                  <a:cubicBezTo>
                    <a:pt x="24273" y="37723"/>
                    <a:pt x="24301" y="37730"/>
                    <a:pt x="24329" y="37736"/>
                  </a:cubicBezTo>
                  <a:cubicBezTo>
                    <a:pt x="24404" y="37752"/>
                    <a:pt x="24481" y="37769"/>
                    <a:pt x="24557" y="37783"/>
                  </a:cubicBezTo>
                  <a:cubicBezTo>
                    <a:pt x="24576" y="37788"/>
                    <a:pt x="24597" y="37792"/>
                    <a:pt x="24619" y="37796"/>
                  </a:cubicBezTo>
                  <a:cubicBezTo>
                    <a:pt x="24650" y="37802"/>
                    <a:pt x="24681" y="37810"/>
                    <a:pt x="24713" y="37814"/>
                  </a:cubicBezTo>
                  <a:cubicBezTo>
                    <a:pt x="24076" y="37789"/>
                    <a:pt x="23433" y="37733"/>
                    <a:pt x="22788" y="37651"/>
                  </a:cubicBezTo>
                  <a:cubicBezTo>
                    <a:pt x="22797" y="37638"/>
                    <a:pt x="22808" y="37626"/>
                    <a:pt x="22822" y="37614"/>
                  </a:cubicBezTo>
                  <a:cubicBezTo>
                    <a:pt x="22854" y="37579"/>
                    <a:pt x="22889" y="37545"/>
                    <a:pt x="22922" y="37510"/>
                  </a:cubicBezTo>
                  <a:cubicBezTo>
                    <a:pt x="22955" y="37476"/>
                    <a:pt x="22986" y="37443"/>
                    <a:pt x="23020" y="37408"/>
                  </a:cubicBezTo>
                  <a:close/>
                  <a:moveTo>
                    <a:pt x="30475" y="30964"/>
                  </a:moveTo>
                  <a:cubicBezTo>
                    <a:pt x="30798" y="33479"/>
                    <a:pt x="30410" y="35715"/>
                    <a:pt x="29373" y="37476"/>
                  </a:cubicBezTo>
                  <a:cubicBezTo>
                    <a:pt x="28172" y="37710"/>
                    <a:pt x="26921" y="37831"/>
                    <a:pt x="25637" y="37831"/>
                  </a:cubicBezTo>
                  <a:cubicBezTo>
                    <a:pt x="25549" y="37831"/>
                    <a:pt x="25462" y="37830"/>
                    <a:pt x="25374" y="37829"/>
                  </a:cubicBezTo>
                  <a:cubicBezTo>
                    <a:pt x="25363" y="37827"/>
                    <a:pt x="25354" y="37827"/>
                    <a:pt x="25346" y="37826"/>
                  </a:cubicBezTo>
                  <a:cubicBezTo>
                    <a:pt x="25304" y="37819"/>
                    <a:pt x="25265" y="37813"/>
                    <a:pt x="25222" y="37805"/>
                  </a:cubicBezTo>
                  <a:cubicBezTo>
                    <a:pt x="25190" y="37799"/>
                    <a:pt x="25154" y="37794"/>
                    <a:pt x="25121" y="37789"/>
                  </a:cubicBezTo>
                  <a:cubicBezTo>
                    <a:pt x="25081" y="37782"/>
                    <a:pt x="25040" y="37774"/>
                    <a:pt x="24998" y="37767"/>
                  </a:cubicBezTo>
                  <a:cubicBezTo>
                    <a:pt x="24963" y="37761"/>
                    <a:pt x="24929" y="37754"/>
                    <a:pt x="24895" y="37748"/>
                  </a:cubicBezTo>
                  <a:cubicBezTo>
                    <a:pt x="24854" y="37741"/>
                    <a:pt x="24812" y="37733"/>
                    <a:pt x="24772" y="37724"/>
                  </a:cubicBezTo>
                  <a:cubicBezTo>
                    <a:pt x="24737" y="37717"/>
                    <a:pt x="24701" y="37711"/>
                    <a:pt x="24669" y="37704"/>
                  </a:cubicBezTo>
                  <a:cubicBezTo>
                    <a:pt x="24628" y="37696"/>
                    <a:pt x="24588" y="37688"/>
                    <a:pt x="24545" y="37679"/>
                  </a:cubicBezTo>
                  <a:lnTo>
                    <a:pt x="24441" y="37657"/>
                  </a:lnTo>
                  <a:cubicBezTo>
                    <a:pt x="24400" y="37646"/>
                    <a:pt x="24360" y="37641"/>
                    <a:pt x="24317" y="37630"/>
                  </a:cubicBezTo>
                  <a:cubicBezTo>
                    <a:pt x="24282" y="37623"/>
                    <a:pt x="24248" y="37616"/>
                    <a:pt x="24212" y="37607"/>
                  </a:cubicBezTo>
                  <a:cubicBezTo>
                    <a:pt x="24170" y="37598"/>
                    <a:pt x="24131" y="37589"/>
                    <a:pt x="24088" y="37579"/>
                  </a:cubicBezTo>
                  <a:cubicBezTo>
                    <a:pt x="24053" y="37571"/>
                    <a:pt x="24016" y="37563"/>
                    <a:pt x="23981" y="37555"/>
                  </a:cubicBezTo>
                  <a:cubicBezTo>
                    <a:pt x="23941" y="37546"/>
                    <a:pt x="23900" y="37535"/>
                    <a:pt x="23860" y="37526"/>
                  </a:cubicBezTo>
                  <a:cubicBezTo>
                    <a:pt x="23823" y="37517"/>
                    <a:pt x="23788" y="37510"/>
                    <a:pt x="23751" y="37501"/>
                  </a:cubicBezTo>
                  <a:cubicBezTo>
                    <a:pt x="23711" y="37491"/>
                    <a:pt x="23670" y="37480"/>
                    <a:pt x="23631" y="37468"/>
                  </a:cubicBezTo>
                  <a:lnTo>
                    <a:pt x="23520" y="37442"/>
                  </a:lnTo>
                  <a:cubicBezTo>
                    <a:pt x="23479" y="37430"/>
                    <a:pt x="23439" y="37420"/>
                    <a:pt x="23398" y="37410"/>
                  </a:cubicBezTo>
                  <a:cubicBezTo>
                    <a:pt x="23361" y="37401"/>
                    <a:pt x="23325" y="37389"/>
                    <a:pt x="23288" y="37380"/>
                  </a:cubicBezTo>
                  <a:lnTo>
                    <a:pt x="23167" y="37348"/>
                  </a:lnTo>
                  <a:cubicBezTo>
                    <a:pt x="23141" y="37341"/>
                    <a:pt x="23117" y="37333"/>
                    <a:pt x="23091" y="37327"/>
                  </a:cubicBezTo>
                  <a:cubicBezTo>
                    <a:pt x="23105" y="37313"/>
                    <a:pt x="23119" y="37296"/>
                    <a:pt x="23133" y="37282"/>
                  </a:cubicBezTo>
                  <a:cubicBezTo>
                    <a:pt x="23157" y="37255"/>
                    <a:pt x="23179" y="37232"/>
                    <a:pt x="23204" y="37205"/>
                  </a:cubicBezTo>
                  <a:cubicBezTo>
                    <a:pt x="23225" y="37180"/>
                    <a:pt x="23250" y="37157"/>
                    <a:pt x="23272" y="37130"/>
                  </a:cubicBezTo>
                  <a:cubicBezTo>
                    <a:pt x="23295" y="37105"/>
                    <a:pt x="23319" y="37079"/>
                    <a:pt x="23341" y="37054"/>
                  </a:cubicBezTo>
                  <a:cubicBezTo>
                    <a:pt x="23363" y="37029"/>
                    <a:pt x="23385" y="37004"/>
                    <a:pt x="23407" y="36980"/>
                  </a:cubicBezTo>
                  <a:cubicBezTo>
                    <a:pt x="23432" y="36952"/>
                    <a:pt x="23456" y="36926"/>
                    <a:pt x="23479" y="36899"/>
                  </a:cubicBezTo>
                  <a:cubicBezTo>
                    <a:pt x="23501" y="36874"/>
                    <a:pt x="23522" y="36849"/>
                    <a:pt x="23544" y="36826"/>
                  </a:cubicBezTo>
                  <a:lnTo>
                    <a:pt x="23614" y="36742"/>
                  </a:lnTo>
                  <a:cubicBezTo>
                    <a:pt x="23635" y="36718"/>
                    <a:pt x="23657" y="36693"/>
                    <a:pt x="23678" y="36668"/>
                  </a:cubicBezTo>
                  <a:cubicBezTo>
                    <a:pt x="23701" y="36642"/>
                    <a:pt x="23725" y="36612"/>
                    <a:pt x="23751" y="36584"/>
                  </a:cubicBezTo>
                  <a:cubicBezTo>
                    <a:pt x="23772" y="36561"/>
                    <a:pt x="23791" y="36536"/>
                    <a:pt x="23813" y="36511"/>
                  </a:cubicBezTo>
                  <a:cubicBezTo>
                    <a:pt x="23838" y="36482"/>
                    <a:pt x="23863" y="36452"/>
                    <a:pt x="23886" y="36423"/>
                  </a:cubicBezTo>
                  <a:lnTo>
                    <a:pt x="23948" y="36351"/>
                  </a:lnTo>
                  <a:cubicBezTo>
                    <a:pt x="23973" y="36321"/>
                    <a:pt x="23997" y="36290"/>
                    <a:pt x="24023" y="36261"/>
                  </a:cubicBezTo>
                  <a:cubicBezTo>
                    <a:pt x="24044" y="36237"/>
                    <a:pt x="24062" y="36212"/>
                    <a:pt x="24082" y="36189"/>
                  </a:cubicBezTo>
                  <a:cubicBezTo>
                    <a:pt x="24107" y="36158"/>
                    <a:pt x="24132" y="36127"/>
                    <a:pt x="24157" y="36096"/>
                  </a:cubicBezTo>
                  <a:cubicBezTo>
                    <a:pt x="24176" y="36071"/>
                    <a:pt x="24197" y="36048"/>
                    <a:pt x="24214" y="36024"/>
                  </a:cubicBezTo>
                  <a:cubicBezTo>
                    <a:pt x="24239" y="35992"/>
                    <a:pt x="24266" y="35959"/>
                    <a:pt x="24291" y="35928"/>
                  </a:cubicBezTo>
                  <a:cubicBezTo>
                    <a:pt x="24310" y="35905"/>
                    <a:pt x="24328" y="35881"/>
                    <a:pt x="24347" y="35858"/>
                  </a:cubicBezTo>
                  <a:lnTo>
                    <a:pt x="24423" y="35759"/>
                  </a:lnTo>
                  <a:cubicBezTo>
                    <a:pt x="24442" y="35736"/>
                    <a:pt x="24459" y="35714"/>
                    <a:pt x="24478" y="35689"/>
                  </a:cubicBezTo>
                  <a:cubicBezTo>
                    <a:pt x="24503" y="35656"/>
                    <a:pt x="24529" y="35621"/>
                    <a:pt x="24554" y="35589"/>
                  </a:cubicBezTo>
                  <a:cubicBezTo>
                    <a:pt x="24570" y="35567"/>
                    <a:pt x="24590" y="35542"/>
                    <a:pt x="24606" y="35518"/>
                  </a:cubicBezTo>
                  <a:cubicBezTo>
                    <a:pt x="24632" y="35483"/>
                    <a:pt x="24657" y="35449"/>
                    <a:pt x="24685" y="35414"/>
                  </a:cubicBezTo>
                  <a:cubicBezTo>
                    <a:pt x="24701" y="35392"/>
                    <a:pt x="24718" y="35368"/>
                    <a:pt x="24735" y="35346"/>
                  </a:cubicBezTo>
                  <a:cubicBezTo>
                    <a:pt x="24760" y="35311"/>
                    <a:pt x="24788" y="35274"/>
                    <a:pt x="24813" y="35237"/>
                  </a:cubicBezTo>
                  <a:cubicBezTo>
                    <a:pt x="24831" y="35215"/>
                    <a:pt x="24847" y="35193"/>
                    <a:pt x="24863" y="35170"/>
                  </a:cubicBezTo>
                  <a:cubicBezTo>
                    <a:pt x="24890" y="35133"/>
                    <a:pt x="24916" y="35096"/>
                    <a:pt x="24943" y="35059"/>
                  </a:cubicBezTo>
                  <a:cubicBezTo>
                    <a:pt x="24959" y="35036"/>
                    <a:pt x="24973" y="35015"/>
                    <a:pt x="24990" y="34993"/>
                  </a:cubicBezTo>
                  <a:cubicBezTo>
                    <a:pt x="25016" y="34956"/>
                    <a:pt x="25044" y="34917"/>
                    <a:pt x="25069" y="34880"/>
                  </a:cubicBezTo>
                  <a:cubicBezTo>
                    <a:pt x="25084" y="34858"/>
                    <a:pt x="25100" y="34836"/>
                    <a:pt x="25116" y="34814"/>
                  </a:cubicBezTo>
                  <a:cubicBezTo>
                    <a:pt x="25143" y="34775"/>
                    <a:pt x="25169" y="34739"/>
                    <a:pt x="25196" y="34700"/>
                  </a:cubicBezTo>
                  <a:cubicBezTo>
                    <a:pt x="25210" y="34678"/>
                    <a:pt x="25226" y="34656"/>
                    <a:pt x="25243" y="34634"/>
                  </a:cubicBezTo>
                  <a:cubicBezTo>
                    <a:pt x="25269" y="34594"/>
                    <a:pt x="25296" y="34555"/>
                    <a:pt x="25324" y="34516"/>
                  </a:cubicBezTo>
                  <a:cubicBezTo>
                    <a:pt x="25338" y="34494"/>
                    <a:pt x="25353" y="34474"/>
                    <a:pt x="25368" y="34452"/>
                  </a:cubicBezTo>
                  <a:cubicBezTo>
                    <a:pt x="25394" y="34411"/>
                    <a:pt x="25421" y="34372"/>
                    <a:pt x="25449" y="34333"/>
                  </a:cubicBezTo>
                  <a:cubicBezTo>
                    <a:pt x="25463" y="34312"/>
                    <a:pt x="25475" y="34290"/>
                    <a:pt x="25490" y="34269"/>
                  </a:cubicBezTo>
                  <a:cubicBezTo>
                    <a:pt x="25518" y="34230"/>
                    <a:pt x="25546" y="34187"/>
                    <a:pt x="25571" y="34146"/>
                  </a:cubicBezTo>
                  <a:cubicBezTo>
                    <a:pt x="25584" y="34127"/>
                    <a:pt x="25599" y="34105"/>
                    <a:pt x="25612" y="34084"/>
                  </a:cubicBezTo>
                  <a:cubicBezTo>
                    <a:pt x="25640" y="34041"/>
                    <a:pt x="25666" y="34002"/>
                    <a:pt x="25694" y="33959"/>
                  </a:cubicBezTo>
                  <a:cubicBezTo>
                    <a:pt x="25707" y="33938"/>
                    <a:pt x="25722" y="33916"/>
                    <a:pt x="25735" y="33896"/>
                  </a:cubicBezTo>
                  <a:lnTo>
                    <a:pt x="25818" y="33769"/>
                  </a:lnTo>
                  <a:lnTo>
                    <a:pt x="25856" y="33709"/>
                  </a:lnTo>
                  <a:cubicBezTo>
                    <a:pt x="25884" y="33665"/>
                    <a:pt x="25912" y="33622"/>
                    <a:pt x="25938" y="33578"/>
                  </a:cubicBezTo>
                  <a:cubicBezTo>
                    <a:pt x="25952" y="33559"/>
                    <a:pt x="25965" y="33538"/>
                    <a:pt x="25975" y="33518"/>
                  </a:cubicBezTo>
                  <a:lnTo>
                    <a:pt x="26059" y="33385"/>
                  </a:lnTo>
                  <a:cubicBezTo>
                    <a:pt x="26071" y="33365"/>
                    <a:pt x="26082" y="33347"/>
                    <a:pt x="26096" y="33327"/>
                  </a:cubicBezTo>
                  <a:cubicBezTo>
                    <a:pt x="26122" y="33282"/>
                    <a:pt x="26150" y="33237"/>
                    <a:pt x="26178" y="33191"/>
                  </a:cubicBezTo>
                  <a:cubicBezTo>
                    <a:pt x="26188" y="33171"/>
                    <a:pt x="26202" y="33151"/>
                    <a:pt x="26213" y="33131"/>
                  </a:cubicBezTo>
                  <a:lnTo>
                    <a:pt x="26296" y="32994"/>
                  </a:lnTo>
                  <a:cubicBezTo>
                    <a:pt x="26306" y="32974"/>
                    <a:pt x="26319" y="32954"/>
                    <a:pt x="26331" y="32935"/>
                  </a:cubicBezTo>
                  <a:cubicBezTo>
                    <a:pt x="26358" y="32888"/>
                    <a:pt x="26385" y="32843"/>
                    <a:pt x="26413" y="32796"/>
                  </a:cubicBezTo>
                  <a:cubicBezTo>
                    <a:pt x="26424" y="32776"/>
                    <a:pt x="26435" y="32756"/>
                    <a:pt x="26446" y="32738"/>
                  </a:cubicBezTo>
                  <a:cubicBezTo>
                    <a:pt x="26474" y="32690"/>
                    <a:pt x="26502" y="32644"/>
                    <a:pt x="26530" y="32597"/>
                  </a:cubicBezTo>
                  <a:cubicBezTo>
                    <a:pt x="26540" y="32578"/>
                    <a:pt x="26552" y="32560"/>
                    <a:pt x="26562" y="32540"/>
                  </a:cubicBezTo>
                  <a:lnTo>
                    <a:pt x="26644" y="32395"/>
                  </a:lnTo>
                  <a:cubicBezTo>
                    <a:pt x="26656" y="32378"/>
                    <a:pt x="26665" y="32359"/>
                    <a:pt x="26677" y="32341"/>
                  </a:cubicBezTo>
                  <a:cubicBezTo>
                    <a:pt x="26703" y="32292"/>
                    <a:pt x="26731" y="32244"/>
                    <a:pt x="26759" y="32195"/>
                  </a:cubicBezTo>
                  <a:cubicBezTo>
                    <a:pt x="26759" y="32194"/>
                    <a:pt x="26761" y="32194"/>
                    <a:pt x="26761" y="32192"/>
                  </a:cubicBezTo>
                  <a:lnTo>
                    <a:pt x="26905" y="32153"/>
                  </a:lnTo>
                  <a:cubicBezTo>
                    <a:pt x="26927" y="32148"/>
                    <a:pt x="26950" y="32141"/>
                    <a:pt x="26972" y="32135"/>
                  </a:cubicBezTo>
                  <a:cubicBezTo>
                    <a:pt x="27067" y="32109"/>
                    <a:pt x="27159" y="32084"/>
                    <a:pt x="27253" y="32056"/>
                  </a:cubicBezTo>
                  <a:cubicBezTo>
                    <a:pt x="27275" y="32048"/>
                    <a:pt x="27299" y="32042"/>
                    <a:pt x="27321" y="32038"/>
                  </a:cubicBezTo>
                  <a:cubicBezTo>
                    <a:pt x="27415" y="32012"/>
                    <a:pt x="27508" y="31984"/>
                    <a:pt x="27599" y="31957"/>
                  </a:cubicBezTo>
                  <a:cubicBezTo>
                    <a:pt x="27622" y="31950"/>
                    <a:pt x="27647" y="31944"/>
                    <a:pt x="27671" y="31937"/>
                  </a:cubicBezTo>
                  <a:cubicBezTo>
                    <a:pt x="27762" y="31909"/>
                    <a:pt x="27853" y="31881"/>
                    <a:pt x="27945" y="31854"/>
                  </a:cubicBezTo>
                  <a:cubicBezTo>
                    <a:pt x="27968" y="31847"/>
                    <a:pt x="27993" y="31839"/>
                    <a:pt x="28018" y="31832"/>
                  </a:cubicBezTo>
                  <a:cubicBezTo>
                    <a:pt x="28108" y="31804"/>
                    <a:pt x="28199" y="31775"/>
                    <a:pt x="28289" y="31747"/>
                  </a:cubicBezTo>
                  <a:cubicBezTo>
                    <a:pt x="28312" y="31739"/>
                    <a:pt x="28339" y="31732"/>
                    <a:pt x="28362" y="31723"/>
                  </a:cubicBezTo>
                  <a:cubicBezTo>
                    <a:pt x="28452" y="31694"/>
                    <a:pt x="28540" y="31666"/>
                    <a:pt x="28629" y="31636"/>
                  </a:cubicBezTo>
                  <a:cubicBezTo>
                    <a:pt x="28655" y="31628"/>
                    <a:pt x="28679" y="31620"/>
                    <a:pt x="28704" y="31613"/>
                  </a:cubicBezTo>
                  <a:cubicBezTo>
                    <a:pt x="28792" y="31584"/>
                    <a:pt x="28879" y="31554"/>
                    <a:pt x="28967" y="31523"/>
                  </a:cubicBezTo>
                  <a:cubicBezTo>
                    <a:pt x="28993" y="31513"/>
                    <a:pt x="29018" y="31506"/>
                    <a:pt x="29045" y="31497"/>
                  </a:cubicBezTo>
                  <a:cubicBezTo>
                    <a:pt x="29130" y="31467"/>
                    <a:pt x="29217" y="31436"/>
                    <a:pt x="29304" y="31406"/>
                  </a:cubicBezTo>
                  <a:cubicBezTo>
                    <a:pt x="29329" y="31395"/>
                    <a:pt x="29355" y="31386"/>
                    <a:pt x="29383" y="31378"/>
                  </a:cubicBezTo>
                  <a:cubicBezTo>
                    <a:pt x="29467" y="31347"/>
                    <a:pt x="29554" y="31314"/>
                    <a:pt x="29638" y="31283"/>
                  </a:cubicBezTo>
                  <a:cubicBezTo>
                    <a:pt x="29664" y="31275"/>
                    <a:pt x="29692" y="31263"/>
                    <a:pt x="29717" y="31254"/>
                  </a:cubicBezTo>
                  <a:cubicBezTo>
                    <a:pt x="29802" y="31223"/>
                    <a:pt x="29885" y="31192"/>
                    <a:pt x="29967" y="31160"/>
                  </a:cubicBezTo>
                  <a:cubicBezTo>
                    <a:pt x="29995" y="31150"/>
                    <a:pt x="30023" y="31141"/>
                    <a:pt x="30049" y="31129"/>
                  </a:cubicBezTo>
                  <a:cubicBezTo>
                    <a:pt x="30133" y="31098"/>
                    <a:pt x="30214" y="31064"/>
                    <a:pt x="30297" y="31033"/>
                  </a:cubicBezTo>
                  <a:cubicBezTo>
                    <a:pt x="30324" y="31023"/>
                    <a:pt x="30351" y="31011"/>
                    <a:pt x="30380" y="31001"/>
                  </a:cubicBezTo>
                  <a:cubicBezTo>
                    <a:pt x="30413" y="30988"/>
                    <a:pt x="30444" y="30975"/>
                    <a:pt x="30475" y="30964"/>
                  </a:cubicBezTo>
                  <a:close/>
                  <a:moveTo>
                    <a:pt x="32266" y="36730"/>
                  </a:moveTo>
                  <a:lnTo>
                    <a:pt x="32266" y="36730"/>
                  </a:lnTo>
                  <a:cubicBezTo>
                    <a:pt x="32034" y="37020"/>
                    <a:pt x="31794" y="37299"/>
                    <a:pt x="31541" y="37569"/>
                  </a:cubicBezTo>
                  <a:cubicBezTo>
                    <a:pt x="31051" y="37708"/>
                    <a:pt x="30541" y="37819"/>
                    <a:pt x="30008" y="37898"/>
                  </a:cubicBezTo>
                  <a:cubicBezTo>
                    <a:pt x="29944" y="37907"/>
                    <a:pt x="29877" y="37916"/>
                    <a:pt x="29810" y="37924"/>
                  </a:cubicBezTo>
                  <a:cubicBezTo>
                    <a:pt x="29788" y="37929"/>
                    <a:pt x="29767" y="37930"/>
                    <a:pt x="29745" y="37932"/>
                  </a:cubicBezTo>
                  <a:cubicBezTo>
                    <a:pt x="29699" y="37938"/>
                    <a:pt x="29654" y="37944"/>
                    <a:pt x="29610" y="37948"/>
                  </a:cubicBezTo>
                  <a:cubicBezTo>
                    <a:pt x="29583" y="37952"/>
                    <a:pt x="29555" y="37954"/>
                    <a:pt x="29530" y="37958"/>
                  </a:cubicBezTo>
                  <a:cubicBezTo>
                    <a:pt x="29489" y="37961"/>
                    <a:pt x="29449" y="37967"/>
                    <a:pt x="29407" y="37972"/>
                  </a:cubicBezTo>
                  <a:cubicBezTo>
                    <a:pt x="29377" y="37974"/>
                    <a:pt x="29346" y="37976"/>
                    <a:pt x="29317" y="37980"/>
                  </a:cubicBezTo>
                  <a:cubicBezTo>
                    <a:pt x="29279" y="37983"/>
                    <a:pt x="29242" y="37988"/>
                    <a:pt x="29202" y="37991"/>
                  </a:cubicBezTo>
                  <a:cubicBezTo>
                    <a:pt x="29186" y="37994"/>
                    <a:pt x="29170" y="37994"/>
                    <a:pt x="29154" y="37995"/>
                  </a:cubicBezTo>
                  <a:cubicBezTo>
                    <a:pt x="29251" y="37854"/>
                    <a:pt x="29345" y="37708"/>
                    <a:pt x="29433" y="37560"/>
                  </a:cubicBezTo>
                  <a:cubicBezTo>
                    <a:pt x="30416" y="37363"/>
                    <a:pt x="31364" y="37085"/>
                    <a:pt x="32266" y="36730"/>
                  </a:cubicBezTo>
                  <a:close/>
                  <a:moveTo>
                    <a:pt x="29304" y="37583"/>
                  </a:moveTo>
                  <a:lnTo>
                    <a:pt x="29304" y="37583"/>
                  </a:lnTo>
                  <a:cubicBezTo>
                    <a:pt x="29215" y="37726"/>
                    <a:pt x="29124" y="37866"/>
                    <a:pt x="29029" y="38002"/>
                  </a:cubicBezTo>
                  <a:cubicBezTo>
                    <a:pt x="29017" y="38005"/>
                    <a:pt x="29008" y="38008"/>
                    <a:pt x="28999" y="38008"/>
                  </a:cubicBezTo>
                  <a:lnTo>
                    <a:pt x="28899" y="38013"/>
                  </a:lnTo>
                  <a:cubicBezTo>
                    <a:pt x="28864" y="38014"/>
                    <a:pt x="28827" y="38019"/>
                    <a:pt x="28793" y="38020"/>
                  </a:cubicBezTo>
                  <a:cubicBezTo>
                    <a:pt x="28759" y="38022"/>
                    <a:pt x="28724" y="38024"/>
                    <a:pt x="28692" y="38026"/>
                  </a:cubicBezTo>
                  <a:lnTo>
                    <a:pt x="28587" y="38032"/>
                  </a:lnTo>
                  <a:cubicBezTo>
                    <a:pt x="28552" y="38033"/>
                    <a:pt x="28517" y="38033"/>
                    <a:pt x="28481" y="38035"/>
                  </a:cubicBezTo>
                  <a:cubicBezTo>
                    <a:pt x="28448" y="38036"/>
                    <a:pt x="28414" y="38036"/>
                    <a:pt x="28379" y="38039"/>
                  </a:cubicBezTo>
                  <a:cubicBezTo>
                    <a:pt x="28342" y="38041"/>
                    <a:pt x="28308" y="38041"/>
                    <a:pt x="28271" y="38041"/>
                  </a:cubicBezTo>
                  <a:cubicBezTo>
                    <a:pt x="28237" y="38041"/>
                    <a:pt x="28202" y="38042"/>
                    <a:pt x="28170" y="38042"/>
                  </a:cubicBezTo>
                  <a:lnTo>
                    <a:pt x="27848" y="38042"/>
                  </a:lnTo>
                  <a:cubicBezTo>
                    <a:pt x="27815" y="38042"/>
                    <a:pt x="27781" y="38042"/>
                    <a:pt x="27749" y="38041"/>
                  </a:cubicBezTo>
                  <a:cubicBezTo>
                    <a:pt x="27709" y="38041"/>
                    <a:pt x="27673" y="38039"/>
                    <a:pt x="27634" y="38039"/>
                  </a:cubicBezTo>
                  <a:cubicBezTo>
                    <a:pt x="27602" y="38039"/>
                    <a:pt x="27568" y="38036"/>
                    <a:pt x="27536" y="38036"/>
                  </a:cubicBezTo>
                  <a:cubicBezTo>
                    <a:pt x="27496" y="38035"/>
                    <a:pt x="27458" y="38035"/>
                    <a:pt x="27420" y="38033"/>
                  </a:cubicBezTo>
                  <a:cubicBezTo>
                    <a:pt x="27386" y="38032"/>
                    <a:pt x="27353" y="38032"/>
                    <a:pt x="27319" y="38029"/>
                  </a:cubicBezTo>
                  <a:lnTo>
                    <a:pt x="27205" y="38024"/>
                  </a:lnTo>
                  <a:lnTo>
                    <a:pt x="27105" y="38019"/>
                  </a:lnTo>
                  <a:cubicBezTo>
                    <a:pt x="27067" y="38017"/>
                    <a:pt x="27028" y="38013"/>
                    <a:pt x="26987" y="38011"/>
                  </a:cubicBezTo>
                  <a:lnTo>
                    <a:pt x="26889" y="38005"/>
                  </a:lnTo>
                  <a:cubicBezTo>
                    <a:pt x="26849" y="38002"/>
                    <a:pt x="26809" y="38001"/>
                    <a:pt x="26771" y="37997"/>
                  </a:cubicBezTo>
                  <a:cubicBezTo>
                    <a:pt x="26737" y="37995"/>
                    <a:pt x="26705" y="37991"/>
                    <a:pt x="26671" y="37989"/>
                  </a:cubicBezTo>
                  <a:cubicBezTo>
                    <a:pt x="26631" y="37985"/>
                    <a:pt x="26591" y="37982"/>
                    <a:pt x="26552" y="37977"/>
                  </a:cubicBezTo>
                  <a:cubicBezTo>
                    <a:pt x="26518" y="37974"/>
                    <a:pt x="26486" y="37973"/>
                    <a:pt x="26455" y="37969"/>
                  </a:cubicBezTo>
                  <a:cubicBezTo>
                    <a:pt x="26413" y="37966"/>
                    <a:pt x="26374" y="37961"/>
                    <a:pt x="26333" y="37955"/>
                  </a:cubicBezTo>
                  <a:lnTo>
                    <a:pt x="26234" y="37945"/>
                  </a:lnTo>
                  <a:cubicBezTo>
                    <a:pt x="26193" y="37941"/>
                    <a:pt x="26153" y="37936"/>
                    <a:pt x="26112" y="37930"/>
                  </a:cubicBezTo>
                  <a:cubicBezTo>
                    <a:pt x="26088" y="37926"/>
                    <a:pt x="26065" y="37924"/>
                    <a:pt x="26040" y="37922"/>
                  </a:cubicBezTo>
                  <a:cubicBezTo>
                    <a:pt x="27158" y="37898"/>
                    <a:pt x="28252" y="37785"/>
                    <a:pt x="29304" y="37583"/>
                  </a:cubicBezTo>
                  <a:close/>
                  <a:moveTo>
                    <a:pt x="10706" y="35721"/>
                  </a:moveTo>
                  <a:cubicBezTo>
                    <a:pt x="10710" y="35728"/>
                    <a:pt x="10712" y="35737"/>
                    <a:pt x="10715" y="35745"/>
                  </a:cubicBezTo>
                  <a:cubicBezTo>
                    <a:pt x="10722" y="35767"/>
                    <a:pt x="10731" y="35790"/>
                    <a:pt x="10740" y="35814"/>
                  </a:cubicBezTo>
                  <a:cubicBezTo>
                    <a:pt x="10752" y="35849"/>
                    <a:pt x="10763" y="35884"/>
                    <a:pt x="10777" y="35918"/>
                  </a:cubicBezTo>
                  <a:cubicBezTo>
                    <a:pt x="10784" y="35942"/>
                    <a:pt x="10791" y="35962"/>
                    <a:pt x="10800" y="35986"/>
                  </a:cubicBezTo>
                  <a:cubicBezTo>
                    <a:pt x="10813" y="36020"/>
                    <a:pt x="10825" y="36055"/>
                    <a:pt x="10838" y="36089"/>
                  </a:cubicBezTo>
                  <a:cubicBezTo>
                    <a:pt x="10846" y="36111"/>
                    <a:pt x="10856" y="36133"/>
                    <a:pt x="10863" y="36155"/>
                  </a:cubicBezTo>
                  <a:cubicBezTo>
                    <a:pt x="10875" y="36189"/>
                    <a:pt x="10888" y="36223"/>
                    <a:pt x="10902" y="36255"/>
                  </a:cubicBezTo>
                  <a:cubicBezTo>
                    <a:pt x="10910" y="36277"/>
                    <a:pt x="10918" y="36299"/>
                    <a:pt x="10927" y="36321"/>
                  </a:cubicBezTo>
                  <a:cubicBezTo>
                    <a:pt x="10940" y="36357"/>
                    <a:pt x="10955" y="36390"/>
                    <a:pt x="10968" y="36423"/>
                  </a:cubicBezTo>
                  <a:cubicBezTo>
                    <a:pt x="10977" y="36443"/>
                    <a:pt x="10984" y="36465"/>
                    <a:pt x="10993" y="36486"/>
                  </a:cubicBezTo>
                  <a:cubicBezTo>
                    <a:pt x="11006" y="36518"/>
                    <a:pt x="11021" y="36552"/>
                    <a:pt x="11035" y="36584"/>
                  </a:cubicBezTo>
                  <a:cubicBezTo>
                    <a:pt x="11044" y="36605"/>
                    <a:pt x="11052" y="36627"/>
                    <a:pt x="11062" y="36648"/>
                  </a:cubicBezTo>
                  <a:cubicBezTo>
                    <a:pt x="11077" y="36680"/>
                    <a:pt x="11091" y="36714"/>
                    <a:pt x="11103" y="36746"/>
                  </a:cubicBezTo>
                  <a:cubicBezTo>
                    <a:pt x="11113" y="36767"/>
                    <a:pt x="11119" y="36787"/>
                    <a:pt x="11130" y="36807"/>
                  </a:cubicBezTo>
                  <a:cubicBezTo>
                    <a:pt x="11144" y="36840"/>
                    <a:pt x="11159" y="36871"/>
                    <a:pt x="11174" y="36902"/>
                  </a:cubicBezTo>
                  <a:lnTo>
                    <a:pt x="11200" y="36963"/>
                  </a:lnTo>
                  <a:lnTo>
                    <a:pt x="11244" y="37057"/>
                  </a:lnTo>
                  <a:lnTo>
                    <a:pt x="11272" y="37117"/>
                  </a:lnTo>
                  <a:cubicBezTo>
                    <a:pt x="11287" y="37149"/>
                    <a:pt x="11303" y="37180"/>
                    <a:pt x="11318" y="37211"/>
                  </a:cubicBezTo>
                  <a:cubicBezTo>
                    <a:pt x="11328" y="37232"/>
                    <a:pt x="11337" y="37249"/>
                    <a:pt x="11347" y="37270"/>
                  </a:cubicBezTo>
                  <a:cubicBezTo>
                    <a:pt x="11365" y="37302"/>
                    <a:pt x="11380" y="37333"/>
                    <a:pt x="11396" y="37364"/>
                  </a:cubicBezTo>
                  <a:lnTo>
                    <a:pt x="11424" y="37420"/>
                  </a:lnTo>
                  <a:lnTo>
                    <a:pt x="11472" y="37513"/>
                  </a:lnTo>
                  <a:cubicBezTo>
                    <a:pt x="11483" y="37532"/>
                    <a:pt x="11491" y="37548"/>
                    <a:pt x="11500" y="37567"/>
                  </a:cubicBezTo>
                  <a:cubicBezTo>
                    <a:pt x="11516" y="37598"/>
                    <a:pt x="11536" y="37630"/>
                    <a:pt x="11553" y="37663"/>
                  </a:cubicBezTo>
                  <a:cubicBezTo>
                    <a:pt x="11563" y="37679"/>
                    <a:pt x="11572" y="37695"/>
                    <a:pt x="11580" y="37710"/>
                  </a:cubicBezTo>
                  <a:cubicBezTo>
                    <a:pt x="11597" y="37744"/>
                    <a:pt x="11616" y="37774"/>
                    <a:pt x="11634" y="37807"/>
                  </a:cubicBezTo>
                  <a:cubicBezTo>
                    <a:pt x="11644" y="37821"/>
                    <a:pt x="11652" y="37836"/>
                    <a:pt x="11661" y="37851"/>
                  </a:cubicBezTo>
                  <a:lnTo>
                    <a:pt x="11743" y="37989"/>
                  </a:lnTo>
                  <a:cubicBezTo>
                    <a:pt x="11880" y="38211"/>
                    <a:pt x="12019" y="38423"/>
                    <a:pt x="12167" y="38622"/>
                  </a:cubicBezTo>
                  <a:cubicBezTo>
                    <a:pt x="11222" y="38069"/>
                    <a:pt x="10301" y="37445"/>
                    <a:pt x="9412" y="36755"/>
                  </a:cubicBezTo>
                  <a:cubicBezTo>
                    <a:pt x="9804" y="36486"/>
                    <a:pt x="10247" y="36127"/>
                    <a:pt x="10706" y="35721"/>
                  </a:cubicBezTo>
                  <a:close/>
                  <a:moveTo>
                    <a:pt x="9326" y="36814"/>
                  </a:moveTo>
                  <a:cubicBezTo>
                    <a:pt x="10291" y="37564"/>
                    <a:pt x="11293" y="38238"/>
                    <a:pt x="12321" y="38826"/>
                  </a:cubicBezTo>
                  <a:cubicBezTo>
                    <a:pt x="12355" y="38872"/>
                    <a:pt x="12392" y="38916"/>
                    <a:pt x="12427" y="38960"/>
                  </a:cubicBezTo>
                  <a:cubicBezTo>
                    <a:pt x="11144" y="38576"/>
                    <a:pt x="9893" y="37951"/>
                    <a:pt x="8734" y="37157"/>
                  </a:cubicBezTo>
                  <a:cubicBezTo>
                    <a:pt x="8911" y="37076"/>
                    <a:pt x="9110" y="36960"/>
                    <a:pt x="9326" y="36814"/>
                  </a:cubicBezTo>
                  <a:close/>
                  <a:moveTo>
                    <a:pt x="12556" y="38961"/>
                  </a:moveTo>
                  <a:lnTo>
                    <a:pt x="12556" y="38961"/>
                  </a:lnTo>
                  <a:cubicBezTo>
                    <a:pt x="12602" y="38986"/>
                    <a:pt x="12648" y="39011"/>
                    <a:pt x="12692" y="39038"/>
                  </a:cubicBezTo>
                  <a:cubicBezTo>
                    <a:pt x="12661" y="39028"/>
                    <a:pt x="12630" y="39020"/>
                    <a:pt x="12597" y="39011"/>
                  </a:cubicBezTo>
                  <a:cubicBezTo>
                    <a:pt x="12583" y="38995"/>
                    <a:pt x="12571" y="38979"/>
                    <a:pt x="12556" y="38961"/>
                  </a:cubicBezTo>
                  <a:close/>
                  <a:moveTo>
                    <a:pt x="12468" y="34055"/>
                  </a:moveTo>
                  <a:cubicBezTo>
                    <a:pt x="14754" y="35456"/>
                    <a:pt x="17175" y="36480"/>
                    <a:pt x="19599" y="37121"/>
                  </a:cubicBezTo>
                  <a:cubicBezTo>
                    <a:pt x="19362" y="37510"/>
                    <a:pt x="19069" y="37857"/>
                    <a:pt x="18722" y="38157"/>
                  </a:cubicBezTo>
                  <a:cubicBezTo>
                    <a:pt x="18207" y="38601"/>
                    <a:pt x="17598" y="38926"/>
                    <a:pt x="16903" y="39131"/>
                  </a:cubicBezTo>
                  <a:cubicBezTo>
                    <a:pt x="16566" y="38932"/>
                    <a:pt x="16233" y="38720"/>
                    <a:pt x="15904" y="38492"/>
                  </a:cubicBezTo>
                  <a:cubicBezTo>
                    <a:pt x="14421" y="37473"/>
                    <a:pt x="13052" y="36202"/>
                    <a:pt x="11809" y="34700"/>
                  </a:cubicBezTo>
                  <a:cubicBezTo>
                    <a:pt x="12030" y="34489"/>
                    <a:pt x="12250" y="34272"/>
                    <a:pt x="12468" y="34055"/>
                  </a:cubicBezTo>
                  <a:close/>
                  <a:moveTo>
                    <a:pt x="11739" y="34768"/>
                  </a:moveTo>
                  <a:cubicBezTo>
                    <a:pt x="12986" y="36274"/>
                    <a:pt x="14361" y="37549"/>
                    <a:pt x="15850" y="38575"/>
                  </a:cubicBezTo>
                  <a:cubicBezTo>
                    <a:pt x="16154" y="38783"/>
                    <a:pt x="16461" y="38981"/>
                    <a:pt x="16772" y="39166"/>
                  </a:cubicBezTo>
                  <a:cubicBezTo>
                    <a:pt x="16557" y="39223"/>
                    <a:pt x="16335" y="39269"/>
                    <a:pt x="16104" y="39304"/>
                  </a:cubicBezTo>
                  <a:cubicBezTo>
                    <a:pt x="15774" y="39353"/>
                    <a:pt x="15434" y="39378"/>
                    <a:pt x="15084" y="39378"/>
                  </a:cubicBezTo>
                  <a:cubicBezTo>
                    <a:pt x="14447" y="39378"/>
                    <a:pt x="13779" y="39296"/>
                    <a:pt x="13084" y="39135"/>
                  </a:cubicBezTo>
                  <a:cubicBezTo>
                    <a:pt x="12850" y="39011"/>
                    <a:pt x="12617" y="38885"/>
                    <a:pt x="12387" y="38753"/>
                  </a:cubicBezTo>
                  <a:cubicBezTo>
                    <a:pt x="12192" y="38503"/>
                    <a:pt x="12005" y="38232"/>
                    <a:pt x="11827" y="37939"/>
                  </a:cubicBezTo>
                  <a:cubicBezTo>
                    <a:pt x="11799" y="37894"/>
                    <a:pt x="11771" y="37849"/>
                    <a:pt x="11746" y="37801"/>
                  </a:cubicBezTo>
                  <a:cubicBezTo>
                    <a:pt x="11736" y="37788"/>
                    <a:pt x="11728" y="37771"/>
                    <a:pt x="11719" y="37757"/>
                  </a:cubicBezTo>
                  <a:cubicBezTo>
                    <a:pt x="11702" y="37726"/>
                    <a:pt x="11683" y="37695"/>
                    <a:pt x="11665" y="37661"/>
                  </a:cubicBezTo>
                  <a:cubicBezTo>
                    <a:pt x="11653" y="37644"/>
                    <a:pt x="11644" y="37624"/>
                    <a:pt x="11636" y="37607"/>
                  </a:cubicBezTo>
                  <a:cubicBezTo>
                    <a:pt x="11618" y="37577"/>
                    <a:pt x="11602" y="37548"/>
                    <a:pt x="11587" y="37518"/>
                  </a:cubicBezTo>
                  <a:lnTo>
                    <a:pt x="11555" y="37458"/>
                  </a:lnTo>
                  <a:lnTo>
                    <a:pt x="11511" y="37376"/>
                  </a:lnTo>
                  <a:cubicBezTo>
                    <a:pt x="11499" y="37352"/>
                    <a:pt x="11488" y="37332"/>
                    <a:pt x="11477" y="37311"/>
                  </a:cubicBezTo>
                  <a:cubicBezTo>
                    <a:pt x="11462" y="37283"/>
                    <a:pt x="11449" y="37255"/>
                    <a:pt x="11434" y="37229"/>
                  </a:cubicBezTo>
                  <a:cubicBezTo>
                    <a:pt x="11424" y="37205"/>
                    <a:pt x="11412" y="37182"/>
                    <a:pt x="11402" y="37158"/>
                  </a:cubicBezTo>
                  <a:cubicBezTo>
                    <a:pt x="11388" y="37130"/>
                    <a:pt x="11375" y="37105"/>
                    <a:pt x="11362" y="37077"/>
                  </a:cubicBezTo>
                  <a:cubicBezTo>
                    <a:pt x="11352" y="37054"/>
                    <a:pt x="11340" y="37030"/>
                    <a:pt x="11328" y="37004"/>
                  </a:cubicBezTo>
                  <a:cubicBezTo>
                    <a:pt x="11315" y="36979"/>
                    <a:pt x="11302" y="36951"/>
                    <a:pt x="11291" y="36924"/>
                  </a:cubicBezTo>
                  <a:cubicBezTo>
                    <a:pt x="11280" y="36899"/>
                    <a:pt x="11269" y="36876"/>
                    <a:pt x="11256" y="36849"/>
                  </a:cubicBezTo>
                  <a:cubicBezTo>
                    <a:pt x="11243" y="36824"/>
                    <a:pt x="11233" y="36796"/>
                    <a:pt x="11219" y="36770"/>
                  </a:cubicBezTo>
                  <a:lnTo>
                    <a:pt x="11187" y="36693"/>
                  </a:lnTo>
                  <a:cubicBezTo>
                    <a:pt x="11175" y="36667"/>
                    <a:pt x="11162" y="36640"/>
                    <a:pt x="11152" y="36614"/>
                  </a:cubicBezTo>
                  <a:cubicBezTo>
                    <a:pt x="11140" y="36589"/>
                    <a:pt x="11130" y="36561"/>
                    <a:pt x="11118" y="36533"/>
                  </a:cubicBezTo>
                  <a:cubicBezTo>
                    <a:pt x="11107" y="36505"/>
                    <a:pt x="11096" y="36480"/>
                    <a:pt x="11085" y="36452"/>
                  </a:cubicBezTo>
                  <a:lnTo>
                    <a:pt x="11052" y="36370"/>
                  </a:lnTo>
                  <a:cubicBezTo>
                    <a:pt x="11041" y="36342"/>
                    <a:pt x="11030" y="36317"/>
                    <a:pt x="11021" y="36289"/>
                  </a:cubicBezTo>
                  <a:cubicBezTo>
                    <a:pt x="11009" y="36261"/>
                    <a:pt x="10999" y="36231"/>
                    <a:pt x="10988" y="36204"/>
                  </a:cubicBezTo>
                  <a:cubicBezTo>
                    <a:pt x="10977" y="36177"/>
                    <a:pt x="10968" y="36151"/>
                    <a:pt x="10956" y="36123"/>
                  </a:cubicBezTo>
                  <a:cubicBezTo>
                    <a:pt x="10946" y="36093"/>
                    <a:pt x="10934" y="36067"/>
                    <a:pt x="10925" y="36037"/>
                  </a:cubicBezTo>
                  <a:cubicBezTo>
                    <a:pt x="10916" y="36009"/>
                    <a:pt x="10905" y="35983"/>
                    <a:pt x="10896" y="35956"/>
                  </a:cubicBezTo>
                  <a:cubicBezTo>
                    <a:pt x="10884" y="35927"/>
                    <a:pt x="10875" y="35898"/>
                    <a:pt x="10865" y="35868"/>
                  </a:cubicBezTo>
                  <a:cubicBezTo>
                    <a:pt x="10856" y="35840"/>
                    <a:pt x="10846" y="35814"/>
                    <a:pt x="10835" y="35787"/>
                  </a:cubicBezTo>
                  <a:cubicBezTo>
                    <a:pt x="10824" y="35758"/>
                    <a:pt x="10815" y="35726"/>
                    <a:pt x="10804" y="35696"/>
                  </a:cubicBezTo>
                  <a:cubicBezTo>
                    <a:pt x="10799" y="35680"/>
                    <a:pt x="10793" y="35665"/>
                    <a:pt x="10787" y="35649"/>
                  </a:cubicBezTo>
                  <a:cubicBezTo>
                    <a:pt x="11100" y="35371"/>
                    <a:pt x="11419" y="35074"/>
                    <a:pt x="11739" y="34768"/>
                  </a:cubicBezTo>
                  <a:close/>
                  <a:moveTo>
                    <a:pt x="34568" y="36252"/>
                  </a:moveTo>
                  <a:cubicBezTo>
                    <a:pt x="34480" y="36330"/>
                    <a:pt x="34391" y="36409"/>
                    <a:pt x="34305" y="36486"/>
                  </a:cubicBezTo>
                  <a:cubicBezTo>
                    <a:pt x="33810" y="36892"/>
                    <a:pt x="33310" y="37296"/>
                    <a:pt x="32835" y="37644"/>
                  </a:cubicBezTo>
                  <a:cubicBezTo>
                    <a:pt x="32563" y="37839"/>
                    <a:pt x="32318" y="38008"/>
                    <a:pt x="32081" y="38160"/>
                  </a:cubicBezTo>
                  <a:lnTo>
                    <a:pt x="32063" y="38172"/>
                  </a:lnTo>
                  <a:cubicBezTo>
                    <a:pt x="31161" y="38729"/>
                    <a:pt x="30061" y="39328"/>
                    <a:pt x="29261" y="39697"/>
                  </a:cubicBezTo>
                  <a:cubicBezTo>
                    <a:pt x="29254" y="39701"/>
                    <a:pt x="29245" y="39704"/>
                    <a:pt x="29238" y="39709"/>
                  </a:cubicBezTo>
                  <a:cubicBezTo>
                    <a:pt x="28979" y="39822"/>
                    <a:pt x="28729" y="39925"/>
                    <a:pt x="28509" y="40013"/>
                  </a:cubicBezTo>
                  <a:cubicBezTo>
                    <a:pt x="29632" y="39431"/>
                    <a:pt x="30666" y="38642"/>
                    <a:pt x="31598" y="37657"/>
                  </a:cubicBezTo>
                  <a:cubicBezTo>
                    <a:pt x="31694" y="37629"/>
                    <a:pt x="31789" y="37599"/>
                    <a:pt x="31885" y="37570"/>
                  </a:cubicBezTo>
                  <a:cubicBezTo>
                    <a:pt x="32871" y="37255"/>
                    <a:pt x="33766" y="36817"/>
                    <a:pt x="34568" y="36252"/>
                  </a:cubicBezTo>
                  <a:close/>
                  <a:moveTo>
                    <a:pt x="19693" y="37152"/>
                  </a:moveTo>
                  <a:cubicBezTo>
                    <a:pt x="20655" y="37402"/>
                    <a:pt x="21618" y="37594"/>
                    <a:pt x="22573" y="37724"/>
                  </a:cubicBezTo>
                  <a:cubicBezTo>
                    <a:pt x="22554" y="37742"/>
                    <a:pt x="22536" y="37763"/>
                    <a:pt x="22516" y="37782"/>
                  </a:cubicBezTo>
                  <a:lnTo>
                    <a:pt x="22485" y="37813"/>
                  </a:lnTo>
                  <a:lnTo>
                    <a:pt x="22302" y="37989"/>
                  </a:lnTo>
                  <a:cubicBezTo>
                    <a:pt x="22294" y="37998"/>
                    <a:pt x="22285" y="38008"/>
                    <a:pt x="22274" y="38014"/>
                  </a:cubicBezTo>
                  <a:cubicBezTo>
                    <a:pt x="22220" y="38069"/>
                    <a:pt x="22164" y="38120"/>
                    <a:pt x="22110" y="38172"/>
                  </a:cubicBezTo>
                  <a:cubicBezTo>
                    <a:pt x="22101" y="38180"/>
                    <a:pt x="22089" y="38189"/>
                    <a:pt x="22080" y="38198"/>
                  </a:cubicBezTo>
                  <a:cubicBezTo>
                    <a:pt x="22020" y="38254"/>
                    <a:pt x="21961" y="38308"/>
                    <a:pt x="21899" y="38363"/>
                  </a:cubicBezTo>
                  <a:cubicBezTo>
                    <a:pt x="21888" y="38373"/>
                    <a:pt x="21874" y="38385"/>
                    <a:pt x="21861" y="38397"/>
                  </a:cubicBezTo>
                  <a:lnTo>
                    <a:pt x="21685" y="38551"/>
                  </a:lnTo>
                  <a:cubicBezTo>
                    <a:pt x="21680" y="38554"/>
                    <a:pt x="21679" y="38557"/>
                    <a:pt x="21676" y="38558"/>
                  </a:cubicBezTo>
                  <a:cubicBezTo>
                    <a:pt x="21614" y="38610"/>
                    <a:pt x="21554" y="38661"/>
                    <a:pt x="21493" y="38711"/>
                  </a:cubicBezTo>
                  <a:cubicBezTo>
                    <a:pt x="21479" y="38723"/>
                    <a:pt x="21465" y="38735"/>
                    <a:pt x="21451" y="38747"/>
                  </a:cubicBezTo>
                  <a:cubicBezTo>
                    <a:pt x="21392" y="38797"/>
                    <a:pt x="21332" y="38844"/>
                    <a:pt x="21273" y="38892"/>
                  </a:cubicBezTo>
                  <a:lnTo>
                    <a:pt x="21245" y="38914"/>
                  </a:lnTo>
                  <a:cubicBezTo>
                    <a:pt x="21192" y="38956"/>
                    <a:pt x="21139" y="38998"/>
                    <a:pt x="21083" y="39039"/>
                  </a:cubicBezTo>
                  <a:cubicBezTo>
                    <a:pt x="21071" y="39048"/>
                    <a:pt x="21058" y="39058"/>
                    <a:pt x="21045" y="39069"/>
                  </a:cubicBezTo>
                  <a:lnTo>
                    <a:pt x="20868" y="39201"/>
                  </a:lnTo>
                  <a:cubicBezTo>
                    <a:pt x="20854" y="39211"/>
                    <a:pt x="20840" y="39220"/>
                    <a:pt x="20826" y="39232"/>
                  </a:cubicBezTo>
                  <a:lnTo>
                    <a:pt x="20665" y="39348"/>
                  </a:lnTo>
                  <a:cubicBezTo>
                    <a:pt x="20656" y="39353"/>
                    <a:pt x="20649" y="39359"/>
                    <a:pt x="20640" y="39366"/>
                  </a:cubicBezTo>
                  <a:lnTo>
                    <a:pt x="20464" y="39488"/>
                  </a:lnTo>
                  <a:cubicBezTo>
                    <a:pt x="20449" y="39498"/>
                    <a:pt x="20433" y="39507"/>
                    <a:pt x="20418" y="39519"/>
                  </a:cubicBezTo>
                  <a:cubicBezTo>
                    <a:pt x="20359" y="39557"/>
                    <a:pt x="20300" y="39595"/>
                    <a:pt x="20243" y="39632"/>
                  </a:cubicBezTo>
                  <a:lnTo>
                    <a:pt x="20215" y="39650"/>
                  </a:lnTo>
                  <a:cubicBezTo>
                    <a:pt x="20164" y="39682"/>
                    <a:pt x="20111" y="39716"/>
                    <a:pt x="20059" y="39747"/>
                  </a:cubicBezTo>
                  <a:lnTo>
                    <a:pt x="20015" y="39775"/>
                  </a:lnTo>
                  <a:cubicBezTo>
                    <a:pt x="19958" y="39809"/>
                    <a:pt x="19900" y="39842"/>
                    <a:pt x="19845" y="39875"/>
                  </a:cubicBezTo>
                  <a:cubicBezTo>
                    <a:pt x="19830" y="39885"/>
                    <a:pt x="19815" y="39892"/>
                    <a:pt x="19802" y="39900"/>
                  </a:cubicBezTo>
                  <a:cubicBezTo>
                    <a:pt x="19752" y="39929"/>
                    <a:pt x="19702" y="39956"/>
                    <a:pt x="19653" y="39984"/>
                  </a:cubicBezTo>
                  <a:cubicBezTo>
                    <a:pt x="19640" y="39991"/>
                    <a:pt x="19628" y="39997"/>
                    <a:pt x="19617" y="40004"/>
                  </a:cubicBezTo>
                  <a:cubicBezTo>
                    <a:pt x="19559" y="40035"/>
                    <a:pt x="19502" y="40065"/>
                    <a:pt x="19444" y="40094"/>
                  </a:cubicBezTo>
                  <a:cubicBezTo>
                    <a:pt x="19428" y="40103"/>
                    <a:pt x="19412" y="40110"/>
                    <a:pt x="19396" y="40120"/>
                  </a:cubicBezTo>
                  <a:cubicBezTo>
                    <a:pt x="19339" y="40150"/>
                    <a:pt x="19281" y="40176"/>
                    <a:pt x="19224" y="40204"/>
                  </a:cubicBezTo>
                  <a:cubicBezTo>
                    <a:pt x="19216" y="40209"/>
                    <a:pt x="19209" y="40212"/>
                    <a:pt x="19200" y="40216"/>
                  </a:cubicBezTo>
                  <a:cubicBezTo>
                    <a:pt x="19187" y="40220"/>
                    <a:pt x="19175" y="40228"/>
                    <a:pt x="19161" y="40234"/>
                  </a:cubicBezTo>
                  <a:cubicBezTo>
                    <a:pt x="18435" y="39954"/>
                    <a:pt x="17719" y="39609"/>
                    <a:pt x="17015" y="39203"/>
                  </a:cubicBezTo>
                  <a:cubicBezTo>
                    <a:pt x="17687" y="38995"/>
                    <a:pt x="18279" y="38672"/>
                    <a:pt x="18781" y="38235"/>
                  </a:cubicBezTo>
                  <a:cubicBezTo>
                    <a:pt x="19143" y="37923"/>
                    <a:pt x="19447" y="37558"/>
                    <a:pt x="19693" y="37152"/>
                  </a:cubicBezTo>
                  <a:close/>
                  <a:moveTo>
                    <a:pt x="8620" y="37202"/>
                  </a:moveTo>
                  <a:cubicBezTo>
                    <a:pt x="9866" y="38064"/>
                    <a:pt x="11199" y="38714"/>
                    <a:pt x="12542" y="39097"/>
                  </a:cubicBezTo>
                  <a:cubicBezTo>
                    <a:pt x="13011" y="39634"/>
                    <a:pt x="13526" y="40060"/>
                    <a:pt x="14086" y="40371"/>
                  </a:cubicBezTo>
                  <a:cubicBezTo>
                    <a:pt x="13977" y="40334"/>
                    <a:pt x="13873" y="40298"/>
                    <a:pt x="13779" y="40263"/>
                  </a:cubicBezTo>
                  <a:cubicBezTo>
                    <a:pt x="13712" y="40240"/>
                    <a:pt x="13640" y="40215"/>
                    <a:pt x="13565" y="40187"/>
                  </a:cubicBezTo>
                  <a:cubicBezTo>
                    <a:pt x="13265" y="40073"/>
                    <a:pt x="12956" y="39950"/>
                    <a:pt x="12770" y="39872"/>
                  </a:cubicBezTo>
                  <a:cubicBezTo>
                    <a:pt x="12717" y="39850"/>
                    <a:pt x="12662" y="39828"/>
                    <a:pt x="12608" y="39804"/>
                  </a:cubicBezTo>
                  <a:cubicBezTo>
                    <a:pt x="12595" y="39798"/>
                    <a:pt x="12580" y="39791"/>
                    <a:pt x="12567" y="39785"/>
                  </a:cubicBezTo>
                  <a:cubicBezTo>
                    <a:pt x="12484" y="39747"/>
                    <a:pt x="12393" y="39706"/>
                    <a:pt x="12297" y="39664"/>
                  </a:cubicBezTo>
                  <a:cubicBezTo>
                    <a:pt x="12202" y="39622"/>
                    <a:pt x="12100" y="39576"/>
                    <a:pt x="11999" y="39529"/>
                  </a:cubicBezTo>
                  <a:cubicBezTo>
                    <a:pt x="11828" y="39448"/>
                    <a:pt x="11662" y="39369"/>
                    <a:pt x="11503" y="39289"/>
                  </a:cubicBezTo>
                  <a:cubicBezTo>
                    <a:pt x="11410" y="39239"/>
                    <a:pt x="11309" y="39186"/>
                    <a:pt x="11205" y="39131"/>
                  </a:cubicBezTo>
                  <a:cubicBezTo>
                    <a:pt x="10959" y="39003"/>
                    <a:pt x="10704" y="38867"/>
                    <a:pt x="10499" y="38748"/>
                  </a:cubicBezTo>
                  <a:cubicBezTo>
                    <a:pt x="10431" y="38708"/>
                    <a:pt x="10359" y="38666"/>
                    <a:pt x="10284" y="38622"/>
                  </a:cubicBezTo>
                  <a:cubicBezTo>
                    <a:pt x="10204" y="38576"/>
                    <a:pt x="10123" y="38528"/>
                    <a:pt x="10041" y="38479"/>
                  </a:cubicBezTo>
                  <a:cubicBezTo>
                    <a:pt x="9870" y="38376"/>
                    <a:pt x="9706" y="38272"/>
                    <a:pt x="9572" y="38185"/>
                  </a:cubicBezTo>
                  <a:cubicBezTo>
                    <a:pt x="9570" y="38182"/>
                    <a:pt x="9566" y="38180"/>
                    <a:pt x="9565" y="38179"/>
                  </a:cubicBezTo>
                  <a:cubicBezTo>
                    <a:pt x="9481" y="38122"/>
                    <a:pt x="9388" y="38060"/>
                    <a:pt x="9291" y="37995"/>
                  </a:cubicBezTo>
                  <a:cubicBezTo>
                    <a:pt x="9076" y="37849"/>
                    <a:pt x="8856" y="37701"/>
                    <a:pt x="8675" y="37571"/>
                  </a:cubicBezTo>
                  <a:cubicBezTo>
                    <a:pt x="8557" y="37488"/>
                    <a:pt x="8422" y="37386"/>
                    <a:pt x="8285" y="37282"/>
                  </a:cubicBezTo>
                  <a:cubicBezTo>
                    <a:pt x="8382" y="37277"/>
                    <a:pt x="8495" y="37251"/>
                    <a:pt x="8620" y="37202"/>
                  </a:cubicBezTo>
                  <a:close/>
                  <a:moveTo>
                    <a:pt x="16891" y="39234"/>
                  </a:moveTo>
                  <a:cubicBezTo>
                    <a:pt x="17596" y="39647"/>
                    <a:pt x="18316" y="39997"/>
                    <a:pt x="19043" y="40284"/>
                  </a:cubicBezTo>
                  <a:cubicBezTo>
                    <a:pt x="19028" y="40290"/>
                    <a:pt x="19015" y="40297"/>
                    <a:pt x="19000" y="40301"/>
                  </a:cubicBezTo>
                  <a:cubicBezTo>
                    <a:pt x="18941" y="40331"/>
                    <a:pt x="18887" y="40356"/>
                    <a:pt x="18831" y="40378"/>
                  </a:cubicBezTo>
                  <a:cubicBezTo>
                    <a:pt x="18816" y="40382"/>
                    <a:pt x="18803" y="40388"/>
                    <a:pt x="18788" y="40394"/>
                  </a:cubicBezTo>
                  <a:cubicBezTo>
                    <a:pt x="18741" y="40415"/>
                    <a:pt x="18693" y="40432"/>
                    <a:pt x="18646" y="40451"/>
                  </a:cubicBezTo>
                  <a:cubicBezTo>
                    <a:pt x="18632" y="40456"/>
                    <a:pt x="18618" y="40462"/>
                    <a:pt x="18605" y="40468"/>
                  </a:cubicBezTo>
                  <a:cubicBezTo>
                    <a:pt x="18550" y="40490"/>
                    <a:pt x="18493" y="40510"/>
                    <a:pt x="18437" y="40528"/>
                  </a:cubicBezTo>
                  <a:cubicBezTo>
                    <a:pt x="18421" y="40534"/>
                    <a:pt x="18406" y="40540"/>
                    <a:pt x="18390" y="40544"/>
                  </a:cubicBezTo>
                  <a:cubicBezTo>
                    <a:pt x="18338" y="40563"/>
                    <a:pt x="18285" y="40579"/>
                    <a:pt x="18234" y="40596"/>
                  </a:cubicBezTo>
                  <a:cubicBezTo>
                    <a:pt x="18227" y="40598"/>
                    <a:pt x="18219" y="40601"/>
                    <a:pt x="18212" y="40603"/>
                  </a:cubicBezTo>
                  <a:lnTo>
                    <a:pt x="18046" y="40653"/>
                  </a:lnTo>
                  <a:cubicBezTo>
                    <a:pt x="18029" y="40657"/>
                    <a:pt x="18015" y="40662"/>
                    <a:pt x="17999" y="40666"/>
                  </a:cubicBezTo>
                  <a:lnTo>
                    <a:pt x="17832" y="40710"/>
                  </a:lnTo>
                  <a:cubicBezTo>
                    <a:pt x="17822" y="40713"/>
                    <a:pt x="17809" y="40716"/>
                    <a:pt x="17797" y="40719"/>
                  </a:cubicBezTo>
                  <a:cubicBezTo>
                    <a:pt x="17750" y="40731"/>
                    <a:pt x="17701" y="40741"/>
                    <a:pt x="17653" y="40753"/>
                  </a:cubicBezTo>
                  <a:cubicBezTo>
                    <a:pt x="17640" y="40756"/>
                    <a:pt x="17625" y="40757"/>
                    <a:pt x="17612" y="40762"/>
                  </a:cubicBezTo>
                  <a:cubicBezTo>
                    <a:pt x="17557" y="40772"/>
                    <a:pt x="17501" y="40784"/>
                    <a:pt x="17448" y="40794"/>
                  </a:cubicBezTo>
                  <a:cubicBezTo>
                    <a:pt x="17434" y="40797"/>
                    <a:pt x="17420" y="40800"/>
                    <a:pt x="17406" y="40801"/>
                  </a:cubicBezTo>
                  <a:cubicBezTo>
                    <a:pt x="17357" y="40812"/>
                    <a:pt x="17306" y="40819"/>
                    <a:pt x="17256" y="40826"/>
                  </a:cubicBezTo>
                  <a:cubicBezTo>
                    <a:pt x="15963" y="40459"/>
                    <a:pt x="14676" y="39947"/>
                    <a:pt x="13417" y="39306"/>
                  </a:cubicBezTo>
                  <a:lnTo>
                    <a:pt x="13417" y="39306"/>
                  </a:lnTo>
                  <a:cubicBezTo>
                    <a:pt x="13992" y="39419"/>
                    <a:pt x="14549" y="39475"/>
                    <a:pt x="15085" y="39475"/>
                  </a:cubicBezTo>
                  <a:cubicBezTo>
                    <a:pt x="15439" y="39475"/>
                    <a:pt x="15785" y="39448"/>
                    <a:pt x="16119" y="39400"/>
                  </a:cubicBezTo>
                  <a:cubicBezTo>
                    <a:pt x="16386" y="39359"/>
                    <a:pt x="16644" y="39304"/>
                    <a:pt x="16891" y="39234"/>
                  </a:cubicBezTo>
                  <a:close/>
                  <a:moveTo>
                    <a:pt x="12720" y="39145"/>
                  </a:moveTo>
                  <a:cubicBezTo>
                    <a:pt x="12830" y="39175"/>
                    <a:pt x="12940" y="39203"/>
                    <a:pt x="13051" y="39228"/>
                  </a:cubicBezTo>
                  <a:cubicBezTo>
                    <a:pt x="14346" y="39913"/>
                    <a:pt x="15675" y="40462"/>
                    <a:pt x="17009" y="40857"/>
                  </a:cubicBezTo>
                  <a:cubicBezTo>
                    <a:pt x="16957" y="40863"/>
                    <a:pt x="16909" y="40869"/>
                    <a:pt x="16857" y="40872"/>
                  </a:cubicBezTo>
                  <a:cubicBezTo>
                    <a:pt x="16847" y="40874"/>
                    <a:pt x="16840" y="40874"/>
                    <a:pt x="16832" y="40874"/>
                  </a:cubicBezTo>
                  <a:cubicBezTo>
                    <a:pt x="16784" y="40878"/>
                    <a:pt x="16732" y="40879"/>
                    <a:pt x="16682" y="40882"/>
                  </a:cubicBezTo>
                  <a:cubicBezTo>
                    <a:pt x="16669" y="40882"/>
                    <a:pt x="16656" y="40885"/>
                    <a:pt x="16645" y="40885"/>
                  </a:cubicBezTo>
                  <a:cubicBezTo>
                    <a:pt x="16589" y="40887"/>
                    <a:pt x="16537" y="40888"/>
                    <a:pt x="16482" y="40888"/>
                  </a:cubicBezTo>
                  <a:lnTo>
                    <a:pt x="16447" y="40888"/>
                  </a:lnTo>
                  <a:cubicBezTo>
                    <a:pt x="16397" y="40888"/>
                    <a:pt x="16345" y="40887"/>
                    <a:pt x="16295" y="40885"/>
                  </a:cubicBezTo>
                  <a:lnTo>
                    <a:pt x="16273" y="40885"/>
                  </a:lnTo>
                  <a:cubicBezTo>
                    <a:pt x="16219" y="40882"/>
                    <a:pt x="16163" y="40879"/>
                    <a:pt x="16110" y="40876"/>
                  </a:cubicBezTo>
                  <a:cubicBezTo>
                    <a:pt x="16097" y="40876"/>
                    <a:pt x="16086" y="40874"/>
                    <a:pt x="16073" y="40872"/>
                  </a:cubicBezTo>
                  <a:cubicBezTo>
                    <a:pt x="16019" y="40868"/>
                    <a:pt x="15963" y="40863"/>
                    <a:pt x="15908" y="40856"/>
                  </a:cubicBezTo>
                  <a:cubicBezTo>
                    <a:pt x="15905" y="40856"/>
                    <a:pt x="15903" y="40856"/>
                    <a:pt x="15901" y="40853"/>
                  </a:cubicBezTo>
                  <a:cubicBezTo>
                    <a:pt x="15847" y="40849"/>
                    <a:pt x="15794" y="40841"/>
                    <a:pt x="15741" y="40831"/>
                  </a:cubicBezTo>
                  <a:lnTo>
                    <a:pt x="15707" y="40826"/>
                  </a:lnTo>
                  <a:lnTo>
                    <a:pt x="15548" y="40799"/>
                  </a:lnTo>
                  <a:lnTo>
                    <a:pt x="15520" y="40793"/>
                  </a:lnTo>
                  <a:cubicBezTo>
                    <a:pt x="15470" y="40784"/>
                    <a:pt x="15423" y="40772"/>
                    <a:pt x="15375" y="40762"/>
                  </a:cubicBezTo>
                  <a:cubicBezTo>
                    <a:pt x="15367" y="40760"/>
                    <a:pt x="15358" y="40757"/>
                    <a:pt x="15351" y="40756"/>
                  </a:cubicBezTo>
                  <a:cubicBezTo>
                    <a:pt x="15298" y="40743"/>
                    <a:pt x="15247" y="40731"/>
                    <a:pt x="15192" y="40716"/>
                  </a:cubicBezTo>
                  <a:cubicBezTo>
                    <a:pt x="15182" y="40712"/>
                    <a:pt x="15169" y="40709"/>
                    <a:pt x="15158" y="40706"/>
                  </a:cubicBezTo>
                  <a:cubicBezTo>
                    <a:pt x="15104" y="40693"/>
                    <a:pt x="15051" y="40675"/>
                    <a:pt x="14998" y="40659"/>
                  </a:cubicBezTo>
                  <a:cubicBezTo>
                    <a:pt x="14151" y="40385"/>
                    <a:pt x="13389" y="39879"/>
                    <a:pt x="12720" y="39145"/>
                  </a:cubicBezTo>
                  <a:close/>
                  <a:moveTo>
                    <a:pt x="31409" y="37708"/>
                  </a:moveTo>
                  <a:lnTo>
                    <a:pt x="31409" y="37708"/>
                  </a:lnTo>
                  <a:cubicBezTo>
                    <a:pt x="30210" y="38945"/>
                    <a:pt x="28840" y="39859"/>
                    <a:pt x="27339" y="40428"/>
                  </a:cubicBezTo>
                  <a:cubicBezTo>
                    <a:pt x="27127" y="40509"/>
                    <a:pt x="26912" y="40579"/>
                    <a:pt x="26697" y="40646"/>
                  </a:cubicBezTo>
                  <a:lnTo>
                    <a:pt x="26603" y="40672"/>
                  </a:lnTo>
                  <a:cubicBezTo>
                    <a:pt x="26428" y="40719"/>
                    <a:pt x="26243" y="40769"/>
                    <a:pt x="26053" y="40821"/>
                  </a:cubicBezTo>
                  <a:cubicBezTo>
                    <a:pt x="25757" y="40890"/>
                    <a:pt x="25459" y="40947"/>
                    <a:pt x="25156" y="40990"/>
                  </a:cubicBezTo>
                  <a:cubicBezTo>
                    <a:pt x="26177" y="40635"/>
                    <a:pt x="27081" y="40116"/>
                    <a:pt x="27861" y="39442"/>
                  </a:cubicBezTo>
                  <a:cubicBezTo>
                    <a:pt x="28324" y="39041"/>
                    <a:pt x="28732" y="38592"/>
                    <a:pt x="29083" y="38099"/>
                  </a:cubicBezTo>
                  <a:cubicBezTo>
                    <a:pt x="29139" y="38095"/>
                    <a:pt x="29193" y="38091"/>
                    <a:pt x="29246" y="38086"/>
                  </a:cubicBezTo>
                  <a:cubicBezTo>
                    <a:pt x="29273" y="38085"/>
                    <a:pt x="29298" y="38082"/>
                    <a:pt x="29324" y="38079"/>
                  </a:cubicBezTo>
                  <a:cubicBezTo>
                    <a:pt x="29377" y="38074"/>
                    <a:pt x="29430" y="38069"/>
                    <a:pt x="29482" y="38063"/>
                  </a:cubicBezTo>
                  <a:cubicBezTo>
                    <a:pt x="29510" y="38058"/>
                    <a:pt x="29538" y="38057"/>
                    <a:pt x="29566" y="38054"/>
                  </a:cubicBezTo>
                  <a:cubicBezTo>
                    <a:pt x="29618" y="38048"/>
                    <a:pt x="29671" y="38041"/>
                    <a:pt x="29724" y="38035"/>
                  </a:cubicBezTo>
                  <a:cubicBezTo>
                    <a:pt x="29749" y="38032"/>
                    <a:pt x="29773" y="38030"/>
                    <a:pt x="29796" y="38026"/>
                  </a:cubicBezTo>
                  <a:cubicBezTo>
                    <a:pt x="29874" y="38017"/>
                    <a:pt x="29949" y="38005"/>
                    <a:pt x="30024" y="37995"/>
                  </a:cubicBezTo>
                  <a:cubicBezTo>
                    <a:pt x="30414" y="37936"/>
                    <a:pt x="30794" y="37863"/>
                    <a:pt x="31161" y="37771"/>
                  </a:cubicBezTo>
                  <a:cubicBezTo>
                    <a:pt x="31244" y="37752"/>
                    <a:pt x="31326" y="37730"/>
                    <a:pt x="31409" y="37708"/>
                  </a:cubicBezTo>
                  <a:close/>
                  <a:moveTo>
                    <a:pt x="22698" y="37736"/>
                  </a:moveTo>
                  <a:cubicBezTo>
                    <a:pt x="23591" y="37854"/>
                    <a:pt x="24479" y="37916"/>
                    <a:pt x="25353" y="37927"/>
                  </a:cubicBezTo>
                  <a:cubicBezTo>
                    <a:pt x="25415" y="37936"/>
                    <a:pt x="25476" y="37947"/>
                    <a:pt x="25538" y="37957"/>
                  </a:cubicBezTo>
                  <a:cubicBezTo>
                    <a:pt x="25540" y="37957"/>
                    <a:pt x="25543" y="37957"/>
                    <a:pt x="25546" y="37958"/>
                  </a:cubicBezTo>
                  <a:cubicBezTo>
                    <a:pt x="25638" y="37973"/>
                    <a:pt x="25731" y="37983"/>
                    <a:pt x="25824" y="37997"/>
                  </a:cubicBezTo>
                  <a:cubicBezTo>
                    <a:pt x="25849" y="38001"/>
                    <a:pt x="25875" y="38004"/>
                    <a:pt x="25903" y="38008"/>
                  </a:cubicBezTo>
                  <a:cubicBezTo>
                    <a:pt x="25974" y="38017"/>
                    <a:pt x="26047" y="38026"/>
                    <a:pt x="26119" y="38033"/>
                  </a:cubicBezTo>
                  <a:cubicBezTo>
                    <a:pt x="26141" y="38035"/>
                    <a:pt x="26163" y="38039"/>
                    <a:pt x="26187" y="38041"/>
                  </a:cubicBezTo>
                  <a:cubicBezTo>
                    <a:pt x="26280" y="38052"/>
                    <a:pt x="26369" y="38061"/>
                    <a:pt x="26459" y="38069"/>
                  </a:cubicBezTo>
                  <a:lnTo>
                    <a:pt x="26515" y="38074"/>
                  </a:lnTo>
                  <a:cubicBezTo>
                    <a:pt x="26588" y="38082"/>
                    <a:pt x="26662" y="38086"/>
                    <a:pt x="26736" y="38092"/>
                  </a:cubicBezTo>
                  <a:cubicBezTo>
                    <a:pt x="26761" y="38094"/>
                    <a:pt x="26787" y="38097"/>
                    <a:pt x="26815" y="38098"/>
                  </a:cubicBezTo>
                  <a:cubicBezTo>
                    <a:pt x="26896" y="38102"/>
                    <a:pt x="26974" y="38108"/>
                    <a:pt x="27055" y="38114"/>
                  </a:cubicBezTo>
                  <a:cubicBezTo>
                    <a:pt x="27067" y="38114"/>
                    <a:pt x="27075" y="38116"/>
                    <a:pt x="27087" y="38116"/>
                  </a:cubicBezTo>
                  <a:cubicBezTo>
                    <a:pt x="27177" y="38122"/>
                    <a:pt x="27265" y="38124"/>
                    <a:pt x="27355" y="38129"/>
                  </a:cubicBezTo>
                  <a:cubicBezTo>
                    <a:pt x="27378" y="38130"/>
                    <a:pt x="27403" y="38130"/>
                    <a:pt x="27428" y="38130"/>
                  </a:cubicBezTo>
                  <a:cubicBezTo>
                    <a:pt x="27499" y="38133"/>
                    <a:pt x="27567" y="38135"/>
                    <a:pt x="27636" y="38136"/>
                  </a:cubicBezTo>
                  <a:cubicBezTo>
                    <a:pt x="27661" y="38136"/>
                    <a:pt x="27684" y="38138"/>
                    <a:pt x="27706" y="38138"/>
                  </a:cubicBezTo>
                  <a:cubicBezTo>
                    <a:pt x="27795" y="38141"/>
                    <a:pt x="27883" y="38141"/>
                    <a:pt x="27970" y="38141"/>
                  </a:cubicBezTo>
                  <a:lnTo>
                    <a:pt x="28024" y="38141"/>
                  </a:lnTo>
                  <a:cubicBezTo>
                    <a:pt x="28087" y="38141"/>
                    <a:pt x="28149" y="38141"/>
                    <a:pt x="28209" y="38138"/>
                  </a:cubicBezTo>
                  <a:cubicBezTo>
                    <a:pt x="28237" y="38138"/>
                    <a:pt x="28265" y="38136"/>
                    <a:pt x="28293" y="38136"/>
                  </a:cubicBezTo>
                  <a:cubicBezTo>
                    <a:pt x="28346" y="38135"/>
                    <a:pt x="28399" y="38135"/>
                    <a:pt x="28452" y="38132"/>
                  </a:cubicBezTo>
                  <a:cubicBezTo>
                    <a:pt x="28480" y="38132"/>
                    <a:pt x="28509" y="38130"/>
                    <a:pt x="28537" y="38129"/>
                  </a:cubicBezTo>
                  <a:cubicBezTo>
                    <a:pt x="28595" y="38127"/>
                    <a:pt x="28651" y="38123"/>
                    <a:pt x="28707" y="38122"/>
                  </a:cubicBezTo>
                  <a:cubicBezTo>
                    <a:pt x="28730" y="38120"/>
                    <a:pt x="28752" y="38120"/>
                    <a:pt x="28776" y="38117"/>
                  </a:cubicBezTo>
                  <a:lnTo>
                    <a:pt x="28952" y="38107"/>
                  </a:lnTo>
                  <a:lnTo>
                    <a:pt x="28952" y="38107"/>
                  </a:lnTo>
                  <a:cubicBezTo>
                    <a:pt x="28617" y="38566"/>
                    <a:pt x="28230" y="38988"/>
                    <a:pt x="27795" y="39364"/>
                  </a:cubicBezTo>
                  <a:cubicBezTo>
                    <a:pt x="26905" y="40135"/>
                    <a:pt x="25846" y="40699"/>
                    <a:pt x="24640" y="41047"/>
                  </a:cubicBezTo>
                  <a:cubicBezTo>
                    <a:pt x="24304" y="41078"/>
                    <a:pt x="23966" y="41094"/>
                    <a:pt x="23625" y="41094"/>
                  </a:cubicBezTo>
                  <a:cubicBezTo>
                    <a:pt x="23276" y="41094"/>
                    <a:pt x="22923" y="41078"/>
                    <a:pt x="22569" y="41044"/>
                  </a:cubicBezTo>
                  <a:cubicBezTo>
                    <a:pt x="21485" y="40944"/>
                    <a:pt x="20381" y="40682"/>
                    <a:pt x="19293" y="40275"/>
                  </a:cubicBezTo>
                  <a:cubicBezTo>
                    <a:pt x="19315" y="40268"/>
                    <a:pt x="19337" y="40256"/>
                    <a:pt x="19359" y="40244"/>
                  </a:cubicBezTo>
                  <a:lnTo>
                    <a:pt x="19480" y="40182"/>
                  </a:lnTo>
                  <a:cubicBezTo>
                    <a:pt x="19508" y="40168"/>
                    <a:pt x="19537" y="40153"/>
                    <a:pt x="19565" y="40137"/>
                  </a:cubicBezTo>
                  <a:cubicBezTo>
                    <a:pt x="19605" y="40115"/>
                    <a:pt x="19646" y="40094"/>
                    <a:pt x="19686" y="40072"/>
                  </a:cubicBezTo>
                  <a:cubicBezTo>
                    <a:pt x="19715" y="40056"/>
                    <a:pt x="19743" y="40040"/>
                    <a:pt x="19772" y="40025"/>
                  </a:cubicBezTo>
                  <a:cubicBezTo>
                    <a:pt x="19814" y="40003"/>
                    <a:pt x="19853" y="39981"/>
                    <a:pt x="19895" y="39957"/>
                  </a:cubicBezTo>
                  <a:cubicBezTo>
                    <a:pt x="19924" y="39940"/>
                    <a:pt x="19953" y="39922"/>
                    <a:pt x="19980" y="39906"/>
                  </a:cubicBezTo>
                  <a:lnTo>
                    <a:pt x="20102" y="39834"/>
                  </a:lnTo>
                  <a:cubicBezTo>
                    <a:pt x="20131" y="39815"/>
                    <a:pt x="20161" y="39797"/>
                    <a:pt x="20189" y="39778"/>
                  </a:cubicBezTo>
                  <a:cubicBezTo>
                    <a:pt x="20228" y="39753"/>
                    <a:pt x="20270" y="39729"/>
                    <a:pt x="20309" y="39703"/>
                  </a:cubicBezTo>
                  <a:cubicBezTo>
                    <a:pt x="20339" y="39685"/>
                    <a:pt x="20368" y="39664"/>
                    <a:pt x="20398" y="39645"/>
                  </a:cubicBezTo>
                  <a:cubicBezTo>
                    <a:pt x="20439" y="39620"/>
                    <a:pt x="20478" y="39594"/>
                    <a:pt x="20517" y="39567"/>
                  </a:cubicBezTo>
                  <a:lnTo>
                    <a:pt x="20605" y="39506"/>
                  </a:lnTo>
                  <a:cubicBezTo>
                    <a:pt x="20646" y="39479"/>
                    <a:pt x="20684" y="39451"/>
                    <a:pt x="20726" y="39423"/>
                  </a:cubicBezTo>
                  <a:cubicBezTo>
                    <a:pt x="20755" y="39403"/>
                    <a:pt x="20784" y="39381"/>
                    <a:pt x="20815" y="39359"/>
                  </a:cubicBezTo>
                  <a:cubicBezTo>
                    <a:pt x="20855" y="39329"/>
                    <a:pt x="20895" y="39303"/>
                    <a:pt x="20934" y="39273"/>
                  </a:cubicBezTo>
                  <a:cubicBezTo>
                    <a:pt x="20964" y="39251"/>
                    <a:pt x="20995" y="39226"/>
                    <a:pt x="21024" y="39204"/>
                  </a:cubicBezTo>
                  <a:cubicBezTo>
                    <a:pt x="21064" y="39175"/>
                    <a:pt x="21104" y="39145"/>
                    <a:pt x="21145" y="39114"/>
                  </a:cubicBezTo>
                  <a:cubicBezTo>
                    <a:pt x="21176" y="39091"/>
                    <a:pt x="21205" y="39067"/>
                    <a:pt x="21236" y="39042"/>
                  </a:cubicBezTo>
                  <a:cubicBezTo>
                    <a:pt x="21274" y="39011"/>
                    <a:pt x="21315" y="38982"/>
                    <a:pt x="21354" y="38951"/>
                  </a:cubicBezTo>
                  <a:cubicBezTo>
                    <a:pt x="21385" y="38925"/>
                    <a:pt x="21417" y="38900"/>
                    <a:pt x="21448" y="38876"/>
                  </a:cubicBezTo>
                  <a:cubicBezTo>
                    <a:pt x="21486" y="38844"/>
                    <a:pt x="21524" y="38813"/>
                    <a:pt x="21564" y="38781"/>
                  </a:cubicBezTo>
                  <a:cubicBezTo>
                    <a:pt x="21595" y="38754"/>
                    <a:pt x="21626" y="38726"/>
                    <a:pt x="21657" y="38700"/>
                  </a:cubicBezTo>
                  <a:cubicBezTo>
                    <a:pt x="21696" y="38666"/>
                    <a:pt x="21735" y="38635"/>
                    <a:pt x="21771" y="38601"/>
                  </a:cubicBezTo>
                  <a:cubicBezTo>
                    <a:pt x="21802" y="38575"/>
                    <a:pt x="21836" y="38545"/>
                    <a:pt x="21867" y="38517"/>
                  </a:cubicBezTo>
                  <a:cubicBezTo>
                    <a:pt x="21905" y="38483"/>
                    <a:pt x="21942" y="38451"/>
                    <a:pt x="21980" y="38417"/>
                  </a:cubicBezTo>
                  <a:cubicBezTo>
                    <a:pt x="22014" y="38388"/>
                    <a:pt x="22045" y="38358"/>
                    <a:pt x="22079" y="38329"/>
                  </a:cubicBezTo>
                  <a:cubicBezTo>
                    <a:pt x="22116" y="38295"/>
                    <a:pt x="22154" y="38261"/>
                    <a:pt x="22191" y="38226"/>
                  </a:cubicBezTo>
                  <a:cubicBezTo>
                    <a:pt x="22223" y="38197"/>
                    <a:pt x="22255" y="38166"/>
                    <a:pt x="22288" y="38135"/>
                  </a:cubicBezTo>
                  <a:cubicBezTo>
                    <a:pt x="22324" y="38099"/>
                    <a:pt x="22361" y="38064"/>
                    <a:pt x="22399" y="38030"/>
                  </a:cubicBezTo>
                  <a:cubicBezTo>
                    <a:pt x="22433" y="37998"/>
                    <a:pt x="22466" y="37966"/>
                    <a:pt x="22499" y="37935"/>
                  </a:cubicBezTo>
                  <a:cubicBezTo>
                    <a:pt x="22536" y="37899"/>
                    <a:pt x="22573" y="37863"/>
                    <a:pt x="22610" y="37826"/>
                  </a:cubicBezTo>
                  <a:cubicBezTo>
                    <a:pt x="22639" y="37796"/>
                    <a:pt x="22669" y="37767"/>
                    <a:pt x="22698" y="37736"/>
                  </a:cubicBezTo>
                  <a:close/>
                  <a:moveTo>
                    <a:pt x="19163" y="40335"/>
                  </a:moveTo>
                  <a:cubicBezTo>
                    <a:pt x="20292" y="40768"/>
                    <a:pt x="21433" y="41041"/>
                    <a:pt x="22557" y="41146"/>
                  </a:cubicBezTo>
                  <a:cubicBezTo>
                    <a:pt x="22913" y="41179"/>
                    <a:pt x="23267" y="41196"/>
                    <a:pt x="23619" y="41196"/>
                  </a:cubicBezTo>
                  <a:cubicBezTo>
                    <a:pt x="23786" y="41196"/>
                    <a:pt x="23951" y="41193"/>
                    <a:pt x="24117" y="41185"/>
                  </a:cubicBezTo>
                  <a:lnTo>
                    <a:pt x="24117" y="41185"/>
                  </a:lnTo>
                  <a:cubicBezTo>
                    <a:pt x="23848" y="41247"/>
                    <a:pt x="23575" y="41299"/>
                    <a:pt x="23292" y="41341"/>
                  </a:cubicBezTo>
                  <a:cubicBezTo>
                    <a:pt x="23142" y="41363"/>
                    <a:pt x="22992" y="41381"/>
                    <a:pt x="22839" y="41399"/>
                  </a:cubicBezTo>
                  <a:cubicBezTo>
                    <a:pt x="22669" y="41413"/>
                    <a:pt x="22380" y="41437"/>
                    <a:pt x="22046" y="41457"/>
                  </a:cubicBezTo>
                  <a:cubicBezTo>
                    <a:pt x="21883" y="41464"/>
                    <a:pt x="21719" y="41467"/>
                    <a:pt x="21553" y="41467"/>
                  </a:cubicBezTo>
                  <a:cubicBezTo>
                    <a:pt x="20263" y="41467"/>
                    <a:pt x="18899" y="41274"/>
                    <a:pt x="17476" y="40888"/>
                  </a:cubicBezTo>
                  <a:cubicBezTo>
                    <a:pt x="17493" y="40885"/>
                    <a:pt x="17510" y="40881"/>
                    <a:pt x="17528" y="40878"/>
                  </a:cubicBezTo>
                  <a:cubicBezTo>
                    <a:pt x="17568" y="40871"/>
                    <a:pt x="17607" y="40863"/>
                    <a:pt x="17647" y="40854"/>
                  </a:cubicBezTo>
                  <a:cubicBezTo>
                    <a:pt x="17675" y="40849"/>
                    <a:pt x="17701" y="40841"/>
                    <a:pt x="17728" y="40835"/>
                  </a:cubicBezTo>
                  <a:cubicBezTo>
                    <a:pt x="17768" y="40826"/>
                    <a:pt x="17807" y="40818"/>
                    <a:pt x="17847" y="40807"/>
                  </a:cubicBezTo>
                  <a:lnTo>
                    <a:pt x="17929" y="40785"/>
                  </a:lnTo>
                  <a:cubicBezTo>
                    <a:pt x="17971" y="40775"/>
                    <a:pt x="18009" y="40766"/>
                    <a:pt x="18050" y="40754"/>
                  </a:cubicBezTo>
                  <a:cubicBezTo>
                    <a:pt x="18077" y="40747"/>
                    <a:pt x="18104" y="40738"/>
                    <a:pt x="18132" y="40729"/>
                  </a:cubicBezTo>
                  <a:cubicBezTo>
                    <a:pt x="18172" y="40718"/>
                    <a:pt x="18212" y="40704"/>
                    <a:pt x="18252" y="40694"/>
                  </a:cubicBezTo>
                  <a:cubicBezTo>
                    <a:pt x="18279" y="40685"/>
                    <a:pt x="18307" y="40675"/>
                    <a:pt x="18337" y="40666"/>
                  </a:cubicBezTo>
                  <a:cubicBezTo>
                    <a:pt x="18377" y="40653"/>
                    <a:pt x="18416" y="40641"/>
                    <a:pt x="18456" y="40625"/>
                  </a:cubicBezTo>
                  <a:cubicBezTo>
                    <a:pt x="18484" y="40616"/>
                    <a:pt x="18510" y="40606"/>
                    <a:pt x="18538" y="40594"/>
                  </a:cubicBezTo>
                  <a:cubicBezTo>
                    <a:pt x="18580" y="40579"/>
                    <a:pt x="18619" y="40565"/>
                    <a:pt x="18658" y="40550"/>
                  </a:cubicBezTo>
                  <a:lnTo>
                    <a:pt x="18741" y="40518"/>
                  </a:lnTo>
                  <a:cubicBezTo>
                    <a:pt x="18781" y="40501"/>
                    <a:pt x="18822" y="40485"/>
                    <a:pt x="18862" y="40469"/>
                  </a:cubicBezTo>
                  <a:cubicBezTo>
                    <a:pt x="18890" y="40459"/>
                    <a:pt x="18918" y="40446"/>
                    <a:pt x="18946" y="40432"/>
                  </a:cubicBezTo>
                  <a:cubicBezTo>
                    <a:pt x="18986" y="40416"/>
                    <a:pt x="19025" y="40398"/>
                    <a:pt x="19066" y="40379"/>
                  </a:cubicBezTo>
                  <a:cubicBezTo>
                    <a:pt x="19094" y="40366"/>
                    <a:pt x="19122" y="40354"/>
                    <a:pt x="19152" y="40341"/>
                  </a:cubicBezTo>
                  <a:cubicBezTo>
                    <a:pt x="19155" y="40338"/>
                    <a:pt x="19161" y="40337"/>
                    <a:pt x="19163" y="40335"/>
                  </a:cubicBezTo>
                  <a:close/>
                  <a:moveTo>
                    <a:pt x="17248" y="40927"/>
                  </a:moveTo>
                  <a:cubicBezTo>
                    <a:pt x="18210" y="41199"/>
                    <a:pt x="19147" y="41385"/>
                    <a:pt x="20053" y="41482"/>
                  </a:cubicBezTo>
                  <a:cubicBezTo>
                    <a:pt x="19789" y="41474"/>
                    <a:pt x="19543" y="41459"/>
                    <a:pt x="19315" y="41441"/>
                  </a:cubicBezTo>
                  <a:cubicBezTo>
                    <a:pt x="19090" y="41425"/>
                    <a:pt x="18866" y="41403"/>
                    <a:pt x="18663" y="41385"/>
                  </a:cubicBezTo>
                  <a:lnTo>
                    <a:pt x="18634" y="41381"/>
                  </a:lnTo>
                  <a:cubicBezTo>
                    <a:pt x="18375" y="41355"/>
                    <a:pt x="18153" y="41324"/>
                    <a:pt x="17969" y="41299"/>
                  </a:cubicBezTo>
                  <a:cubicBezTo>
                    <a:pt x="17623" y="41247"/>
                    <a:pt x="17219" y="41179"/>
                    <a:pt x="16762" y="41094"/>
                  </a:cubicBezTo>
                  <a:cubicBezTo>
                    <a:pt x="16750" y="41093"/>
                    <a:pt x="16737" y="41091"/>
                    <a:pt x="16726" y="41087"/>
                  </a:cubicBezTo>
                  <a:cubicBezTo>
                    <a:pt x="16632" y="41069"/>
                    <a:pt x="16542" y="41049"/>
                    <a:pt x="16456" y="41029"/>
                  </a:cubicBezTo>
                  <a:cubicBezTo>
                    <a:pt x="16382" y="41013"/>
                    <a:pt x="16301" y="40997"/>
                    <a:pt x="16219" y="40977"/>
                  </a:cubicBezTo>
                  <a:lnTo>
                    <a:pt x="16219" y="40977"/>
                  </a:lnTo>
                  <a:cubicBezTo>
                    <a:pt x="16301" y="40981"/>
                    <a:pt x="16384" y="40984"/>
                    <a:pt x="16469" y="40984"/>
                  </a:cubicBezTo>
                  <a:cubicBezTo>
                    <a:pt x="16534" y="40984"/>
                    <a:pt x="16597" y="40982"/>
                    <a:pt x="16662" y="40981"/>
                  </a:cubicBezTo>
                  <a:cubicBezTo>
                    <a:pt x="16684" y="40981"/>
                    <a:pt x="16706" y="40978"/>
                    <a:pt x="16729" y="40977"/>
                  </a:cubicBezTo>
                  <a:cubicBezTo>
                    <a:pt x="16772" y="40975"/>
                    <a:pt x="16814" y="40974"/>
                    <a:pt x="16859" y="40969"/>
                  </a:cubicBezTo>
                  <a:cubicBezTo>
                    <a:pt x="16884" y="40968"/>
                    <a:pt x="16910" y="40963"/>
                    <a:pt x="16934" y="40962"/>
                  </a:cubicBezTo>
                  <a:cubicBezTo>
                    <a:pt x="16975" y="40959"/>
                    <a:pt x="17015" y="40954"/>
                    <a:pt x="17053" y="40952"/>
                  </a:cubicBezTo>
                  <a:cubicBezTo>
                    <a:pt x="17079" y="40947"/>
                    <a:pt x="17107" y="40944"/>
                    <a:pt x="17132" y="40941"/>
                  </a:cubicBezTo>
                  <a:cubicBezTo>
                    <a:pt x="17170" y="40937"/>
                    <a:pt x="17210" y="40932"/>
                    <a:pt x="17248" y="40927"/>
                  </a:cubicBezTo>
                  <a:close/>
                  <a:moveTo>
                    <a:pt x="20927" y="1"/>
                  </a:moveTo>
                  <a:cubicBezTo>
                    <a:pt x="20657" y="1"/>
                    <a:pt x="20383" y="5"/>
                    <a:pt x="20124" y="10"/>
                  </a:cubicBezTo>
                  <a:cubicBezTo>
                    <a:pt x="19928" y="13"/>
                    <a:pt x="19706" y="26"/>
                    <a:pt x="19480" y="42"/>
                  </a:cubicBezTo>
                  <a:cubicBezTo>
                    <a:pt x="19421" y="45"/>
                    <a:pt x="19362" y="48"/>
                    <a:pt x="19308" y="51"/>
                  </a:cubicBezTo>
                  <a:cubicBezTo>
                    <a:pt x="19102" y="63"/>
                    <a:pt x="18874" y="83"/>
                    <a:pt x="18624" y="110"/>
                  </a:cubicBezTo>
                  <a:cubicBezTo>
                    <a:pt x="17737" y="180"/>
                    <a:pt x="16654" y="408"/>
                    <a:pt x="16338" y="478"/>
                  </a:cubicBezTo>
                  <a:cubicBezTo>
                    <a:pt x="15617" y="617"/>
                    <a:pt x="14601" y="910"/>
                    <a:pt x="13751" y="1223"/>
                  </a:cubicBezTo>
                  <a:cubicBezTo>
                    <a:pt x="13698" y="1242"/>
                    <a:pt x="13624" y="1270"/>
                    <a:pt x="13536" y="1304"/>
                  </a:cubicBezTo>
                  <a:cubicBezTo>
                    <a:pt x="13479" y="1323"/>
                    <a:pt x="13423" y="1344"/>
                    <a:pt x="13368" y="1366"/>
                  </a:cubicBezTo>
                  <a:cubicBezTo>
                    <a:pt x="12961" y="1519"/>
                    <a:pt x="12500" y="1712"/>
                    <a:pt x="12056" y="1918"/>
                  </a:cubicBezTo>
                  <a:cubicBezTo>
                    <a:pt x="11750" y="2056"/>
                    <a:pt x="11440" y="2206"/>
                    <a:pt x="11155" y="2360"/>
                  </a:cubicBezTo>
                  <a:cubicBezTo>
                    <a:pt x="11055" y="2415"/>
                    <a:pt x="10956" y="2468"/>
                    <a:pt x="10865" y="2519"/>
                  </a:cubicBezTo>
                  <a:cubicBezTo>
                    <a:pt x="10768" y="2574"/>
                    <a:pt x="10607" y="2665"/>
                    <a:pt x="10407" y="2782"/>
                  </a:cubicBezTo>
                  <a:cubicBezTo>
                    <a:pt x="9882" y="3084"/>
                    <a:pt x="9412" y="3371"/>
                    <a:pt x="8836" y="3777"/>
                  </a:cubicBezTo>
                  <a:cubicBezTo>
                    <a:pt x="8650" y="3908"/>
                    <a:pt x="8467" y="4040"/>
                    <a:pt x="8297" y="4169"/>
                  </a:cubicBezTo>
                  <a:lnTo>
                    <a:pt x="8247" y="4209"/>
                  </a:lnTo>
                  <a:cubicBezTo>
                    <a:pt x="8198" y="4246"/>
                    <a:pt x="8150" y="4283"/>
                    <a:pt x="8100" y="4321"/>
                  </a:cubicBezTo>
                  <a:cubicBezTo>
                    <a:pt x="7967" y="4422"/>
                    <a:pt x="7826" y="4534"/>
                    <a:pt x="7680" y="4656"/>
                  </a:cubicBezTo>
                  <a:cubicBezTo>
                    <a:pt x="7158" y="5078"/>
                    <a:pt x="6505" y="5649"/>
                    <a:pt x="5733" y="6455"/>
                  </a:cubicBezTo>
                  <a:lnTo>
                    <a:pt x="5723" y="6467"/>
                  </a:lnTo>
                  <a:cubicBezTo>
                    <a:pt x="5701" y="6490"/>
                    <a:pt x="5678" y="6513"/>
                    <a:pt x="5653" y="6536"/>
                  </a:cubicBezTo>
                  <a:cubicBezTo>
                    <a:pt x="5033" y="7180"/>
                    <a:pt x="4234" y="8172"/>
                    <a:pt x="3621" y="9062"/>
                  </a:cubicBezTo>
                  <a:cubicBezTo>
                    <a:pt x="3572" y="9129"/>
                    <a:pt x="3525" y="9203"/>
                    <a:pt x="3475" y="9278"/>
                  </a:cubicBezTo>
                  <a:cubicBezTo>
                    <a:pt x="3472" y="9284"/>
                    <a:pt x="3468" y="9291"/>
                    <a:pt x="3462" y="9297"/>
                  </a:cubicBezTo>
                  <a:cubicBezTo>
                    <a:pt x="3447" y="9319"/>
                    <a:pt x="3432" y="9342"/>
                    <a:pt x="3416" y="9366"/>
                  </a:cubicBezTo>
                  <a:lnTo>
                    <a:pt x="3406" y="9382"/>
                  </a:lnTo>
                  <a:cubicBezTo>
                    <a:pt x="3387" y="9410"/>
                    <a:pt x="3369" y="9440"/>
                    <a:pt x="3350" y="9468"/>
                  </a:cubicBezTo>
                  <a:cubicBezTo>
                    <a:pt x="3349" y="9470"/>
                    <a:pt x="3347" y="9473"/>
                    <a:pt x="3344" y="9476"/>
                  </a:cubicBezTo>
                  <a:cubicBezTo>
                    <a:pt x="3291" y="9559"/>
                    <a:pt x="3238" y="9645"/>
                    <a:pt x="3182" y="9734"/>
                  </a:cubicBezTo>
                  <a:cubicBezTo>
                    <a:pt x="2935" y="10110"/>
                    <a:pt x="2710" y="10500"/>
                    <a:pt x="2506" y="10903"/>
                  </a:cubicBezTo>
                  <a:cubicBezTo>
                    <a:pt x="2365" y="11162"/>
                    <a:pt x="2223" y="11430"/>
                    <a:pt x="2084" y="11699"/>
                  </a:cubicBezTo>
                  <a:cubicBezTo>
                    <a:pt x="2019" y="11824"/>
                    <a:pt x="1957" y="11953"/>
                    <a:pt x="1894" y="12087"/>
                  </a:cubicBezTo>
                  <a:cubicBezTo>
                    <a:pt x="1497" y="12918"/>
                    <a:pt x="1122" y="13977"/>
                    <a:pt x="913" y="14673"/>
                  </a:cubicBezTo>
                  <a:cubicBezTo>
                    <a:pt x="673" y="15419"/>
                    <a:pt x="423" y="16467"/>
                    <a:pt x="292" y="17279"/>
                  </a:cubicBezTo>
                  <a:cubicBezTo>
                    <a:pt x="280" y="17365"/>
                    <a:pt x="266" y="17447"/>
                    <a:pt x="254" y="17529"/>
                  </a:cubicBezTo>
                  <a:cubicBezTo>
                    <a:pt x="244" y="17594"/>
                    <a:pt x="233" y="17656"/>
                    <a:pt x="224" y="17718"/>
                  </a:cubicBezTo>
                  <a:cubicBezTo>
                    <a:pt x="99" y="18524"/>
                    <a:pt x="11" y="19568"/>
                    <a:pt x="5" y="20317"/>
                  </a:cubicBezTo>
                  <a:lnTo>
                    <a:pt x="5" y="20405"/>
                  </a:lnTo>
                  <a:cubicBezTo>
                    <a:pt x="4" y="20456"/>
                    <a:pt x="4" y="20508"/>
                    <a:pt x="2" y="20561"/>
                  </a:cubicBezTo>
                  <a:cubicBezTo>
                    <a:pt x="1" y="20718"/>
                    <a:pt x="1" y="20884"/>
                    <a:pt x="5" y="21058"/>
                  </a:cubicBezTo>
                  <a:cubicBezTo>
                    <a:pt x="13" y="21677"/>
                    <a:pt x="45" y="22367"/>
                    <a:pt x="164" y="23355"/>
                  </a:cubicBezTo>
                  <a:cubicBezTo>
                    <a:pt x="177" y="23473"/>
                    <a:pt x="194" y="23591"/>
                    <a:pt x="211" y="23708"/>
                  </a:cubicBezTo>
                  <a:cubicBezTo>
                    <a:pt x="292" y="24257"/>
                    <a:pt x="388" y="24848"/>
                    <a:pt x="502" y="25309"/>
                  </a:cubicBezTo>
                  <a:cubicBezTo>
                    <a:pt x="523" y="25391"/>
                    <a:pt x="545" y="25481"/>
                    <a:pt x="567" y="25574"/>
                  </a:cubicBezTo>
                  <a:cubicBezTo>
                    <a:pt x="620" y="25818"/>
                    <a:pt x="678" y="26052"/>
                    <a:pt x="738" y="26263"/>
                  </a:cubicBezTo>
                  <a:cubicBezTo>
                    <a:pt x="748" y="26300"/>
                    <a:pt x="758" y="26337"/>
                    <a:pt x="769" y="26375"/>
                  </a:cubicBezTo>
                  <a:cubicBezTo>
                    <a:pt x="792" y="26463"/>
                    <a:pt x="817" y="26550"/>
                    <a:pt x="841" y="26628"/>
                  </a:cubicBezTo>
                  <a:cubicBezTo>
                    <a:pt x="885" y="26781"/>
                    <a:pt x="939" y="26950"/>
                    <a:pt x="997" y="27124"/>
                  </a:cubicBezTo>
                  <a:cubicBezTo>
                    <a:pt x="1082" y="27386"/>
                    <a:pt x="1166" y="27643"/>
                    <a:pt x="1241" y="27856"/>
                  </a:cubicBezTo>
                  <a:cubicBezTo>
                    <a:pt x="1263" y="27921"/>
                    <a:pt x="1289" y="27987"/>
                    <a:pt x="1314" y="28055"/>
                  </a:cubicBezTo>
                  <a:cubicBezTo>
                    <a:pt x="1445" y="28434"/>
                    <a:pt x="1645" y="28920"/>
                    <a:pt x="1815" y="29276"/>
                  </a:cubicBezTo>
                  <a:cubicBezTo>
                    <a:pt x="1950" y="29577"/>
                    <a:pt x="2135" y="29966"/>
                    <a:pt x="2293" y="30273"/>
                  </a:cubicBezTo>
                  <a:cubicBezTo>
                    <a:pt x="2534" y="30742"/>
                    <a:pt x="2738" y="31110"/>
                    <a:pt x="2894" y="31364"/>
                  </a:cubicBezTo>
                  <a:cubicBezTo>
                    <a:pt x="3357" y="32191"/>
                    <a:pt x="4281" y="33471"/>
                    <a:pt x="4796" y="34063"/>
                  </a:cubicBezTo>
                  <a:cubicBezTo>
                    <a:pt x="4799" y="34069"/>
                    <a:pt x="4805" y="34074"/>
                    <a:pt x="4808" y="34078"/>
                  </a:cubicBezTo>
                  <a:cubicBezTo>
                    <a:pt x="4855" y="34131"/>
                    <a:pt x="4902" y="34188"/>
                    <a:pt x="4952" y="34247"/>
                  </a:cubicBezTo>
                  <a:cubicBezTo>
                    <a:pt x="5120" y="34446"/>
                    <a:pt x="5308" y="34668"/>
                    <a:pt x="5473" y="34840"/>
                  </a:cubicBezTo>
                  <a:cubicBezTo>
                    <a:pt x="5724" y="35122"/>
                    <a:pt x="5873" y="35272"/>
                    <a:pt x="6208" y="35603"/>
                  </a:cubicBezTo>
                  <a:cubicBezTo>
                    <a:pt x="6498" y="35890"/>
                    <a:pt x="6945" y="36317"/>
                    <a:pt x="7569" y="36832"/>
                  </a:cubicBezTo>
                  <a:cubicBezTo>
                    <a:pt x="7580" y="36842"/>
                    <a:pt x="7595" y="36854"/>
                    <a:pt x="7608" y="36864"/>
                  </a:cubicBezTo>
                  <a:cubicBezTo>
                    <a:pt x="7622" y="36873"/>
                    <a:pt x="7632" y="36885"/>
                    <a:pt x="7645" y="36893"/>
                  </a:cubicBezTo>
                  <a:cubicBezTo>
                    <a:pt x="8470" y="37570"/>
                    <a:pt x="9114" y="37992"/>
                    <a:pt x="9497" y="38245"/>
                  </a:cubicBezTo>
                  <a:cubicBezTo>
                    <a:pt x="9506" y="38250"/>
                    <a:pt x="9513" y="38255"/>
                    <a:pt x="9522" y="38261"/>
                  </a:cubicBezTo>
                  <a:cubicBezTo>
                    <a:pt x="9662" y="38357"/>
                    <a:pt x="9829" y="38458"/>
                    <a:pt x="9997" y="38560"/>
                  </a:cubicBezTo>
                  <a:cubicBezTo>
                    <a:pt x="10150" y="38653"/>
                    <a:pt x="10307" y="38747"/>
                    <a:pt x="10456" y="38831"/>
                  </a:cubicBezTo>
                  <a:cubicBezTo>
                    <a:pt x="10674" y="38960"/>
                    <a:pt x="11040" y="39160"/>
                    <a:pt x="11462" y="39372"/>
                  </a:cubicBezTo>
                  <a:lnTo>
                    <a:pt x="11463" y="39373"/>
                  </a:lnTo>
                  <a:cubicBezTo>
                    <a:pt x="11611" y="39453"/>
                    <a:pt x="11787" y="39535"/>
                    <a:pt x="11966" y="39616"/>
                  </a:cubicBezTo>
                  <a:cubicBezTo>
                    <a:pt x="12167" y="39710"/>
                    <a:pt x="12371" y="39804"/>
                    <a:pt x="12571" y="39888"/>
                  </a:cubicBezTo>
                  <a:cubicBezTo>
                    <a:pt x="12861" y="40019"/>
                    <a:pt x="13229" y="40160"/>
                    <a:pt x="13540" y="40276"/>
                  </a:cubicBezTo>
                  <a:cubicBezTo>
                    <a:pt x="13662" y="40322"/>
                    <a:pt x="13786" y="40368"/>
                    <a:pt x="13902" y="40407"/>
                  </a:cubicBezTo>
                  <a:cubicBezTo>
                    <a:pt x="14155" y="40494"/>
                    <a:pt x="14573" y="40632"/>
                    <a:pt x="14983" y="40754"/>
                  </a:cubicBezTo>
                  <a:cubicBezTo>
                    <a:pt x="15339" y="40869"/>
                    <a:pt x="15805" y="40981"/>
                    <a:pt x="16191" y="41069"/>
                  </a:cubicBezTo>
                  <a:cubicBezTo>
                    <a:pt x="16373" y="41110"/>
                    <a:pt x="16551" y="41150"/>
                    <a:pt x="16710" y="41181"/>
                  </a:cubicBezTo>
                  <a:cubicBezTo>
                    <a:pt x="17072" y="41255"/>
                    <a:pt x="17476" y="41324"/>
                    <a:pt x="17779" y="41369"/>
                  </a:cubicBezTo>
                  <a:cubicBezTo>
                    <a:pt x="17835" y="41377"/>
                    <a:pt x="17894" y="41385"/>
                    <a:pt x="17956" y="41393"/>
                  </a:cubicBezTo>
                  <a:cubicBezTo>
                    <a:pt x="18207" y="41430"/>
                    <a:pt x="18431" y="41457"/>
                    <a:pt x="18619" y="41475"/>
                  </a:cubicBezTo>
                  <a:lnTo>
                    <a:pt x="18644" y="41477"/>
                  </a:lnTo>
                  <a:cubicBezTo>
                    <a:pt x="18835" y="41497"/>
                    <a:pt x="19049" y="41518"/>
                    <a:pt x="19281" y="41534"/>
                  </a:cubicBezTo>
                  <a:cubicBezTo>
                    <a:pt x="19544" y="41556"/>
                    <a:pt x="19809" y="41572"/>
                    <a:pt x="20037" y="41577"/>
                  </a:cubicBezTo>
                  <a:lnTo>
                    <a:pt x="20075" y="41577"/>
                  </a:lnTo>
                  <a:cubicBezTo>
                    <a:pt x="20330" y="41585"/>
                    <a:pt x="20598" y="41591"/>
                    <a:pt x="20887" y="41591"/>
                  </a:cubicBezTo>
                  <a:lnTo>
                    <a:pt x="20933" y="41591"/>
                  </a:lnTo>
                  <a:cubicBezTo>
                    <a:pt x="21277" y="41591"/>
                    <a:pt x="21657" y="41575"/>
                    <a:pt x="21999" y="41555"/>
                  </a:cubicBezTo>
                  <a:cubicBezTo>
                    <a:pt x="22102" y="41550"/>
                    <a:pt x="22199" y="41544"/>
                    <a:pt x="22294" y="41540"/>
                  </a:cubicBezTo>
                  <a:cubicBezTo>
                    <a:pt x="22505" y="41528"/>
                    <a:pt x="22738" y="41507"/>
                    <a:pt x="22995" y="41480"/>
                  </a:cubicBezTo>
                  <a:cubicBezTo>
                    <a:pt x="23330" y="41446"/>
                    <a:pt x="23736" y="41384"/>
                    <a:pt x="24098" y="41328"/>
                  </a:cubicBezTo>
                  <a:cubicBezTo>
                    <a:pt x="24219" y="41310"/>
                    <a:pt x="24332" y="41291"/>
                    <a:pt x="24440" y="41277"/>
                  </a:cubicBezTo>
                  <a:cubicBezTo>
                    <a:pt x="24707" y="41237"/>
                    <a:pt x="25006" y="41175"/>
                    <a:pt x="25310" y="41104"/>
                  </a:cubicBezTo>
                  <a:cubicBezTo>
                    <a:pt x="25782" y="41010"/>
                    <a:pt x="26375" y="40854"/>
                    <a:pt x="26962" y="40671"/>
                  </a:cubicBezTo>
                  <a:cubicBezTo>
                    <a:pt x="27662" y="40465"/>
                    <a:pt x="28565" y="40123"/>
                    <a:pt x="29288" y="39791"/>
                  </a:cubicBezTo>
                  <a:cubicBezTo>
                    <a:pt x="29721" y="39601"/>
                    <a:pt x="30183" y="39384"/>
                    <a:pt x="30583" y="39157"/>
                  </a:cubicBezTo>
                  <a:cubicBezTo>
                    <a:pt x="31164" y="38829"/>
                    <a:pt x="31635" y="38564"/>
                    <a:pt x="32150" y="38232"/>
                  </a:cubicBezTo>
                  <a:cubicBezTo>
                    <a:pt x="32387" y="38083"/>
                    <a:pt x="32640" y="37910"/>
                    <a:pt x="32899" y="37721"/>
                  </a:cubicBezTo>
                  <a:cubicBezTo>
                    <a:pt x="33088" y="37585"/>
                    <a:pt x="33288" y="37436"/>
                    <a:pt x="33507" y="37268"/>
                  </a:cubicBezTo>
                  <a:cubicBezTo>
                    <a:pt x="33769" y="37068"/>
                    <a:pt x="34066" y="36824"/>
                    <a:pt x="34372" y="36555"/>
                  </a:cubicBezTo>
                  <a:cubicBezTo>
                    <a:pt x="34443" y="36498"/>
                    <a:pt x="34511" y="36442"/>
                    <a:pt x="34578" y="36384"/>
                  </a:cubicBezTo>
                  <a:cubicBezTo>
                    <a:pt x="34987" y="36042"/>
                    <a:pt x="35527" y="35520"/>
                    <a:pt x="35952" y="35053"/>
                  </a:cubicBezTo>
                  <a:cubicBezTo>
                    <a:pt x="36230" y="34766"/>
                    <a:pt x="36540" y="34409"/>
                    <a:pt x="36857" y="34024"/>
                  </a:cubicBezTo>
                  <a:cubicBezTo>
                    <a:pt x="37361" y="33424"/>
                    <a:pt x="37745" y="32915"/>
                    <a:pt x="38019" y="32481"/>
                  </a:cubicBezTo>
                  <a:cubicBezTo>
                    <a:pt x="38144" y="32297"/>
                    <a:pt x="38282" y="32085"/>
                    <a:pt x="38423" y="31853"/>
                  </a:cubicBezTo>
                  <a:cubicBezTo>
                    <a:pt x="38672" y="31475"/>
                    <a:pt x="38895" y="31085"/>
                    <a:pt x="39100" y="30683"/>
                  </a:cubicBezTo>
                  <a:cubicBezTo>
                    <a:pt x="39241" y="30423"/>
                    <a:pt x="39384" y="30157"/>
                    <a:pt x="39523" y="29886"/>
                  </a:cubicBezTo>
                  <a:cubicBezTo>
                    <a:pt x="39575" y="29788"/>
                    <a:pt x="39623" y="29685"/>
                    <a:pt x="39673" y="29580"/>
                  </a:cubicBezTo>
                  <a:cubicBezTo>
                    <a:pt x="39848" y="29224"/>
                    <a:pt x="40054" y="28736"/>
                    <a:pt x="40238" y="28236"/>
                  </a:cubicBezTo>
                  <a:cubicBezTo>
                    <a:pt x="40406" y="27780"/>
                    <a:pt x="40553" y="27361"/>
                    <a:pt x="40685" y="26941"/>
                  </a:cubicBezTo>
                  <a:cubicBezTo>
                    <a:pt x="40687" y="26933"/>
                    <a:pt x="40690" y="26922"/>
                    <a:pt x="40693" y="26915"/>
                  </a:cubicBezTo>
                  <a:cubicBezTo>
                    <a:pt x="40931" y="26169"/>
                    <a:pt x="41181" y="25121"/>
                    <a:pt x="41312" y="24309"/>
                  </a:cubicBezTo>
                  <a:cubicBezTo>
                    <a:pt x="41325" y="24223"/>
                    <a:pt x="41337" y="24141"/>
                    <a:pt x="41350" y="24060"/>
                  </a:cubicBezTo>
                  <a:cubicBezTo>
                    <a:pt x="41362" y="23998"/>
                    <a:pt x="41371" y="23935"/>
                    <a:pt x="41381" y="23870"/>
                  </a:cubicBezTo>
                  <a:cubicBezTo>
                    <a:pt x="41431" y="23506"/>
                    <a:pt x="41477" y="23104"/>
                    <a:pt x="41512" y="22698"/>
                  </a:cubicBezTo>
                  <a:cubicBezTo>
                    <a:pt x="41543" y="22346"/>
                    <a:pt x="41565" y="21998"/>
                    <a:pt x="41578" y="21615"/>
                  </a:cubicBezTo>
                  <a:cubicBezTo>
                    <a:pt x="41583" y="21515"/>
                    <a:pt x="41586" y="21414"/>
                    <a:pt x="41587" y="21315"/>
                  </a:cubicBezTo>
                  <a:cubicBezTo>
                    <a:pt x="41591" y="21193"/>
                    <a:pt x="41593" y="21076"/>
                    <a:pt x="41594" y="20961"/>
                  </a:cubicBezTo>
                  <a:lnTo>
                    <a:pt x="41594" y="20934"/>
                  </a:lnTo>
                  <a:cubicBezTo>
                    <a:pt x="41599" y="20493"/>
                    <a:pt x="41590" y="20096"/>
                    <a:pt x="41568" y="19781"/>
                  </a:cubicBezTo>
                  <a:lnTo>
                    <a:pt x="41555" y="19596"/>
                  </a:lnTo>
                  <a:cubicBezTo>
                    <a:pt x="41524" y="19122"/>
                    <a:pt x="41483" y="18534"/>
                    <a:pt x="41410" y="18082"/>
                  </a:cubicBezTo>
                  <a:cubicBezTo>
                    <a:pt x="41409" y="18072"/>
                    <a:pt x="41408" y="18059"/>
                    <a:pt x="41406" y="18049"/>
                  </a:cubicBezTo>
                  <a:cubicBezTo>
                    <a:pt x="41333" y="17450"/>
                    <a:pt x="41210" y="16762"/>
                    <a:pt x="41091" y="16286"/>
                  </a:cubicBezTo>
                  <a:cubicBezTo>
                    <a:pt x="41069" y="16198"/>
                    <a:pt x="41047" y="16104"/>
                    <a:pt x="41022" y="16007"/>
                  </a:cubicBezTo>
                  <a:cubicBezTo>
                    <a:pt x="41010" y="15953"/>
                    <a:pt x="40996" y="15897"/>
                    <a:pt x="40982" y="15839"/>
                  </a:cubicBezTo>
                  <a:cubicBezTo>
                    <a:pt x="40943" y="15666"/>
                    <a:pt x="40900" y="15494"/>
                    <a:pt x="40856" y="15332"/>
                  </a:cubicBezTo>
                  <a:cubicBezTo>
                    <a:pt x="40797" y="15110"/>
                    <a:pt x="40584" y="14336"/>
                    <a:pt x="40351" y="13736"/>
                  </a:cubicBezTo>
                  <a:cubicBezTo>
                    <a:pt x="40341" y="13705"/>
                    <a:pt x="40328" y="13674"/>
                    <a:pt x="40315" y="13642"/>
                  </a:cubicBezTo>
                  <a:lnTo>
                    <a:pt x="40284" y="13552"/>
                  </a:lnTo>
                  <a:cubicBezTo>
                    <a:pt x="40151" y="13170"/>
                    <a:pt x="39947" y="12668"/>
                    <a:pt x="39775" y="12308"/>
                  </a:cubicBezTo>
                  <a:cubicBezTo>
                    <a:pt x="39768" y="12292"/>
                    <a:pt x="39760" y="12274"/>
                    <a:pt x="39751" y="12259"/>
                  </a:cubicBezTo>
                  <a:cubicBezTo>
                    <a:pt x="39607" y="11943"/>
                    <a:pt x="39440" y="11596"/>
                    <a:pt x="39300" y="11322"/>
                  </a:cubicBezTo>
                  <a:cubicBezTo>
                    <a:pt x="39122" y="10972"/>
                    <a:pt x="38914" y="10590"/>
                    <a:pt x="38673" y="10185"/>
                  </a:cubicBezTo>
                  <a:cubicBezTo>
                    <a:pt x="38483" y="9853"/>
                    <a:pt x="38225" y="9454"/>
                    <a:pt x="37951" y="9056"/>
                  </a:cubicBezTo>
                  <a:cubicBezTo>
                    <a:pt x="37835" y="8887"/>
                    <a:pt x="37716" y="8717"/>
                    <a:pt x="37589" y="8544"/>
                  </a:cubicBezTo>
                  <a:cubicBezTo>
                    <a:pt x="37296" y="8141"/>
                    <a:pt x="37011" y="7777"/>
                    <a:pt x="36798" y="7529"/>
                  </a:cubicBezTo>
                  <a:lnTo>
                    <a:pt x="36792" y="7523"/>
                  </a:lnTo>
                  <a:cubicBezTo>
                    <a:pt x="36589" y="7279"/>
                    <a:pt x="36376" y="7033"/>
                    <a:pt x="36149" y="6785"/>
                  </a:cubicBezTo>
                  <a:cubicBezTo>
                    <a:pt x="35880" y="6482"/>
                    <a:pt x="35733" y="6335"/>
                    <a:pt x="35386" y="5990"/>
                  </a:cubicBezTo>
                  <a:lnTo>
                    <a:pt x="35343" y="5948"/>
                  </a:lnTo>
                  <a:cubicBezTo>
                    <a:pt x="35331" y="5937"/>
                    <a:pt x="35320" y="5924"/>
                    <a:pt x="35306" y="5912"/>
                  </a:cubicBezTo>
                  <a:cubicBezTo>
                    <a:pt x="34986" y="5599"/>
                    <a:pt x="34503" y="5146"/>
                    <a:pt x="33838" y="4609"/>
                  </a:cubicBezTo>
                  <a:cubicBezTo>
                    <a:pt x="33835" y="4608"/>
                    <a:pt x="33834" y="4606"/>
                    <a:pt x="33831" y="4605"/>
                  </a:cubicBezTo>
                  <a:cubicBezTo>
                    <a:pt x="33812" y="4589"/>
                    <a:pt x="33791" y="4572"/>
                    <a:pt x="33774" y="4558"/>
                  </a:cubicBezTo>
                  <a:cubicBezTo>
                    <a:pt x="33758" y="4436"/>
                    <a:pt x="33710" y="4340"/>
                    <a:pt x="33634" y="4280"/>
                  </a:cubicBezTo>
                  <a:cubicBezTo>
                    <a:pt x="33573" y="4235"/>
                    <a:pt x="33497" y="4214"/>
                    <a:pt x="33407" y="4214"/>
                  </a:cubicBezTo>
                  <a:cubicBezTo>
                    <a:pt x="33385" y="4214"/>
                    <a:pt x="33361" y="4215"/>
                    <a:pt x="33337" y="4218"/>
                  </a:cubicBezTo>
                  <a:cubicBezTo>
                    <a:pt x="33229" y="4136"/>
                    <a:pt x="33122" y="4056"/>
                    <a:pt x="33026" y="3986"/>
                  </a:cubicBezTo>
                  <a:cubicBezTo>
                    <a:pt x="33019" y="3981"/>
                    <a:pt x="33015" y="3977"/>
                    <a:pt x="33006" y="3971"/>
                  </a:cubicBezTo>
                  <a:cubicBezTo>
                    <a:pt x="33001" y="3968"/>
                    <a:pt x="32996" y="3964"/>
                    <a:pt x="32991" y="3961"/>
                  </a:cubicBezTo>
                  <a:cubicBezTo>
                    <a:pt x="32991" y="3961"/>
                    <a:pt x="32990" y="3961"/>
                    <a:pt x="32990" y="3959"/>
                  </a:cubicBezTo>
                  <a:cubicBezTo>
                    <a:pt x="32984" y="3955"/>
                    <a:pt x="32979" y="3952"/>
                    <a:pt x="32974" y="3946"/>
                  </a:cubicBezTo>
                  <a:cubicBezTo>
                    <a:pt x="32832" y="3843"/>
                    <a:pt x="32665" y="3728"/>
                    <a:pt x="32496" y="3615"/>
                  </a:cubicBezTo>
                  <a:cubicBezTo>
                    <a:pt x="32450" y="3584"/>
                    <a:pt x="32403" y="3552"/>
                    <a:pt x="32360" y="3522"/>
                  </a:cubicBezTo>
                  <a:cubicBezTo>
                    <a:pt x="32269" y="3462"/>
                    <a:pt x="32181" y="3403"/>
                    <a:pt x="32103" y="3349"/>
                  </a:cubicBezTo>
                  <a:cubicBezTo>
                    <a:pt x="31747" y="3106"/>
                    <a:pt x="31278" y="2838"/>
                    <a:pt x="31142" y="2762"/>
                  </a:cubicBezTo>
                  <a:cubicBezTo>
                    <a:pt x="30750" y="2526"/>
                    <a:pt x="29857" y="2057"/>
                    <a:pt x="29024" y="1703"/>
                  </a:cubicBezTo>
                  <a:cubicBezTo>
                    <a:pt x="28859" y="1628"/>
                    <a:pt x="28668" y="1551"/>
                    <a:pt x="28474" y="1478"/>
                  </a:cubicBezTo>
                  <a:cubicBezTo>
                    <a:pt x="28268" y="1397"/>
                    <a:pt x="28036" y="1306"/>
                    <a:pt x="27820" y="1231"/>
                  </a:cubicBezTo>
                  <a:cubicBezTo>
                    <a:pt x="27618" y="1153"/>
                    <a:pt x="27234" y="1025"/>
                    <a:pt x="26772" y="886"/>
                  </a:cubicBezTo>
                  <a:cubicBezTo>
                    <a:pt x="26566" y="823"/>
                    <a:pt x="26356" y="763"/>
                    <a:pt x="26168" y="713"/>
                  </a:cubicBezTo>
                  <a:cubicBezTo>
                    <a:pt x="26160" y="711"/>
                    <a:pt x="26155" y="710"/>
                    <a:pt x="26147" y="708"/>
                  </a:cubicBezTo>
                  <a:cubicBezTo>
                    <a:pt x="25859" y="631"/>
                    <a:pt x="25560" y="556"/>
                    <a:pt x="25272" y="492"/>
                  </a:cubicBezTo>
                  <a:cubicBezTo>
                    <a:pt x="25122" y="460"/>
                    <a:pt x="24979" y="429"/>
                    <a:pt x="24851" y="404"/>
                  </a:cubicBezTo>
                  <a:cubicBezTo>
                    <a:pt x="24059" y="257"/>
                    <a:pt x="23428" y="160"/>
                    <a:pt x="22977" y="117"/>
                  </a:cubicBezTo>
                  <a:lnTo>
                    <a:pt x="22936" y="114"/>
                  </a:lnTo>
                  <a:cubicBezTo>
                    <a:pt x="22652" y="86"/>
                    <a:pt x="22321" y="55"/>
                    <a:pt x="22010" y="35"/>
                  </a:cubicBezTo>
                  <a:cubicBezTo>
                    <a:pt x="21685" y="9"/>
                    <a:pt x="21309" y="1"/>
                    <a:pt x="20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56" name="Google Shape;17356;p27"/>
          <p:cNvGrpSpPr/>
          <p:nvPr/>
        </p:nvGrpSpPr>
        <p:grpSpPr>
          <a:xfrm rot="10800000">
            <a:off x="-807786" y="4349120"/>
            <a:ext cx="1956206" cy="1956145"/>
            <a:chOff x="4048450" y="2435150"/>
            <a:chExt cx="810325" cy="810300"/>
          </a:xfrm>
        </p:grpSpPr>
        <p:sp>
          <p:nvSpPr>
            <p:cNvPr id="17357" name="Google Shape;17357;p27"/>
            <p:cNvSpPr/>
            <p:nvPr/>
          </p:nvSpPr>
          <p:spPr>
            <a:xfrm>
              <a:off x="4051600" y="2937900"/>
              <a:ext cx="2825" cy="5500"/>
            </a:xfrm>
            <a:custGeom>
              <a:avLst/>
              <a:gdLst/>
              <a:ahLst/>
              <a:cxnLst/>
              <a:rect l="l" t="t" r="r" b="b"/>
              <a:pathLst>
                <a:path w="113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74"/>
                    <a:pt x="35" y="146"/>
                    <a:pt x="55" y="220"/>
                  </a:cubicBezTo>
                  <a:cubicBezTo>
                    <a:pt x="89" y="199"/>
                    <a:pt x="113" y="161"/>
                    <a:pt x="113" y="118"/>
                  </a:cubicBezTo>
                  <a:cubicBezTo>
                    <a:pt x="111" y="56"/>
                    <a:pt x="61" y="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8" name="Google Shape;17358;p27"/>
            <p:cNvSpPr/>
            <p:nvPr/>
          </p:nvSpPr>
          <p:spPr>
            <a:xfrm>
              <a:off x="404845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9" name="Google Shape;17359;p27"/>
            <p:cNvSpPr/>
            <p:nvPr/>
          </p:nvSpPr>
          <p:spPr>
            <a:xfrm>
              <a:off x="4048475" y="287087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9" y="235"/>
                  </a:cubicBezTo>
                  <a:cubicBezTo>
                    <a:pt x="182" y="235"/>
                    <a:pt x="236" y="181"/>
                    <a:pt x="236" y="118"/>
                  </a:cubicBezTo>
                  <a:cubicBezTo>
                    <a:pt x="236" y="53"/>
                    <a:pt x="182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0" name="Google Shape;17360;p27"/>
            <p:cNvSpPr/>
            <p:nvPr/>
          </p:nvSpPr>
          <p:spPr>
            <a:xfrm>
              <a:off x="4048475" y="2837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9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5"/>
                    <a:pt x="18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1" name="Google Shape;17361;p27"/>
            <p:cNvSpPr/>
            <p:nvPr/>
          </p:nvSpPr>
          <p:spPr>
            <a:xfrm>
              <a:off x="4048475" y="28038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9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4"/>
                    <a:pt x="18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2" name="Google Shape;17362;p27"/>
            <p:cNvSpPr/>
            <p:nvPr/>
          </p:nvSpPr>
          <p:spPr>
            <a:xfrm>
              <a:off x="4048475" y="2770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9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4"/>
                    <a:pt x="18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3" name="Google Shape;17363;p27"/>
            <p:cNvSpPr/>
            <p:nvPr/>
          </p:nvSpPr>
          <p:spPr>
            <a:xfrm>
              <a:off x="4051525" y="2737225"/>
              <a:ext cx="2875" cy="5525"/>
            </a:xfrm>
            <a:custGeom>
              <a:avLst/>
              <a:gdLst/>
              <a:ahLst/>
              <a:cxnLst/>
              <a:rect l="l" t="t" r="r" b="b"/>
              <a:pathLst>
                <a:path w="115" h="221" extrusionOk="0">
                  <a:moveTo>
                    <a:pt x="57" y="1"/>
                  </a:moveTo>
                  <a:cubicBezTo>
                    <a:pt x="38" y="74"/>
                    <a:pt x="20" y="146"/>
                    <a:pt x="1" y="220"/>
                  </a:cubicBezTo>
                  <a:cubicBezTo>
                    <a:pt x="64" y="216"/>
                    <a:pt x="111" y="164"/>
                    <a:pt x="111" y="102"/>
                  </a:cubicBezTo>
                  <a:cubicBezTo>
                    <a:pt x="114" y="60"/>
                    <a:pt x="92" y="23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4" name="Google Shape;17364;p27"/>
            <p:cNvSpPr/>
            <p:nvPr/>
          </p:nvSpPr>
          <p:spPr>
            <a:xfrm>
              <a:off x="4350500" y="3239525"/>
              <a:ext cx="5500" cy="2825"/>
            </a:xfrm>
            <a:custGeom>
              <a:avLst/>
              <a:gdLst/>
              <a:ahLst/>
              <a:cxnLst/>
              <a:rect l="l" t="t" r="r" b="b"/>
              <a:pathLst>
                <a:path w="220" h="113" extrusionOk="0">
                  <a:moveTo>
                    <a:pt x="102" y="1"/>
                  </a:moveTo>
                  <a:cubicBezTo>
                    <a:pt x="59" y="1"/>
                    <a:pt x="22" y="23"/>
                    <a:pt x="0" y="58"/>
                  </a:cubicBezTo>
                  <a:cubicBezTo>
                    <a:pt x="74" y="76"/>
                    <a:pt x="146" y="95"/>
                    <a:pt x="219" y="113"/>
                  </a:cubicBezTo>
                  <a:cubicBezTo>
                    <a:pt x="216" y="51"/>
                    <a:pt x="165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5" name="Google Shape;17365;p27"/>
            <p:cNvSpPr/>
            <p:nvPr/>
          </p:nvSpPr>
          <p:spPr>
            <a:xfrm>
              <a:off x="4383575" y="32395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6" name="Google Shape;17366;p27"/>
            <p:cNvSpPr/>
            <p:nvPr/>
          </p:nvSpPr>
          <p:spPr>
            <a:xfrm>
              <a:off x="4417125" y="32395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7" name="Google Shape;17367;p27"/>
            <p:cNvSpPr/>
            <p:nvPr/>
          </p:nvSpPr>
          <p:spPr>
            <a:xfrm>
              <a:off x="4450625" y="32395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8" name="Google Shape;17368;p27"/>
            <p:cNvSpPr/>
            <p:nvPr/>
          </p:nvSpPr>
          <p:spPr>
            <a:xfrm>
              <a:off x="4484150" y="32395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9" name="Google Shape;17369;p27"/>
            <p:cNvSpPr/>
            <p:nvPr/>
          </p:nvSpPr>
          <p:spPr>
            <a:xfrm>
              <a:off x="4517700" y="32395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0" name="Google Shape;17370;p27"/>
            <p:cNvSpPr/>
            <p:nvPr/>
          </p:nvSpPr>
          <p:spPr>
            <a:xfrm>
              <a:off x="4551200" y="3239525"/>
              <a:ext cx="5500" cy="2800"/>
            </a:xfrm>
            <a:custGeom>
              <a:avLst/>
              <a:gdLst/>
              <a:ahLst/>
              <a:cxnLst/>
              <a:rect l="l" t="t" r="r" b="b"/>
              <a:pathLst>
                <a:path w="220" h="112" extrusionOk="0">
                  <a:moveTo>
                    <a:pt x="118" y="1"/>
                  </a:moveTo>
                  <a:cubicBezTo>
                    <a:pt x="55" y="1"/>
                    <a:pt x="3" y="51"/>
                    <a:pt x="0" y="111"/>
                  </a:cubicBezTo>
                  <a:cubicBezTo>
                    <a:pt x="74" y="92"/>
                    <a:pt x="146" y="76"/>
                    <a:pt x="219" y="55"/>
                  </a:cubicBezTo>
                  <a:cubicBezTo>
                    <a:pt x="197" y="23"/>
                    <a:pt x="16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1" name="Google Shape;17371;p27"/>
            <p:cNvSpPr/>
            <p:nvPr/>
          </p:nvSpPr>
          <p:spPr>
            <a:xfrm>
              <a:off x="42831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2" name="Google Shape;17372;p27"/>
            <p:cNvSpPr/>
            <p:nvPr/>
          </p:nvSpPr>
          <p:spPr>
            <a:xfrm>
              <a:off x="43166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3" name="Google Shape;17373;p27"/>
            <p:cNvSpPr/>
            <p:nvPr/>
          </p:nvSpPr>
          <p:spPr>
            <a:xfrm>
              <a:off x="43501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2" y="234"/>
                    <a:pt x="235" y="181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4" name="Google Shape;17374;p27"/>
            <p:cNvSpPr/>
            <p:nvPr/>
          </p:nvSpPr>
          <p:spPr>
            <a:xfrm>
              <a:off x="4383575" y="3206050"/>
              <a:ext cx="5925" cy="5850"/>
            </a:xfrm>
            <a:custGeom>
              <a:avLst/>
              <a:gdLst/>
              <a:ahLst/>
              <a:cxnLst/>
              <a:rect l="l" t="t" r="r" b="b"/>
              <a:pathLst>
                <a:path w="237" h="234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9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5" name="Google Shape;17375;p27"/>
            <p:cNvSpPr/>
            <p:nvPr/>
          </p:nvSpPr>
          <p:spPr>
            <a:xfrm>
              <a:off x="4417125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6" name="Google Shape;17376;p27"/>
            <p:cNvSpPr/>
            <p:nvPr/>
          </p:nvSpPr>
          <p:spPr>
            <a:xfrm>
              <a:off x="4450625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7" name="Google Shape;17377;p27"/>
            <p:cNvSpPr/>
            <p:nvPr/>
          </p:nvSpPr>
          <p:spPr>
            <a:xfrm>
              <a:off x="4484150" y="3206050"/>
              <a:ext cx="5925" cy="5850"/>
            </a:xfrm>
            <a:custGeom>
              <a:avLst/>
              <a:gdLst/>
              <a:ahLst/>
              <a:cxnLst/>
              <a:rect l="l" t="t" r="r" b="b"/>
              <a:pathLst>
                <a:path w="237" h="234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8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8" name="Google Shape;17378;p27"/>
            <p:cNvSpPr/>
            <p:nvPr/>
          </p:nvSpPr>
          <p:spPr>
            <a:xfrm>
              <a:off x="45177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9" name="Google Shape;17379;p27"/>
            <p:cNvSpPr/>
            <p:nvPr/>
          </p:nvSpPr>
          <p:spPr>
            <a:xfrm>
              <a:off x="45512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0" name="Google Shape;17380;p27"/>
            <p:cNvSpPr/>
            <p:nvPr/>
          </p:nvSpPr>
          <p:spPr>
            <a:xfrm>
              <a:off x="45847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1" name="Google Shape;17381;p27"/>
            <p:cNvSpPr/>
            <p:nvPr/>
          </p:nvSpPr>
          <p:spPr>
            <a:xfrm>
              <a:off x="46182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2" name="Google Shape;17382;p27"/>
            <p:cNvSpPr/>
            <p:nvPr/>
          </p:nvSpPr>
          <p:spPr>
            <a:xfrm>
              <a:off x="42160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3" name="Google Shape;17383;p27"/>
            <p:cNvSpPr/>
            <p:nvPr/>
          </p:nvSpPr>
          <p:spPr>
            <a:xfrm>
              <a:off x="424955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4" name="Google Shape;17384;p27"/>
            <p:cNvSpPr/>
            <p:nvPr/>
          </p:nvSpPr>
          <p:spPr>
            <a:xfrm>
              <a:off x="42831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5" name="Google Shape;17385;p27"/>
            <p:cNvSpPr/>
            <p:nvPr/>
          </p:nvSpPr>
          <p:spPr>
            <a:xfrm>
              <a:off x="43166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6" name="Google Shape;17386;p27"/>
            <p:cNvSpPr/>
            <p:nvPr/>
          </p:nvSpPr>
          <p:spPr>
            <a:xfrm>
              <a:off x="43501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7" name="Google Shape;17387;p27"/>
            <p:cNvSpPr/>
            <p:nvPr/>
          </p:nvSpPr>
          <p:spPr>
            <a:xfrm>
              <a:off x="4383575" y="3172500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8" name="Google Shape;17388;p27"/>
            <p:cNvSpPr/>
            <p:nvPr/>
          </p:nvSpPr>
          <p:spPr>
            <a:xfrm>
              <a:off x="44171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9" name="Google Shape;17389;p27"/>
            <p:cNvSpPr/>
            <p:nvPr/>
          </p:nvSpPr>
          <p:spPr>
            <a:xfrm>
              <a:off x="44506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0" name="Google Shape;17390;p27"/>
            <p:cNvSpPr/>
            <p:nvPr/>
          </p:nvSpPr>
          <p:spPr>
            <a:xfrm>
              <a:off x="4484150" y="31725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1" name="Google Shape;17391;p27"/>
            <p:cNvSpPr/>
            <p:nvPr/>
          </p:nvSpPr>
          <p:spPr>
            <a:xfrm>
              <a:off x="45177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2" name="Google Shape;17392;p27"/>
            <p:cNvSpPr/>
            <p:nvPr/>
          </p:nvSpPr>
          <p:spPr>
            <a:xfrm>
              <a:off x="45512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3" name="Google Shape;17393;p27"/>
            <p:cNvSpPr/>
            <p:nvPr/>
          </p:nvSpPr>
          <p:spPr>
            <a:xfrm>
              <a:off x="45847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4" name="Google Shape;17394;p27"/>
            <p:cNvSpPr/>
            <p:nvPr/>
          </p:nvSpPr>
          <p:spPr>
            <a:xfrm>
              <a:off x="4618200" y="3172500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5" name="Google Shape;17395;p27"/>
            <p:cNvSpPr/>
            <p:nvPr/>
          </p:nvSpPr>
          <p:spPr>
            <a:xfrm>
              <a:off x="46517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6" name="Google Shape;17396;p27"/>
            <p:cNvSpPr/>
            <p:nvPr/>
          </p:nvSpPr>
          <p:spPr>
            <a:xfrm>
              <a:off x="46852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7" name="Google Shape;17397;p27"/>
            <p:cNvSpPr/>
            <p:nvPr/>
          </p:nvSpPr>
          <p:spPr>
            <a:xfrm>
              <a:off x="41825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8" name="Google Shape;17398;p27"/>
            <p:cNvSpPr/>
            <p:nvPr/>
          </p:nvSpPr>
          <p:spPr>
            <a:xfrm>
              <a:off x="42160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9" name="Google Shape;17399;p27"/>
            <p:cNvSpPr/>
            <p:nvPr/>
          </p:nvSpPr>
          <p:spPr>
            <a:xfrm>
              <a:off x="424955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0" name="Google Shape;17400;p27"/>
            <p:cNvSpPr/>
            <p:nvPr/>
          </p:nvSpPr>
          <p:spPr>
            <a:xfrm>
              <a:off x="42831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2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1" name="Google Shape;17401;p27"/>
            <p:cNvSpPr/>
            <p:nvPr/>
          </p:nvSpPr>
          <p:spPr>
            <a:xfrm>
              <a:off x="43166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2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2" name="Google Shape;17402;p27"/>
            <p:cNvSpPr/>
            <p:nvPr/>
          </p:nvSpPr>
          <p:spPr>
            <a:xfrm>
              <a:off x="43501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3" name="Google Shape;17403;p27"/>
            <p:cNvSpPr/>
            <p:nvPr/>
          </p:nvSpPr>
          <p:spPr>
            <a:xfrm>
              <a:off x="4383575" y="3139000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2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4" name="Google Shape;17404;p27"/>
            <p:cNvSpPr/>
            <p:nvPr/>
          </p:nvSpPr>
          <p:spPr>
            <a:xfrm>
              <a:off x="44171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5" name="Google Shape;17405;p27"/>
            <p:cNvSpPr/>
            <p:nvPr/>
          </p:nvSpPr>
          <p:spPr>
            <a:xfrm>
              <a:off x="44506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6" name="Google Shape;17406;p27"/>
            <p:cNvSpPr/>
            <p:nvPr/>
          </p:nvSpPr>
          <p:spPr>
            <a:xfrm>
              <a:off x="4484150" y="31390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7" name="Google Shape;17407;p27"/>
            <p:cNvSpPr/>
            <p:nvPr/>
          </p:nvSpPr>
          <p:spPr>
            <a:xfrm>
              <a:off x="45177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2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8" name="Google Shape;17408;p27"/>
            <p:cNvSpPr/>
            <p:nvPr/>
          </p:nvSpPr>
          <p:spPr>
            <a:xfrm>
              <a:off x="45512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9" name="Google Shape;17409;p27"/>
            <p:cNvSpPr/>
            <p:nvPr/>
          </p:nvSpPr>
          <p:spPr>
            <a:xfrm>
              <a:off x="45847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0" name="Google Shape;17410;p27"/>
            <p:cNvSpPr/>
            <p:nvPr/>
          </p:nvSpPr>
          <p:spPr>
            <a:xfrm>
              <a:off x="4618200" y="3139000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1" name="Google Shape;17411;p27"/>
            <p:cNvSpPr/>
            <p:nvPr/>
          </p:nvSpPr>
          <p:spPr>
            <a:xfrm>
              <a:off x="46517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2" name="Google Shape;17412;p27"/>
            <p:cNvSpPr/>
            <p:nvPr/>
          </p:nvSpPr>
          <p:spPr>
            <a:xfrm>
              <a:off x="46852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3" name="Google Shape;17413;p27"/>
            <p:cNvSpPr/>
            <p:nvPr/>
          </p:nvSpPr>
          <p:spPr>
            <a:xfrm>
              <a:off x="4718775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2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4" name="Google Shape;17414;p27"/>
            <p:cNvSpPr/>
            <p:nvPr/>
          </p:nvSpPr>
          <p:spPr>
            <a:xfrm>
              <a:off x="4148975" y="31055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4" y="1"/>
                    <a:pt x="1" y="54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5" name="Google Shape;17415;p27"/>
            <p:cNvSpPr/>
            <p:nvPr/>
          </p:nvSpPr>
          <p:spPr>
            <a:xfrm>
              <a:off x="4182525" y="3105475"/>
              <a:ext cx="5875" cy="5875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4" y="181"/>
                    <a:pt x="234" y="118"/>
                  </a:cubicBezTo>
                  <a:cubicBezTo>
                    <a:pt x="234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6" name="Google Shape;17416;p27"/>
            <p:cNvSpPr/>
            <p:nvPr/>
          </p:nvSpPr>
          <p:spPr>
            <a:xfrm>
              <a:off x="4216025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7" name="Google Shape;17417;p27"/>
            <p:cNvSpPr/>
            <p:nvPr/>
          </p:nvSpPr>
          <p:spPr>
            <a:xfrm>
              <a:off x="424955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8" name="Google Shape;17418;p27"/>
            <p:cNvSpPr/>
            <p:nvPr/>
          </p:nvSpPr>
          <p:spPr>
            <a:xfrm>
              <a:off x="42831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9" name="Google Shape;17419;p27"/>
            <p:cNvSpPr/>
            <p:nvPr/>
          </p:nvSpPr>
          <p:spPr>
            <a:xfrm>
              <a:off x="43166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0" name="Google Shape;17420;p27"/>
            <p:cNvSpPr/>
            <p:nvPr/>
          </p:nvSpPr>
          <p:spPr>
            <a:xfrm>
              <a:off x="43501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2" y="234"/>
                    <a:pt x="235" y="181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1" name="Google Shape;17421;p27"/>
            <p:cNvSpPr/>
            <p:nvPr/>
          </p:nvSpPr>
          <p:spPr>
            <a:xfrm>
              <a:off x="4383575" y="310547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9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2" name="Google Shape;17422;p27"/>
            <p:cNvSpPr/>
            <p:nvPr/>
          </p:nvSpPr>
          <p:spPr>
            <a:xfrm>
              <a:off x="4417125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3" name="Google Shape;17423;p27"/>
            <p:cNvSpPr/>
            <p:nvPr/>
          </p:nvSpPr>
          <p:spPr>
            <a:xfrm>
              <a:off x="4450625" y="3105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3" y="1"/>
                    <a:pt x="0" y="54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4" name="Google Shape;17424;p27"/>
            <p:cNvSpPr/>
            <p:nvPr/>
          </p:nvSpPr>
          <p:spPr>
            <a:xfrm>
              <a:off x="4484150" y="310547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8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5" name="Google Shape;17425;p27"/>
            <p:cNvSpPr/>
            <p:nvPr/>
          </p:nvSpPr>
          <p:spPr>
            <a:xfrm>
              <a:off x="45177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6" name="Google Shape;17426;p27"/>
            <p:cNvSpPr/>
            <p:nvPr/>
          </p:nvSpPr>
          <p:spPr>
            <a:xfrm>
              <a:off x="4551200" y="3105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3" y="1"/>
                    <a:pt x="0" y="54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7" name="Google Shape;17427;p27"/>
            <p:cNvSpPr/>
            <p:nvPr/>
          </p:nvSpPr>
          <p:spPr>
            <a:xfrm>
              <a:off x="45847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8" name="Google Shape;17428;p27"/>
            <p:cNvSpPr/>
            <p:nvPr/>
          </p:nvSpPr>
          <p:spPr>
            <a:xfrm>
              <a:off x="46182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9" name="Google Shape;17429;p27"/>
            <p:cNvSpPr/>
            <p:nvPr/>
          </p:nvSpPr>
          <p:spPr>
            <a:xfrm>
              <a:off x="4651725" y="3105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3"/>
                    <a:pt x="52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0" name="Google Shape;17430;p27"/>
            <p:cNvSpPr/>
            <p:nvPr/>
          </p:nvSpPr>
          <p:spPr>
            <a:xfrm>
              <a:off x="4685225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4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1" name="Google Shape;17431;p27"/>
            <p:cNvSpPr/>
            <p:nvPr/>
          </p:nvSpPr>
          <p:spPr>
            <a:xfrm>
              <a:off x="4718775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1"/>
                    <a:pt x="54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2" name="Google Shape;17432;p27"/>
            <p:cNvSpPr/>
            <p:nvPr/>
          </p:nvSpPr>
          <p:spPr>
            <a:xfrm>
              <a:off x="4752250" y="3105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20" y="1"/>
                  </a:moveTo>
                  <a:cubicBezTo>
                    <a:pt x="54" y="1"/>
                    <a:pt x="1" y="54"/>
                    <a:pt x="1" y="118"/>
                  </a:cubicBezTo>
                  <a:cubicBezTo>
                    <a:pt x="1" y="183"/>
                    <a:pt x="54" y="236"/>
                    <a:pt x="120" y="236"/>
                  </a:cubicBezTo>
                  <a:cubicBezTo>
                    <a:pt x="185" y="236"/>
                    <a:pt x="238" y="183"/>
                    <a:pt x="238" y="118"/>
                  </a:cubicBezTo>
                  <a:cubicBezTo>
                    <a:pt x="238" y="54"/>
                    <a:pt x="18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3" name="Google Shape;17433;p27"/>
            <p:cNvSpPr/>
            <p:nvPr/>
          </p:nvSpPr>
          <p:spPr>
            <a:xfrm>
              <a:off x="4115475" y="3071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4" name="Google Shape;17434;p27"/>
            <p:cNvSpPr/>
            <p:nvPr/>
          </p:nvSpPr>
          <p:spPr>
            <a:xfrm>
              <a:off x="4148975" y="3071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5" name="Google Shape;17435;p27"/>
            <p:cNvSpPr/>
            <p:nvPr/>
          </p:nvSpPr>
          <p:spPr>
            <a:xfrm>
              <a:off x="4182525" y="3071925"/>
              <a:ext cx="5875" cy="5925"/>
            </a:xfrm>
            <a:custGeom>
              <a:avLst/>
              <a:gdLst/>
              <a:ahLst/>
              <a:cxnLst/>
              <a:rect l="l" t="t" r="r" b="b"/>
              <a:pathLst>
                <a:path w="235" h="237" extrusionOk="0">
                  <a:moveTo>
                    <a:pt x="118" y="1"/>
                  </a:moveTo>
                  <a:cubicBezTo>
                    <a:pt x="50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6" name="Google Shape;17436;p27"/>
            <p:cNvSpPr/>
            <p:nvPr/>
          </p:nvSpPr>
          <p:spPr>
            <a:xfrm>
              <a:off x="42160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7" name="Google Shape;17437;p27"/>
            <p:cNvSpPr/>
            <p:nvPr/>
          </p:nvSpPr>
          <p:spPr>
            <a:xfrm>
              <a:off x="424955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8" name="Google Shape;17438;p27"/>
            <p:cNvSpPr/>
            <p:nvPr/>
          </p:nvSpPr>
          <p:spPr>
            <a:xfrm>
              <a:off x="42831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9" name="Google Shape;17439;p27"/>
            <p:cNvSpPr/>
            <p:nvPr/>
          </p:nvSpPr>
          <p:spPr>
            <a:xfrm>
              <a:off x="43166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0" name="Google Shape;17440;p27"/>
            <p:cNvSpPr/>
            <p:nvPr/>
          </p:nvSpPr>
          <p:spPr>
            <a:xfrm>
              <a:off x="43501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1" name="Google Shape;17441;p27"/>
            <p:cNvSpPr/>
            <p:nvPr/>
          </p:nvSpPr>
          <p:spPr>
            <a:xfrm>
              <a:off x="4383575" y="3071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9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2" name="Google Shape;17442;p27"/>
            <p:cNvSpPr/>
            <p:nvPr/>
          </p:nvSpPr>
          <p:spPr>
            <a:xfrm>
              <a:off x="44171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3" name="Google Shape;17443;p27"/>
            <p:cNvSpPr/>
            <p:nvPr/>
          </p:nvSpPr>
          <p:spPr>
            <a:xfrm>
              <a:off x="44506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4" name="Google Shape;17444;p27"/>
            <p:cNvSpPr/>
            <p:nvPr/>
          </p:nvSpPr>
          <p:spPr>
            <a:xfrm>
              <a:off x="4484150" y="3071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5" name="Google Shape;17445;p27"/>
            <p:cNvSpPr/>
            <p:nvPr/>
          </p:nvSpPr>
          <p:spPr>
            <a:xfrm>
              <a:off x="45177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6" name="Google Shape;17446;p27"/>
            <p:cNvSpPr/>
            <p:nvPr/>
          </p:nvSpPr>
          <p:spPr>
            <a:xfrm>
              <a:off x="45512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7" name="Google Shape;17447;p27"/>
            <p:cNvSpPr/>
            <p:nvPr/>
          </p:nvSpPr>
          <p:spPr>
            <a:xfrm>
              <a:off x="45847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8" name="Google Shape;17448;p27"/>
            <p:cNvSpPr/>
            <p:nvPr/>
          </p:nvSpPr>
          <p:spPr>
            <a:xfrm>
              <a:off x="46182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9" name="Google Shape;17449;p27"/>
            <p:cNvSpPr/>
            <p:nvPr/>
          </p:nvSpPr>
          <p:spPr>
            <a:xfrm>
              <a:off x="46517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0" name="Google Shape;17450;p27"/>
            <p:cNvSpPr/>
            <p:nvPr/>
          </p:nvSpPr>
          <p:spPr>
            <a:xfrm>
              <a:off x="46852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1" name="Google Shape;17451;p27"/>
            <p:cNvSpPr/>
            <p:nvPr/>
          </p:nvSpPr>
          <p:spPr>
            <a:xfrm>
              <a:off x="471877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5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2" name="Google Shape;17452;p27"/>
            <p:cNvSpPr/>
            <p:nvPr/>
          </p:nvSpPr>
          <p:spPr>
            <a:xfrm>
              <a:off x="47523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3" name="Google Shape;17453;p27"/>
            <p:cNvSpPr/>
            <p:nvPr/>
          </p:nvSpPr>
          <p:spPr>
            <a:xfrm>
              <a:off x="47858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4" name="Google Shape;17454;p27"/>
            <p:cNvSpPr/>
            <p:nvPr/>
          </p:nvSpPr>
          <p:spPr>
            <a:xfrm>
              <a:off x="4115475" y="3038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5" name="Google Shape;17455;p27"/>
            <p:cNvSpPr/>
            <p:nvPr/>
          </p:nvSpPr>
          <p:spPr>
            <a:xfrm>
              <a:off x="4148975" y="30384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6" name="Google Shape;17456;p27"/>
            <p:cNvSpPr/>
            <p:nvPr/>
          </p:nvSpPr>
          <p:spPr>
            <a:xfrm>
              <a:off x="41825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7" name="Google Shape;17457;p27"/>
            <p:cNvSpPr/>
            <p:nvPr/>
          </p:nvSpPr>
          <p:spPr>
            <a:xfrm>
              <a:off x="42160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8" name="Google Shape;17458;p27"/>
            <p:cNvSpPr/>
            <p:nvPr/>
          </p:nvSpPr>
          <p:spPr>
            <a:xfrm>
              <a:off x="424955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9" name="Google Shape;17459;p27"/>
            <p:cNvSpPr/>
            <p:nvPr/>
          </p:nvSpPr>
          <p:spPr>
            <a:xfrm>
              <a:off x="42831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0" name="Google Shape;17460;p27"/>
            <p:cNvSpPr/>
            <p:nvPr/>
          </p:nvSpPr>
          <p:spPr>
            <a:xfrm>
              <a:off x="43166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1" name="Google Shape;17461;p27"/>
            <p:cNvSpPr/>
            <p:nvPr/>
          </p:nvSpPr>
          <p:spPr>
            <a:xfrm>
              <a:off x="43501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2" name="Google Shape;17462;p27"/>
            <p:cNvSpPr/>
            <p:nvPr/>
          </p:nvSpPr>
          <p:spPr>
            <a:xfrm>
              <a:off x="4383575" y="30384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3" name="Google Shape;17463;p27"/>
            <p:cNvSpPr/>
            <p:nvPr/>
          </p:nvSpPr>
          <p:spPr>
            <a:xfrm>
              <a:off x="44171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4" name="Google Shape;17464;p27"/>
            <p:cNvSpPr/>
            <p:nvPr/>
          </p:nvSpPr>
          <p:spPr>
            <a:xfrm>
              <a:off x="44506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5" name="Google Shape;17465;p27"/>
            <p:cNvSpPr/>
            <p:nvPr/>
          </p:nvSpPr>
          <p:spPr>
            <a:xfrm>
              <a:off x="4484150" y="3038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6" name="Google Shape;17466;p27"/>
            <p:cNvSpPr/>
            <p:nvPr/>
          </p:nvSpPr>
          <p:spPr>
            <a:xfrm>
              <a:off x="45177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7" name="Google Shape;17467;p27"/>
            <p:cNvSpPr/>
            <p:nvPr/>
          </p:nvSpPr>
          <p:spPr>
            <a:xfrm>
              <a:off x="45512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8" name="Google Shape;17468;p27"/>
            <p:cNvSpPr/>
            <p:nvPr/>
          </p:nvSpPr>
          <p:spPr>
            <a:xfrm>
              <a:off x="45847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9" name="Google Shape;17469;p27"/>
            <p:cNvSpPr/>
            <p:nvPr/>
          </p:nvSpPr>
          <p:spPr>
            <a:xfrm>
              <a:off x="4618200" y="3038425"/>
              <a:ext cx="5975" cy="5925"/>
            </a:xfrm>
            <a:custGeom>
              <a:avLst/>
              <a:gdLst/>
              <a:ahLst/>
              <a:cxnLst/>
              <a:rect l="l" t="t" r="r" b="b"/>
              <a:pathLst>
                <a:path w="239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0" name="Google Shape;17470;p27"/>
            <p:cNvSpPr/>
            <p:nvPr/>
          </p:nvSpPr>
          <p:spPr>
            <a:xfrm>
              <a:off x="46517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1" name="Google Shape;17471;p27"/>
            <p:cNvSpPr/>
            <p:nvPr/>
          </p:nvSpPr>
          <p:spPr>
            <a:xfrm>
              <a:off x="46852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2" name="Google Shape;17472;p27"/>
            <p:cNvSpPr/>
            <p:nvPr/>
          </p:nvSpPr>
          <p:spPr>
            <a:xfrm>
              <a:off x="4718775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3" name="Google Shape;17473;p27"/>
            <p:cNvSpPr/>
            <p:nvPr/>
          </p:nvSpPr>
          <p:spPr>
            <a:xfrm>
              <a:off x="47523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4" name="Google Shape;17474;p27"/>
            <p:cNvSpPr/>
            <p:nvPr/>
          </p:nvSpPr>
          <p:spPr>
            <a:xfrm>
              <a:off x="47858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5" name="Google Shape;17475;p27"/>
            <p:cNvSpPr/>
            <p:nvPr/>
          </p:nvSpPr>
          <p:spPr>
            <a:xfrm>
              <a:off x="4081975" y="3004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6" name="Google Shape;17476;p27"/>
            <p:cNvSpPr/>
            <p:nvPr/>
          </p:nvSpPr>
          <p:spPr>
            <a:xfrm>
              <a:off x="4115475" y="3004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7" name="Google Shape;17477;p27"/>
            <p:cNvSpPr/>
            <p:nvPr/>
          </p:nvSpPr>
          <p:spPr>
            <a:xfrm>
              <a:off x="4148975" y="30049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8" name="Google Shape;17478;p27"/>
            <p:cNvSpPr/>
            <p:nvPr/>
          </p:nvSpPr>
          <p:spPr>
            <a:xfrm>
              <a:off x="41825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9" name="Google Shape;17479;p27"/>
            <p:cNvSpPr/>
            <p:nvPr/>
          </p:nvSpPr>
          <p:spPr>
            <a:xfrm>
              <a:off x="42160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0" name="Google Shape;17480;p27"/>
            <p:cNvSpPr/>
            <p:nvPr/>
          </p:nvSpPr>
          <p:spPr>
            <a:xfrm>
              <a:off x="424955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1" name="Google Shape;17481;p27"/>
            <p:cNvSpPr/>
            <p:nvPr/>
          </p:nvSpPr>
          <p:spPr>
            <a:xfrm>
              <a:off x="42831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2" name="Google Shape;17482;p27"/>
            <p:cNvSpPr/>
            <p:nvPr/>
          </p:nvSpPr>
          <p:spPr>
            <a:xfrm>
              <a:off x="43166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3" name="Google Shape;17483;p27"/>
            <p:cNvSpPr/>
            <p:nvPr/>
          </p:nvSpPr>
          <p:spPr>
            <a:xfrm>
              <a:off x="43501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4" name="Google Shape;17484;p27"/>
            <p:cNvSpPr/>
            <p:nvPr/>
          </p:nvSpPr>
          <p:spPr>
            <a:xfrm>
              <a:off x="4383575" y="30049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5" name="Google Shape;17485;p27"/>
            <p:cNvSpPr/>
            <p:nvPr/>
          </p:nvSpPr>
          <p:spPr>
            <a:xfrm>
              <a:off x="44171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6" name="Google Shape;17486;p27"/>
            <p:cNvSpPr/>
            <p:nvPr/>
          </p:nvSpPr>
          <p:spPr>
            <a:xfrm>
              <a:off x="44506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7" name="Google Shape;17487;p27"/>
            <p:cNvSpPr/>
            <p:nvPr/>
          </p:nvSpPr>
          <p:spPr>
            <a:xfrm>
              <a:off x="4484150" y="3004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8" name="Google Shape;17488;p27"/>
            <p:cNvSpPr/>
            <p:nvPr/>
          </p:nvSpPr>
          <p:spPr>
            <a:xfrm>
              <a:off x="45177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9" name="Google Shape;17489;p27"/>
            <p:cNvSpPr/>
            <p:nvPr/>
          </p:nvSpPr>
          <p:spPr>
            <a:xfrm>
              <a:off x="45512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0" name="Google Shape;17490;p27"/>
            <p:cNvSpPr/>
            <p:nvPr/>
          </p:nvSpPr>
          <p:spPr>
            <a:xfrm>
              <a:off x="45847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1" name="Google Shape;17491;p27"/>
            <p:cNvSpPr/>
            <p:nvPr/>
          </p:nvSpPr>
          <p:spPr>
            <a:xfrm>
              <a:off x="4618200" y="3004925"/>
              <a:ext cx="5975" cy="5925"/>
            </a:xfrm>
            <a:custGeom>
              <a:avLst/>
              <a:gdLst/>
              <a:ahLst/>
              <a:cxnLst/>
              <a:rect l="l" t="t" r="r" b="b"/>
              <a:pathLst>
                <a:path w="239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2" name="Google Shape;17492;p27"/>
            <p:cNvSpPr/>
            <p:nvPr/>
          </p:nvSpPr>
          <p:spPr>
            <a:xfrm>
              <a:off x="46517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3" name="Google Shape;17493;p27"/>
            <p:cNvSpPr/>
            <p:nvPr/>
          </p:nvSpPr>
          <p:spPr>
            <a:xfrm>
              <a:off x="46852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4" name="Google Shape;17494;p27"/>
            <p:cNvSpPr/>
            <p:nvPr/>
          </p:nvSpPr>
          <p:spPr>
            <a:xfrm>
              <a:off x="4718775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5" name="Google Shape;17495;p27"/>
            <p:cNvSpPr/>
            <p:nvPr/>
          </p:nvSpPr>
          <p:spPr>
            <a:xfrm>
              <a:off x="47523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6" name="Google Shape;17496;p27"/>
            <p:cNvSpPr/>
            <p:nvPr/>
          </p:nvSpPr>
          <p:spPr>
            <a:xfrm>
              <a:off x="47858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7" name="Google Shape;17497;p27"/>
            <p:cNvSpPr/>
            <p:nvPr/>
          </p:nvSpPr>
          <p:spPr>
            <a:xfrm>
              <a:off x="4819300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8" name="Google Shape;17498;p27"/>
            <p:cNvSpPr/>
            <p:nvPr/>
          </p:nvSpPr>
          <p:spPr>
            <a:xfrm>
              <a:off x="4081975" y="2971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4" y="236"/>
                    <a:pt x="119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9" name="Google Shape;17499;p27"/>
            <p:cNvSpPr/>
            <p:nvPr/>
          </p:nvSpPr>
          <p:spPr>
            <a:xfrm>
              <a:off x="4115475" y="2971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0" name="Google Shape;17500;p27"/>
            <p:cNvSpPr/>
            <p:nvPr/>
          </p:nvSpPr>
          <p:spPr>
            <a:xfrm>
              <a:off x="4148975" y="29714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1" name="Google Shape;17501;p27"/>
            <p:cNvSpPr/>
            <p:nvPr/>
          </p:nvSpPr>
          <p:spPr>
            <a:xfrm>
              <a:off x="41825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0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4" y="182"/>
                    <a:pt x="234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2" name="Google Shape;17502;p27"/>
            <p:cNvSpPr/>
            <p:nvPr/>
          </p:nvSpPr>
          <p:spPr>
            <a:xfrm>
              <a:off x="42160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3" name="Google Shape;17503;p27"/>
            <p:cNvSpPr/>
            <p:nvPr/>
          </p:nvSpPr>
          <p:spPr>
            <a:xfrm>
              <a:off x="424955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4" name="Google Shape;17504;p27"/>
            <p:cNvSpPr/>
            <p:nvPr/>
          </p:nvSpPr>
          <p:spPr>
            <a:xfrm>
              <a:off x="42831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2"/>
                    <a:pt x="235" y="119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5" name="Google Shape;17505;p27"/>
            <p:cNvSpPr/>
            <p:nvPr/>
          </p:nvSpPr>
          <p:spPr>
            <a:xfrm>
              <a:off x="43166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2"/>
                    <a:pt x="235" y="119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6" name="Google Shape;17506;p27"/>
            <p:cNvSpPr/>
            <p:nvPr/>
          </p:nvSpPr>
          <p:spPr>
            <a:xfrm>
              <a:off x="43501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2" y="236"/>
                    <a:pt x="235" y="182"/>
                    <a:pt x="235" y="119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7" name="Google Shape;17507;p27"/>
            <p:cNvSpPr/>
            <p:nvPr/>
          </p:nvSpPr>
          <p:spPr>
            <a:xfrm>
              <a:off x="4383575" y="29714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8" name="Google Shape;17508;p27"/>
            <p:cNvSpPr/>
            <p:nvPr/>
          </p:nvSpPr>
          <p:spPr>
            <a:xfrm>
              <a:off x="44171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9" name="Google Shape;17509;p27"/>
            <p:cNvSpPr/>
            <p:nvPr/>
          </p:nvSpPr>
          <p:spPr>
            <a:xfrm>
              <a:off x="44506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0" name="Google Shape;17510;p27"/>
            <p:cNvSpPr/>
            <p:nvPr/>
          </p:nvSpPr>
          <p:spPr>
            <a:xfrm>
              <a:off x="4484150" y="2971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1" name="Google Shape;17511;p27"/>
            <p:cNvSpPr/>
            <p:nvPr/>
          </p:nvSpPr>
          <p:spPr>
            <a:xfrm>
              <a:off x="45177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2" name="Google Shape;17512;p27"/>
            <p:cNvSpPr/>
            <p:nvPr/>
          </p:nvSpPr>
          <p:spPr>
            <a:xfrm>
              <a:off x="45512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3" name="Google Shape;17513;p27"/>
            <p:cNvSpPr/>
            <p:nvPr/>
          </p:nvSpPr>
          <p:spPr>
            <a:xfrm>
              <a:off x="45847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2"/>
                    <a:pt x="236" y="119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4" name="Google Shape;17514;p27"/>
            <p:cNvSpPr/>
            <p:nvPr/>
          </p:nvSpPr>
          <p:spPr>
            <a:xfrm>
              <a:off x="4618200" y="2971425"/>
              <a:ext cx="5975" cy="5925"/>
            </a:xfrm>
            <a:custGeom>
              <a:avLst/>
              <a:gdLst/>
              <a:ahLst/>
              <a:cxnLst/>
              <a:rect l="l" t="t" r="r" b="b"/>
              <a:pathLst>
                <a:path w="239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5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5" name="Google Shape;17515;p27"/>
            <p:cNvSpPr/>
            <p:nvPr/>
          </p:nvSpPr>
          <p:spPr>
            <a:xfrm>
              <a:off x="46517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2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6" name="Google Shape;17516;p27"/>
            <p:cNvSpPr/>
            <p:nvPr/>
          </p:nvSpPr>
          <p:spPr>
            <a:xfrm>
              <a:off x="46852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4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7" name="Google Shape;17517;p27"/>
            <p:cNvSpPr/>
            <p:nvPr/>
          </p:nvSpPr>
          <p:spPr>
            <a:xfrm>
              <a:off x="4718775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9"/>
                  </a:cubicBezTo>
                  <a:cubicBezTo>
                    <a:pt x="0" y="185"/>
                    <a:pt x="54" y="236"/>
                    <a:pt x="118" y="236"/>
                  </a:cubicBezTo>
                  <a:cubicBezTo>
                    <a:pt x="184" y="236"/>
                    <a:pt x="235" y="182"/>
                    <a:pt x="235" y="119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8" name="Google Shape;17518;p27"/>
            <p:cNvSpPr/>
            <p:nvPr/>
          </p:nvSpPr>
          <p:spPr>
            <a:xfrm>
              <a:off x="47523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9" name="Google Shape;17519;p27"/>
            <p:cNvSpPr/>
            <p:nvPr/>
          </p:nvSpPr>
          <p:spPr>
            <a:xfrm>
              <a:off x="47858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0" name="Google Shape;17520;p27"/>
            <p:cNvSpPr/>
            <p:nvPr/>
          </p:nvSpPr>
          <p:spPr>
            <a:xfrm>
              <a:off x="4819300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1" name="Google Shape;17521;p27"/>
            <p:cNvSpPr/>
            <p:nvPr/>
          </p:nvSpPr>
          <p:spPr>
            <a:xfrm>
              <a:off x="4081975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2" name="Google Shape;17522;p27"/>
            <p:cNvSpPr/>
            <p:nvPr/>
          </p:nvSpPr>
          <p:spPr>
            <a:xfrm>
              <a:off x="4115475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3" name="Google Shape;17523;p27"/>
            <p:cNvSpPr/>
            <p:nvPr/>
          </p:nvSpPr>
          <p:spPr>
            <a:xfrm>
              <a:off x="4148975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4" name="Google Shape;17524;p27"/>
            <p:cNvSpPr/>
            <p:nvPr/>
          </p:nvSpPr>
          <p:spPr>
            <a:xfrm>
              <a:off x="4182525" y="2937900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18" y="0"/>
                  </a:moveTo>
                  <a:cubicBezTo>
                    <a:pt x="50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5" name="Google Shape;17525;p27"/>
            <p:cNvSpPr/>
            <p:nvPr/>
          </p:nvSpPr>
          <p:spPr>
            <a:xfrm>
              <a:off x="42160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6" name="Google Shape;17526;p27"/>
            <p:cNvSpPr/>
            <p:nvPr/>
          </p:nvSpPr>
          <p:spPr>
            <a:xfrm>
              <a:off x="424955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7" name="Google Shape;17527;p27"/>
            <p:cNvSpPr/>
            <p:nvPr/>
          </p:nvSpPr>
          <p:spPr>
            <a:xfrm>
              <a:off x="42831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8" name="Google Shape;17528;p27"/>
            <p:cNvSpPr/>
            <p:nvPr/>
          </p:nvSpPr>
          <p:spPr>
            <a:xfrm>
              <a:off x="43166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9" name="Google Shape;17529;p27"/>
            <p:cNvSpPr/>
            <p:nvPr/>
          </p:nvSpPr>
          <p:spPr>
            <a:xfrm>
              <a:off x="43501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0" name="Google Shape;17530;p27"/>
            <p:cNvSpPr/>
            <p:nvPr/>
          </p:nvSpPr>
          <p:spPr>
            <a:xfrm>
              <a:off x="4383575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1" name="Google Shape;17531;p27"/>
            <p:cNvSpPr/>
            <p:nvPr/>
          </p:nvSpPr>
          <p:spPr>
            <a:xfrm>
              <a:off x="44171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2" name="Google Shape;17532;p27"/>
            <p:cNvSpPr/>
            <p:nvPr/>
          </p:nvSpPr>
          <p:spPr>
            <a:xfrm>
              <a:off x="44506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3" name="Google Shape;17533;p27"/>
            <p:cNvSpPr/>
            <p:nvPr/>
          </p:nvSpPr>
          <p:spPr>
            <a:xfrm>
              <a:off x="4484150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4" name="Google Shape;17534;p27"/>
            <p:cNvSpPr/>
            <p:nvPr/>
          </p:nvSpPr>
          <p:spPr>
            <a:xfrm>
              <a:off x="45177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5" name="Google Shape;17535;p27"/>
            <p:cNvSpPr/>
            <p:nvPr/>
          </p:nvSpPr>
          <p:spPr>
            <a:xfrm>
              <a:off x="45512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6" name="Google Shape;17536;p27"/>
            <p:cNvSpPr/>
            <p:nvPr/>
          </p:nvSpPr>
          <p:spPr>
            <a:xfrm>
              <a:off x="45847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7" name="Google Shape;17537;p27"/>
            <p:cNvSpPr/>
            <p:nvPr/>
          </p:nvSpPr>
          <p:spPr>
            <a:xfrm>
              <a:off x="46182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8" name="Google Shape;17538;p27"/>
            <p:cNvSpPr/>
            <p:nvPr/>
          </p:nvSpPr>
          <p:spPr>
            <a:xfrm>
              <a:off x="46517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9" name="Google Shape;17539;p27"/>
            <p:cNvSpPr/>
            <p:nvPr/>
          </p:nvSpPr>
          <p:spPr>
            <a:xfrm>
              <a:off x="46852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0" name="Google Shape;17540;p27"/>
            <p:cNvSpPr/>
            <p:nvPr/>
          </p:nvSpPr>
          <p:spPr>
            <a:xfrm>
              <a:off x="471877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1" name="Google Shape;17541;p27"/>
            <p:cNvSpPr/>
            <p:nvPr/>
          </p:nvSpPr>
          <p:spPr>
            <a:xfrm>
              <a:off x="47523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2" name="Google Shape;17542;p27"/>
            <p:cNvSpPr/>
            <p:nvPr/>
          </p:nvSpPr>
          <p:spPr>
            <a:xfrm>
              <a:off x="47858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3" name="Google Shape;17543;p27"/>
            <p:cNvSpPr/>
            <p:nvPr/>
          </p:nvSpPr>
          <p:spPr>
            <a:xfrm>
              <a:off x="48193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4" name="Google Shape;17544;p27"/>
            <p:cNvSpPr/>
            <p:nvPr/>
          </p:nvSpPr>
          <p:spPr>
            <a:xfrm>
              <a:off x="4852800" y="2937900"/>
              <a:ext cx="2850" cy="5500"/>
            </a:xfrm>
            <a:custGeom>
              <a:avLst/>
              <a:gdLst/>
              <a:ahLst/>
              <a:cxnLst/>
              <a:rect l="l" t="t" r="r" b="b"/>
              <a:pathLst>
                <a:path w="114" h="220" extrusionOk="0">
                  <a:moveTo>
                    <a:pt x="114" y="0"/>
                  </a:moveTo>
                  <a:lnTo>
                    <a:pt x="114" y="0"/>
                  </a:lnTo>
                  <a:cubicBezTo>
                    <a:pt x="50" y="5"/>
                    <a:pt x="0" y="56"/>
                    <a:pt x="0" y="118"/>
                  </a:cubicBezTo>
                  <a:cubicBezTo>
                    <a:pt x="0" y="161"/>
                    <a:pt x="22" y="198"/>
                    <a:pt x="58" y="220"/>
                  </a:cubicBezTo>
                  <a:cubicBezTo>
                    <a:pt x="77" y="148"/>
                    <a:pt x="94" y="74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5" name="Google Shape;17545;p27"/>
            <p:cNvSpPr/>
            <p:nvPr/>
          </p:nvSpPr>
          <p:spPr>
            <a:xfrm>
              <a:off x="4081975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6" name="Google Shape;17546;p27"/>
            <p:cNvSpPr/>
            <p:nvPr/>
          </p:nvSpPr>
          <p:spPr>
            <a:xfrm>
              <a:off x="4115475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7" name="Google Shape;17547;p27"/>
            <p:cNvSpPr/>
            <p:nvPr/>
          </p:nvSpPr>
          <p:spPr>
            <a:xfrm>
              <a:off x="4148975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4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8" name="Google Shape;17548;p27"/>
            <p:cNvSpPr/>
            <p:nvPr/>
          </p:nvSpPr>
          <p:spPr>
            <a:xfrm>
              <a:off x="4182525" y="2904400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9" name="Google Shape;17549;p27"/>
            <p:cNvSpPr/>
            <p:nvPr/>
          </p:nvSpPr>
          <p:spPr>
            <a:xfrm>
              <a:off x="42160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0" name="Google Shape;17550;p27"/>
            <p:cNvSpPr/>
            <p:nvPr/>
          </p:nvSpPr>
          <p:spPr>
            <a:xfrm>
              <a:off x="424955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1" name="Google Shape;17551;p27"/>
            <p:cNvSpPr/>
            <p:nvPr/>
          </p:nvSpPr>
          <p:spPr>
            <a:xfrm>
              <a:off x="42831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2" name="Google Shape;17552;p27"/>
            <p:cNvSpPr/>
            <p:nvPr/>
          </p:nvSpPr>
          <p:spPr>
            <a:xfrm>
              <a:off x="43166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3" name="Google Shape;17553;p27"/>
            <p:cNvSpPr/>
            <p:nvPr/>
          </p:nvSpPr>
          <p:spPr>
            <a:xfrm>
              <a:off x="43501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4" name="Google Shape;17554;p27"/>
            <p:cNvSpPr/>
            <p:nvPr/>
          </p:nvSpPr>
          <p:spPr>
            <a:xfrm>
              <a:off x="4383575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5" name="Google Shape;17555;p27"/>
            <p:cNvSpPr/>
            <p:nvPr/>
          </p:nvSpPr>
          <p:spPr>
            <a:xfrm>
              <a:off x="44171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6" name="Google Shape;17556;p27"/>
            <p:cNvSpPr/>
            <p:nvPr/>
          </p:nvSpPr>
          <p:spPr>
            <a:xfrm>
              <a:off x="44506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7" name="Google Shape;17557;p27"/>
            <p:cNvSpPr/>
            <p:nvPr/>
          </p:nvSpPr>
          <p:spPr>
            <a:xfrm>
              <a:off x="4484150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8" name="Google Shape;17558;p27"/>
            <p:cNvSpPr/>
            <p:nvPr/>
          </p:nvSpPr>
          <p:spPr>
            <a:xfrm>
              <a:off x="45177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9" name="Google Shape;17559;p27"/>
            <p:cNvSpPr/>
            <p:nvPr/>
          </p:nvSpPr>
          <p:spPr>
            <a:xfrm>
              <a:off x="45512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0" name="Google Shape;17560;p27"/>
            <p:cNvSpPr/>
            <p:nvPr/>
          </p:nvSpPr>
          <p:spPr>
            <a:xfrm>
              <a:off x="45847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1" name="Google Shape;17561;p27"/>
            <p:cNvSpPr/>
            <p:nvPr/>
          </p:nvSpPr>
          <p:spPr>
            <a:xfrm>
              <a:off x="46182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2" name="Google Shape;17562;p27"/>
            <p:cNvSpPr/>
            <p:nvPr/>
          </p:nvSpPr>
          <p:spPr>
            <a:xfrm>
              <a:off x="46517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2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3" name="Google Shape;17563;p27"/>
            <p:cNvSpPr/>
            <p:nvPr/>
          </p:nvSpPr>
          <p:spPr>
            <a:xfrm>
              <a:off x="46852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4" name="Google Shape;17564;p27"/>
            <p:cNvSpPr/>
            <p:nvPr/>
          </p:nvSpPr>
          <p:spPr>
            <a:xfrm>
              <a:off x="471877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5" name="Google Shape;17565;p27"/>
            <p:cNvSpPr/>
            <p:nvPr/>
          </p:nvSpPr>
          <p:spPr>
            <a:xfrm>
              <a:off x="4752250" y="29044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20" y="0"/>
                  </a:moveTo>
                  <a:cubicBezTo>
                    <a:pt x="54" y="0"/>
                    <a:pt x="1" y="53"/>
                    <a:pt x="1" y="118"/>
                  </a:cubicBezTo>
                  <a:cubicBezTo>
                    <a:pt x="1" y="183"/>
                    <a:pt x="54" y="236"/>
                    <a:pt x="120" y="236"/>
                  </a:cubicBezTo>
                  <a:cubicBezTo>
                    <a:pt x="185" y="236"/>
                    <a:pt x="238" y="183"/>
                    <a:pt x="238" y="118"/>
                  </a:cubicBezTo>
                  <a:cubicBezTo>
                    <a:pt x="238" y="53"/>
                    <a:pt x="185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6" name="Google Shape;17566;p27"/>
            <p:cNvSpPr/>
            <p:nvPr/>
          </p:nvSpPr>
          <p:spPr>
            <a:xfrm>
              <a:off x="47858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7" name="Google Shape;17567;p27"/>
            <p:cNvSpPr/>
            <p:nvPr/>
          </p:nvSpPr>
          <p:spPr>
            <a:xfrm>
              <a:off x="48193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8" name="Google Shape;17568;p27"/>
            <p:cNvSpPr/>
            <p:nvPr/>
          </p:nvSpPr>
          <p:spPr>
            <a:xfrm>
              <a:off x="48528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9" name="Google Shape;17569;p27"/>
            <p:cNvSpPr/>
            <p:nvPr/>
          </p:nvSpPr>
          <p:spPr>
            <a:xfrm>
              <a:off x="4081975" y="287087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9" y="235"/>
                  </a:cubicBezTo>
                  <a:cubicBezTo>
                    <a:pt x="185" y="235"/>
                    <a:pt x="236" y="181"/>
                    <a:pt x="236" y="118"/>
                  </a:cubicBezTo>
                  <a:cubicBezTo>
                    <a:pt x="236" y="53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0" name="Google Shape;17570;p27"/>
            <p:cNvSpPr/>
            <p:nvPr/>
          </p:nvSpPr>
          <p:spPr>
            <a:xfrm>
              <a:off x="4115475" y="287087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1" name="Google Shape;17571;p27"/>
            <p:cNvSpPr/>
            <p:nvPr/>
          </p:nvSpPr>
          <p:spPr>
            <a:xfrm>
              <a:off x="4148975" y="287087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8" y="235"/>
                  </a:cubicBezTo>
                  <a:cubicBezTo>
                    <a:pt x="185" y="235"/>
                    <a:pt x="236" y="181"/>
                    <a:pt x="236" y="118"/>
                  </a:cubicBezTo>
                  <a:cubicBezTo>
                    <a:pt x="239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2" name="Google Shape;17572;p27"/>
            <p:cNvSpPr/>
            <p:nvPr/>
          </p:nvSpPr>
          <p:spPr>
            <a:xfrm>
              <a:off x="41825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4" y="181"/>
                    <a:pt x="234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3" name="Google Shape;17573;p27"/>
            <p:cNvSpPr/>
            <p:nvPr/>
          </p:nvSpPr>
          <p:spPr>
            <a:xfrm>
              <a:off x="42160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4" name="Google Shape;17574;p27"/>
            <p:cNvSpPr/>
            <p:nvPr/>
          </p:nvSpPr>
          <p:spPr>
            <a:xfrm>
              <a:off x="424955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5" name="Google Shape;17575;p27"/>
            <p:cNvSpPr/>
            <p:nvPr/>
          </p:nvSpPr>
          <p:spPr>
            <a:xfrm>
              <a:off x="42831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5" y="181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6" name="Google Shape;17576;p27"/>
            <p:cNvSpPr/>
            <p:nvPr/>
          </p:nvSpPr>
          <p:spPr>
            <a:xfrm>
              <a:off x="43166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7" name="Google Shape;17577;p27"/>
            <p:cNvSpPr/>
            <p:nvPr/>
          </p:nvSpPr>
          <p:spPr>
            <a:xfrm>
              <a:off x="43501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2" y="235"/>
                    <a:pt x="235" y="181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8" name="Google Shape;17578;p27"/>
            <p:cNvSpPr/>
            <p:nvPr/>
          </p:nvSpPr>
          <p:spPr>
            <a:xfrm>
              <a:off x="4383575" y="287087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9" y="235"/>
                  </a:cubicBezTo>
                  <a:cubicBezTo>
                    <a:pt x="185" y="235"/>
                    <a:pt x="236" y="181"/>
                    <a:pt x="236" y="118"/>
                  </a:cubicBezTo>
                  <a:cubicBezTo>
                    <a:pt x="239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9" name="Google Shape;17579;p27"/>
            <p:cNvSpPr/>
            <p:nvPr/>
          </p:nvSpPr>
          <p:spPr>
            <a:xfrm>
              <a:off x="44171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0" name="Google Shape;17580;p27"/>
            <p:cNvSpPr/>
            <p:nvPr/>
          </p:nvSpPr>
          <p:spPr>
            <a:xfrm>
              <a:off x="44506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1" name="Google Shape;17581;p27"/>
            <p:cNvSpPr/>
            <p:nvPr/>
          </p:nvSpPr>
          <p:spPr>
            <a:xfrm>
              <a:off x="4484150" y="287087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8" y="235"/>
                  </a:cubicBezTo>
                  <a:cubicBezTo>
                    <a:pt x="185" y="235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2" name="Google Shape;17582;p27"/>
            <p:cNvSpPr/>
            <p:nvPr/>
          </p:nvSpPr>
          <p:spPr>
            <a:xfrm>
              <a:off x="45177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1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3" name="Google Shape;17583;p27"/>
            <p:cNvSpPr/>
            <p:nvPr/>
          </p:nvSpPr>
          <p:spPr>
            <a:xfrm>
              <a:off x="45512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4" name="Google Shape;17584;p27"/>
            <p:cNvSpPr/>
            <p:nvPr/>
          </p:nvSpPr>
          <p:spPr>
            <a:xfrm>
              <a:off x="45847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5" name="Google Shape;17585;p27"/>
            <p:cNvSpPr/>
            <p:nvPr/>
          </p:nvSpPr>
          <p:spPr>
            <a:xfrm>
              <a:off x="4618200" y="287087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8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6" name="Google Shape;17586;p27"/>
            <p:cNvSpPr/>
            <p:nvPr/>
          </p:nvSpPr>
          <p:spPr>
            <a:xfrm>
              <a:off x="46517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8" y="235"/>
                  </a:cubicBezTo>
                  <a:cubicBezTo>
                    <a:pt x="182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7" name="Google Shape;17587;p27"/>
            <p:cNvSpPr/>
            <p:nvPr/>
          </p:nvSpPr>
          <p:spPr>
            <a:xfrm>
              <a:off x="46852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8" y="235"/>
                  </a:cubicBezTo>
                  <a:cubicBezTo>
                    <a:pt x="184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8" name="Google Shape;17588;p27"/>
            <p:cNvSpPr/>
            <p:nvPr/>
          </p:nvSpPr>
          <p:spPr>
            <a:xfrm>
              <a:off x="4718775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4" y="235"/>
                    <a:pt x="118" y="235"/>
                  </a:cubicBezTo>
                  <a:cubicBezTo>
                    <a:pt x="184" y="235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9" name="Google Shape;17589;p27"/>
            <p:cNvSpPr/>
            <p:nvPr/>
          </p:nvSpPr>
          <p:spPr>
            <a:xfrm>
              <a:off x="47523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1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0" name="Google Shape;17590;p27"/>
            <p:cNvSpPr/>
            <p:nvPr/>
          </p:nvSpPr>
          <p:spPr>
            <a:xfrm>
              <a:off x="47858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1" name="Google Shape;17591;p27"/>
            <p:cNvSpPr/>
            <p:nvPr/>
          </p:nvSpPr>
          <p:spPr>
            <a:xfrm>
              <a:off x="4819300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2" name="Google Shape;17592;p27"/>
            <p:cNvSpPr/>
            <p:nvPr/>
          </p:nvSpPr>
          <p:spPr>
            <a:xfrm>
              <a:off x="4852800" y="287087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5"/>
                    <a:pt x="118" y="235"/>
                  </a:cubicBezTo>
                  <a:cubicBezTo>
                    <a:pt x="184" y="235"/>
                    <a:pt x="236" y="181"/>
                    <a:pt x="236" y="118"/>
                  </a:cubicBezTo>
                  <a:cubicBezTo>
                    <a:pt x="239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3" name="Google Shape;17593;p27"/>
            <p:cNvSpPr/>
            <p:nvPr/>
          </p:nvSpPr>
          <p:spPr>
            <a:xfrm>
              <a:off x="4081975" y="2837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4" name="Google Shape;17594;p27"/>
            <p:cNvSpPr/>
            <p:nvPr/>
          </p:nvSpPr>
          <p:spPr>
            <a:xfrm>
              <a:off x="4115475" y="2837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5" name="Google Shape;17595;p27"/>
            <p:cNvSpPr/>
            <p:nvPr/>
          </p:nvSpPr>
          <p:spPr>
            <a:xfrm>
              <a:off x="4148975" y="28373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6" name="Google Shape;17596;p27"/>
            <p:cNvSpPr/>
            <p:nvPr/>
          </p:nvSpPr>
          <p:spPr>
            <a:xfrm>
              <a:off x="41825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7" name="Google Shape;17597;p27"/>
            <p:cNvSpPr/>
            <p:nvPr/>
          </p:nvSpPr>
          <p:spPr>
            <a:xfrm>
              <a:off x="42160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8" name="Google Shape;17598;p27"/>
            <p:cNvSpPr/>
            <p:nvPr/>
          </p:nvSpPr>
          <p:spPr>
            <a:xfrm>
              <a:off x="424955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9" name="Google Shape;17599;p27"/>
            <p:cNvSpPr/>
            <p:nvPr/>
          </p:nvSpPr>
          <p:spPr>
            <a:xfrm>
              <a:off x="42831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0" name="Google Shape;17600;p27"/>
            <p:cNvSpPr/>
            <p:nvPr/>
          </p:nvSpPr>
          <p:spPr>
            <a:xfrm>
              <a:off x="43166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1" name="Google Shape;17601;p27"/>
            <p:cNvSpPr/>
            <p:nvPr/>
          </p:nvSpPr>
          <p:spPr>
            <a:xfrm>
              <a:off x="43501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2" name="Google Shape;17602;p27"/>
            <p:cNvSpPr/>
            <p:nvPr/>
          </p:nvSpPr>
          <p:spPr>
            <a:xfrm>
              <a:off x="4383575" y="28373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3" name="Google Shape;17603;p27"/>
            <p:cNvSpPr/>
            <p:nvPr/>
          </p:nvSpPr>
          <p:spPr>
            <a:xfrm>
              <a:off x="44171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4" name="Google Shape;17604;p27"/>
            <p:cNvSpPr/>
            <p:nvPr/>
          </p:nvSpPr>
          <p:spPr>
            <a:xfrm>
              <a:off x="44506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5" name="Google Shape;17605;p27"/>
            <p:cNvSpPr/>
            <p:nvPr/>
          </p:nvSpPr>
          <p:spPr>
            <a:xfrm>
              <a:off x="4484150" y="2837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6" name="Google Shape;17606;p27"/>
            <p:cNvSpPr/>
            <p:nvPr/>
          </p:nvSpPr>
          <p:spPr>
            <a:xfrm>
              <a:off x="45177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7" name="Google Shape;17607;p27"/>
            <p:cNvSpPr/>
            <p:nvPr/>
          </p:nvSpPr>
          <p:spPr>
            <a:xfrm>
              <a:off x="45512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8" name="Google Shape;17608;p27"/>
            <p:cNvSpPr/>
            <p:nvPr/>
          </p:nvSpPr>
          <p:spPr>
            <a:xfrm>
              <a:off x="45847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9" name="Google Shape;17609;p27"/>
            <p:cNvSpPr/>
            <p:nvPr/>
          </p:nvSpPr>
          <p:spPr>
            <a:xfrm>
              <a:off x="4618200" y="28373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0" name="Google Shape;17610;p27"/>
            <p:cNvSpPr/>
            <p:nvPr/>
          </p:nvSpPr>
          <p:spPr>
            <a:xfrm>
              <a:off x="46517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1" name="Google Shape;17611;p27"/>
            <p:cNvSpPr/>
            <p:nvPr/>
          </p:nvSpPr>
          <p:spPr>
            <a:xfrm>
              <a:off x="46852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2" name="Google Shape;17612;p27"/>
            <p:cNvSpPr/>
            <p:nvPr/>
          </p:nvSpPr>
          <p:spPr>
            <a:xfrm>
              <a:off x="4718775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3" name="Google Shape;17613;p27"/>
            <p:cNvSpPr/>
            <p:nvPr/>
          </p:nvSpPr>
          <p:spPr>
            <a:xfrm>
              <a:off x="47523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4" name="Google Shape;17614;p27"/>
            <p:cNvSpPr/>
            <p:nvPr/>
          </p:nvSpPr>
          <p:spPr>
            <a:xfrm>
              <a:off x="47858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5" name="Google Shape;17615;p27"/>
            <p:cNvSpPr/>
            <p:nvPr/>
          </p:nvSpPr>
          <p:spPr>
            <a:xfrm>
              <a:off x="4819300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6" name="Google Shape;17616;p27"/>
            <p:cNvSpPr/>
            <p:nvPr/>
          </p:nvSpPr>
          <p:spPr>
            <a:xfrm>
              <a:off x="4852800" y="28373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9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7" name="Google Shape;17617;p27"/>
            <p:cNvSpPr/>
            <p:nvPr/>
          </p:nvSpPr>
          <p:spPr>
            <a:xfrm>
              <a:off x="4081975" y="28038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8" name="Google Shape;17618;p27"/>
            <p:cNvSpPr/>
            <p:nvPr/>
          </p:nvSpPr>
          <p:spPr>
            <a:xfrm>
              <a:off x="4115475" y="28038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9" name="Google Shape;17619;p27"/>
            <p:cNvSpPr/>
            <p:nvPr/>
          </p:nvSpPr>
          <p:spPr>
            <a:xfrm>
              <a:off x="4148975" y="28038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0" name="Google Shape;17620;p27"/>
            <p:cNvSpPr/>
            <p:nvPr/>
          </p:nvSpPr>
          <p:spPr>
            <a:xfrm>
              <a:off x="41825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1" name="Google Shape;17621;p27"/>
            <p:cNvSpPr/>
            <p:nvPr/>
          </p:nvSpPr>
          <p:spPr>
            <a:xfrm>
              <a:off x="42160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2" name="Google Shape;17622;p27"/>
            <p:cNvSpPr/>
            <p:nvPr/>
          </p:nvSpPr>
          <p:spPr>
            <a:xfrm>
              <a:off x="424955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3" name="Google Shape;17623;p27"/>
            <p:cNvSpPr/>
            <p:nvPr/>
          </p:nvSpPr>
          <p:spPr>
            <a:xfrm>
              <a:off x="42831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4" name="Google Shape;17624;p27"/>
            <p:cNvSpPr/>
            <p:nvPr/>
          </p:nvSpPr>
          <p:spPr>
            <a:xfrm>
              <a:off x="43166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5" name="Google Shape;17625;p27"/>
            <p:cNvSpPr/>
            <p:nvPr/>
          </p:nvSpPr>
          <p:spPr>
            <a:xfrm>
              <a:off x="43501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6" name="Google Shape;17626;p27"/>
            <p:cNvSpPr/>
            <p:nvPr/>
          </p:nvSpPr>
          <p:spPr>
            <a:xfrm>
              <a:off x="4383575" y="28038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7" name="Google Shape;17627;p27"/>
            <p:cNvSpPr/>
            <p:nvPr/>
          </p:nvSpPr>
          <p:spPr>
            <a:xfrm>
              <a:off x="44171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8" name="Google Shape;17628;p27"/>
            <p:cNvSpPr/>
            <p:nvPr/>
          </p:nvSpPr>
          <p:spPr>
            <a:xfrm>
              <a:off x="44506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9" name="Google Shape;17629;p27"/>
            <p:cNvSpPr/>
            <p:nvPr/>
          </p:nvSpPr>
          <p:spPr>
            <a:xfrm>
              <a:off x="4484150" y="28038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0" name="Google Shape;17630;p27"/>
            <p:cNvSpPr/>
            <p:nvPr/>
          </p:nvSpPr>
          <p:spPr>
            <a:xfrm>
              <a:off x="45177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1" name="Google Shape;17631;p27"/>
            <p:cNvSpPr/>
            <p:nvPr/>
          </p:nvSpPr>
          <p:spPr>
            <a:xfrm>
              <a:off x="45512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2" name="Google Shape;17632;p27"/>
            <p:cNvSpPr/>
            <p:nvPr/>
          </p:nvSpPr>
          <p:spPr>
            <a:xfrm>
              <a:off x="45847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3" name="Google Shape;17633;p27"/>
            <p:cNvSpPr/>
            <p:nvPr/>
          </p:nvSpPr>
          <p:spPr>
            <a:xfrm>
              <a:off x="4618200" y="28038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4" name="Google Shape;17634;p27"/>
            <p:cNvSpPr/>
            <p:nvPr/>
          </p:nvSpPr>
          <p:spPr>
            <a:xfrm>
              <a:off x="46517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5" name="Google Shape;17635;p27"/>
            <p:cNvSpPr/>
            <p:nvPr/>
          </p:nvSpPr>
          <p:spPr>
            <a:xfrm>
              <a:off x="46852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6" name="Google Shape;17636;p27"/>
            <p:cNvSpPr/>
            <p:nvPr/>
          </p:nvSpPr>
          <p:spPr>
            <a:xfrm>
              <a:off x="4718775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7" name="Google Shape;17637;p27"/>
            <p:cNvSpPr/>
            <p:nvPr/>
          </p:nvSpPr>
          <p:spPr>
            <a:xfrm>
              <a:off x="47523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8" name="Google Shape;17638;p27"/>
            <p:cNvSpPr/>
            <p:nvPr/>
          </p:nvSpPr>
          <p:spPr>
            <a:xfrm>
              <a:off x="47858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9" name="Google Shape;17639;p27"/>
            <p:cNvSpPr/>
            <p:nvPr/>
          </p:nvSpPr>
          <p:spPr>
            <a:xfrm>
              <a:off x="4819300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0" name="Google Shape;17640;p27"/>
            <p:cNvSpPr/>
            <p:nvPr/>
          </p:nvSpPr>
          <p:spPr>
            <a:xfrm>
              <a:off x="4852800" y="28038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9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1" name="Google Shape;17641;p27"/>
            <p:cNvSpPr/>
            <p:nvPr/>
          </p:nvSpPr>
          <p:spPr>
            <a:xfrm>
              <a:off x="4081975" y="2770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2" name="Google Shape;17642;p27"/>
            <p:cNvSpPr/>
            <p:nvPr/>
          </p:nvSpPr>
          <p:spPr>
            <a:xfrm>
              <a:off x="4115475" y="2770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3" name="Google Shape;17643;p27"/>
            <p:cNvSpPr/>
            <p:nvPr/>
          </p:nvSpPr>
          <p:spPr>
            <a:xfrm>
              <a:off x="4148975" y="27703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4" name="Google Shape;17644;p27"/>
            <p:cNvSpPr/>
            <p:nvPr/>
          </p:nvSpPr>
          <p:spPr>
            <a:xfrm>
              <a:off x="41825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5" name="Google Shape;17645;p27"/>
            <p:cNvSpPr/>
            <p:nvPr/>
          </p:nvSpPr>
          <p:spPr>
            <a:xfrm>
              <a:off x="42160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6" name="Google Shape;17646;p27"/>
            <p:cNvSpPr/>
            <p:nvPr/>
          </p:nvSpPr>
          <p:spPr>
            <a:xfrm>
              <a:off x="424955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7" name="Google Shape;17647;p27"/>
            <p:cNvSpPr/>
            <p:nvPr/>
          </p:nvSpPr>
          <p:spPr>
            <a:xfrm>
              <a:off x="42831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8" name="Google Shape;17648;p27"/>
            <p:cNvSpPr/>
            <p:nvPr/>
          </p:nvSpPr>
          <p:spPr>
            <a:xfrm>
              <a:off x="43166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9" name="Google Shape;17649;p27"/>
            <p:cNvSpPr/>
            <p:nvPr/>
          </p:nvSpPr>
          <p:spPr>
            <a:xfrm>
              <a:off x="43501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0" name="Google Shape;17650;p27"/>
            <p:cNvSpPr/>
            <p:nvPr/>
          </p:nvSpPr>
          <p:spPr>
            <a:xfrm>
              <a:off x="4383575" y="27703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1" name="Google Shape;17651;p27"/>
            <p:cNvSpPr/>
            <p:nvPr/>
          </p:nvSpPr>
          <p:spPr>
            <a:xfrm>
              <a:off x="44171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2" name="Google Shape;17652;p27"/>
            <p:cNvSpPr/>
            <p:nvPr/>
          </p:nvSpPr>
          <p:spPr>
            <a:xfrm>
              <a:off x="44506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3" name="Google Shape;17653;p27"/>
            <p:cNvSpPr/>
            <p:nvPr/>
          </p:nvSpPr>
          <p:spPr>
            <a:xfrm>
              <a:off x="4484150" y="2770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4" name="Google Shape;17654;p27"/>
            <p:cNvSpPr/>
            <p:nvPr/>
          </p:nvSpPr>
          <p:spPr>
            <a:xfrm>
              <a:off x="45177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5" name="Google Shape;17655;p27"/>
            <p:cNvSpPr/>
            <p:nvPr/>
          </p:nvSpPr>
          <p:spPr>
            <a:xfrm>
              <a:off x="45512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6" name="Google Shape;17656;p27"/>
            <p:cNvSpPr/>
            <p:nvPr/>
          </p:nvSpPr>
          <p:spPr>
            <a:xfrm>
              <a:off x="45847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7" name="Google Shape;17657;p27"/>
            <p:cNvSpPr/>
            <p:nvPr/>
          </p:nvSpPr>
          <p:spPr>
            <a:xfrm>
              <a:off x="4618200" y="27703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8" name="Google Shape;17658;p27"/>
            <p:cNvSpPr/>
            <p:nvPr/>
          </p:nvSpPr>
          <p:spPr>
            <a:xfrm>
              <a:off x="46517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9" name="Google Shape;17659;p27"/>
            <p:cNvSpPr/>
            <p:nvPr/>
          </p:nvSpPr>
          <p:spPr>
            <a:xfrm>
              <a:off x="46852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0" name="Google Shape;17660;p27"/>
            <p:cNvSpPr/>
            <p:nvPr/>
          </p:nvSpPr>
          <p:spPr>
            <a:xfrm>
              <a:off x="4718775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1" name="Google Shape;17661;p27"/>
            <p:cNvSpPr/>
            <p:nvPr/>
          </p:nvSpPr>
          <p:spPr>
            <a:xfrm>
              <a:off x="47523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2" name="Google Shape;17662;p27"/>
            <p:cNvSpPr/>
            <p:nvPr/>
          </p:nvSpPr>
          <p:spPr>
            <a:xfrm>
              <a:off x="47858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3" name="Google Shape;17663;p27"/>
            <p:cNvSpPr/>
            <p:nvPr/>
          </p:nvSpPr>
          <p:spPr>
            <a:xfrm>
              <a:off x="4819300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4" name="Google Shape;17664;p27"/>
            <p:cNvSpPr/>
            <p:nvPr/>
          </p:nvSpPr>
          <p:spPr>
            <a:xfrm>
              <a:off x="4852800" y="27703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5" y="235"/>
                    <a:pt x="118" y="235"/>
                  </a:cubicBezTo>
                  <a:cubicBezTo>
                    <a:pt x="184" y="235"/>
                    <a:pt x="236" y="183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5" name="Google Shape;17665;p27"/>
            <p:cNvSpPr/>
            <p:nvPr/>
          </p:nvSpPr>
          <p:spPr>
            <a:xfrm>
              <a:off x="4081975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9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4" y="235"/>
                    <a:pt x="119" y="235"/>
                  </a:cubicBezTo>
                  <a:cubicBezTo>
                    <a:pt x="185" y="235"/>
                    <a:pt x="236" y="182"/>
                    <a:pt x="236" y="117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6" name="Google Shape;17666;p27"/>
            <p:cNvSpPr/>
            <p:nvPr/>
          </p:nvSpPr>
          <p:spPr>
            <a:xfrm>
              <a:off x="4115475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4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7" name="Google Shape;17667;p27"/>
            <p:cNvSpPr/>
            <p:nvPr/>
          </p:nvSpPr>
          <p:spPr>
            <a:xfrm>
              <a:off x="4148975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5" y="235"/>
                    <a:pt x="118" y="235"/>
                  </a:cubicBezTo>
                  <a:cubicBezTo>
                    <a:pt x="185" y="235"/>
                    <a:pt x="236" y="182"/>
                    <a:pt x="236" y="117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8" name="Google Shape;17668;p27"/>
            <p:cNvSpPr/>
            <p:nvPr/>
          </p:nvSpPr>
          <p:spPr>
            <a:xfrm>
              <a:off x="4182525" y="2736825"/>
              <a:ext cx="5875" cy="5875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1"/>
                  </a:moveTo>
                  <a:cubicBezTo>
                    <a:pt x="50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4" y="182"/>
                    <a:pt x="234" y="117"/>
                  </a:cubicBezTo>
                  <a:cubicBezTo>
                    <a:pt x="234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9" name="Google Shape;17669;p27"/>
            <p:cNvSpPr/>
            <p:nvPr/>
          </p:nvSpPr>
          <p:spPr>
            <a:xfrm>
              <a:off x="42160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0" name="Google Shape;17670;p27"/>
            <p:cNvSpPr/>
            <p:nvPr/>
          </p:nvSpPr>
          <p:spPr>
            <a:xfrm>
              <a:off x="424955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5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1" name="Google Shape;17671;p27"/>
            <p:cNvSpPr/>
            <p:nvPr/>
          </p:nvSpPr>
          <p:spPr>
            <a:xfrm>
              <a:off x="42831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5" y="182"/>
                    <a:pt x="235" y="117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2" name="Google Shape;17672;p27"/>
            <p:cNvSpPr/>
            <p:nvPr/>
          </p:nvSpPr>
          <p:spPr>
            <a:xfrm>
              <a:off x="43166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5" y="182"/>
                    <a:pt x="235" y="117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3" name="Google Shape;17673;p27"/>
            <p:cNvSpPr/>
            <p:nvPr/>
          </p:nvSpPr>
          <p:spPr>
            <a:xfrm>
              <a:off x="43501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1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2" y="235"/>
                    <a:pt x="235" y="182"/>
                    <a:pt x="235" y="117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4" name="Google Shape;17674;p27"/>
            <p:cNvSpPr/>
            <p:nvPr/>
          </p:nvSpPr>
          <p:spPr>
            <a:xfrm>
              <a:off x="4383575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9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5" y="235"/>
                    <a:pt x="119" y="235"/>
                  </a:cubicBezTo>
                  <a:cubicBezTo>
                    <a:pt x="185" y="235"/>
                    <a:pt x="236" y="182"/>
                    <a:pt x="236" y="117"/>
                  </a:cubicBezTo>
                  <a:cubicBezTo>
                    <a:pt x="236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5" name="Google Shape;17675;p27"/>
            <p:cNvSpPr/>
            <p:nvPr/>
          </p:nvSpPr>
          <p:spPr>
            <a:xfrm>
              <a:off x="44171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6" name="Google Shape;17676;p27"/>
            <p:cNvSpPr/>
            <p:nvPr/>
          </p:nvSpPr>
          <p:spPr>
            <a:xfrm>
              <a:off x="44506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7" name="Google Shape;17677;p27"/>
            <p:cNvSpPr/>
            <p:nvPr/>
          </p:nvSpPr>
          <p:spPr>
            <a:xfrm>
              <a:off x="4484150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5" y="235"/>
                    <a:pt x="118" y="235"/>
                  </a:cubicBezTo>
                  <a:cubicBezTo>
                    <a:pt x="185" y="235"/>
                    <a:pt x="236" y="182"/>
                    <a:pt x="236" y="117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8" name="Google Shape;17678;p27"/>
            <p:cNvSpPr/>
            <p:nvPr/>
          </p:nvSpPr>
          <p:spPr>
            <a:xfrm>
              <a:off x="45177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7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9" name="Google Shape;17679;p27"/>
            <p:cNvSpPr/>
            <p:nvPr/>
          </p:nvSpPr>
          <p:spPr>
            <a:xfrm>
              <a:off x="45512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0" name="Google Shape;17680;p27"/>
            <p:cNvSpPr/>
            <p:nvPr/>
          </p:nvSpPr>
          <p:spPr>
            <a:xfrm>
              <a:off x="45847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1" name="Google Shape;17681;p27"/>
            <p:cNvSpPr/>
            <p:nvPr/>
          </p:nvSpPr>
          <p:spPr>
            <a:xfrm>
              <a:off x="46182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5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2" name="Google Shape;17682;p27"/>
            <p:cNvSpPr/>
            <p:nvPr/>
          </p:nvSpPr>
          <p:spPr>
            <a:xfrm>
              <a:off x="46517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4" y="235"/>
                    <a:pt x="118" y="235"/>
                  </a:cubicBezTo>
                  <a:cubicBezTo>
                    <a:pt x="182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3" name="Google Shape;17683;p27"/>
            <p:cNvSpPr/>
            <p:nvPr/>
          </p:nvSpPr>
          <p:spPr>
            <a:xfrm>
              <a:off x="46852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4" y="235"/>
                    <a:pt x="118" y="235"/>
                  </a:cubicBezTo>
                  <a:cubicBezTo>
                    <a:pt x="184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4" name="Google Shape;17684;p27"/>
            <p:cNvSpPr/>
            <p:nvPr/>
          </p:nvSpPr>
          <p:spPr>
            <a:xfrm>
              <a:off x="471877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1" y="1"/>
                    <a:pt x="0" y="54"/>
                    <a:pt x="0" y="117"/>
                  </a:cubicBezTo>
                  <a:cubicBezTo>
                    <a:pt x="0" y="182"/>
                    <a:pt x="54" y="235"/>
                    <a:pt x="118" y="235"/>
                  </a:cubicBezTo>
                  <a:cubicBezTo>
                    <a:pt x="184" y="235"/>
                    <a:pt x="235" y="182"/>
                    <a:pt x="235" y="117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5" name="Google Shape;17685;p27"/>
            <p:cNvSpPr/>
            <p:nvPr/>
          </p:nvSpPr>
          <p:spPr>
            <a:xfrm>
              <a:off x="47523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7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6" name="Google Shape;17686;p27"/>
            <p:cNvSpPr/>
            <p:nvPr/>
          </p:nvSpPr>
          <p:spPr>
            <a:xfrm>
              <a:off x="47858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7" name="Google Shape;17687;p27"/>
            <p:cNvSpPr/>
            <p:nvPr/>
          </p:nvSpPr>
          <p:spPr>
            <a:xfrm>
              <a:off x="48193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8" name="Google Shape;17688;p27"/>
            <p:cNvSpPr/>
            <p:nvPr/>
          </p:nvSpPr>
          <p:spPr>
            <a:xfrm>
              <a:off x="4852750" y="2737225"/>
              <a:ext cx="2825" cy="5525"/>
            </a:xfrm>
            <a:custGeom>
              <a:avLst/>
              <a:gdLst/>
              <a:ahLst/>
              <a:cxnLst/>
              <a:rect l="l" t="t" r="r" b="b"/>
              <a:pathLst>
                <a:path w="113" h="221" extrusionOk="0">
                  <a:moveTo>
                    <a:pt x="58" y="1"/>
                  </a:moveTo>
                  <a:cubicBezTo>
                    <a:pt x="24" y="21"/>
                    <a:pt x="1" y="60"/>
                    <a:pt x="1" y="102"/>
                  </a:cubicBezTo>
                  <a:cubicBezTo>
                    <a:pt x="2" y="164"/>
                    <a:pt x="52" y="216"/>
                    <a:pt x="113" y="220"/>
                  </a:cubicBezTo>
                  <a:cubicBezTo>
                    <a:pt x="95" y="146"/>
                    <a:pt x="79" y="74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9" name="Google Shape;17689;p27"/>
            <p:cNvSpPr/>
            <p:nvPr/>
          </p:nvSpPr>
          <p:spPr>
            <a:xfrm>
              <a:off x="4081975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0" name="Google Shape;17690;p27"/>
            <p:cNvSpPr/>
            <p:nvPr/>
          </p:nvSpPr>
          <p:spPr>
            <a:xfrm>
              <a:off x="4115475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1" name="Google Shape;17691;p27"/>
            <p:cNvSpPr/>
            <p:nvPr/>
          </p:nvSpPr>
          <p:spPr>
            <a:xfrm>
              <a:off x="4148975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4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2" name="Google Shape;17692;p27"/>
            <p:cNvSpPr/>
            <p:nvPr/>
          </p:nvSpPr>
          <p:spPr>
            <a:xfrm>
              <a:off x="4182525" y="2703300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18" y="0"/>
                  </a:moveTo>
                  <a:cubicBezTo>
                    <a:pt x="50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3" name="Google Shape;17693;p27"/>
            <p:cNvSpPr/>
            <p:nvPr/>
          </p:nvSpPr>
          <p:spPr>
            <a:xfrm>
              <a:off x="42160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4" name="Google Shape;17694;p27"/>
            <p:cNvSpPr/>
            <p:nvPr/>
          </p:nvSpPr>
          <p:spPr>
            <a:xfrm>
              <a:off x="424955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5" name="Google Shape;17695;p27"/>
            <p:cNvSpPr/>
            <p:nvPr/>
          </p:nvSpPr>
          <p:spPr>
            <a:xfrm>
              <a:off x="42831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6" name="Google Shape;17696;p27"/>
            <p:cNvSpPr/>
            <p:nvPr/>
          </p:nvSpPr>
          <p:spPr>
            <a:xfrm>
              <a:off x="43166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7" name="Google Shape;17697;p27"/>
            <p:cNvSpPr/>
            <p:nvPr/>
          </p:nvSpPr>
          <p:spPr>
            <a:xfrm>
              <a:off x="43501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8" name="Google Shape;17698;p27"/>
            <p:cNvSpPr/>
            <p:nvPr/>
          </p:nvSpPr>
          <p:spPr>
            <a:xfrm>
              <a:off x="4383575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9" name="Google Shape;17699;p27"/>
            <p:cNvSpPr/>
            <p:nvPr/>
          </p:nvSpPr>
          <p:spPr>
            <a:xfrm>
              <a:off x="44171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0" name="Google Shape;17700;p27"/>
            <p:cNvSpPr/>
            <p:nvPr/>
          </p:nvSpPr>
          <p:spPr>
            <a:xfrm>
              <a:off x="44506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1" name="Google Shape;17701;p27"/>
            <p:cNvSpPr/>
            <p:nvPr/>
          </p:nvSpPr>
          <p:spPr>
            <a:xfrm>
              <a:off x="4484150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2" name="Google Shape;17702;p27"/>
            <p:cNvSpPr/>
            <p:nvPr/>
          </p:nvSpPr>
          <p:spPr>
            <a:xfrm>
              <a:off x="45177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3" name="Google Shape;17703;p27"/>
            <p:cNvSpPr/>
            <p:nvPr/>
          </p:nvSpPr>
          <p:spPr>
            <a:xfrm>
              <a:off x="45512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4" name="Google Shape;17704;p27"/>
            <p:cNvSpPr/>
            <p:nvPr/>
          </p:nvSpPr>
          <p:spPr>
            <a:xfrm>
              <a:off x="45847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5" name="Google Shape;17705;p27"/>
            <p:cNvSpPr/>
            <p:nvPr/>
          </p:nvSpPr>
          <p:spPr>
            <a:xfrm>
              <a:off x="46182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6" name="Google Shape;17706;p27"/>
            <p:cNvSpPr/>
            <p:nvPr/>
          </p:nvSpPr>
          <p:spPr>
            <a:xfrm>
              <a:off x="46517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2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7" name="Google Shape;17707;p27"/>
            <p:cNvSpPr/>
            <p:nvPr/>
          </p:nvSpPr>
          <p:spPr>
            <a:xfrm>
              <a:off x="46852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8" name="Google Shape;17708;p27"/>
            <p:cNvSpPr/>
            <p:nvPr/>
          </p:nvSpPr>
          <p:spPr>
            <a:xfrm>
              <a:off x="471877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9" name="Google Shape;17709;p27"/>
            <p:cNvSpPr/>
            <p:nvPr/>
          </p:nvSpPr>
          <p:spPr>
            <a:xfrm>
              <a:off x="4752250" y="27033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20" y="0"/>
                  </a:moveTo>
                  <a:cubicBezTo>
                    <a:pt x="54" y="0"/>
                    <a:pt x="1" y="53"/>
                    <a:pt x="1" y="118"/>
                  </a:cubicBezTo>
                  <a:cubicBezTo>
                    <a:pt x="1" y="183"/>
                    <a:pt x="54" y="236"/>
                    <a:pt x="120" y="236"/>
                  </a:cubicBezTo>
                  <a:cubicBezTo>
                    <a:pt x="185" y="236"/>
                    <a:pt x="238" y="183"/>
                    <a:pt x="238" y="118"/>
                  </a:cubicBezTo>
                  <a:cubicBezTo>
                    <a:pt x="238" y="53"/>
                    <a:pt x="185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0" name="Google Shape;17710;p27"/>
            <p:cNvSpPr/>
            <p:nvPr/>
          </p:nvSpPr>
          <p:spPr>
            <a:xfrm>
              <a:off x="47858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1" name="Google Shape;17711;p27"/>
            <p:cNvSpPr/>
            <p:nvPr/>
          </p:nvSpPr>
          <p:spPr>
            <a:xfrm>
              <a:off x="48193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2" name="Google Shape;17712;p27"/>
            <p:cNvSpPr/>
            <p:nvPr/>
          </p:nvSpPr>
          <p:spPr>
            <a:xfrm>
              <a:off x="4081975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3" name="Google Shape;17713;p27"/>
            <p:cNvSpPr/>
            <p:nvPr/>
          </p:nvSpPr>
          <p:spPr>
            <a:xfrm>
              <a:off x="4115475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4" name="Google Shape;17714;p27"/>
            <p:cNvSpPr/>
            <p:nvPr/>
          </p:nvSpPr>
          <p:spPr>
            <a:xfrm>
              <a:off x="4148975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5" name="Google Shape;17715;p27"/>
            <p:cNvSpPr/>
            <p:nvPr/>
          </p:nvSpPr>
          <p:spPr>
            <a:xfrm>
              <a:off x="4182525" y="2669800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6" name="Google Shape;17716;p27"/>
            <p:cNvSpPr/>
            <p:nvPr/>
          </p:nvSpPr>
          <p:spPr>
            <a:xfrm>
              <a:off x="42160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7" name="Google Shape;17717;p27"/>
            <p:cNvSpPr/>
            <p:nvPr/>
          </p:nvSpPr>
          <p:spPr>
            <a:xfrm>
              <a:off x="424955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8" name="Google Shape;17718;p27"/>
            <p:cNvSpPr/>
            <p:nvPr/>
          </p:nvSpPr>
          <p:spPr>
            <a:xfrm>
              <a:off x="42831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9" name="Google Shape;17719;p27"/>
            <p:cNvSpPr/>
            <p:nvPr/>
          </p:nvSpPr>
          <p:spPr>
            <a:xfrm>
              <a:off x="43166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0" name="Google Shape;17720;p27"/>
            <p:cNvSpPr/>
            <p:nvPr/>
          </p:nvSpPr>
          <p:spPr>
            <a:xfrm>
              <a:off x="43501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1" name="Google Shape;17721;p27"/>
            <p:cNvSpPr/>
            <p:nvPr/>
          </p:nvSpPr>
          <p:spPr>
            <a:xfrm>
              <a:off x="4383575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2" name="Google Shape;17722;p27"/>
            <p:cNvSpPr/>
            <p:nvPr/>
          </p:nvSpPr>
          <p:spPr>
            <a:xfrm>
              <a:off x="44171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3" name="Google Shape;17723;p27"/>
            <p:cNvSpPr/>
            <p:nvPr/>
          </p:nvSpPr>
          <p:spPr>
            <a:xfrm>
              <a:off x="44506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4" name="Google Shape;17724;p27"/>
            <p:cNvSpPr/>
            <p:nvPr/>
          </p:nvSpPr>
          <p:spPr>
            <a:xfrm>
              <a:off x="4484150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5" name="Google Shape;17725;p27"/>
            <p:cNvSpPr/>
            <p:nvPr/>
          </p:nvSpPr>
          <p:spPr>
            <a:xfrm>
              <a:off x="45177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6" name="Google Shape;17726;p27"/>
            <p:cNvSpPr/>
            <p:nvPr/>
          </p:nvSpPr>
          <p:spPr>
            <a:xfrm>
              <a:off x="45512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7" name="Google Shape;17727;p27"/>
            <p:cNvSpPr/>
            <p:nvPr/>
          </p:nvSpPr>
          <p:spPr>
            <a:xfrm>
              <a:off x="45847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8" name="Google Shape;17728;p27"/>
            <p:cNvSpPr/>
            <p:nvPr/>
          </p:nvSpPr>
          <p:spPr>
            <a:xfrm>
              <a:off x="46182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9" name="Google Shape;17729;p27"/>
            <p:cNvSpPr/>
            <p:nvPr/>
          </p:nvSpPr>
          <p:spPr>
            <a:xfrm>
              <a:off x="46517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0" name="Google Shape;17730;p27"/>
            <p:cNvSpPr/>
            <p:nvPr/>
          </p:nvSpPr>
          <p:spPr>
            <a:xfrm>
              <a:off x="46852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1" name="Google Shape;17731;p27"/>
            <p:cNvSpPr/>
            <p:nvPr/>
          </p:nvSpPr>
          <p:spPr>
            <a:xfrm>
              <a:off x="471877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2" name="Google Shape;17732;p27"/>
            <p:cNvSpPr/>
            <p:nvPr/>
          </p:nvSpPr>
          <p:spPr>
            <a:xfrm>
              <a:off x="47523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3" name="Google Shape;17733;p27"/>
            <p:cNvSpPr/>
            <p:nvPr/>
          </p:nvSpPr>
          <p:spPr>
            <a:xfrm>
              <a:off x="47858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4" name="Google Shape;17734;p27"/>
            <p:cNvSpPr/>
            <p:nvPr/>
          </p:nvSpPr>
          <p:spPr>
            <a:xfrm>
              <a:off x="48193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5" name="Google Shape;17735;p27"/>
            <p:cNvSpPr/>
            <p:nvPr/>
          </p:nvSpPr>
          <p:spPr>
            <a:xfrm>
              <a:off x="4115475" y="26362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6" name="Google Shape;17736;p27"/>
            <p:cNvSpPr/>
            <p:nvPr/>
          </p:nvSpPr>
          <p:spPr>
            <a:xfrm>
              <a:off x="4148975" y="26362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7" name="Google Shape;17737;p27"/>
            <p:cNvSpPr/>
            <p:nvPr/>
          </p:nvSpPr>
          <p:spPr>
            <a:xfrm>
              <a:off x="41825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0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8" name="Google Shape;17738;p27"/>
            <p:cNvSpPr/>
            <p:nvPr/>
          </p:nvSpPr>
          <p:spPr>
            <a:xfrm>
              <a:off x="42160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9" name="Google Shape;17739;p27"/>
            <p:cNvSpPr/>
            <p:nvPr/>
          </p:nvSpPr>
          <p:spPr>
            <a:xfrm>
              <a:off x="424955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0" name="Google Shape;17740;p27"/>
            <p:cNvSpPr/>
            <p:nvPr/>
          </p:nvSpPr>
          <p:spPr>
            <a:xfrm>
              <a:off x="42831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1" name="Google Shape;17741;p27"/>
            <p:cNvSpPr/>
            <p:nvPr/>
          </p:nvSpPr>
          <p:spPr>
            <a:xfrm>
              <a:off x="43166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2" name="Google Shape;17742;p27"/>
            <p:cNvSpPr/>
            <p:nvPr/>
          </p:nvSpPr>
          <p:spPr>
            <a:xfrm>
              <a:off x="43501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3" name="Google Shape;17743;p27"/>
            <p:cNvSpPr/>
            <p:nvPr/>
          </p:nvSpPr>
          <p:spPr>
            <a:xfrm>
              <a:off x="4383575" y="26362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4" name="Google Shape;17744;p27"/>
            <p:cNvSpPr/>
            <p:nvPr/>
          </p:nvSpPr>
          <p:spPr>
            <a:xfrm>
              <a:off x="44171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5" name="Google Shape;17745;p27"/>
            <p:cNvSpPr/>
            <p:nvPr/>
          </p:nvSpPr>
          <p:spPr>
            <a:xfrm>
              <a:off x="44506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6" name="Google Shape;17746;p27"/>
            <p:cNvSpPr/>
            <p:nvPr/>
          </p:nvSpPr>
          <p:spPr>
            <a:xfrm>
              <a:off x="4484150" y="26362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7" name="Google Shape;17747;p27"/>
            <p:cNvSpPr/>
            <p:nvPr/>
          </p:nvSpPr>
          <p:spPr>
            <a:xfrm>
              <a:off x="45177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8" name="Google Shape;17748;p27"/>
            <p:cNvSpPr/>
            <p:nvPr/>
          </p:nvSpPr>
          <p:spPr>
            <a:xfrm>
              <a:off x="45512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9" name="Google Shape;17749;p27"/>
            <p:cNvSpPr/>
            <p:nvPr/>
          </p:nvSpPr>
          <p:spPr>
            <a:xfrm>
              <a:off x="45847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0" name="Google Shape;17750;p27"/>
            <p:cNvSpPr/>
            <p:nvPr/>
          </p:nvSpPr>
          <p:spPr>
            <a:xfrm>
              <a:off x="4618200" y="26362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1" name="Google Shape;17751;p27"/>
            <p:cNvSpPr/>
            <p:nvPr/>
          </p:nvSpPr>
          <p:spPr>
            <a:xfrm>
              <a:off x="46517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2" name="Google Shape;17752;p27"/>
            <p:cNvSpPr/>
            <p:nvPr/>
          </p:nvSpPr>
          <p:spPr>
            <a:xfrm>
              <a:off x="46852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3" name="Google Shape;17753;p27"/>
            <p:cNvSpPr/>
            <p:nvPr/>
          </p:nvSpPr>
          <p:spPr>
            <a:xfrm>
              <a:off x="4718775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4" name="Google Shape;17754;p27"/>
            <p:cNvSpPr/>
            <p:nvPr/>
          </p:nvSpPr>
          <p:spPr>
            <a:xfrm>
              <a:off x="47523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5" name="Google Shape;17755;p27"/>
            <p:cNvSpPr/>
            <p:nvPr/>
          </p:nvSpPr>
          <p:spPr>
            <a:xfrm>
              <a:off x="47858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6" name="Google Shape;17756;p27"/>
            <p:cNvSpPr/>
            <p:nvPr/>
          </p:nvSpPr>
          <p:spPr>
            <a:xfrm>
              <a:off x="4115475" y="26027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7" name="Google Shape;17757;p27"/>
            <p:cNvSpPr/>
            <p:nvPr/>
          </p:nvSpPr>
          <p:spPr>
            <a:xfrm>
              <a:off x="4148975" y="26027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8" name="Google Shape;17758;p27"/>
            <p:cNvSpPr/>
            <p:nvPr/>
          </p:nvSpPr>
          <p:spPr>
            <a:xfrm>
              <a:off x="41825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9" name="Google Shape;17759;p27"/>
            <p:cNvSpPr/>
            <p:nvPr/>
          </p:nvSpPr>
          <p:spPr>
            <a:xfrm>
              <a:off x="42160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0" name="Google Shape;17760;p27"/>
            <p:cNvSpPr/>
            <p:nvPr/>
          </p:nvSpPr>
          <p:spPr>
            <a:xfrm>
              <a:off x="424955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1" name="Google Shape;17761;p27"/>
            <p:cNvSpPr/>
            <p:nvPr/>
          </p:nvSpPr>
          <p:spPr>
            <a:xfrm>
              <a:off x="42831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2" name="Google Shape;17762;p27"/>
            <p:cNvSpPr/>
            <p:nvPr/>
          </p:nvSpPr>
          <p:spPr>
            <a:xfrm>
              <a:off x="43166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3" name="Google Shape;17763;p27"/>
            <p:cNvSpPr/>
            <p:nvPr/>
          </p:nvSpPr>
          <p:spPr>
            <a:xfrm>
              <a:off x="43501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4" name="Google Shape;17764;p27"/>
            <p:cNvSpPr/>
            <p:nvPr/>
          </p:nvSpPr>
          <p:spPr>
            <a:xfrm>
              <a:off x="4383575" y="26027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5" name="Google Shape;17765;p27"/>
            <p:cNvSpPr/>
            <p:nvPr/>
          </p:nvSpPr>
          <p:spPr>
            <a:xfrm>
              <a:off x="44171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6" name="Google Shape;17766;p27"/>
            <p:cNvSpPr/>
            <p:nvPr/>
          </p:nvSpPr>
          <p:spPr>
            <a:xfrm>
              <a:off x="44506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7" name="Google Shape;17767;p27"/>
            <p:cNvSpPr/>
            <p:nvPr/>
          </p:nvSpPr>
          <p:spPr>
            <a:xfrm>
              <a:off x="4484150" y="26027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8" name="Google Shape;17768;p27"/>
            <p:cNvSpPr/>
            <p:nvPr/>
          </p:nvSpPr>
          <p:spPr>
            <a:xfrm>
              <a:off x="45177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9" name="Google Shape;17769;p27"/>
            <p:cNvSpPr/>
            <p:nvPr/>
          </p:nvSpPr>
          <p:spPr>
            <a:xfrm>
              <a:off x="45512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0" name="Google Shape;17770;p27"/>
            <p:cNvSpPr/>
            <p:nvPr/>
          </p:nvSpPr>
          <p:spPr>
            <a:xfrm>
              <a:off x="45847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1" name="Google Shape;17771;p27"/>
            <p:cNvSpPr/>
            <p:nvPr/>
          </p:nvSpPr>
          <p:spPr>
            <a:xfrm>
              <a:off x="4618200" y="26027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2" name="Google Shape;17772;p27"/>
            <p:cNvSpPr/>
            <p:nvPr/>
          </p:nvSpPr>
          <p:spPr>
            <a:xfrm>
              <a:off x="46517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3" name="Google Shape;17773;p27"/>
            <p:cNvSpPr/>
            <p:nvPr/>
          </p:nvSpPr>
          <p:spPr>
            <a:xfrm>
              <a:off x="46852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4" name="Google Shape;17774;p27"/>
            <p:cNvSpPr/>
            <p:nvPr/>
          </p:nvSpPr>
          <p:spPr>
            <a:xfrm>
              <a:off x="4718775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5" name="Google Shape;17775;p27"/>
            <p:cNvSpPr/>
            <p:nvPr/>
          </p:nvSpPr>
          <p:spPr>
            <a:xfrm>
              <a:off x="47523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6" name="Google Shape;17776;p27"/>
            <p:cNvSpPr/>
            <p:nvPr/>
          </p:nvSpPr>
          <p:spPr>
            <a:xfrm>
              <a:off x="47858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7" name="Google Shape;17777;p27"/>
            <p:cNvSpPr/>
            <p:nvPr/>
          </p:nvSpPr>
          <p:spPr>
            <a:xfrm>
              <a:off x="4148975" y="25692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8" name="Google Shape;17778;p27"/>
            <p:cNvSpPr/>
            <p:nvPr/>
          </p:nvSpPr>
          <p:spPr>
            <a:xfrm>
              <a:off x="41825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9" name="Google Shape;17779;p27"/>
            <p:cNvSpPr/>
            <p:nvPr/>
          </p:nvSpPr>
          <p:spPr>
            <a:xfrm>
              <a:off x="42160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0" name="Google Shape;17780;p27"/>
            <p:cNvSpPr/>
            <p:nvPr/>
          </p:nvSpPr>
          <p:spPr>
            <a:xfrm>
              <a:off x="424955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1" name="Google Shape;17781;p27"/>
            <p:cNvSpPr/>
            <p:nvPr/>
          </p:nvSpPr>
          <p:spPr>
            <a:xfrm>
              <a:off x="42831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2" name="Google Shape;17782;p27"/>
            <p:cNvSpPr/>
            <p:nvPr/>
          </p:nvSpPr>
          <p:spPr>
            <a:xfrm>
              <a:off x="43166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3" name="Google Shape;17783;p27"/>
            <p:cNvSpPr/>
            <p:nvPr/>
          </p:nvSpPr>
          <p:spPr>
            <a:xfrm>
              <a:off x="43501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4" name="Google Shape;17784;p27"/>
            <p:cNvSpPr/>
            <p:nvPr/>
          </p:nvSpPr>
          <p:spPr>
            <a:xfrm>
              <a:off x="4383575" y="25692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5" name="Google Shape;17785;p27"/>
            <p:cNvSpPr/>
            <p:nvPr/>
          </p:nvSpPr>
          <p:spPr>
            <a:xfrm>
              <a:off x="44171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6" name="Google Shape;17786;p27"/>
            <p:cNvSpPr/>
            <p:nvPr/>
          </p:nvSpPr>
          <p:spPr>
            <a:xfrm>
              <a:off x="44506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7" name="Google Shape;17787;p27"/>
            <p:cNvSpPr/>
            <p:nvPr/>
          </p:nvSpPr>
          <p:spPr>
            <a:xfrm>
              <a:off x="4484150" y="25692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8" name="Google Shape;17788;p27"/>
            <p:cNvSpPr/>
            <p:nvPr/>
          </p:nvSpPr>
          <p:spPr>
            <a:xfrm>
              <a:off x="45177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9" name="Google Shape;17789;p27"/>
            <p:cNvSpPr/>
            <p:nvPr/>
          </p:nvSpPr>
          <p:spPr>
            <a:xfrm>
              <a:off x="45512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0" name="Google Shape;17790;p27"/>
            <p:cNvSpPr/>
            <p:nvPr/>
          </p:nvSpPr>
          <p:spPr>
            <a:xfrm>
              <a:off x="45847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1" name="Google Shape;17791;p27"/>
            <p:cNvSpPr/>
            <p:nvPr/>
          </p:nvSpPr>
          <p:spPr>
            <a:xfrm>
              <a:off x="4618200" y="25692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2" name="Google Shape;17792;p27"/>
            <p:cNvSpPr/>
            <p:nvPr/>
          </p:nvSpPr>
          <p:spPr>
            <a:xfrm>
              <a:off x="46517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3" name="Google Shape;17793;p27"/>
            <p:cNvSpPr/>
            <p:nvPr/>
          </p:nvSpPr>
          <p:spPr>
            <a:xfrm>
              <a:off x="46852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4" name="Google Shape;17794;p27"/>
            <p:cNvSpPr/>
            <p:nvPr/>
          </p:nvSpPr>
          <p:spPr>
            <a:xfrm>
              <a:off x="4718775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5" name="Google Shape;17795;p27"/>
            <p:cNvSpPr/>
            <p:nvPr/>
          </p:nvSpPr>
          <p:spPr>
            <a:xfrm>
              <a:off x="47523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6" name="Google Shape;17796;p27"/>
            <p:cNvSpPr/>
            <p:nvPr/>
          </p:nvSpPr>
          <p:spPr>
            <a:xfrm>
              <a:off x="41825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1"/>
                    <a:pt x="234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7" name="Google Shape;17797;p27"/>
            <p:cNvSpPr/>
            <p:nvPr/>
          </p:nvSpPr>
          <p:spPr>
            <a:xfrm>
              <a:off x="42160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8" name="Google Shape;17798;p27"/>
            <p:cNvSpPr/>
            <p:nvPr/>
          </p:nvSpPr>
          <p:spPr>
            <a:xfrm>
              <a:off x="424955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9" name="Google Shape;17799;p27"/>
            <p:cNvSpPr/>
            <p:nvPr/>
          </p:nvSpPr>
          <p:spPr>
            <a:xfrm>
              <a:off x="42831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1"/>
                    <a:pt x="235" y="118"/>
                  </a:cubicBezTo>
                  <a:cubicBezTo>
                    <a:pt x="235" y="53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0" name="Google Shape;17800;p27"/>
            <p:cNvSpPr/>
            <p:nvPr/>
          </p:nvSpPr>
          <p:spPr>
            <a:xfrm>
              <a:off x="43166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1"/>
                    <a:pt x="235" y="118"/>
                  </a:cubicBezTo>
                  <a:cubicBezTo>
                    <a:pt x="235" y="53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1" name="Google Shape;17801;p27"/>
            <p:cNvSpPr/>
            <p:nvPr/>
          </p:nvSpPr>
          <p:spPr>
            <a:xfrm>
              <a:off x="43501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1"/>
                    <a:pt x="235" y="118"/>
                  </a:cubicBezTo>
                  <a:cubicBezTo>
                    <a:pt x="235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2" name="Google Shape;17802;p27"/>
            <p:cNvSpPr/>
            <p:nvPr/>
          </p:nvSpPr>
          <p:spPr>
            <a:xfrm>
              <a:off x="4383575" y="25357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1"/>
                    <a:pt x="236" y="118"/>
                  </a:cubicBezTo>
                  <a:cubicBezTo>
                    <a:pt x="239" y="53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3" name="Google Shape;17803;p27"/>
            <p:cNvSpPr/>
            <p:nvPr/>
          </p:nvSpPr>
          <p:spPr>
            <a:xfrm>
              <a:off x="44171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4" name="Google Shape;17804;p27"/>
            <p:cNvSpPr/>
            <p:nvPr/>
          </p:nvSpPr>
          <p:spPr>
            <a:xfrm>
              <a:off x="44506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5" name="Google Shape;17805;p27"/>
            <p:cNvSpPr/>
            <p:nvPr/>
          </p:nvSpPr>
          <p:spPr>
            <a:xfrm>
              <a:off x="4484150" y="25357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6" name="Google Shape;17806;p27"/>
            <p:cNvSpPr/>
            <p:nvPr/>
          </p:nvSpPr>
          <p:spPr>
            <a:xfrm>
              <a:off x="45177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1"/>
                    <a:pt x="236" y="118"/>
                  </a:cubicBezTo>
                  <a:cubicBezTo>
                    <a:pt x="236" y="53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7" name="Google Shape;17807;p27"/>
            <p:cNvSpPr/>
            <p:nvPr/>
          </p:nvSpPr>
          <p:spPr>
            <a:xfrm>
              <a:off x="45512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8" name="Google Shape;17808;p27"/>
            <p:cNvSpPr/>
            <p:nvPr/>
          </p:nvSpPr>
          <p:spPr>
            <a:xfrm>
              <a:off x="45847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1"/>
                    <a:pt x="236" y="118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9" name="Google Shape;17809;p27"/>
            <p:cNvSpPr/>
            <p:nvPr/>
          </p:nvSpPr>
          <p:spPr>
            <a:xfrm>
              <a:off x="4618200" y="25357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8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0" name="Google Shape;17810;p27"/>
            <p:cNvSpPr/>
            <p:nvPr/>
          </p:nvSpPr>
          <p:spPr>
            <a:xfrm>
              <a:off x="46517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1" name="Google Shape;17811;p27"/>
            <p:cNvSpPr/>
            <p:nvPr/>
          </p:nvSpPr>
          <p:spPr>
            <a:xfrm>
              <a:off x="46852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2" name="Google Shape;17812;p27"/>
            <p:cNvSpPr/>
            <p:nvPr/>
          </p:nvSpPr>
          <p:spPr>
            <a:xfrm>
              <a:off x="4718775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3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1"/>
                    <a:pt x="235" y="118"/>
                  </a:cubicBezTo>
                  <a:cubicBezTo>
                    <a:pt x="235" y="53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3" name="Google Shape;17813;p27"/>
            <p:cNvSpPr/>
            <p:nvPr/>
          </p:nvSpPr>
          <p:spPr>
            <a:xfrm>
              <a:off x="4216025" y="2502225"/>
              <a:ext cx="5950" cy="5875"/>
            </a:xfrm>
            <a:custGeom>
              <a:avLst/>
              <a:gdLst/>
              <a:ahLst/>
              <a:cxnLst/>
              <a:rect l="l" t="t" r="r" b="b"/>
              <a:pathLst>
                <a:path w="238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4" name="Google Shape;17814;p27"/>
            <p:cNvSpPr/>
            <p:nvPr/>
          </p:nvSpPr>
          <p:spPr>
            <a:xfrm>
              <a:off x="424955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5" name="Google Shape;17815;p27"/>
            <p:cNvSpPr/>
            <p:nvPr/>
          </p:nvSpPr>
          <p:spPr>
            <a:xfrm>
              <a:off x="42831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6" name="Google Shape;17816;p27"/>
            <p:cNvSpPr/>
            <p:nvPr/>
          </p:nvSpPr>
          <p:spPr>
            <a:xfrm>
              <a:off x="43166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7" name="Google Shape;17817;p27"/>
            <p:cNvSpPr/>
            <p:nvPr/>
          </p:nvSpPr>
          <p:spPr>
            <a:xfrm>
              <a:off x="43501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1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2" y="234"/>
                    <a:pt x="235" y="181"/>
                    <a:pt x="235" y="118"/>
                  </a:cubicBezTo>
                  <a:cubicBezTo>
                    <a:pt x="235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8" name="Google Shape;17818;p27"/>
            <p:cNvSpPr/>
            <p:nvPr/>
          </p:nvSpPr>
          <p:spPr>
            <a:xfrm>
              <a:off x="4383575" y="2502225"/>
              <a:ext cx="6000" cy="5875"/>
            </a:xfrm>
            <a:custGeom>
              <a:avLst/>
              <a:gdLst/>
              <a:ahLst/>
              <a:cxnLst/>
              <a:rect l="l" t="t" r="r" b="b"/>
              <a:pathLst>
                <a:path w="240" h="235" extrusionOk="0">
                  <a:moveTo>
                    <a:pt x="119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4"/>
                    <a:pt x="119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9" y="53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9" name="Google Shape;17819;p27"/>
            <p:cNvSpPr/>
            <p:nvPr/>
          </p:nvSpPr>
          <p:spPr>
            <a:xfrm>
              <a:off x="4417125" y="2502225"/>
              <a:ext cx="5950" cy="5875"/>
            </a:xfrm>
            <a:custGeom>
              <a:avLst/>
              <a:gdLst/>
              <a:ahLst/>
              <a:cxnLst/>
              <a:rect l="l" t="t" r="r" b="b"/>
              <a:pathLst>
                <a:path w="238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0" name="Google Shape;17820;p27"/>
            <p:cNvSpPr/>
            <p:nvPr/>
          </p:nvSpPr>
          <p:spPr>
            <a:xfrm>
              <a:off x="4450625" y="2502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3" y="1"/>
                    <a:pt x="0" y="52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1" name="Google Shape;17821;p27"/>
            <p:cNvSpPr/>
            <p:nvPr/>
          </p:nvSpPr>
          <p:spPr>
            <a:xfrm>
              <a:off x="4484150" y="25022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4"/>
                    <a:pt x="118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2" name="Google Shape;17822;p27"/>
            <p:cNvSpPr/>
            <p:nvPr/>
          </p:nvSpPr>
          <p:spPr>
            <a:xfrm>
              <a:off x="45177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3" name="Google Shape;17823;p27"/>
            <p:cNvSpPr/>
            <p:nvPr/>
          </p:nvSpPr>
          <p:spPr>
            <a:xfrm>
              <a:off x="4551200" y="2502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3" y="1"/>
                    <a:pt x="0" y="52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4" name="Google Shape;17824;p27"/>
            <p:cNvSpPr/>
            <p:nvPr/>
          </p:nvSpPr>
          <p:spPr>
            <a:xfrm>
              <a:off x="45847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5" name="Google Shape;17825;p27"/>
            <p:cNvSpPr/>
            <p:nvPr/>
          </p:nvSpPr>
          <p:spPr>
            <a:xfrm>
              <a:off x="4618200" y="2502225"/>
              <a:ext cx="5975" cy="5875"/>
            </a:xfrm>
            <a:custGeom>
              <a:avLst/>
              <a:gdLst/>
              <a:ahLst/>
              <a:cxnLst/>
              <a:rect l="l" t="t" r="r" b="b"/>
              <a:pathLst>
                <a:path w="239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8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6" name="Google Shape;17826;p27"/>
            <p:cNvSpPr/>
            <p:nvPr/>
          </p:nvSpPr>
          <p:spPr>
            <a:xfrm>
              <a:off x="4651725" y="2502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2"/>
                    <a:pt x="1" y="118"/>
                  </a:cubicBezTo>
                  <a:cubicBezTo>
                    <a:pt x="1" y="183"/>
                    <a:pt x="52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7" name="Google Shape;17827;p27"/>
            <p:cNvSpPr/>
            <p:nvPr/>
          </p:nvSpPr>
          <p:spPr>
            <a:xfrm>
              <a:off x="4685225" y="2502225"/>
              <a:ext cx="5950" cy="5875"/>
            </a:xfrm>
            <a:custGeom>
              <a:avLst/>
              <a:gdLst/>
              <a:ahLst/>
              <a:cxnLst/>
              <a:rect l="l" t="t" r="r" b="b"/>
              <a:pathLst>
                <a:path w="238" h="235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4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8" name="Google Shape;17828;p27"/>
            <p:cNvSpPr/>
            <p:nvPr/>
          </p:nvSpPr>
          <p:spPr>
            <a:xfrm>
              <a:off x="42831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5" y="182"/>
                    <a:pt x="235" y="118"/>
                  </a:cubicBezTo>
                  <a:cubicBezTo>
                    <a:pt x="235" y="52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9" name="Google Shape;17829;p27"/>
            <p:cNvSpPr/>
            <p:nvPr/>
          </p:nvSpPr>
          <p:spPr>
            <a:xfrm>
              <a:off x="43166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5" y="182"/>
                    <a:pt x="235" y="118"/>
                  </a:cubicBezTo>
                  <a:cubicBezTo>
                    <a:pt x="235" y="52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0" name="Google Shape;17830;p27"/>
            <p:cNvSpPr/>
            <p:nvPr/>
          </p:nvSpPr>
          <p:spPr>
            <a:xfrm>
              <a:off x="43501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2" y="235"/>
                    <a:pt x="235" y="182"/>
                    <a:pt x="235" y="118"/>
                  </a:cubicBezTo>
                  <a:cubicBezTo>
                    <a:pt x="235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1" name="Google Shape;17831;p27"/>
            <p:cNvSpPr/>
            <p:nvPr/>
          </p:nvSpPr>
          <p:spPr>
            <a:xfrm>
              <a:off x="4383575" y="2468700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9" y="235"/>
                  </a:cubicBezTo>
                  <a:cubicBezTo>
                    <a:pt x="185" y="235"/>
                    <a:pt x="236" y="182"/>
                    <a:pt x="236" y="118"/>
                  </a:cubicBezTo>
                  <a:cubicBezTo>
                    <a:pt x="239" y="52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2" name="Google Shape;17832;p27"/>
            <p:cNvSpPr/>
            <p:nvPr/>
          </p:nvSpPr>
          <p:spPr>
            <a:xfrm>
              <a:off x="4417125" y="24687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8"/>
                  </a:cubicBezTo>
                  <a:cubicBezTo>
                    <a:pt x="237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3" name="Google Shape;17833;p27"/>
            <p:cNvSpPr/>
            <p:nvPr/>
          </p:nvSpPr>
          <p:spPr>
            <a:xfrm>
              <a:off x="4450625" y="24687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8"/>
                  </a:cubicBezTo>
                  <a:cubicBezTo>
                    <a:pt x="237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4" name="Google Shape;17834;p27"/>
            <p:cNvSpPr/>
            <p:nvPr/>
          </p:nvSpPr>
          <p:spPr>
            <a:xfrm>
              <a:off x="4484150" y="24687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8" y="235"/>
                  </a:cubicBezTo>
                  <a:cubicBezTo>
                    <a:pt x="185" y="235"/>
                    <a:pt x="236" y="182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5" name="Google Shape;17835;p27"/>
            <p:cNvSpPr/>
            <p:nvPr/>
          </p:nvSpPr>
          <p:spPr>
            <a:xfrm>
              <a:off x="45177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8"/>
                  </a:cubicBezTo>
                  <a:cubicBezTo>
                    <a:pt x="236" y="52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6" name="Google Shape;17836;p27"/>
            <p:cNvSpPr/>
            <p:nvPr/>
          </p:nvSpPr>
          <p:spPr>
            <a:xfrm>
              <a:off x="45512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7" name="Google Shape;17837;p27"/>
            <p:cNvSpPr/>
            <p:nvPr/>
          </p:nvSpPr>
          <p:spPr>
            <a:xfrm>
              <a:off x="45847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6" y="182"/>
                    <a:pt x="236" y="118"/>
                  </a:cubicBezTo>
                  <a:cubicBezTo>
                    <a:pt x="236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8" name="Google Shape;17838;p27"/>
            <p:cNvSpPr/>
            <p:nvPr/>
          </p:nvSpPr>
          <p:spPr>
            <a:xfrm>
              <a:off x="4618200" y="2468700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5"/>
                    <a:pt x="118" y="235"/>
                  </a:cubicBezTo>
                  <a:cubicBezTo>
                    <a:pt x="183" y="235"/>
                    <a:pt x="236" y="182"/>
                    <a:pt x="236" y="118"/>
                  </a:cubicBezTo>
                  <a:cubicBezTo>
                    <a:pt x="238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9" name="Google Shape;17839;p27"/>
            <p:cNvSpPr/>
            <p:nvPr/>
          </p:nvSpPr>
          <p:spPr>
            <a:xfrm>
              <a:off x="4350500" y="2438325"/>
              <a:ext cx="5500" cy="2775"/>
            </a:xfrm>
            <a:custGeom>
              <a:avLst/>
              <a:gdLst/>
              <a:ahLst/>
              <a:cxnLst/>
              <a:rect l="l" t="t" r="r" b="b"/>
              <a:pathLst>
                <a:path w="220" h="111" extrusionOk="0">
                  <a:moveTo>
                    <a:pt x="219" y="0"/>
                  </a:moveTo>
                  <a:lnTo>
                    <a:pt x="219" y="0"/>
                  </a:lnTo>
                  <a:cubicBezTo>
                    <a:pt x="146" y="19"/>
                    <a:pt x="74" y="35"/>
                    <a:pt x="0" y="56"/>
                  </a:cubicBezTo>
                  <a:cubicBezTo>
                    <a:pt x="22" y="88"/>
                    <a:pt x="59" y="110"/>
                    <a:pt x="102" y="110"/>
                  </a:cubicBezTo>
                  <a:cubicBezTo>
                    <a:pt x="165" y="110"/>
                    <a:pt x="216" y="6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0" name="Google Shape;17840;p27"/>
            <p:cNvSpPr/>
            <p:nvPr/>
          </p:nvSpPr>
          <p:spPr>
            <a:xfrm>
              <a:off x="4383575" y="2435150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2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1" name="Google Shape;17841;p27"/>
            <p:cNvSpPr/>
            <p:nvPr/>
          </p:nvSpPr>
          <p:spPr>
            <a:xfrm>
              <a:off x="4417125" y="2435150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2" name="Google Shape;17842;p27"/>
            <p:cNvSpPr/>
            <p:nvPr/>
          </p:nvSpPr>
          <p:spPr>
            <a:xfrm>
              <a:off x="4450625" y="2435150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3" name="Google Shape;17843;p27"/>
            <p:cNvSpPr/>
            <p:nvPr/>
          </p:nvSpPr>
          <p:spPr>
            <a:xfrm>
              <a:off x="4484150" y="2435150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2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4" name="Google Shape;17844;p27"/>
            <p:cNvSpPr/>
            <p:nvPr/>
          </p:nvSpPr>
          <p:spPr>
            <a:xfrm>
              <a:off x="4517700" y="2435150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5" name="Google Shape;17845;p27"/>
            <p:cNvSpPr/>
            <p:nvPr/>
          </p:nvSpPr>
          <p:spPr>
            <a:xfrm>
              <a:off x="4551200" y="2438275"/>
              <a:ext cx="5500" cy="2825"/>
            </a:xfrm>
            <a:custGeom>
              <a:avLst/>
              <a:gdLst/>
              <a:ahLst/>
              <a:cxnLst/>
              <a:rect l="l" t="t" r="r" b="b"/>
              <a:pathLst>
                <a:path w="220" h="113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65"/>
                    <a:pt x="55" y="112"/>
                    <a:pt x="118" y="112"/>
                  </a:cubicBezTo>
                  <a:cubicBezTo>
                    <a:pt x="161" y="112"/>
                    <a:pt x="197" y="90"/>
                    <a:pt x="219" y="55"/>
                  </a:cubicBezTo>
                  <a:cubicBezTo>
                    <a:pt x="146" y="37"/>
                    <a:pt x="74" y="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46" name="Google Shape;17846;p27"/>
          <p:cNvSpPr/>
          <p:nvPr/>
        </p:nvSpPr>
        <p:spPr>
          <a:xfrm rot="10800000">
            <a:off x="-361994" y="4045287"/>
            <a:ext cx="1342500" cy="1342500"/>
          </a:xfrm>
          <a:prstGeom prst="donut">
            <a:avLst>
              <a:gd name="adj" fmla="val 4441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7" name="Google Shape;17847;p27"/>
          <p:cNvSpPr/>
          <p:nvPr/>
        </p:nvSpPr>
        <p:spPr>
          <a:xfrm rot="10800000">
            <a:off x="40669" y="3839774"/>
            <a:ext cx="469500" cy="469500"/>
          </a:xfrm>
          <a:prstGeom prst="mathMultiply">
            <a:avLst>
              <a:gd name="adj1" fmla="val 144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48" name="Google Shape;17848;p27"/>
          <p:cNvGrpSpPr/>
          <p:nvPr/>
        </p:nvGrpSpPr>
        <p:grpSpPr>
          <a:xfrm rot="10800000">
            <a:off x="7516356" y="-339850"/>
            <a:ext cx="1815305" cy="1815305"/>
            <a:chOff x="1948138" y="3941575"/>
            <a:chExt cx="1042500" cy="1042500"/>
          </a:xfrm>
        </p:grpSpPr>
        <p:sp>
          <p:nvSpPr>
            <p:cNvPr id="17849" name="Google Shape;17849;p27"/>
            <p:cNvSpPr/>
            <p:nvPr/>
          </p:nvSpPr>
          <p:spPr>
            <a:xfrm>
              <a:off x="1948138" y="3941575"/>
              <a:ext cx="1042500" cy="1042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0" name="Google Shape;17850;p27"/>
            <p:cNvSpPr/>
            <p:nvPr/>
          </p:nvSpPr>
          <p:spPr>
            <a:xfrm>
              <a:off x="1949400" y="3942925"/>
              <a:ext cx="1039975" cy="1039800"/>
            </a:xfrm>
            <a:custGeom>
              <a:avLst/>
              <a:gdLst/>
              <a:ahLst/>
              <a:cxnLst/>
              <a:rect l="l" t="t" r="r" b="b"/>
              <a:pathLst>
                <a:path w="41599" h="41592" extrusionOk="0">
                  <a:moveTo>
                    <a:pt x="21558" y="114"/>
                  </a:moveTo>
                  <a:cubicBezTo>
                    <a:pt x="21695" y="116"/>
                    <a:pt x="21846" y="123"/>
                    <a:pt x="22002" y="135"/>
                  </a:cubicBezTo>
                  <a:cubicBezTo>
                    <a:pt x="22036" y="138"/>
                    <a:pt x="22066" y="141"/>
                    <a:pt x="22093" y="144"/>
                  </a:cubicBezTo>
                  <a:cubicBezTo>
                    <a:pt x="22191" y="152"/>
                    <a:pt x="22295" y="163"/>
                    <a:pt x="22404" y="172"/>
                  </a:cubicBezTo>
                  <a:cubicBezTo>
                    <a:pt x="22764" y="202"/>
                    <a:pt x="23172" y="238"/>
                    <a:pt x="23492" y="282"/>
                  </a:cubicBezTo>
                  <a:cubicBezTo>
                    <a:pt x="23979" y="350"/>
                    <a:pt x="24641" y="466"/>
                    <a:pt x="25140" y="569"/>
                  </a:cubicBezTo>
                  <a:cubicBezTo>
                    <a:pt x="25178" y="576"/>
                    <a:pt x="25216" y="585"/>
                    <a:pt x="25256" y="592"/>
                  </a:cubicBezTo>
                  <a:cubicBezTo>
                    <a:pt x="25294" y="601"/>
                    <a:pt x="25334" y="611"/>
                    <a:pt x="25374" y="620"/>
                  </a:cubicBezTo>
                  <a:cubicBezTo>
                    <a:pt x="25368" y="620"/>
                    <a:pt x="25360" y="620"/>
                    <a:pt x="25354" y="619"/>
                  </a:cubicBezTo>
                  <a:lnTo>
                    <a:pt x="25343" y="619"/>
                  </a:lnTo>
                  <a:cubicBezTo>
                    <a:pt x="25309" y="616"/>
                    <a:pt x="25272" y="616"/>
                    <a:pt x="25237" y="614"/>
                  </a:cubicBezTo>
                  <a:lnTo>
                    <a:pt x="25103" y="614"/>
                  </a:lnTo>
                  <a:cubicBezTo>
                    <a:pt x="25066" y="614"/>
                    <a:pt x="25029" y="614"/>
                    <a:pt x="24990" y="616"/>
                  </a:cubicBezTo>
                  <a:lnTo>
                    <a:pt x="24981" y="616"/>
                  </a:lnTo>
                  <a:cubicBezTo>
                    <a:pt x="24944" y="619"/>
                    <a:pt x="24907" y="619"/>
                    <a:pt x="24869" y="620"/>
                  </a:cubicBezTo>
                  <a:lnTo>
                    <a:pt x="24860" y="620"/>
                  </a:lnTo>
                  <a:cubicBezTo>
                    <a:pt x="24823" y="622"/>
                    <a:pt x="24784" y="623"/>
                    <a:pt x="24747" y="628"/>
                  </a:cubicBezTo>
                  <a:lnTo>
                    <a:pt x="24738" y="628"/>
                  </a:lnTo>
                  <a:cubicBezTo>
                    <a:pt x="24701" y="629"/>
                    <a:pt x="24663" y="633"/>
                    <a:pt x="24626" y="636"/>
                  </a:cubicBezTo>
                  <a:lnTo>
                    <a:pt x="24615" y="636"/>
                  </a:lnTo>
                  <a:lnTo>
                    <a:pt x="24504" y="648"/>
                  </a:lnTo>
                  <a:cubicBezTo>
                    <a:pt x="24501" y="648"/>
                    <a:pt x="24497" y="648"/>
                    <a:pt x="24492" y="650"/>
                  </a:cubicBezTo>
                  <a:cubicBezTo>
                    <a:pt x="24456" y="653"/>
                    <a:pt x="24419" y="658"/>
                    <a:pt x="24382" y="664"/>
                  </a:cubicBezTo>
                  <a:cubicBezTo>
                    <a:pt x="24378" y="664"/>
                    <a:pt x="24372" y="666"/>
                    <a:pt x="24369" y="666"/>
                  </a:cubicBezTo>
                  <a:cubicBezTo>
                    <a:pt x="24362" y="667"/>
                    <a:pt x="24353" y="667"/>
                    <a:pt x="24345" y="670"/>
                  </a:cubicBezTo>
                  <a:cubicBezTo>
                    <a:pt x="23383" y="398"/>
                    <a:pt x="22445" y="211"/>
                    <a:pt x="21539" y="114"/>
                  </a:cubicBezTo>
                  <a:close/>
                  <a:moveTo>
                    <a:pt x="20061" y="133"/>
                  </a:moveTo>
                  <a:cubicBezTo>
                    <a:pt x="21347" y="133"/>
                    <a:pt x="22705" y="325"/>
                    <a:pt x="24119" y="710"/>
                  </a:cubicBezTo>
                  <a:cubicBezTo>
                    <a:pt x="24087" y="716"/>
                    <a:pt x="24053" y="723"/>
                    <a:pt x="24020" y="731"/>
                  </a:cubicBezTo>
                  <a:cubicBezTo>
                    <a:pt x="24014" y="732"/>
                    <a:pt x="24007" y="732"/>
                    <a:pt x="24001" y="733"/>
                  </a:cubicBezTo>
                  <a:lnTo>
                    <a:pt x="23897" y="756"/>
                  </a:lnTo>
                  <a:cubicBezTo>
                    <a:pt x="23889" y="758"/>
                    <a:pt x="23884" y="760"/>
                    <a:pt x="23876" y="760"/>
                  </a:cubicBezTo>
                  <a:cubicBezTo>
                    <a:pt x="23841" y="767"/>
                    <a:pt x="23807" y="776"/>
                    <a:pt x="23773" y="783"/>
                  </a:cubicBezTo>
                  <a:lnTo>
                    <a:pt x="23751" y="789"/>
                  </a:lnTo>
                  <a:cubicBezTo>
                    <a:pt x="23719" y="798"/>
                    <a:pt x="23683" y="806"/>
                    <a:pt x="23650" y="814"/>
                  </a:cubicBezTo>
                  <a:cubicBezTo>
                    <a:pt x="23642" y="817"/>
                    <a:pt x="23633" y="819"/>
                    <a:pt x="23626" y="820"/>
                  </a:cubicBezTo>
                  <a:cubicBezTo>
                    <a:pt x="23594" y="829"/>
                    <a:pt x="23560" y="839"/>
                    <a:pt x="23525" y="848"/>
                  </a:cubicBezTo>
                  <a:cubicBezTo>
                    <a:pt x="23516" y="850"/>
                    <a:pt x="23508" y="854"/>
                    <a:pt x="23500" y="856"/>
                  </a:cubicBezTo>
                  <a:cubicBezTo>
                    <a:pt x="23466" y="864"/>
                    <a:pt x="23433" y="876"/>
                    <a:pt x="23400" y="885"/>
                  </a:cubicBezTo>
                  <a:cubicBezTo>
                    <a:pt x="23391" y="888"/>
                    <a:pt x="23382" y="891"/>
                    <a:pt x="23373" y="892"/>
                  </a:cubicBezTo>
                  <a:cubicBezTo>
                    <a:pt x="23339" y="901"/>
                    <a:pt x="23308" y="913"/>
                    <a:pt x="23275" y="923"/>
                  </a:cubicBezTo>
                  <a:cubicBezTo>
                    <a:pt x="23266" y="928"/>
                    <a:pt x="23255" y="929"/>
                    <a:pt x="23245" y="932"/>
                  </a:cubicBezTo>
                  <a:cubicBezTo>
                    <a:pt x="23214" y="944"/>
                    <a:pt x="23182" y="954"/>
                    <a:pt x="23150" y="966"/>
                  </a:cubicBezTo>
                  <a:cubicBezTo>
                    <a:pt x="23139" y="969"/>
                    <a:pt x="23127" y="973"/>
                    <a:pt x="23119" y="976"/>
                  </a:cubicBezTo>
                  <a:lnTo>
                    <a:pt x="23025" y="1010"/>
                  </a:lnTo>
                  <a:cubicBezTo>
                    <a:pt x="23014" y="1013"/>
                    <a:pt x="23002" y="1017"/>
                    <a:pt x="22991" y="1023"/>
                  </a:cubicBezTo>
                  <a:cubicBezTo>
                    <a:pt x="22958" y="1034"/>
                    <a:pt x="22929" y="1047"/>
                    <a:pt x="22898" y="1057"/>
                  </a:cubicBezTo>
                  <a:cubicBezTo>
                    <a:pt x="22888" y="1063"/>
                    <a:pt x="22875" y="1067"/>
                    <a:pt x="22863" y="1070"/>
                  </a:cubicBezTo>
                  <a:cubicBezTo>
                    <a:pt x="22833" y="1082"/>
                    <a:pt x="22802" y="1094"/>
                    <a:pt x="22773" y="1107"/>
                  </a:cubicBezTo>
                  <a:cubicBezTo>
                    <a:pt x="22760" y="1113"/>
                    <a:pt x="22748" y="1119"/>
                    <a:pt x="22735" y="1122"/>
                  </a:cubicBezTo>
                  <a:lnTo>
                    <a:pt x="22647" y="1160"/>
                  </a:lnTo>
                  <a:lnTo>
                    <a:pt x="22608" y="1178"/>
                  </a:lnTo>
                  <a:cubicBezTo>
                    <a:pt x="22579" y="1189"/>
                    <a:pt x="22549" y="1203"/>
                    <a:pt x="22521" y="1216"/>
                  </a:cubicBezTo>
                  <a:cubicBezTo>
                    <a:pt x="22507" y="1222"/>
                    <a:pt x="22494" y="1229"/>
                    <a:pt x="22479" y="1234"/>
                  </a:cubicBezTo>
                  <a:cubicBezTo>
                    <a:pt x="22463" y="1241"/>
                    <a:pt x="22446" y="1248"/>
                    <a:pt x="22429" y="1259"/>
                  </a:cubicBezTo>
                  <a:cubicBezTo>
                    <a:pt x="21302" y="828"/>
                    <a:pt x="20162" y="554"/>
                    <a:pt x="19037" y="450"/>
                  </a:cubicBezTo>
                  <a:cubicBezTo>
                    <a:pt x="18680" y="416"/>
                    <a:pt x="18325" y="399"/>
                    <a:pt x="17972" y="399"/>
                  </a:cubicBezTo>
                  <a:cubicBezTo>
                    <a:pt x="17806" y="399"/>
                    <a:pt x="17641" y="402"/>
                    <a:pt x="17476" y="410"/>
                  </a:cubicBezTo>
                  <a:cubicBezTo>
                    <a:pt x="17744" y="348"/>
                    <a:pt x="18019" y="297"/>
                    <a:pt x="18300" y="254"/>
                  </a:cubicBezTo>
                  <a:cubicBezTo>
                    <a:pt x="18438" y="233"/>
                    <a:pt x="18578" y="216"/>
                    <a:pt x="18719" y="201"/>
                  </a:cubicBezTo>
                  <a:cubicBezTo>
                    <a:pt x="18808" y="197"/>
                    <a:pt x="18897" y="189"/>
                    <a:pt x="18993" y="182"/>
                  </a:cubicBezTo>
                  <a:cubicBezTo>
                    <a:pt x="19138" y="172"/>
                    <a:pt x="19291" y="158"/>
                    <a:pt x="19443" y="148"/>
                  </a:cubicBezTo>
                  <a:cubicBezTo>
                    <a:pt x="19647" y="138"/>
                    <a:pt x="19853" y="133"/>
                    <a:pt x="20061" y="133"/>
                  </a:cubicBezTo>
                  <a:close/>
                  <a:moveTo>
                    <a:pt x="24347" y="772"/>
                  </a:moveTo>
                  <a:cubicBezTo>
                    <a:pt x="25640" y="1139"/>
                    <a:pt x="26928" y="1651"/>
                    <a:pt x="28187" y="2293"/>
                  </a:cubicBezTo>
                  <a:cubicBezTo>
                    <a:pt x="27610" y="2180"/>
                    <a:pt x="27051" y="2123"/>
                    <a:pt x="26513" y="2123"/>
                  </a:cubicBezTo>
                  <a:cubicBezTo>
                    <a:pt x="26160" y="2123"/>
                    <a:pt x="25817" y="2147"/>
                    <a:pt x="25484" y="2197"/>
                  </a:cubicBezTo>
                  <a:cubicBezTo>
                    <a:pt x="25216" y="2238"/>
                    <a:pt x="24959" y="2293"/>
                    <a:pt x="24712" y="2363"/>
                  </a:cubicBezTo>
                  <a:cubicBezTo>
                    <a:pt x="24007" y="1948"/>
                    <a:pt x="23286" y="1600"/>
                    <a:pt x="22560" y="1313"/>
                  </a:cubicBezTo>
                  <a:cubicBezTo>
                    <a:pt x="22566" y="1312"/>
                    <a:pt x="22572" y="1307"/>
                    <a:pt x="22576" y="1306"/>
                  </a:cubicBezTo>
                  <a:cubicBezTo>
                    <a:pt x="22597" y="1292"/>
                    <a:pt x="22619" y="1284"/>
                    <a:pt x="22642" y="1275"/>
                  </a:cubicBezTo>
                  <a:cubicBezTo>
                    <a:pt x="22661" y="1266"/>
                    <a:pt x="22682" y="1259"/>
                    <a:pt x="22699" y="1251"/>
                  </a:cubicBezTo>
                  <a:cubicBezTo>
                    <a:pt x="22722" y="1241"/>
                    <a:pt x="22745" y="1231"/>
                    <a:pt x="22767" y="1222"/>
                  </a:cubicBezTo>
                  <a:cubicBezTo>
                    <a:pt x="22786" y="1214"/>
                    <a:pt x="22807" y="1206"/>
                    <a:pt x="22824" y="1197"/>
                  </a:cubicBezTo>
                  <a:cubicBezTo>
                    <a:pt x="22848" y="1188"/>
                    <a:pt x="22870" y="1179"/>
                    <a:pt x="22895" y="1169"/>
                  </a:cubicBezTo>
                  <a:cubicBezTo>
                    <a:pt x="22913" y="1163"/>
                    <a:pt x="22932" y="1154"/>
                    <a:pt x="22951" y="1148"/>
                  </a:cubicBezTo>
                  <a:cubicBezTo>
                    <a:pt x="22976" y="1138"/>
                    <a:pt x="22998" y="1129"/>
                    <a:pt x="23022" y="1122"/>
                  </a:cubicBezTo>
                  <a:cubicBezTo>
                    <a:pt x="23039" y="1114"/>
                    <a:pt x="23058" y="1107"/>
                    <a:pt x="23079" y="1101"/>
                  </a:cubicBezTo>
                  <a:cubicBezTo>
                    <a:pt x="23102" y="1092"/>
                    <a:pt x="23125" y="1085"/>
                    <a:pt x="23148" y="1076"/>
                  </a:cubicBezTo>
                  <a:cubicBezTo>
                    <a:pt x="23167" y="1069"/>
                    <a:pt x="23185" y="1063"/>
                    <a:pt x="23205" y="1056"/>
                  </a:cubicBezTo>
                  <a:cubicBezTo>
                    <a:pt x="23228" y="1048"/>
                    <a:pt x="23251" y="1039"/>
                    <a:pt x="23273" y="1032"/>
                  </a:cubicBezTo>
                  <a:cubicBezTo>
                    <a:pt x="23292" y="1026"/>
                    <a:pt x="23310" y="1019"/>
                    <a:pt x="23329" y="1013"/>
                  </a:cubicBezTo>
                  <a:cubicBezTo>
                    <a:pt x="23351" y="1006"/>
                    <a:pt x="23375" y="998"/>
                    <a:pt x="23397" y="991"/>
                  </a:cubicBezTo>
                  <a:lnTo>
                    <a:pt x="23451" y="975"/>
                  </a:lnTo>
                  <a:cubicBezTo>
                    <a:pt x="23473" y="967"/>
                    <a:pt x="23498" y="960"/>
                    <a:pt x="23520" y="954"/>
                  </a:cubicBezTo>
                  <a:cubicBezTo>
                    <a:pt x="23538" y="948"/>
                    <a:pt x="23557" y="944"/>
                    <a:pt x="23575" y="939"/>
                  </a:cubicBezTo>
                  <a:cubicBezTo>
                    <a:pt x="23598" y="932"/>
                    <a:pt x="23620" y="928"/>
                    <a:pt x="23645" y="919"/>
                  </a:cubicBezTo>
                  <a:cubicBezTo>
                    <a:pt x="23663" y="914"/>
                    <a:pt x="23682" y="910"/>
                    <a:pt x="23700" y="904"/>
                  </a:cubicBezTo>
                  <a:cubicBezTo>
                    <a:pt x="23723" y="900"/>
                    <a:pt x="23745" y="892"/>
                    <a:pt x="23770" y="886"/>
                  </a:cubicBezTo>
                  <a:cubicBezTo>
                    <a:pt x="23788" y="882"/>
                    <a:pt x="23807" y="878"/>
                    <a:pt x="23823" y="873"/>
                  </a:cubicBezTo>
                  <a:cubicBezTo>
                    <a:pt x="23847" y="867"/>
                    <a:pt x="23869" y="863"/>
                    <a:pt x="23892" y="857"/>
                  </a:cubicBezTo>
                  <a:cubicBezTo>
                    <a:pt x="23911" y="854"/>
                    <a:pt x="23928" y="850"/>
                    <a:pt x="23947" y="845"/>
                  </a:cubicBezTo>
                  <a:cubicBezTo>
                    <a:pt x="23970" y="841"/>
                    <a:pt x="23992" y="835"/>
                    <a:pt x="24016" y="831"/>
                  </a:cubicBezTo>
                  <a:cubicBezTo>
                    <a:pt x="24035" y="828"/>
                    <a:pt x="24051" y="823"/>
                    <a:pt x="24069" y="820"/>
                  </a:cubicBezTo>
                  <a:cubicBezTo>
                    <a:pt x="24094" y="816"/>
                    <a:pt x="24116" y="811"/>
                    <a:pt x="24139" y="807"/>
                  </a:cubicBezTo>
                  <a:cubicBezTo>
                    <a:pt x="24157" y="804"/>
                    <a:pt x="24175" y="801"/>
                    <a:pt x="24192" y="798"/>
                  </a:cubicBezTo>
                  <a:cubicBezTo>
                    <a:pt x="24216" y="794"/>
                    <a:pt x="24238" y="791"/>
                    <a:pt x="24263" y="785"/>
                  </a:cubicBezTo>
                  <a:cubicBezTo>
                    <a:pt x="24281" y="782"/>
                    <a:pt x="24297" y="779"/>
                    <a:pt x="24316" y="778"/>
                  </a:cubicBezTo>
                  <a:cubicBezTo>
                    <a:pt x="24326" y="776"/>
                    <a:pt x="24338" y="775"/>
                    <a:pt x="24347" y="772"/>
                  </a:cubicBezTo>
                  <a:close/>
                  <a:moveTo>
                    <a:pt x="25216" y="713"/>
                  </a:moveTo>
                  <a:cubicBezTo>
                    <a:pt x="25232" y="713"/>
                    <a:pt x="25250" y="716"/>
                    <a:pt x="25266" y="716"/>
                  </a:cubicBezTo>
                  <a:cubicBezTo>
                    <a:pt x="25288" y="716"/>
                    <a:pt x="25312" y="717"/>
                    <a:pt x="25334" y="717"/>
                  </a:cubicBezTo>
                  <a:cubicBezTo>
                    <a:pt x="25350" y="717"/>
                    <a:pt x="25368" y="719"/>
                    <a:pt x="25384" y="719"/>
                  </a:cubicBezTo>
                  <a:cubicBezTo>
                    <a:pt x="25406" y="722"/>
                    <a:pt x="25428" y="722"/>
                    <a:pt x="25451" y="723"/>
                  </a:cubicBezTo>
                  <a:cubicBezTo>
                    <a:pt x="25468" y="725"/>
                    <a:pt x="25485" y="725"/>
                    <a:pt x="25501" y="726"/>
                  </a:cubicBezTo>
                  <a:lnTo>
                    <a:pt x="25568" y="732"/>
                  </a:lnTo>
                  <a:lnTo>
                    <a:pt x="25618" y="738"/>
                  </a:lnTo>
                  <a:cubicBezTo>
                    <a:pt x="25640" y="739"/>
                    <a:pt x="25662" y="741"/>
                    <a:pt x="25684" y="745"/>
                  </a:cubicBezTo>
                  <a:lnTo>
                    <a:pt x="25732" y="751"/>
                  </a:lnTo>
                  <a:cubicBezTo>
                    <a:pt x="25754" y="754"/>
                    <a:pt x="25777" y="756"/>
                    <a:pt x="25799" y="760"/>
                  </a:cubicBezTo>
                  <a:cubicBezTo>
                    <a:pt x="25816" y="761"/>
                    <a:pt x="25832" y="766"/>
                    <a:pt x="25849" y="767"/>
                  </a:cubicBezTo>
                  <a:cubicBezTo>
                    <a:pt x="25871" y="770"/>
                    <a:pt x="25893" y="773"/>
                    <a:pt x="25915" y="776"/>
                  </a:cubicBezTo>
                  <a:cubicBezTo>
                    <a:pt x="25931" y="781"/>
                    <a:pt x="25949" y="782"/>
                    <a:pt x="25965" y="785"/>
                  </a:cubicBezTo>
                  <a:cubicBezTo>
                    <a:pt x="25987" y="789"/>
                    <a:pt x="26007" y="792"/>
                    <a:pt x="26030" y="797"/>
                  </a:cubicBezTo>
                  <a:cubicBezTo>
                    <a:pt x="26047" y="800"/>
                    <a:pt x="26063" y="804"/>
                    <a:pt x="26081" y="807"/>
                  </a:cubicBezTo>
                  <a:cubicBezTo>
                    <a:pt x="26102" y="811"/>
                    <a:pt x="26121" y="814"/>
                    <a:pt x="26143" y="820"/>
                  </a:cubicBezTo>
                  <a:cubicBezTo>
                    <a:pt x="26162" y="825"/>
                    <a:pt x="26178" y="828"/>
                    <a:pt x="26196" y="833"/>
                  </a:cubicBezTo>
                  <a:cubicBezTo>
                    <a:pt x="26216" y="836"/>
                    <a:pt x="26237" y="842"/>
                    <a:pt x="26258" y="847"/>
                  </a:cubicBezTo>
                  <a:cubicBezTo>
                    <a:pt x="26275" y="850"/>
                    <a:pt x="26294" y="856"/>
                    <a:pt x="26312" y="861"/>
                  </a:cubicBezTo>
                  <a:cubicBezTo>
                    <a:pt x="26328" y="864"/>
                    <a:pt x="26346" y="869"/>
                    <a:pt x="26362" y="873"/>
                  </a:cubicBezTo>
                  <a:cubicBezTo>
                    <a:pt x="26409" y="886"/>
                    <a:pt x="26458" y="901"/>
                    <a:pt x="26505" y="914"/>
                  </a:cubicBezTo>
                  <a:lnTo>
                    <a:pt x="26593" y="942"/>
                  </a:lnTo>
                  <a:cubicBezTo>
                    <a:pt x="27442" y="1216"/>
                    <a:pt x="28205" y="1723"/>
                    <a:pt x="28871" y="2454"/>
                  </a:cubicBezTo>
                  <a:cubicBezTo>
                    <a:pt x="28761" y="2425"/>
                    <a:pt x="28649" y="2396"/>
                    <a:pt x="28540" y="2371"/>
                  </a:cubicBezTo>
                  <a:cubicBezTo>
                    <a:pt x="27244" y="1687"/>
                    <a:pt x="25916" y="1136"/>
                    <a:pt x="24582" y="741"/>
                  </a:cubicBezTo>
                  <a:cubicBezTo>
                    <a:pt x="24592" y="739"/>
                    <a:pt x="24604" y="739"/>
                    <a:pt x="24617" y="738"/>
                  </a:cubicBezTo>
                  <a:cubicBezTo>
                    <a:pt x="24640" y="733"/>
                    <a:pt x="24657" y="733"/>
                    <a:pt x="24675" y="732"/>
                  </a:cubicBezTo>
                  <a:cubicBezTo>
                    <a:pt x="24697" y="731"/>
                    <a:pt x="24720" y="729"/>
                    <a:pt x="24743" y="726"/>
                  </a:cubicBezTo>
                  <a:cubicBezTo>
                    <a:pt x="24759" y="725"/>
                    <a:pt x="24778" y="725"/>
                    <a:pt x="24794" y="723"/>
                  </a:cubicBezTo>
                  <a:cubicBezTo>
                    <a:pt x="24816" y="722"/>
                    <a:pt x="24840" y="719"/>
                    <a:pt x="24862" y="719"/>
                  </a:cubicBezTo>
                  <a:cubicBezTo>
                    <a:pt x="24878" y="719"/>
                    <a:pt x="24895" y="717"/>
                    <a:pt x="24912" y="717"/>
                  </a:cubicBezTo>
                  <a:cubicBezTo>
                    <a:pt x="24935" y="716"/>
                    <a:pt x="24957" y="716"/>
                    <a:pt x="24981" y="716"/>
                  </a:cubicBezTo>
                  <a:lnTo>
                    <a:pt x="25031" y="716"/>
                  </a:lnTo>
                  <a:cubicBezTo>
                    <a:pt x="25053" y="716"/>
                    <a:pt x="25076" y="713"/>
                    <a:pt x="25098" y="713"/>
                  </a:cubicBezTo>
                  <a:close/>
                  <a:moveTo>
                    <a:pt x="28905" y="2562"/>
                  </a:moveTo>
                  <a:lnTo>
                    <a:pt x="28905" y="2562"/>
                  </a:lnTo>
                  <a:cubicBezTo>
                    <a:pt x="28936" y="2571"/>
                    <a:pt x="28967" y="2578"/>
                    <a:pt x="28999" y="2587"/>
                  </a:cubicBezTo>
                  <a:cubicBezTo>
                    <a:pt x="29011" y="2604"/>
                    <a:pt x="29026" y="2621"/>
                    <a:pt x="29040" y="2637"/>
                  </a:cubicBezTo>
                  <a:cubicBezTo>
                    <a:pt x="28995" y="2612"/>
                    <a:pt x="28951" y="2587"/>
                    <a:pt x="28905" y="2562"/>
                  </a:cubicBezTo>
                  <a:close/>
                  <a:moveTo>
                    <a:pt x="17977" y="480"/>
                  </a:moveTo>
                  <a:cubicBezTo>
                    <a:pt x="18326" y="480"/>
                    <a:pt x="18679" y="497"/>
                    <a:pt x="19034" y="530"/>
                  </a:cubicBezTo>
                  <a:cubicBezTo>
                    <a:pt x="20118" y="631"/>
                    <a:pt x="21221" y="892"/>
                    <a:pt x="22310" y="1300"/>
                  </a:cubicBezTo>
                  <a:cubicBezTo>
                    <a:pt x="22294" y="1326"/>
                    <a:pt x="22280" y="1334"/>
                    <a:pt x="22267" y="1339"/>
                  </a:cubicBezTo>
                  <a:cubicBezTo>
                    <a:pt x="22252" y="1347"/>
                    <a:pt x="22236" y="1354"/>
                    <a:pt x="22221" y="1362"/>
                  </a:cubicBezTo>
                  <a:cubicBezTo>
                    <a:pt x="22193" y="1373"/>
                    <a:pt x="22168" y="1388"/>
                    <a:pt x="22141" y="1401"/>
                  </a:cubicBezTo>
                  <a:cubicBezTo>
                    <a:pt x="22124" y="1409"/>
                    <a:pt x="22110" y="1417"/>
                    <a:pt x="22093" y="1425"/>
                  </a:cubicBezTo>
                  <a:cubicBezTo>
                    <a:pt x="22067" y="1438"/>
                    <a:pt x="22039" y="1453"/>
                    <a:pt x="22014" y="1467"/>
                  </a:cubicBezTo>
                  <a:cubicBezTo>
                    <a:pt x="21998" y="1476"/>
                    <a:pt x="21980" y="1487"/>
                    <a:pt x="21964" y="1494"/>
                  </a:cubicBezTo>
                  <a:cubicBezTo>
                    <a:pt x="21939" y="1509"/>
                    <a:pt x="21913" y="1520"/>
                    <a:pt x="21888" y="1535"/>
                  </a:cubicBezTo>
                  <a:cubicBezTo>
                    <a:pt x="21870" y="1545"/>
                    <a:pt x="21852" y="1554"/>
                    <a:pt x="21836" y="1563"/>
                  </a:cubicBezTo>
                  <a:lnTo>
                    <a:pt x="21758" y="1607"/>
                  </a:lnTo>
                  <a:cubicBezTo>
                    <a:pt x="21740" y="1616"/>
                    <a:pt x="21723" y="1628"/>
                    <a:pt x="21705" y="1637"/>
                  </a:cubicBezTo>
                  <a:cubicBezTo>
                    <a:pt x="21679" y="1651"/>
                    <a:pt x="21655" y="1666"/>
                    <a:pt x="21630" y="1681"/>
                  </a:cubicBezTo>
                  <a:cubicBezTo>
                    <a:pt x="21611" y="1692"/>
                    <a:pt x="21593" y="1703"/>
                    <a:pt x="21574" y="1712"/>
                  </a:cubicBezTo>
                  <a:cubicBezTo>
                    <a:pt x="21551" y="1726"/>
                    <a:pt x="21524" y="1741"/>
                    <a:pt x="21501" y="1756"/>
                  </a:cubicBezTo>
                  <a:cubicBezTo>
                    <a:pt x="21483" y="1767"/>
                    <a:pt x="21464" y="1778"/>
                    <a:pt x="21443" y="1791"/>
                  </a:cubicBezTo>
                  <a:cubicBezTo>
                    <a:pt x="21420" y="1806"/>
                    <a:pt x="21396" y="1820"/>
                    <a:pt x="21373" y="1837"/>
                  </a:cubicBezTo>
                  <a:cubicBezTo>
                    <a:pt x="21354" y="1850"/>
                    <a:pt x="21333" y="1860"/>
                    <a:pt x="21315" y="1873"/>
                  </a:cubicBezTo>
                  <a:cubicBezTo>
                    <a:pt x="21292" y="1888"/>
                    <a:pt x="21267" y="1904"/>
                    <a:pt x="21243" y="1919"/>
                  </a:cubicBezTo>
                  <a:cubicBezTo>
                    <a:pt x="21223" y="1932"/>
                    <a:pt x="21205" y="1945"/>
                    <a:pt x="21184" y="1959"/>
                  </a:cubicBezTo>
                  <a:cubicBezTo>
                    <a:pt x="21161" y="1973"/>
                    <a:pt x="21139" y="1990"/>
                    <a:pt x="21115" y="2004"/>
                  </a:cubicBezTo>
                  <a:cubicBezTo>
                    <a:pt x="21095" y="2018"/>
                    <a:pt x="21074" y="2032"/>
                    <a:pt x="21054" y="2044"/>
                  </a:cubicBezTo>
                  <a:cubicBezTo>
                    <a:pt x="21030" y="2059"/>
                    <a:pt x="21008" y="2076"/>
                    <a:pt x="20984" y="2093"/>
                  </a:cubicBezTo>
                  <a:cubicBezTo>
                    <a:pt x="20964" y="2107"/>
                    <a:pt x="20943" y="2121"/>
                    <a:pt x="20924" y="2135"/>
                  </a:cubicBezTo>
                  <a:cubicBezTo>
                    <a:pt x="20902" y="2151"/>
                    <a:pt x="20877" y="2166"/>
                    <a:pt x="20855" y="2182"/>
                  </a:cubicBezTo>
                  <a:cubicBezTo>
                    <a:pt x="20834" y="2197"/>
                    <a:pt x="20814" y="2212"/>
                    <a:pt x="20793" y="2226"/>
                  </a:cubicBezTo>
                  <a:cubicBezTo>
                    <a:pt x="20771" y="2243"/>
                    <a:pt x="20749" y="2260"/>
                    <a:pt x="20727" y="2275"/>
                  </a:cubicBezTo>
                  <a:cubicBezTo>
                    <a:pt x="20705" y="2290"/>
                    <a:pt x="20684" y="2306"/>
                    <a:pt x="20662" y="2321"/>
                  </a:cubicBezTo>
                  <a:lnTo>
                    <a:pt x="20596" y="2371"/>
                  </a:lnTo>
                  <a:cubicBezTo>
                    <a:pt x="20574" y="2387"/>
                    <a:pt x="20552" y="2403"/>
                    <a:pt x="20531" y="2418"/>
                  </a:cubicBezTo>
                  <a:cubicBezTo>
                    <a:pt x="20509" y="2435"/>
                    <a:pt x="20487" y="2451"/>
                    <a:pt x="20467" y="2468"/>
                  </a:cubicBezTo>
                  <a:lnTo>
                    <a:pt x="20400" y="2518"/>
                  </a:lnTo>
                  <a:cubicBezTo>
                    <a:pt x="20378" y="2534"/>
                    <a:pt x="20359" y="2550"/>
                    <a:pt x="20337" y="2569"/>
                  </a:cubicBezTo>
                  <a:cubicBezTo>
                    <a:pt x="20315" y="2585"/>
                    <a:pt x="20293" y="2603"/>
                    <a:pt x="20271" y="2621"/>
                  </a:cubicBezTo>
                  <a:cubicBezTo>
                    <a:pt x="20249" y="2637"/>
                    <a:pt x="20228" y="2656"/>
                    <a:pt x="20206" y="2672"/>
                  </a:cubicBezTo>
                  <a:cubicBezTo>
                    <a:pt x="20184" y="2690"/>
                    <a:pt x="20162" y="2709"/>
                    <a:pt x="20140" y="2725"/>
                  </a:cubicBezTo>
                  <a:cubicBezTo>
                    <a:pt x="20120" y="2741"/>
                    <a:pt x="20097" y="2760"/>
                    <a:pt x="20077" y="2777"/>
                  </a:cubicBezTo>
                  <a:cubicBezTo>
                    <a:pt x="20055" y="2796"/>
                    <a:pt x="20031" y="2813"/>
                    <a:pt x="20009" y="2834"/>
                  </a:cubicBezTo>
                  <a:cubicBezTo>
                    <a:pt x="19989" y="2850"/>
                    <a:pt x="19967" y="2869"/>
                    <a:pt x="19947" y="2887"/>
                  </a:cubicBezTo>
                  <a:cubicBezTo>
                    <a:pt x="19925" y="2907"/>
                    <a:pt x="19900" y="2925"/>
                    <a:pt x="19878" y="2946"/>
                  </a:cubicBezTo>
                  <a:cubicBezTo>
                    <a:pt x="19859" y="2965"/>
                    <a:pt x="19837" y="2982"/>
                    <a:pt x="19817" y="2999"/>
                  </a:cubicBezTo>
                  <a:cubicBezTo>
                    <a:pt x="19794" y="3019"/>
                    <a:pt x="19771" y="3038"/>
                    <a:pt x="19749" y="3057"/>
                  </a:cubicBezTo>
                  <a:cubicBezTo>
                    <a:pt x="19728" y="3077"/>
                    <a:pt x="19706" y="3094"/>
                    <a:pt x="19686" y="3113"/>
                  </a:cubicBezTo>
                  <a:cubicBezTo>
                    <a:pt x="19664" y="3134"/>
                    <a:pt x="19640" y="3153"/>
                    <a:pt x="19618" y="3174"/>
                  </a:cubicBezTo>
                  <a:cubicBezTo>
                    <a:pt x="19597" y="3191"/>
                    <a:pt x="19578" y="3210"/>
                    <a:pt x="19556" y="3231"/>
                  </a:cubicBezTo>
                  <a:cubicBezTo>
                    <a:pt x="19534" y="3252"/>
                    <a:pt x="19509" y="3274"/>
                    <a:pt x="19487" y="3293"/>
                  </a:cubicBezTo>
                  <a:cubicBezTo>
                    <a:pt x="19468" y="3312"/>
                    <a:pt x="19447" y="3333"/>
                    <a:pt x="19427" y="3350"/>
                  </a:cubicBezTo>
                  <a:cubicBezTo>
                    <a:pt x="19403" y="3372"/>
                    <a:pt x="19381" y="3393"/>
                    <a:pt x="19358" y="3415"/>
                  </a:cubicBezTo>
                  <a:cubicBezTo>
                    <a:pt x="19337" y="3433"/>
                    <a:pt x="19316" y="3453"/>
                    <a:pt x="19296" y="3472"/>
                  </a:cubicBezTo>
                  <a:cubicBezTo>
                    <a:pt x="19272" y="3494"/>
                    <a:pt x="19250" y="3516"/>
                    <a:pt x="19227" y="3538"/>
                  </a:cubicBezTo>
                  <a:cubicBezTo>
                    <a:pt x="19206" y="3558"/>
                    <a:pt x="19186" y="3578"/>
                    <a:pt x="19163" y="3597"/>
                  </a:cubicBezTo>
                  <a:cubicBezTo>
                    <a:pt x="19141" y="3619"/>
                    <a:pt x="19118" y="3641"/>
                    <a:pt x="19096" y="3663"/>
                  </a:cubicBezTo>
                  <a:cubicBezTo>
                    <a:pt x="19075" y="3683"/>
                    <a:pt x="19053" y="3703"/>
                    <a:pt x="19034" y="3724"/>
                  </a:cubicBezTo>
                  <a:cubicBezTo>
                    <a:pt x="19012" y="3746"/>
                    <a:pt x="18987" y="3768"/>
                    <a:pt x="18965" y="3791"/>
                  </a:cubicBezTo>
                  <a:lnTo>
                    <a:pt x="18903" y="3855"/>
                  </a:lnTo>
                  <a:cubicBezTo>
                    <a:pt x="18009" y="3737"/>
                    <a:pt x="17122" y="3674"/>
                    <a:pt x="16248" y="3663"/>
                  </a:cubicBezTo>
                  <a:cubicBezTo>
                    <a:pt x="16219" y="3658"/>
                    <a:pt x="16188" y="3653"/>
                    <a:pt x="16158" y="3649"/>
                  </a:cubicBezTo>
                  <a:cubicBezTo>
                    <a:pt x="16126" y="3643"/>
                    <a:pt x="16097" y="3638"/>
                    <a:pt x="16066" y="3634"/>
                  </a:cubicBezTo>
                  <a:cubicBezTo>
                    <a:pt x="16020" y="3627"/>
                    <a:pt x="15976" y="3621"/>
                    <a:pt x="15930" y="3613"/>
                  </a:cubicBezTo>
                  <a:cubicBezTo>
                    <a:pt x="15901" y="3609"/>
                    <a:pt x="15872" y="3605"/>
                    <a:pt x="15842" y="3600"/>
                  </a:cubicBezTo>
                  <a:cubicBezTo>
                    <a:pt x="15795" y="3594"/>
                    <a:pt x="15751" y="3590"/>
                    <a:pt x="15705" y="3583"/>
                  </a:cubicBezTo>
                  <a:lnTo>
                    <a:pt x="15617" y="3571"/>
                  </a:lnTo>
                  <a:cubicBezTo>
                    <a:pt x="15572" y="3565"/>
                    <a:pt x="15527" y="3559"/>
                    <a:pt x="15483" y="3555"/>
                  </a:cubicBezTo>
                  <a:lnTo>
                    <a:pt x="15395" y="3543"/>
                  </a:lnTo>
                  <a:cubicBezTo>
                    <a:pt x="15350" y="3538"/>
                    <a:pt x="15305" y="3534"/>
                    <a:pt x="15258" y="3528"/>
                  </a:cubicBezTo>
                  <a:cubicBezTo>
                    <a:pt x="15229" y="3525"/>
                    <a:pt x="15202" y="3522"/>
                    <a:pt x="15173" y="3519"/>
                  </a:cubicBezTo>
                  <a:cubicBezTo>
                    <a:pt x="15126" y="3516"/>
                    <a:pt x="15082" y="3510"/>
                    <a:pt x="15036" y="3506"/>
                  </a:cubicBezTo>
                  <a:cubicBezTo>
                    <a:pt x="15008" y="3505"/>
                    <a:pt x="14979" y="3502"/>
                    <a:pt x="14952" y="3499"/>
                  </a:cubicBezTo>
                  <a:cubicBezTo>
                    <a:pt x="14908" y="3496"/>
                    <a:pt x="14861" y="3491"/>
                    <a:pt x="14817" y="3488"/>
                  </a:cubicBezTo>
                  <a:cubicBezTo>
                    <a:pt x="14791" y="3485"/>
                    <a:pt x="14761" y="3484"/>
                    <a:pt x="14733" y="3481"/>
                  </a:cubicBezTo>
                  <a:cubicBezTo>
                    <a:pt x="14689" y="3477"/>
                    <a:pt x="14645" y="3475"/>
                    <a:pt x="14599" y="3472"/>
                  </a:cubicBezTo>
                  <a:cubicBezTo>
                    <a:pt x="14571" y="3469"/>
                    <a:pt x="14542" y="3468"/>
                    <a:pt x="14514" y="3466"/>
                  </a:cubicBezTo>
                  <a:cubicBezTo>
                    <a:pt x="14470" y="3465"/>
                    <a:pt x="14426" y="3462"/>
                    <a:pt x="14383" y="3459"/>
                  </a:cubicBezTo>
                  <a:cubicBezTo>
                    <a:pt x="14354" y="3458"/>
                    <a:pt x="14327" y="3455"/>
                    <a:pt x="14298" y="3455"/>
                  </a:cubicBezTo>
                  <a:cubicBezTo>
                    <a:pt x="14255" y="3453"/>
                    <a:pt x="14211" y="3452"/>
                    <a:pt x="14168" y="3450"/>
                  </a:cubicBezTo>
                  <a:cubicBezTo>
                    <a:pt x="14139" y="3447"/>
                    <a:pt x="14110" y="3447"/>
                    <a:pt x="14080" y="3446"/>
                  </a:cubicBezTo>
                  <a:cubicBezTo>
                    <a:pt x="14037" y="3444"/>
                    <a:pt x="13996" y="3444"/>
                    <a:pt x="13955" y="3443"/>
                  </a:cubicBezTo>
                  <a:cubicBezTo>
                    <a:pt x="13926" y="3443"/>
                    <a:pt x="13895" y="3440"/>
                    <a:pt x="13865" y="3440"/>
                  </a:cubicBezTo>
                  <a:cubicBezTo>
                    <a:pt x="13823" y="3440"/>
                    <a:pt x="13783" y="3440"/>
                    <a:pt x="13740" y="3438"/>
                  </a:cubicBezTo>
                  <a:lnTo>
                    <a:pt x="13439" y="3438"/>
                  </a:lnTo>
                  <a:cubicBezTo>
                    <a:pt x="13398" y="3438"/>
                    <a:pt x="13358" y="3440"/>
                    <a:pt x="13317" y="3440"/>
                  </a:cubicBezTo>
                  <a:cubicBezTo>
                    <a:pt x="13287" y="3440"/>
                    <a:pt x="13256" y="3443"/>
                    <a:pt x="13227" y="3443"/>
                  </a:cubicBezTo>
                  <a:cubicBezTo>
                    <a:pt x="13189" y="3444"/>
                    <a:pt x="13148" y="3444"/>
                    <a:pt x="13109" y="3446"/>
                  </a:cubicBezTo>
                  <a:cubicBezTo>
                    <a:pt x="13078" y="3447"/>
                    <a:pt x="13048" y="3447"/>
                    <a:pt x="13018" y="3450"/>
                  </a:cubicBezTo>
                  <a:cubicBezTo>
                    <a:pt x="12978" y="3452"/>
                    <a:pt x="12939" y="3453"/>
                    <a:pt x="12900" y="3455"/>
                  </a:cubicBezTo>
                  <a:cubicBezTo>
                    <a:pt x="12868" y="3458"/>
                    <a:pt x="12839" y="3459"/>
                    <a:pt x="12808" y="3459"/>
                  </a:cubicBezTo>
                  <a:cubicBezTo>
                    <a:pt x="12770" y="3460"/>
                    <a:pt x="12731" y="3465"/>
                    <a:pt x="12695" y="3466"/>
                  </a:cubicBezTo>
                  <a:cubicBezTo>
                    <a:pt x="12680" y="3468"/>
                    <a:pt x="12665" y="3468"/>
                    <a:pt x="12650" y="3468"/>
                  </a:cubicBezTo>
                  <a:cubicBezTo>
                    <a:pt x="12986" y="3009"/>
                    <a:pt x="13373" y="2587"/>
                    <a:pt x="13808" y="2210"/>
                  </a:cubicBezTo>
                  <a:cubicBezTo>
                    <a:pt x="14698" y="1439"/>
                    <a:pt x="15757" y="876"/>
                    <a:pt x="16963" y="528"/>
                  </a:cubicBezTo>
                  <a:cubicBezTo>
                    <a:pt x="17298" y="496"/>
                    <a:pt x="17636" y="480"/>
                    <a:pt x="17977" y="480"/>
                  </a:cubicBezTo>
                  <a:close/>
                  <a:moveTo>
                    <a:pt x="16442" y="611"/>
                  </a:moveTo>
                  <a:cubicBezTo>
                    <a:pt x="15422" y="966"/>
                    <a:pt x="14518" y="1484"/>
                    <a:pt x="13737" y="2159"/>
                  </a:cubicBezTo>
                  <a:cubicBezTo>
                    <a:pt x="13274" y="2560"/>
                    <a:pt x="12867" y="3007"/>
                    <a:pt x="12515" y="3502"/>
                  </a:cubicBezTo>
                  <a:cubicBezTo>
                    <a:pt x="12505" y="3502"/>
                    <a:pt x="12495" y="3503"/>
                    <a:pt x="12484" y="3503"/>
                  </a:cubicBezTo>
                  <a:cubicBezTo>
                    <a:pt x="12450" y="3505"/>
                    <a:pt x="12420" y="3509"/>
                    <a:pt x="12387" y="3510"/>
                  </a:cubicBezTo>
                  <a:cubicBezTo>
                    <a:pt x="12350" y="3513"/>
                    <a:pt x="12315" y="3518"/>
                    <a:pt x="12278" y="3521"/>
                  </a:cubicBezTo>
                  <a:cubicBezTo>
                    <a:pt x="12244" y="3525"/>
                    <a:pt x="12214" y="3527"/>
                    <a:pt x="12181" y="3531"/>
                  </a:cubicBezTo>
                  <a:cubicBezTo>
                    <a:pt x="12144" y="3534"/>
                    <a:pt x="12108" y="3538"/>
                    <a:pt x="12071" y="3543"/>
                  </a:cubicBezTo>
                  <a:lnTo>
                    <a:pt x="11977" y="3555"/>
                  </a:lnTo>
                  <a:cubicBezTo>
                    <a:pt x="11940" y="3558"/>
                    <a:pt x="11905" y="3563"/>
                    <a:pt x="11868" y="3568"/>
                  </a:cubicBezTo>
                  <a:lnTo>
                    <a:pt x="11774" y="3578"/>
                  </a:lnTo>
                  <a:cubicBezTo>
                    <a:pt x="11706" y="3587"/>
                    <a:pt x="11640" y="3597"/>
                    <a:pt x="11572" y="3606"/>
                  </a:cubicBezTo>
                  <a:cubicBezTo>
                    <a:pt x="11118" y="3674"/>
                    <a:pt x="10677" y="3763"/>
                    <a:pt x="10251" y="3877"/>
                  </a:cubicBezTo>
                  <a:cubicBezTo>
                    <a:pt x="10229" y="3881"/>
                    <a:pt x="10207" y="3888"/>
                    <a:pt x="10185" y="3894"/>
                  </a:cubicBezTo>
                  <a:cubicBezTo>
                    <a:pt x="11387" y="2656"/>
                    <a:pt x="12755" y="1741"/>
                    <a:pt x="14258" y="1173"/>
                  </a:cubicBezTo>
                  <a:cubicBezTo>
                    <a:pt x="14327" y="1145"/>
                    <a:pt x="14395" y="1122"/>
                    <a:pt x="14463" y="1098"/>
                  </a:cubicBezTo>
                  <a:cubicBezTo>
                    <a:pt x="14821" y="984"/>
                    <a:pt x="15186" y="875"/>
                    <a:pt x="15536" y="782"/>
                  </a:cubicBezTo>
                  <a:cubicBezTo>
                    <a:pt x="15836" y="711"/>
                    <a:pt x="16138" y="653"/>
                    <a:pt x="16442" y="611"/>
                  </a:cubicBezTo>
                  <a:close/>
                  <a:moveTo>
                    <a:pt x="13618" y="3555"/>
                  </a:moveTo>
                  <a:cubicBezTo>
                    <a:pt x="13717" y="3555"/>
                    <a:pt x="13814" y="3556"/>
                    <a:pt x="13911" y="3558"/>
                  </a:cubicBezTo>
                  <a:cubicBezTo>
                    <a:pt x="13945" y="3558"/>
                    <a:pt x="13977" y="3560"/>
                    <a:pt x="14010" y="3562"/>
                  </a:cubicBezTo>
                  <a:cubicBezTo>
                    <a:pt x="14074" y="3563"/>
                    <a:pt x="14140" y="3565"/>
                    <a:pt x="14205" y="3568"/>
                  </a:cubicBezTo>
                  <a:cubicBezTo>
                    <a:pt x="14245" y="3569"/>
                    <a:pt x="14286" y="3571"/>
                    <a:pt x="14324" y="3572"/>
                  </a:cubicBezTo>
                  <a:cubicBezTo>
                    <a:pt x="14383" y="3575"/>
                    <a:pt x="14442" y="3578"/>
                    <a:pt x="14501" y="3583"/>
                  </a:cubicBezTo>
                  <a:cubicBezTo>
                    <a:pt x="14545" y="3584"/>
                    <a:pt x="14589" y="3587"/>
                    <a:pt x="14633" y="3591"/>
                  </a:cubicBezTo>
                  <a:cubicBezTo>
                    <a:pt x="14689" y="3594"/>
                    <a:pt x="14744" y="3599"/>
                    <a:pt x="14801" y="3602"/>
                  </a:cubicBezTo>
                  <a:cubicBezTo>
                    <a:pt x="14846" y="3606"/>
                    <a:pt x="14894" y="3609"/>
                    <a:pt x="14941" y="3613"/>
                  </a:cubicBezTo>
                  <a:cubicBezTo>
                    <a:pt x="14994" y="3616"/>
                    <a:pt x="15049" y="3622"/>
                    <a:pt x="15102" y="3628"/>
                  </a:cubicBezTo>
                  <a:cubicBezTo>
                    <a:pt x="15151" y="3631"/>
                    <a:pt x="15198" y="3637"/>
                    <a:pt x="15247" y="3643"/>
                  </a:cubicBezTo>
                  <a:lnTo>
                    <a:pt x="15405" y="3659"/>
                  </a:lnTo>
                  <a:cubicBezTo>
                    <a:pt x="15455" y="3665"/>
                    <a:pt x="15504" y="3671"/>
                    <a:pt x="15552" y="3678"/>
                  </a:cubicBezTo>
                  <a:cubicBezTo>
                    <a:pt x="14435" y="3702"/>
                    <a:pt x="13345" y="3813"/>
                    <a:pt x="12293" y="4016"/>
                  </a:cubicBezTo>
                  <a:cubicBezTo>
                    <a:pt x="12381" y="3872"/>
                    <a:pt x="12474" y="3733"/>
                    <a:pt x="12570" y="3597"/>
                  </a:cubicBezTo>
                  <a:cubicBezTo>
                    <a:pt x="12915" y="3568"/>
                    <a:pt x="13264" y="3555"/>
                    <a:pt x="13618" y="3555"/>
                  </a:cubicBezTo>
                  <a:close/>
                  <a:moveTo>
                    <a:pt x="16887" y="3786"/>
                  </a:moveTo>
                  <a:cubicBezTo>
                    <a:pt x="17522" y="3812"/>
                    <a:pt x="18166" y="3866"/>
                    <a:pt x="18810" y="3950"/>
                  </a:cubicBezTo>
                  <a:cubicBezTo>
                    <a:pt x="18796" y="3965"/>
                    <a:pt x="18781" y="3981"/>
                    <a:pt x="18765" y="3996"/>
                  </a:cubicBezTo>
                  <a:cubicBezTo>
                    <a:pt x="18743" y="4019"/>
                    <a:pt x="18721" y="4041"/>
                    <a:pt x="18697" y="4065"/>
                  </a:cubicBezTo>
                  <a:cubicBezTo>
                    <a:pt x="18677" y="4087"/>
                    <a:pt x="18655" y="4109"/>
                    <a:pt x="18634" y="4131"/>
                  </a:cubicBezTo>
                  <a:cubicBezTo>
                    <a:pt x="18616" y="4152"/>
                    <a:pt x="18596" y="4171"/>
                    <a:pt x="18578" y="4190"/>
                  </a:cubicBezTo>
                  <a:cubicBezTo>
                    <a:pt x="18544" y="4181"/>
                    <a:pt x="18509" y="4172"/>
                    <a:pt x="18477" y="4164"/>
                  </a:cubicBezTo>
                  <a:cubicBezTo>
                    <a:pt x="18435" y="4152"/>
                    <a:pt x="18397" y="4141"/>
                    <a:pt x="18357" y="4130"/>
                  </a:cubicBezTo>
                  <a:cubicBezTo>
                    <a:pt x="18318" y="4119"/>
                    <a:pt x="18278" y="4109"/>
                    <a:pt x="18240" y="4099"/>
                  </a:cubicBezTo>
                  <a:cubicBezTo>
                    <a:pt x="18200" y="4087"/>
                    <a:pt x="18162" y="4078"/>
                    <a:pt x="18124" y="4068"/>
                  </a:cubicBezTo>
                  <a:cubicBezTo>
                    <a:pt x="18082" y="4056"/>
                    <a:pt x="18043" y="4047"/>
                    <a:pt x="18004" y="4036"/>
                  </a:cubicBezTo>
                  <a:cubicBezTo>
                    <a:pt x="17968" y="4027"/>
                    <a:pt x="17928" y="4018"/>
                    <a:pt x="17891" y="4006"/>
                  </a:cubicBezTo>
                  <a:cubicBezTo>
                    <a:pt x="17851" y="3996"/>
                    <a:pt x="17809" y="3987"/>
                    <a:pt x="17769" y="3977"/>
                  </a:cubicBezTo>
                  <a:cubicBezTo>
                    <a:pt x="17732" y="3968"/>
                    <a:pt x="17696" y="3959"/>
                    <a:pt x="17660" y="3952"/>
                  </a:cubicBezTo>
                  <a:cubicBezTo>
                    <a:pt x="17618" y="3943"/>
                    <a:pt x="17575" y="3931"/>
                    <a:pt x="17534" y="3922"/>
                  </a:cubicBezTo>
                  <a:cubicBezTo>
                    <a:pt x="17498" y="3915"/>
                    <a:pt x="17463" y="3906"/>
                    <a:pt x="17428" y="3899"/>
                  </a:cubicBezTo>
                  <a:lnTo>
                    <a:pt x="17301" y="3871"/>
                  </a:lnTo>
                  <a:cubicBezTo>
                    <a:pt x="17266" y="3863"/>
                    <a:pt x="17234" y="3856"/>
                    <a:pt x="17198" y="3849"/>
                  </a:cubicBezTo>
                  <a:cubicBezTo>
                    <a:pt x="17156" y="3840"/>
                    <a:pt x="17112" y="3830"/>
                    <a:pt x="17070" y="3822"/>
                  </a:cubicBezTo>
                  <a:cubicBezTo>
                    <a:pt x="17037" y="3815"/>
                    <a:pt x="17004" y="3808"/>
                    <a:pt x="16969" y="3803"/>
                  </a:cubicBezTo>
                  <a:lnTo>
                    <a:pt x="16887" y="3786"/>
                  </a:lnTo>
                  <a:close/>
                  <a:moveTo>
                    <a:pt x="27502" y="1225"/>
                  </a:moveTo>
                  <a:lnTo>
                    <a:pt x="27668" y="1281"/>
                  </a:lnTo>
                  <a:cubicBezTo>
                    <a:pt x="27706" y="1292"/>
                    <a:pt x="27748" y="1307"/>
                    <a:pt x="27789" y="1322"/>
                  </a:cubicBezTo>
                  <a:cubicBezTo>
                    <a:pt x="27798" y="1326"/>
                    <a:pt x="27808" y="1329"/>
                    <a:pt x="27815" y="1334"/>
                  </a:cubicBezTo>
                  <a:cubicBezTo>
                    <a:pt x="27915" y="1372"/>
                    <a:pt x="28026" y="1414"/>
                    <a:pt x="28140" y="1457"/>
                  </a:cubicBezTo>
                  <a:cubicBezTo>
                    <a:pt x="28237" y="1494"/>
                    <a:pt x="28340" y="1532"/>
                    <a:pt x="28443" y="1572"/>
                  </a:cubicBezTo>
                  <a:cubicBezTo>
                    <a:pt x="28592" y="1631"/>
                    <a:pt x="28726" y="1687"/>
                    <a:pt x="28827" y="1729"/>
                  </a:cubicBezTo>
                  <a:cubicBezTo>
                    <a:pt x="28880" y="1751"/>
                    <a:pt x="28932" y="1773"/>
                    <a:pt x="28986" y="1795"/>
                  </a:cubicBezTo>
                  <a:cubicBezTo>
                    <a:pt x="29001" y="1800"/>
                    <a:pt x="29015" y="1807"/>
                    <a:pt x="29029" y="1813"/>
                  </a:cubicBezTo>
                  <a:cubicBezTo>
                    <a:pt x="29816" y="2178"/>
                    <a:pt x="30589" y="2563"/>
                    <a:pt x="31094" y="2849"/>
                  </a:cubicBezTo>
                  <a:cubicBezTo>
                    <a:pt x="31163" y="2888"/>
                    <a:pt x="31235" y="2931"/>
                    <a:pt x="31310" y="2975"/>
                  </a:cubicBezTo>
                  <a:cubicBezTo>
                    <a:pt x="31551" y="3116"/>
                    <a:pt x="31822" y="3277"/>
                    <a:pt x="32029" y="3418"/>
                  </a:cubicBezTo>
                  <a:cubicBezTo>
                    <a:pt x="32113" y="3475"/>
                    <a:pt x="32206" y="3538"/>
                    <a:pt x="32303" y="3605"/>
                  </a:cubicBezTo>
                  <a:cubicBezTo>
                    <a:pt x="32344" y="3631"/>
                    <a:pt x="32387" y="3661"/>
                    <a:pt x="32429" y="3688"/>
                  </a:cubicBezTo>
                  <a:cubicBezTo>
                    <a:pt x="32601" y="3806"/>
                    <a:pt x="32784" y="3930"/>
                    <a:pt x="32931" y="4036"/>
                  </a:cubicBezTo>
                  <a:cubicBezTo>
                    <a:pt x="33018" y="4099"/>
                    <a:pt x="33112" y="4168"/>
                    <a:pt x="33209" y="4242"/>
                  </a:cubicBezTo>
                  <a:cubicBezTo>
                    <a:pt x="33119" y="4267"/>
                    <a:pt x="33018" y="4303"/>
                    <a:pt x="32912" y="4352"/>
                  </a:cubicBezTo>
                  <a:cubicBezTo>
                    <a:pt x="31682" y="3510"/>
                    <a:pt x="30372" y="2878"/>
                    <a:pt x="29052" y="2501"/>
                  </a:cubicBezTo>
                  <a:cubicBezTo>
                    <a:pt x="28583" y="1962"/>
                    <a:pt x="28065" y="1535"/>
                    <a:pt x="27502" y="1225"/>
                  </a:cubicBezTo>
                  <a:close/>
                  <a:moveTo>
                    <a:pt x="22435" y="1366"/>
                  </a:moveTo>
                  <a:cubicBezTo>
                    <a:pt x="23160" y="1645"/>
                    <a:pt x="23876" y="1991"/>
                    <a:pt x="24581" y="2399"/>
                  </a:cubicBezTo>
                  <a:cubicBezTo>
                    <a:pt x="23907" y="2606"/>
                    <a:pt x="23316" y="2929"/>
                    <a:pt x="22814" y="3365"/>
                  </a:cubicBezTo>
                  <a:cubicBezTo>
                    <a:pt x="22451" y="3678"/>
                    <a:pt x="22148" y="4041"/>
                    <a:pt x="21901" y="4447"/>
                  </a:cubicBezTo>
                  <a:cubicBezTo>
                    <a:pt x="20940" y="4197"/>
                    <a:pt x="19977" y="4006"/>
                    <a:pt x="19022" y="3875"/>
                  </a:cubicBezTo>
                  <a:lnTo>
                    <a:pt x="19046" y="3852"/>
                  </a:lnTo>
                  <a:cubicBezTo>
                    <a:pt x="19065" y="3833"/>
                    <a:pt x="19087" y="3812"/>
                    <a:pt x="19109" y="3790"/>
                  </a:cubicBezTo>
                  <a:cubicBezTo>
                    <a:pt x="19130" y="3769"/>
                    <a:pt x="19152" y="3749"/>
                    <a:pt x="19171" y="3727"/>
                  </a:cubicBezTo>
                  <a:cubicBezTo>
                    <a:pt x="19193" y="3705"/>
                    <a:pt x="19215" y="3686"/>
                    <a:pt x="19237" y="3663"/>
                  </a:cubicBezTo>
                  <a:cubicBezTo>
                    <a:pt x="19258" y="3643"/>
                    <a:pt x="19280" y="3622"/>
                    <a:pt x="19300" y="3602"/>
                  </a:cubicBezTo>
                  <a:cubicBezTo>
                    <a:pt x="19322" y="3583"/>
                    <a:pt x="19344" y="3560"/>
                    <a:pt x="19366" y="3540"/>
                  </a:cubicBezTo>
                  <a:cubicBezTo>
                    <a:pt x="19387" y="3519"/>
                    <a:pt x="19409" y="3499"/>
                    <a:pt x="19428" y="3481"/>
                  </a:cubicBezTo>
                  <a:lnTo>
                    <a:pt x="19494" y="3421"/>
                  </a:lnTo>
                  <a:cubicBezTo>
                    <a:pt x="19515" y="3400"/>
                    <a:pt x="19537" y="3381"/>
                    <a:pt x="19558" y="3362"/>
                  </a:cubicBezTo>
                  <a:lnTo>
                    <a:pt x="19624" y="3300"/>
                  </a:lnTo>
                  <a:cubicBezTo>
                    <a:pt x="19644" y="3282"/>
                    <a:pt x="19667" y="3262"/>
                    <a:pt x="19686" y="3244"/>
                  </a:cubicBezTo>
                  <a:cubicBezTo>
                    <a:pt x="19708" y="3224"/>
                    <a:pt x="19730" y="3205"/>
                    <a:pt x="19752" y="3185"/>
                  </a:cubicBezTo>
                  <a:cubicBezTo>
                    <a:pt x="19774" y="3166"/>
                    <a:pt x="19794" y="3149"/>
                    <a:pt x="19817" y="3130"/>
                  </a:cubicBezTo>
                  <a:cubicBezTo>
                    <a:pt x="19839" y="3112"/>
                    <a:pt x="19861" y="3091"/>
                    <a:pt x="19883" y="3072"/>
                  </a:cubicBezTo>
                  <a:cubicBezTo>
                    <a:pt x="19905" y="3055"/>
                    <a:pt x="19925" y="3035"/>
                    <a:pt x="19947" y="3018"/>
                  </a:cubicBezTo>
                  <a:lnTo>
                    <a:pt x="20014" y="2962"/>
                  </a:lnTo>
                  <a:cubicBezTo>
                    <a:pt x="20036" y="2944"/>
                    <a:pt x="20056" y="2928"/>
                    <a:pt x="20078" y="2909"/>
                  </a:cubicBezTo>
                  <a:cubicBezTo>
                    <a:pt x="20100" y="2891"/>
                    <a:pt x="20122" y="2872"/>
                    <a:pt x="20142" y="2856"/>
                  </a:cubicBezTo>
                  <a:cubicBezTo>
                    <a:pt x="20164" y="2837"/>
                    <a:pt x="20184" y="2821"/>
                    <a:pt x="20206" y="2803"/>
                  </a:cubicBezTo>
                  <a:cubicBezTo>
                    <a:pt x="20228" y="2784"/>
                    <a:pt x="20249" y="2768"/>
                    <a:pt x="20271" y="2752"/>
                  </a:cubicBezTo>
                  <a:cubicBezTo>
                    <a:pt x="20293" y="2734"/>
                    <a:pt x="20314" y="2716"/>
                    <a:pt x="20336" y="2700"/>
                  </a:cubicBezTo>
                  <a:cubicBezTo>
                    <a:pt x="20358" y="2682"/>
                    <a:pt x="20377" y="2665"/>
                    <a:pt x="20399" y="2649"/>
                  </a:cubicBezTo>
                  <a:cubicBezTo>
                    <a:pt x="20421" y="2631"/>
                    <a:pt x="20442" y="2615"/>
                    <a:pt x="20464" y="2597"/>
                  </a:cubicBezTo>
                  <a:cubicBezTo>
                    <a:pt x="20486" y="2579"/>
                    <a:pt x="20506" y="2563"/>
                    <a:pt x="20528" y="2547"/>
                  </a:cubicBezTo>
                  <a:cubicBezTo>
                    <a:pt x="20551" y="2531"/>
                    <a:pt x="20571" y="2513"/>
                    <a:pt x="20593" y="2497"/>
                  </a:cubicBezTo>
                  <a:cubicBezTo>
                    <a:pt x="20615" y="2481"/>
                    <a:pt x="20634" y="2466"/>
                    <a:pt x="20656" y="2450"/>
                  </a:cubicBezTo>
                  <a:cubicBezTo>
                    <a:pt x="20678" y="2432"/>
                    <a:pt x="20701" y="2416"/>
                    <a:pt x="20721" y="2401"/>
                  </a:cubicBezTo>
                  <a:cubicBezTo>
                    <a:pt x="20743" y="2385"/>
                    <a:pt x="20764" y="2371"/>
                    <a:pt x="20786" y="2356"/>
                  </a:cubicBezTo>
                  <a:cubicBezTo>
                    <a:pt x="20808" y="2340"/>
                    <a:pt x="20830" y="2325"/>
                    <a:pt x="20851" y="2307"/>
                  </a:cubicBezTo>
                  <a:cubicBezTo>
                    <a:pt x="20873" y="2293"/>
                    <a:pt x="20892" y="2278"/>
                    <a:pt x="20914" y="2262"/>
                  </a:cubicBezTo>
                  <a:cubicBezTo>
                    <a:pt x="20936" y="2247"/>
                    <a:pt x="20958" y="2231"/>
                    <a:pt x="20980" y="2216"/>
                  </a:cubicBezTo>
                  <a:cubicBezTo>
                    <a:pt x="21001" y="2201"/>
                    <a:pt x="21023" y="2187"/>
                    <a:pt x="21043" y="2172"/>
                  </a:cubicBezTo>
                  <a:cubicBezTo>
                    <a:pt x="21065" y="2157"/>
                    <a:pt x="21087" y="2143"/>
                    <a:pt x="21109" y="2126"/>
                  </a:cubicBezTo>
                  <a:cubicBezTo>
                    <a:pt x="21130" y="2112"/>
                    <a:pt x="21152" y="2098"/>
                    <a:pt x="21171" y="2084"/>
                  </a:cubicBezTo>
                  <a:lnTo>
                    <a:pt x="21237" y="2040"/>
                  </a:lnTo>
                  <a:cubicBezTo>
                    <a:pt x="21258" y="2026"/>
                    <a:pt x="21280" y="2012"/>
                    <a:pt x="21301" y="1998"/>
                  </a:cubicBezTo>
                  <a:cubicBezTo>
                    <a:pt x="21323" y="1984"/>
                    <a:pt x="21345" y="1969"/>
                    <a:pt x="21367" y="1957"/>
                  </a:cubicBezTo>
                  <a:cubicBezTo>
                    <a:pt x="21387" y="1944"/>
                    <a:pt x="21407" y="1931"/>
                    <a:pt x="21429" y="1918"/>
                  </a:cubicBezTo>
                  <a:cubicBezTo>
                    <a:pt x="21451" y="1903"/>
                    <a:pt x="21473" y="1891"/>
                    <a:pt x="21495" y="1876"/>
                  </a:cubicBezTo>
                  <a:cubicBezTo>
                    <a:pt x="21515" y="1863"/>
                    <a:pt x="21536" y="1850"/>
                    <a:pt x="21557" y="1840"/>
                  </a:cubicBezTo>
                  <a:cubicBezTo>
                    <a:pt x="21579" y="1826"/>
                    <a:pt x="21601" y="1812"/>
                    <a:pt x="21623" y="1798"/>
                  </a:cubicBezTo>
                  <a:cubicBezTo>
                    <a:pt x="21642" y="1785"/>
                    <a:pt x="21663" y="1775"/>
                    <a:pt x="21683" y="1762"/>
                  </a:cubicBezTo>
                  <a:cubicBezTo>
                    <a:pt x="21705" y="1748"/>
                    <a:pt x="21727" y="1737"/>
                    <a:pt x="21751" y="1723"/>
                  </a:cubicBezTo>
                  <a:cubicBezTo>
                    <a:pt x="21771" y="1712"/>
                    <a:pt x="21792" y="1700"/>
                    <a:pt x="21811" y="1688"/>
                  </a:cubicBezTo>
                  <a:cubicBezTo>
                    <a:pt x="21833" y="1675"/>
                    <a:pt x="21855" y="1663"/>
                    <a:pt x="21880" y="1650"/>
                  </a:cubicBezTo>
                  <a:lnTo>
                    <a:pt x="21940" y="1616"/>
                  </a:lnTo>
                  <a:cubicBezTo>
                    <a:pt x="21963" y="1604"/>
                    <a:pt x="21985" y="1592"/>
                    <a:pt x="22008" y="1579"/>
                  </a:cubicBezTo>
                  <a:cubicBezTo>
                    <a:pt x="22029" y="1569"/>
                    <a:pt x="22049" y="1557"/>
                    <a:pt x="22068" y="1548"/>
                  </a:cubicBezTo>
                  <a:cubicBezTo>
                    <a:pt x="22091" y="1537"/>
                    <a:pt x="22116" y="1525"/>
                    <a:pt x="22138" y="1513"/>
                  </a:cubicBezTo>
                  <a:cubicBezTo>
                    <a:pt x="22157" y="1503"/>
                    <a:pt x="22177" y="1494"/>
                    <a:pt x="22196" y="1484"/>
                  </a:cubicBezTo>
                  <a:cubicBezTo>
                    <a:pt x="22218" y="1473"/>
                    <a:pt x="22242" y="1460"/>
                    <a:pt x="22264" y="1450"/>
                  </a:cubicBezTo>
                  <a:cubicBezTo>
                    <a:pt x="22285" y="1439"/>
                    <a:pt x="22302" y="1429"/>
                    <a:pt x="22323" y="1420"/>
                  </a:cubicBezTo>
                  <a:cubicBezTo>
                    <a:pt x="22345" y="1409"/>
                    <a:pt x="22369" y="1398"/>
                    <a:pt x="22391" y="1387"/>
                  </a:cubicBezTo>
                  <a:cubicBezTo>
                    <a:pt x="22405" y="1379"/>
                    <a:pt x="22420" y="1372"/>
                    <a:pt x="22435" y="1366"/>
                  </a:cubicBezTo>
                  <a:close/>
                  <a:moveTo>
                    <a:pt x="33466" y="4314"/>
                  </a:moveTo>
                  <a:lnTo>
                    <a:pt x="33466" y="4314"/>
                  </a:lnTo>
                  <a:cubicBezTo>
                    <a:pt x="33509" y="4319"/>
                    <a:pt x="33547" y="4334"/>
                    <a:pt x="33578" y="4358"/>
                  </a:cubicBezTo>
                  <a:cubicBezTo>
                    <a:pt x="33612" y="4384"/>
                    <a:pt x="33637" y="4417"/>
                    <a:pt x="33656" y="4461"/>
                  </a:cubicBezTo>
                  <a:cubicBezTo>
                    <a:pt x="33627" y="4437"/>
                    <a:pt x="33597" y="4415"/>
                    <a:pt x="33566" y="4392"/>
                  </a:cubicBezTo>
                  <a:cubicBezTo>
                    <a:pt x="33562" y="4389"/>
                    <a:pt x="33560" y="4386"/>
                    <a:pt x="33556" y="4384"/>
                  </a:cubicBezTo>
                  <a:cubicBezTo>
                    <a:pt x="33555" y="4381"/>
                    <a:pt x="33553" y="4381"/>
                    <a:pt x="33552" y="4380"/>
                  </a:cubicBezTo>
                  <a:cubicBezTo>
                    <a:pt x="33524" y="4358"/>
                    <a:pt x="33494" y="4336"/>
                    <a:pt x="33466" y="4314"/>
                  </a:cubicBezTo>
                  <a:close/>
                  <a:moveTo>
                    <a:pt x="33688" y="4609"/>
                  </a:moveTo>
                  <a:lnTo>
                    <a:pt x="33691" y="4612"/>
                  </a:lnTo>
                  <a:cubicBezTo>
                    <a:pt x="33691" y="4617"/>
                    <a:pt x="33691" y="4620"/>
                    <a:pt x="33692" y="4623"/>
                  </a:cubicBezTo>
                  <a:lnTo>
                    <a:pt x="33692" y="4623"/>
                  </a:lnTo>
                  <a:cubicBezTo>
                    <a:pt x="33691" y="4619"/>
                    <a:pt x="33690" y="4614"/>
                    <a:pt x="33688" y="4609"/>
                  </a:cubicBezTo>
                  <a:close/>
                  <a:moveTo>
                    <a:pt x="29170" y="2637"/>
                  </a:moveTo>
                  <a:lnTo>
                    <a:pt x="29170" y="2637"/>
                  </a:lnTo>
                  <a:cubicBezTo>
                    <a:pt x="30432" y="3016"/>
                    <a:pt x="31666" y="3627"/>
                    <a:pt x="32807" y="4403"/>
                  </a:cubicBezTo>
                  <a:cubicBezTo>
                    <a:pt x="32634" y="4494"/>
                    <a:pt x="32441" y="4614"/>
                    <a:pt x="32237" y="4756"/>
                  </a:cubicBezTo>
                  <a:cubicBezTo>
                    <a:pt x="31282" y="4018"/>
                    <a:pt x="30291" y="3355"/>
                    <a:pt x="29276" y="2771"/>
                  </a:cubicBezTo>
                  <a:cubicBezTo>
                    <a:pt x="29242" y="2725"/>
                    <a:pt x="29205" y="2681"/>
                    <a:pt x="29170" y="2637"/>
                  </a:cubicBezTo>
                  <a:close/>
                  <a:moveTo>
                    <a:pt x="33327" y="4411"/>
                  </a:moveTo>
                  <a:cubicBezTo>
                    <a:pt x="33393" y="4411"/>
                    <a:pt x="33449" y="4425"/>
                    <a:pt x="33493" y="4458"/>
                  </a:cubicBezTo>
                  <a:cubicBezTo>
                    <a:pt x="33497" y="4462"/>
                    <a:pt x="33505" y="4467"/>
                    <a:pt x="33510" y="4472"/>
                  </a:cubicBezTo>
                  <a:cubicBezTo>
                    <a:pt x="33575" y="4528"/>
                    <a:pt x="33621" y="4642"/>
                    <a:pt x="33607" y="4858"/>
                  </a:cubicBezTo>
                  <a:cubicBezTo>
                    <a:pt x="33431" y="4722"/>
                    <a:pt x="33253" y="4589"/>
                    <a:pt x="33071" y="4462"/>
                  </a:cubicBezTo>
                  <a:cubicBezTo>
                    <a:pt x="33165" y="4430"/>
                    <a:pt x="33252" y="4411"/>
                    <a:pt x="33327" y="4411"/>
                  </a:cubicBezTo>
                  <a:close/>
                  <a:moveTo>
                    <a:pt x="12445" y="3602"/>
                  </a:moveTo>
                  <a:lnTo>
                    <a:pt x="12445" y="3602"/>
                  </a:lnTo>
                  <a:cubicBezTo>
                    <a:pt x="12346" y="3744"/>
                    <a:pt x="12253" y="3888"/>
                    <a:pt x="12165" y="4039"/>
                  </a:cubicBezTo>
                  <a:cubicBezTo>
                    <a:pt x="11181" y="4234"/>
                    <a:pt x="10232" y="4512"/>
                    <a:pt x="9331" y="4867"/>
                  </a:cubicBezTo>
                  <a:cubicBezTo>
                    <a:pt x="9563" y="4577"/>
                    <a:pt x="9804" y="4297"/>
                    <a:pt x="10056" y="4028"/>
                  </a:cubicBezTo>
                  <a:cubicBezTo>
                    <a:pt x="10544" y="3891"/>
                    <a:pt x="11056" y="3781"/>
                    <a:pt x="11587" y="3702"/>
                  </a:cubicBezTo>
                  <a:cubicBezTo>
                    <a:pt x="11669" y="3688"/>
                    <a:pt x="11753" y="3678"/>
                    <a:pt x="11836" y="3666"/>
                  </a:cubicBezTo>
                  <a:cubicBezTo>
                    <a:pt x="12036" y="3641"/>
                    <a:pt x="12240" y="3621"/>
                    <a:pt x="12445" y="3602"/>
                  </a:cubicBezTo>
                  <a:close/>
                  <a:moveTo>
                    <a:pt x="18933" y="3966"/>
                  </a:moveTo>
                  <a:cubicBezTo>
                    <a:pt x="19899" y="4094"/>
                    <a:pt x="20874" y="4286"/>
                    <a:pt x="21846" y="4539"/>
                  </a:cubicBezTo>
                  <a:cubicBezTo>
                    <a:pt x="21720" y="4759"/>
                    <a:pt x="21610" y="4992"/>
                    <a:pt x="21517" y="5237"/>
                  </a:cubicBezTo>
                  <a:cubicBezTo>
                    <a:pt x="21517" y="5237"/>
                    <a:pt x="21515" y="5237"/>
                    <a:pt x="21515" y="5234"/>
                  </a:cubicBezTo>
                  <a:lnTo>
                    <a:pt x="21411" y="5190"/>
                  </a:lnTo>
                  <a:cubicBezTo>
                    <a:pt x="21373" y="5174"/>
                    <a:pt x="21336" y="5158"/>
                    <a:pt x="21296" y="5143"/>
                  </a:cubicBezTo>
                  <a:lnTo>
                    <a:pt x="21192" y="5099"/>
                  </a:lnTo>
                  <a:cubicBezTo>
                    <a:pt x="21154" y="5083"/>
                    <a:pt x="21115" y="5068"/>
                    <a:pt x="21079" y="5050"/>
                  </a:cubicBezTo>
                  <a:cubicBezTo>
                    <a:pt x="21043" y="5036"/>
                    <a:pt x="21008" y="5024"/>
                    <a:pt x="20973" y="5009"/>
                  </a:cubicBezTo>
                  <a:cubicBezTo>
                    <a:pt x="20934" y="4995"/>
                    <a:pt x="20896" y="4977"/>
                    <a:pt x="20858" y="4962"/>
                  </a:cubicBezTo>
                  <a:cubicBezTo>
                    <a:pt x="20823" y="4950"/>
                    <a:pt x="20787" y="4936"/>
                    <a:pt x="20752" y="4923"/>
                  </a:cubicBezTo>
                  <a:cubicBezTo>
                    <a:pt x="20714" y="4908"/>
                    <a:pt x="20676" y="4893"/>
                    <a:pt x="20637" y="4877"/>
                  </a:cubicBezTo>
                  <a:cubicBezTo>
                    <a:pt x="20602" y="4864"/>
                    <a:pt x="20567" y="4850"/>
                    <a:pt x="20531" y="4836"/>
                  </a:cubicBezTo>
                  <a:cubicBezTo>
                    <a:pt x="20493" y="4821"/>
                    <a:pt x="20455" y="4806"/>
                    <a:pt x="20414" y="4792"/>
                  </a:cubicBezTo>
                  <a:cubicBezTo>
                    <a:pt x="20380" y="4778"/>
                    <a:pt x="20345" y="4767"/>
                    <a:pt x="20311" y="4753"/>
                  </a:cubicBezTo>
                  <a:cubicBezTo>
                    <a:pt x="20273" y="4739"/>
                    <a:pt x="20234" y="4724"/>
                    <a:pt x="20193" y="4711"/>
                  </a:cubicBezTo>
                  <a:cubicBezTo>
                    <a:pt x="20159" y="4697"/>
                    <a:pt x="20124" y="4687"/>
                    <a:pt x="20090" y="4674"/>
                  </a:cubicBezTo>
                  <a:cubicBezTo>
                    <a:pt x="20052" y="4659"/>
                    <a:pt x="20012" y="4646"/>
                    <a:pt x="19972" y="4631"/>
                  </a:cubicBezTo>
                  <a:cubicBezTo>
                    <a:pt x="19939" y="4620"/>
                    <a:pt x="19903" y="4608"/>
                    <a:pt x="19870" y="4595"/>
                  </a:cubicBezTo>
                  <a:cubicBezTo>
                    <a:pt x="19831" y="4583"/>
                    <a:pt x="19792" y="4568"/>
                    <a:pt x="19752" y="4555"/>
                  </a:cubicBezTo>
                  <a:cubicBezTo>
                    <a:pt x="19718" y="4543"/>
                    <a:pt x="19684" y="4531"/>
                    <a:pt x="19649" y="4519"/>
                  </a:cubicBezTo>
                  <a:cubicBezTo>
                    <a:pt x="19609" y="4506"/>
                    <a:pt x="19571" y="4494"/>
                    <a:pt x="19530" y="4480"/>
                  </a:cubicBezTo>
                  <a:cubicBezTo>
                    <a:pt x="19494" y="4468"/>
                    <a:pt x="19462" y="4458"/>
                    <a:pt x="19427" y="4446"/>
                  </a:cubicBezTo>
                  <a:cubicBezTo>
                    <a:pt x="19387" y="4433"/>
                    <a:pt x="19347" y="4421"/>
                    <a:pt x="19308" y="4408"/>
                  </a:cubicBezTo>
                  <a:cubicBezTo>
                    <a:pt x="19272" y="4396"/>
                    <a:pt x="19240" y="4386"/>
                    <a:pt x="19205" y="4374"/>
                  </a:cubicBezTo>
                  <a:cubicBezTo>
                    <a:pt x="19163" y="4362"/>
                    <a:pt x="19125" y="4349"/>
                    <a:pt x="19086" y="4337"/>
                  </a:cubicBezTo>
                  <a:cubicBezTo>
                    <a:pt x="19050" y="4327"/>
                    <a:pt x="19016" y="4318"/>
                    <a:pt x="18983" y="4306"/>
                  </a:cubicBezTo>
                  <a:cubicBezTo>
                    <a:pt x="18941" y="4293"/>
                    <a:pt x="18903" y="4283"/>
                    <a:pt x="18862" y="4271"/>
                  </a:cubicBezTo>
                  <a:cubicBezTo>
                    <a:pt x="18828" y="4261"/>
                    <a:pt x="18794" y="4252"/>
                    <a:pt x="18759" y="4242"/>
                  </a:cubicBezTo>
                  <a:lnTo>
                    <a:pt x="18683" y="4219"/>
                  </a:lnTo>
                  <a:cubicBezTo>
                    <a:pt x="18694" y="4208"/>
                    <a:pt x="18708" y="4194"/>
                    <a:pt x="18719" y="4181"/>
                  </a:cubicBezTo>
                  <a:cubicBezTo>
                    <a:pt x="18743" y="4161"/>
                    <a:pt x="18765" y="4139"/>
                    <a:pt x="18785" y="4116"/>
                  </a:cubicBezTo>
                  <a:cubicBezTo>
                    <a:pt x="18808" y="4094"/>
                    <a:pt x="18830" y="4071"/>
                    <a:pt x="18852" y="4049"/>
                  </a:cubicBezTo>
                  <a:cubicBezTo>
                    <a:pt x="18872" y="4027"/>
                    <a:pt x="18894" y="4006"/>
                    <a:pt x="18913" y="3984"/>
                  </a:cubicBezTo>
                  <a:lnTo>
                    <a:pt x="18933" y="3966"/>
                  </a:lnTo>
                  <a:close/>
                  <a:moveTo>
                    <a:pt x="13090" y="1587"/>
                  </a:moveTo>
                  <a:lnTo>
                    <a:pt x="13090" y="1587"/>
                  </a:lnTo>
                  <a:cubicBezTo>
                    <a:pt x="11969" y="2171"/>
                    <a:pt x="10932" y="2959"/>
                    <a:pt x="10001" y="3944"/>
                  </a:cubicBezTo>
                  <a:cubicBezTo>
                    <a:pt x="9965" y="3955"/>
                    <a:pt x="9928" y="3965"/>
                    <a:pt x="9894" y="3975"/>
                  </a:cubicBezTo>
                  <a:cubicBezTo>
                    <a:pt x="9775" y="4011"/>
                    <a:pt x="9657" y="4049"/>
                    <a:pt x="9541" y="4087"/>
                  </a:cubicBezTo>
                  <a:cubicBezTo>
                    <a:pt x="8625" y="4396"/>
                    <a:pt x="7786" y="4818"/>
                    <a:pt x="7035" y="5348"/>
                  </a:cubicBezTo>
                  <a:cubicBezTo>
                    <a:pt x="7277" y="5128"/>
                    <a:pt x="7519" y="4921"/>
                    <a:pt x="7745" y="4733"/>
                  </a:cubicBezTo>
                  <a:cubicBezTo>
                    <a:pt x="7952" y="4565"/>
                    <a:pt x="8139" y="4418"/>
                    <a:pt x="8305" y="4292"/>
                  </a:cubicBezTo>
                  <a:cubicBezTo>
                    <a:pt x="8520" y="4130"/>
                    <a:pt x="8717" y="3984"/>
                    <a:pt x="8904" y="3855"/>
                  </a:cubicBezTo>
                  <a:cubicBezTo>
                    <a:pt x="9456" y="3472"/>
                    <a:pt x="10043" y="3115"/>
                    <a:pt x="10456" y="2871"/>
                  </a:cubicBezTo>
                  <a:cubicBezTo>
                    <a:pt x="10652" y="2759"/>
                    <a:pt x="10853" y="2644"/>
                    <a:pt x="11071" y="2524"/>
                  </a:cubicBezTo>
                  <a:cubicBezTo>
                    <a:pt x="11115" y="2499"/>
                    <a:pt x="11159" y="2474"/>
                    <a:pt x="11205" y="2450"/>
                  </a:cubicBezTo>
                  <a:cubicBezTo>
                    <a:pt x="11481" y="2304"/>
                    <a:pt x="11786" y="2153"/>
                    <a:pt x="12100" y="2009"/>
                  </a:cubicBezTo>
                  <a:cubicBezTo>
                    <a:pt x="12453" y="1848"/>
                    <a:pt x="12799" y="1703"/>
                    <a:pt x="13090" y="1587"/>
                  </a:cubicBezTo>
                  <a:close/>
                  <a:moveTo>
                    <a:pt x="32957" y="4506"/>
                  </a:moveTo>
                  <a:cubicBezTo>
                    <a:pt x="33174" y="4658"/>
                    <a:pt x="33385" y="4814"/>
                    <a:pt x="33594" y="4977"/>
                  </a:cubicBezTo>
                  <a:cubicBezTo>
                    <a:pt x="33569" y="5158"/>
                    <a:pt x="33509" y="5396"/>
                    <a:pt x="33396" y="5709"/>
                  </a:cubicBezTo>
                  <a:cubicBezTo>
                    <a:pt x="33054" y="5411"/>
                    <a:pt x="32706" y="5124"/>
                    <a:pt x="32353" y="4848"/>
                  </a:cubicBezTo>
                  <a:cubicBezTo>
                    <a:pt x="32559" y="4711"/>
                    <a:pt x="32769" y="4587"/>
                    <a:pt x="32957" y="4506"/>
                  </a:cubicBezTo>
                  <a:close/>
                  <a:moveTo>
                    <a:pt x="29430" y="2974"/>
                  </a:moveTo>
                  <a:lnTo>
                    <a:pt x="29430" y="2974"/>
                  </a:lnTo>
                  <a:cubicBezTo>
                    <a:pt x="30361" y="3519"/>
                    <a:pt x="31270" y="4136"/>
                    <a:pt x="32151" y="4814"/>
                  </a:cubicBezTo>
                  <a:cubicBezTo>
                    <a:pt x="31762" y="5093"/>
                    <a:pt x="31331" y="5451"/>
                    <a:pt x="30879" y="5849"/>
                  </a:cubicBezTo>
                  <a:lnTo>
                    <a:pt x="30857" y="5783"/>
                  </a:lnTo>
                  <a:lnTo>
                    <a:pt x="30825" y="5689"/>
                  </a:lnTo>
                  <a:lnTo>
                    <a:pt x="30797" y="5612"/>
                  </a:lnTo>
                  <a:cubicBezTo>
                    <a:pt x="30786" y="5580"/>
                    <a:pt x="30773" y="5549"/>
                    <a:pt x="30761" y="5518"/>
                  </a:cubicBezTo>
                  <a:cubicBezTo>
                    <a:pt x="30753" y="5492"/>
                    <a:pt x="30744" y="5467"/>
                    <a:pt x="30735" y="5442"/>
                  </a:cubicBezTo>
                  <a:cubicBezTo>
                    <a:pt x="30723" y="5411"/>
                    <a:pt x="30710" y="5380"/>
                    <a:pt x="30700" y="5351"/>
                  </a:cubicBezTo>
                  <a:cubicBezTo>
                    <a:pt x="30691" y="5324"/>
                    <a:pt x="30680" y="5301"/>
                    <a:pt x="30670" y="5276"/>
                  </a:cubicBezTo>
                  <a:cubicBezTo>
                    <a:pt x="30657" y="5243"/>
                    <a:pt x="30647" y="5214"/>
                    <a:pt x="30633" y="5183"/>
                  </a:cubicBezTo>
                  <a:cubicBezTo>
                    <a:pt x="30625" y="5159"/>
                    <a:pt x="30613" y="5133"/>
                    <a:pt x="30604" y="5109"/>
                  </a:cubicBezTo>
                  <a:cubicBezTo>
                    <a:pt x="30591" y="5078"/>
                    <a:pt x="30577" y="5049"/>
                    <a:pt x="30566" y="5018"/>
                  </a:cubicBezTo>
                  <a:cubicBezTo>
                    <a:pt x="30555" y="4993"/>
                    <a:pt x="30545" y="4970"/>
                    <a:pt x="30536" y="4948"/>
                  </a:cubicBezTo>
                  <a:cubicBezTo>
                    <a:pt x="30523" y="4918"/>
                    <a:pt x="30510" y="4887"/>
                    <a:pt x="30497" y="4858"/>
                  </a:cubicBezTo>
                  <a:cubicBezTo>
                    <a:pt x="30488" y="4834"/>
                    <a:pt x="30476" y="4812"/>
                    <a:pt x="30467" y="4787"/>
                  </a:cubicBezTo>
                  <a:cubicBezTo>
                    <a:pt x="30454" y="4758"/>
                    <a:pt x="30439" y="4727"/>
                    <a:pt x="30427" y="4697"/>
                  </a:cubicBezTo>
                  <a:cubicBezTo>
                    <a:pt x="30417" y="4675"/>
                    <a:pt x="30407" y="4653"/>
                    <a:pt x="30398" y="4631"/>
                  </a:cubicBezTo>
                  <a:cubicBezTo>
                    <a:pt x="30385" y="4602"/>
                    <a:pt x="30370" y="4572"/>
                    <a:pt x="30355" y="4543"/>
                  </a:cubicBezTo>
                  <a:cubicBezTo>
                    <a:pt x="30344" y="4521"/>
                    <a:pt x="30335" y="4499"/>
                    <a:pt x="30324" y="4477"/>
                  </a:cubicBezTo>
                  <a:cubicBezTo>
                    <a:pt x="30310" y="4447"/>
                    <a:pt x="30295" y="4418"/>
                    <a:pt x="30280" y="4387"/>
                  </a:cubicBezTo>
                  <a:cubicBezTo>
                    <a:pt x="30269" y="4367"/>
                    <a:pt x="30260" y="4344"/>
                    <a:pt x="30251" y="4324"/>
                  </a:cubicBezTo>
                  <a:cubicBezTo>
                    <a:pt x="30236" y="4293"/>
                    <a:pt x="30219" y="4264"/>
                    <a:pt x="30204" y="4233"/>
                  </a:cubicBezTo>
                  <a:cubicBezTo>
                    <a:pt x="30195" y="4214"/>
                    <a:pt x="30186" y="4194"/>
                    <a:pt x="30174" y="4175"/>
                  </a:cubicBezTo>
                  <a:cubicBezTo>
                    <a:pt x="30158" y="4144"/>
                    <a:pt x="30142" y="4115"/>
                    <a:pt x="30126" y="4084"/>
                  </a:cubicBezTo>
                  <a:cubicBezTo>
                    <a:pt x="30116" y="4065"/>
                    <a:pt x="30107" y="4047"/>
                    <a:pt x="30097" y="4028"/>
                  </a:cubicBezTo>
                  <a:cubicBezTo>
                    <a:pt x="30079" y="3997"/>
                    <a:pt x="30063" y="3966"/>
                    <a:pt x="30045" y="3937"/>
                  </a:cubicBezTo>
                  <a:cubicBezTo>
                    <a:pt x="30035" y="3919"/>
                    <a:pt x="30026" y="3902"/>
                    <a:pt x="30017" y="3886"/>
                  </a:cubicBezTo>
                  <a:cubicBezTo>
                    <a:pt x="29998" y="3853"/>
                    <a:pt x="29980" y="3821"/>
                    <a:pt x="29961" y="3790"/>
                  </a:cubicBezTo>
                  <a:cubicBezTo>
                    <a:pt x="29952" y="3775"/>
                    <a:pt x="29945" y="3758"/>
                    <a:pt x="29936" y="3743"/>
                  </a:cubicBezTo>
                  <a:lnTo>
                    <a:pt x="29854" y="3606"/>
                  </a:lnTo>
                  <a:cubicBezTo>
                    <a:pt x="29717" y="3383"/>
                    <a:pt x="29577" y="3172"/>
                    <a:pt x="29430" y="2974"/>
                  </a:cubicBezTo>
                  <a:close/>
                  <a:moveTo>
                    <a:pt x="26511" y="2218"/>
                  </a:moveTo>
                  <a:cubicBezTo>
                    <a:pt x="27148" y="2218"/>
                    <a:pt x="27817" y="2299"/>
                    <a:pt x="28511" y="2460"/>
                  </a:cubicBezTo>
                  <a:cubicBezTo>
                    <a:pt x="28746" y="2587"/>
                    <a:pt x="28979" y="2715"/>
                    <a:pt x="29210" y="2847"/>
                  </a:cubicBezTo>
                  <a:cubicBezTo>
                    <a:pt x="29405" y="3097"/>
                    <a:pt x="29592" y="3366"/>
                    <a:pt x="29771" y="3659"/>
                  </a:cubicBezTo>
                  <a:cubicBezTo>
                    <a:pt x="29798" y="3705"/>
                    <a:pt x="29826" y="3749"/>
                    <a:pt x="29852" y="3796"/>
                  </a:cubicBezTo>
                  <a:cubicBezTo>
                    <a:pt x="29863" y="3813"/>
                    <a:pt x="29874" y="3833"/>
                    <a:pt x="29885" y="3852"/>
                  </a:cubicBezTo>
                  <a:cubicBezTo>
                    <a:pt x="29901" y="3880"/>
                    <a:pt x="29916" y="3908"/>
                    <a:pt x="29933" y="3936"/>
                  </a:cubicBezTo>
                  <a:cubicBezTo>
                    <a:pt x="29945" y="3958"/>
                    <a:pt x="29958" y="3981"/>
                    <a:pt x="29970" y="4003"/>
                  </a:cubicBezTo>
                  <a:cubicBezTo>
                    <a:pt x="29982" y="4027"/>
                    <a:pt x="29996" y="4053"/>
                    <a:pt x="30010" y="4077"/>
                  </a:cubicBezTo>
                  <a:cubicBezTo>
                    <a:pt x="30023" y="4100"/>
                    <a:pt x="30036" y="4127"/>
                    <a:pt x="30048" y="4150"/>
                  </a:cubicBezTo>
                  <a:cubicBezTo>
                    <a:pt x="30061" y="4174"/>
                    <a:pt x="30074" y="4197"/>
                    <a:pt x="30085" y="4221"/>
                  </a:cubicBezTo>
                  <a:lnTo>
                    <a:pt x="30124" y="4299"/>
                  </a:lnTo>
                  <a:cubicBezTo>
                    <a:pt x="30135" y="4322"/>
                    <a:pt x="30148" y="4344"/>
                    <a:pt x="30158" y="4368"/>
                  </a:cubicBezTo>
                  <a:cubicBezTo>
                    <a:pt x="30172" y="4396"/>
                    <a:pt x="30185" y="4422"/>
                    <a:pt x="30199" y="4449"/>
                  </a:cubicBezTo>
                  <a:cubicBezTo>
                    <a:pt x="30210" y="4474"/>
                    <a:pt x="30222" y="4496"/>
                    <a:pt x="30232" y="4519"/>
                  </a:cubicBezTo>
                  <a:cubicBezTo>
                    <a:pt x="30245" y="4547"/>
                    <a:pt x="30258" y="4574"/>
                    <a:pt x="30273" y="4605"/>
                  </a:cubicBezTo>
                  <a:cubicBezTo>
                    <a:pt x="30283" y="4625"/>
                    <a:pt x="30295" y="4650"/>
                    <a:pt x="30304" y="4672"/>
                  </a:cubicBezTo>
                  <a:cubicBezTo>
                    <a:pt x="30317" y="4702"/>
                    <a:pt x="30330" y="4730"/>
                    <a:pt x="30342" y="4758"/>
                  </a:cubicBezTo>
                  <a:cubicBezTo>
                    <a:pt x="30354" y="4780"/>
                    <a:pt x="30363" y="4805"/>
                    <a:pt x="30375" y="4827"/>
                  </a:cubicBezTo>
                  <a:lnTo>
                    <a:pt x="30413" y="4915"/>
                  </a:lnTo>
                  <a:cubicBezTo>
                    <a:pt x="30422" y="4939"/>
                    <a:pt x="30433" y="4961"/>
                    <a:pt x="30442" y="4984"/>
                  </a:cubicBezTo>
                  <a:cubicBezTo>
                    <a:pt x="30455" y="5014"/>
                    <a:pt x="30467" y="5046"/>
                    <a:pt x="30479" y="5074"/>
                  </a:cubicBezTo>
                  <a:cubicBezTo>
                    <a:pt x="30488" y="5099"/>
                    <a:pt x="30500" y="5121"/>
                    <a:pt x="30508" y="5145"/>
                  </a:cubicBezTo>
                  <a:cubicBezTo>
                    <a:pt x="30522" y="5176"/>
                    <a:pt x="30532" y="5205"/>
                    <a:pt x="30545" y="5236"/>
                  </a:cubicBezTo>
                  <a:cubicBezTo>
                    <a:pt x="30554" y="5261"/>
                    <a:pt x="30563" y="5283"/>
                    <a:pt x="30573" y="5306"/>
                  </a:cubicBezTo>
                  <a:cubicBezTo>
                    <a:pt x="30585" y="5337"/>
                    <a:pt x="30597" y="5368"/>
                    <a:pt x="30610" y="5401"/>
                  </a:cubicBezTo>
                  <a:cubicBezTo>
                    <a:pt x="30619" y="5424"/>
                    <a:pt x="30627" y="5448"/>
                    <a:pt x="30636" y="5470"/>
                  </a:cubicBezTo>
                  <a:cubicBezTo>
                    <a:pt x="30648" y="5502"/>
                    <a:pt x="30661" y="5534"/>
                    <a:pt x="30672" y="5565"/>
                  </a:cubicBezTo>
                  <a:cubicBezTo>
                    <a:pt x="30680" y="5590"/>
                    <a:pt x="30691" y="5614"/>
                    <a:pt x="30698" y="5637"/>
                  </a:cubicBezTo>
                  <a:cubicBezTo>
                    <a:pt x="30708" y="5668"/>
                    <a:pt x="30720" y="5702"/>
                    <a:pt x="30732" y="5733"/>
                  </a:cubicBezTo>
                  <a:cubicBezTo>
                    <a:pt x="30742" y="5757"/>
                    <a:pt x="30750" y="5783"/>
                    <a:pt x="30758" y="5807"/>
                  </a:cubicBezTo>
                  <a:cubicBezTo>
                    <a:pt x="30769" y="5839"/>
                    <a:pt x="30780" y="5871"/>
                    <a:pt x="30791" y="5904"/>
                  </a:cubicBezTo>
                  <a:cubicBezTo>
                    <a:pt x="30794" y="5909"/>
                    <a:pt x="30795" y="5912"/>
                    <a:pt x="30797" y="5918"/>
                  </a:cubicBezTo>
                  <a:cubicBezTo>
                    <a:pt x="30482" y="6201"/>
                    <a:pt x="30158" y="6501"/>
                    <a:pt x="29841" y="6808"/>
                  </a:cubicBezTo>
                  <a:cubicBezTo>
                    <a:pt x="28598" y="5309"/>
                    <a:pt x="27227" y="4041"/>
                    <a:pt x="25746" y="3021"/>
                  </a:cubicBezTo>
                  <a:cubicBezTo>
                    <a:pt x="25441" y="2812"/>
                    <a:pt x="25134" y="2615"/>
                    <a:pt x="24823" y="2429"/>
                  </a:cubicBezTo>
                  <a:cubicBezTo>
                    <a:pt x="25038" y="2372"/>
                    <a:pt x="25260" y="2326"/>
                    <a:pt x="25491" y="2291"/>
                  </a:cubicBezTo>
                  <a:cubicBezTo>
                    <a:pt x="25821" y="2242"/>
                    <a:pt x="26161" y="2218"/>
                    <a:pt x="26511" y="2218"/>
                  </a:cubicBezTo>
                  <a:close/>
                  <a:moveTo>
                    <a:pt x="24695" y="2468"/>
                  </a:moveTo>
                  <a:cubicBezTo>
                    <a:pt x="25032" y="2666"/>
                    <a:pt x="25365" y="2878"/>
                    <a:pt x="25694" y="3106"/>
                  </a:cubicBezTo>
                  <a:cubicBezTo>
                    <a:pt x="27171" y="4122"/>
                    <a:pt x="28536" y="5386"/>
                    <a:pt x="29774" y="6880"/>
                  </a:cubicBezTo>
                  <a:cubicBezTo>
                    <a:pt x="29548" y="7095"/>
                    <a:pt x="29327" y="7314"/>
                    <a:pt x="29111" y="7533"/>
                  </a:cubicBezTo>
                  <a:cubicBezTo>
                    <a:pt x="26831" y="6137"/>
                    <a:pt x="24417" y="5117"/>
                    <a:pt x="21999" y="4477"/>
                  </a:cubicBezTo>
                  <a:cubicBezTo>
                    <a:pt x="22236" y="4090"/>
                    <a:pt x="22529" y="3741"/>
                    <a:pt x="22876" y="3443"/>
                  </a:cubicBezTo>
                  <a:cubicBezTo>
                    <a:pt x="23391" y="2997"/>
                    <a:pt x="24000" y="2672"/>
                    <a:pt x="24695" y="2468"/>
                  </a:cubicBezTo>
                  <a:close/>
                  <a:moveTo>
                    <a:pt x="9872" y="4083"/>
                  </a:moveTo>
                  <a:cubicBezTo>
                    <a:pt x="9618" y="4359"/>
                    <a:pt x="9378" y="4646"/>
                    <a:pt x="9147" y="4943"/>
                  </a:cubicBezTo>
                  <a:cubicBezTo>
                    <a:pt x="7507" y="5617"/>
                    <a:pt x="6033" y="6561"/>
                    <a:pt x="4799" y="7776"/>
                  </a:cubicBezTo>
                  <a:cubicBezTo>
                    <a:pt x="4808" y="7761"/>
                    <a:pt x="4818" y="7748"/>
                    <a:pt x="4827" y="7733"/>
                  </a:cubicBezTo>
                  <a:cubicBezTo>
                    <a:pt x="4843" y="7708"/>
                    <a:pt x="4862" y="7682"/>
                    <a:pt x="4878" y="7658"/>
                  </a:cubicBezTo>
                  <a:cubicBezTo>
                    <a:pt x="4892" y="7639"/>
                    <a:pt x="4902" y="7623"/>
                    <a:pt x="4915" y="7605"/>
                  </a:cubicBezTo>
                  <a:cubicBezTo>
                    <a:pt x="4931" y="7579"/>
                    <a:pt x="4950" y="7555"/>
                    <a:pt x="4968" y="7529"/>
                  </a:cubicBezTo>
                  <a:cubicBezTo>
                    <a:pt x="4981" y="7513"/>
                    <a:pt x="4992" y="7495"/>
                    <a:pt x="5005" y="7477"/>
                  </a:cubicBezTo>
                  <a:cubicBezTo>
                    <a:pt x="5024" y="7454"/>
                    <a:pt x="5042" y="7429"/>
                    <a:pt x="5058" y="7404"/>
                  </a:cubicBezTo>
                  <a:cubicBezTo>
                    <a:pt x="5071" y="7388"/>
                    <a:pt x="5084" y="7370"/>
                    <a:pt x="5097" y="7352"/>
                  </a:cubicBezTo>
                  <a:lnTo>
                    <a:pt x="5152" y="7282"/>
                  </a:lnTo>
                  <a:cubicBezTo>
                    <a:pt x="5165" y="7264"/>
                    <a:pt x="5178" y="7246"/>
                    <a:pt x="5190" y="7230"/>
                  </a:cubicBezTo>
                  <a:cubicBezTo>
                    <a:pt x="5209" y="7205"/>
                    <a:pt x="5227" y="7182"/>
                    <a:pt x="5248" y="7158"/>
                  </a:cubicBezTo>
                  <a:cubicBezTo>
                    <a:pt x="5261" y="7142"/>
                    <a:pt x="5275" y="7123"/>
                    <a:pt x="5289" y="7107"/>
                  </a:cubicBezTo>
                  <a:cubicBezTo>
                    <a:pt x="5306" y="7083"/>
                    <a:pt x="5327" y="7061"/>
                    <a:pt x="5345" y="7036"/>
                  </a:cubicBezTo>
                  <a:cubicBezTo>
                    <a:pt x="5359" y="7020"/>
                    <a:pt x="5373" y="7004"/>
                    <a:pt x="5387" y="6985"/>
                  </a:cubicBezTo>
                  <a:cubicBezTo>
                    <a:pt x="5406" y="6963"/>
                    <a:pt x="5426" y="6939"/>
                    <a:pt x="5446" y="6917"/>
                  </a:cubicBezTo>
                  <a:cubicBezTo>
                    <a:pt x="5461" y="6901"/>
                    <a:pt x="5474" y="6885"/>
                    <a:pt x="5489" y="6867"/>
                  </a:cubicBezTo>
                  <a:cubicBezTo>
                    <a:pt x="5509" y="6845"/>
                    <a:pt x="5527" y="6823"/>
                    <a:pt x="5548" y="6799"/>
                  </a:cubicBezTo>
                  <a:lnTo>
                    <a:pt x="5592" y="6749"/>
                  </a:lnTo>
                  <a:lnTo>
                    <a:pt x="5652" y="6683"/>
                  </a:lnTo>
                  <a:cubicBezTo>
                    <a:pt x="5665" y="6668"/>
                    <a:pt x="5678" y="6657"/>
                    <a:pt x="5690" y="6642"/>
                  </a:cubicBezTo>
                  <a:cubicBezTo>
                    <a:pt x="5696" y="6636"/>
                    <a:pt x="5701" y="6630"/>
                    <a:pt x="5705" y="6624"/>
                  </a:cubicBezTo>
                  <a:cubicBezTo>
                    <a:pt x="5717" y="6613"/>
                    <a:pt x="5730" y="6599"/>
                    <a:pt x="5740" y="6588"/>
                  </a:cubicBezTo>
                  <a:cubicBezTo>
                    <a:pt x="5811" y="6514"/>
                    <a:pt x="5881" y="6443"/>
                    <a:pt x="5955" y="6370"/>
                  </a:cubicBezTo>
                  <a:lnTo>
                    <a:pt x="5980" y="6345"/>
                  </a:lnTo>
                  <a:cubicBezTo>
                    <a:pt x="5995" y="6330"/>
                    <a:pt x="6009" y="6315"/>
                    <a:pt x="6026" y="6301"/>
                  </a:cubicBezTo>
                  <a:cubicBezTo>
                    <a:pt x="6049" y="6279"/>
                    <a:pt x="6073" y="6257"/>
                    <a:pt x="6095" y="6235"/>
                  </a:cubicBezTo>
                  <a:cubicBezTo>
                    <a:pt x="6109" y="6223"/>
                    <a:pt x="6124" y="6208"/>
                    <a:pt x="6139" y="6195"/>
                  </a:cubicBezTo>
                  <a:lnTo>
                    <a:pt x="6217" y="6123"/>
                  </a:lnTo>
                  <a:cubicBezTo>
                    <a:pt x="6230" y="6112"/>
                    <a:pt x="6242" y="6099"/>
                    <a:pt x="6255" y="6087"/>
                  </a:cubicBezTo>
                  <a:cubicBezTo>
                    <a:pt x="6293" y="6054"/>
                    <a:pt x="6335" y="6018"/>
                    <a:pt x="6373" y="5984"/>
                  </a:cubicBezTo>
                  <a:cubicBezTo>
                    <a:pt x="7366" y="5127"/>
                    <a:pt x="8539" y="4489"/>
                    <a:pt x="9872" y="4083"/>
                  </a:cubicBezTo>
                  <a:close/>
                  <a:moveTo>
                    <a:pt x="4552" y="7979"/>
                  </a:moveTo>
                  <a:cubicBezTo>
                    <a:pt x="4530" y="8014"/>
                    <a:pt x="4509" y="8050"/>
                    <a:pt x="4489" y="8085"/>
                  </a:cubicBezTo>
                  <a:cubicBezTo>
                    <a:pt x="4484" y="8091"/>
                    <a:pt x="4481" y="8095"/>
                    <a:pt x="4480" y="8101"/>
                  </a:cubicBezTo>
                  <a:cubicBezTo>
                    <a:pt x="4477" y="8103"/>
                    <a:pt x="4477" y="8107"/>
                    <a:pt x="4475" y="8108"/>
                  </a:cubicBezTo>
                  <a:cubicBezTo>
                    <a:pt x="4422" y="8166"/>
                    <a:pt x="4369" y="8225"/>
                    <a:pt x="4315" y="8282"/>
                  </a:cubicBezTo>
                  <a:cubicBezTo>
                    <a:pt x="4393" y="8180"/>
                    <a:pt x="4471" y="8080"/>
                    <a:pt x="4552" y="7979"/>
                  </a:cubicBezTo>
                  <a:close/>
                  <a:moveTo>
                    <a:pt x="21574" y="5370"/>
                  </a:moveTo>
                  <a:cubicBezTo>
                    <a:pt x="21582" y="5373"/>
                    <a:pt x="21587" y="5374"/>
                    <a:pt x="21595" y="5378"/>
                  </a:cubicBezTo>
                  <a:lnTo>
                    <a:pt x="21683" y="5417"/>
                  </a:lnTo>
                  <a:cubicBezTo>
                    <a:pt x="21727" y="5437"/>
                    <a:pt x="21773" y="5458"/>
                    <a:pt x="21817" y="5476"/>
                  </a:cubicBezTo>
                  <a:cubicBezTo>
                    <a:pt x="21845" y="5489"/>
                    <a:pt x="21874" y="5502"/>
                    <a:pt x="21902" y="5514"/>
                  </a:cubicBezTo>
                  <a:cubicBezTo>
                    <a:pt x="21948" y="5534"/>
                    <a:pt x="21992" y="5555"/>
                    <a:pt x="22038" y="5577"/>
                  </a:cubicBezTo>
                  <a:lnTo>
                    <a:pt x="22120" y="5615"/>
                  </a:lnTo>
                  <a:cubicBezTo>
                    <a:pt x="22167" y="5636"/>
                    <a:pt x="22211" y="5658"/>
                    <a:pt x="22257" y="5680"/>
                  </a:cubicBezTo>
                  <a:lnTo>
                    <a:pt x="22339" y="5718"/>
                  </a:lnTo>
                  <a:cubicBezTo>
                    <a:pt x="22385" y="5740"/>
                    <a:pt x="22432" y="5762"/>
                    <a:pt x="22476" y="5784"/>
                  </a:cubicBezTo>
                  <a:cubicBezTo>
                    <a:pt x="22502" y="5798"/>
                    <a:pt x="22530" y="5811"/>
                    <a:pt x="22557" y="5823"/>
                  </a:cubicBezTo>
                  <a:cubicBezTo>
                    <a:pt x="22602" y="5845"/>
                    <a:pt x="22648" y="5867"/>
                    <a:pt x="22694" y="5892"/>
                  </a:cubicBezTo>
                  <a:cubicBezTo>
                    <a:pt x="22722" y="5904"/>
                    <a:pt x="22747" y="5917"/>
                    <a:pt x="22774" y="5930"/>
                  </a:cubicBezTo>
                  <a:cubicBezTo>
                    <a:pt x="22823" y="5954"/>
                    <a:pt x="22869" y="5977"/>
                    <a:pt x="22914" y="5999"/>
                  </a:cubicBezTo>
                  <a:lnTo>
                    <a:pt x="22992" y="6039"/>
                  </a:lnTo>
                  <a:cubicBezTo>
                    <a:pt x="23039" y="6062"/>
                    <a:pt x="23086" y="6086"/>
                    <a:pt x="23133" y="6110"/>
                  </a:cubicBezTo>
                  <a:lnTo>
                    <a:pt x="23210" y="6149"/>
                  </a:lnTo>
                  <a:cubicBezTo>
                    <a:pt x="23257" y="6173"/>
                    <a:pt x="23303" y="6196"/>
                    <a:pt x="23351" y="6223"/>
                  </a:cubicBezTo>
                  <a:cubicBezTo>
                    <a:pt x="23376" y="6235"/>
                    <a:pt x="23403" y="6249"/>
                    <a:pt x="23429" y="6262"/>
                  </a:cubicBezTo>
                  <a:cubicBezTo>
                    <a:pt x="23476" y="6286"/>
                    <a:pt x="23522" y="6312"/>
                    <a:pt x="23566" y="6336"/>
                  </a:cubicBezTo>
                  <a:cubicBezTo>
                    <a:pt x="23592" y="6351"/>
                    <a:pt x="23619" y="6365"/>
                    <a:pt x="23647" y="6379"/>
                  </a:cubicBezTo>
                  <a:cubicBezTo>
                    <a:pt x="23691" y="6402"/>
                    <a:pt x="23736" y="6429"/>
                    <a:pt x="23781" y="6452"/>
                  </a:cubicBezTo>
                  <a:lnTo>
                    <a:pt x="23863" y="6496"/>
                  </a:lnTo>
                  <a:cubicBezTo>
                    <a:pt x="23909" y="6521"/>
                    <a:pt x="23957" y="6548"/>
                    <a:pt x="24003" y="6573"/>
                  </a:cubicBezTo>
                  <a:cubicBezTo>
                    <a:pt x="24029" y="6588"/>
                    <a:pt x="24054" y="6601"/>
                    <a:pt x="24081" y="6615"/>
                  </a:cubicBezTo>
                  <a:lnTo>
                    <a:pt x="24223" y="6698"/>
                  </a:lnTo>
                  <a:cubicBezTo>
                    <a:pt x="24248" y="6713"/>
                    <a:pt x="24272" y="6726"/>
                    <a:pt x="24295" y="6739"/>
                  </a:cubicBezTo>
                  <a:cubicBezTo>
                    <a:pt x="24344" y="6767"/>
                    <a:pt x="24392" y="6796"/>
                    <a:pt x="24441" y="6823"/>
                  </a:cubicBezTo>
                  <a:cubicBezTo>
                    <a:pt x="24465" y="6836"/>
                    <a:pt x="24488" y="6851"/>
                    <a:pt x="24510" y="6864"/>
                  </a:cubicBezTo>
                  <a:cubicBezTo>
                    <a:pt x="24560" y="6893"/>
                    <a:pt x="24607" y="6923"/>
                    <a:pt x="24657" y="6952"/>
                  </a:cubicBezTo>
                  <a:cubicBezTo>
                    <a:pt x="24679" y="6966"/>
                    <a:pt x="24703" y="6980"/>
                    <a:pt x="24725" y="6992"/>
                  </a:cubicBezTo>
                  <a:cubicBezTo>
                    <a:pt x="24775" y="7021"/>
                    <a:pt x="24823" y="7051"/>
                    <a:pt x="24872" y="7083"/>
                  </a:cubicBezTo>
                  <a:cubicBezTo>
                    <a:pt x="24894" y="7095"/>
                    <a:pt x="24916" y="7110"/>
                    <a:pt x="24941" y="7123"/>
                  </a:cubicBezTo>
                  <a:cubicBezTo>
                    <a:pt x="24988" y="7152"/>
                    <a:pt x="25038" y="7182"/>
                    <a:pt x="25085" y="7213"/>
                  </a:cubicBezTo>
                  <a:cubicBezTo>
                    <a:pt x="25110" y="7227"/>
                    <a:pt x="25132" y="7241"/>
                    <a:pt x="25156" y="7255"/>
                  </a:cubicBezTo>
                  <a:cubicBezTo>
                    <a:pt x="25207" y="7286"/>
                    <a:pt x="25257" y="7320"/>
                    <a:pt x="25309" y="7351"/>
                  </a:cubicBezTo>
                  <a:cubicBezTo>
                    <a:pt x="25328" y="7364"/>
                    <a:pt x="25349" y="7377"/>
                    <a:pt x="25371" y="7389"/>
                  </a:cubicBezTo>
                  <a:cubicBezTo>
                    <a:pt x="25443" y="7436"/>
                    <a:pt x="25512" y="7480"/>
                    <a:pt x="25584" y="7526"/>
                  </a:cubicBezTo>
                  <a:cubicBezTo>
                    <a:pt x="25860" y="7704"/>
                    <a:pt x="26132" y="7886"/>
                    <a:pt x="26400" y="8073"/>
                  </a:cubicBezTo>
                  <a:cubicBezTo>
                    <a:pt x="26546" y="8175"/>
                    <a:pt x="26691" y="8278"/>
                    <a:pt x="26834" y="8381"/>
                  </a:cubicBezTo>
                  <a:cubicBezTo>
                    <a:pt x="25816" y="8281"/>
                    <a:pt x="24785" y="8233"/>
                    <a:pt x="23748" y="8233"/>
                  </a:cubicBezTo>
                  <a:cubicBezTo>
                    <a:pt x="22940" y="8233"/>
                    <a:pt x="22130" y="8262"/>
                    <a:pt x="21320" y="8320"/>
                  </a:cubicBezTo>
                  <a:cubicBezTo>
                    <a:pt x="21177" y="7233"/>
                    <a:pt x="21267" y="6232"/>
                    <a:pt x="21574" y="5370"/>
                  </a:cubicBezTo>
                  <a:close/>
                  <a:moveTo>
                    <a:pt x="21943" y="4565"/>
                  </a:moveTo>
                  <a:cubicBezTo>
                    <a:pt x="24354" y="5202"/>
                    <a:pt x="26762" y="6217"/>
                    <a:pt x="29037" y="7607"/>
                  </a:cubicBezTo>
                  <a:cubicBezTo>
                    <a:pt x="28720" y="7925"/>
                    <a:pt x="28412" y="8242"/>
                    <a:pt x="28127" y="8541"/>
                  </a:cubicBezTo>
                  <a:cubicBezTo>
                    <a:pt x="28105" y="8536"/>
                    <a:pt x="28083" y="8535"/>
                    <a:pt x="28062" y="8532"/>
                  </a:cubicBezTo>
                  <a:cubicBezTo>
                    <a:pt x="28046" y="8529"/>
                    <a:pt x="28031" y="8528"/>
                    <a:pt x="28015" y="8525"/>
                  </a:cubicBezTo>
                  <a:cubicBezTo>
                    <a:pt x="27950" y="8514"/>
                    <a:pt x="27886" y="8506"/>
                    <a:pt x="27821" y="8498"/>
                  </a:cubicBezTo>
                  <a:cubicBezTo>
                    <a:pt x="27806" y="8497"/>
                    <a:pt x="27795" y="8495"/>
                    <a:pt x="27780" y="8492"/>
                  </a:cubicBezTo>
                  <a:cubicBezTo>
                    <a:pt x="27714" y="8483"/>
                    <a:pt x="27645" y="8476"/>
                    <a:pt x="27580" y="8467"/>
                  </a:cubicBezTo>
                  <a:cubicBezTo>
                    <a:pt x="27568" y="8466"/>
                    <a:pt x="27558" y="8466"/>
                    <a:pt x="27545" y="8463"/>
                  </a:cubicBezTo>
                  <a:cubicBezTo>
                    <a:pt x="27474" y="8454"/>
                    <a:pt x="27405" y="8447"/>
                    <a:pt x="27334" y="8439"/>
                  </a:cubicBezTo>
                  <a:cubicBezTo>
                    <a:pt x="27325" y="8438"/>
                    <a:pt x="27318" y="8438"/>
                    <a:pt x="27309" y="8436"/>
                  </a:cubicBezTo>
                  <a:cubicBezTo>
                    <a:pt x="27236" y="8429"/>
                    <a:pt x="27164" y="8419"/>
                    <a:pt x="27090" y="8411"/>
                  </a:cubicBezTo>
                  <a:cubicBezTo>
                    <a:pt x="27084" y="8411"/>
                    <a:pt x="27080" y="8410"/>
                    <a:pt x="27072" y="8410"/>
                  </a:cubicBezTo>
                  <a:lnTo>
                    <a:pt x="27022" y="8404"/>
                  </a:lnTo>
                  <a:cubicBezTo>
                    <a:pt x="26566" y="8072"/>
                    <a:pt x="26103" y="7752"/>
                    <a:pt x="25632" y="7447"/>
                  </a:cubicBezTo>
                  <a:cubicBezTo>
                    <a:pt x="25560" y="7401"/>
                    <a:pt x="25491" y="7355"/>
                    <a:pt x="25419" y="7311"/>
                  </a:cubicBezTo>
                  <a:cubicBezTo>
                    <a:pt x="25393" y="7294"/>
                    <a:pt x="25368" y="7277"/>
                    <a:pt x="25341" y="7263"/>
                  </a:cubicBezTo>
                  <a:cubicBezTo>
                    <a:pt x="25296" y="7233"/>
                    <a:pt x="25250" y="7205"/>
                    <a:pt x="25204" y="7176"/>
                  </a:cubicBezTo>
                  <a:lnTo>
                    <a:pt x="25116" y="7121"/>
                  </a:lnTo>
                  <a:cubicBezTo>
                    <a:pt x="25073" y="7095"/>
                    <a:pt x="25032" y="7070"/>
                    <a:pt x="24991" y="7044"/>
                  </a:cubicBezTo>
                  <a:cubicBezTo>
                    <a:pt x="24959" y="7024"/>
                    <a:pt x="24926" y="7005"/>
                    <a:pt x="24895" y="6988"/>
                  </a:cubicBezTo>
                  <a:cubicBezTo>
                    <a:pt x="24854" y="6963"/>
                    <a:pt x="24816" y="6939"/>
                    <a:pt x="24775" y="6916"/>
                  </a:cubicBezTo>
                  <a:cubicBezTo>
                    <a:pt x="24743" y="6895"/>
                    <a:pt x="24709" y="6877"/>
                    <a:pt x="24676" y="6857"/>
                  </a:cubicBezTo>
                  <a:cubicBezTo>
                    <a:pt x="24638" y="6833"/>
                    <a:pt x="24598" y="6811"/>
                    <a:pt x="24560" y="6786"/>
                  </a:cubicBezTo>
                  <a:cubicBezTo>
                    <a:pt x="24528" y="6767"/>
                    <a:pt x="24494" y="6748"/>
                    <a:pt x="24459" y="6727"/>
                  </a:cubicBezTo>
                  <a:cubicBezTo>
                    <a:pt x="24420" y="6705"/>
                    <a:pt x="24382" y="6683"/>
                    <a:pt x="24345" y="6661"/>
                  </a:cubicBezTo>
                  <a:cubicBezTo>
                    <a:pt x="24312" y="6642"/>
                    <a:pt x="24278" y="6623"/>
                    <a:pt x="24242" y="6602"/>
                  </a:cubicBezTo>
                  <a:cubicBezTo>
                    <a:pt x="24204" y="6580"/>
                    <a:pt x="24167" y="6558"/>
                    <a:pt x="24128" y="6539"/>
                  </a:cubicBezTo>
                  <a:cubicBezTo>
                    <a:pt x="24094" y="6518"/>
                    <a:pt x="24059" y="6499"/>
                    <a:pt x="24025" y="6480"/>
                  </a:cubicBezTo>
                  <a:cubicBezTo>
                    <a:pt x="23988" y="6460"/>
                    <a:pt x="23950" y="6438"/>
                    <a:pt x="23913" y="6417"/>
                  </a:cubicBezTo>
                  <a:cubicBezTo>
                    <a:pt x="23878" y="6396"/>
                    <a:pt x="23844" y="6379"/>
                    <a:pt x="23809" y="6360"/>
                  </a:cubicBezTo>
                  <a:cubicBezTo>
                    <a:pt x="23772" y="6340"/>
                    <a:pt x="23735" y="6320"/>
                    <a:pt x="23697" y="6299"/>
                  </a:cubicBezTo>
                  <a:cubicBezTo>
                    <a:pt x="23661" y="6282"/>
                    <a:pt x="23626" y="6261"/>
                    <a:pt x="23589" y="6242"/>
                  </a:cubicBezTo>
                  <a:cubicBezTo>
                    <a:pt x="23553" y="6223"/>
                    <a:pt x="23516" y="6202"/>
                    <a:pt x="23479" y="6183"/>
                  </a:cubicBezTo>
                  <a:cubicBezTo>
                    <a:pt x="23444" y="6165"/>
                    <a:pt x="23407" y="6146"/>
                    <a:pt x="23372" y="6127"/>
                  </a:cubicBezTo>
                  <a:cubicBezTo>
                    <a:pt x="23335" y="6107"/>
                    <a:pt x="23298" y="6087"/>
                    <a:pt x="23261" y="6068"/>
                  </a:cubicBezTo>
                  <a:cubicBezTo>
                    <a:pt x="23228" y="6049"/>
                    <a:pt x="23191" y="6032"/>
                    <a:pt x="23155" y="6012"/>
                  </a:cubicBezTo>
                  <a:cubicBezTo>
                    <a:pt x="23119" y="5995"/>
                    <a:pt x="23082" y="5974"/>
                    <a:pt x="23045" y="5955"/>
                  </a:cubicBezTo>
                  <a:cubicBezTo>
                    <a:pt x="23010" y="5937"/>
                    <a:pt x="22973" y="5921"/>
                    <a:pt x="22938" y="5902"/>
                  </a:cubicBezTo>
                  <a:cubicBezTo>
                    <a:pt x="22901" y="5884"/>
                    <a:pt x="22864" y="5865"/>
                    <a:pt x="22826" y="5848"/>
                  </a:cubicBezTo>
                  <a:cubicBezTo>
                    <a:pt x="22791" y="5829"/>
                    <a:pt x="22757" y="5812"/>
                    <a:pt x="22720" y="5796"/>
                  </a:cubicBezTo>
                  <a:cubicBezTo>
                    <a:pt x="22683" y="5777"/>
                    <a:pt x="22644" y="5759"/>
                    <a:pt x="22607" y="5740"/>
                  </a:cubicBezTo>
                  <a:cubicBezTo>
                    <a:pt x="22573" y="5724"/>
                    <a:pt x="22536" y="5705"/>
                    <a:pt x="22501" y="5689"/>
                  </a:cubicBezTo>
                  <a:cubicBezTo>
                    <a:pt x="22464" y="5671"/>
                    <a:pt x="22426" y="5652"/>
                    <a:pt x="22389" y="5636"/>
                  </a:cubicBezTo>
                  <a:cubicBezTo>
                    <a:pt x="22354" y="5620"/>
                    <a:pt x="22317" y="5602"/>
                    <a:pt x="22282" y="5586"/>
                  </a:cubicBezTo>
                  <a:cubicBezTo>
                    <a:pt x="22245" y="5568"/>
                    <a:pt x="22207" y="5551"/>
                    <a:pt x="22170" y="5533"/>
                  </a:cubicBezTo>
                  <a:cubicBezTo>
                    <a:pt x="22135" y="5517"/>
                    <a:pt x="22099" y="5499"/>
                    <a:pt x="22066" y="5484"/>
                  </a:cubicBezTo>
                  <a:cubicBezTo>
                    <a:pt x="22026" y="5468"/>
                    <a:pt x="21989" y="5451"/>
                    <a:pt x="21951" y="5433"/>
                  </a:cubicBezTo>
                  <a:cubicBezTo>
                    <a:pt x="21915" y="5417"/>
                    <a:pt x="21882" y="5402"/>
                    <a:pt x="21846" y="5386"/>
                  </a:cubicBezTo>
                  <a:cubicBezTo>
                    <a:pt x="21808" y="5370"/>
                    <a:pt x="21771" y="5352"/>
                    <a:pt x="21732" y="5334"/>
                  </a:cubicBezTo>
                  <a:cubicBezTo>
                    <a:pt x="21698" y="5320"/>
                    <a:pt x="21663" y="5303"/>
                    <a:pt x="21627" y="5287"/>
                  </a:cubicBezTo>
                  <a:cubicBezTo>
                    <a:pt x="21620" y="5284"/>
                    <a:pt x="21612" y="5283"/>
                    <a:pt x="21605" y="5278"/>
                  </a:cubicBezTo>
                  <a:cubicBezTo>
                    <a:pt x="21699" y="5028"/>
                    <a:pt x="21813" y="4792"/>
                    <a:pt x="21943" y="4565"/>
                  </a:cubicBezTo>
                  <a:close/>
                  <a:moveTo>
                    <a:pt x="33737" y="5086"/>
                  </a:moveTo>
                  <a:cubicBezTo>
                    <a:pt x="35055" y="6132"/>
                    <a:pt x="36215" y="7397"/>
                    <a:pt x="37111" y="8761"/>
                  </a:cubicBezTo>
                  <a:cubicBezTo>
                    <a:pt x="36861" y="8688"/>
                    <a:pt x="36586" y="8638"/>
                    <a:pt x="36283" y="8609"/>
                  </a:cubicBezTo>
                  <a:cubicBezTo>
                    <a:pt x="36083" y="8376"/>
                    <a:pt x="35879" y="8145"/>
                    <a:pt x="35671" y="7917"/>
                  </a:cubicBezTo>
                  <a:cubicBezTo>
                    <a:pt x="34983" y="7169"/>
                    <a:pt x="34261" y="6463"/>
                    <a:pt x="33510" y="5805"/>
                  </a:cubicBezTo>
                  <a:cubicBezTo>
                    <a:pt x="33612" y="5540"/>
                    <a:pt x="33688" y="5298"/>
                    <a:pt x="33737" y="5086"/>
                  </a:cubicBezTo>
                  <a:close/>
                  <a:moveTo>
                    <a:pt x="27180" y="8522"/>
                  </a:moveTo>
                  <a:cubicBezTo>
                    <a:pt x="27193" y="8523"/>
                    <a:pt x="27205" y="8523"/>
                    <a:pt x="27217" y="8526"/>
                  </a:cubicBezTo>
                  <a:cubicBezTo>
                    <a:pt x="27237" y="8526"/>
                    <a:pt x="27258" y="8528"/>
                    <a:pt x="27275" y="8532"/>
                  </a:cubicBezTo>
                  <a:cubicBezTo>
                    <a:pt x="27339" y="8539"/>
                    <a:pt x="27400" y="8547"/>
                    <a:pt x="27465" y="8554"/>
                  </a:cubicBezTo>
                  <a:cubicBezTo>
                    <a:pt x="27484" y="8556"/>
                    <a:pt x="27502" y="8557"/>
                    <a:pt x="27522" y="8560"/>
                  </a:cubicBezTo>
                  <a:cubicBezTo>
                    <a:pt x="27584" y="8567"/>
                    <a:pt x="27649" y="8576"/>
                    <a:pt x="27712" y="8585"/>
                  </a:cubicBezTo>
                  <a:cubicBezTo>
                    <a:pt x="27730" y="8586"/>
                    <a:pt x="27749" y="8591"/>
                    <a:pt x="27767" y="8592"/>
                  </a:cubicBezTo>
                  <a:cubicBezTo>
                    <a:pt x="27831" y="8600"/>
                    <a:pt x="27893" y="8609"/>
                    <a:pt x="27956" y="8617"/>
                  </a:cubicBezTo>
                  <a:cubicBezTo>
                    <a:pt x="27974" y="8619"/>
                    <a:pt x="27993" y="8623"/>
                    <a:pt x="28009" y="8625"/>
                  </a:cubicBezTo>
                  <a:lnTo>
                    <a:pt x="28043" y="8631"/>
                  </a:lnTo>
                  <a:cubicBezTo>
                    <a:pt x="27949" y="8728"/>
                    <a:pt x="27859" y="8825"/>
                    <a:pt x="27771" y="8917"/>
                  </a:cubicBezTo>
                  <a:cubicBezTo>
                    <a:pt x="27761" y="8926"/>
                    <a:pt x="27752" y="8938"/>
                    <a:pt x="27743" y="8947"/>
                  </a:cubicBezTo>
                  <a:cubicBezTo>
                    <a:pt x="27558" y="8803"/>
                    <a:pt x="27370" y="8661"/>
                    <a:pt x="27180" y="8522"/>
                  </a:cubicBezTo>
                  <a:close/>
                  <a:moveTo>
                    <a:pt x="30841" y="6046"/>
                  </a:moveTo>
                  <a:cubicBezTo>
                    <a:pt x="30845" y="6057"/>
                    <a:pt x="30848" y="6065"/>
                    <a:pt x="30853" y="6077"/>
                  </a:cubicBezTo>
                  <a:cubicBezTo>
                    <a:pt x="30861" y="6107"/>
                    <a:pt x="30870" y="6130"/>
                    <a:pt x="30878" y="6157"/>
                  </a:cubicBezTo>
                  <a:cubicBezTo>
                    <a:pt x="30889" y="6189"/>
                    <a:pt x="30898" y="6223"/>
                    <a:pt x="30908" y="6255"/>
                  </a:cubicBezTo>
                  <a:cubicBezTo>
                    <a:pt x="30916" y="6280"/>
                    <a:pt x="30926" y="6307"/>
                    <a:pt x="30933" y="6333"/>
                  </a:cubicBezTo>
                  <a:cubicBezTo>
                    <a:pt x="30942" y="6365"/>
                    <a:pt x="30953" y="6399"/>
                    <a:pt x="30963" y="6432"/>
                  </a:cubicBezTo>
                  <a:cubicBezTo>
                    <a:pt x="30970" y="6460"/>
                    <a:pt x="30979" y="6485"/>
                    <a:pt x="30986" y="6513"/>
                  </a:cubicBezTo>
                  <a:cubicBezTo>
                    <a:pt x="30995" y="6545"/>
                    <a:pt x="31004" y="6580"/>
                    <a:pt x="31016" y="6614"/>
                  </a:cubicBezTo>
                  <a:cubicBezTo>
                    <a:pt x="31023" y="6640"/>
                    <a:pt x="31031" y="6668"/>
                    <a:pt x="31039" y="6695"/>
                  </a:cubicBezTo>
                  <a:cubicBezTo>
                    <a:pt x="31048" y="6727"/>
                    <a:pt x="31058" y="6763"/>
                    <a:pt x="31067" y="6795"/>
                  </a:cubicBezTo>
                  <a:lnTo>
                    <a:pt x="31089" y="6879"/>
                  </a:lnTo>
                  <a:cubicBezTo>
                    <a:pt x="31098" y="6911"/>
                    <a:pt x="31107" y="6946"/>
                    <a:pt x="31114" y="6979"/>
                  </a:cubicBezTo>
                  <a:cubicBezTo>
                    <a:pt x="31122" y="7008"/>
                    <a:pt x="31129" y="7036"/>
                    <a:pt x="31136" y="7066"/>
                  </a:cubicBezTo>
                  <a:cubicBezTo>
                    <a:pt x="31147" y="7099"/>
                    <a:pt x="31154" y="7133"/>
                    <a:pt x="31163" y="7169"/>
                  </a:cubicBezTo>
                  <a:lnTo>
                    <a:pt x="31185" y="7257"/>
                  </a:lnTo>
                  <a:cubicBezTo>
                    <a:pt x="31192" y="7292"/>
                    <a:pt x="31201" y="7324"/>
                    <a:pt x="31208" y="7360"/>
                  </a:cubicBezTo>
                  <a:cubicBezTo>
                    <a:pt x="31216" y="7389"/>
                    <a:pt x="31223" y="7419"/>
                    <a:pt x="31229" y="7449"/>
                  </a:cubicBezTo>
                  <a:cubicBezTo>
                    <a:pt x="31236" y="7485"/>
                    <a:pt x="31244" y="7519"/>
                    <a:pt x="31253" y="7552"/>
                  </a:cubicBezTo>
                  <a:cubicBezTo>
                    <a:pt x="31260" y="7585"/>
                    <a:pt x="31266" y="7614"/>
                    <a:pt x="31273" y="7645"/>
                  </a:cubicBezTo>
                  <a:cubicBezTo>
                    <a:pt x="31281" y="7680"/>
                    <a:pt x="31288" y="7713"/>
                    <a:pt x="31295" y="7748"/>
                  </a:cubicBezTo>
                  <a:cubicBezTo>
                    <a:pt x="31303" y="7779"/>
                    <a:pt x="31309" y="7810"/>
                    <a:pt x="31316" y="7842"/>
                  </a:cubicBezTo>
                  <a:cubicBezTo>
                    <a:pt x="31323" y="7877"/>
                    <a:pt x="31331" y="7911"/>
                    <a:pt x="31335" y="7945"/>
                  </a:cubicBezTo>
                  <a:cubicBezTo>
                    <a:pt x="31341" y="7976"/>
                    <a:pt x="31348" y="8010"/>
                    <a:pt x="31354" y="8041"/>
                  </a:cubicBezTo>
                  <a:cubicBezTo>
                    <a:pt x="31361" y="8076"/>
                    <a:pt x="31367" y="8110"/>
                    <a:pt x="31375" y="8145"/>
                  </a:cubicBezTo>
                  <a:cubicBezTo>
                    <a:pt x="31379" y="8179"/>
                    <a:pt x="31386" y="8211"/>
                    <a:pt x="31392" y="8242"/>
                  </a:cubicBezTo>
                  <a:cubicBezTo>
                    <a:pt x="31398" y="8278"/>
                    <a:pt x="31406" y="8313"/>
                    <a:pt x="31411" y="8345"/>
                  </a:cubicBezTo>
                  <a:cubicBezTo>
                    <a:pt x="31416" y="8379"/>
                    <a:pt x="31423" y="8414"/>
                    <a:pt x="31429" y="8447"/>
                  </a:cubicBezTo>
                  <a:cubicBezTo>
                    <a:pt x="31435" y="8482"/>
                    <a:pt x="31441" y="8514"/>
                    <a:pt x="31448" y="8550"/>
                  </a:cubicBezTo>
                  <a:lnTo>
                    <a:pt x="31464" y="8654"/>
                  </a:lnTo>
                  <a:cubicBezTo>
                    <a:pt x="31470" y="8689"/>
                    <a:pt x="31475" y="8723"/>
                    <a:pt x="31481" y="8757"/>
                  </a:cubicBezTo>
                  <a:cubicBezTo>
                    <a:pt x="31486" y="8792"/>
                    <a:pt x="31492" y="8828"/>
                    <a:pt x="31497" y="8864"/>
                  </a:cubicBezTo>
                  <a:cubicBezTo>
                    <a:pt x="31503" y="8900"/>
                    <a:pt x="31509" y="8932"/>
                    <a:pt x="31511" y="8967"/>
                  </a:cubicBezTo>
                  <a:cubicBezTo>
                    <a:pt x="31517" y="9004"/>
                    <a:pt x="31523" y="9039"/>
                    <a:pt x="31529" y="9076"/>
                  </a:cubicBezTo>
                  <a:cubicBezTo>
                    <a:pt x="31531" y="9087"/>
                    <a:pt x="31532" y="9095"/>
                    <a:pt x="31532" y="9107"/>
                  </a:cubicBezTo>
                  <a:cubicBezTo>
                    <a:pt x="31022" y="8323"/>
                    <a:pt x="30482" y="7588"/>
                    <a:pt x="29919" y="6901"/>
                  </a:cubicBezTo>
                  <a:cubicBezTo>
                    <a:pt x="30244" y="6588"/>
                    <a:pt x="30552" y="6304"/>
                    <a:pt x="30841" y="6046"/>
                  </a:cubicBezTo>
                  <a:close/>
                  <a:moveTo>
                    <a:pt x="29848" y="6970"/>
                  </a:moveTo>
                  <a:cubicBezTo>
                    <a:pt x="30397" y="7638"/>
                    <a:pt x="30920" y="8351"/>
                    <a:pt x="31416" y="9109"/>
                  </a:cubicBezTo>
                  <a:cubicBezTo>
                    <a:pt x="30701" y="8564"/>
                    <a:pt x="29964" y="8061"/>
                    <a:pt x="29214" y="7595"/>
                  </a:cubicBezTo>
                  <a:cubicBezTo>
                    <a:pt x="29433" y="7377"/>
                    <a:pt x="29643" y="7169"/>
                    <a:pt x="29848" y="6970"/>
                  </a:cubicBezTo>
                  <a:close/>
                  <a:moveTo>
                    <a:pt x="33787" y="4690"/>
                  </a:moveTo>
                  <a:cubicBezTo>
                    <a:pt x="34312" y="5114"/>
                    <a:pt x="34796" y="5548"/>
                    <a:pt x="35245" y="5984"/>
                  </a:cubicBezTo>
                  <a:cubicBezTo>
                    <a:pt x="35255" y="5995"/>
                    <a:pt x="35267" y="6005"/>
                    <a:pt x="35277" y="6017"/>
                  </a:cubicBezTo>
                  <a:cubicBezTo>
                    <a:pt x="35561" y="6293"/>
                    <a:pt x="35827" y="6571"/>
                    <a:pt x="36081" y="6849"/>
                  </a:cubicBezTo>
                  <a:cubicBezTo>
                    <a:pt x="36236" y="7021"/>
                    <a:pt x="36429" y="7246"/>
                    <a:pt x="36723" y="7586"/>
                  </a:cubicBezTo>
                  <a:cubicBezTo>
                    <a:pt x="36949" y="7858"/>
                    <a:pt x="37161" y="8129"/>
                    <a:pt x="37363" y="8395"/>
                  </a:cubicBezTo>
                  <a:cubicBezTo>
                    <a:pt x="37539" y="8632"/>
                    <a:pt x="37722" y="8888"/>
                    <a:pt x="37898" y="9145"/>
                  </a:cubicBezTo>
                  <a:cubicBezTo>
                    <a:pt x="37719" y="9010"/>
                    <a:pt x="37505" y="8900"/>
                    <a:pt x="37261" y="8813"/>
                  </a:cubicBezTo>
                  <a:cubicBezTo>
                    <a:pt x="36802" y="8098"/>
                    <a:pt x="36262" y="7401"/>
                    <a:pt x="35651" y="6735"/>
                  </a:cubicBezTo>
                  <a:cubicBezTo>
                    <a:pt x="35061" y="6092"/>
                    <a:pt x="34424" y="5502"/>
                    <a:pt x="33758" y="4975"/>
                  </a:cubicBezTo>
                  <a:cubicBezTo>
                    <a:pt x="33775" y="4871"/>
                    <a:pt x="33787" y="4777"/>
                    <a:pt x="33787" y="4690"/>
                  </a:cubicBezTo>
                  <a:close/>
                  <a:moveTo>
                    <a:pt x="32266" y="4903"/>
                  </a:moveTo>
                  <a:cubicBezTo>
                    <a:pt x="32637" y="5195"/>
                    <a:pt x="33003" y="5496"/>
                    <a:pt x="33362" y="5807"/>
                  </a:cubicBezTo>
                  <a:cubicBezTo>
                    <a:pt x="33354" y="5827"/>
                    <a:pt x="33347" y="5849"/>
                    <a:pt x="33338" y="5870"/>
                  </a:cubicBezTo>
                  <a:cubicBezTo>
                    <a:pt x="33025" y="6682"/>
                    <a:pt x="32456" y="7794"/>
                    <a:pt x="31644" y="9175"/>
                  </a:cubicBezTo>
                  <a:cubicBezTo>
                    <a:pt x="31641" y="9144"/>
                    <a:pt x="31635" y="9115"/>
                    <a:pt x="31632" y="9084"/>
                  </a:cubicBezTo>
                  <a:cubicBezTo>
                    <a:pt x="31626" y="9047"/>
                    <a:pt x="31620" y="9012"/>
                    <a:pt x="31614" y="8976"/>
                  </a:cubicBezTo>
                  <a:cubicBezTo>
                    <a:pt x="31610" y="8941"/>
                    <a:pt x="31604" y="8907"/>
                    <a:pt x="31598" y="8870"/>
                  </a:cubicBezTo>
                  <a:cubicBezTo>
                    <a:pt x="31592" y="8835"/>
                    <a:pt x="31588" y="8798"/>
                    <a:pt x="31582" y="8763"/>
                  </a:cubicBezTo>
                  <a:lnTo>
                    <a:pt x="31566" y="8659"/>
                  </a:lnTo>
                  <a:cubicBezTo>
                    <a:pt x="31560" y="8623"/>
                    <a:pt x="31554" y="8588"/>
                    <a:pt x="31547" y="8554"/>
                  </a:cubicBezTo>
                  <a:cubicBezTo>
                    <a:pt x="31541" y="8519"/>
                    <a:pt x="31536" y="8483"/>
                    <a:pt x="31531" y="8450"/>
                  </a:cubicBezTo>
                  <a:cubicBezTo>
                    <a:pt x="31525" y="8416"/>
                    <a:pt x="31517" y="8381"/>
                    <a:pt x="31511" y="8347"/>
                  </a:cubicBezTo>
                  <a:cubicBezTo>
                    <a:pt x="31507" y="8313"/>
                    <a:pt x="31500" y="8279"/>
                    <a:pt x="31494" y="8244"/>
                  </a:cubicBezTo>
                  <a:cubicBezTo>
                    <a:pt x="31488" y="8210"/>
                    <a:pt x="31481" y="8176"/>
                    <a:pt x="31473" y="8141"/>
                  </a:cubicBezTo>
                  <a:cubicBezTo>
                    <a:pt x="31467" y="8108"/>
                    <a:pt x="31460" y="8073"/>
                    <a:pt x="31456" y="8041"/>
                  </a:cubicBezTo>
                  <a:cubicBezTo>
                    <a:pt x="31448" y="8005"/>
                    <a:pt x="31442" y="7972"/>
                    <a:pt x="31435" y="7938"/>
                  </a:cubicBezTo>
                  <a:cubicBezTo>
                    <a:pt x="31428" y="7904"/>
                    <a:pt x="31422" y="7872"/>
                    <a:pt x="31414" y="7838"/>
                  </a:cubicBezTo>
                  <a:cubicBezTo>
                    <a:pt x="31407" y="7805"/>
                    <a:pt x="31400" y="7772"/>
                    <a:pt x="31394" y="7736"/>
                  </a:cubicBezTo>
                  <a:cubicBezTo>
                    <a:pt x="31386" y="7704"/>
                    <a:pt x="31379" y="7670"/>
                    <a:pt x="31375" y="7638"/>
                  </a:cubicBezTo>
                  <a:lnTo>
                    <a:pt x="31353" y="7538"/>
                  </a:lnTo>
                  <a:cubicBezTo>
                    <a:pt x="31345" y="7507"/>
                    <a:pt x="31338" y="7474"/>
                    <a:pt x="31331" y="7442"/>
                  </a:cubicBezTo>
                  <a:cubicBezTo>
                    <a:pt x="31323" y="7410"/>
                    <a:pt x="31316" y="7376"/>
                    <a:pt x="31306" y="7344"/>
                  </a:cubicBezTo>
                  <a:lnTo>
                    <a:pt x="31284" y="7249"/>
                  </a:lnTo>
                  <a:cubicBezTo>
                    <a:pt x="31276" y="7217"/>
                    <a:pt x="31267" y="7183"/>
                    <a:pt x="31260" y="7152"/>
                  </a:cubicBezTo>
                  <a:cubicBezTo>
                    <a:pt x="31253" y="7121"/>
                    <a:pt x="31245" y="7089"/>
                    <a:pt x="31236" y="7058"/>
                  </a:cubicBezTo>
                  <a:cubicBezTo>
                    <a:pt x="31228" y="7026"/>
                    <a:pt x="31220" y="6992"/>
                    <a:pt x="31210" y="6960"/>
                  </a:cubicBezTo>
                  <a:cubicBezTo>
                    <a:pt x="31203" y="6930"/>
                    <a:pt x="31195" y="6898"/>
                    <a:pt x="31186" y="6868"/>
                  </a:cubicBezTo>
                  <a:cubicBezTo>
                    <a:pt x="31178" y="6836"/>
                    <a:pt x="31169" y="6805"/>
                    <a:pt x="31161" y="6771"/>
                  </a:cubicBezTo>
                  <a:cubicBezTo>
                    <a:pt x="31154" y="6742"/>
                    <a:pt x="31144" y="6713"/>
                    <a:pt x="31136" y="6682"/>
                  </a:cubicBezTo>
                  <a:cubicBezTo>
                    <a:pt x="31128" y="6648"/>
                    <a:pt x="31119" y="6617"/>
                    <a:pt x="31110" y="6585"/>
                  </a:cubicBezTo>
                  <a:cubicBezTo>
                    <a:pt x="31100" y="6555"/>
                    <a:pt x="31092" y="6526"/>
                    <a:pt x="31083" y="6496"/>
                  </a:cubicBezTo>
                  <a:cubicBezTo>
                    <a:pt x="31075" y="6463"/>
                    <a:pt x="31066" y="6432"/>
                    <a:pt x="31054" y="6398"/>
                  </a:cubicBezTo>
                  <a:cubicBezTo>
                    <a:pt x="31045" y="6371"/>
                    <a:pt x="31038" y="6342"/>
                    <a:pt x="31029" y="6314"/>
                  </a:cubicBezTo>
                  <a:cubicBezTo>
                    <a:pt x="31019" y="6280"/>
                    <a:pt x="31008" y="6249"/>
                    <a:pt x="31000" y="6218"/>
                  </a:cubicBezTo>
                  <a:cubicBezTo>
                    <a:pt x="30989" y="6190"/>
                    <a:pt x="30982" y="6162"/>
                    <a:pt x="30973" y="6136"/>
                  </a:cubicBezTo>
                  <a:cubicBezTo>
                    <a:pt x="30963" y="6104"/>
                    <a:pt x="30953" y="6071"/>
                    <a:pt x="30942" y="6040"/>
                  </a:cubicBezTo>
                  <a:cubicBezTo>
                    <a:pt x="30935" y="6020"/>
                    <a:pt x="30929" y="5998"/>
                    <a:pt x="30922" y="5977"/>
                  </a:cubicBezTo>
                  <a:cubicBezTo>
                    <a:pt x="31201" y="5731"/>
                    <a:pt x="31463" y="5512"/>
                    <a:pt x="31706" y="5320"/>
                  </a:cubicBezTo>
                  <a:cubicBezTo>
                    <a:pt x="31864" y="5193"/>
                    <a:pt x="32062" y="5046"/>
                    <a:pt x="32266" y="4903"/>
                  </a:cubicBezTo>
                  <a:close/>
                  <a:moveTo>
                    <a:pt x="29143" y="7669"/>
                  </a:moveTo>
                  <a:cubicBezTo>
                    <a:pt x="29907" y="8138"/>
                    <a:pt x="30655" y="8653"/>
                    <a:pt x="31384" y="9209"/>
                  </a:cubicBezTo>
                  <a:lnTo>
                    <a:pt x="31361" y="9203"/>
                  </a:lnTo>
                  <a:cubicBezTo>
                    <a:pt x="31325" y="9194"/>
                    <a:pt x="31288" y="9182"/>
                    <a:pt x="31251" y="9173"/>
                  </a:cubicBezTo>
                  <a:cubicBezTo>
                    <a:pt x="31213" y="9162"/>
                    <a:pt x="31172" y="9153"/>
                    <a:pt x="31133" y="9142"/>
                  </a:cubicBezTo>
                  <a:cubicBezTo>
                    <a:pt x="31097" y="9132"/>
                    <a:pt x="31061" y="9123"/>
                    <a:pt x="31025" y="9115"/>
                  </a:cubicBezTo>
                  <a:cubicBezTo>
                    <a:pt x="30985" y="9103"/>
                    <a:pt x="30944" y="9094"/>
                    <a:pt x="30901" y="9084"/>
                  </a:cubicBezTo>
                  <a:cubicBezTo>
                    <a:pt x="30867" y="9073"/>
                    <a:pt x="30832" y="9066"/>
                    <a:pt x="30797" y="9057"/>
                  </a:cubicBezTo>
                  <a:cubicBezTo>
                    <a:pt x="30754" y="9047"/>
                    <a:pt x="30713" y="9037"/>
                    <a:pt x="30670" y="9026"/>
                  </a:cubicBezTo>
                  <a:cubicBezTo>
                    <a:pt x="30636" y="9019"/>
                    <a:pt x="30602" y="9010"/>
                    <a:pt x="30569" y="9003"/>
                  </a:cubicBezTo>
                  <a:cubicBezTo>
                    <a:pt x="30525" y="8991"/>
                    <a:pt x="30482" y="8982"/>
                    <a:pt x="30438" y="8970"/>
                  </a:cubicBezTo>
                  <a:cubicBezTo>
                    <a:pt x="30405" y="8963"/>
                    <a:pt x="30372" y="8956"/>
                    <a:pt x="30341" y="8948"/>
                  </a:cubicBezTo>
                  <a:cubicBezTo>
                    <a:pt x="30295" y="8938"/>
                    <a:pt x="30251" y="8929"/>
                    <a:pt x="30205" y="8917"/>
                  </a:cubicBezTo>
                  <a:cubicBezTo>
                    <a:pt x="30173" y="8910"/>
                    <a:pt x="30142" y="8903"/>
                    <a:pt x="30110" y="8897"/>
                  </a:cubicBezTo>
                  <a:cubicBezTo>
                    <a:pt x="30063" y="8887"/>
                    <a:pt x="30017" y="8878"/>
                    <a:pt x="29970" y="8867"/>
                  </a:cubicBezTo>
                  <a:cubicBezTo>
                    <a:pt x="29938" y="8860"/>
                    <a:pt x="29908" y="8856"/>
                    <a:pt x="29877" y="8850"/>
                  </a:cubicBezTo>
                  <a:cubicBezTo>
                    <a:pt x="29830" y="8841"/>
                    <a:pt x="29782" y="8829"/>
                    <a:pt x="29732" y="8820"/>
                  </a:cubicBezTo>
                  <a:cubicBezTo>
                    <a:pt x="29702" y="8814"/>
                    <a:pt x="29673" y="8809"/>
                    <a:pt x="29646" y="8804"/>
                  </a:cubicBezTo>
                  <a:cubicBezTo>
                    <a:pt x="29596" y="8794"/>
                    <a:pt x="29546" y="8784"/>
                    <a:pt x="29496" y="8775"/>
                  </a:cubicBezTo>
                  <a:lnTo>
                    <a:pt x="29414" y="8757"/>
                  </a:lnTo>
                  <a:cubicBezTo>
                    <a:pt x="29363" y="8748"/>
                    <a:pt x="29311" y="8738"/>
                    <a:pt x="29260" y="8728"/>
                  </a:cubicBezTo>
                  <a:cubicBezTo>
                    <a:pt x="29235" y="8723"/>
                    <a:pt x="29208" y="8719"/>
                    <a:pt x="29183" y="8713"/>
                  </a:cubicBezTo>
                  <a:cubicBezTo>
                    <a:pt x="29129" y="8704"/>
                    <a:pt x="29076" y="8692"/>
                    <a:pt x="29023" y="8684"/>
                  </a:cubicBezTo>
                  <a:cubicBezTo>
                    <a:pt x="28999" y="8681"/>
                    <a:pt x="28974" y="8676"/>
                    <a:pt x="28951" y="8670"/>
                  </a:cubicBezTo>
                  <a:cubicBezTo>
                    <a:pt x="28896" y="8661"/>
                    <a:pt x="28840" y="8653"/>
                    <a:pt x="28783" y="8644"/>
                  </a:cubicBezTo>
                  <a:lnTo>
                    <a:pt x="28717" y="8632"/>
                  </a:lnTo>
                  <a:cubicBezTo>
                    <a:pt x="28661" y="8623"/>
                    <a:pt x="28602" y="8614"/>
                    <a:pt x="28545" y="8604"/>
                  </a:cubicBezTo>
                  <a:cubicBezTo>
                    <a:pt x="28524" y="8601"/>
                    <a:pt x="28504" y="8600"/>
                    <a:pt x="28484" y="8595"/>
                  </a:cubicBezTo>
                  <a:cubicBezTo>
                    <a:pt x="28423" y="8586"/>
                    <a:pt x="28364" y="8578"/>
                    <a:pt x="28304" y="8567"/>
                  </a:cubicBezTo>
                  <a:lnTo>
                    <a:pt x="28271" y="8563"/>
                  </a:lnTo>
                  <a:cubicBezTo>
                    <a:pt x="28573" y="8248"/>
                    <a:pt x="28862" y="7950"/>
                    <a:pt x="29143" y="7669"/>
                  </a:cubicBezTo>
                  <a:close/>
                  <a:moveTo>
                    <a:pt x="33471" y="5904"/>
                  </a:moveTo>
                  <a:cubicBezTo>
                    <a:pt x="34209" y="6554"/>
                    <a:pt x="34921" y="7248"/>
                    <a:pt x="35598" y="7985"/>
                  </a:cubicBezTo>
                  <a:cubicBezTo>
                    <a:pt x="35783" y="8188"/>
                    <a:pt x="35965" y="8392"/>
                    <a:pt x="36143" y="8597"/>
                  </a:cubicBezTo>
                  <a:cubicBezTo>
                    <a:pt x="35992" y="8586"/>
                    <a:pt x="35835" y="8581"/>
                    <a:pt x="35671" y="8581"/>
                  </a:cubicBezTo>
                  <a:cubicBezTo>
                    <a:pt x="34615" y="8581"/>
                    <a:pt x="33297" y="8798"/>
                    <a:pt x="31750" y="9234"/>
                  </a:cubicBezTo>
                  <a:cubicBezTo>
                    <a:pt x="32404" y="8125"/>
                    <a:pt x="33085" y="6879"/>
                    <a:pt x="33471" y="5904"/>
                  </a:cubicBezTo>
                  <a:close/>
                  <a:moveTo>
                    <a:pt x="18610" y="4300"/>
                  </a:moveTo>
                  <a:cubicBezTo>
                    <a:pt x="18640" y="4311"/>
                    <a:pt x="18669" y="4318"/>
                    <a:pt x="18699" y="4327"/>
                  </a:cubicBezTo>
                  <a:cubicBezTo>
                    <a:pt x="18740" y="4337"/>
                    <a:pt x="18778" y="4349"/>
                    <a:pt x="18818" y="4362"/>
                  </a:cubicBezTo>
                  <a:cubicBezTo>
                    <a:pt x="18853" y="4372"/>
                    <a:pt x="18888" y="4381"/>
                    <a:pt x="18924" y="4393"/>
                  </a:cubicBezTo>
                  <a:cubicBezTo>
                    <a:pt x="18962" y="4403"/>
                    <a:pt x="19000" y="4417"/>
                    <a:pt x="19038" y="4428"/>
                  </a:cubicBezTo>
                  <a:cubicBezTo>
                    <a:pt x="19074" y="4439"/>
                    <a:pt x="19111" y="4450"/>
                    <a:pt x="19146" y="4461"/>
                  </a:cubicBezTo>
                  <a:cubicBezTo>
                    <a:pt x="19184" y="4472"/>
                    <a:pt x="19221" y="4484"/>
                    <a:pt x="19259" y="4496"/>
                  </a:cubicBezTo>
                  <a:cubicBezTo>
                    <a:pt x="19296" y="4506"/>
                    <a:pt x="19333" y="4519"/>
                    <a:pt x="19369" y="4531"/>
                  </a:cubicBezTo>
                  <a:cubicBezTo>
                    <a:pt x="19406" y="4542"/>
                    <a:pt x="19443" y="4555"/>
                    <a:pt x="19480" y="4568"/>
                  </a:cubicBezTo>
                  <a:cubicBezTo>
                    <a:pt x="19516" y="4580"/>
                    <a:pt x="19556" y="4593"/>
                    <a:pt x="19593" y="4605"/>
                  </a:cubicBezTo>
                  <a:cubicBezTo>
                    <a:pt x="19630" y="4617"/>
                    <a:pt x="19664" y="4628"/>
                    <a:pt x="19700" y="4642"/>
                  </a:cubicBezTo>
                  <a:cubicBezTo>
                    <a:pt x="19740" y="4653"/>
                    <a:pt x="19778" y="4667"/>
                    <a:pt x="19817" y="4681"/>
                  </a:cubicBezTo>
                  <a:cubicBezTo>
                    <a:pt x="19852" y="4695"/>
                    <a:pt x="19887" y="4705"/>
                    <a:pt x="19921" y="4718"/>
                  </a:cubicBezTo>
                  <a:cubicBezTo>
                    <a:pt x="19961" y="4733"/>
                    <a:pt x="20000" y="4746"/>
                    <a:pt x="20039" y="4761"/>
                  </a:cubicBezTo>
                  <a:cubicBezTo>
                    <a:pt x="20074" y="4772"/>
                    <a:pt x="20108" y="4784"/>
                    <a:pt x="20142" y="4797"/>
                  </a:cubicBezTo>
                  <a:cubicBezTo>
                    <a:pt x="20183" y="4812"/>
                    <a:pt x="20223" y="4827"/>
                    <a:pt x="20262" y="4842"/>
                  </a:cubicBezTo>
                  <a:cubicBezTo>
                    <a:pt x="20295" y="4853"/>
                    <a:pt x="20328" y="4865"/>
                    <a:pt x="20361" y="4878"/>
                  </a:cubicBezTo>
                  <a:cubicBezTo>
                    <a:pt x="20402" y="4893"/>
                    <a:pt x="20442" y="4909"/>
                    <a:pt x="20483" y="4924"/>
                  </a:cubicBezTo>
                  <a:cubicBezTo>
                    <a:pt x="20515" y="4937"/>
                    <a:pt x="20549" y="4948"/>
                    <a:pt x="20581" y="4961"/>
                  </a:cubicBezTo>
                  <a:cubicBezTo>
                    <a:pt x="20624" y="4977"/>
                    <a:pt x="20664" y="4993"/>
                    <a:pt x="20706" y="5009"/>
                  </a:cubicBezTo>
                  <a:cubicBezTo>
                    <a:pt x="20737" y="5021"/>
                    <a:pt x="20771" y="5033"/>
                    <a:pt x="20802" y="5046"/>
                  </a:cubicBezTo>
                  <a:cubicBezTo>
                    <a:pt x="20845" y="5062"/>
                    <a:pt x="20887" y="5080"/>
                    <a:pt x="20931" y="5098"/>
                  </a:cubicBezTo>
                  <a:cubicBezTo>
                    <a:pt x="20962" y="5109"/>
                    <a:pt x="20992" y="5121"/>
                    <a:pt x="21023" y="5134"/>
                  </a:cubicBezTo>
                  <a:cubicBezTo>
                    <a:pt x="21067" y="5152"/>
                    <a:pt x="21109" y="5171"/>
                    <a:pt x="21154" y="5187"/>
                  </a:cubicBezTo>
                  <a:cubicBezTo>
                    <a:pt x="21183" y="5199"/>
                    <a:pt x="21212" y="5211"/>
                    <a:pt x="21242" y="5224"/>
                  </a:cubicBezTo>
                  <a:lnTo>
                    <a:pt x="21374" y="5278"/>
                  </a:lnTo>
                  <a:cubicBezTo>
                    <a:pt x="21404" y="5292"/>
                    <a:pt x="21433" y="5303"/>
                    <a:pt x="21462" y="5315"/>
                  </a:cubicBezTo>
                  <a:cubicBezTo>
                    <a:pt x="21470" y="5320"/>
                    <a:pt x="21477" y="5321"/>
                    <a:pt x="21485" y="5324"/>
                  </a:cubicBezTo>
                  <a:cubicBezTo>
                    <a:pt x="21171" y="6202"/>
                    <a:pt x="21079" y="7220"/>
                    <a:pt x="21220" y="8328"/>
                  </a:cubicBezTo>
                  <a:cubicBezTo>
                    <a:pt x="19102" y="8485"/>
                    <a:pt x="16992" y="8838"/>
                    <a:pt x="14970" y="9367"/>
                  </a:cubicBezTo>
                  <a:cubicBezTo>
                    <a:pt x="15108" y="9122"/>
                    <a:pt x="15249" y="8879"/>
                    <a:pt x="15391" y="8639"/>
                  </a:cubicBezTo>
                  <a:cubicBezTo>
                    <a:pt x="15391" y="8642"/>
                    <a:pt x="15391" y="8643"/>
                    <a:pt x="15391" y="8643"/>
                  </a:cubicBezTo>
                  <a:cubicBezTo>
                    <a:pt x="15392" y="8643"/>
                    <a:pt x="15392" y="8642"/>
                    <a:pt x="15394" y="8642"/>
                  </a:cubicBezTo>
                  <a:cubicBezTo>
                    <a:pt x="15432" y="8578"/>
                    <a:pt x="15470" y="8513"/>
                    <a:pt x="15508" y="8451"/>
                  </a:cubicBezTo>
                  <a:cubicBezTo>
                    <a:pt x="15508" y="8448"/>
                    <a:pt x="15511" y="8448"/>
                    <a:pt x="15511" y="8447"/>
                  </a:cubicBezTo>
                  <a:cubicBezTo>
                    <a:pt x="15548" y="8385"/>
                    <a:pt x="15586" y="8323"/>
                    <a:pt x="15625" y="8263"/>
                  </a:cubicBezTo>
                  <a:cubicBezTo>
                    <a:pt x="15626" y="8260"/>
                    <a:pt x="15629" y="8256"/>
                    <a:pt x="15630" y="8254"/>
                  </a:cubicBezTo>
                  <a:cubicBezTo>
                    <a:pt x="15667" y="8194"/>
                    <a:pt x="15705" y="8132"/>
                    <a:pt x="15742" y="8072"/>
                  </a:cubicBezTo>
                  <a:cubicBezTo>
                    <a:pt x="15744" y="8069"/>
                    <a:pt x="15747" y="8064"/>
                    <a:pt x="15750" y="8061"/>
                  </a:cubicBezTo>
                  <a:cubicBezTo>
                    <a:pt x="15786" y="8003"/>
                    <a:pt x="15823" y="7945"/>
                    <a:pt x="15860" y="7888"/>
                  </a:cubicBezTo>
                  <a:cubicBezTo>
                    <a:pt x="15864" y="7882"/>
                    <a:pt x="15867" y="7877"/>
                    <a:pt x="15872" y="7870"/>
                  </a:cubicBezTo>
                  <a:cubicBezTo>
                    <a:pt x="15908" y="7813"/>
                    <a:pt x="15942" y="7757"/>
                    <a:pt x="15979" y="7701"/>
                  </a:cubicBezTo>
                  <a:cubicBezTo>
                    <a:pt x="15983" y="7694"/>
                    <a:pt x="15989" y="7688"/>
                    <a:pt x="15992" y="7680"/>
                  </a:cubicBezTo>
                  <a:cubicBezTo>
                    <a:pt x="16028" y="7625"/>
                    <a:pt x="16064" y="7572"/>
                    <a:pt x="16100" y="7519"/>
                  </a:cubicBezTo>
                  <a:cubicBezTo>
                    <a:pt x="16104" y="7510"/>
                    <a:pt x="16110" y="7502"/>
                    <a:pt x="16116" y="7492"/>
                  </a:cubicBezTo>
                  <a:cubicBezTo>
                    <a:pt x="16151" y="7439"/>
                    <a:pt x="16185" y="7388"/>
                    <a:pt x="16220" y="7335"/>
                  </a:cubicBezTo>
                  <a:cubicBezTo>
                    <a:pt x="16226" y="7326"/>
                    <a:pt x="16233" y="7316"/>
                    <a:pt x="16239" y="7307"/>
                  </a:cubicBezTo>
                  <a:lnTo>
                    <a:pt x="16344" y="7152"/>
                  </a:lnTo>
                  <a:cubicBezTo>
                    <a:pt x="16351" y="7144"/>
                    <a:pt x="16357" y="7132"/>
                    <a:pt x="16364" y="7121"/>
                  </a:cubicBezTo>
                  <a:cubicBezTo>
                    <a:pt x="16397" y="7071"/>
                    <a:pt x="16432" y="7021"/>
                    <a:pt x="16467" y="6973"/>
                  </a:cubicBezTo>
                  <a:cubicBezTo>
                    <a:pt x="16475" y="6961"/>
                    <a:pt x="16484" y="6951"/>
                    <a:pt x="16491" y="6938"/>
                  </a:cubicBezTo>
                  <a:cubicBezTo>
                    <a:pt x="16523" y="6889"/>
                    <a:pt x="16559" y="6841"/>
                    <a:pt x="16592" y="6792"/>
                  </a:cubicBezTo>
                  <a:cubicBezTo>
                    <a:pt x="16601" y="6782"/>
                    <a:pt x="16609" y="6768"/>
                    <a:pt x="16617" y="6757"/>
                  </a:cubicBezTo>
                  <a:cubicBezTo>
                    <a:pt x="16651" y="6710"/>
                    <a:pt x="16684" y="6664"/>
                    <a:pt x="16717" y="6617"/>
                  </a:cubicBezTo>
                  <a:lnTo>
                    <a:pt x="16744" y="6579"/>
                  </a:lnTo>
                  <a:cubicBezTo>
                    <a:pt x="16778" y="6533"/>
                    <a:pt x="16810" y="6489"/>
                    <a:pt x="16842" y="6445"/>
                  </a:cubicBezTo>
                  <a:cubicBezTo>
                    <a:pt x="16853" y="6430"/>
                    <a:pt x="16862" y="6417"/>
                    <a:pt x="16872" y="6402"/>
                  </a:cubicBezTo>
                  <a:cubicBezTo>
                    <a:pt x="16903" y="6358"/>
                    <a:pt x="16935" y="6315"/>
                    <a:pt x="16967" y="6271"/>
                  </a:cubicBezTo>
                  <a:lnTo>
                    <a:pt x="17000" y="6227"/>
                  </a:lnTo>
                  <a:cubicBezTo>
                    <a:pt x="17031" y="6186"/>
                    <a:pt x="17065" y="6143"/>
                    <a:pt x="17095" y="6101"/>
                  </a:cubicBezTo>
                  <a:cubicBezTo>
                    <a:pt x="17107" y="6086"/>
                    <a:pt x="17119" y="6070"/>
                    <a:pt x="17131" y="6055"/>
                  </a:cubicBezTo>
                  <a:cubicBezTo>
                    <a:pt x="17162" y="6014"/>
                    <a:pt x="17193" y="5973"/>
                    <a:pt x="17225" y="5932"/>
                  </a:cubicBezTo>
                  <a:cubicBezTo>
                    <a:pt x="17237" y="5915"/>
                    <a:pt x="17248" y="5899"/>
                    <a:pt x="17262" y="5884"/>
                  </a:cubicBezTo>
                  <a:cubicBezTo>
                    <a:pt x="17293" y="5843"/>
                    <a:pt x="17322" y="5805"/>
                    <a:pt x="17353" y="5767"/>
                  </a:cubicBezTo>
                  <a:cubicBezTo>
                    <a:pt x="17366" y="5749"/>
                    <a:pt x="17379" y="5733"/>
                    <a:pt x="17394" y="5715"/>
                  </a:cubicBezTo>
                  <a:cubicBezTo>
                    <a:pt x="17423" y="5676"/>
                    <a:pt x="17454" y="5639"/>
                    <a:pt x="17484" y="5601"/>
                  </a:cubicBezTo>
                  <a:cubicBezTo>
                    <a:pt x="17498" y="5583"/>
                    <a:pt x="17512" y="5565"/>
                    <a:pt x="17526" y="5548"/>
                  </a:cubicBezTo>
                  <a:cubicBezTo>
                    <a:pt x="17556" y="5511"/>
                    <a:pt x="17585" y="5474"/>
                    <a:pt x="17615" y="5439"/>
                  </a:cubicBezTo>
                  <a:cubicBezTo>
                    <a:pt x="17629" y="5421"/>
                    <a:pt x="17644" y="5402"/>
                    <a:pt x="17660" y="5384"/>
                  </a:cubicBezTo>
                  <a:cubicBezTo>
                    <a:pt x="17690" y="5349"/>
                    <a:pt x="17719" y="5314"/>
                    <a:pt x="17749" y="5277"/>
                  </a:cubicBezTo>
                  <a:cubicBezTo>
                    <a:pt x="17763" y="5259"/>
                    <a:pt x="17779" y="5239"/>
                    <a:pt x="17794" y="5220"/>
                  </a:cubicBezTo>
                  <a:cubicBezTo>
                    <a:pt x="17824" y="5186"/>
                    <a:pt x="17851" y="5152"/>
                    <a:pt x="17881" y="5117"/>
                  </a:cubicBezTo>
                  <a:cubicBezTo>
                    <a:pt x="17897" y="5098"/>
                    <a:pt x="17913" y="5078"/>
                    <a:pt x="17931" y="5058"/>
                  </a:cubicBezTo>
                  <a:cubicBezTo>
                    <a:pt x="17957" y="5025"/>
                    <a:pt x="17985" y="4992"/>
                    <a:pt x="18015" y="4961"/>
                  </a:cubicBezTo>
                  <a:cubicBezTo>
                    <a:pt x="18031" y="4940"/>
                    <a:pt x="18050" y="4921"/>
                    <a:pt x="18066" y="4900"/>
                  </a:cubicBezTo>
                  <a:lnTo>
                    <a:pt x="18149" y="4806"/>
                  </a:lnTo>
                  <a:cubicBezTo>
                    <a:pt x="18168" y="4786"/>
                    <a:pt x="18185" y="4764"/>
                    <a:pt x="18204" y="4745"/>
                  </a:cubicBezTo>
                  <a:cubicBezTo>
                    <a:pt x="18232" y="4712"/>
                    <a:pt x="18257" y="4683"/>
                    <a:pt x="18285" y="4653"/>
                  </a:cubicBezTo>
                  <a:cubicBezTo>
                    <a:pt x="18303" y="4634"/>
                    <a:pt x="18322" y="4612"/>
                    <a:pt x="18343" y="4592"/>
                  </a:cubicBezTo>
                  <a:cubicBezTo>
                    <a:pt x="18368" y="4562"/>
                    <a:pt x="18396" y="4533"/>
                    <a:pt x="18421" y="4505"/>
                  </a:cubicBezTo>
                  <a:cubicBezTo>
                    <a:pt x="18441" y="4483"/>
                    <a:pt x="18460" y="4461"/>
                    <a:pt x="18480" y="4440"/>
                  </a:cubicBezTo>
                  <a:lnTo>
                    <a:pt x="18557" y="4358"/>
                  </a:lnTo>
                  <a:cubicBezTo>
                    <a:pt x="18575" y="4340"/>
                    <a:pt x="18593" y="4319"/>
                    <a:pt x="18610" y="4300"/>
                  </a:cubicBezTo>
                  <a:close/>
                  <a:moveTo>
                    <a:pt x="28194" y="8650"/>
                  </a:moveTo>
                  <a:cubicBezTo>
                    <a:pt x="28197" y="8650"/>
                    <a:pt x="28199" y="8650"/>
                    <a:pt x="28201" y="8651"/>
                  </a:cubicBezTo>
                  <a:cubicBezTo>
                    <a:pt x="28220" y="8653"/>
                    <a:pt x="28236" y="8657"/>
                    <a:pt x="28253" y="8659"/>
                  </a:cubicBezTo>
                  <a:cubicBezTo>
                    <a:pt x="28317" y="8667"/>
                    <a:pt x="28380" y="8676"/>
                    <a:pt x="28443" y="8688"/>
                  </a:cubicBezTo>
                  <a:cubicBezTo>
                    <a:pt x="28462" y="8691"/>
                    <a:pt x="28480" y="8694"/>
                    <a:pt x="28496" y="8697"/>
                  </a:cubicBezTo>
                  <a:cubicBezTo>
                    <a:pt x="28559" y="8706"/>
                    <a:pt x="28621" y="8717"/>
                    <a:pt x="28684" y="8726"/>
                  </a:cubicBezTo>
                  <a:cubicBezTo>
                    <a:pt x="28702" y="8731"/>
                    <a:pt x="28721" y="8732"/>
                    <a:pt x="28739" y="8735"/>
                  </a:cubicBezTo>
                  <a:cubicBezTo>
                    <a:pt x="28802" y="8747"/>
                    <a:pt x="28862" y="8756"/>
                    <a:pt x="28924" y="8767"/>
                  </a:cubicBezTo>
                  <a:cubicBezTo>
                    <a:pt x="28943" y="8770"/>
                    <a:pt x="28961" y="8772"/>
                    <a:pt x="28980" y="8776"/>
                  </a:cubicBezTo>
                  <a:cubicBezTo>
                    <a:pt x="29040" y="8786"/>
                    <a:pt x="29104" y="8798"/>
                    <a:pt x="29164" y="8809"/>
                  </a:cubicBezTo>
                  <a:cubicBezTo>
                    <a:pt x="29185" y="8813"/>
                    <a:pt x="29202" y="8816"/>
                    <a:pt x="29223" y="8820"/>
                  </a:cubicBezTo>
                  <a:cubicBezTo>
                    <a:pt x="29283" y="8831"/>
                    <a:pt x="29342" y="8842"/>
                    <a:pt x="29402" y="8853"/>
                  </a:cubicBezTo>
                  <a:lnTo>
                    <a:pt x="29464" y="8864"/>
                  </a:lnTo>
                  <a:cubicBezTo>
                    <a:pt x="29523" y="8875"/>
                    <a:pt x="29582" y="8888"/>
                    <a:pt x="29641" y="8900"/>
                  </a:cubicBezTo>
                  <a:cubicBezTo>
                    <a:pt x="29661" y="8903"/>
                    <a:pt x="29683" y="8909"/>
                    <a:pt x="29702" y="8912"/>
                  </a:cubicBezTo>
                  <a:cubicBezTo>
                    <a:pt x="29760" y="8923"/>
                    <a:pt x="29819" y="8937"/>
                    <a:pt x="29876" y="8947"/>
                  </a:cubicBezTo>
                  <a:cubicBezTo>
                    <a:pt x="29898" y="8953"/>
                    <a:pt x="29920" y="8956"/>
                    <a:pt x="29942" y="8962"/>
                  </a:cubicBezTo>
                  <a:cubicBezTo>
                    <a:pt x="29996" y="8973"/>
                    <a:pt x="30054" y="8985"/>
                    <a:pt x="30110" y="8998"/>
                  </a:cubicBezTo>
                  <a:cubicBezTo>
                    <a:pt x="30133" y="9004"/>
                    <a:pt x="30157" y="9010"/>
                    <a:pt x="30179" y="9013"/>
                  </a:cubicBezTo>
                  <a:cubicBezTo>
                    <a:pt x="30232" y="9026"/>
                    <a:pt x="30288" y="9037"/>
                    <a:pt x="30341" y="9050"/>
                  </a:cubicBezTo>
                  <a:cubicBezTo>
                    <a:pt x="30367" y="9056"/>
                    <a:pt x="30391" y="9062"/>
                    <a:pt x="30416" y="9066"/>
                  </a:cubicBezTo>
                  <a:cubicBezTo>
                    <a:pt x="30467" y="9079"/>
                    <a:pt x="30519" y="9091"/>
                    <a:pt x="30573" y="9103"/>
                  </a:cubicBezTo>
                  <a:cubicBezTo>
                    <a:pt x="30600" y="9109"/>
                    <a:pt x="30626" y="9116"/>
                    <a:pt x="30654" y="9122"/>
                  </a:cubicBezTo>
                  <a:cubicBezTo>
                    <a:pt x="30703" y="9135"/>
                    <a:pt x="30753" y="9145"/>
                    <a:pt x="30803" y="9159"/>
                  </a:cubicBezTo>
                  <a:cubicBezTo>
                    <a:pt x="30832" y="9166"/>
                    <a:pt x="30860" y="9173"/>
                    <a:pt x="30889" y="9181"/>
                  </a:cubicBezTo>
                  <a:cubicBezTo>
                    <a:pt x="30936" y="9191"/>
                    <a:pt x="30982" y="9204"/>
                    <a:pt x="31031" y="9217"/>
                  </a:cubicBezTo>
                  <a:cubicBezTo>
                    <a:pt x="31061" y="9225"/>
                    <a:pt x="31091" y="9234"/>
                    <a:pt x="31122" y="9241"/>
                  </a:cubicBezTo>
                  <a:cubicBezTo>
                    <a:pt x="31166" y="9253"/>
                    <a:pt x="31210" y="9265"/>
                    <a:pt x="31254" y="9276"/>
                  </a:cubicBezTo>
                  <a:lnTo>
                    <a:pt x="31354" y="9304"/>
                  </a:lnTo>
                  <a:cubicBezTo>
                    <a:pt x="31382" y="9312"/>
                    <a:pt x="31409" y="9319"/>
                    <a:pt x="31435" y="9326"/>
                  </a:cubicBezTo>
                  <a:cubicBezTo>
                    <a:pt x="30697" y="9543"/>
                    <a:pt x="29933" y="9801"/>
                    <a:pt x="29143" y="10099"/>
                  </a:cubicBezTo>
                  <a:cubicBezTo>
                    <a:pt x="28717" y="9726"/>
                    <a:pt x="28280" y="9366"/>
                    <a:pt x="27836" y="9020"/>
                  </a:cubicBezTo>
                  <a:cubicBezTo>
                    <a:pt x="27953" y="8895"/>
                    <a:pt x="28071" y="8772"/>
                    <a:pt x="28187" y="8651"/>
                  </a:cubicBezTo>
                  <a:cubicBezTo>
                    <a:pt x="28190" y="8650"/>
                    <a:pt x="28192" y="8650"/>
                    <a:pt x="28194" y="8650"/>
                  </a:cubicBezTo>
                  <a:close/>
                  <a:moveTo>
                    <a:pt x="15974" y="3768"/>
                  </a:moveTo>
                  <a:cubicBezTo>
                    <a:pt x="16056" y="3768"/>
                    <a:pt x="16138" y="3768"/>
                    <a:pt x="16220" y="3769"/>
                  </a:cubicBezTo>
                  <a:cubicBezTo>
                    <a:pt x="16256" y="3775"/>
                    <a:pt x="16291" y="3781"/>
                    <a:pt x="16328" y="3786"/>
                  </a:cubicBezTo>
                  <a:cubicBezTo>
                    <a:pt x="16379" y="3796"/>
                    <a:pt x="16431" y="3805"/>
                    <a:pt x="16479" y="3812"/>
                  </a:cubicBezTo>
                  <a:cubicBezTo>
                    <a:pt x="16534" y="3821"/>
                    <a:pt x="16585" y="3830"/>
                    <a:pt x="16638" y="3838"/>
                  </a:cubicBezTo>
                  <a:cubicBezTo>
                    <a:pt x="16689" y="3849"/>
                    <a:pt x="16741" y="3859"/>
                    <a:pt x="16792" y="3869"/>
                  </a:cubicBezTo>
                  <a:cubicBezTo>
                    <a:pt x="16845" y="3878"/>
                    <a:pt x="16897" y="3888"/>
                    <a:pt x="16950" y="3900"/>
                  </a:cubicBezTo>
                  <a:cubicBezTo>
                    <a:pt x="17001" y="3911"/>
                    <a:pt x="17056" y="3922"/>
                    <a:pt x="17107" y="3933"/>
                  </a:cubicBezTo>
                  <a:cubicBezTo>
                    <a:pt x="17160" y="3944"/>
                    <a:pt x="17212" y="3955"/>
                    <a:pt x="17265" y="3966"/>
                  </a:cubicBezTo>
                  <a:cubicBezTo>
                    <a:pt x="17316" y="3977"/>
                    <a:pt x="17369" y="3990"/>
                    <a:pt x="17420" y="4000"/>
                  </a:cubicBezTo>
                  <a:cubicBezTo>
                    <a:pt x="17475" y="4012"/>
                    <a:pt x="17528" y="4025"/>
                    <a:pt x="17581" y="4037"/>
                  </a:cubicBezTo>
                  <a:cubicBezTo>
                    <a:pt x="17634" y="4050"/>
                    <a:pt x="17685" y="4064"/>
                    <a:pt x="17740" y="4077"/>
                  </a:cubicBezTo>
                  <a:lnTo>
                    <a:pt x="17899" y="4115"/>
                  </a:lnTo>
                  <a:cubicBezTo>
                    <a:pt x="17953" y="4128"/>
                    <a:pt x="18006" y="4143"/>
                    <a:pt x="18059" y="4156"/>
                  </a:cubicBezTo>
                  <a:cubicBezTo>
                    <a:pt x="18112" y="4168"/>
                    <a:pt x="18166" y="4183"/>
                    <a:pt x="18219" y="4197"/>
                  </a:cubicBezTo>
                  <a:lnTo>
                    <a:pt x="18380" y="4242"/>
                  </a:lnTo>
                  <a:cubicBezTo>
                    <a:pt x="18419" y="4253"/>
                    <a:pt x="18460" y="4264"/>
                    <a:pt x="18502" y="4275"/>
                  </a:cubicBezTo>
                  <a:cubicBezTo>
                    <a:pt x="18487" y="4290"/>
                    <a:pt x="18475" y="4306"/>
                    <a:pt x="18460" y="4321"/>
                  </a:cubicBezTo>
                  <a:cubicBezTo>
                    <a:pt x="18435" y="4347"/>
                    <a:pt x="18413" y="4371"/>
                    <a:pt x="18390" y="4396"/>
                  </a:cubicBezTo>
                  <a:cubicBezTo>
                    <a:pt x="18368" y="4422"/>
                    <a:pt x="18344" y="4446"/>
                    <a:pt x="18322" y="4472"/>
                  </a:cubicBezTo>
                  <a:cubicBezTo>
                    <a:pt x="18299" y="4497"/>
                    <a:pt x="18274" y="4524"/>
                    <a:pt x="18252" y="4549"/>
                  </a:cubicBezTo>
                  <a:cubicBezTo>
                    <a:pt x="18229" y="4572"/>
                    <a:pt x="18207" y="4599"/>
                    <a:pt x="18185" y="4624"/>
                  </a:cubicBezTo>
                  <a:cubicBezTo>
                    <a:pt x="18162" y="4652"/>
                    <a:pt x="18138" y="4678"/>
                    <a:pt x="18115" y="4705"/>
                  </a:cubicBezTo>
                  <a:cubicBezTo>
                    <a:pt x="18093" y="4730"/>
                    <a:pt x="18072" y="4755"/>
                    <a:pt x="18050" y="4778"/>
                  </a:cubicBezTo>
                  <a:lnTo>
                    <a:pt x="17978" y="4862"/>
                  </a:lnTo>
                  <a:cubicBezTo>
                    <a:pt x="17957" y="4886"/>
                    <a:pt x="17935" y="4911"/>
                    <a:pt x="17916" y="4936"/>
                  </a:cubicBezTo>
                  <a:cubicBezTo>
                    <a:pt x="17891" y="4962"/>
                    <a:pt x="17866" y="4992"/>
                    <a:pt x="17843" y="5021"/>
                  </a:cubicBezTo>
                  <a:cubicBezTo>
                    <a:pt x="17822" y="5046"/>
                    <a:pt x="17801" y="5071"/>
                    <a:pt x="17779" y="5095"/>
                  </a:cubicBezTo>
                  <a:cubicBezTo>
                    <a:pt x="17756" y="5124"/>
                    <a:pt x="17729" y="5153"/>
                    <a:pt x="17706" y="5183"/>
                  </a:cubicBezTo>
                  <a:lnTo>
                    <a:pt x="17646" y="5255"/>
                  </a:lnTo>
                  <a:cubicBezTo>
                    <a:pt x="17619" y="5284"/>
                    <a:pt x="17596" y="5315"/>
                    <a:pt x="17571" y="5345"/>
                  </a:cubicBezTo>
                  <a:cubicBezTo>
                    <a:pt x="17550" y="5370"/>
                    <a:pt x="17531" y="5393"/>
                    <a:pt x="17512" y="5417"/>
                  </a:cubicBezTo>
                  <a:cubicBezTo>
                    <a:pt x="17485" y="5448"/>
                    <a:pt x="17462" y="5479"/>
                    <a:pt x="17435" y="5511"/>
                  </a:cubicBezTo>
                  <a:cubicBezTo>
                    <a:pt x="17418" y="5534"/>
                    <a:pt x="17397" y="5558"/>
                    <a:pt x="17379" y="5581"/>
                  </a:cubicBezTo>
                  <a:cubicBezTo>
                    <a:pt x="17353" y="5614"/>
                    <a:pt x="17328" y="5646"/>
                    <a:pt x="17303" y="5677"/>
                  </a:cubicBezTo>
                  <a:cubicBezTo>
                    <a:pt x="17285" y="5702"/>
                    <a:pt x="17266" y="5726"/>
                    <a:pt x="17248" y="5748"/>
                  </a:cubicBezTo>
                  <a:lnTo>
                    <a:pt x="17170" y="5846"/>
                  </a:lnTo>
                  <a:cubicBezTo>
                    <a:pt x="17153" y="5871"/>
                    <a:pt x="17134" y="5895"/>
                    <a:pt x="17117" y="5917"/>
                  </a:cubicBezTo>
                  <a:cubicBezTo>
                    <a:pt x="17092" y="5949"/>
                    <a:pt x="17066" y="5984"/>
                    <a:pt x="17041" y="6018"/>
                  </a:cubicBezTo>
                  <a:cubicBezTo>
                    <a:pt x="17023" y="6040"/>
                    <a:pt x="17006" y="6064"/>
                    <a:pt x="16990" y="6087"/>
                  </a:cubicBezTo>
                  <a:cubicBezTo>
                    <a:pt x="16963" y="6123"/>
                    <a:pt x="16938" y="6158"/>
                    <a:pt x="16910" y="6192"/>
                  </a:cubicBezTo>
                  <a:cubicBezTo>
                    <a:pt x="16894" y="6214"/>
                    <a:pt x="16876" y="6239"/>
                    <a:pt x="16859" y="6261"/>
                  </a:cubicBezTo>
                  <a:cubicBezTo>
                    <a:pt x="16832" y="6295"/>
                    <a:pt x="16806" y="6332"/>
                    <a:pt x="16779" y="6367"/>
                  </a:cubicBezTo>
                  <a:cubicBezTo>
                    <a:pt x="16763" y="6389"/>
                    <a:pt x="16745" y="6413"/>
                    <a:pt x="16729" y="6435"/>
                  </a:cubicBezTo>
                  <a:cubicBezTo>
                    <a:pt x="16704" y="6471"/>
                    <a:pt x="16676" y="6507"/>
                    <a:pt x="16651" y="6543"/>
                  </a:cubicBezTo>
                  <a:cubicBezTo>
                    <a:pt x="16634" y="6565"/>
                    <a:pt x="16617" y="6588"/>
                    <a:pt x="16603" y="6611"/>
                  </a:cubicBezTo>
                  <a:cubicBezTo>
                    <a:pt x="16578" y="6648"/>
                    <a:pt x="16550" y="6685"/>
                    <a:pt x="16523" y="6724"/>
                  </a:cubicBezTo>
                  <a:cubicBezTo>
                    <a:pt x="16507" y="6746"/>
                    <a:pt x="16492" y="6768"/>
                    <a:pt x="16478" y="6791"/>
                  </a:cubicBezTo>
                  <a:cubicBezTo>
                    <a:pt x="16450" y="6829"/>
                    <a:pt x="16425" y="6866"/>
                    <a:pt x="16398" y="6904"/>
                  </a:cubicBezTo>
                  <a:cubicBezTo>
                    <a:pt x="16384" y="6926"/>
                    <a:pt x="16369" y="6948"/>
                    <a:pt x="16353" y="6970"/>
                  </a:cubicBezTo>
                  <a:cubicBezTo>
                    <a:pt x="16325" y="7010"/>
                    <a:pt x="16300" y="7048"/>
                    <a:pt x="16272" y="7088"/>
                  </a:cubicBezTo>
                  <a:cubicBezTo>
                    <a:pt x="16257" y="7110"/>
                    <a:pt x="16242" y="7132"/>
                    <a:pt x="16228" y="7152"/>
                  </a:cubicBezTo>
                  <a:cubicBezTo>
                    <a:pt x="16200" y="7192"/>
                    <a:pt x="16175" y="7232"/>
                    <a:pt x="16147" y="7271"/>
                  </a:cubicBezTo>
                  <a:cubicBezTo>
                    <a:pt x="16132" y="7294"/>
                    <a:pt x="16119" y="7314"/>
                    <a:pt x="16104" y="7336"/>
                  </a:cubicBezTo>
                  <a:cubicBezTo>
                    <a:pt x="16078" y="7376"/>
                    <a:pt x="16050" y="7417"/>
                    <a:pt x="16023" y="7460"/>
                  </a:cubicBezTo>
                  <a:cubicBezTo>
                    <a:pt x="16011" y="7479"/>
                    <a:pt x="15997" y="7501"/>
                    <a:pt x="15983" y="7522"/>
                  </a:cubicBezTo>
                  <a:cubicBezTo>
                    <a:pt x="15956" y="7564"/>
                    <a:pt x="15928" y="7604"/>
                    <a:pt x="15903" y="7647"/>
                  </a:cubicBezTo>
                  <a:cubicBezTo>
                    <a:pt x="15889" y="7667"/>
                    <a:pt x="15875" y="7689"/>
                    <a:pt x="15861" y="7710"/>
                  </a:cubicBezTo>
                  <a:cubicBezTo>
                    <a:pt x="15835" y="7751"/>
                    <a:pt x="15807" y="7794"/>
                    <a:pt x="15780" y="7836"/>
                  </a:cubicBezTo>
                  <a:cubicBezTo>
                    <a:pt x="15769" y="7857"/>
                    <a:pt x="15755" y="7879"/>
                    <a:pt x="15742" y="7898"/>
                  </a:cubicBezTo>
                  <a:cubicBezTo>
                    <a:pt x="15714" y="7941"/>
                    <a:pt x="15688" y="7985"/>
                    <a:pt x="15661" y="8028"/>
                  </a:cubicBezTo>
                  <a:lnTo>
                    <a:pt x="15623" y="8088"/>
                  </a:lnTo>
                  <a:cubicBezTo>
                    <a:pt x="15595" y="8132"/>
                    <a:pt x="15567" y="8176"/>
                    <a:pt x="15542" y="8219"/>
                  </a:cubicBezTo>
                  <a:cubicBezTo>
                    <a:pt x="15529" y="8239"/>
                    <a:pt x="15516" y="8258"/>
                    <a:pt x="15505" y="8279"/>
                  </a:cubicBezTo>
                  <a:cubicBezTo>
                    <a:pt x="15477" y="8323"/>
                    <a:pt x="15450" y="8367"/>
                    <a:pt x="15423" y="8413"/>
                  </a:cubicBezTo>
                  <a:cubicBezTo>
                    <a:pt x="15410" y="8433"/>
                    <a:pt x="15398" y="8454"/>
                    <a:pt x="15386" y="8472"/>
                  </a:cubicBezTo>
                  <a:cubicBezTo>
                    <a:pt x="15358" y="8519"/>
                    <a:pt x="15330" y="8563"/>
                    <a:pt x="15302" y="8609"/>
                  </a:cubicBezTo>
                  <a:cubicBezTo>
                    <a:pt x="15292" y="8629"/>
                    <a:pt x="15279" y="8647"/>
                    <a:pt x="15269" y="8667"/>
                  </a:cubicBezTo>
                  <a:lnTo>
                    <a:pt x="15185" y="8806"/>
                  </a:lnTo>
                  <a:cubicBezTo>
                    <a:pt x="15174" y="8825"/>
                    <a:pt x="15163" y="8844"/>
                    <a:pt x="15151" y="8864"/>
                  </a:cubicBezTo>
                  <a:cubicBezTo>
                    <a:pt x="15123" y="8910"/>
                    <a:pt x="15095" y="8957"/>
                    <a:pt x="15070" y="9004"/>
                  </a:cubicBezTo>
                  <a:cubicBezTo>
                    <a:pt x="15058" y="9023"/>
                    <a:pt x="15048" y="9042"/>
                    <a:pt x="15036" y="9063"/>
                  </a:cubicBezTo>
                  <a:cubicBezTo>
                    <a:pt x="15008" y="9110"/>
                    <a:pt x="14982" y="9159"/>
                    <a:pt x="14955" y="9206"/>
                  </a:cubicBezTo>
                  <a:cubicBezTo>
                    <a:pt x="14945" y="9225"/>
                    <a:pt x="14933" y="9244"/>
                    <a:pt x="14923" y="9263"/>
                  </a:cubicBezTo>
                  <a:cubicBezTo>
                    <a:pt x="14895" y="9310"/>
                    <a:pt x="14867" y="9360"/>
                    <a:pt x="14842" y="9409"/>
                  </a:cubicBezTo>
                  <a:cubicBezTo>
                    <a:pt x="14842" y="9409"/>
                    <a:pt x="14842" y="9410"/>
                    <a:pt x="14839" y="9410"/>
                  </a:cubicBezTo>
                  <a:cubicBezTo>
                    <a:pt x="13559" y="9750"/>
                    <a:pt x="12315" y="10162"/>
                    <a:pt x="11128" y="10640"/>
                  </a:cubicBezTo>
                  <a:cubicBezTo>
                    <a:pt x="10804" y="8125"/>
                    <a:pt x="11191" y="5889"/>
                    <a:pt x="12228" y="4128"/>
                  </a:cubicBezTo>
                  <a:cubicBezTo>
                    <a:pt x="13429" y="3888"/>
                    <a:pt x="14685" y="3768"/>
                    <a:pt x="15974" y="3768"/>
                  </a:cubicBezTo>
                  <a:close/>
                  <a:moveTo>
                    <a:pt x="37348" y="8947"/>
                  </a:moveTo>
                  <a:lnTo>
                    <a:pt x="37348" y="8947"/>
                  </a:lnTo>
                  <a:cubicBezTo>
                    <a:pt x="37748" y="9110"/>
                    <a:pt x="38048" y="9350"/>
                    <a:pt x="38238" y="9662"/>
                  </a:cubicBezTo>
                  <a:cubicBezTo>
                    <a:pt x="38472" y="10044"/>
                    <a:pt x="38538" y="10525"/>
                    <a:pt x="38438" y="11099"/>
                  </a:cubicBezTo>
                  <a:cubicBezTo>
                    <a:pt x="38157" y="10375"/>
                    <a:pt x="37791" y="9653"/>
                    <a:pt x="37348" y="8947"/>
                  </a:cubicBezTo>
                  <a:close/>
                  <a:moveTo>
                    <a:pt x="31509" y="9404"/>
                  </a:moveTo>
                  <a:lnTo>
                    <a:pt x="31509" y="9404"/>
                  </a:lnTo>
                  <a:cubicBezTo>
                    <a:pt x="31163" y="9985"/>
                    <a:pt x="30786" y="10596"/>
                    <a:pt x="30382" y="11233"/>
                  </a:cubicBezTo>
                  <a:cubicBezTo>
                    <a:pt x="30004" y="10868"/>
                    <a:pt x="29620" y="10513"/>
                    <a:pt x="29229" y="10169"/>
                  </a:cubicBezTo>
                  <a:cubicBezTo>
                    <a:pt x="30014" y="9875"/>
                    <a:pt x="30775" y="9620"/>
                    <a:pt x="31509" y="9404"/>
                  </a:cubicBezTo>
                  <a:close/>
                  <a:moveTo>
                    <a:pt x="36370" y="8713"/>
                  </a:moveTo>
                  <a:lnTo>
                    <a:pt x="36370" y="8713"/>
                  </a:lnTo>
                  <a:cubicBezTo>
                    <a:pt x="36673" y="8748"/>
                    <a:pt x="36946" y="8806"/>
                    <a:pt x="37188" y="8888"/>
                  </a:cubicBezTo>
                  <a:cubicBezTo>
                    <a:pt x="37685" y="9662"/>
                    <a:pt x="38097" y="10466"/>
                    <a:pt x="38401" y="11280"/>
                  </a:cubicBezTo>
                  <a:cubicBezTo>
                    <a:pt x="38392" y="11319"/>
                    <a:pt x="38383" y="11358"/>
                    <a:pt x="38372" y="11397"/>
                  </a:cubicBezTo>
                  <a:cubicBezTo>
                    <a:pt x="37776" y="10477"/>
                    <a:pt x="37107" y="9579"/>
                    <a:pt x="36370" y="8713"/>
                  </a:cubicBezTo>
                  <a:close/>
                  <a:moveTo>
                    <a:pt x="38460" y="11446"/>
                  </a:moveTo>
                  <a:cubicBezTo>
                    <a:pt x="38483" y="11512"/>
                    <a:pt x="38506" y="11578"/>
                    <a:pt x="38528" y="11644"/>
                  </a:cubicBezTo>
                  <a:cubicBezTo>
                    <a:pt x="38503" y="11599"/>
                    <a:pt x="38473" y="11555"/>
                    <a:pt x="38444" y="11511"/>
                  </a:cubicBezTo>
                  <a:cubicBezTo>
                    <a:pt x="38450" y="11488"/>
                    <a:pt x="38454" y="11468"/>
                    <a:pt x="38460" y="11446"/>
                  </a:cubicBezTo>
                  <a:close/>
                  <a:moveTo>
                    <a:pt x="27768" y="9091"/>
                  </a:moveTo>
                  <a:cubicBezTo>
                    <a:pt x="28201" y="9426"/>
                    <a:pt x="28624" y="9776"/>
                    <a:pt x="29039" y="10137"/>
                  </a:cubicBezTo>
                  <a:cubicBezTo>
                    <a:pt x="27868" y="10579"/>
                    <a:pt x="26649" y="11106"/>
                    <a:pt x="25403" y="11696"/>
                  </a:cubicBezTo>
                  <a:cubicBezTo>
                    <a:pt x="26215" y="10771"/>
                    <a:pt x="27009" y="9897"/>
                    <a:pt x="27768" y="9091"/>
                  </a:cubicBezTo>
                  <a:close/>
                  <a:moveTo>
                    <a:pt x="10993" y="10793"/>
                  </a:moveTo>
                  <a:cubicBezTo>
                    <a:pt x="11040" y="11113"/>
                    <a:pt x="11094" y="11433"/>
                    <a:pt x="11162" y="11755"/>
                  </a:cubicBezTo>
                  <a:cubicBezTo>
                    <a:pt x="10488" y="11658"/>
                    <a:pt x="9829" y="11608"/>
                    <a:pt x="9188" y="11606"/>
                  </a:cubicBezTo>
                  <a:cubicBezTo>
                    <a:pt x="9225" y="11587"/>
                    <a:pt x="9260" y="11571"/>
                    <a:pt x="9297" y="11552"/>
                  </a:cubicBezTo>
                  <a:cubicBezTo>
                    <a:pt x="9314" y="11547"/>
                    <a:pt x="9334" y="11537"/>
                    <a:pt x="9350" y="11530"/>
                  </a:cubicBezTo>
                  <a:cubicBezTo>
                    <a:pt x="9431" y="11491"/>
                    <a:pt x="9512" y="11452"/>
                    <a:pt x="9594" y="11412"/>
                  </a:cubicBezTo>
                  <a:cubicBezTo>
                    <a:pt x="9609" y="11405"/>
                    <a:pt x="9625" y="11397"/>
                    <a:pt x="9640" y="11390"/>
                  </a:cubicBezTo>
                  <a:cubicBezTo>
                    <a:pt x="9734" y="11346"/>
                    <a:pt x="9828" y="11302"/>
                    <a:pt x="9922" y="11261"/>
                  </a:cubicBezTo>
                  <a:cubicBezTo>
                    <a:pt x="9940" y="11250"/>
                    <a:pt x="9959" y="11243"/>
                    <a:pt x="9976" y="11234"/>
                  </a:cubicBezTo>
                  <a:cubicBezTo>
                    <a:pt x="10057" y="11197"/>
                    <a:pt x="10140" y="11160"/>
                    <a:pt x="10224" y="11124"/>
                  </a:cubicBezTo>
                  <a:cubicBezTo>
                    <a:pt x="10240" y="11116"/>
                    <a:pt x="10257" y="11109"/>
                    <a:pt x="10275" y="11100"/>
                  </a:cubicBezTo>
                  <a:cubicBezTo>
                    <a:pt x="10371" y="11058"/>
                    <a:pt x="10463" y="11018"/>
                    <a:pt x="10559" y="10975"/>
                  </a:cubicBezTo>
                  <a:cubicBezTo>
                    <a:pt x="10578" y="10968"/>
                    <a:pt x="10596" y="10960"/>
                    <a:pt x="10613" y="10952"/>
                  </a:cubicBezTo>
                  <a:cubicBezTo>
                    <a:pt x="10696" y="10916"/>
                    <a:pt x="10778" y="10881"/>
                    <a:pt x="10863" y="10846"/>
                  </a:cubicBezTo>
                  <a:cubicBezTo>
                    <a:pt x="10881" y="10838"/>
                    <a:pt x="10902" y="10830"/>
                    <a:pt x="10919" y="10822"/>
                  </a:cubicBezTo>
                  <a:cubicBezTo>
                    <a:pt x="10944" y="10813"/>
                    <a:pt x="10969" y="10802"/>
                    <a:pt x="10993" y="10793"/>
                  </a:cubicBezTo>
                  <a:close/>
                  <a:moveTo>
                    <a:pt x="12096" y="4150"/>
                  </a:moveTo>
                  <a:lnTo>
                    <a:pt x="12096" y="4150"/>
                  </a:lnTo>
                  <a:cubicBezTo>
                    <a:pt x="11081" y="5917"/>
                    <a:pt x="10704" y="8144"/>
                    <a:pt x="11025" y="10643"/>
                  </a:cubicBezTo>
                  <a:lnTo>
                    <a:pt x="10972" y="10650"/>
                  </a:lnTo>
                  <a:cubicBezTo>
                    <a:pt x="10975" y="10666"/>
                    <a:pt x="10977" y="10681"/>
                    <a:pt x="10980" y="10697"/>
                  </a:cubicBezTo>
                  <a:cubicBezTo>
                    <a:pt x="10288" y="10981"/>
                    <a:pt x="9616" y="11286"/>
                    <a:pt x="8967" y="11611"/>
                  </a:cubicBezTo>
                  <a:cubicBezTo>
                    <a:pt x="8425" y="11618"/>
                    <a:pt x="7894" y="11661"/>
                    <a:pt x="7379" y="11739"/>
                  </a:cubicBezTo>
                  <a:cubicBezTo>
                    <a:pt x="6939" y="11805"/>
                    <a:pt x="6517" y="11892"/>
                    <a:pt x="6109" y="12006"/>
                  </a:cubicBezTo>
                  <a:cubicBezTo>
                    <a:pt x="6677" y="9363"/>
                    <a:pt x="7711" y="6963"/>
                    <a:pt x="9212" y="5024"/>
                  </a:cubicBezTo>
                  <a:cubicBezTo>
                    <a:pt x="10125" y="4649"/>
                    <a:pt x="11091" y="4358"/>
                    <a:pt x="12096" y="4150"/>
                  </a:cubicBezTo>
                  <a:close/>
                  <a:moveTo>
                    <a:pt x="14770" y="9522"/>
                  </a:moveTo>
                  <a:lnTo>
                    <a:pt x="14770" y="9522"/>
                  </a:lnTo>
                  <a:cubicBezTo>
                    <a:pt x="14755" y="9550"/>
                    <a:pt x="14739" y="9578"/>
                    <a:pt x="14723" y="9606"/>
                  </a:cubicBezTo>
                  <a:cubicBezTo>
                    <a:pt x="14713" y="9623"/>
                    <a:pt x="14704" y="9644"/>
                    <a:pt x="14692" y="9662"/>
                  </a:cubicBezTo>
                  <a:cubicBezTo>
                    <a:pt x="14666" y="9712"/>
                    <a:pt x="14639" y="9762"/>
                    <a:pt x="14611" y="9812"/>
                  </a:cubicBezTo>
                  <a:cubicBezTo>
                    <a:pt x="14602" y="9829"/>
                    <a:pt x="14592" y="9848"/>
                    <a:pt x="14582" y="9866"/>
                  </a:cubicBezTo>
                  <a:cubicBezTo>
                    <a:pt x="14555" y="9916"/>
                    <a:pt x="14529" y="9966"/>
                    <a:pt x="14501" y="10018"/>
                  </a:cubicBezTo>
                  <a:cubicBezTo>
                    <a:pt x="14492" y="10035"/>
                    <a:pt x="14482" y="10054"/>
                    <a:pt x="14471" y="10072"/>
                  </a:cubicBezTo>
                  <a:cubicBezTo>
                    <a:pt x="14445" y="10124"/>
                    <a:pt x="14418" y="10174"/>
                    <a:pt x="14390" y="10225"/>
                  </a:cubicBezTo>
                  <a:lnTo>
                    <a:pt x="14364" y="10279"/>
                  </a:lnTo>
                  <a:cubicBezTo>
                    <a:pt x="14336" y="10331"/>
                    <a:pt x="14310" y="10382"/>
                    <a:pt x="14283" y="10434"/>
                  </a:cubicBezTo>
                  <a:lnTo>
                    <a:pt x="14255" y="10490"/>
                  </a:lnTo>
                  <a:cubicBezTo>
                    <a:pt x="14229" y="10541"/>
                    <a:pt x="14202" y="10593"/>
                    <a:pt x="14176" y="10646"/>
                  </a:cubicBezTo>
                  <a:lnTo>
                    <a:pt x="14148" y="10702"/>
                  </a:lnTo>
                  <a:cubicBezTo>
                    <a:pt x="14123" y="10753"/>
                    <a:pt x="14095" y="10806"/>
                    <a:pt x="14070" y="10857"/>
                  </a:cubicBezTo>
                  <a:cubicBezTo>
                    <a:pt x="14060" y="10875"/>
                    <a:pt x="14051" y="10893"/>
                    <a:pt x="14043" y="10910"/>
                  </a:cubicBezTo>
                  <a:cubicBezTo>
                    <a:pt x="14018" y="10963"/>
                    <a:pt x="13990" y="11018"/>
                    <a:pt x="13964" y="11071"/>
                  </a:cubicBezTo>
                  <a:cubicBezTo>
                    <a:pt x="13955" y="11088"/>
                    <a:pt x="13948" y="11105"/>
                    <a:pt x="13939" y="11124"/>
                  </a:cubicBezTo>
                  <a:cubicBezTo>
                    <a:pt x="13912" y="11177"/>
                    <a:pt x="13886" y="11233"/>
                    <a:pt x="13860" y="11286"/>
                  </a:cubicBezTo>
                  <a:cubicBezTo>
                    <a:pt x="13851" y="11302"/>
                    <a:pt x="13843" y="11321"/>
                    <a:pt x="13835" y="11337"/>
                  </a:cubicBezTo>
                  <a:cubicBezTo>
                    <a:pt x="13808" y="11391"/>
                    <a:pt x="13783" y="11446"/>
                    <a:pt x="13755" y="11500"/>
                  </a:cubicBezTo>
                  <a:cubicBezTo>
                    <a:pt x="13746" y="11516"/>
                    <a:pt x="13739" y="11536"/>
                    <a:pt x="13732" y="11552"/>
                  </a:cubicBezTo>
                  <a:cubicBezTo>
                    <a:pt x="13705" y="11608"/>
                    <a:pt x="13680" y="11661"/>
                    <a:pt x="13654" y="11715"/>
                  </a:cubicBezTo>
                  <a:cubicBezTo>
                    <a:pt x="13645" y="11734"/>
                    <a:pt x="13637" y="11750"/>
                    <a:pt x="13630" y="11769"/>
                  </a:cubicBezTo>
                  <a:cubicBezTo>
                    <a:pt x="13604" y="11824"/>
                    <a:pt x="13579" y="11880"/>
                    <a:pt x="13552" y="11933"/>
                  </a:cubicBezTo>
                  <a:cubicBezTo>
                    <a:pt x="13545" y="11950"/>
                    <a:pt x="13536" y="11968"/>
                    <a:pt x="13529" y="11986"/>
                  </a:cubicBezTo>
                  <a:cubicBezTo>
                    <a:pt x="13504" y="12042"/>
                    <a:pt x="13477" y="12096"/>
                    <a:pt x="13454" y="12152"/>
                  </a:cubicBezTo>
                  <a:cubicBezTo>
                    <a:pt x="13446" y="12168"/>
                    <a:pt x="13439" y="12184"/>
                    <a:pt x="13431" y="12199"/>
                  </a:cubicBezTo>
                  <a:cubicBezTo>
                    <a:pt x="13424" y="12197"/>
                    <a:pt x="13417" y="12196"/>
                    <a:pt x="13409" y="12192"/>
                  </a:cubicBezTo>
                  <a:lnTo>
                    <a:pt x="13398" y="12230"/>
                  </a:lnTo>
                  <a:cubicBezTo>
                    <a:pt x="12690" y="12031"/>
                    <a:pt x="11996" y="11881"/>
                    <a:pt x="11316" y="11777"/>
                  </a:cubicBezTo>
                  <a:cubicBezTo>
                    <a:pt x="11246" y="11427"/>
                    <a:pt x="11184" y="11080"/>
                    <a:pt x="11138" y="10734"/>
                  </a:cubicBezTo>
                  <a:cubicBezTo>
                    <a:pt x="11162" y="10725"/>
                    <a:pt x="11187" y="10713"/>
                    <a:pt x="11212" y="10705"/>
                  </a:cubicBezTo>
                  <a:cubicBezTo>
                    <a:pt x="11228" y="10702"/>
                    <a:pt x="11246" y="10694"/>
                    <a:pt x="11263" y="10687"/>
                  </a:cubicBezTo>
                  <a:cubicBezTo>
                    <a:pt x="11349" y="10653"/>
                    <a:pt x="11431" y="10619"/>
                    <a:pt x="11515" y="10587"/>
                  </a:cubicBezTo>
                  <a:cubicBezTo>
                    <a:pt x="11536" y="10579"/>
                    <a:pt x="11556" y="10571"/>
                    <a:pt x="11578" y="10563"/>
                  </a:cubicBezTo>
                  <a:cubicBezTo>
                    <a:pt x="11675" y="10527"/>
                    <a:pt x="11772" y="10488"/>
                    <a:pt x="11872" y="10452"/>
                  </a:cubicBezTo>
                  <a:cubicBezTo>
                    <a:pt x="11889" y="10446"/>
                    <a:pt x="11906" y="10438"/>
                    <a:pt x="11924" y="10432"/>
                  </a:cubicBezTo>
                  <a:cubicBezTo>
                    <a:pt x="12008" y="10402"/>
                    <a:pt x="12094" y="10371"/>
                    <a:pt x="12181" y="10338"/>
                  </a:cubicBezTo>
                  <a:cubicBezTo>
                    <a:pt x="12203" y="10331"/>
                    <a:pt x="12225" y="10322"/>
                    <a:pt x="12247" y="10315"/>
                  </a:cubicBezTo>
                  <a:lnTo>
                    <a:pt x="12545" y="10210"/>
                  </a:lnTo>
                  <a:cubicBezTo>
                    <a:pt x="12561" y="10204"/>
                    <a:pt x="12578" y="10199"/>
                    <a:pt x="12593" y="10194"/>
                  </a:cubicBezTo>
                  <a:cubicBezTo>
                    <a:pt x="12680" y="10163"/>
                    <a:pt x="12768" y="10132"/>
                    <a:pt x="12856" y="10103"/>
                  </a:cubicBezTo>
                  <a:cubicBezTo>
                    <a:pt x="12880" y="10096"/>
                    <a:pt x="12902" y="10088"/>
                    <a:pt x="12926" y="10079"/>
                  </a:cubicBezTo>
                  <a:cubicBezTo>
                    <a:pt x="13027" y="10047"/>
                    <a:pt x="13126" y="10013"/>
                    <a:pt x="13227" y="9981"/>
                  </a:cubicBezTo>
                  <a:cubicBezTo>
                    <a:pt x="13242" y="9975"/>
                    <a:pt x="13256" y="9971"/>
                    <a:pt x="13271" y="9966"/>
                  </a:cubicBezTo>
                  <a:cubicBezTo>
                    <a:pt x="13359" y="9937"/>
                    <a:pt x="13449" y="9909"/>
                    <a:pt x="13540" y="9881"/>
                  </a:cubicBezTo>
                  <a:lnTo>
                    <a:pt x="13611" y="9859"/>
                  </a:lnTo>
                  <a:cubicBezTo>
                    <a:pt x="13712" y="9828"/>
                    <a:pt x="13815" y="9797"/>
                    <a:pt x="13918" y="9765"/>
                  </a:cubicBezTo>
                  <a:lnTo>
                    <a:pt x="13957" y="9754"/>
                  </a:lnTo>
                  <a:cubicBezTo>
                    <a:pt x="14049" y="9726"/>
                    <a:pt x="14140" y="9700"/>
                    <a:pt x="14233" y="9673"/>
                  </a:cubicBezTo>
                  <a:cubicBezTo>
                    <a:pt x="14257" y="9666"/>
                    <a:pt x="14282" y="9659"/>
                    <a:pt x="14307" y="9651"/>
                  </a:cubicBezTo>
                  <a:cubicBezTo>
                    <a:pt x="14410" y="9622"/>
                    <a:pt x="14513" y="9593"/>
                    <a:pt x="14617" y="9565"/>
                  </a:cubicBezTo>
                  <a:cubicBezTo>
                    <a:pt x="14629" y="9562"/>
                    <a:pt x="14639" y="9559"/>
                    <a:pt x="14648" y="9556"/>
                  </a:cubicBezTo>
                  <a:lnTo>
                    <a:pt x="14770" y="9522"/>
                  </a:lnTo>
                  <a:close/>
                  <a:moveTo>
                    <a:pt x="35668" y="8676"/>
                  </a:moveTo>
                  <a:cubicBezTo>
                    <a:pt x="35863" y="8676"/>
                    <a:pt x="36049" y="8683"/>
                    <a:pt x="36226" y="8698"/>
                  </a:cubicBezTo>
                  <a:cubicBezTo>
                    <a:pt x="37005" y="9609"/>
                    <a:pt x="37710" y="10554"/>
                    <a:pt x="38333" y="11525"/>
                  </a:cubicBezTo>
                  <a:cubicBezTo>
                    <a:pt x="38253" y="11802"/>
                    <a:pt x="38138" y="12100"/>
                    <a:pt x="37991" y="12415"/>
                  </a:cubicBezTo>
                  <a:cubicBezTo>
                    <a:pt x="37995" y="12417"/>
                    <a:pt x="37994" y="12418"/>
                    <a:pt x="37994" y="12420"/>
                  </a:cubicBezTo>
                  <a:cubicBezTo>
                    <a:pt x="37989" y="12417"/>
                    <a:pt x="37983" y="12412"/>
                    <a:pt x="37980" y="12409"/>
                  </a:cubicBezTo>
                  <a:cubicBezTo>
                    <a:pt x="37960" y="12393"/>
                    <a:pt x="37938" y="12375"/>
                    <a:pt x="37917" y="12359"/>
                  </a:cubicBezTo>
                  <a:cubicBezTo>
                    <a:pt x="37886" y="12336"/>
                    <a:pt x="37857" y="12309"/>
                    <a:pt x="37826" y="12286"/>
                  </a:cubicBezTo>
                  <a:cubicBezTo>
                    <a:pt x="37804" y="12270"/>
                    <a:pt x="37783" y="12253"/>
                    <a:pt x="37761" y="12236"/>
                  </a:cubicBezTo>
                  <a:lnTo>
                    <a:pt x="37667" y="12165"/>
                  </a:lnTo>
                  <a:lnTo>
                    <a:pt x="37601" y="12115"/>
                  </a:lnTo>
                  <a:lnTo>
                    <a:pt x="37508" y="12043"/>
                  </a:lnTo>
                  <a:cubicBezTo>
                    <a:pt x="37486" y="12027"/>
                    <a:pt x="37461" y="12011"/>
                    <a:pt x="37439" y="11993"/>
                  </a:cubicBezTo>
                  <a:cubicBezTo>
                    <a:pt x="37408" y="11969"/>
                    <a:pt x="37377" y="11947"/>
                    <a:pt x="37344" y="11924"/>
                  </a:cubicBezTo>
                  <a:cubicBezTo>
                    <a:pt x="37320" y="11908"/>
                    <a:pt x="37298" y="11890"/>
                    <a:pt x="37274" y="11874"/>
                  </a:cubicBezTo>
                  <a:cubicBezTo>
                    <a:pt x="37243" y="11852"/>
                    <a:pt x="37210" y="11828"/>
                    <a:pt x="37177" y="11806"/>
                  </a:cubicBezTo>
                  <a:lnTo>
                    <a:pt x="37105" y="11756"/>
                  </a:lnTo>
                  <a:cubicBezTo>
                    <a:pt x="37071" y="11734"/>
                    <a:pt x="37041" y="11712"/>
                    <a:pt x="37008" y="11690"/>
                  </a:cubicBezTo>
                  <a:cubicBezTo>
                    <a:pt x="36983" y="11674"/>
                    <a:pt x="36958" y="11658"/>
                    <a:pt x="36935" y="11640"/>
                  </a:cubicBezTo>
                  <a:lnTo>
                    <a:pt x="36835" y="11574"/>
                  </a:lnTo>
                  <a:cubicBezTo>
                    <a:pt x="36811" y="11558"/>
                    <a:pt x="36785" y="11543"/>
                    <a:pt x="36760" y="11527"/>
                  </a:cubicBezTo>
                  <a:cubicBezTo>
                    <a:pt x="36726" y="11505"/>
                    <a:pt x="36693" y="11483"/>
                    <a:pt x="36658" y="11462"/>
                  </a:cubicBezTo>
                  <a:cubicBezTo>
                    <a:pt x="36633" y="11446"/>
                    <a:pt x="36607" y="11431"/>
                    <a:pt x="36582" y="11415"/>
                  </a:cubicBezTo>
                  <a:cubicBezTo>
                    <a:pt x="36548" y="11394"/>
                    <a:pt x="36515" y="11372"/>
                    <a:pt x="36480" y="11352"/>
                  </a:cubicBezTo>
                  <a:cubicBezTo>
                    <a:pt x="36454" y="11336"/>
                    <a:pt x="36427" y="11321"/>
                    <a:pt x="36401" y="11305"/>
                  </a:cubicBezTo>
                  <a:cubicBezTo>
                    <a:pt x="36368" y="11284"/>
                    <a:pt x="36333" y="11263"/>
                    <a:pt x="36299" y="11243"/>
                  </a:cubicBezTo>
                  <a:cubicBezTo>
                    <a:pt x="36273" y="11227"/>
                    <a:pt x="36245" y="11212"/>
                    <a:pt x="36218" y="11196"/>
                  </a:cubicBezTo>
                  <a:cubicBezTo>
                    <a:pt x="36184" y="11175"/>
                    <a:pt x="36151" y="11155"/>
                    <a:pt x="36115" y="11134"/>
                  </a:cubicBezTo>
                  <a:cubicBezTo>
                    <a:pt x="36089" y="11118"/>
                    <a:pt x="36061" y="11103"/>
                    <a:pt x="36033" y="11087"/>
                  </a:cubicBezTo>
                  <a:cubicBezTo>
                    <a:pt x="35998" y="11066"/>
                    <a:pt x="35965" y="11049"/>
                    <a:pt x="35930" y="11028"/>
                  </a:cubicBezTo>
                  <a:cubicBezTo>
                    <a:pt x="35902" y="11012"/>
                    <a:pt x="35873" y="10997"/>
                    <a:pt x="35845" y="10980"/>
                  </a:cubicBezTo>
                  <a:cubicBezTo>
                    <a:pt x="35811" y="10962"/>
                    <a:pt x="35776" y="10941"/>
                    <a:pt x="35740" y="10924"/>
                  </a:cubicBezTo>
                  <a:cubicBezTo>
                    <a:pt x="35711" y="10909"/>
                    <a:pt x="35683" y="10891"/>
                    <a:pt x="35653" y="10877"/>
                  </a:cubicBezTo>
                  <a:cubicBezTo>
                    <a:pt x="35620" y="10859"/>
                    <a:pt x="35584" y="10838"/>
                    <a:pt x="35548" y="10821"/>
                  </a:cubicBezTo>
                  <a:cubicBezTo>
                    <a:pt x="35518" y="10806"/>
                    <a:pt x="35489" y="10788"/>
                    <a:pt x="35459" y="10774"/>
                  </a:cubicBezTo>
                  <a:cubicBezTo>
                    <a:pt x="35424" y="10756"/>
                    <a:pt x="35389" y="10737"/>
                    <a:pt x="35352" y="10719"/>
                  </a:cubicBezTo>
                  <a:cubicBezTo>
                    <a:pt x="35323" y="10705"/>
                    <a:pt x="35292" y="10688"/>
                    <a:pt x="35261" y="10674"/>
                  </a:cubicBezTo>
                  <a:cubicBezTo>
                    <a:pt x="35225" y="10655"/>
                    <a:pt x="35190" y="10638"/>
                    <a:pt x="35153" y="10619"/>
                  </a:cubicBezTo>
                  <a:cubicBezTo>
                    <a:pt x="35122" y="10604"/>
                    <a:pt x="35092" y="10590"/>
                    <a:pt x="35062" y="10574"/>
                  </a:cubicBezTo>
                  <a:cubicBezTo>
                    <a:pt x="35027" y="10556"/>
                    <a:pt x="34990" y="10538"/>
                    <a:pt x="34953" y="10521"/>
                  </a:cubicBezTo>
                  <a:lnTo>
                    <a:pt x="34859" y="10477"/>
                  </a:lnTo>
                  <a:cubicBezTo>
                    <a:pt x="34822" y="10460"/>
                    <a:pt x="34789" y="10441"/>
                    <a:pt x="34752" y="10425"/>
                  </a:cubicBezTo>
                  <a:cubicBezTo>
                    <a:pt x="34719" y="10410"/>
                    <a:pt x="34687" y="10396"/>
                    <a:pt x="34656" y="10381"/>
                  </a:cubicBezTo>
                  <a:cubicBezTo>
                    <a:pt x="34619" y="10365"/>
                    <a:pt x="34583" y="10347"/>
                    <a:pt x="34547" y="10331"/>
                  </a:cubicBezTo>
                  <a:lnTo>
                    <a:pt x="34449" y="10287"/>
                  </a:lnTo>
                  <a:cubicBezTo>
                    <a:pt x="34412" y="10271"/>
                    <a:pt x="34375" y="10254"/>
                    <a:pt x="34340" y="10240"/>
                  </a:cubicBezTo>
                  <a:cubicBezTo>
                    <a:pt x="34306" y="10225"/>
                    <a:pt x="34272" y="10210"/>
                    <a:pt x="34238" y="10196"/>
                  </a:cubicBezTo>
                  <a:cubicBezTo>
                    <a:pt x="34202" y="10179"/>
                    <a:pt x="34165" y="10165"/>
                    <a:pt x="34128" y="10147"/>
                  </a:cubicBezTo>
                  <a:cubicBezTo>
                    <a:pt x="34096" y="10132"/>
                    <a:pt x="34061" y="10121"/>
                    <a:pt x="34025" y="10104"/>
                  </a:cubicBezTo>
                  <a:cubicBezTo>
                    <a:pt x="33988" y="10090"/>
                    <a:pt x="33952" y="10074"/>
                    <a:pt x="33915" y="10059"/>
                  </a:cubicBezTo>
                  <a:cubicBezTo>
                    <a:pt x="33880" y="10044"/>
                    <a:pt x="33846" y="10031"/>
                    <a:pt x="33810" y="10016"/>
                  </a:cubicBezTo>
                  <a:cubicBezTo>
                    <a:pt x="33774" y="10001"/>
                    <a:pt x="33737" y="9987"/>
                    <a:pt x="33699" y="9973"/>
                  </a:cubicBezTo>
                  <a:cubicBezTo>
                    <a:pt x="33663" y="9957"/>
                    <a:pt x="33627" y="9946"/>
                    <a:pt x="33591" y="9931"/>
                  </a:cubicBezTo>
                  <a:cubicBezTo>
                    <a:pt x="33555" y="9916"/>
                    <a:pt x="33516" y="9901"/>
                    <a:pt x="33480" y="9887"/>
                  </a:cubicBezTo>
                  <a:cubicBezTo>
                    <a:pt x="33443" y="9873"/>
                    <a:pt x="33407" y="9859"/>
                    <a:pt x="33371" y="9846"/>
                  </a:cubicBezTo>
                  <a:cubicBezTo>
                    <a:pt x="33334" y="9831"/>
                    <a:pt x="33296" y="9819"/>
                    <a:pt x="33259" y="9804"/>
                  </a:cubicBezTo>
                  <a:cubicBezTo>
                    <a:pt x="33222" y="9791"/>
                    <a:pt x="33185" y="9778"/>
                    <a:pt x="33149" y="9763"/>
                  </a:cubicBezTo>
                  <a:cubicBezTo>
                    <a:pt x="33109" y="9750"/>
                    <a:pt x="33072" y="9735"/>
                    <a:pt x="33034" y="9723"/>
                  </a:cubicBezTo>
                  <a:cubicBezTo>
                    <a:pt x="32997" y="9710"/>
                    <a:pt x="32959" y="9697"/>
                    <a:pt x="32922" y="9684"/>
                  </a:cubicBezTo>
                  <a:cubicBezTo>
                    <a:pt x="32884" y="9672"/>
                    <a:pt x="32847" y="9657"/>
                    <a:pt x="32807" y="9644"/>
                  </a:cubicBezTo>
                  <a:cubicBezTo>
                    <a:pt x="32769" y="9631"/>
                    <a:pt x="32732" y="9618"/>
                    <a:pt x="32694" y="9606"/>
                  </a:cubicBezTo>
                  <a:cubicBezTo>
                    <a:pt x="32656" y="9593"/>
                    <a:pt x="32618" y="9579"/>
                    <a:pt x="32581" y="9566"/>
                  </a:cubicBezTo>
                  <a:lnTo>
                    <a:pt x="32465" y="9528"/>
                  </a:lnTo>
                  <a:cubicBezTo>
                    <a:pt x="32425" y="9515"/>
                    <a:pt x="32387" y="9501"/>
                    <a:pt x="32348" y="9491"/>
                  </a:cubicBezTo>
                  <a:cubicBezTo>
                    <a:pt x="32310" y="9478"/>
                    <a:pt x="32270" y="9468"/>
                    <a:pt x="32231" y="9454"/>
                  </a:cubicBezTo>
                  <a:cubicBezTo>
                    <a:pt x="32193" y="9441"/>
                    <a:pt x="32154" y="9431"/>
                    <a:pt x="32113" y="9417"/>
                  </a:cubicBezTo>
                  <a:cubicBezTo>
                    <a:pt x="32075" y="9404"/>
                    <a:pt x="32034" y="9394"/>
                    <a:pt x="31995" y="9382"/>
                  </a:cubicBezTo>
                  <a:cubicBezTo>
                    <a:pt x="31957" y="9372"/>
                    <a:pt x="31916" y="9359"/>
                    <a:pt x="31878" y="9348"/>
                  </a:cubicBezTo>
                  <a:cubicBezTo>
                    <a:pt x="31848" y="9338"/>
                    <a:pt x="31819" y="9331"/>
                    <a:pt x="31788" y="9322"/>
                  </a:cubicBezTo>
                  <a:cubicBezTo>
                    <a:pt x="33323" y="8890"/>
                    <a:pt x="34629" y="8676"/>
                    <a:pt x="35668" y="8676"/>
                  </a:cubicBezTo>
                  <a:close/>
                  <a:moveTo>
                    <a:pt x="31588" y="9506"/>
                  </a:moveTo>
                  <a:cubicBezTo>
                    <a:pt x="31589" y="9525"/>
                    <a:pt x="31591" y="9541"/>
                    <a:pt x="31595" y="9559"/>
                  </a:cubicBezTo>
                  <a:cubicBezTo>
                    <a:pt x="31598" y="9598"/>
                    <a:pt x="31604" y="9637"/>
                    <a:pt x="31607" y="9675"/>
                  </a:cubicBezTo>
                  <a:cubicBezTo>
                    <a:pt x="31612" y="9709"/>
                    <a:pt x="31614" y="9741"/>
                    <a:pt x="31619" y="9772"/>
                  </a:cubicBezTo>
                  <a:cubicBezTo>
                    <a:pt x="31622" y="9813"/>
                    <a:pt x="31628" y="9851"/>
                    <a:pt x="31632" y="9893"/>
                  </a:cubicBezTo>
                  <a:cubicBezTo>
                    <a:pt x="31635" y="9925"/>
                    <a:pt x="31639" y="9956"/>
                    <a:pt x="31642" y="9990"/>
                  </a:cubicBezTo>
                  <a:cubicBezTo>
                    <a:pt x="31647" y="10029"/>
                    <a:pt x="31650" y="10071"/>
                    <a:pt x="31656" y="10110"/>
                  </a:cubicBezTo>
                  <a:cubicBezTo>
                    <a:pt x="31659" y="10143"/>
                    <a:pt x="31663" y="10175"/>
                    <a:pt x="31664" y="10206"/>
                  </a:cubicBezTo>
                  <a:cubicBezTo>
                    <a:pt x="31669" y="10247"/>
                    <a:pt x="31672" y="10290"/>
                    <a:pt x="31676" y="10329"/>
                  </a:cubicBezTo>
                  <a:cubicBezTo>
                    <a:pt x="31679" y="10360"/>
                    <a:pt x="31681" y="10394"/>
                    <a:pt x="31685" y="10425"/>
                  </a:cubicBezTo>
                  <a:cubicBezTo>
                    <a:pt x="31688" y="10468"/>
                    <a:pt x="31692" y="10510"/>
                    <a:pt x="31695" y="10550"/>
                  </a:cubicBezTo>
                  <a:cubicBezTo>
                    <a:pt x="31698" y="10581"/>
                    <a:pt x="31701" y="10613"/>
                    <a:pt x="31703" y="10644"/>
                  </a:cubicBezTo>
                  <a:cubicBezTo>
                    <a:pt x="31707" y="10687"/>
                    <a:pt x="31710" y="10731"/>
                    <a:pt x="31713" y="10772"/>
                  </a:cubicBezTo>
                  <a:cubicBezTo>
                    <a:pt x="31714" y="10805"/>
                    <a:pt x="31717" y="10834"/>
                    <a:pt x="31720" y="10865"/>
                  </a:cubicBezTo>
                  <a:cubicBezTo>
                    <a:pt x="31723" y="10909"/>
                    <a:pt x="31725" y="10952"/>
                    <a:pt x="31729" y="10996"/>
                  </a:cubicBezTo>
                  <a:cubicBezTo>
                    <a:pt x="31731" y="11027"/>
                    <a:pt x="31732" y="11056"/>
                    <a:pt x="31735" y="11087"/>
                  </a:cubicBezTo>
                  <a:cubicBezTo>
                    <a:pt x="31737" y="11131"/>
                    <a:pt x="31739" y="11175"/>
                    <a:pt x="31742" y="11219"/>
                  </a:cubicBezTo>
                  <a:cubicBezTo>
                    <a:pt x="31744" y="11249"/>
                    <a:pt x="31745" y="11280"/>
                    <a:pt x="31747" y="11309"/>
                  </a:cubicBezTo>
                  <a:cubicBezTo>
                    <a:pt x="31750" y="11353"/>
                    <a:pt x="31751" y="11400"/>
                    <a:pt x="31754" y="11444"/>
                  </a:cubicBezTo>
                  <a:cubicBezTo>
                    <a:pt x="31757" y="11474"/>
                    <a:pt x="31759" y="11503"/>
                    <a:pt x="31759" y="11534"/>
                  </a:cubicBezTo>
                  <a:lnTo>
                    <a:pt x="31764" y="11672"/>
                  </a:lnTo>
                  <a:cubicBezTo>
                    <a:pt x="31766" y="11702"/>
                    <a:pt x="31766" y="11731"/>
                    <a:pt x="31767" y="11761"/>
                  </a:cubicBezTo>
                  <a:cubicBezTo>
                    <a:pt x="31769" y="11806"/>
                    <a:pt x="31772" y="11852"/>
                    <a:pt x="31773" y="11900"/>
                  </a:cubicBezTo>
                  <a:cubicBezTo>
                    <a:pt x="31775" y="11930"/>
                    <a:pt x="31775" y="11956"/>
                    <a:pt x="31776" y="11986"/>
                  </a:cubicBezTo>
                  <a:cubicBezTo>
                    <a:pt x="31779" y="12034"/>
                    <a:pt x="31779" y="12080"/>
                    <a:pt x="31781" y="12128"/>
                  </a:cubicBezTo>
                  <a:cubicBezTo>
                    <a:pt x="31781" y="12158"/>
                    <a:pt x="31782" y="12184"/>
                    <a:pt x="31782" y="12214"/>
                  </a:cubicBezTo>
                  <a:cubicBezTo>
                    <a:pt x="31784" y="12262"/>
                    <a:pt x="31784" y="12309"/>
                    <a:pt x="31784" y="12358"/>
                  </a:cubicBezTo>
                  <a:cubicBezTo>
                    <a:pt x="31784" y="12386"/>
                    <a:pt x="31787" y="12412"/>
                    <a:pt x="31787" y="12442"/>
                  </a:cubicBezTo>
                  <a:cubicBezTo>
                    <a:pt x="31787" y="12490"/>
                    <a:pt x="31788" y="12537"/>
                    <a:pt x="31788" y="12587"/>
                  </a:cubicBezTo>
                  <a:lnTo>
                    <a:pt x="31788" y="12673"/>
                  </a:lnTo>
                  <a:lnTo>
                    <a:pt x="31788" y="12684"/>
                  </a:lnTo>
                  <a:cubicBezTo>
                    <a:pt x="31759" y="12653"/>
                    <a:pt x="31731" y="12621"/>
                    <a:pt x="31701" y="12589"/>
                  </a:cubicBezTo>
                  <a:cubicBezTo>
                    <a:pt x="31301" y="12152"/>
                    <a:pt x="30889" y="11728"/>
                    <a:pt x="30466" y="11316"/>
                  </a:cubicBezTo>
                  <a:cubicBezTo>
                    <a:pt x="30869" y="10688"/>
                    <a:pt x="31244" y="10081"/>
                    <a:pt x="31588" y="9506"/>
                  </a:cubicBezTo>
                  <a:close/>
                  <a:moveTo>
                    <a:pt x="23966" y="8332"/>
                  </a:moveTo>
                  <a:cubicBezTo>
                    <a:pt x="24000" y="8332"/>
                    <a:pt x="24032" y="8332"/>
                    <a:pt x="24066" y="8335"/>
                  </a:cubicBezTo>
                  <a:cubicBezTo>
                    <a:pt x="24114" y="8335"/>
                    <a:pt x="24166" y="8336"/>
                    <a:pt x="24216" y="8336"/>
                  </a:cubicBezTo>
                  <a:cubicBezTo>
                    <a:pt x="24250" y="8336"/>
                    <a:pt x="24282" y="8338"/>
                    <a:pt x="24316" y="8338"/>
                  </a:cubicBezTo>
                  <a:cubicBezTo>
                    <a:pt x="24365" y="8338"/>
                    <a:pt x="24416" y="8341"/>
                    <a:pt x="24466" y="8342"/>
                  </a:cubicBezTo>
                  <a:cubicBezTo>
                    <a:pt x="24500" y="8342"/>
                    <a:pt x="24531" y="8344"/>
                    <a:pt x="24563" y="8344"/>
                  </a:cubicBezTo>
                  <a:cubicBezTo>
                    <a:pt x="24615" y="8345"/>
                    <a:pt x="24666" y="8345"/>
                    <a:pt x="24718" y="8348"/>
                  </a:cubicBezTo>
                  <a:cubicBezTo>
                    <a:pt x="24750" y="8350"/>
                    <a:pt x="24781" y="8350"/>
                    <a:pt x="24812" y="8351"/>
                  </a:cubicBezTo>
                  <a:cubicBezTo>
                    <a:pt x="24865" y="8353"/>
                    <a:pt x="24916" y="8356"/>
                    <a:pt x="24971" y="8357"/>
                  </a:cubicBezTo>
                  <a:cubicBezTo>
                    <a:pt x="25000" y="8358"/>
                    <a:pt x="25031" y="8358"/>
                    <a:pt x="25060" y="8360"/>
                  </a:cubicBezTo>
                  <a:cubicBezTo>
                    <a:pt x="25113" y="8363"/>
                    <a:pt x="25166" y="8364"/>
                    <a:pt x="25221" y="8367"/>
                  </a:cubicBezTo>
                  <a:cubicBezTo>
                    <a:pt x="25250" y="8370"/>
                    <a:pt x="25276" y="8370"/>
                    <a:pt x="25306" y="8372"/>
                  </a:cubicBezTo>
                  <a:cubicBezTo>
                    <a:pt x="25362" y="8373"/>
                    <a:pt x="25416" y="8376"/>
                    <a:pt x="25472" y="8381"/>
                  </a:cubicBezTo>
                  <a:cubicBezTo>
                    <a:pt x="25500" y="8382"/>
                    <a:pt x="25526" y="8383"/>
                    <a:pt x="25554" y="8383"/>
                  </a:cubicBezTo>
                  <a:cubicBezTo>
                    <a:pt x="25612" y="8388"/>
                    <a:pt x="25666" y="8389"/>
                    <a:pt x="25722" y="8394"/>
                  </a:cubicBezTo>
                  <a:cubicBezTo>
                    <a:pt x="25747" y="8395"/>
                    <a:pt x="25775" y="8397"/>
                    <a:pt x="25802" y="8398"/>
                  </a:cubicBezTo>
                  <a:lnTo>
                    <a:pt x="25972" y="8410"/>
                  </a:lnTo>
                  <a:cubicBezTo>
                    <a:pt x="25997" y="8411"/>
                    <a:pt x="26022" y="8413"/>
                    <a:pt x="26047" y="8416"/>
                  </a:cubicBezTo>
                  <a:cubicBezTo>
                    <a:pt x="26106" y="8419"/>
                    <a:pt x="26165" y="8425"/>
                    <a:pt x="26222" y="8429"/>
                  </a:cubicBezTo>
                  <a:cubicBezTo>
                    <a:pt x="26246" y="8431"/>
                    <a:pt x="26268" y="8432"/>
                    <a:pt x="26293" y="8433"/>
                  </a:cubicBezTo>
                  <a:cubicBezTo>
                    <a:pt x="26353" y="8439"/>
                    <a:pt x="26412" y="8444"/>
                    <a:pt x="26471" y="8448"/>
                  </a:cubicBezTo>
                  <a:lnTo>
                    <a:pt x="26537" y="8454"/>
                  </a:lnTo>
                  <a:lnTo>
                    <a:pt x="26718" y="8470"/>
                  </a:lnTo>
                  <a:cubicBezTo>
                    <a:pt x="26740" y="8473"/>
                    <a:pt x="26761" y="8475"/>
                    <a:pt x="26783" y="8476"/>
                  </a:cubicBezTo>
                  <a:cubicBezTo>
                    <a:pt x="26846" y="8482"/>
                    <a:pt x="26906" y="8489"/>
                    <a:pt x="26969" y="8495"/>
                  </a:cubicBezTo>
                  <a:cubicBezTo>
                    <a:pt x="26974" y="8495"/>
                    <a:pt x="26980" y="8497"/>
                    <a:pt x="26986" y="8497"/>
                  </a:cubicBezTo>
                  <a:cubicBezTo>
                    <a:pt x="27217" y="8666"/>
                    <a:pt x="27447" y="8838"/>
                    <a:pt x="27674" y="9014"/>
                  </a:cubicBezTo>
                  <a:cubicBezTo>
                    <a:pt x="26861" y="9881"/>
                    <a:pt x="26010" y="10822"/>
                    <a:pt x="25140" y="11819"/>
                  </a:cubicBezTo>
                  <a:cubicBezTo>
                    <a:pt x="24454" y="12150"/>
                    <a:pt x="23759" y="12499"/>
                    <a:pt x="23061" y="12867"/>
                  </a:cubicBezTo>
                  <a:cubicBezTo>
                    <a:pt x="22154" y="11444"/>
                    <a:pt x="21536" y="9918"/>
                    <a:pt x="21329" y="8419"/>
                  </a:cubicBezTo>
                  <a:cubicBezTo>
                    <a:pt x="21385" y="8416"/>
                    <a:pt x="21440" y="8411"/>
                    <a:pt x="21496" y="8407"/>
                  </a:cubicBezTo>
                  <a:cubicBezTo>
                    <a:pt x="21505" y="8408"/>
                    <a:pt x="21513" y="8408"/>
                    <a:pt x="21520" y="8408"/>
                  </a:cubicBezTo>
                  <a:cubicBezTo>
                    <a:pt x="21536" y="8408"/>
                    <a:pt x="21551" y="8407"/>
                    <a:pt x="21565" y="8407"/>
                  </a:cubicBezTo>
                  <a:cubicBezTo>
                    <a:pt x="21663" y="8401"/>
                    <a:pt x="21760" y="8394"/>
                    <a:pt x="21858" y="8388"/>
                  </a:cubicBezTo>
                  <a:cubicBezTo>
                    <a:pt x="21874" y="8386"/>
                    <a:pt x="21890" y="8386"/>
                    <a:pt x="21907" y="8385"/>
                  </a:cubicBezTo>
                  <a:lnTo>
                    <a:pt x="22238" y="8367"/>
                  </a:lnTo>
                  <a:cubicBezTo>
                    <a:pt x="22260" y="8366"/>
                    <a:pt x="22282" y="8366"/>
                    <a:pt x="22302" y="8364"/>
                  </a:cubicBezTo>
                  <a:cubicBezTo>
                    <a:pt x="22399" y="8360"/>
                    <a:pt x="22495" y="8357"/>
                    <a:pt x="22594" y="8353"/>
                  </a:cubicBezTo>
                  <a:cubicBezTo>
                    <a:pt x="22611" y="8353"/>
                    <a:pt x="22630" y="8351"/>
                    <a:pt x="22648" y="8351"/>
                  </a:cubicBezTo>
                  <a:cubicBezTo>
                    <a:pt x="22758" y="8348"/>
                    <a:pt x="22869" y="8344"/>
                    <a:pt x="22979" y="8342"/>
                  </a:cubicBezTo>
                  <a:cubicBezTo>
                    <a:pt x="23000" y="8342"/>
                    <a:pt x="23020" y="8342"/>
                    <a:pt x="23041" y="8339"/>
                  </a:cubicBezTo>
                  <a:cubicBezTo>
                    <a:pt x="23139" y="8338"/>
                    <a:pt x="23235" y="8336"/>
                    <a:pt x="23332" y="8335"/>
                  </a:cubicBezTo>
                  <a:lnTo>
                    <a:pt x="23391" y="8335"/>
                  </a:lnTo>
                  <a:cubicBezTo>
                    <a:pt x="23501" y="8332"/>
                    <a:pt x="23611" y="8332"/>
                    <a:pt x="23722" y="8332"/>
                  </a:cubicBezTo>
                  <a:close/>
                  <a:moveTo>
                    <a:pt x="38407" y="11631"/>
                  </a:moveTo>
                  <a:cubicBezTo>
                    <a:pt x="38488" y="11761"/>
                    <a:pt x="38569" y="11889"/>
                    <a:pt x="38648" y="12018"/>
                  </a:cubicBezTo>
                  <a:cubicBezTo>
                    <a:pt x="38770" y="12437"/>
                    <a:pt x="38864" y="12853"/>
                    <a:pt x="38928" y="13268"/>
                  </a:cubicBezTo>
                  <a:lnTo>
                    <a:pt x="38923" y="13264"/>
                  </a:lnTo>
                  <a:cubicBezTo>
                    <a:pt x="38895" y="13236"/>
                    <a:pt x="38870" y="13209"/>
                    <a:pt x="38842" y="13181"/>
                  </a:cubicBezTo>
                  <a:cubicBezTo>
                    <a:pt x="38825" y="13165"/>
                    <a:pt x="38807" y="13146"/>
                    <a:pt x="38789" y="13130"/>
                  </a:cubicBezTo>
                  <a:cubicBezTo>
                    <a:pt x="38761" y="13102"/>
                    <a:pt x="38733" y="13077"/>
                    <a:pt x="38707" y="13049"/>
                  </a:cubicBezTo>
                  <a:cubicBezTo>
                    <a:pt x="38688" y="13033"/>
                    <a:pt x="38672" y="13015"/>
                    <a:pt x="38653" y="12999"/>
                  </a:cubicBezTo>
                  <a:cubicBezTo>
                    <a:pt x="38626" y="12971"/>
                    <a:pt x="38597" y="12946"/>
                    <a:pt x="38567" y="12918"/>
                  </a:cubicBezTo>
                  <a:cubicBezTo>
                    <a:pt x="38548" y="12902"/>
                    <a:pt x="38531" y="12883"/>
                    <a:pt x="38510" y="12867"/>
                  </a:cubicBezTo>
                  <a:cubicBezTo>
                    <a:pt x="38480" y="12842"/>
                    <a:pt x="38453" y="12815"/>
                    <a:pt x="38423" y="12787"/>
                  </a:cubicBezTo>
                  <a:cubicBezTo>
                    <a:pt x="38405" y="12771"/>
                    <a:pt x="38385" y="12753"/>
                    <a:pt x="38364" y="12736"/>
                  </a:cubicBezTo>
                  <a:cubicBezTo>
                    <a:pt x="38335" y="12711"/>
                    <a:pt x="38307" y="12684"/>
                    <a:pt x="38278" y="12659"/>
                  </a:cubicBezTo>
                  <a:cubicBezTo>
                    <a:pt x="38258" y="12643"/>
                    <a:pt x="38238" y="12625"/>
                    <a:pt x="38219" y="12608"/>
                  </a:cubicBezTo>
                  <a:cubicBezTo>
                    <a:pt x="38189" y="12581"/>
                    <a:pt x="38160" y="12556"/>
                    <a:pt x="38130" y="12533"/>
                  </a:cubicBezTo>
                  <a:lnTo>
                    <a:pt x="38070" y="12483"/>
                  </a:lnTo>
                  <a:cubicBezTo>
                    <a:pt x="38075" y="12474"/>
                    <a:pt x="38079" y="12464"/>
                    <a:pt x="38083" y="12455"/>
                  </a:cubicBezTo>
                  <a:cubicBezTo>
                    <a:pt x="38219" y="12167"/>
                    <a:pt x="38326" y="11893"/>
                    <a:pt x="38407" y="11631"/>
                  </a:cubicBezTo>
                  <a:close/>
                  <a:moveTo>
                    <a:pt x="8763" y="11711"/>
                  </a:moveTo>
                  <a:lnTo>
                    <a:pt x="8763" y="11711"/>
                  </a:lnTo>
                  <a:cubicBezTo>
                    <a:pt x="8591" y="11802"/>
                    <a:pt x="8417" y="11894"/>
                    <a:pt x="8247" y="11989"/>
                  </a:cubicBezTo>
                  <a:cubicBezTo>
                    <a:pt x="8180" y="12022"/>
                    <a:pt x="8116" y="12059"/>
                    <a:pt x="8051" y="12094"/>
                  </a:cubicBezTo>
                  <a:cubicBezTo>
                    <a:pt x="8050" y="12096"/>
                    <a:pt x="8048" y="12096"/>
                    <a:pt x="8047" y="12099"/>
                  </a:cubicBezTo>
                  <a:cubicBezTo>
                    <a:pt x="7983" y="12133"/>
                    <a:pt x="7919" y="12168"/>
                    <a:pt x="7857" y="12205"/>
                  </a:cubicBezTo>
                  <a:cubicBezTo>
                    <a:pt x="7852" y="12206"/>
                    <a:pt x="7851" y="12209"/>
                    <a:pt x="7847" y="12211"/>
                  </a:cubicBezTo>
                  <a:lnTo>
                    <a:pt x="7666" y="12315"/>
                  </a:lnTo>
                  <a:cubicBezTo>
                    <a:pt x="7660" y="12317"/>
                    <a:pt x="7657" y="12321"/>
                    <a:pt x="7651" y="12322"/>
                  </a:cubicBezTo>
                  <a:cubicBezTo>
                    <a:pt x="7592" y="12358"/>
                    <a:pt x="7533" y="12390"/>
                    <a:pt x="7474" y="12425"/>
                  </a:cubicBezTo>
                  <a:cubicBezTo>
                    <a:pt x="7469" y="12430"/>
                    <a:pt x="7461" y="12433"/>
                    <a:pt x="7455" y="12437"/>
                  </a:cubicBezTo>
                  <a:cubicBezTo>
                    <a:pt x="7398" y="12470"/>
                    <a:pt x="7342" y="12505"/>
                    <a:pt x="7285" y="12537"/>
                  </a:cubicBezTo>
                  <a:cubicBezTo>
                    <a:pt x="7277" y="12543"/>
                    <a:pt x="7270" y="12548"/>
                    <a:pt x="7263" y="12552"/>
                  </a:cubicBezTo>
                  <a:cubicBezTo>
                    <a:pt x="7207" y="12586"/>
                    <a:pt x="7152" y="12618"/>
                    <a:pt x="7096" y="12653"/>
                  </a:cubicBezTo>
                  <a:lnTo>
                    <a:pt x="7070" y="12670"/>
                  </a:lnTo>
                  <a:lnTo>
                    <a:pt x="6910" y="12770"/>
                  </a:lnTo>
                  <a:cubicBezTo>
                    <a:pt x="6898" y="12775"/>
                    <a:pt x="6889" y="12783"/>
                    <a:pt x="6879" y="12787"/>
                  </a:cubicBezTo>
                  <a:cubicBezTo>
                    <a:pt x="6827" y="12821"/>
                    <a:pt x="6776" y="12852"/>
                    <a:pt x="6724" y="12886"/>
                  </a:cubicBezTo>
                  <a:cubicBezTo>
                    <a:pt x="6713" y="12893"/>
                    <a:pt x="6702" y="12901"/>
                    <a:pt x="6689" y="12908"/>
                  </a:cubicBezTo>
                  <a:cubicBezTo>
                    <a:pt x="6639" y="12939"/>
                    <a:pt x="6590" y="12971"/>
                    <a:pt x="6540" y="13005"/>
                  </a:cubicBezTo>
                  <a:cubicBezTo>
                    <a:pt x="6527" y="13012"/>
                    <a:pt x="6514" y="13021"/>
                    <a:pt x="6504" y="13028"/>
                  </a:cubicBezTo>
                  <a:cubicBezTo>
                    <a:pt x="6455" y="13059"/>
                    <a:pt x="6408" y="13092"/>
                    <a:pt x="6360" y="13124"/>
                  </a:cubicBezTo>
                  <a:cubicBezTo>
                    <a:pt x="6348" y="13133"/>
                    <a:pt x="6333" y="13143"/>
                    <a:pt x="6320" y="13152"/>
                  </a:cubicBezTo>
                  <a:lnTo>
                    <a:pt x="6182" y="13246"/>
                  </a:lnTo>
                  <a:cubicBezTo>
                    <a:pt x="6167" y="13255"/>
                    <a:pt x="6152" y="13265"/>
                    <a:pt x="6137" y="13276"/>
                  </a:cubicBezTo>
                  <a:cubicBezTo>
                    <a:pt x="6093" y="13306"/>
                    <a:pt x="6049" y="13337"/>
                    <a:pt x="6004" y="13367"/>
                  </a:cubicBezTo>
                  <a:cubicBezTo>
                    <a:pt x="5989" y="13379"/>
                    <a:pt x="5973" y="13389"/>
                    <a:pt x="5958" y="13401"/>
                  </a:cubicBezTo>
                  <a:lnTo>
                    <a:pt x="5842" y="13483"/>
                  </a:lnTo>
                  <a:cubicBezTo>
                    <a:pt x="5909" y="13020"/>
                    <a:pt x="5990" y="12562"/>
                    <a:pt x="6084" y="12111"/>
                  </a:cubicBezTo>
                  <a:cubicBezTo>
                    <a:pt x="6502" y="11992"/>
                    <a:pt x="6938" y="11897"/>
                    <a:pt x="7392" y="11831"/>
                  </a:cubicBezTo>
                  <a:cubicBezTo>
                    <a:pt x="7838" y="11765"/>
                    <a:pt x="8297" y="11725"/>
                    <a:pt x="8763" y="11711"/>
                  </a:cubicBezTo>
                  <a:close/>
                  <a:moveTo>
                    <a:pt x="9035" y="5103"/>
                  </a:moveTo>
                  <a:lnTo>
                    <a:pt x="9035" y="5103"/>
                  </a:lnTo>
                  <a:cubicBezTo>
                    <a:pt x="7573" y="7044"/>
                    <a:pt x="6565" y="9425"/>
                    <a:pt x="6011" y="12043"/>
                  </a:cubicBezTo>
                  <a:cubicBezTo>
                    <a:pt x="4936" y="12355"/>
                    <a:pt x="3975" y="12839"/>
                    <a:pt x="3149" y="13486"/>
                  </a:cubicBezTo>
                  <a:cubicBezTo>
                    <a:pt x="3149" y="13468"/>
                    <a:pt x="3149" y="13448"/>
                    <a:pt x="3150" y="13429"/>
                  </a:cubicBezTo>
                  <a:cubicBezTo>
                    <a:pt x="3143" y="13395"/>
                    <a:pt x="3143" y="13368"/>
                    <a:pt x="3144" y="13343"/>
                  </a:cubicBezTo>
                  <a:cubicBezTo>
                    <a:pt x="3146" y="13309"/>
                    <a:pt x="3146" y="13276"/>
                    <a:pt x="3149" y="13242"/>
                  </a:cubicBezTo>
                  <a:cubicBezTo>
                    <a:pt x="3150" y="13217"/>
                    <a:pt x="3150" y="13190"/>
                    <a:pt x="3152" y="13165"/>
                  </a:cubicBezTo>
                  <a:cubicBezTo>
                    <a:pt x="3153" y="13131"/>
                    <a:pt x="3156" y="13096"/>
                    <a:pt x="3157" y="13064"/>
                  </a:cubicBezTo>
                  <a:cubicBezTo>
                    <a:pt x="3159" y="13037"/>
                    <a:pt x="3159" y="13014"/>
                    <a:pt x="3160" y="12989"/>
                  </a:cubicBezTo>
                  <a:cubicBezTo>
                    <a:pt x="3163" y="12953"/>
                    <a:pt x="3165" y="12920"/>
                    <a:pt x="3166" y="12887"/>
                  </a:cubicBezTo>
                  <a:cubicBezTo>
                    <a:pt x="3168" y="12862"/>
                    <a:pt x="3171" y="12837"/>
                    <a:pt x="3172" y="12814"/>
                  </a:cubicBezTo>
                  <a:cubicBezTo>
                    <a:pt x="3174" y="12778"/>
                    <a:pt x="3178" y="12746"/>
                    <a:pt x="3179" y="12712"/>
                  </a:cubicBezTo>
                  <a:cubicBezTo>
                    <a:pt x="3181" y="12689"/>
                    <a:pt x="3182" y="12662"/>
                    <a:pt x="3185" y="12639"/>
                  </a:cubicBezTo>
                  <a:cubicBezTo>
                    <a:pt x="3188" y="12605"/>
                    <a:pt x="3190" y="12571"/>
                    <a:pt x="3194" y="12537"/>
                  </a:cubicBezTo>
                  <a:cubicBezTo>
                    <a:pt x="3196" y="12514"/>
                    <a:pt x="3197" y="12490"/>
                    <a:pt x="3202" y="12467"/>
                  </a:cubicBezTo>
                  <a:cubicBezTo>
                    <a:pt x="3204" y="12433"/>
                    <a:pt x="3209" y="12397"/>
                    <a:pt x="3212" y="12365"/>
                  </a:cubicBezTo>
                  <a:cubicBezTo>
                    <a:pt x="3215" y="12342"/>
                    <a:pt x="3218" y="12317"/>
                    <a:pt x="3219" y="12295"/>
                  </a:cubicBezTo>
                  <a:cubicBezTo>
                    <a:pt x="3224" y="12261"/>
                    <a:pt x="3227" y="12227"/>
                    <a:pt x="3232" y="12192"/>
                  </a:cubicBezTo>
                  <a:cubicBezTo>
                    <a:pt x="3235" y="12168"/>
                    <a:pt x="3238" y="12146"/>
                    <a:pt x="3241" y="12122"/>
                  </a:cubicBezTo>
                  <a:cubicBezTo>
                    <a:pt x="3246" y="12087"/>
                    <a:pt x="3250" y="12053"/>
                    <a:pt x="3254" y="12021"/>
                  </a:cubicBezTo>
                  <a:cubicBezTo>
                    <a:pt x="3257" y="11999"/>
                    <a:pt x="3260" y="11975"/>
                    <a:pt x="3263" y="11953"/>
                  </a:cubicBezTo>
                  <a:cubicBezTo>
                    <a:pt x="3269" y="11919"/>
                    <a:pt x="3272" y="11886"/>
                    <a:pt x="3278" y="11852"/>
                  </a:cubicBezTo>
                  <a:cubicBezTo>
                    <a:pt x="3282" y="11830"/>
                    <a:pt x="3285" y="11806"/>
                    <a:pt x="3290" y="11784"/>
                  </a:cubicBezTo>
                  <a:cubicBezTo>
                    <a:pt x="3296" y="11750"/>
                    <a:pt x="3300" y="11716"/>
                    <a:pt x="3306" y="11683"/>
                  </a:cubicBezTo>
                  <a:lnTo>
                    <a:pt x="3318" y="11616"/>
                  </a:lnTo>
                  <a:cubicBezTo>
                    <a:pt x="3322" y="11583"/>
                    <a:pt x="3328" y="11549"/>
                    <a:pt x="3335" y="11515"/>
                  </a:cubicBezTo>
                  <a:cubicBezTo>
                    <a:pt x="3340" y="11493"/>
                    <a:pt x="3343" y="11471"/>
                    <a:pt x="3349" y="11449"/>
                  </a:cubicBezTo>
                  <a:cubicBezTo>
                    <a:pt x="3355" y="11416"/>
                    <a:pt x="3360" y="11383"/>
                    <a:pt x="3369" y="11347"/>
                  </a:cubicBezTo>
                  <a:cubicBezTo>
                    <a:pt x="3372" y="11325"/>
                    <a:pt x="3378" y="11303"/>
                    <a:pt x="3381" y="11284"/>
                  </a:cubicBezTo>
                  <a:cubicBezTo>
                    <a:pt x="3388" y="11250"/>
                    <a:pt x="3396" y="11218"/>
                    <a:pt x="3402" y="11184"/>
                  </a:cubicBezTo>
                  <a:cubicBezTo>
                    <a:pt x="3406" y="11162"/>
                    <a:pt x="3410" y="11141"/>
                    <a:pt x="3415" y="11119"/>
                  </a:cubicBezTo>
                  <a:lnTo>
                    <a:pt x="3437" y="11021"/>
                  </a:lnTo>
                  <a:cubicBezTo>
                    <a:pt x="3443" y="11000"/>
                    <a:pt x="3446" y="10978"/>
                    <a:pt x="3452" y="10959"/>
                  </a:cubicBezTo>
                  <a:cubicBezTo>
                    <a:pt x="3459" y="10925"/>
                    <a:pt x="3468" y="10893"/>
                    <a:pt x="3475" y="10859"/>
                  </a:cubicBezTo>
                  <a:cubicBezTo>
                    <a:pt x="3481" y="10838"/>
                    <a:pt x="3484" y="10816"/>
                    <a:pt x="3490" y="10797"/>
                  </a:cubicBezTo>
                  <a:cubicBezTo>
                    <a:pt x="3497" y="10763"/>
                    <a:pt x="3506" y="10731"/>
                    <a:pt x="3516" y="10697"/>
                  </a:cubicBezTo>
                  <a:lnTo>
                    <a:pt x="3532" y="10637"/>
                  </a:lnTo>
                  <a:cubicBezTo>
                    <a:pt x="3541" y="10603"/>
                    <a:pt x="3550" y="10571"/>
                    <a:pt x="3560" y="10540"/>
                  </a:cubicBezTo>
                  <a:lnTo>
                    <a:pt x="3577" y="10478"/>
                  </a:lnTo>
                  <a:cubicBezTo>
                    <a:pt x="3585" y="10446"/>
                    <a:pt x="3594" y="10415"/>
                    <a:pt x="3603" y="10381"/>
                  </a:cubicBezTo>
                  <a:cubicBezTo>
                    <a:pt x="3609" y="10360"/>
                    <a:pt x="3615" y="10341"/>
                    <a:pt x="3622" y="10321"/>
                  </a:cubicBezTo>
                  <a:cubicBezTo>
                    <a:pt x="3631" y="10287"/>
                    <a:pt x="3643" y="10256"/>
                    <a:pt x="3652" y="10225"/>
                  </a:cubicBezTo>
                  <a:cubicBezTo>
                    <a:pt x="3658" y="10204"/>
                    <a:pt x="3665" y="10184"/>
                    <a:pt x="3671" y="10166"/>
                  </a:cubicBezTo>
                  <a:cubicBezTo>
                    <a:pt x="3681" y="10135"/>
                    <a:pt x="3690" y="10101"/>
                    <a:pt x="3702" y="10071"/>
                  </a:cubicBezTo>
                  <a:cubicBezTo>
                    <a:pt x="3709" y="10050"/>
                    <a:pt x="3713" y="10032"/>
                    <a:pt x="3722" y="10012"/>
                  </a:cubicBezTo>
                  <a:lnTo>
                    <a:pt x="3755" y="9918"/>
                  </a:lnTo>
                  <a:cubicBezTo>
                    <a:pt x="3762" y="9897"/>
                    <a:pt x="3768" y="9879"/>
                    <a:pt x="3775" y="9859"/>
                  </a:cubicBezTo>
                  <a:lnTo>
                    <a:pt x="3808" y="9765"/>
                  </a:lnTo>
                  <a:cubicBezTo>
                    <a:pt x="3815" y="9747"/>
                    <a:pt x="3822" y="9726"/>
                    <a:pt x="3828" y="9709"/>
                  </a:cubicBezTo>
                  <a:cubicBezTo>
                    <a:pt x="3840" y="9676"/>
                    <a:pt x="3852" y="9645"/>
                    <a:pt x="3863" y="9615"/>
                  </a:cubicBezTo>
                  <a:cubicBezTo>
                    <a:pt x="3871" y="9595"/>
                    <a:pt x="3878" y="9575"/>
                    <a:pt x="3885" y="9557"/>
                  </a:cubicBezTo>
                  <a:cubicBezTo>
                    <a:pt x="3899" y="9526"/>
                    <a:pt x="3909" y="9497"/>
                    <a:pt x="3922" y="9465"/>
                  </a:cubicBezTo>
                  <a:cubicBezTo>
                    <a:pt x="3930" y="9447"/>
                    <a:pt x="3937" y="9426"/>
                    <a:pt x="3944" y="9409"/>
                  </a:cubicBezTo>
                  <a:cubicBezTo>
                    <a:pt x="3958" y="9376"/>
                    <a:pt x="3969" y="9347"/>
                    <a:pt x="3983" y="9316"/>
                  </a:cubicBezTo>
                  <a:cubicBezTo>
                    <a:pt x="3990" y="9298"/>
                    <a:pt x="3999" y="9279"/>
                    <a:pt x="4006" y="9259"/>
                  </a:cubicBezTo>
                  <a:cubicBezTo>
                    <a:pt x="4019" y="9229"/>
                    <a:pt x="4033" y="9198"/>
                    <a:pt x="4046" y="9169"/>
                  </a:cubicBezTo>
                  <a:cubicBezTo>
                    <a:pt x="4053" y="9151"/>
                    <a:pt x="4062" y="9132"/>
                    <a:pt x="4069" y="9112"/>
                  </a:cubicBezTo>
                  <a:cubicBezTo>
                    <a:pt x="4083" y="9082"/>
                    <a:pt x="4097" y="9053"/>
                    <a:pt x="4109" y="9023"/>
                  </a:cubicBezTo>
                  <a:cubicBezTo>
                    <a:pt x="4119" y="9006"/>
                    <a:pt x="4127" y="8987"/>
                    <a:pt x="4136" y="8969"/>
                  </a:cubicBezTo>
                  <a:cubicBezTo>
                    <a:pt x="4149" y="8939"/>
                    <a:pt x="4163" y="8910"/>
                    <a:pt x="4178" y="8881"/>
                  </a:cubicBezTo>
                  <a:lnTo>
                    <a:pt x="4205" y="8825"/>
                  </a:lnTo>
                  <a:cubicBezTo>
                    <a:pt x="4219" y="8795"/>
                    <a:pt x="4233" y="8769"/>
                    <a:pt x="4247" y="8739"/>
                  </a:cubicBezTo>
                  <a:lnTo>
                    <a:pt x="4275" y="8684"/>
                  </a:lnTo>
                  <a:cubicBezTo>
                    <a:pt x="4290" y="8656"/>
                    <a:pt x="4305" y="8626"/>
                    <a:pt x="4319" y="8600"/>
                  </a:cubicBezTo>
                  <a:cubicBezTo>
                    <a:pt x="4328" y="8581"/>
                    <a:pt x="4337" y="8563"/>
                    <a:pt x="4349" y="8544"/>
                  </a:cubicBezTo>
                  <a:cubicBezTo>
                    <a:pt x="4364" y="8516"/>
                    <a:pt x="4378" y="8486"/>
                    <a:pt x="4394" y="8460"/>
                  </a:cubicBezTo>
                  <a:cubicBezTo>
                    <a:pt x="4403" y="8441"/>
                    <a:pt x="4415" y="8423"/>
                    <a:pt x="4424" y="8406"/>
                  </a:cubicBezTo>
                  <a:cubicBezTo>
                    <a:pt x="4439" y="8379"/>
                    <a:pt x="4455" y="8351"/>
                    <a:pt x="4469" y="8323"/>
                  </a:cubicBezTo>
                  <a:cubicBezTo>
                    <a:pt x="4481" y="8306"/>
                    <a:pt x="4490" y="8286"/>
                    <a:pt x="4502" y="8270"/>
                  </a:cubicBezTo>
                  <a:cubicBezTo>
                    <a:pt x="4518" y="8242"/>
                    <a:pt x="4533" y="8214"/>
                    <a:pt x="4549" y="8189"/>
                  </a:cubicBezTo>
                  <a:lnTo>
                    <a:pt x="4561" y="8173"/>
                  </a:lnTo>
                  <a:cubicBezTo>
                    <a:pt x="5808" y="6849"/>
                    <a:pt x="7329" y="5829"/>
                    <a:pt x="9035" y="5103"/>
                  </a:cubicBezTo>
                  <a:close/>
                  <a:moveTo>
                    <a:pt x="24978" y="12006"/>
                  </a:moveTo>
                  <a:cubicBezTo>
                    <a:pt x="24517" y="12536"/>
                    <a:pt x="24053" y="13077"/>
                    <a:pt x="23583" y="13630"/>
                  </a:cubicBezTo>
                  <a:cubicBezTo>
                    <a:pt x="23420" y="13408"/>
                    <a:pt x="23266" y="13180"/>
                    <a:pt x="23117" y="12949"/>
                  </a:cubicBezTo>
                  <a:cubicBezTo>
                    <a:pt x="23741" y="12621"/>
                    <a:pt x="24362" y="12306"/>
                    <a:pt x="24978" y="12006"/>
                  </a:cubicBezTo>
                  <a:close/>
                  <a:moveTo>
                    <a:pt x="38841" y="12345"/>
                  </a:moveTo>
                  <a:cubicBezTo>
                    <a:pt x="39054" y="12706"/>
                    <a:pt x="39256" y="13074"/>
                    <a:pt x="39447" y="13445"/>
                  </a:cubicBezTo>
                  <a:cubicBezTo>
                    <a:pt x="39623" y="13787"/>
                    <a:pt x="39791" y="14130"/>
                    <a:pt x="39945" y="14474"/>
                  </a:cubicBezTo>
                  <a:cubicBezTo>
                    <a:pt x="39937" y="14457"/>
                    <a:pt x="39929" y="14448"/>
                    <a:pt x="39920" y="14438"/>
                  </a:cubicBezTo>
                  <a:cubicBezTo>
                    <a:pt x="39907" y="14418"/>
                    <a:pt x="39893" y="14401"/>
                    <a:pt x="39879" y="14382"/>
                  </a:cubicBezTo>
                  <a:cubicBezTo>
                    <a:pt x="39857" y="14352"/>
                    <a:pt x="39835" y="14321"/>
                    <a:pt x="39813" y="14292"/>
                  </a:cubicBezTo>
                  <a:cubicBezTo>
                    <a:pt x="39800" y="14273"/>
                    <a:pt x="39785" y="14257"/>
                    <a:pt x="39773" y="14239"/>
                  </a:cubicBezTo>
                  <a:cubicBezTo>
                    <a:pt x="39751" y="14210"/>
                    <a:pt x="39726" y="14177"/>
                    <a:pt x="39703" y="14148"/>
                  </a:cubicBezTo>
                  <a:cubicBezTo>
                    <a:pt x="39688" y="14130"/>
                    <a:pt x="39673" y="14111"/>
                    <a:pt x="39660" y="14095"/>
                  </a:cubicBezTo>
                  <a:cubicBezTo>
                    <a:pt x="39637" y="14065"/>
                    <a:pt x="39615" y="14036"/>
                    <a:pt x="39591" y="14007"/>
                  </a:cubicBezTo>
                  <a:cubicBezTo>
                    <a:pt x="39576" y="13989"/>
                    <a:pt x="39562" y="13970"/>
                    <a:pt x="39547" y="13954"/>
                  </a:cubicBezTo>
                  <a:cubicBezTo>
                    <a:pt x="39523" y="13924"/>
                    <a:pt x="39498" y="13895"/>
                    <a:pt x="39475" y="13867"/>
                  </a:cubicBezTo>
                  <a:cubicBezTo>
                    <a:pt x="39460" y="13849"/>
                    <a:pt x="39445" y="13832"/>
                    <a:pt x="39431" y="13815"/>
                  </a:cubicBezTo>
                  <a:cubicBezTo>
                    <a:pt x="39406" y="13786"/>
                    <a:pt x="39381" y="13757"/>
                    <a:pt x="39356" y="13729"/>
                  </a:cubicBezTo>
                  <a:cubicBezTo>
                    <a:pt x="39341" y="13711"/>
                    <a:pt x="39325" y="13695"/>
                    <a:pt x="39310" y="13677"/>
                  </a:cubicBezTo>
                  <a:cubicBezTo>
                    <a:pt x="39284" y="13648"/>
                    <a:pt x="39259" y="13621"/>
                    <a:pt x="39232" y="13592"/>
                  </a:cubicBezTo>
                  <a:cubicBezTo>
                    <a:pt x="39216" y="13573"/>
                    <a:pt x="39201" y="13557"/>
                    <a:pt x="39185" y="13540"/>
                  </a:cubicBezTo>
                  <a:cubicBezTo>
                    <a:pt x="39159" y="13512"/>
                    <a:pt x="39134" y="13483"/>
                    <a:pt x="39106" y="13455"/>
                  </a:cubicBezTo>
                  <a:cubicBezTo>
                    <a:pt x="39089" y="13439"/>
                    <a:pt x="39072" y="13420"/>
                    <a:pt x="39056" y="13404"/>
                  </a:cubicBezTo>
                  <a:lnTo>
                    <a:pt x="39045" y="13393"/>
                  </a:lnTo>
                  <a:cubicBezTo>
                    <a:pt x="38998" y="13045"/>
                    <a:pt x="38929" y="12696"/>
                    <a:pt x="38841" y="12345"/>
                  </a:cubicBezTo>
                  <a:close/>
                  <a:moveTo>
                    <a:pt x="31847" y="9438"/>
                  </a:moveTo>
                  <a:lnTo>
                    <a:pt x="31847" y="9438"/>
                  </a:lnTo>
                  <a:cubicBezTo>
                    <a:pt x="31856" y="9440"/>
                    <a:pt x="31864" y="9444"/>
                    <a:pt x="31873" y="9445"/>
                  </a:cubicBezTo>
                  <a:cubicBezTo>
                    <a:pt x="31913" y="9462"/>
                    <a:pt x="31953" y="9473"/>
                    <a:pt x="31995" y="9485"/>
                  </a:cubicBezTo>
                  <a:cubicBezTo>
                    <a:pt x="32032" y="9497"/>
                    <a:pt x="32069" y="9507"/>
                    <a:pt x="32104" y="9519"/>
                  </a:cubicBezTo>
                  <a:cubicBezTo>
                    <a:pt x="32147" y="9532"/>
                    <a:pt x="32187" y="9544"/>
                    <a:pt x="32229" y="9557"/>
                  </a:cubicBezTo>
                  <a:cubicBezTo>
                    <a:pt x="32265" y="9569"/>
                    <a:pt x="32301" y="9579"/>
                    <a:pt x="32335" y="9591"/>
                  </a:cubicBezTo>
                  <a:cubicBezTo>
                    <a:pt x="32378" y="9603"/>
                    <a:pt x="32419" y="9618"/>
                    <a:pt x="32460" y="9631"/>
                  </a:cubicBezTo>
                  <a:cubicBezTo>
                    <a:pt x="32496" y="9643"/>
                    <a:pt x="32531" y="9653"/>
                    <a:pt x="32566" y="9666"/>
                  </a:cubicBezTo>
                  <a:cubicBezTo>
                    <a:pt x="32606" y="9679"/>
                    <a:pt x="32648" y="9694"/>
                    <a:pt x="32688" y="9709"/>
                  </a:cubicBezTo>
                  <a:cubicBezTo>
                    <a:pt x="32723" y="9719"/>
                    <a:pt x="32757" y="9732"/>
                    <a:pt x="32791" y="9743"/>
                  </a:cubicBezTo>
                  <a:cubicBezTo>
                    <a:pt x="32832" y="9757"/>
                    <a:pt x="32875" y="9772"/>
                    <a:pt x="32915" y="9785"/>
                  </a:cubicBezTo>
                  <a:cubicBezTo>
                    <a:pt x="32949" y="9797"/>
                    <a:pt x="32982" y="9809"/>
                    <a:pt x="33016" y="9821"/>
                  </a:cubicBezTo>
                  <a:cubicBezTo>
                    <a:pt x="33056" y="9835"/>
                    <a:pt x="33097" y="9850"/>
                    <a:pt x="33140" y="9865"/>
                  </a:cubicBezTo>
                  <a:cubicBezTo>
                    <a:pt x="33172" y="9878"/>
                    <a:pt x="33206" y="9888"/>
                    <a:pt x="33238" y="9901"/>
                  </a:cubicBezTo>
                  <a:cubicBezTo>
                    <a:pt x="33279" y="9916"/>
                    <a:pt x="33319" y="9932"/>
                    <a:pt x="33362" y="9947"/>
                  </a:cubicBezTo>
                  <a:cubicBezTo>
                    <a:pt x="33394" y="9960"/>
                    <a:pt x="33427" y="9971"/>
                    <a:pt x="33459" y="9984"/>
                  </a:cubicBezTo>
                  <a:cubicBezTo>
                    <a:pt x="33500" y="9998"/>
                    <a:pt x="33540" y="10015"/>
                    <a:pt x="33581" y="10032"/>
                  </a:cubicBezTo>
                  <a:cubicBezTo>
                    <a:pt x="33612" y="10044"/>
                    <a:pt x="33643" y="10056"/>
                    <a:pt x="33674" y="10069"/>
                  </a:cubicBezTo>
                  <a:cubicBezTo>
                    <a:pt x="33715" y="10085"/>
                    <a:pt x="33755" y="10101"/>
                    <a:pt x="33796" y="10116"/>
                  </a:cubicBezTo>
                  <a:cubicBezTo>
                    <a:pt x="33827" y="10129"/>
                    <a:pt x="33858" y="10143"/>
                    <a:pt x="33887" y="10153"/>
                  </a:cubicBezTo>
                  <a:lnTo>
                    <a:pt x="34009" y="10203"/>
                  </a:lnTo>
                  <a:cubicBezTo>
                    <a:pt x="34038" y="10216"/>
                    <a:pt x="34069" y="10228"/>
                    <a:pt x="34099" y="10241"/>
                  </a:cubicBezTo>
                  <a:cubicBezTo>
                    <a:pt x="34140" y="10257"/>
                    <a:pt x="34180" y="10276"/>
                    <a:pt x="34218" y="10293"/>
                  </a:cubicBezTo>
                  <a:cubicBezTo>
                    <a:pt x="34247" y="10306"/>
                    <a:pt x="34277" y="10319"/>
                    <a:pt x="34309" y="10331"/>
                  </a:cubicBezTo>
                  <a:cubicBezTo>
                    <a:pt x="34349" y="10349"/>
                    <a:pt x="34387" y="10366"/>
                    <a:pt x="34428" y="10385"/>
                  </a:cubicBezTo>
                  <a:lnTo>
                    <a:pt x="34516" y="10424"/>
                  </a:lnTo>
                  <a:cubicBezTo>
                    <a:pt x="34556" y="10441"/>
                    <a:pt x="34596" y="10460"/>
                    <a:pt x="34634" y="10477"/>
                  </a:cubicBezTo>
                  <a:cubicBezTo>
                    <a:pt x="34662" y="10490"/>
                    <a:pt x="34692" y="10503"/>
                    <a:pt x="34718" y="10515"/>
                  </a:cubicBezTo>
                  <a:cubicBezTo>
                    <a:pt x="34758" y="10534"/>
                    <a:pt x="34797" y="10552"/>
                    <a:pt x="34836" y="10571"/>
                  </a:cubicBezTo>
                  <a:lnTo>
                    <a:pt x="34920" y="10609"/>
                  </a:lnTo>
                  <a:cubicBezTo>
                    <a:pt x="34958" y="10628"/>
                    <a:pt x="34996" y="10646"/>
                    <a:pt x="35034" y="10666"/>
                  </a:cubicBezTo>
                  <a:cubicBezTo>
                    <a:pt x="35062" y="10680"/>
                    <a:pt x="35090" y="10694"/>
                    <a:pt x="35118" y="10706"/>
                  </a:cubicBezTo>
                  <a:cubicBezTo>
                    <a:pt x="35156" y="10725"/>
                    <a:pt x="35195" y="10746"/>
                    <a:pt x="35233" y="10763"/>
                  </a:cubicBezTo>
                  <a:cubicBezTo>
                    <a:pt x="35261" y="10777"/>
                    <a:pt x="35287" y="10791"/>
                    <a:pt x="35314" y="10805"/>
                  </a:cubicBezTo>
                  <a:cubicBezTo>
                    <a:pt x="35353" y="10824"/>
                    <a:pt x="35392" y="10843"/>
                    <a:pt x="35428" y="10863"/>
                  </a:cubicBezTo>
                  <a:cubicBezTo>
                    <a:pt x="35453" y="10875"/>
                    <a:pt x="35481" y="10890"/>
                    <a:pt x="35508" y="10903"/>
                  </a:cubicBezTo>
                  <a:cubicBezTo>
                    <a:pt x="35546" y="10924"/>
                    <a:pt x="35583" y="10944"/>
                    <a:pt x="35621" y="10963"/>
                  </a:cubicBezTo>
                  <a:cubicBezTo>
                    <a:pt x="35648" y="10977"/>
                    <a:pt x="35673" y="10991"/>
                    <a:pt x="35699" y="11005"/>
                  </a:cubicBezTo>
                  <a:cubicBezTo>
                    <a:pt x="35737" y="11025"/>
                    <a:pt x="35774" y="11047"/>
                    <a:pt x="35811" y="11066"/>
                  </a:cubicBezTo>
                  <a:cubicBezTo>
                    <a:pt x="35836" y="11081"/>
                    <a:pt x="35861" y="11094"/>
                    <a:pt x="35886" y="11108"/>
                  </a:cubicBezTo>
                  <a:cubicBezTo>
                    <a:pt x="35923" y="11128"/>
                    <a:pt x="35961" y="11150"/>
                    <a:pt x="35998" y="11172"/>
                  </a:cubicBezTo>
                  <a:cubicBezTo>
                    <a:pt x="36023" y="11187"/>
                    <a:pt x="36048" y="11199"/>
                    <a:pt x="36071" y="11213"/>
                  </a:cubicBezTo>
                  <a:cubicBezTo>
                    <a:pt x="36108" y="11235"/>
                    <a:pt x="36145" y="11256"/>
                    <a:pt x="36182" y="11278"/>
                  </a:cubicBezTo>
                  <a:cubicBezTo>
                    <a:pt x="36207" y="11293"/>
                    <a:pt x="36230" y="11306"/>
                    <a:pt x="36254" y="11321"/>
                  </a:cubicBezTo>
                  <a:cubicBezTo>
                    <a:pt x="36290" y="11343"/>
                    <a:pt x="36327" y="11365"/>
                    <a:pt x="36362" y="11387"/>
                  </a:cubicBezTo>
                  <a:cubicBezTo>
                    <a:pt x="36386" y="11402"/>
                    <a:pt x="36410" y="11415"/>
                    <a:pt x="36432" y="11430"/>
                  </a:cubicBezTo>
                  <a:cubicBezTo>
                    <a:pt x="36468" y="11452"/>
                    <a:pt x="36504" y="11474"/>
                    <a:pt x="36540" y="11497"/>
                  </a:cubicBezTo>
                  <a:cubicBezTo>
                    <a:pt x="36562" y="11512"/>
                    <a:pt x="36586" y="11527"/>
                    <a:pt x="36608" y="11540"/>
                  </a:cubicBezTo>
                  <a:cubicBezTo>
                    <a:pt x="36643" y="11562"/>
                    <a:pt x="36680" y="11586"/>
                    <a:pt x="36715" y="11608"/>
                  </a:cubicBezTo>
                  <a:cubicBezTo>
                    <a:pt x="36738" y="11622"/>
                    <a:pt x="36761" y="11637"/>
                    <a:pt x="36783" y="11652"/>
                  </a:cubicBezTo>
                  <a:cubicBezTo>
                    <a:pt x="36818" y="11675"/>
                    <a:pt x="36854" y="11697"/>
                    <a:pt x="36888" y="11721"/>
                  </a:cubicBezTo>
                  <a:lnTo>
                    <a:pt x="36954" y="11765"/>
                  </a:lnTo>
                  <a:cubicBezTo>
                    <a:pt x="36989" y="11790"/>
                    <a:pt x="37024" y="11814"/>
                    <a:pt x="37057" y="11837"/>
                  </a:cubicBezTo>
                  <a:cubicBezTo>
                    <a:pt x="37079" y="11852"/>
                    <a:pt x="37099" y="11867"/>
                    <a:pt x="37121" y="11881"/>
                  </a:cubicBezTo>
                  <a:cubicBezTo>
                    <a:pt x="37157" y="11905"/>
                    <a:pt x="37189" y="11930"/>
                    <a:pt x="37223" y="11953"/>
                  </a:cubicBezTo>
                  <a:cubicBezTo>
                    <a:pt x="37243" y="11968"/>
                    <a:pt x="37266" y="11983"/>
                    <a:pt x="37285" y="11997"/>
                  </a:cubicBezTo>
                  <a:cubicBezTo>
                    <a:pt x="37319" y="12021"/>
                    <a:pt x="37351" y="12044"/>
                    <a:pt x="37386" y="12071"/>
                  </a:cubicBezTo>
                  <a:cubicBezTo>
                    <a:pt x="37407" y="12086"/>
                    <a:pt x="37427" y="12100"/>
                    <a:pt x="37449" y="12117"/>
                  </a:cubicBezTo>
                  <a:cubicBezTo>
                    <a:pt x="37482" y="12140"/>
                    <a:pt x="37516" y="12167"/>
                    <a:pt x="37548" y="12190"/>
                  </a:cubicBezTo>
                  <a:cubicBezTo>
                    <a:pt x="37569" y="12205"/>
                    <a:pt x="37588" y="12221"/>
                    <a:pt x="37608" y="12236"/>
                  </a:cubicBezTo>
                  <a:cubicBezTo>
                    <a:pt x="37642" y="12262"/>
                    <a:pt x="37673" y="12286"/>
                    <a:pt x="37707" y="12312"/>
                  </a:cubicBezTo>
                  <a:cubicBezTo>
                    <a:pt x="37726" y="12327"/>
                    <a:pt x="37745" y="12343"/>
                    <a:pt x="37766" y="12358"/>
                  </a:cubicBezTo>
                  <a:cubicBezTo>
                    <a:pt x="37797" y="12383"/>
                    <a:pt x="37829" y="12409"/>
                    <a:pt x="37860" y="12434"/>
                  </a:cubicBezTo>
                  <a:cubicBezTo>
                    <a:pt x="37879" y="12449"/>
                    <a:pt x="37900" y="12467"/>
                    <a:pt x="37917" y="12481"/>
                  </a:cubicBezTo>
                  <a:cubicBezTo>
                    <a:pt x="37929" y="12490"/>
                    <a:pt x="37942" y="12500"/>
                    <a:pt x="37952" y="12511"/>
                  </a:cubicBezTo>
                  <a:cubicBezTo>
                    <a:pt x="37655" y="13124"/>
                    <a:pt x="37239" y="13787"/>
                    <a:pt x="36710" y="14498"/>
                  </a:cubicBezTo>
                  <a:cubicBezTo>
                    <a:pt x="35386" y="12646"/>
                    <a:pt x="33756" y="10952"/>
                    <a:pt x="31847" y="9438"/>
                  </a:cubicBezTo>
                  <a:close/>
                  <a:moveTo>
                    <a:pt x="21230" y="8432"/>
                  </a:moveTo>
                  <a:cubicBezTo>
                    <a:pt x="21436" y="9916"/>
                    <a:pt x="22038" y="11453"/>
                    <a:pt x="22973" y="12920"/>
                  </a:cubicBezTo>
                  <a:cubicBezTo>
                    <a:pt x="21786" y="13549"/>
                    <a:pt x="20587" y="14229"/>
                    <a:pt x="19402" y="14947"/>
                  </a:cubicBezTo>
                  <a:cubicBezTo>
                    <a:pt x="17513" y="13739"/>
                    <a:pt x="15526" y="12815"/>
                    <a:pt x="13526" y="12234"/>
                  </a:cubicBezTo>
                  <a:cubicBezTo>
                    <a:pt x="13954" y="11286"/>
                    <a:pt x="14414" y="10371"/>
                    <a:pt x="14904" y="9493"/>
                  </a:cubicBezTo>
                  <a:cubicBezTo>
                    <a:pt x="14916" y="9490"/>
                    <a:pt x="14926" y="9488"/>
                    <a:pt x="14938" y="9484"/>
                  </a:cubicBezTo>
                  <a:cubicBezTo>
                    <a:pt x="14961" y="9475"/>
                    <a:pt x="14986" y="9468"/>
                    <a:pt x="15013" y="9460"/>
                  </a:cubicBezTo>
                  <a:cubicBezTo>
                    <a:pt x="15117" y="9432"/>
                    <a:pt x="15222" y="9404"/>
                    <a:pt x="15327" y="9379"/>
                  </a:cubicBezTo>
                  <a:cubicBezTo>
                    <a:pt x="15335" y="9378"/>
                    <a:pt x="15342" y="9375"/>
                    <a:pt x="15351" y="9373"/>
                  </a:cubicBezTo>
                  <a:cubicBezTo>
                    <a:pt x="15450" y="9350"/>
                    <a:pt x="15548" y="9323"/>
                    <a:pt x="15647" y="9301"/>
                  </a:cubicBezTo>
                  <a:cubicBezTo>
                    <a:pt x="15673" y="9297"/>
                    <a:pt x="15698" y="9290"/>
                    <a:pt x="15725" y="9284"/>
                  </a:cubicBezTo>
                  <a:cubicBezTo>
                    <a:pt x="15830" y="9257"/>
                    <a:pt x="15935" y="9234"/>
                    <a:pt x="16042" y="9209"/>
                  </a:cubicBezTo>
                  <a:cubicBezTo>
                    <a:pt x="16045" y="9209"/>
                    <a:pt x="16050" y="9206"/>
                    <a:pt x="16053" y="9206"/>
                  </a:cubicBezTo>
                  <a:cubicBezTo>
                    <a:pt x="16156" y="9182"/>
                    <a:pt x="16259" y="9160"/>
                    <a:pt x="16364" y="9137"/>
                  </a:cubicBezTo>
                  <a:cubicBezTo>
                    <a:pt x="16389" y="9131"/>
                    <a:pt x="16416" y="9125"/>
                    <a:pt x="16442" y="9120"/>
                  </a:cubicBezTo>
                  <a:cubicBezTo>
                    <a:pt x="16656" y="9073"/>
                    <a:pt x="16872" y="9029"/>
                    <a:pt x="17087" y="8988"/>
                  </a:cubicBezTo>
                  <a:cubicBezTo>
                    <a:pt x="17112" y="8982"/>
                    <a:pt x="17138" y="8976"/>
                    <a:pt x="17163" y="8973"/>
                  </a:cubicBezTo>
                  <a:cubicBezTo>
                    <a:pt x="17270" y="8953"/>
                    <a:pt x="17375" y="8932"/>
                    <a:pt x="17482" y="8912"/>
                  </a:cubicBezTo>
                  <a:cubicBezTo>
                    <a:pt x="17484" y="8912"/>
                    <a:pt x="17485" y="8912"/>
                    <a:pt x="17487" y="8910"/>
                  </a:cubicBezTo>
                  <a:cubicBezTo>
                    <a:pt x="17596" y="8889"/>
                    <a:pt x="17704" y="8872"/>
                    <a:pt x="17813" y="8851"/>
                  </a:cubicBezTo>
                  <a:cubicBezTo>
                    <a:pt x="17838" y="8848"/>
                    <a:pt x="17865" y="8842"/>
                    <a:pt x="17890" y="8838"/>
                  </a:cubicBezTo>
                  <a:cubicBezTo>
                    <a:pt x="17993" y="8820"/>
                    <a:pt x="18096" y="8804"/>
                    <a:pt x="18200" y="8786"/>
                  </a:cubicBezTo>
                  <a:cubicBezTo>
                    <a:pt x="18206" y="8786"/>
                    <a:pt x="18212" y="8785"/>
                    <a:pt x="18218" y="8784"/>
                  </a:cubicBezTo>
                  <a:cubicBezTo>
                    <a:pt x="18325" y="8764"/>
                    <a:pt x="18435" y="8748"/>
                    <a:pt x="18544" y="8732"/>
                  </a:cubicBezTo>
                  <a:cubicBezTo>
                    <a:pt x="18571" y="8728"/>
                    <a:pt x="18596" y="8725"/>
                    <a:pt x="18619" y="8720"/>
                  </a:cubicBezTo>
                  <a:lnTo>
                    <a:pt x="18924" y="8676"/>
                  </a:lnTo>
                  <a:cubicBezTo>
                    <a:pt x="18933" y="8675"/>
                    <a:pt x="18941" y="8675"/>
                    <a:pt x="18949" y="8673"/>
                  </a:cubicBezTo>
                  <a:cubicBezTo>
                    <a:pt x="19058" y="8659"/>
                    <a:pt x="19168" y="8644"/>
                    <a:pt x="19278" y="8629"/>
                  </a:cubicBezTo>
                  <a:cubicBezTo>
                    <a:pt x="19303" y="8625"/>
                    <a:pt x="19328" y="8622"/>
                    <a:pt x="19353" y="8620"/>
                  </a:cubicBezTo>
                  <a:cubicBezTo>
                    <a:pt x="19453" y="8607"/>
                    <a:pt x="19553" y="8594"/>
                    <a:pt x="19653" y="8584"/>
                  </a:cubicBezTo>
                  <a:cubicBezTo>
                    <a:pt x="19664" y="8581"/>
                    <a:pt x="19675" y="8579"/>
                    <a:pt x="19686" y="8579"/>
                  </a:cubicBezTo>
                  <a:cubicBezTo>
                    <a:pt x="19796" y="8566"/>
                    <a:pt x="19906" y="8554"/>
                    <a:pt x="20015" y="8542"/>
                  </a:cubicBezTo>
                  <a:cubicBezTo>
                    <a:pt x="20039" y="8541"/>
                    <a:pt x="20064" y="8536"/>
                    <a:pt x="20087" y="8535"/>
                  </a:cubicBezTo>
                  <a:cubicBezTo>
                    <a:pt x="20186" y="8525"/>
                    <a:pt x="20286" y="8514"/>
                    <a:pt x="20384" y="8504"/>
                  </a:cubicBezTo>
                  <a:cubicBezTo>
                    <a:pt x="20398" y="8503"/>
                    <a:pt x="20411" y="8503"/>
                    <a:pt x="20425" y="8500"/>
                  </a:cubicBezTo>
                  <a:cubicBezTo>
                    <a:pt x="20536" y="8489"/>
                    <a:pt x="20646" y="8481"/>
                    <a:pt x="20756" y="8469"/>
                  </a:cubicBezTo>
                  <a:cubicBezTo>
                    <a:pt x="20780" y="8467"/>
                    <a:pt x="20804" y="8466"/>
                    <a:pt x="20826" y="8463"/>
                  </a:cubicBezTo>
                  <a:cubicBezTo>
                    <a:pt x="20924" y="8454"/>
                    <a:pt x="21021" y="8447"/>
                    <a:pt x="21120" y="8439"/>
                  </a:cubicBezTo>
                  <a:cubicBezTo>
                    <a:pt x="21134" y="8438"/>
                    <a:pt x="21152" y="8438"/>
                    <a:pt x="21167" y="8436"/>
                  </a:cubicBezTo>
                  <a:cubicBezTo>
                    <a:pt x="21189" y="8433"/>
                    <a:pt x="21208" y="8432"/>
                    <a:pt x="21230" y="8432"/>
                  </a:cubicBezTo>
                  <a:close/>
                  <a:moveTo>
                    <a:pt x="11338" y="11883"/>
                  </a:moveTo>
                  <a:lnTo>
                    <a:pt x="11338" y="11883"/>
                  </a:lnTo>
                  <a:cubicBezTo>
                    <a:pt x="12003" y="11986"/>
                    <a:pt x="12681" y="12134"/>
                    <a:pt x="13374" y="12330"/>
                  </a:cubicBezTo>
                  <a:cubicBezTo>
                    <a:pt x="13367" y="12345"/>
                    <a:pt x="13359" y="12359"/>
                    <a:pt x="13354" y="12374"/>
                  </a:cubicBezTo>
                  <a:cubicBezTo>
                    <a:pt x="13346" y="12393"/>
                    <a:pt x="13337" y="12409"/>
                    <a:pt x="13330" y="12427"/>
                  </a:cubicBezTo>
                  <a:cubicBezTo>
                    <a:pt x="13305" y="12483"/>
                    <a:pt x="13280" y="12540"/>
                    <a:pt x="13256" y="12596"/>
                  </a:cubicBezTo>
                  <a:cubicBezTo>
                    <a:pt x="13249" y="12612"/>
                    <a:pt x="13242" y="12631"/>
                    <a:pt x="13234" y="12648"/>
                  </a:cubicBezTo>
                  <a:cubicBezTo>
                    <a:pt x="13211" y="12705"/>
                    <a:pt x="13184" y="12762"/>
                    <a:pt x="13161" y="12820"/>
                  </a:cubicBezTo>
                  <a:cubicBezTo>
                    <a:pt x="13153" y="12836"/>
                    <a:pt x="13146" y="12853"/>
                    <a:pt x="13139" y="12871"/>
                  </a:cubicBezTo>
                  <a:cubicBezTo>
                    <a:pt x="13115" y="12927"/>
                    <a:pt x="13089" y="12984"/>
                    <a:pt x="13065" y="13042"/>
                  </a:cubicBezTo>
                  <a:cubicBezTo>
                    <a:pt x="13058" y="13058"/>
                    <a:pt x="13051" y="13077"/>
                    <a:pt x="13043" y="13093"/>
                  </a:cubicBezTo>
                  <a:cubicBezTo>
                    <a:pt x="13020" y="13151"/>
                    <a:pt x="12995" y="13206"/>
                    <a:pt x="12971" y="13265"/>
                  </a:cubicBezTo>
                  <a:cubicBezTo>
                    <a:pt x="12964" y="13284"/>
                    <a:pt x="12956" y="13302"/>
                    <a:pt x="12949" y="13320"/>
                  </a:cubicBezTo>
                  <a:lnTo>
                    <a:pt x="12878" y="13490"/>
                  </a:lnTo>
                  <a:lnTo>
                    <a:pt x="12856" y="13545"/>
                  </a:lnTo>
                  <a:cubicBezTo>
                    <a:pt x="12831" y="13602"/>
                    <a:pt x="12809" y="13659"/>
                    <a:pt x="12786" y="13717"/>
                  </a:cubicBezTo>
                  <a:lnTo>
                    <a:pt x="12764" y="13771"/>
                  </a:lnTo>
                  <a:cubicBezTo>
                    <a:pt x="12742" y="13829"/>
                    <a:pt x="12718" y="13886"/>
                    <a:pt x="12696" y="13942"/>
                  </a:cubicBezTo>
                  <a:lnTo>
                    <a:pt x="12674" y="13998"/>
                  </a:lnTo>
                  <a:cubicBezTo>
                    <a:pt x="12652" y="14055"/>
                    <a:pt x="12628" y="14111"/>
                    <a:pt x="12606" y="14170"/>
                  </a:cubicBezTo>
                  <a:lnTo>
                    <a:pt x="12584" y="14226"/>
                  </a:lnTo>
                  <a:cubicBezTo>
                    <a:pt x="12562" y="14283"/>
                    <a:pt x="12540" y="14342"/>
                    <a:pt x="12518" y="14398"/>
                  </a:cubicBezTo>
                  <a:cubicBezTo>
                    <a:pt x="12511" y="14417"/>
                    <a:pt x="12503" y="14438"/>
                    <a:pt x="12496" y="14455"/>
                  </a:cubicBezTo>
                  <a:cubicBezTo>
                    <a:pt x="12474" y="14513"/>
                    <a:pt x="12452" y="14570"/>
                    <a:pt x="12430" y="14627"/>
                  </a:cubicBezTo>
                  <a:cubicBezTo>
                    <a:pt x="12422" y="14648"/>
                    <a:pt x="12415" y="14667"/>
                    <a:pt x="12408" y="14686"/>
                  </a:cubicBezTo>
                  <a:cubicBezTo>
                    <a:pt x="12386" y="14744"/>
                    <a:pt x="12365" y="14801"/>
                    <a:pt x="12343" y="14860"/>
                  </a:cubicBezTo>
                  <a:cubicBezTo>
                    <a:pt x="12336" y="14880"/>
                    <a:pt x="12328" y="14899"/>
                    <a:pt x="12321" y="14919"/>
                  </a:cubicBezTo>
                  <a:cubicBezTo>
                    <a:pt x="12315" y="14932"/>
                    <a:pt x="12312" y="14944"/>
                    <a:pt x="12306" y="14958"/>
                  </a:cubicBezTo>
                  <a:cubicBezTo>
                    <a:pt x="11880" y="13927"/>
                    <a:pt x="11556" y="12899"/>
                    <a:pt x="11338" y="11883"/>
                  </a:cubicBezTo>
                  <a:close/>
                  <a:moveTo>
                    <a:pt x="4256" y="8495"/>
                  </a:moveTo>
                  <a:lnTo>
                    <a:pt x="4256" y="8495"/>
                  </a:lnTo>
                  <a:cubicBezTo>
                    <a:pt x="4255" y="8496"/>
                    <a:pt x="4255" y="8498"/>
                    <a:pt x="4255" y="8498"/>
                  </a:cubicBezTo>
                  <a:cubicBezTo>
                    <a:pt x="4253" y="8503"/>
                    <a:pt x="4252" y="8507"/>
                    <a:pt x="4247" y="8511"/>
                  </a:cubicBezTo>
                  <a:cubicBezTo>
                    <a:pt x="4225" y="8554"/>
                    <a:pt x="4203" y="8595"/>
                    <a:pt x="4181" y="8639"/>
                  </a:cubicBezTo>
                  <a:cubicBezTo>
                    <a:pt x="4180" y="8644"/>
                    <a:pt x="4178" y="8650"/>
                    <a:pt x="4175" y="8653"/>
                  </a:cubicBezTo>
                  <a:cubicBezTo>
                    <a:pt x="4153" y="8697"/>
                    <a:pt x="4131" y="8739"/>
                    <a:pt x="4112" y="8784"/>
                  </a:cubicBezTo>
                  <a:cubicBezTo>
                    <a:pt x="4109" y="8786"/>
                    <a:pt x="4108" y="8791"/>
                    <a:pt x="4106" y="8797"/>
                  </a:cubicBezTo>
                  <a:cubicBezTo>
                    <a:pt x="4084" y="8839"/>
                    <a:pt x="4063" y="8885"/>
                    <a:pt x="4043" y="8928"/>
                  </a:cubicBezTo>
                  <a:cubicBezTo>
                    <a:pt x="4041" y="8931"/>
                    <a:pt x="4041" y="8934"/>
                    <a:pt x="4040" y="8935"/>
                  </a:cubicBezTo>
                  <a:cubicBezTo>
                    <a:pt x="4018" y="8982"/>
                    <a:pt x="3997" y="9028"/>
                    <a:pt x="3975" y="9075"/>
                  </a:cubicBezTo>
                  <a:cubicBezTo>
                    <a:pt x="3974" y="9078"/>
                    <a:pt x="3974" y="9081"/>
                    <a:pt x="3972" y="9082"/>
                  </a:cubicBezTo>
                  <a:cubicBezTo>
                    <a:pt x="3952" y="9129"/>
                    <a:pt x="3931" y="9175"/>
                    <a:pt x="3911" y="9222"/>
                  </a:cubicBezTo>
                  <a:cubicBezTo>
                    <a:pt x="3909" y="9226"/>
                    <a:pt x="3909" y="9228"/>
                    <a:pt x="3908" y="9232"/>
                  </a:cubicBezTo>
                  <a:cubicBezTo>
                    <a:pt x="3887" y="9278"/>
                    <a:pt x="3869" y="9326"/>
                    <a:pt x="3849" y="9372"/>
                  </a:cubicBezTo>
                  <a:cubicBezTo>
                    <a:pt x="3847" y="9375"/>
                    <a:pt x="3847" y="9378"/>
                    <a:pt x="3844" y="9381"/>
                  </a:cubicBezTo>
                  <a:cubicBezTo>
                    <a:pt x="3827" y="9429"/>
                    <a:pt x="3806" y="9475"/>
                    <a:pt x="3788" y="9522"/>
                  </a:cubicBezTo>
                  <a:cubicBezTo>
                    <a:pt x="3785" y="9526"/>
                    <a:pt x="3785" y="9528"/>
                    <a:pt x="3784" y="9532"/>
                  </a:cubicBezTo>
                  <a:cubicBezTo>
                    <a:pt x="3766" y="9579"/>
                    <a:pt x="3747" y="9626"/>
                    <a:pt x="3731" y="9675"/>
                  </a:cubicBezTo>
                  <a:cubicBezTo>
                    <a:pt x="3730" y="9679"/>
                    <a:pt x="3730" y="9682"/>
                    <a:pt x="3727" y="9687"/>
                  </a:cubicBezTo>
                  <a:cubicBezTo>
                    <a:pt x="3709" y="9734"/>
                    <a:pt x="3693" y="9782"/>
                    <a:pt x="3675" y="9829"/>
                  </a:cubicBezTo>
                  <a:cubicBezTo>
                    <a:pt x="3674" y="9834"/>
                    <a:pt x="3674" y="9837"/>
                    <a:pt x="3672" y="9841"/>
                  </a:cubicBezTo>
                  <a:cubicBezTo>
                    <a:pt x="3656" y="9888"/>
                    <a:pt x="3638" y="9937"/>
                    <a:pt x="3622" y="9985"/>
                  </a:cubicBezTo>
                  <a:cubicBezTo>
                    <a:pt x="3621" y="9990"/>
                    <a:pt x="3621" y="9993"/>
                    <a:pt x="3619" y="9996"/>
                  </a:cubicBezTo>
                  <a:cubicBezTo>
                    <a:pt x="3602" y="10043"/>
                    <a:pt x="3587" y="10093"/>
                    <a:pt x="3571" y="10143"/>
                  </a:cubicBezTo>
                  <a:cubicBezTo>
                    <a:pt x="3569" y="10146"/>
                    <a:pt x="3569" y="10150"/>
                    <a:pt x="3568" y="10153"/>
                  </a:cubicBezTo>
                  <a:cubicBezTo>
                    <a:pt x="3553" y="10201"/>
                    <a:pt x="3538" y="10250"/>
                    <a:pt x="3524" y="10300"/>
                  </a:cubicBezTo>
                  <a:cubicBezTo>
                    <a:pt x="3521" y="10304"/>
                    <a:pt x="3521" y="10309"/>
                    <a:pt x="3519" y="10313"/>
                  </a:cubicBezTo>
                  <a:cubicBezTo>
                    <a:pt x="3505" y="10360"/>
                    <a:pt x="3490" y="10410"/>
                    <a:pt x="3477" y="10459"/>
                  </a:cubicBezTo>
                  <a:cubicBezTo>
                    <a:pt x="3475" y="10462"/>
                    <a:pt x="3475" y="10466"/>
                    <a:pt x="3474" y="10471"/>
                  </a:cubicBezTo>
                  <a:cubicBezTo>
                    <a:pt x="3459" y="10521"/>
                    <a:pt x="3446" y="10571"/>
                    <a:pt x="3432" y="10621"/>
                  </a:cubicBezTo>
                  <a:cubicBezTo>
                    <a:pt x="3431" y="10625"/>
                    <a:pt x="3431" y="10631"/>
                    <a:pt x="3430" y="10635"/>
                  </a:cubicBezTo>
                  <a:cubicBezTo>
                    <a:pt x="3416" y="10684"/>
                    <a:pt x="3403" y="10732"/>
                    <a:pt x="3391" y="10782"/>
                  </a:cubicBezTo>
                  <a:cubicBezTo>
                    <a:pt x="3388" y="10787"/>
                    <a:pt x="3388" y="10793"/>
                    <a:pt x="3387" y="10799"/>
                  </a:cubicBezTo>
                  <a:cubicBezTo>
                    <a:pt x="3374" y="10846"/>
                    <a:pt x="3363" y="10896"/>
                    <a:pt x="3352" y="10946"/>
                  </a:cubicBezTo>
                  <a:cubicBezTo>
                    <a:pt x="3350" y="10953"/>
                    <a:pt x="3349" y="10959"/>
                    <a:pt x="3349" y="10966"/>
                  </a:cubicBezTo>
                  <a:cubicBezTo>
                    <a:pt x="3337" y="11013"/>
                    <a:pt x="3327" y="11062"/>
                    <a:pt x="3315" y="11110"/>
                  </a:cubicBezTo>
                  <a:cubicBezTo>
                    <a:pt x="3313" y="11118"/>
                    <a:pt x="3312" y="11125"/>
                    <a:pt x="3312" y="11131"/>
                  </a:cubicBezTo>
                  <a:cubicBezTo>
                    <a:pt x="3300" y="11180"/>
                    <a:pt x="3291" y="11227"/>
                    <a:pt x="3282" y="11277"/>
                  </a:cubicBezTo>
                  <a:cubicBezTo>
                    <a:pt x="3281" y="11284"/>
                    <a:pt x="3278" y="11293"/>
                    <a:pt x="3278" y="11300"/>
                  </a:cubicBezTo>
                  <a:lnTo>
                    <a:pt x="3252" y="11444"/>
                  </a:lnTo>
                  <a:cubicBezTo>
                    <a:pt x="3249" y="11453"/>
                    <a:pt x="3247" y="11461"/>
                    <a:pt x="3246" y="11469"/>
                  </a:cubicBezTo>
                  <a:cubicBezTo>
                    <a:pt x="3237" y="11518"/>
                    <a:pt x="3229" y="11565"/>
                    <a:pt x="3219" y="11614"/>
                  </a:cubicBezTo>
                  <a:cubicBezTo>
                    <a:pt x="3218" y="11622"/>
                    <a:pt x="3216" y="11631"/>
                    <a:pt x="3216" y="11640"/>
                  </a:cubicBezTo>
                  <a:cubicBezTo>
                    <a:pt x="3209" y="11689"/>
                    <a:pt x="3200" y="11734"/>
                    <a:pt x="3193" y="11783"/>
                  </a:cubicBezTo>
                  <a:cubicBezTo>
                    <a:pt x="3190" y="11791"/>
                    <a:pt x="3188" y="11802"/>
                    <a:pt x="3188" y="11812"/>
                  </a:cubicBezTo>
                  <a:cubicBezTo>
                    <a:pt x="3181" y="11858"/>
                    <a:pt x="3174" y="11905"/>
                    <a:pt x="3168" y="11953"/>
                  </a:cubicBezTo>
                  <a:cubicBezTo>
                    <a:pt x="3166" y="11964"/>
                    <a:pt x="3165" y="11975"/>
                    <a:pt x="3165" y="11986"/>
                  </a:cubicBezTo>
                  <a:cubicBezTo>
                    <a:pt x="3159" y="12033"/>
                    <a:pt x="3152" y="12080"/>
                    <a:pt x="3146" y="12125"/>
                  </a:cubicBezTo>
                  <a:cubicBezTo>
                    <a:pt x="3144" y="12139"/>
                    <a:pt x="3143" y="12150"/>
                    <a:pt x="3143" y="12162"/>
                  </a:cubicBezTo>
                  <a:lnTo>
                    <a:pt x="3127" y="12300"/>
                  </a:lnTo>
                  <a:cubicBezTo>
                    <a:pt x="3124" y="12314"/>
                    <a:pt x="3124" y="12327"/>
                    <a:pt x="3122" y="12339"/>
                  </a:cubicBezTo>
                  <a:cubicBezTo>
                    <a:pt x="3116" y="12386"/>
                    <a:pt x="3113" y="12430"/>
                    <a:pt x="3107" y="12475"/>
                  </a:cubicBezTo>
                  <a:cubicBezTo>
                    <a:pt x="3106" y="12490"/>
                    <a:pt x="3106" y="12503"/>
                    <a:pt x="3104" y="12518"/>
                  </a:cubicBezTo>
                  <a:cubicBezTo>
                    <a:pt x="3100" y="12562"/>
                    <a:pt x="3094" y="12608"/>
                    <a:pt x="3091" y="12652"/>
                  </a:cubicBezTo>
                  <a:cubicBezTo>
                    <a:pt x="3090" y="12667"/>
                    <a:pt x="3090" y="12681"/>
                    <a:pt x="3087" y="12698"/>
                  </a:cubicBezTo>
                  <a:lnTo>
                    <a:pt x="3077" y="12830"/>
                  </a:lnTo>
                  <a:cubicBezTo>
                    <a:pt x="3075" y="12846"/>
                    <a:pt x="3075" y="12864"/>
                    <a:pt x="3072" y="12880"/>
                  </a:cubicBezTo>
                  <a:cubicBezTo>
                    <a:pt x="3069" y="12923"/>
                    <a:pt x="3068" y="12967"/>
                    <a:pt x="3065" y="13008"/>
                  </a:cubicBezTo>
                  <a:cubicBezTo>
                    <a:pt x="3063" y="13026"/>
                    <a:pt x="3063" y="13043"/>
                    <a:pt x="3063" y="13059"/>
                  </a:cubicBezTo>
                  <a:lnTo>
                    <a:pt x="3057" y="13187"/>
                  </a:lnTo>
                  <a:cubicBezTo>
                    <a:pt x="3057" y="13205"/>
                    <a:pt x="3056" y="13226"/>
                    <a:pt x="3056" y="13243"/>
                  </a:cubicBezTo>
                  <a:cubicBezTo>
                    <a:pt x="3054" y="13284"/>
                    <a:pt x="3053" y="13327"/>
                    <a:pt x="3053" y="13367"/>
                  </a:cubicBezTo>
                  <a:cubicBezTo>
                    <a:pt x="3053" y="13387"/>
                    <a:pt x="3050" y="13408"/>
                    <a:pt x="3050" y="13427"/>
                  </a:cubicBezTo>
                  <a:cubicBezTo>
                    <a:pt x="3049" y="13468"/>
                    <a:pt x="3049" y="13508"/>
                    <a:pt x="3047" y="13549"/>
                  </a:cubicBezTo>
                  <a:lnTo>
                    <a:pt x="3047" y="13562"/>
                  </a:lnTo>
                  <a:cubicBezTo>
                    <a:pt x="2975" y="13618"/>
                    <a:pt x="2906" y="13677"/>
                    <a:pt x="2835" y="13739"/>
                  </a:cubicBezTo>
                  <a:cubicBezTo>
                    <a:pt x="2254" y="14240"/>
                    <a:pt x="1760" y="14820"/>
                    <a:pt x="1356" y="15464"/>
                  </a:cubicBezTo>
                  <a:cubicBezTo>
                    <a:pt x="1436" y="14468"/>
                    <a:pt x="1629" y="13504"/>
                    <a:pt x="1931" y="12581"/>
                  </a:cubicBezTo>
                  <a:cubicBezTo>
                    <a:pt x="2098" y="12052"/>
                    <a:pt x="2304" y="11547"/>
                    <a:pt x="2543" y="11058"/>
                  </a:cubicBezTo>
                  <a:cubicBezTo>
                    <a:pt x="2756" y="10665"/>
                    <a:pt x="3010" y="10210"/>
                    <a:pt x="3272" y="9784"/>
                  </a:cubicBezTo>
                  <a:cubicBezTo>
                    <a:pt x="3568" y="9335"/>
                    <a:pt x="3895" y="8905"/>
                    <a:pt x="4256" y="8495"/>
                  </a:cubicBezTo>
                  <a:close/>
                  <a:moveTo>
                    <a:pt x="5980" y="12144"/>
                  </a:moveTo>
                  <a:lnTo>
                    <a:pt x="5980" y="12144"/>
                  </a:lnTo>
                  <a:cubicBezTo>
                    <a:pt x="5884" y="12609"/>
                    <a:pt x="5801" y="13084"/>
                    <a:pt x="5733" y="13562"/>
                  </a:cubicBezTo>
                  <a:cubicBezTo>
                    <a:pt x="5708" y="13580"/>
                    <a:pt x="5681" y="13601"/>
                    <a:pt x="5656" y="13618"/>
                  </a:cubicBezTo>
                  <a:cubicBezTo>
                    <a:pt x="5639" y="13632"/>
                    <a:pt x="5621" y="13645"/>
                    <a:pt x="5605" y="13658"/>
                  </a:cubicBezTo>
                  <a:cubicBezTo>
                    <a:pt x="5564" y="13687"/>
                    <a:pt x="5526" y="13717"/>
                    <a:pt x="5484" y="13746"/>
                  </a:cubicBezTo>
                  <a:cubicBezTo>
                    <a:pt x="5467" y="13758"/>
                    <a:pt x="5448" y="13773"/>
                    <a:pt x="5430" y="13786"/>
                  </a:cubicBezTo>
                  <a:lnTo>
                    <a:pt x="5314" y="13874"/>
                  </a:lnTo>
                  <a:cubicBezTo>
                    <a:pt x="5296" y="13889"/>
                    <a:pt x="5277" y="13904"/>
                    <a:pt x="5256" y="13918"/>
                  </a:cubicBezTo>
                  <a:cubicBezTo>
                    <a:pt x="5220" y="13948"/>
                    <a:pt x="5183" y="13976"/>
                    <a:pt x="5145" y="14005"/>
                  </a:cubicBezTo>
                  <a:cubicBezTo>
                    <a:pt x="5124" y="14020"/>
                    <a:pt x="5106" y="14036"/>
                    <a:pt x="5086" y="14051"/>
                  </a:cubicBezTo>
                  <a:cubicBezTo>
                    <a:pt x="5050" y="14079"/>
                    <a:pt x="5014" y="14108"/>
                    <a:pt x="4980" y="14136"/>
                  </a:cubicBezTo>
                  <a:lnTo>
                    <a:pt x="4918" y="14185"/>
                  </a:lnTo>
                  <a:cubicBezTo>
                    <a:pt x="4884" y="14213"/>
                    <a:pt x="4850" y="14240"/>
                    <a:pt x="4815" y="14268"/>
                  </a:cubicBezTo>
                  <a:cubicBezTo>
                    <a:pt x="4794" y="14285"/>
                    <a:pt x="4774" y="14302"/>
                    <a:pt x="4753" y="14320"/>
                  </a:cubicBezTo>
                  <a:lnTo>
                    <a:pt x="4653" y="14402"/>
                  </a:lnTo>
                  <a:cubicBezTo>
                    <a:pt x="4631" y="14420"/>
                    <a:pt x="4612" y="14439"/>
                    <a:pt x="4590" y="14455"/>
                  </a:cubicBezTo>
                  <a:cubicBezTo>
                    <a:pt x="4558" y="14483"/>
                    <a:pt x="4525" y="14508"/>
                    <a:pt x="4494" y="14536"/>
                  </a:cubicBezTo>
                  <a:cubicBezTo>
                    <a:pt x="4472" y="14555"/>
                    <a:pt x="4450" y="14574"/>
                    <a:pt x="4428" y="14593"/>
                  </a:cubicBezTo>
                  <a:cubicBezTo>
                    <a:pt x="4396" y="14619"/>
                    <a:pt x="4366" y="14646"/>
                    <a:pt x="4336" y="14673"/>
                  </a:cubicBezTo>
                  <a:cubicBezTo>
                    <a:pt x="4314" y="14692"/>
                    <a:pt x="4291" y="14711"/>
                    <a:pt x="4268" y="14732"/>
                  </a:cubicBezTo>
                  <a:cubicBezTo>
                    <a:pt x="4239" y="14757"/>
                    <a:pt x="4209" y="14783"/>
                    <a:pt x="4180" y="14810"/>
                  </a:cubicBezTo>
                  <a:cubicBezTo>
                    <a:pt x="4158" y="14830"/>
                    <a:pt x="4134" y="14851"/>
                    <a:pt x="4112" y="14873"/>
                  </a:cubicBezTo>
                  <a:cubicBezTo>
                    <a:pt x="4084" y="14898"/>
                    <a:pt x="4055" y="14924"/>
                    <a:pt x="4027" y="14949"/>
                  </a:cubicBezTo>
                  <a:cubicBezTo>
                    <a:pt x="4003" y="14972"/>
                    <a:pt x="3981" y="14992"/>
                    <a:pt x="3958" y="15014"/>
                  </a:cubicBezTo>
                  <a:cubicBezTo>
                    <a:pt x="3930" y="15041"/>
                    <a:pt x="3902" y="15066"/>
                    <a:pt x="3877" y="15089"/>
                  </a:cubicBezTo>
                  <a:cubicBezTo>
                    <a:pt x="3852" y="15111"/>
                    <a:pt x="3828" y="15133"/>
                    <a:pt x="3806" y="15155"/>
                  </a:cubicBezTo>
                  <a:cubicBezTo>
                    <a:pt x="3781" y="15182"/>
                    <a:pt x="3755" y="15205"/>
                    <a:pt x="3730" y="15232"/>
                  </a:cubicBezTo>
                  <a:cubicBezTo>
                    <a:pt x="3705" y="15255"/>
                    <a:pt x="3681" y="15277"/>
                    <a:pt x="3658" y="15301"/>
                  </a:cubicBezTo>
                  <a:cubicBezTo>
                    <a:pt x="3631" y="15325"/>
                    <a:pt x="3608" y="15351"/>
                    <a:pt x="3582" y="15375"/>
                  </a:cubicBezTo>
                  <a:lnTo>
                    <a:pt x="3510" y="15447"/>
                  </a:lnTo>
                  <a:lnTo>
                    <a:pt x="3438" y="15519"/>
                  </a:lnTo>
                  <a:cubicBezTo>
                    <a:pt x="3415" y="15542"/>
                    <a:pt x="3391" y="15567"/>
                    <a:pt x="3365" y="15592"/>
                  </a:cubicBezTo>
                  <a:cubicBezTo>
                    <a:pt x="3341" y="15616"/>
                    <a:pt x="3319" y="15639"/>
                    <a:pt x="3296" y="15663"/>
                  </a:cubicBezTo>
                  <a:cubicBezTo>
                    <a:pt x="3284" y="15676"/>
                    <a:pt x="3271" y="15688"/>
                    <a:pt x="3259" y="15700"/>
                  </a:cubicBezTo>
                  <a:lnTo>
                    <a:pt x="3253" y="15655"/>
                  </a:lnTo>
                  <a:cubicBezTo>
                    <a:pt x="3249" y="15625"/>
                    <a:pt x="3246" y="15592"/>
                    <a:pt x="3241" y="15560"/>
                  </a:cubicBezTo>
                  <a:cubicBezTo>
                    <a:pt x="3238" y="15527"/>
                    <a:pt x="3234" y="15497"/>
                    <a:pt x="3231" y="15464"/>
                  </a:cubicBezTo>
                  <a:lnTo>
                    <a:pt x="3219" y="15372"/>
                  </a:lnTo>
                  <a:cubicBezTo>
                    <a:pt x="3216" y="15338"/>
                    <a:pt x="3212" y="15307"/>
                    <a:pt x="3210" y="15273"/>
                  </a:cubicBezTo>
                  <a:cubicBezTo>
                    <a:pt x="3207" y="15242"/>
                    <a:pt x="3204" y="15211"/>
                    <a:pt x="3202" y="15182"/>
                  </a:cubicBezTo>
                  <a:cubicBezTo>
                    <a:pt x="3197" y="15148"/>
                    <a:pt x="3196" y="15117"/>
                    <a:pt x="3193" y="15085"/>
                  </a:cubicBezTo>
                  <a:cubicBezTo>
                    <a:pt x="3194" y="15055"/>
                    <a:pt x="3190" y="15026"/>
                    <a:pt x="3188" y="14994"/>
                  </a:cubicBezTo>
                  <a:cubicBezTo>
                    <a:pt x="3187" y="14961"/>
                    <a:pt x="3182" y="14927"/>
                    <a:pt x="3181" y="14896"/>
                  </a:cubicBezTo>
                  <a:cubicBezTo>
                    <a:pt x="3179" y="14867"/>
                    <a:pt x="3178" y="14838"/>
                    <a:pt x="3174" y="14807"/>
                  </a:cubicBezTo>
                  <a:cubicBezTo>
                    <a:pt x="3172" y="14773"/>
                    <a:pt x="3171" y="14741"/>
                    <a:pt x="3166" y="14707"/>
                  </a:cubicBezTo>
                  <a:lnTo>
                    <a:pt x="3160" y="14619"/>
                  </a:lnTo>
                  <a:lnTo>
                    <a:pt x="3156" y="14520"/>
                  </a:lnTo>
                  <a:cubicBezTo>
                    <a:pt x="3153" y="14491"/>
                    <a:pt x="3152" y="14463"/>
                    <a:pt x="3152" y="14433"/>
                  </a:cubicBezTo>
                  <a:cubicBezTo>
                    <a:pt x="3150" y="14401"/>
                    <a:pt x="3149" y="14367"/>
                    <a:pt x="3149" y="14335"/>
                  </a:cubicBezTo>
                  <a:cubicBezTo>
                    <a:pt x="3146" y="14307"/>
                    <a:pt x="3146" y="14277"/>
                    <a:pt x="3144" y="14249"/>
                  </a:cubicBezTo>
                  <a:cubicBezTo>
                    <a:pt x="3143" y="14217"/>
                    <a:pt x="3143" y="14183"/>
                    <a:pt x="3141" y="14151"/>
                  </a:cubicBezTo>
                  <a:cubicBezTo>
                    <a:pt x="3141" y="14123"/>
                    <a:pt x="3138" y="14095"/>
                    <a:pt x="3138" y="14067"/>
                  </a:cubicBezTo>
                  <a:cubicBezTo>
                    <a:pt x="3138" y="14035"/>
                    <a:pt x="3137" y="14001"/>
                    <a:pt x="3137" y="13967"/>
                  </a:cubicBezTo>
                  <a:lnTo>
                    <a:pt x="3137" y="13883"/>
                  </a:lnTo>
                  <a:lnTo>
                    <a:pt x="3137" y="13783"/>
                  </a:lnTo>
                  <a:lnTo>
                    <a:pt x="3137" y="13702"/>
                  </a:lnTo>
                  <a:lnTo>
                    <a:pt x="3137" y="13604"/>
                  </a:lnTo>
                  <a:cubicBezTo>
                    <a:pt x="3958" y="12952"/>
                    <a:pt x="4909" y="12462"/>
                    <a:pt x="5980" y="12144"/>
                  </a:cubicBezTo>
                  <a:close/>
                  <a:moveTo>
                    <a:pt x="23025" y="12999"/>
                  </a:moveTo>
                  <a:cubicBezTo>
                    <a:pt x="23182" y="13239"/>
                    <a:pt x="23345" y="13476"/>
                    <a:pt x="23516" y="13711"/>
                  </a:cubicBezTo>
                  <a:cubicBezTo>
                    <a:pt x="22801" y="14558"/>
                    <a:pt x="22076" y="15432"/>
                    <a:pt x="21354" y="16323"/>
                  </a:cubicBezTo>
                  <a:cubicBezTo>
                    <a:pt x="20748" y="15853"/>
                    <a:pt x="20124" y="15411"/>
                    <a:pt x="19491" y="15001"/>
                  </a:cubicBezTo>
                  <a:cubicBezTo>
                    <a:pt x="20667" y="14292"/>
                    <a:pt x="21851" y="13621"/>
                    <a:pt x="23025" y="12999"/>
                  </a:cubicBezTo>
                  <a:close/>
                  <a:moveTo>
                    <a:pt x="38528" y="10125"/>
                  </a:moveTo>
                  <a:lnTo>
                    <a:pt x="38528" y="10125"/>
                  </a:lnTo>
                  <a:cubicBezTo>
                    <a:pt x="38550" y="10160"/>
                    <a:pt x="38570" y="10196"/>
                    <a:pt x="38591" y="10229"/>
                  </a:cubicBezTo>
                  <a:cubicBezTo>
                    <a:pt x="38601" y="10249"/>
                    <a:pt x="38608" y="10263"/>
                    <a:pt x="38619" y="10278"/>
                  </a:cubicBezTo>
                  <a:cubicBezTo>
                    <a:pt x="38938" y="10849"/>
                    <a:pt x="39356" y="11653"/>
                    <a:pt x="39666" y="12300"/>
                  </a:cubicBezTo>
                  <a:cubicBezTo>
                    <a:pt x="39716" y="12408"/>
                    <a:pt x="39762" y="12512"/>
                    <a:pt x="39803" y="12608"/>
                  </a:cubicBezTo>
                  <a:cubicBezTo>
                    <a:pt x="39918" y="12876"/>
                    <a:pt x="40050" y="13220"/>
                    <a:pt x="40168" y="13524"/>
                  </a:cubicBezTo>
                  <a:cubicBezTo>
                    <a:pt x="40188" y="13577"/>
                    <a:pt x="40207" y="13626"/>
                    <a:pt x="40225" y="13674"/>
                  </a:cubicBezTo>
                  <a:cubicBezTo>
                    <a:pt x="40366" y="14085"/>
                    <a:pt x="40543" y="14595"/>
                    <a:pt x="40660" y="14992"/>
                  </a:cubicBezTo>
                  <a:cubicBezTo>
                    <a:pt x="40737" y="15248"/>
                    <a:pt x="40815" y="15564"/>
                    <a:pt x="40888" y="15861"/>
                  </a:cubicBezTo>
                  <a:cubicBezTo>
                    <a:pt x="40938" y="16079"/>
                    <a:pt x="40985" y="16301"/>
                    <a:pt x="41030" y="16519"/>
                  </a:cubicBezTo>
                  <a:cubicBezTo>
                    <a:pt x="41019" y="16487"/>
                    <a:pt x="41007" y="16454"/>
                    <a:pt x="40996" y="16423"/>
                  </a:cubicBezTo>
                  <a:cubicBezTo>
                    <a:pt x="40988" y="16403"/>
                    <a:pt x="40980" y="16382"/>
                    <a:pt x="40971" y="16361"/>
                  </a:cubicBezTo>
                  <a:lnTo>
                    <a:pt x="40932" y="16263"/>
                  </a:lnTo>
                  <a:cubicBezTo>
                    <a:pt x="40925" y="16242"/>
                    <a:pt x="40916" y="16222"/>
                    <a:pt x="40907" y="16203"/>
                  </a:cubicBezTo>
                  <a:cubicBezTo>
                    <a:pt x="40894" y="16169"/>
                    <a:pt x="40881" y="16138"/>
                    <a:pt x="40866" y="16104"/>
                  </a:cubicBezTo>
                  <a:cubicBezTo>
                    <a:pt x="40857" y="16083"/>
                    <a:pt x="40849" y="16064"/>
                    <a:pt x="40841" y="16044"/>
                  </a:cubicBezTo>
                  <a:cubicBezTo>
                    <a:pt x="40827" y="16010"/>
                    <a:pt x="40813" y="15979"/>
                    <a:pt x="40799" y="15947"/>
                  </a:cubicBezTo>
                  <a:cubicBezTo>
                    <a:pt x="40790" y="15926"/>
                    <a:pt x="40781" y="15906"/>
                    <a:pt x="40771" y="15888"/>
                  </a:cubicBezTo>
                  <a:cubicBezTo>
                    <a:pt x="40756" y="15854"/>
                    <a:pt x="40741" y="15823"/>
                    <a:pt x="40727" y="15789"/>
                  </a:cubicBezTo>
                  <a:cubicBezTo>
                    <a:pt x="40718" y="15770"/>
                    <a:pt x="40709" y="15751"/>
                    <a:pt x="40697" y="15730"/>
                  </a:cubicBezTo>
                  <a:cubicBezTo>
                    <a:pt x="40681" y="15698"/>
                    <a:pt x="40666" y="15667"/>
                    <a:pt x="40650" y="15636"/>
                  </a:cubicBezTo>
                  <a:cubicBezTo>
                    <a:pt x="40640" y="15616"/>
                    <a:pt x="40629" y="15597"/>
                    <a:pt x="40621" y="15578"/>
                  </a:cubicBezTo>
                  <a:cubicBezTo>
                    <a:pt x="40603" y="15545"/>
                    <a:pt x="40587" y="15513"/>
                    <a:pt x="40571" y="15482"/>
                  </a:cubicBezTo>
                  <a:cubicBezTo>
                    <a:pt x="40559" y="15461"/>
                    <a:pt x="40549" y="15442"/>
                    <a:pt x="40540" y="15423"/>
                  </a:cubicBezTo>
                  <a:cubicBezTo>
                    <a:pt x="40524" y="15391"/>
                    <a:pt x="40506" y="15360"/>
                    <a:pt x="40488" y="15329"/>
                  </a:cubicBezTo>
                  <a:cubicBezTo>
                    <a:pt x="40476" y="15308"/>
                    <a:pt x="40466" y="15289"/>
                    <a:pt x="40454" y="15270"/>
                  </a:cubicBezTo>
                  <a:cubicBezTo>
                    <a:pt x="40437" y="15239"/>
                    <a:pt x="40419" y="15207"/>
                    <a:pt x="40401" y="15176"/>
                  </a:cubicBezTo>
                  <a:cubicBezTo>
                    <a:pt x="40390" y="15155"/>
                    <a:pt x="40379" y="15138"/>
                    <a:pt x="40366" y="15119"/>
                  </a:cubicBezTo>
                  <a:lnTo>
                    <a:pt x="40312" y="15024"/>
                  </a:lnTo>
                  <a:cubicBezTo>
                    <a:pt x="40300" y="15007"/>
                    <a:pt x="40287" y="14988"/>
                    <a:pt x="40276" y="14970"/>
                  </a:cubicBezTo>
                  <a:cubicBezTo>
                    <a:pt x="40266" y="14951"/>
                    <a:pt x="40254" y="14935"/>
                    <a:pt x="40244" y="14917"/>
                  </a:cubicBezTo>
                  <a:cubicBezTo>
                    <a:pt x="40029" y="14410"/>
                    <a:pt x="39793" y="13899"/>
                    <a:pt x="39531" y="13390"/>
                  </a:cubicBezTo>
                  <a:cubicBezTo>
                    <a:pt x="39285" y="12917"/>
                    <a:pt x="39020" y="12446"/>
                    <a:pt x="38739" y="11983"/>
                  </a:cubicBezTo>
                  <a:cubicBezTo>
                    <a:pt x="38669" y="11743"/>
                    <a:pt x="38591" y="11506"/>
                    <a:pt x="38503" y="11266"/>
                  </a:cubicBezTo>
                  <a:cubicBezTo>
                    <a:pt x="38594" y="10840"/>
                    <a:pt x="38604" y="10460"/>
                    <a:pt x="38528" y="10125"/>
                  </a:cubicBezTo>
                  <a:close/>
                  <a:moveTo>
                    <a:pt x="31809" y="9537"/>
                  </a:moveTo>
                  <a:lnTo>
                    <a:pt x="31809" y="9537"/>
                  </a:lnTo>
                  <a:cubicBezTo>
                    <a:pt x="33709" y="11047"/>
                    <a:pt x="35328" y="12736"/>
                    <a:pt x="36645" y="14580"/>
                  </a:cubicBezTo>
                  <a:cubicBezTo>
                    <a:pt x="36170" y="15213"/>
                    <a:pt x="35603" y="15881"/>
                    <a:pt x="34950" y="16581"/>
                  </a:cubicBezTo>
                  <a:cubicBezTo>
                    <a:pt x="34236" y="14133"/>
                    <a:pt x="33187" y="11741"/>
                    <a:pt x="31809" y="9537"/>
                  </a:cubicBezTo>
                  <a:close/>
                  <a:moveTo>
                    <a:pt x="31689" y="9535"/>
                  </a:moveTo>
                  <a:lnTo>
                    <a:pt x="31689" y="9535"/>
                  </a:lnTo>
                  <a:cubicBezTo>
                    <a:pt x="33093" y="11764"/>
                    <a:pt x="34152" y="14185"/>
                    <a:pt x="34872" y="16663"/>
                  </a:cubicBezTo>
                  <a:lnTo>
                    <a:pt x="34865" y="16670"/>
                  </a:lnTo>
                  <a:cubicBezTo>
                    <a:pt x="34002" y="15329"/>
                    <a:pt x="33004" y="14030"/>
                    <a:pt x="31885" y="12792"/>
                  </a:cubicBezTo>
                  <a:lnTo>
                    <a:pt x="31885" y="12677"/>
                  </a:lnTo>
                  <a:lnTo>
                    <a:pt x="31885" y="12593"/>
                  </a:lnTo>
                  <a:cubicBezTo>
                    <a:pt x="31885" y="12545"/>
                    <a:pt x="31885" y="12498"/>
                    <a:pt x="31884" y="12449"/>
                  </a:cubicBezTo>
                  <a:cubicBezTo>
                    <a:pt x="31884" y="12420"/>
                    <a:pt x="31881" y="12392"/>
                    <a:pt x="31881" y="12364"/>
                  </a:cubicBezTo>
                  <a:cubicBezTo>
                    <a:pt x="31881" y="12315"/>
                    <a:pt x="31879" y="12270"/>
                    <a:pt x="31879" y="12221"/>
                  </a:cubicBezTo>
                  <a:cubicBezTo>
                    <a:pt x="31879" y="12192"/>
                    <a:pt x="31878" y="12162"/>
                    <a:pt x="31878" y="12133"/>
                  </a:cubicBezTo>
                  <a:cubicBezTo>
                    <a:pt x="31876" y="12087"/>
                    <a:pt x="31876" y="12042"/>
                    <a:pt x="31873" y="11996"/>
                  </a:cubicBezTo>
                  <a:cubicBezTo>
                    <a:pt x="31873" y="11965"/>
                    <a:pt x="31872" y="11934"/>
                    <a:pt x="31870" y="11905"/>
                  </a:cubicBezTo>
                  <a:cubicBezTo>
                    <a:pt x="31869" y="11859"/>
                    <a:pt x="31866" y="11815"/>
                    <a:pt x="31866" y="11769"/>
                  </a:cubicBezTo>
                  <a:cubicBezTo>
                    <a:pt x="31864" y="11739"/>
                    <a:pt x="31864" y="11709"/>
                    <a:pt x="31863" y="11677"/>
                  </a:cubicBezTo>
                  <a:lnTo>
                    <a:pt x="31857" y="11544"/>
                  </a:lnTo>
                  <a:cubicBezTo>
                    <a:pt x="31856" y="11513"/>
                    <a:pt x="31854" y="11483"/>
                    <a:pt x="31854" y="11452"/>
                  </a:cubicBezTo>
                  <a:cubicBezTo>
                    <a:pt x="31851" y="11408"/>
                    <a:pt x="31850" y="11365"/>
                    <a:pt x="31847" y="11321"/>
                  </a:cubicBezTo>
                  <a:cubicBezTo>
                    <a:pt x="31844" y="11290"/>
                    <a:pt x="31842" y="11258"/>
                    <a:pt x="31841" y="11225"/>
                  </a:cubicBezTo>
                  <a:cubicBezTo>
                    <a:pt x="31839" y="11183"/>
                    <a:pt x="31835" y="11140"/>
                    <a:pt x="31834" y="11096"/>
                  </a:cubicBezTo>
                  <a:cubicBezTo>
                    <a:pt x="31832" y="11063"/>
                    <a:pt x="31829" y="11033"/>
                    <a:pt x="31828" y="10999"/>
                  </a:cubicBezTo>
                  <a:cubicBezTo>
                    <a:pt x="31826" y="10956"/>
                    <a:pt x="31822" y="10916"/>
                    <a:pt x="31819" y="10874"/>
                  </a:cubicBezTo>
                  <a:cubicBezTo>
                    <a:pt x="31817" y="10840"/>
                    <a:pt x="31813" y="10807"/>
                    <a:pt x="31812" y="10777"/>
                  </a:cubicBezTo>
                  <a:cubicBezTo>
                    <a:pt x="31809" y="10735"/>
                    <a:pt x="31806" y="10693"/>
                    <a:pt x="31803" y="10653"/>
                  </a:cubicBezTo>
                  <a:cubicBezTo>
                    <a:pt x="31800" y="10619"/>
                    <a:pt x="31797" y="10587"/>
                    <a:pt x="31795" y="10554"/>
                  </a:cubicBezTo>
                  <a:cubicBezTo>
                    <a:pt x="31791" y="10513"/>
                    <a:pt x="31788" y="10474"/>
                    <a:pt x="31787" y="10434"/>
                  </a:cubicBezTo>
                  <a:cubicBezTo>
                    <a:pt x="31782" y="10402"/>
                    <a:pt x="31781" y="10366"/>
                    <a:pt x="31776" y="10334"/>
                  </a:cubicBezTo>
                  <a:cubicBezTo>
                    <a:pt x="31773" y="10294"/>
                    <a:pt x="31769" y="10254"/>
                    <a:pt x="31766" y="10216"/>
                  </a:cubicBezTo>
                  <a:cubicBezTo>
                    <a:pt x="31762" y="10181"/>
                    <a:pt x="31759" y="10146"/>
                    <a:pt x="31754" y="10113"/>
                  </a:cubicBezTo>
                  <a:cubicBezTo>
                    <a:pt x="31751" y="10074"/>
                    <a:pt x="31747" y="10037"/>
                    <a:pt x="31744" y="9998"/>
                  </a:cubicBezTo>
                  <a:lnTo>
                    <a:pt x="31732" y="9894"/>
                  </a:lnTo>
                  <a:cubicBezTo>
                    <a:pt x="31729" y="9857"/>
                    <a:pt x="31725" y="9821"/>
                    <a:pt x="31719" y="9784"/>
                  </a:cubicBezTo>
                  <a:cubicBezTo>
                    <a:pt x="31716" y="9748"/>
                    <a:pt x="31712" y="9712"/>
                    <a:pt x="31707" y="9676"/>
                  </a:cubicBezTo>
                  <a:cubicBezTo>
                    <a:pt x="31703" y="9640"/>
                    <a:pt x="31697" y="9606"/>
                    <a:pt x="31694" y="9569"/>
                  </a:cubicBezTo>
                  <a:cubicBezTo>
                    <a:pt x="31692" y="9557"/>
                    <a:pt x="31692" y="9547"/>
                    <a:pt x="31689" y="9535"/>
                  </a:cubicBezTo>
                  <a:close/>
                  <a:moveTo>
                    <a:pt x="29126" y="10209"/>
                  </a:moveTo>
                  <a:cubicBezTo>
                    <a:pt x="29536" y="10566"/>
                    <a:pt x="29935" y="10937"/>
                    <a:pt x="30327" y="11316"/>
                  </a:cubicBezTo>
                  <a:cubicBezTo>
                    <a:pt x="29257" y="12993"/>
                    <a:pt x="27993" y="14842"/>
                    <a:pt x="26616" y="16759"/>
                  </a:cubicBezTo>
                  <a:cubicBezTo>
                    <a:pt x="25494" y="15881"/>
                    <a:pt x="24485" y="14845"/>
                    <a:pt x="23654" y="13724"/>
                  </a:cubicBezTo>
                  <a:cubicBezTo>
                    <a:pt x="24189" y="13093"/>
                    <a:pt x="24719" y="12477"/>
                    <a:pt x="25241" y="11881"/>
                  </a:cubicBezTo>
                  <a:cubicBezTo>
                    <a:pt x="26572" y="11241"/>
                    <a:pt x="27877" y="10680"/>
                    <a:pt x="29126" y="10209"/>
                  </a:cubicBezTo>
                  <a:close/>
                  <a:moveTo>
                    <a:pt x="38029" y="12577"/>
                  </a:moveTo>
                  <a:cubicBezTo>
                    <a:pt x="38042" y="12587"/>
                    <a:pt x="38055" y="12596"/>
                    <a:pt x="38066" y="12608"/>
                  </a:cubicBezTo>
                  <a:cubicBezTo>
                    <a:pt x="38097" y="12631"/>
                    <a:pt x="38126" y="12659"/>
                    <a:pt x="38157" y="12684"/>
                  </a:cubicBezTo>
                  <a:cubicBezTo>
                    <a:pt x="38175" y="12702"/>
                    <a:pt x="38194" y="12717"/>
                    <a:pt x="38211" y="12733"/>
                  </a:cubicBezTo>
                  <a:cubicBezTo>
                    <a:pt x="38241" y="12758"/>
                    <a:pt x="38273" y="12786"/>
                    <a:pt x="38301" y="12812"/>
                  </a:cubicBezTo>
                  <a:cubicBezTo>
                    <a:pt x="38320" y="12828"/>
                    <a:pt x="38338" y="12843"/>
                    <a:pt x="38357" y="12859"/>
                  </a:cubicBezTo>
                  <a:cubicBezTo>
                    <a:pt x="38386" y="12886"/>
                    <a:pt x="38416" y="12912"/>
                    <a:pt x="38445" y="12940"/>
                  </a:cubicBezTo>
                  <a:cubicBezTo>
                    <a:pt x="38464" y="12956"/>
                    <a:pt x="38480" y="12971"/>
                    <a:pt x="38498" y="12989"/>
                  </a:cubicBezTo>
                  <a:cubicBezTo>
                    <a:pt x="38528" y="13015"/>
                    <a:pt x="38556" y="13042"/>
                    <a:pt x="38585" y="13070"/>
                  </a:cubicBezTo>
                  <a:cubicBezTo>
                    <a:pt x="38601" y="13086"/>
                    <a:pt x="38620" y="13102"/>
                    <a:pt x="38636" y="13118"/>
                  </a:cubicBezTo>
                  <a:cubicBezTo>
                    <a:pt x="38664" y="13146"/>
                    <a:pt x="38694" y="13174"/>
                    <a:pt x="38722" y="13202"/>
                  </a:cubicBezTo>
                  <a:lnTo>
                    <a:pt x="38770" y="13251"/>
                  </a:lnTo>
                  <a:lnTo>
                    <a:pt x="38853" y="13334"/>
                  </a:lnTo>
                  <a:lnTo>
                    <a:pt x="38903" y="13383"/>
                  </a:lnTo>
                  <a:cubicBezTo>
                    <a:pt x="38919" y="13401"/>
                    <a:pt x="38936" y="13418"/>
                    <a:pt x="38953" y="13434"/>
                  </a:cubicBezTo>
                  <a:cubicBezTo>
                    <a:pt x="39139" y="14874"/>
                    <a:pt x="38929" y="16159"/>
                    <a:pt x="38351" y="17176"/>
                  </a:cubicBezTo>
                  <a:cubicBezTo>
                    <a:pt x="38188" y="16859"/>
                    <a:pt x="38013" y="16544"/>
                    <a:pt x="37830" y="16229"/>
                  </a:cubicBezTo>
                  <a:cubicBezTo>
                    <a:pt x="37504" y="15669"/>
                    <a:pt x="37149" y="15122"/>
                    <a:pt x="36768" y="14585"/>
                  </a:cubicBezTo>
                  <a:cubicBezTo>
                    <a:pt x="37305" y="13867"/>
                    <a:pt x="37726" y="13196"/>
                    <a:pt x="38029" y="12577"/>
                  </a:cubicBezTo>
                  <a:close/>
                  <a:moveTo>
                    <a:pt x="1940" y="12236"/>
                  </a:moveTo>
                  <a:lnTo>
                    <a:pt x="1940" y="12236"/>
                  </a:lnTo>
                  <a:cubicBezTo>
                    <a:pt x="1903" y="12339"/>
                    <a:pt x="1869" y="12442"/>
                    <a:pt x="1834" y="12548"/>
                  </a:cubicBezTo>
                  <a:cubicBezTo>
                    <a:pt x="1510" y="13536"/>
                    <a:pt x="1311" y="14571"/>
                    <a:pt x="1238" y="15645"/>
                  </a:cubicBezTo>
                  <a:cubicBezTo>
                    <a:pt x="805" y="16376"/>
                    <a:pt x="483" y="17190"/>
                    <a:pt x="277" y="18071"/>
                  </a:cubicBezTo>
                  <a:cubicBezTo>
                    <a:pt x="300" y="17903"/>
                    <a:pt x="326" y="17732"/>
                    <a:pt x="354" y="17551"/>
                  </a:cubicBezTo>
                  <a:cubicBezTo>
                    <a:pt x="505" y="16631"/>
                    <a:pt x="763" y="15513"/>
                    <a:pt x="1007" y="14707"/>
                  </a:cubicBezTo>
                  <a:cubicBezTo>
                    <a:pt x="1158" y="14240"/>
                    <a:pt x="1517" y="13168"/>
                    <a:pt x="1940" y="12236"/>
                  </a:cubicBezTo>
                  <a:close/>
                  <a:moveTo>
                    <a:pt x="3040" y="13684"/>
                  </a:moveTo>
                  <a:lnTo>
                    <a:pt x="3040" y="13727"/>
                  </a:lnTo>
                  <a:lnTo>
                    <a:pt x="3040" y="13793"/>
                  </a:lnTo>
                  <a:lnTo>
                    <a:pt x="3040" y="13911"/>
                  </a:lnTo>
                  <a:cubicBezTo>
                    <a:pt x="3040" y="13935"/>
                    <a:pt x="3040" y="13960"/>
                    <a:pt x="3041" y="13983"/>
                  </a:cubicBezTo>
                  <a:cubicBezTo>
                    <a:pt x="3041" y="14021"/>
                    <a:pt x="3043" y="14058"/>
                    <a:pt x="3043" y="14096"/>
                  </a:cubicBezTo>
                  <a:cubicBezTo>
                    <a:pt x="3043" y="14121"/>
                    <a:pt x="3046" y="14146"/>
                    <a:pt x="3046" y="14170"/>
                  </a:cubicBezTo>
                  <a:cubicBezTo>
                    <a:pt x="3047" y="14207"/>
                    <a:pt x="3047" y="14246"/>
                    <a:pt x="3049" y="14283"/>
                  </a:cubicBezTo>
                  <a:cubicBezTo>
                    <a:pt x="3049" y="14308"/>
                    <a:pt x="3050" y="14335"/>
                    <a:pt x="3053" y="14361"/>
                  </a:cubicBezTo>
                  <a:cubicBezTo>
                    <a:pt x="3054" y="14398"/>
                    <a:pt x="3056" y="14433"/>
                    <a:pt x="3056" y="14470"/>
                  </a:cubicBezTo>
                  <a:cubicBezTo>
                    <a:pt x="3057" y="14498"/>
                    <a:pt x="3060" y="14526"/>
                    <a:pt x="3060" y="14552"/>
                  </a:cubicBezTo>
                  <a:cubicBezTo>
                    <a:pt x="3062" y="14588"/>
                    <a:pt x="3063" y="14623"/>
                    <a:pt x="3065" y="14660"/>
                  </a:cubicBezTo>
                  <a:cubicBezTo>
                    <a:pt x="3068" y="14688"/>
                    <a:pt x="3069" y="14717"/>
                    <a:pt x="3071" y="14744"/>
                  </a:cubicBezTo>
                  <a:cubicBezTo>
                    <a:pt x="3072" y="14779"/>
                    <a:pt x="3075" y="14814"/>
                    <a:pt x="3078" y="14846"/>
                  </a:cubicBezTo>
                  <a:cubicBezTo>
                    <a:pt x="3079" y="14876"/>
                    <a:pt x="3084" y="14905"/>
                    <a:pt x="3085" y="14938"/>
                  </a:cubicBezTo>
                  <a:cubicBezTo>
                    <a:pt x="3087" y="14970"/>
                    <a:pt x="3091" y="15004"/>
                    <a:pt x="3093" y="15038"/>
                  </a:cubicBezTo>
                  <a:cubicBezTo>
                    <a:pt x="3094" y="15070"/>
                    <a:pt x="3099" y="15101"/>
                    <a:pt x="3102" y="15132"/>
                  </a:cubicBezTo>
                  <a:cubicBezTo>
                    <a:pt x="3106" y="15166"/>
                    <a:pt x="3107" y="15197"/>
                    <a:pt x="3110" y="15229"/>
                  </a:cubicBezTo>
                  <a:cubicBezTo>
                    <a:pt x="3115" y="15263"/>
                    <a:pt x="3118" y="15294"/>
                    <a:pt x="3121" y="15327"/>
                  </a:cubicBezTo>
                  <a:cubicBezTo>
                    <a:pt x="3124" y="15358"/>
                    <a:pt x="3125" y="15389"/>
                    <a:pt x="3129" y="15423"/>
                  </a:cubicBezTo>
                  <a:cubicBezTo>
                    <a:pt x="3132" y="15455"/>
                    <a:pt x="3137" y="15491"/>
                    <a:pt x="3140" y="15523"/>
                  </a:cubicBezTo>
                  <a:cubicBezTo>
                    <a:pt x="3144" y="15555"/>
                    <a:pt x="3147" y="15585"/>
                    <a:pt x="3152" y="15616"/>
                  </a:cubicBezTo>
                  <a:cubicBezTo>
                    <a:pt x="3156" y="15651"/>
                    <a:pt x="3160" y="15685"/>
                    <a:pt x="3165" y="15720"/>
                  </a:cubicBezTo>
                  <a:cubicBezTo>
                    <a:pt x="3168" y="15747"/>
                    <a:pt x="3171" y="15772"/>
                    <a:pt x="3174" y="15800"/>
                  </a:cubicBezTo>
                  <a:cubicBezTo>
                    <a:pt x="3156" y="15820"/>
                    <a:pt x="3137" y="15839"/>
                    <a:pt x="3119" y="15858"/>
                  </a:cubicBezTo>
                  <a:cubicBezTo>
                    <a:pt x="3099" y="15881"/>
                    <a:pt x="3078" y="15901"/>
                    <a:pt x="3060" y="15923"/>
                  </a:cubicBezTo>
                  <a:cubicBezTo>
                    <a:pt x="3054" y="15931"/>
                    <a:pt x="3049" y="15935"/>
                    <a:pt x="3041" y="15942"/>
                  </a:cubicBezTo>
                  <a:cubicBezTo>
                    <a:pt x="3038" y="15947"/>
                    <a:pt x="3035" y="15950"/>
                    <a:pt x="3032" y="15953"/>
                  </a:cubicBezTo>
                  <a:cubicBezTo>
                    <a:pt x="3024" y="15961"/>
                    <a:pt x="3016" y="15970"/>
                    <a:pt x="3006" y="15982"/>
                  </a:cubicBezTo>
                  <a:cubicBezTo>
                    <a:pt x="3003" y="15985"/>
                    <a:pt x="3002" y="15989"/>
                    <a:pt x="2997" y="15991"/>
                  </a:cubicBezTo>
                  <a:cubicBezTo>
                    <a:pt x="2976" y="16013"/>
                    <a:pt x="2959" y="16033"/>
                    <a:pt x="2938" y="16056"/>
                  </a:cubicBezTo>
                  <a:cubicBezTo>
                    <a:pt x="2924" y="16072"/>
                    <a:pt x="2909" y="16088"/>
                    <a:pt x="2893" y="16107"/>
                  </a:cubicBezTo>
                  <a:lnTo>
                    <a:pt x="2849" y="16156"/>
                  </a:lnTo>
                  <a:cubicBezTo>
                    <a:pt x="2840" y="16167"/>
                    <a:pt x="2829" y="16178"/>
                    <a:pt x="2819" y="16189"/>
                  </a:cubicBezTo>
                  <a:cubicBezTo>
                    <a:pt x="2799" y="16211"/>
                    <a:pt x="2778" y="16235"/>
                    <a:pt x="2760" y="16257"/>
                  </a:cubicBezTo>
                  <a:lnTo>
                    <a:pt x="2722" y="16301"/>
                  </a:lnTo>
                  <a:cubicBezTo>
                    <a:pt x="2715" y="16310"/>
                    <a:pt x="2707" y="16317"/>
                    <a:pt x="2700" y="16328"/>
                  </a:cubicBezTo>
                  <a:cubicBezTo>
                    <a:pt x="2681" y="16347"/>
                    <a:pt x="2665" y="16369"/>
                    <a:pt x="2646" y="16389"/>
                  </a:cubicBezTo>
                  <a:cubicBezTo>
                    <a:pt x="2628" y="16411"/>
                    <a:pt x="2609" y="16432"/>
                    <a:pt x="2591" y="16454"/>
                  </a:cubicBezTo>
                  <a:cubicBezTo>
                    <a:pt x="2585" y="16462"/>
                    <a:pt x="2578" y="16469"/>
                    <a:pt x="2572" y="16476"/>
                  </a:cubicBezTo>
                  <a:lnTo>
                    <a:pt x="2518" y="16542"/>
                  </a:lnTo>
                  <a:cubicBezTo>
                    <a:pt x="2504" y="16557"/>
                    <a:pt x="2494" y="16572"/>
                    <a:pt x="2481" y="16587"/>
                  </a:cubicBezTo>
                  <a:cubicBezTo>
                    <a:pt x="2468" y="16601"/>
                    <a:pt x="2454" y="16617"/>
                    <a:pt x="2444" y="16632"/>
                  </a:cubicBezTo>
                  <a:lnTo>
                    <a:pt x="2384" y="16710"/>
                  </a:lnTo>
                  <a:cubicBezTo>
                    <a:pt x="2379" y="16713"/>
                    <a:pt x="2378" y="16717"/>
                    <a:pt x="2373" y="16720"/>
                  </a:cubicBezTo>
                  <a:cubicBezTo>
                    <a:pt x="2357" y="16741"/>
                    <a:pt x="2343" y="16762"/>
                    <a:pt x="2326" y="16781"/>
                  </a:cubicBezTo>
                  <a:cubicBezTo>
                    <a:pt x="2281" y="16840"/>
                    <a:pt x="2234" y="16898"/>
                    <a:pt x="2188" y="16960"/>
                  </a:cubicBezTo>
                  <a:cubicBezTo>
                    <a:pt x="2181" y="16970"/>
                    <a:pt x="2172" y="16979"/>
                    <a:pt x="2165" y="16991"/>
                  </a:cubicBezTo>
                  <a:cubicBezTo>
                    <a:pt x="2160" y="16994"/>
                    <a:pt x="2159" y="16998"/>
                    <a:pt x="2156" y="17001"/>
                  </a:cubicBezTo>
                  <a:cubicBezTo>
                    <a:pt x="2126" y="17041"/>
                    <a:pt x="2098" y="17079"/>
                    <a:pt x="2069" y="17118"/>
                  </a:cubicBezTo>
                  <a:cubicBezTo>
                    <a:pt x="2067" y="17119"/>
                    <a:pt x="2067" y="17122"/>
                    <a:pt x="2065" y="17123"/>
                  </a:cubicBezTo>
                  <a:cubicBezTo>
                    <a:pt x="2063" y="17125"/>
                    <a:pt x="2063" y="17126"/>
                    <a:pt x="2062" y="17126"/>
                  </a:cubicBezTo>
                  <a:cubicBezTo>
                    <a:pt x="2060" y="17131"/>
                    <a:pt x="2056" y="17134"/>
                    <a:pt x="2054" y="17138"/>
                  </a:cubicBezTo>
                  <a:cubicBezTo>
                    <a:pt x="1807" y="17475"/>
                    <a:pt x="1585" y="17813"/>
                    <a:pt x="1385" y="18154"/>
                  </a:cubicBezTo>
                  <a:cubicBezTo>
                    <a:pt x="1369" y="18000"/>
                    <a:pt x="1354" y="17846"/>
                    <a:pt x="1342" y="17691"/>
                  </a:cubicBezTo>
                  <a:cubicBezTo>
                    <a:pt x="1289" y="17007"/>
                    <a:pt x="1285" y="16335"/>
                    <a:pt x="1328" y="15676"/>
                  </a:cubicBezTo>
                  <a:cubicBezTo>
                    <a:pt x="1751" y="14972"/>
                    <a:pt x="2273" y="14345"/>
                    <a:pt x="2894" y="13807"/>
                  </a:cubicBezTo>
                  <a:cubicBezTo>
                    <a:pt x="2943" y="13764"/>
                    <a:pt x="2990" y="13724"/>
                    <a:pt x="3040" y="13684"/>
                  </a:cubicBezTo>
                  <a:close/>
                  <a:moveTo>
                    <a:pt x="13468" y="12356"/>
                  </a:moveTo>
                  <a:cubicBezTo>
                    <a:pt x="15447" y="12923"/>
                    <a:pt x="17412" y="13827"/>
                    <a:pt x="19281" y="15013"/>
                  </a:cubicBezTo>
                  <a:cubicBezTo>
                    <a:pt x="17519" y="16082"/>
                    <a:pt x="15779" y="17237"/>
                    <a:pt x="14129" y="18435"/>
                  </a:cubicBezTo>
                  <a:cubicBezTo>
                    <a:pt x="13740" y="17826"/>
                    <a:pt x="13383" y="17210"/>
                    <a:pt x="13059" y="16582"/>
                  </a:cubicBezTo>
                  <a:cubicBezTo>
                    <a:pt x="12802" y="16083"/>
                    <a:pt x="12570" y="15586"/>
                    <a:pt x="12359" y="15089"/>
                  </a:cubicBezTo>
                  <a:cubicBezTo>
                    <a:pt x="12699" y="14158"/>
                    <a:pt x="13071" y="13243"/>
                    <a:pt x="13468" y="12356"/>
                  </a:cubicBezTo>
                  <a:close/>
                  <a:moveTo>
                    <a:pt x="40503" y="15563"/>
                  </a:moveTo>
                  <a:lnTo>
                    <a:pt x="40503" y="15563"/>
                  </a:lnTo>
                  <a:cubicBezTo>
                    <a:pt x="40512" y="15580"/>
                    <a:pt x="40521" y="15600"/>
                    <a:pt x="40532" y="15617"/>
                  </a:cubicBezTo>
                  <a:cubicBezTo>
                    <a:pt x="40543" y="15638"/>
                    <a:pt x="40554" y="15658"/>
                    <a:pt x="40563" y="15678"/>
                  </a:cubicBezTo>
                  <a:cubicBezTo>
                    <a:pt x="40578" y="15707"/>
                    <a:pt x="40593" y="15736"/>
                    <a:pt x="40607" y="15767"/>
                  </a:cubicBezTo>
                  <a:cubicBezTo>
                    <a:pt x="40619" y="15789"/>
                    <a:pt x="40629" y="15810"/>
                    <a:pt x="40638" y="15832"/>
                  </a:cubicBezTo>
                  <a:cubicBezTo>
                    <a:pt x="40653" y="15861"/>
                    <a:pt x="40666" y="15891"/>
                    <a:pt x="40679" y="15920"/>
                  </a:cubicBezTo>
                  <a:cubicBezTo>
                    <a:pt x="40690" y="15942"/>
                    <a:pt x="40700" y="15964"/>
                    <a:pt x="40710" y="15986"/>
                  </a:cubicBezTo>
                  <a:cubicBezTo>
                    <a:pt x="40724" y="16016"/>
                    <a:pt x="40738" y="16048"/>
                    <a:pt x="40750" y="16079"/>
                  </a:cubicBezTo>
                  <a:cubicBezTo>
                    <a:pt x="40760" y="16101"/>
                    <a:pt x="40769" y="16122"/>
                    <a:pt x="40778" y="16144"/>
                  </a:cubicBezTo>
                  <a:cubicBezTo>
                    <a:pt x="40791" y="16175"/>
                    <a:pt x="40804" y="16204"/>
                    <a:pt x="40818" y="16235"/>
                  </a:cubicBezTo>
                  <a:cubicBezTo>
                    <a:pt x="40827" y="16257"/>
                    <a:pt x="40835" y="16278"/>
                    <a:pt x="40843" y="16300"/>
                  </a:cubicBezTo>
                  <a:cubicBezTo>
                    <a:pt x="40856" y="16331"/>
                    <a:pt x="40866" y="16360"/>
                    <a:pt x="40878" y="16391"/>
                  </a:cubicBezTo>
                  <a:cubicBezTo>
                    <a:pt x="40887" y="16413"/>
                    <a:pt x="40894" y="16435"/>
                    <a:pt x="40903" y="16457"/>
                  </a:cubicBezTo>
                  <a:lnTo>
                    <a:pt x="40937" y="16551"/>
                  </a:lnTo>
                  <a:cubicBezTo>
                    <a:pt x="40944" y="16573"/>
                    <a:pt x="40953" y="16595"/>
                    <a:pt x="40960" y="16617"/>
                  </a:cubicBezTo>
                  <a:cubicBezTo>
                    <a:pt x="40971" y="16651"/>
                    <a:pt x="40982" y="16682"/>
                    <a:pt x="40993" y="16714"/>
                  </a:cubicBezTo>
                  <a:cubicBezTo>
                    <a:pt x="41000" y="16735"/>
                    <a:pt x="41007" y="16757"/>
                    <a:pt x="41013" y="16778"/>
                  </a:cubicBezTo>
                  <a:cubicBezTo>
                    <a:pt x="41025" y="16813"/>
                    <a:pt x="41035" y="16847"/>
                    <a:pt x="41047" y="16881"/>
                  </a:cubicBezTo>
                  <a:cubicBezTo>
                    <a:pt x="41053" y="16898"/>
                    <a:pt x="41059" y="16919"/>
                    <a:pt x="41065" y="16938"/>
                  </a:cubicBezTo>
                  <a:cubicBezTo>
                    <a:pt x="41081" y="16991"/>
                    <a:pt x="41096" y="17045"/>
                    <a:pt x="41112" y="17100"/>
                  </a:cubicBezTo>
                  <a:cubicBezTo>
                    <a:pt x="41159" y="17272"/>
                    <a:pt x="41202" y="17447"/>
                    <a:pt x="41237" y="17622"/>
                  </a:cubicBezTo>
                  <a:cubicBezTo>
                    <a:pt x="41269" y="17809"/>
                    <a:pt x="41296" y="17969"/>
                    <a:pt x="41313" y="18087"/>
                  </a:cubicBezTo>
                  <a:cubicBezTo>
                    <a:pt x="41325" y="18181"/>
                    <a:pt x="41335" y="18281"/>
                    <a:pt x="41347" y="18384"/>
                  </a:cubicBezTo>
                  <a:cubicBezTo>
                    <a:pt x="41353" y="18472"/>
                    <a:pt x="41362" y="18560"/>
                    <a:pt x="41366" y="18649"/>
                  </a:cubicBezTo>
                  <a:cubicBezTo>
                    <a:pt x="41185" y="17631"/>
                    <a:pt x="40896" y="16600"/>
                    <a:pt x="40503" y="15563"/>
                  </a:cubicBezTo>
                  <a:close/>
                  <a:moveTo>
                    <a:pt x="36702" y="14666"/>
                  </a:moveTo>
                  <a:cubicBezTo>
                    <a:pt x="37074" y="15191"/>
                    <a:pt x="37421" y="15728"/>
                    <a:pt x="37741" y="16278"/>
                  </a:cubicBezTo>
                  <a:cubicBezTo>
                    <a:pt x="37935" y="16607"/>
                    <a:pt x="38116" y="16940"/>
                    <a:pt x="38289" y="17276"/>
                  </a:cubicBezTo>
                  <a:cubicBezTo>
                    <a:pt x="38048" y="17676"/>
                    <a:pt x="37748" y="18035"/>
                    <a:pt x="37394" y="18343"/>
                  </a:cubicBezTo>
                  <a:cubicBezTo>
                    <a:pt x="37052" y="18638"/>
                    <a:pt x="36670" y="18881"/>
                    <a:pt x="36246" y="19071"/>
                  </a:cubicBezTo>
                  <a:cubicBezTo>
                    <a:pt x="36223" y="19022"/>
                    <a:pt x="36199" y="18977"/>
                    <a:pt x="36174" y="18928"/>
                  </a:cubicBezTo>
                  <a:cubicBezTo>
                    <a:pt x="35834" y="18271"/>
                    <a:pt x="35464" y="17622"/>
                    <a:pt x="35062" y="16982"/>
                  </a:cubicBezTo>
                  <a:cubicBezTo>
                    <a:pt x="35034" y="16884"/>
                    <a:pt x="35009" y="16788"/>
                    <a:pt x="34980" y="16691"/>
                  </a:cubicBezTo>
                  <a:cubicBezTo>
                    <a:pt x="35643" y="15982"/>
                    <a:pt x="36218" y="15305"/>
                    <a:pt x="36702" y="14666"/>
                  </a:cubicBezTo>
                  <a:close/>
                  <a:moveTo>
                    <a:pt x="30407" y="11396"/>
                  </a:moveTo>
                  <a:cubicBezTo>
                    <a:pt x="30823" y="11802"/>
                    <a:pt x="31229" y="12220"/>
                    <a:pt x="31625" y="12649"/>
                  </a:cubicBezTo>
                  <a:cubicBezTo>
                    <a:pt x="31678" y="12708"/>
                    <a:pt x="31731" y="12765"/>
                    <a:pt x="31784" y="12824"/>
                  </a:cubicBezTo>
                  <a:cubicBezTo>
                    <a:pt x="31788" y="12852"/>
                    <a:pt x="31788" y="12876"/>
                    <a:pt x="31788" y="12901"/>
                  </a:cubicBezTo>
                  <a:lnTo>
                    <a:pt x="31788" y="13048"/>
                  </a:lnTo>
                  <a:lnTo>
                    <a:pt x="31788" y="13130"/>
                  </a:lnTo>
                  <a:cubicBezTo>
                    <a:pt x="31788" y="13180"/>
                    <a:pt x="31787" y="13229"/>
                    <a:pt x="31787" y="13279"/>
                  </a:cubicBezTo>
                  <a:cubicBezTo>
                    <a:pt x="31787" y="13306"/>
                    <a:pt x="31787" y="13334"/>
                    <a:pt x="31784" y="13361"/>
                  </a:cubicBezTo>
                  <a:cubicBezTo>
                    <a:pt x="31784" y="13411"/>
                    <a:pt x="31782" y="13461"/>
                    <a:pt x="31781" y="13511"/>
                  </a:cubicBezTo>
                  <a:cubicBezTo>
                    <a:pt x="31781" y="13537"/>
                    <a:pt x="31778" y="13565"/>
                    <a:pt x="31778" y="13593"/>
                  </a:cubicBezTo>
                  <a:cubicBezTo>
                    <a:pt x="31776" y="13645"/>
                    <a:pt x="31776" y="13695"/>
                    <a:pt x="31775" y="13746"/>
                  </a:cubicBezTo>
                  <a:cubicBezTo>
                    <a:pt x="31775" y="13773"/>
                    <a:pt x="31773" y="13799"/>
                    <a:pt x="31773" y="13827"/>
                  </a:cubicBezTo>
                  <a:lnTo>
                    <a:pt x="31767" y="13982"/>
                  </a:lnTo>
                  <a:cubicBezTo>
                    <a:pt x="31766" y="14007"/>
                    <a:pt x="31766" y="14035"/>
                    <a:pt x="31766" y="14060"/>
                  </a:cubicBezTo>
                  <a:lnTo>
                    <a:pt x="31760" y="14214"/>
                  </a:lnTo>
                  <a:cubicBezTo>
                    <a:pt x="31759" y="14242"/>
                    <a:pt x="31759" y="14268"/>
                    <a:pt x="31756" y="14295"/>
                  </a:cubicBezTo>
                  <a:cubicBezTo>
                    <a:pt x="31754" y="14346"/>
                    <a:pt x="31751" y="14398"/>
                    <a:pt x="31748" y="14449"/>
                  </a:cubicBezTo>
                  <a:cubicBezTo>
                    <a:pt x="31747" y="14477"/>
                    <a:pt x="31747" y="14502"/>
                    <a:pt x="31745" y="14530"/>
                  </a:cubicBezTo>
                  <a:cubicBezTo>
                    <a:pt x="31744" y="14582"/>
                    <a:pt x="31739" y="14633"/>
                    <a:pt x="31737" y="14686"/>
                  </a:cubicBezTo>
                  <a:cubicBezTo>
                    <a:pt x="31734" y="14713"/>
                    <a:pt x="31732" y="14741"/>
                    <a:pt x="31732" y="14766"/>
                  </a:cubicBezTo>
                  <a:cubicBezTo>
                    <a:pt x="31729" y="14817"/>
                    <a:pt x="31726" y="14870"/>
                    <a:pt x="31723" y="14921"/>
                  </a:cubicBezTo>
                  <a:cubicBezTo>
                    <a:pt x="31722" y="14948"/>
                    <a:pt x="31719" y="14976"/>
                    <a:pt x="31717" y="15001"/>
                  </a:cubicBezTo>
                  <a:cubicBezTo>
                    <a:pt x="31714" y="15052"/>
                    <a:pt x="31710" y="15105"/>
                    <a:pt x="31707" y="15158"/>
                  </a:cubicBezTo>
                  <a:cubicBezTo>
                    <a:pt x="31704" y="15185"/>
                    <a:pt x="31703" y="15211"/>
                    <a:pt x="31701" y="15238"/>
                  </a:cubicBezTo>
                  <a:cubicBezTo>
                    <a:pt x="31697" y="15289"/>
                    <a:pt x="31694" y="15344"/>
                    <a:pt x="31689" y="15395"/>
                  </a:cubicBezTo>
                  <a:cubicBezTo>
                    <a:pt x="31688" y="15422"/>
                    <a:pt x="31687" y="15448"/>
                    <a:pt x="31685" y="15476"/>
                  </a:cubicBezTo>
                  <a:cubicBezTo>
                    <a:pt x="31681" y="15529"/>
                    <a:pt x="31675" y="15582"/>
                    <a:pt x="31672" y="15633"/>
                  </a:cubicBezTo>
                  <a:cubicBezTo>
                    <a:pt x="31670" y="15660"/>
                    <a:pt x="31667" y="15686"/>
                    <a:pt x="31664" y="15713"/>
                  </a:cubicBezTo>
                  <a:cubicBezTo>
                    <a:pt x="31660" y="15766"/>
                    <a:pt x="31656" y="15820"/>
                    <a:pt x="31650" y="15872"/>
                  </a:cubicBezTo>
                  <a:cubicBezTo>
                    <a:pt x="31648" y="15897"/>
                    <a:pt x="31644" y="15925"/>
                    <a:pt x="31642" y="15950"/>
                  </a:cubicBezTo>
                  <a:cubicBezTo>
                    <a:pt x="31637" y="16004"/>
                    <a:pt x="31634" y="16056"/>
                    <a:pt x="31628" y="16108"/>
                  </a:cubicBezTo>
                  <a:cubicBezTo>
                    <a:pt x="31626" y="16136"/>
                    <a:pt x="31622" y="16161"/>
                    <a:pt x="31620" y="16189"/>
                  </a:cubicBezTo>
                  <a:cubicBezTo>
                    <a:pt x="31614" y="16242"/>
                    <a:pt x="31609" y="16294"/>
                    <a:pt x="31604" y="16347"/>
                  </a:cubicBezTo>
                  <a:cubicBezTo>
                    <a:pt x="31600" y="16375"/>
                    <a:pt x="31598" y="16401"/>
                    <a:pt x="31594" y="16428"/>
                  </a:cubicBezTo>
                  <a:cubicBezTo>
                    <a:pt x="31589" y="16479"/>
                    <a:pt x="31584" y="16531"/>
                    <a:pt x="31578" y="16585"/>
                  </a:cubicBezTo>
                  <a:cubicBezTo>
                    <a:pt x="31575" y="16612"/>
                    <a:pt x="31572" y="16641"/>
                    <a:pt x="31569" y="16669"/>
                  </a:cubicBezTo>
                  <a:cubicBezTo>
                    <a:pt x="31563" y="16720"/>
                    <a:pt x="31557" y="16772"/>
                    <a:pt x="31551" y="16823"/>
                  </a:cubicBezTo>
                  <a:cubicBezTo>
                    <a:pt x="31547" y="16851"/>
                    <a:pt x="31545" y="16881"/>
                    <a:pt x="31541" y="16909"/>
                  </a:cubicBezTo>
                  <a:cubicBezTo>
                    <a:pt x="31535" y="16960"/>
                    <a:pt x="31529" y="17012"/>
                    <a:pt x="31523" y="17063"/>
                  </a:cubicBezTo>
                  <a:cubicBezTo>
                    <a:pt x="31519" y="17090"/>
                    <a:pt x="31516" y="17119"/>
                    <a:pt x="31511" y="17147"/>
                  </a:cubicBezTo>
                  <a:cubicBezTo>
                    <a:pt x="31506" y="17198"/>
                    <a:pt x="31498" y="17250"/>
                    <a:pt x="31491" y="17301"/>
                  </a:cubicBezTo>
                  <a:cubicBezTo>
                    <a:pt x="31488" y="17331"/>
                    <a:pt x="31484" y="17359"/>
                    <a:pt x="31481" y="17388"/>
                  </a:cubicBezTo>
                  <a:cubicBezTo>
                    <a:pt x="31473" y="17438"/>
                    <a:pt x="31467" y="17490"/>
                    <a:pt x="31460" y="17538"/>
                  </a:cubicBezTo>
                  <a:cubicBezTo>
                    <a:pt x="31457" y="17568"/>
                    <a:pt x="31453" y="17600"/>
                    <a:pt x="31447" y="17628"/>
                  </a:cubicBezTo>
                  <a:cubicBezTo>
                    <a:pt x="31439" y="17678"/>
                    <a:pt x="31432" y="17729"/>
                    <a:pt x="31425" y="17779"/>
                  </a:cubicBezTo>
                  <a:cubicBezTo>
                    <a:pt x="31422" y="17809"/>
                    <a:pt x="31417" y="17838"/>
                    <a:pt x="31413" y="17868"/>
                  </a:cubicBezTo>
                  <a:lnTo>
                    <a:pt x="31391" y="18016"/>
                  </a:lnTo>
                  <a:cubicBezTo>
                    <a:pt x="31386" y="18047"/>
                    <a:pt x="31381" y="18078"/>
                    <a:pt x="31378" y="18109"/>
                  </a:cubicBezTo>
                  <a:cubicBezTo>
                    <a:pt x="31370" y="18156"/>
                    <a:pt x="31363" y="18206"/>
                    <a:pt x="31356" y="18253"/>
                  </a:cubicBezTo>
                  <a:cubicBezTo>
                    <a:pt x="31350" y="18285"/>
                    <a:pt x="31347" y="18318"/>
                    <a:pt x="31341" y="18349"/>
                  </a:cubicBezTo>
                  <a:cubicBezTo>
                    <a:pt x="31334" y="18397"/>
                    <a:pt x="31326" y="18444"/>
                    <a:pt x="31319" y="18491"/>
                  </a:cubicBezTo>
                  <a:lnTo>
                    <a:pt x="31303" y="18590"/>
                  </a:lnTo>
                  <a:cubicBezTo>
                    <a:pt x="31295" y="18635"/>
                    <a:pt x="31288" y="18683"/>
                    <a:pt x="31281" y="18730"/>
                  </a:cubicBezTo>
                  <a:cubicBezTo>
                    <a:pt x="31275" y="18765"/>
                    <a:pt x="31269" y="18797"/>
                    <a:pt x="31264" y="18833"/>
                  </a:cubicBezTo>
                  <a:cubicBezTo>
                    <a:pt x="31257" y="18877"/>
                    <a:pt x="31250" y="18922"/>
                    <a:pt x="31242" y="18966"/>
                  </a:cubicBezTo>
                  <a:cubicBezTo>
                    <a:pt x="31236" y="19002"/>
                    <a:pt x="31229" y="19038"/>
                    <a:pt x="31223" y="19074"/>
                  </a:cubicBezTo>
                  <a:cubicBezTo>
                    <a:pt x="31217" y="19108"/>
                    <a:pt x="31213" y="19140"/>
                    <a:pt x="31206" y="19175"/>
                  </a:cubicBezTo>
                  <a:cubicBezTo>
                    <a:pt x="29618" y="18718"/>
                    <a:pt x="28077" y="17890"/>
                    <a:pt x="26699" y="16825"/>
                  </a:cubicBezTo>
                  <a:cubicBezTo>
                    <a:pt x="28073" y="14916"/>
                    <a:pt x="29333" y="13073"/>
                    <a:pt x="30407" y="11396"/>
                  </a:cubicBezTo>
                  <a:close/>
                  <a:moveTo>
                    <a:pt x="35152" y="17313"/>
                  </a:moveTo>
                  <a:cubicBezTo>
                    <a:pt x="35487" y="17860"/>
                    <a:pt x="35798" y="18413"/>
                    <a:pt x="36089" y="18975"/>
                  </a:cubicBezTo>
                  <a:cubicBezTo>
                    <a:pt x="36111" y="19019"/>
                    <a:pt x="36134" y="19065"/>
                    <a:pt x="36157" y="19109"/>
                  </a:cubicBezTo>
                  <a:cubicBezTo>
                    <a:pt x="35980" y="19184"/>
                    <a:pt x="35796" y="19250"/>
                    <a:pt x="35605" y="19308"/>
                  </a:cubicBezTo>
                  <a:cubicBezTo>
                    <a:pt x="35478" y="18640"/>
                    <a:pt x="35327" y="17975"/>
                    <a:pt x="35152" y="17313"/>
                  </a:cubicBezTo>
                  <a:close/>
                  <a:moveTo>
                    <a:pt x="23586" y="13805"/>
                  </a:moveTo>
                  <a:cubicBezTo>
                    <a:pt x="23903" y="14229"/>
                    <a:pt x="24248" y="14646"/>
                    <a:pt x="24619" y="15051"/>
                  </a:cubicBezTo>
                  <a:cubicBezTo>
                    <a:pt x="25222" y="15707"/>
                    <a:pt x="25871" y="16309"/>
                    <a:pt x="26555" y="16844"/>
                  </a:cubicBezTo>
                  <a:cubicBezTo>
                    <a:pt x="25952" y="17681"/>
                    <a:pt x="25329" y="18530"/>
                    <a:pt x="24691" y="19384"/>
                  </a:cubicBezTo>
                  <a:cubicBezTo>
                    <a:pt x="23676" y="18288"/>
                    <a:pt x="22586" y="17287"/>
                    <a:pt x="21443" y="16394"/>
                  </a:cubicBezTo>
                  <a:cubicBezTo>
                    <a:pt x="22161" y="15511"/>
                    <a:pt x="22877" y="14644"/>
                    <a:pt x="23586" y="13805"/>
                  </a:cubicBezTo>
                  <a:close/>
                  <a:moveTo>
                    <a:pt x="31885" y="12940"/>
                  </a:moveTo>
                  <a:cubicBezTo>
                    <a:pt x="31967" y="13033"/>
                    <a:pt x="32048" y="13124"/>
                    <a:pt x="32129" y="13217"/>
                  </a:cubicBezTo>
                  <a:cubicBezTo>
                    <a:pt x="33122" y="14346"/>
                    <a:pt x="34015" y="15527"/>
                    <a:pt x="34797" y="16744"/>
                  </a:cubicBezTo>
                  <a:cubicBezTo>
                    <a:pt x="33974" y="17618"/>
                    <a:pt x="33051" y="18502"/>
                    <a:pt x="32051" y="19384"/>
                  </a:cubicBezTo>
                  <a:cubicBezTo>
                    <a:pt x="31804" y="19336"/>
                    <a:pt x="31554" y="19274"/>
                    <a:pt x="31303" y="19205"/>
                  </a:cubicBezTo>
                  <a:cubicBezTo>
                    <a:pt x="31310" y="19166"/>
                    <a:pt x="31316" y="19130"/>
                    <a:pt x="31323" y="19090"/>
                  </a:cubicBezTo>
                  <a:cubicBezTo>
                    <a:pt x="31325" y="19074"/>
                    <a:pt x="31328" y="19059"/>
                    <a:pt x="31331" y="19043"/>
                  </a:cubicBezTo>
                  <a:cubicBezTo>
                    <a:pt x="31341" y="18978"/>
                    <a:pt x="31353" y="18912"/>
                    <a:pt x="31363" y="18847"/>
                  </a:cubicBezTo>
                  <a:cubicBezTo>
                    <a:pt x="31364" y="18831"/>
                    <a:pt x="31369" y="18816"/>
                    <a:pt x="31370" y="18800"/>
                  </a:cubicBezTo>
                  <a:cubicBezTo>
                    <a:pt x="31382" y="18735"/>
                    <a:pt x="31392" y="18671"/>
                    <a:pt x="31401" y="18606"/>
                  </a:cubicBezTo>
                  <a:cubicBezTo>
                    <a:pt x="31406" y="18590"/>
                    <a:pt x="31407" y="18572"/>
                    <a:pt x="31409" y="18555"/>
                  </a:cubicBezTo>
                  <a:cubicBezTo>
                    <a:pt x="31420" y="18491"/>
                    <a:pt x="31429" y="18428"/>
                    <a:pt x="31438" y="18363"/>
                  </a:cubicBezTo>
                  <a:cubicBezTo>
                    <a:pt x="31441" y="18347"/>
                    <a:pt x="31444" y="18331"/>
                    <a:pt x="31445" y="18315"/>
                  </a:cubicBezTo>
                  <a:cubicBezTo>
                    <a:pt x="31456" y="18250"/>
                    <a:pt x="31466" y="18185"/>
                    <a:pt x="31475" y="18124"/>
                  </a:cubicBezTo>
                  <a:cubicBezTo>
                    <a:pt x="31478" y="18107"/>
                    <a:pt x="31481" y="18090"/>
                    <a:pt x="31482" y="18072"/>
                  </a:cubicBezTo>
                  <a:cubicBezTo>
                    <a:pt x="31492" y="18007"/>
                    <a:pt x="31501" y="17946"/>
                    <a:pt x="31510" y="17881"/>
                  </a:cubicBezTo>
                  <a:cubicBezTo>
                    <a:pt x="31511" y="17862"/>
                    <a:pt x="31516" y="17846"/>
                    <a:pt x="31517" y="17828"/>
                  </a:cubicBezTo>
                  <a:cubicBezTo>
                    <a:pt x="31526" y="17765"/>
                    <a:pt x="31535" y="17703"/>
                    <a:pt x="31542" y="17640"/>
                  </a:cubicBezTo>
                  <a:cubicBezTo>
                    <a:pt x="31545" y="17622"/>
                    <a:pt x="31548" y="17603"/>
                    <a:pt x="31550" y="17587"/>
                  </a:cubicBezTo>
                  <a:cubicBezTo>
                    <a:pt x="31560" y="17523"/>
                    <a:pt x="31567" y="17462"/>
                    <a:pt x="31576" y="17398"/>
                  </a:cubicBezTo>
                  <a:cubicBezTo>
                    <a:pt x="31578" y="17381"/>
                    <a:pt x="31582" y="17362"/>
                    <a:pt x="31584" y="17344"/>
                  </a:cubicBezTo>
                  <a:cubicBezTo>
                    <a:pt x="31591" y="17281"/>
                    <a:pt x="31600" y="17220"/>
                    <a:pt x="31607" y="17159"/>
                  </a:cubicBezTo>
                  <a:cubicBezTo>
                    <a:pt x="31609" y="17140"/>
                    <a:pt x="31612" y="17122"/>
                    <a:pt x="31614" y="17101"/>
                  </a:cubicBezTo>
                  <a:cubicBezTo>
                    <a:pt x="31622" y="17041"/>
                    <a:pt x="31629" y="16978"/>
                    <a:pt x="31637" y="16917"/>
                  </a:cubicBezTo>
                  <a:cubicBezTo>
                    <a:pt x="31638" y="16897"/>
                    <a:pt x="31641" y="16879"/>
                    <a:pt x="31644" y="16859"/>
                  </a:cubicBezTo>
                  <a:cubicBezTo>
                    <a:pt x="31651" y="16798"/>
                    <a:pt x="31659" y="16737"/>
                    <a:pt x="31664" y="16676"/>
                  </a:cubicBezTo>
                  <a:cubicBezTo>
                    <a:pt x="31666" y="16656"/>
                    <a:pt x="31667" y="16638"/>
                    <a:pt x="31672" y="16617"/>
                  </a:cubicBezTo>
                  <a:cubicBezTo>
                    <a:pt x="31679" y="16557"/>
                    <a:pt x="31685" y="16497"/>
                    <a:pt x="31692" y="16438"/>
                  </a:cubicBezTo>
                  <a:cubicBezTo>
                    <a:pt x="31694" y="16417"/>
                    <a:pt x="31695" y="16398"/>
                    <a:pt x="31697" y="16379"/>
                  </a:cubicBezTo>
                  <a:cubicBezTo>
                    <a:pt x="31703" y="16317"/>
                    <a:pt x="31710" y="16259"/>
                    <a:pt x="31716" y="16198"/>
                  </a:cubicBezTo>
                  <a:lnTo>
                    <a:pt x="31722" y="16138"/>
                  </a:lnTo>
                  <a:cubicBezTo>
                    <a:pt x="31726" y="16079"/>
                    <a:pt x="31732" y="16020"/>
                    <a:pt x="31738" y="15960"/>
                  </a:cubicBezTo>
                  <a:cubicBezTo>
                    <a:pt x="31739" y="15939"/>
                    <a:pt x="31741" y="15917"/>
                    <a:pt x="31744" y="15897"/>
                  </a:cubicBezTo>
                  <a:cubicBezTo>
                    <a:pt x="31748" y="15838"/>
                    <a:pt x="31754" y="15779"/>
                    <a:pt x="31759" y="15720"/>
                  </a:cubicBezTo>
                  <a:cubicBezTo>
                    <a:pt x="31760" y="15698"/>
                    <a:pt x="31762" y="15678"/>
                    <a:pt x="31763" y="15655"/>
                  </a:cubicBezTo>
                  <a:cubicBezTo>
                    <a:pt x="31769" y="15600"/>
                    <a:pt x="31773" y="15541"/>
                    <a:pt x="31778" y="15483"/>
                  </a:cubicBezTo>
                  <a:cubicBezTo>
                    <a:pt x="31781" y="15461"/>
                    <a:pt x="31782" y="15439"/>
                    <a:pt x="31784" y="15419"/>
                  </a:cubicBezTo>
                  <a:cubicBezTo>
                    <a:pt x="31788" y="15361"/>
                    <a:pt x="31792" y="15302"/>
                    <a:pt x="31797" y="15247"/>
                  </a:cubicBezTo>
                  <a:lnTo>
                    <a:pt x="31803" y="15180"/>
                  </a:lnTo>
                  <a:cubicBezTo>
                    <a:pt x="31806" y="15123"/>
                    <a:pt x="31810" y="15066"/>
                    <a:pt x="31813" y="15011"/>
                  </a:cubicBezTo>
                  <a:cubicBezTo>
                    <a:pt x="31814" y="14986"/>
                    <a:pt x="31817" y="14964"/>
                    <a:pt x="31817" y="14941"/>
                  </a:cubicBezTo>
                  <a:cubicBezTo>
                    <a:pt x="31820" y="14886"/>
                    <a:pt x="31825" y="14830"/>
                    <a:pt x="31828" y="14773"/>
                  </a:cubicBezTo>
                  <a:cubicBezTo>
                    <a:pt x="31829" y="14749"/>
                    <a:pt x="31829" y="14726"/>
                    <a:pt x="31832" y="14704"/>
                  </a:cubicBezTo>
                  <a:cubicBezTo>
                    <a:pt x="31835" y="14648"/>
                    <a:pt x="31837" y="14593"/>
                    <a:pt x="31841" y="14538"/>
                  </a:cubicBezTo>
                  <a:cubicBezTo>
                    <a:pt x="31842" y="14514"/>
                    <a:pt x="31842" y="14491"/>
                    <a:pt x="31844" y="14467"/>
                  </a:cubicBezTo>
                  <a:cubicBezTo>
                    <a:pt x="31847" y="14411"/>
                    <a:pt x="31850" y="14358"/>
                    <a:pt x="31851" y="14302"/>
                  </a:cubicBezTo>
                  <a:cubicBezTo>
                    <a:pt x="31854" y="14279"/>
                    <a:pt x="31854" y="14254"/>
                    <a:pt x="31856" y="14229"/>
                  </a:cubicBezTo>
                  <a:cubicBezTo>
                    <a:pt x="31857" y="14176"/>
                    <a:pt x="31859" y="14123"/>
                    <a:pt x="31863" y="14070"/>
                  </a:cubicBezTo>
                  <a:cubicBezTo>
                    <a:pt x="31864" y="14043"/>
                    <a:pt x="31864" y="14020"/>
                    <a:pt x="31864" y="13993"/>
                  </a:cubicBezTo>
                  <a:cubicBezTo>
                    <a:pt x="31866" y="13940"/>
                    <a:pt x="31869" y="13889"/>
                    <a:pt x="31870" y="13836"/>
                  </a:cubicBezTo>
                  <a:cubicBezTo>
                    <a:pt x="31870" y="13810"/>
                    <a:pt x="31872" y="13785"/>
                    <a:pt x="31872" y="13758"/>
                  </a:cubicBezTo>
                  <a:cubicBezTo>
                    <a:pt x="31873" y="13707"/>
                    <a:pt x="31876" y="13654"/>
                    <a:pt x="31876" y="13602"/>
                  </a:cubicBezTo>
                  <a:cubicBezTo>
                    <a:pt x="31876" y="13577"/>
                    <a:pt x="31878" y="13551"/>
                    <a:pt x="31878" y="13526"/>
                  </a:cubicBezTo>
                  <a:cubicBezTo>
                    <a:pt x="31879" y="13474"/>
                    <a:pt x="31879" y="13423"/>
                    <a:pt x="31881" y="13371"/>
                  </a:cubicBezTo>
                  <a:cubicBezTo>
                    <a:pt x="31881" y="13345"/>
                    <a:pt x="31881" y="13317"/>
                    <a:pt x="31884" y="13292"/>
                  </a:cubicBezTo>
                  <a:cubicBezTo>
                    <a:pt x="31884" y="13242"/>
                    <a:pt x="31885" y="13190"/>
                    <a:pt x="31885" y="13140"/>
                  </a:cubicBezTo>
                  <a:lnTo>
                    <a:pt x="31885" y="13058"/>
                  </a:lnTo>
                  <a:lnTo>
                    <a:pt x="31885" y="12940"/>
                  </a:lnTo>
                  <a:close/>
                  <a:moveTo>
                    <a:pt x="34853" y="16829"/>
                  </a:moveTo>
                  <a:cubicBezTo>
                    <a:pt x="34893" y="16894"/>
                    <a:pt x="34936" y="16957"/>
                    <a:pt x="34975" y="17023"/>
                  </a:cubicBezTo>
                  <a:cubicBezTo>
                    <a:pt x="35187" y="17791"/>
                    <a:pt x="35368" y="18563"/>
                    <a:pt x="35512" y="19336"/>
                  </a:cubicBezTo>
                  <a:cubicBezTo>
                    <a:pt x="35275" y="19402"/>
                    <a:pt x="35031" y="19453"/>
                    <a:pt x="34777" y="19491"/>
                  </a:cubicBezTo>
                  <a:cubicBezTo>
                    <a:pt x="34448" y="19540"/>
                    <a:pt x="34110" y="19565"/>
                    <a:pt x="33762" y="19565"/>
                  </a:cubicBezTo>
                  <a:cubicBezTo>
                    <a:pt x="33251" y="19565"/>
                    <a:pt x="32720" y="19512"/>
                    <a:pt x="32172" y="19409"/>
                  </a:cubicBezTo>
                  <a:cubicBezTo>
                    <a:pt x="33144" y="18546"/>
                    <a:pt x="34046" y="17682"/>
                    <a:pt x="34853" y="16829"/>
                  </a:cubicBezTo>
                  <a:close/>
                  <a:moveTo>
                    <a:pt x="31284" y="19302"/>
                  </a:moveTo>
                  <a:cubicBezTo>
                    <a:pt x="31510" y="19365"/>
                    <a:pt x="31735" y="19419"/>
                    <a:pt x="31957" y="19468"/>
                  </a:cubicBezTo>
                  <a:cubicBezTo>
                    <a:pt x="31681" y="19711"/>
                    <a:pt x="31400" y="19950"/>
                    <a:pt x="31114" y="20192"/>
                  </a:cubicBezTo>
                  <a:cubicBezTo>
                    <a:pt x="31125" y="20148"/>
                    <a:pt x="31133" y="20103"/>
                    <a:pt x="31142" y="20061"/>
                  </a:cubicBezTo>
                  <a:cubicBezTo>
                    <a:pt x="31144" y="20046"/>
                    <a:pt x="31148" y="20034"/>
                    <a:pt x="31150" y="20020"/>
                  </a:cubicBezTo>
                  <a:cubicBezTo>
                    <a:pt x="31163" y="19953"/>
                    <a:pt x="31175" y="19884"/>
                    <a:pt x="31188" y="19818"/>
                  </a:cubicBezTo>
                  <a:cubicBezTo>
                    <a:pt x="31191" y="19803"/>
                    <a:pt x="31194" y="19792"/>
                    <a:pt x="31195" y="19777"/>
                  </a:cubicBezTo>
                  <a:cubicBezTo>
                    <a:pt x="31208" y="19711"/>
                    <a:pt x="31222" y="19644"/>
                    <a:pt x="31235" y="19575"/>
                  </a:cubicBezTo>
                  <a:cubicBezTo>
                    <a:pt x="31238" y="19559"/>
                    <a:pt x="31239" y="19544"/>
                    <a:pt x="31244" y="19528"/>
                  </a:cubicBezTo>
                  <a:cubicBezTo>
                    <a:pt x="31257" y="19464"/>
                    <a:pt x="31267" y="19397"/>
                    <a:pt x="31278" y="19333"/>
                  </a:cubicBezTo>
                  <a:cubicBezTo>
                    <a:pt x="31281" y="19322"/>
                    <a:pt x="31282" y="19314"/>
                    <a:pt x="31284" y="19302"/>
                  </a:cubicBezTo>
                  <a:close/>
                  <a:moveTo>
                    <a:pt x="12292" y="15272"/>
                  </a:moveTo>
                  <a:cubicBezTo>
                    <a:pt x="12483" y="15714"/>
                    <a:pt x="12693" y="16159"/>
                    <a:pt x="12921" y="16601"/>
                  </a:cubicBezTo>
                  <a:cubicBezTo>
                    <a:pt x="13255" y="17247"/>
                    <a:pt x="13624" y="17882"/>
                    <a:pt x="14024" y="18509"/>
                  </a:cubicBezTo>
                  <a:cubicBezTo>
                    <a:pt x="12839" y="19374"/>
                    <a:pt x="11702" y="20258"/>
                    <a:pt x="10631" y="21152"/>
                  </a:cubicBezTo>
                  <a:cubicBezTo>
                    <a:pt x="10637" y="21124"/>
                    <a:pt x="10641" y="21096"/>
                    <a:pt x="10647" y="21067"/>
                  </a:cubicBezTo>
                  <a:cubicBezTo>
                    <a:pt x="10657" y="21036"/>
                    <a:pt x="10665" y="21005"/>
                    <a:pt x="10672" y="20971"/>
                  </a:cubicBezTo>
                  <a:cubicBezTo>
                    <a:pt x="10682" y="20924"/>
                    <a:pt x="10691" y="20874"/>
                    <a:pt x="10703" y="20826"/>
                  </a:cubicBezTo>
                  <a:cubicBezTo>
                    <a:pt x="10709" y="20796"/>
                    <a:pt x="10715" y="20770"/>
                    <a:pt x="10721" y="20740"/>
                  </a:cubicBezTo>
                  <a:cubicBezTo>
                    <a:pt x="10732" y="20689"/>
                    <a:pt x="10743" y="20637"/>
                    <a:pt x="10756" y="20583"/>
                  </a:cubicBezTo>
                  <a:lnTo>
                    <a:pt x="10772" y="20506"/>
                  </a:lnTo>
                  <a:cubicBezTo>
                    <a:pt x="10785" y="20451"/>
                    <a:pt x="10796" y="20396"/>
                    <a:pt x="10809" y="20340"/>
                  </a:cubicBezTo>
                  <a:cubicBezTo>
                    <a:pt x="10815" y="20318"/>
                    <a:pt x="10818" y="20299"/>
                    <a:pt x="10824" y="20277"/>
                  </a:cubicBezTo>
                  <a:cubicBezTo>
                    <a:pt x="10837" y="20218"/>
                    <a:pt x="10852" y="20156"/>
                    <a:pt x="10865" y="20097"/>
                  </a:cubicBezTo>
                  <a:cubicBezTo>
                    <a:pt x="10868" y="20083"/>
                    <a:pt x="10872" y="20068"/>
                    <a:pt x="10875" y="20052"/>
                  </a:cubicBezTo>
                  <a:cubicBezTo>
                    <a:pt x="10890" y="19986"/>
                    <a:pt x="10906" y="19921"/>
                    <a:pt x="10921" y="19855"/>
                  </a:cubicBezTo>
                  <a:cubicBezTo>
                    <a:pt x="10924" y="19846"/>
                    <a:pt x="10925" y="19839"/>
                    <a:pt x="10927" y="19830"/>
                  </a:cubicBezTo>
                  <a:cubicBezTo>
                    <a:pt x="10943" y="19758"/>
                    <a:pt x="10962" y="19686"/>
                    <a:pt x="10980" y="19615"/>
                  </a:cubicBezTo>
                  <a:cubicBezTo>
                    <a:pt x="10980" y="19611"/>
                    <a:pt x="10982" y="19608"/>
                    <a:pt x="10982" y="19603"/>
                  </a:cubicBezTo>
                  <a:cubicBezTo>
                    <a:pt x="11344" y="18137"/>
                    <a:pt x="11784" y="16684"/>
                    <a:pt x="12292" y="15272"/>
                  </a:cubicBezTo>
                  <a:close/>
                  <a:moveTo>
                    <a:pt x="1225" y="15864"/>
                  </a:moveTo>
                  <a:cubicBezTo>
                    <a:pt x="1194" y="16464"/>
                    <a:pt x="1201" y="17078"/>
                    <a:pt x="1248" y="17699"/>
                  </a:cubicBezTo>
                  <a:cubicBezTo>
                    <a:pt x="1263" y="17897"/>
                    <a:pt x="1284" y="18097"/>
                    <a:pt x="1307" y="18299"/>
                  </a:cubicBezTo>
                  <a:cubicBezTo>
                    <a:pt x="667" y="19431"/>
                    <a:pt x="283" y="20587"/>
                    <a:pt x="161" y="21743"/>
                  </a:cubicBezTo>
                  <a:cubicBezTo>
                    <a:pt x="119" y="21271"/>
                    <a:pt x="98" y="20809"/>
                    <a:pt x="105" y="20359"/>
                  </a:cubicBezTo>
                  <a:cubicBezTo>
                    <a:pt x="108" y="20233"/>
                    <a:pt x="113" y="20112"/>
                    <a:pt x="116" y="19997"/>
                  </a:cubicBezTo>
                  <a:cubicBezTo>
                    <a:pt x="186" y="18450"/>
                    <a:pt x="561" y="17053"/>
                    <a:pt x="1225" y="15864"/>
                  </a:cubicBezTo>
                  <a:close/>
                  <a:moveTo>
                    <a:pt x="19374" y="15073"/>
                  </a:moveTo>
                  <a:cubicBezTo>
                    <a:pt x="20021" y="15489"/>
                    <a:pt x="20656" y="15938"/>
                    <a:pt x="21279" y="16419"/>
                  </a:cubicBezTo>
                  <a:cubicBezTo>
                    <a:pt x="19794" y="18250"/>
                    <a:pt x="18315" y="20152"/>
                    <a:pt x="16904" y="22035"/>
                  </a:cubicBezTo>
                  <a:cubicBezTo>
                    <a:pt x="15876" y="20914"/>
                    <a:pt x="14967" y="19737"/>
                    <a:pt x="14182" y="18521"/>
                  </a:cubicBezTo>
                  <a:cubicBezTo>
                    <a:pt x="15845" y="17312"/>
                    <a:pt x="17597" y="16151"/>
                    <a:pt x="19374" y="15073"/>
                  </a:cubicBezTo>
                  <a:close/>
                  <a:moveTo>
                    <a:pt x="9171" y="11709"/>
                  </a:moveTo>
                  <a:cubicBezTo>
                    <a:pt x="9825" y="11709"/>
                    <a:pt x="10498" y="11761"/>
                    <a:pt x="11188" y="11862"/>
                  </a:cubicBezTo>
                  <a:cubicBezTo>
                    <a:pt x="11419" y="12948"/>
                    <a:pt x="11772" y="14045"/>
                    <a:pt x="12240" y="15147"/>
                  </a:cubicBezTo>
                  <a:cubicBezTo>
                    <a:pt x="12240" y="15148"/>
                    <a:pt x="12237" y="15149"/>
                    <a:pt x="12237" y="15152"/>
                  </a:cubicBezTo>
                  <a:cubicBezTo>
                    <a:pt x="12218" y="15210"/>
                    <a:pt x="12196" y="15269"/>
                    <a:pt x="12175" y="15325"/>
                  </a:cubicBezTo>
                  <a:lnTo>
                    <a:pt x="12153" y="15385"/>
                  </a:lnTo>
                  <a:lnTo>
                    <a:pt x="12093" y="15557"/>
                  </a:lnTo>
                  <a:cubicBezTo>
                    <a:pt x="12086" y="15579"/>
                    <a:pt x="12078" y="15601"/>
                    <a:pt x="12068" y="15623"/>
                  </a:cubicBezTo>
                  <a:cubicBezTo>
                    <a:pt x="12049" y="15678"/>
                    <a:pt x="12030" y="15733"/>
                    <a:pt x="12012" y="15788"/>
                  </a:cubicBezTo>
                  <a:cubicBezTo>
                    <a:pt x="12005" y="15810"/>
                    <a:pt x="11997" y="15835"/>
                    <a:pt x="11987" y="15857"/>
                  </a:cubicBezTo>
                  <a:cubicBezTo>
                    <a:pt x="11969" y="15911"/>
                    <a:pt x="11949" y="15967"/>
                    <a:pt x="11931" y="16023"/>
                  </a:cubicBezTo>
                  <a:lnTo>
                    <a:pt x="11909" y="16089"/>
                  </a:lnTo>
                  <a:cubicBezTo>
                    <a:pt x="11890" y="16145"/>
                    <a:pt x="11869" y="16203"/>
                    <a:pt x="11852" y="16259"/>
                  </a:cubicBezTo>
                  <a:cubicBezTo>
                    <a:pt x="11844" y="16284"/>
                    <a:pt x="11836" y="16309"/>
                    <a:pt x="11828" y="16332"/>
                  </a:cubicBezTo>
                  <a:cubicBezTo>
                    <a:pt x="11809" y="16386"/>
                    <a:pt x="11793" y="16439"/>
                    <a:pt x="11774" y="16494"/>
                  </a:cubicBezTo>
                  <a:cubicBezTo>
                    <a:pt x="11765" y="16520"/>
                    <a:pt x="11758" y="16545"/>
                    <a:pt x="11750" y="16572"/>
                  </a:cubicBezTo>
                  <a:cubicBezTo>
                    <a:pt x="11734" y="16625"/>
                    <a:pt x="11715" y="16678"/>
                    <a:pt x="11699" y="16732"/>
                  </a:cubicBezTo>
                  <a:cubicBezTo>
                    <a:pt x="11690" y="16757"/>
                    <a:pt x="11683" y="16785"/>
                    <a:pt x="11674" y="16810"/>
                  </a:cubicBezTo>
                  <a:cubicBezTo>
                    <a:pt x="11656" y="16865"/>
                    <a:pt x="11640" y="16916"/>
                    <a:pt x="11624" y="16969"/>
                  </a:cubicBezTo>
                  <a:cubicBezTo>
                    <a:pt x="11615" y="17000"/>
                    <a:pt x="11605" y="17029"/>
                    <a:pt x="11596" y="17060"/>
                  </a:cubicBezTo>
                  <a:cubicBezTo>
                    <a:pt x="11581" y="17109"/>
                    <a:pt x="11566" y="17159"/>
                    <a:pt x="11550" y="17206"/>
                  </a:cubicBezTo>
                  <a:cubicBezTo>
                    <a:pt x="11538" y="17243"/>
                    <a:pt x="11528" y="17279"/>
                    <a:pt x="11516" y="17315"/>
                  </a:cubicBezTo>
                  <a:cubicBezTo>
                    <a:pt x="11505" y="17357"/>
                    <a:pt x="11491" y="17401"/>
                    <a:pt x="11478" y="17443"/>
                  </a:cubicBezTo>
                  <a:cubicBezTo>
                    <a:pt x="11463" y="17490"/>
                    <a:pt x="11450" y="17537"/>
                    <a:pt x="11436" y="17582"/>
                  </a:cubicBezTo>
                  <a:cubicBezTo>
                    <a:pt x="11427" y="17616"/>
                    <a:pt x="11416" y="17647"/>
                    <a:pt x="11406" y="17681"/>
                  </a:cubicBezTo>
                  <a:cubicBezTo>
                    <a:pt x="11390" y="17737"/>
                    <a:pt x="11374" y="17793"/>
                    <a:pt x="11358" y="17850"/>
                  </a:cubicBezTo>
                  <a:cubicBezTo>
                    <a:pt x="11350" y="17874"/>
                    <a:pt x="11344" y="17896"/>
                    <a:pt x="11337" y="17919"/>
                  </a:cubicBezTo>
                  <a:cubicBezTo>
                    <a:pt x="11199" y="18397"/>
                    <a:pt x="11068" y="18880"/>
                    <a:pt x="10947" y="19362"/>
                  </a:cubicBezTo>
                  <a:cubicBezTo>
                    <a:pt x="10946" y="19368"/>
                    <a:pt x="10946" y="19372"/>
                    <a:pt x="10943" y="19377"/>
                  </a:cubicBezTo>
                  <a:cubicBezTo>
                    <a:pt x="10925" y="19453"/>
                    <a:pt x="10905" y="19528"/>
                    <a:pt x="10887" y="19605"/>
                  </a:cubicBezTo>
                  <a:cubicBezTo>
                    <a:pt x="10884" y="19611"/>
                    <a:pt x="10884" y="19617"/>
                    <a:pt x="10882" y="19622"/>
                  </a:cubicBezTo>
                  <a:lnTo>
                    <a:pt x="10828" y="19847"/>
                  </a:lnTo>
                  <a:lnTo>
                    <a:pt x="10822" y="19870"/>
                  </a:lnTo>
                  <a:cubicBezTo>
                    <a:pt x="10803" y="19943"/>
                    <a:pt x="10787" y="20017"/>
                    <a:pt x="10771" y="20090"/>
                  </a:cubicBezTo>
                  <a:cubicBezTo>
                    <a:pt x="10769" y="20100"/>
                    <a:pt x="10766" y="20109"/>
                    <a:pt x="10765" y="20117"/>
                  </a:cubicBezTo>
                  <a:lnTo>
                    <a:pt x="10715" y="20331"/>
                  </a:lnTo>
                  <a:lnTo>
                    <a:pt x="10710" y="20359"/>
                  </a:lnTo>
                  <a:cubicBezTo>
                    <a:pt x="10693" y="20430"/>
                    <a:pt x="10677" y="20502"/>
                    <a:pt x="10662" y="20574"/>
                  </a:cubicBezTo>
                  <a:cubicBezTo>
                    <a:pt x="10660" y="20583"/>
                    <a:pt x="10659" y="20595"/>
                    <a:pt x="10654" y="20603"/>
                  </a:cubicBezTo>
                  <a:cubicBezTo>
                    <a:pt x="10638" y="20674"/>
                    <a:pt x="10624" y="20745"/>
                    <a:pt x="10609" y="20815"/>
                  </a:cubicBezTo>
                  <a:cubicBezTo>
                    <a:pt x="10607" y="20826"/>
                    <a:pt x="10604" y="20837"/>
                    <a:pt x="10602" y="20848"/>
                  </a:cubicBezTo>
                  <a:lnTo>
                    <a:pt x="10557" y="21058"/>
                  </a:lnTo>
                  <a:cubicBezTo>
                    <a:pt x="10556" y="21068"/>
                    <a:pt x="10552" y="21080"/>
                    <a:pt x="10550" y="21092"/>
                  </a:cubicBezTo>
                  <a:cubicBezTo>
                    <a:pt x="10538" y="21148"/>
                    <a:pt x="10527" y="21202"/>
                    <a:pt x="10515" y="21258"/>
                  </a:cubicBezTo>
                  <a:cubicBezTo>
                    <a:pt x="10176" y="21543"/>
                    <a:pt x="9844" y="21827"/>
                    <a:pt x="9520" y="22113"/>
                  </a:cubicBezTo>
                  <a:cubicBezTo>
                    <a:pt x="8941" y="21998"/>
                    <a:pt x="8382" y="21941"/>
                    <a:pt x="7843" y="21941"/>
                  </a:cubicBezTo>
                  <a:cubicBezTo>
                    <a:pt x="7489" y="21941"/>
                    <a:pt x="7143" y="21966"/>
                    <a:pt x="6808" y="22016"/>
                  </a:cubicBezTo>
                  <a:cubicBezTo>
                    <a:pt x="6552" y="22054"/>
                    <a:pt x="6307" y="22105"/>
                    <a:pt x="6070" y="22171"/>
                  </a:cubicBezTo>
                  <a:cubicBezTo>
                    <a:pt x="5527" y="19264"/>
                    <a:pt x="5446" y="16344"/>
                    <a:pt x="5827" y="13624"/>
                  </a:cubicBezTo>
                  <a:cubicBezTo>
                    <a:pt x="5836" y="13618"/>
                    <a:pt x="5843" y="13611"/>
                    <a:pt x="5852" y="13605"/>
                  </a:cubicBezTo>
                  <a:cubicBezTo>
                    <a:pt x="5867" y="13587"/>
                    <a:pt x="5884" y="13577"/>
                    <a:pt x="5901" y="13564"/>
                  </a:cubicBezTo>
                  <a:cubicBezTo>
                    <a:pt x="5977" y="13508"/>
                    <a:pt x="6057" y="13451"/>
                    <a:pt x="6136" y="13398"/>
                  </a:cubicBezTo>
                  <a:cubicBezTo>
                    <a:pt x="6137" y="13398"/>
                    <a:pt x="6137" y="13396"/>
                    <a:pt x="6139" y="13396"/>
                  </a:cubicBezTo>
                  <a:cubicBezTo>
                    <a:pt x="6220" y="13339"/>
                    <a:pt x="6302" y="13284"/>
                    <a:pt x="6385" y="13229"/>
                  </a:cubicBezTo>
                  <a:cubicBezTo>
                    <a:pt x="6401" y="13218"/>
                    <a:pt x="6418" y="13206"/>
                    <a:pt x="6436" y="13193"/>
                  </a:cubicBezTo>
                  <a:cubicBezTo>
                    <a:pt x="6514" y="13140"/>
                    <a:pt x="6592" y="13089"/>
                    <a:pt x="6673" y="13037"/>
                  </a:cubicBezTo>
                  <a:cubicBezTo>
                    <a:pt x="6676" y="13036"/>
                    <a:pt x="6680" y="13031"/>
                    <a:pt x="6683" y="13030"/>
                  </a:cubicBezTo>
                  <a:cubicBezTo>
                    <a:pt x="6767" y="12976"/>
                    <a:pt x="6851" y="12923"/>
                    <a:pt x="6936" y="12868"/>
                  </a:cubicBezTo>
                  <a:cubicBezTo>
                    <a:pt x="6954" y="12858"/>
                    <a:pt x="6970" y="12846"/>
                    <a:pt x="6989" y="12836"/>
                  </a:cubicBezTo>
                  <a:cubicBezTo>
                    <a:pt x="7068" y="12786"/>
                    <a:pt x="7146" y="12737"/>
                    <a:pt x="7226" y="12689"/>
                  </a:cubicBezTo>
                  <a:cubicBezTo>
                    <a:pt x="7233" y="12684"/>
                    <a:pt x="7239" y="12681"/>
                    <a:pt x="7246" y="12675"/>
                  </a:cubicBezTo>
                  <a:cubicBezTo>
                    <a:pt x="7332" y="12624"/>
                    <a:pt x="7417" y="12571"/>
                    <a:pt x="7505" y="12521"/>
                  </a:cubicBezTo>
                  <a:cubicBezTo>
                    <a:pt x="7524" y="12511"/>
                    <a:pt x="7541" y="12500"/>
                    <a:pt x="7558" y="12490"/>
                  </a:cubicBezTo>
                  <a:cubicBezTo>
                    <a:pt x="7638" y="12445"/>
                    <a:pt x="7717" y="12397"/>
                    <a:pt x="7798" y="12352"/>
                  </a:cubicBezTo>
                  <a:cubicBezTo>
                    <a:pt x="7807" y="12346"/>
                    <a:pt x="7816" y="12342"/>
                    <a:pt x="7826" y="12337"/>
                  </a:cubicBezTo>
                  <a:lnTo>
                    <a:pt x="8089" y="12189"/>
                  </a:lnTo>
                  <a:cubicBezTo>
                    <a:pt x="8108" y="12180"/>
                    <a:pt x="8126" y="12168"/>
                    <a:pt x="8144" y="12159"/>
                  </a:cubicBezTo>
                  <a:cubicBezTo>
                    <a:pt x="8222" y="12115"/>
                    <a:pt x="8303" y="12071"/>
                    <a:pt x="8382" y="12028"/>
                  </a:cubicBezTo>
                  <a:cubicBezTo>
                    <a:pt x="8394" y="12022"/>
                    <a:pt x="8404" y="12015"/>
                    <a:pt x="8416" y="12009"/>
                  </a:cubicBezTo>
                  <a:lnTo>
                    <a:pt x="8685" y="11867"/>
                  </a:lnTo>
                  <a:lnTo>
                    <a:pt x="8741" y="11839"/>
                  </a:lnTo>
                  <a:cubicBezTo>
                    <a:pt x="8822" y="11796"/>
                    <a:pt x="8903" y="11756"/>
                    <a:pt x="8984" y="11715"/>
                  </a:cubicBezTo>
                  <a:cubicBezTo>
                    <a:pt x="8986" y="11714"/>
                    <a:pt x="8989" y="11712"/>
                    <a:pt x="8992" y="11711"/>
                  </a:cubicBezTo>
                  <a:cubicBezTo>
                    <a:pt x="9052" y="11710"/>
                    <a:pt x="9111" y="11709"/>
                    <a:pt x="9171" y="11709"/>
                  </a:cubicBezTo>
                  <a:close/>
                  <a:moveTo>
                    <a:pt x="10481" y="21407"/>
                  </a:moveTo>
                  <a:cubicBezTo>
                    <a:pt x="10471" y="21451"/>
                    <a:pt x="10462" y="21493"/>
                    <a:pt x="10454" y="21537"/>
                  </a:cubicBezTo>
                  <a:cubicBezTo>
                    <a:pt x="10453" y="21551"/>
                    <a:pt x="10449" y="21561"/>
                    <a:pt x="10447" y="21574"/>
                  </a:cubicBezTo>
                  <a:cubicBezTo>
                    <a:pt x="10434" y="21642"/>
                    <a:pt x="10419" y="21713"/>
                    <a:pt x="10407" y="21780"/>
                  </a:cubicBezTo>
                  <a:cubicBezTo>
                    <a:pt x="10404" y="21793"/>
                    <a:pt x="10401" y="21807"/>
                    <a:pt x="10400" y="21818"/>
                  </a:cubicBezTo>
                  <a:lnTo>
                    <a:pt x="10360" y="22023"/>
                  </a:lnTo>
                  <a:cubicBezTo>
                    <a:pt x="10359" y="22036"/>
                    <a:pt x="10356" y="22049"/>
                    <a:pt x="10353" y="22061"/>
                  </a:cubicBezTo>
                  <a:cubicBezTo>
                    <a:pt x="10341" y="22130"/>
                    <a:pt x="10328" y="22198"/>
                    <a:pt x="10316" y="22266"/>
                  </a:cubicBezTo>
                  <a:cubicBezTo>
                    <a:pt x="10315" y="22277"/>
                    <a:pt x="10313" y="22286"/>
                    <a:pt x="10312" y="22296"/>
                  </a:cubicBezTo>
                  <a:cubicBezTo>
                    <a:pt x="10085" y="22235"/>
                    <a:pt x="9860" y="22179"/>
                    <a:pt x="9638" y="22132"/>
                  </a:cubicBezTo>
                  <a:cubicBezTo>
                    <a:pt x="9915" y="21890"/>
                    <a:pt x="10196" y="21649"/>
                    <a:pt x="10481" y="21407"/>
                  </a:cubicBezTo>
                  <a:close/>
                  <a:moveTo>
                    <a:pt x="5709" y="13699"/>
                  </a:moveTo>
                  <a:cubicBezTo>
                    <a:pt x="5342" y="16406"/>
                    <a:pt x="5428" y="19308"/>
                    <a:pt x="5967" y="22195"/>
                  </a:cubicBezTo>
                  <a:cubicBezTo>
                    <a:pt x="5767" y="22254"/>
                    <a:pt x="5576" y="22324"/>
                    <a:pt x="5389" y="22404"/>
                  </a:cubicBezTo>
                  <a:cubicBezTo>
                    <a:pt x="5374" y="22374"/>
                    <a:pt x="5359" y="22346"/>
                    <a:pt x="5348" y="22317"/>
                  </a:cubicBezTo>
                  <a:cubicBezTo>
                    <a:pt x="5333" y="22274"/>
                    <a:pt x="5312" y="22236"/>
                    <a:pt x="5292" y="22196"/>
                  </a:cubicBezTo>
                  <a:cubicBezTo>
                    <a:pt x="5273" y="22161"/>
                    <a:pt x="5256" y="22124"/>
                    <a:pt x="5240" y="22089"/>
                  </a:cubicBezTo>
                  <a:cubicBezTo>
                    <a:pt x="5221" y="22052"/>
                    <a:pt x="5205" y="22017"/>
                    <a:pt x="5187" y="21980"/>
                  </a:cubicBezTo>
                  <a:cubicBezTo>
                    <a:pt x="5168" y="21943"/>
                    <a:pt x="5152" y="21907"/>
                    <a:pt x="5134" y="21868"/>
                  </a:cubicBezTo>
                  <a:cubicBezTo>
                    <a:pt x="5117" y="21833"/>
                    <a:pt x="5100" y="21801"/>
                    <a:pt x="5084" y="21765"/>
                  </a:cubicBezTo>
                  <a:cubicBezTo>
                    <a:pt x="5065" y="21727"/>
                    <a:pt x="5049" y="21690"/>
                    <a:pt x="5031" y="21651"/>
                  </a:cubicBezTo>
                  <a:cubicBezTo>
                    <a:pt x="5017" y="21618"/>
                    <a:pt x="4999" y="21583"/>
                    <a:pt x="4984" y="21551"/>
                  </a:cubicBezTo>
                  <a:cubicBezTo>
                    <a:pt x="4967" y="21511"/>
                    <a:pt x="4950" y="21471"/>
                    <a:pt x="4931" y="21433"/>
                  </a:cubicBezTo>
                  <a:cubicBezTo>
                    <a:pt x="4917" y="21402"/>
                    <a:pt x="4902" y="21368"/>
                    <a:pt x="4887" y="21337"/>
                  </a:cubicBezTo>
                  <a:cubicBezTo>
                    <a:pt x="4870" y="21296"/>
                    <a:pt x="4850" y="21257"/>
                    <a:pt x="4834" y="21215"/>
                  </a:cubicBezTo>
                  <a:cubicBezTo>
                    <a:pt x="4821" y="21184"/>
                    <a:pt x="4806" y="21155"/>
                    <a:pt x="4793" y="21124"/>
                  </a:cubicBezTo>
                  <a:cubicBezTo>
                    <a:pt x="4775" y="21083"/>
                    <a:pt x="4759" y="21042"/>
                    <a:pt x="4740" y="21001"/>
                  </a:cubicBezTo>
                  <a:cubicBezTo>
                    <a:pt x="4727" y="20970"/>
                    <a:pt x="4715" y="20940"/>
                    <a:pt x="4702" y="20909"/>
                  </a:cubicBezTo>
                  <a:cubicBezTo>
                    <a:pt x="4683" y="20867"/>
                    <a:pt x="4667" y="20826"/>
                    <a:pt x="4650" y="20784"/>
                  </a:cubicBezTo>
                  <a:cubicBezTo>
                    <a:pt x="4637" y="20754"/>
                    <a:pt x="4624" y="20726"/>
                    <a:pt x="4614" y="20695"/>
                  </a:cubicBezTo>
                  <a:cubicBezTo>
                    <a:pt x="4594" y="20652"/>
                    <a:pt x="4578" y="20609"/>
                    <a:pt x="4561" y="20567"/>
                  </a:cubicBezTo>
                  <a:cubicBezTo>
                    <a:pt x="4549" y="20539"/>
                    <a:pt x="4539" y="20509"/>
                    <a:pt x="4525" y="20481"/>
                  </a:cubicBezTo>
                  <a:cubicBezTo>
                    <a:pt x="4509" y="20437"/>
                    <a:pt x="4490" y="20396"/>
                    <a:pt x="4474" y="20352"/>
                  </a:cubicBezTo>
                  <a:cubicBezTo>
                    <a:pt x="4462" y="20324"/>
                    <a:pt x="4452" y="20296"/>
                    <a:pt x="4440" y="20267"/>
                  </a:cubicBezTo>
                  <a:cubicBezTo>
                    <a:pt x="4424" y="20224"/>
                    <a:pt x="4408" y="20180"/>
                    <a:pt x="4391" y="20139"/>
                  </a:cubicBezTo>
                  <a:cubicBezTo>
                    <a:pt x="4380" y="20111"/>
                    <a:pt x="4369" y="20081"/>
                    <a:pt x="4358" y="20053"/>
                  </a:cubicBezTo>
                  <a:cubicBezTo>
                    <a:pt x="4341" y="20011"/>
                    <a:pt x="4327" y="19967"/>
                    <a:pt x="4311" y="19925"/>
                  </a:cubicBezTo>
                  <a:cubicBezTo>
                    <a:pt x="4299" y="19897"/>
                    <a:pt x="4290" y="19868"/>
                    <a:pt x="4278" y="19840"/>
                  </a:cubicBezTo>
                  <a:cubicBezTo>
                    <a:pt x="4264" y="19797"/>
                    <a:pt x="4247" y="19753"/>
                    <a:pt x="4233" y="19712"/>
                  </a:cubicBezTo>
                  <a:cubicBezTo>
                    <a:pt x="4222" y="19684"/>
                    <a:pt x="4212" y="19655"/>
                    <a:pt x="4202" y="19627"/>
                  </a:cubicBezTo>
                  <a:lnTo>
                    <a:pt x="4158" y="19500"/>
                  </a:lnTo>
                  <a:cubicBezTo>
                    <a:pt x="4149" y="19471"/>
                    <a:pt x="4137" y="19441"/>
                    <a:pt x="4128" y="19414"/>
                  </a:cubicBezTo>
                  <a:cubicBezTo>
                    <a:pt x="4113" y="19371"/>
                    <a:pt x="4100" y="19330"/>
                    <a:pt x="4086" y="19289"/>
                  </a:cubicBezTo>
                  <a:cubicBezTo>
                    <a:pt x="4077" y="19259"/>
                    <a:pt x="4065" y="19230"/>
                    <a:pt x="4056" y="19200"/>
                  </a:cubicBezTo>
                  <a:cubicBezTo>
                    <a:pt x="4043" y="19158"/>
                    <a:pt x="4028" y="19118"/>
                    <a:pt x="4016" y="19075"/>
                  </a:cubicBezTo>
                  <a:lnTo>
                    <a:pt x="3988" y="18987"/>
                  </a:lnTo>
                  <a:cubicBezTo>
                    <a:pt x="3975" y="18947"/>
                    <a:pt x="3962" y="18905"/>
                    <a:pt x="3950" y="18863"/>
                  </a:cubicBezTo>
                  <a:cubicBezTo>
                    <a:pt x="3940" y="18834"/>
                    <a:pt x="3931" y="18803"/>
                    <a:pt x="3922" y="18774"/>
                  </a:cubicBezTo>
                  <a:cubicBezTo>
                    <a:pt x="3909" y="18734"/>
                    <a:pt x="3899" y="18693"/>
                    <a:pt x="3885" y="18653"/>
                  </a:cubicBezTo>
                  <a:cubicBezTo>
                    <a:pt x="3877" y="18624"/>
                    <a:pt x="3866" y="18591"/>
                    <a:pt x="3858" y="18562"/>
                  </a:cubicBezTo>
                  <a:cubicBezTo>
                    <a:pt x="3847" y="18522"/>
                    <a:pt x="3835" y="18484"/>
                    <a:pt x="3822" y="18443"/>
                  </a:cubicBezTo>
                  <a:cubicBezTo>
                    <a:pt x="3813" y="18412"/>
                    <a:pt x="3805" y="18381"/>
                    <a:pt x="3797" y="18349"/>
                  </a:cubicBezTo>
                  <a:cubicBezTo>
                    <a:pt x="3785" y="18310"/>
                    <a:pt x="3775" y="18271"/>
                    <a:pt x="3763" y="18231"/>
                  </a:cubicBezTo>
                  <a:cubicBezTo>
                    <a:pt x="3755" y="18200"/>
                    <a:pt x="3747" y="18169"/>
                    <a:pt x="3738" y="18138"/>
                  </a:cubicBezTo>
                  <a:cubicBezTo>
                    <a:pt x="3727" y="18099"/>
                    <a:pt x="3718" y="18059"/>
                    <a:pt x="3708" y="18021"/>
                  </a:cubicBezTo>
                  <a:cubicBezTo>
                    <a:pt x="3700" y="17988"/>
                    <a:pt x="3690" y="17957"/>
                    <a:pt x="3683" y="17926"/>
                  </a:cubicBezTo>
                  <a:cubicBezTo>
                    <a:pt x="3674" y="17888"/>
                    <a:pt x="3663" y="17849"/>
                    <a:pt x="3653" y="17810"/>
                  </a:cubicBezTo>
                  <a:cubicBezTo>
                    <a:pt x="3646" y="17779"/>
                    <a:pt x="3637" y="17746"/>
                    <a:pt x="3630" y="17715"/>
                  </a:cubicBezTo>
                  <a:cubicBezTo>
                    <a:pt x="3621" y="17676"/>
                    <a:pt x="3612" y="17640"/>
                    <a:pt x="3602" y="17601"/>
                  </a:cubicBezTo>
                  <a:cubicBezTo>
                    <a:pt x="3594" y="17568"/>
                    <a:pt x="3585" y="17535"/>
                    <a:pt x="3578" y="17501"/>
                  </a:cubicBezTo>
                  <a:cubicBezTo>
                    <a:pt x="3569" y="17465"/>
                    <a:pt x="3562" y="17428"/>
                    <a:pt x="3553" y="17391"/>
                  </a:cubicBezTo>
                  <a:lnTo>
                    <a:pt x="3531" y="17293"/>
                  </a:lnTo>
                  <a:cubicBezTo>
                    <a:pt x="3524" y="17256"/>
                    <a:pt x="3516" y="17220"/>
                    <a:pt x="3506" y="17184"/>
                  </a:cubicBezTo>
                  <a:cubicBezTo>
                    <a:pt x="3499" y="17148"/>
                    <a:pt x="3491" y="17116"/>
                    <a:pt x="3484" y="17081"/>
                  </a:cubicBezTo>
                  <a:cubicBezTo>
                    <a:pt x="3477" y="17045"/>
                    <a:pt x="3469" y="17009"/>
                    <a:pt x="3462" y="16973"/>
                  </a:cubicBezTo>
                  <a:cubicBezTo>
                    <a:pt x="3455" y="16940"/>
                    <a:pt x="3447" y="16904"/>
                    <a:pt x="3443" y="16869"/>
                  </a:cubicBezTo>
                  <a:cubicBezTo>
                    <a:pt x="3435" y="16834"/>
                    <a:pt x="3430" y="16800"/>
                    <a:pt x="3422" y="16765"/>
                  </a:cubicBezTo>
                  <a:cubicBezTo>
                    <a:pt x="3415" y="16729"/>
                    <a:pt x="3409" y="16694"/>
                    <a:pt x="3402" y="16660"/>
                  </a:cubicBezTo>
                  <a:cubicBezTo>
                    <a:pt x="3396" y="16625"/>
                    <a:pt x="3388" y="16591"/>
                    <a:pt x="3384" y="16557"/>
                  </a:cubicBezTo>
                  <a:cubicBezTo>
                    <a:pt x="3378" y="16522"/>
                    <a:pt x="3371" y="16485"/>
                    <a:pt x="3365" y="16450"/>
                  </a:cubicBezTo>
                  <a:cubicBezTo>
                    <a:pt x="3359" y="16417"/>
                    <a:pt x="3355" y="16382"/>
                    <a:pt x="3349" y="16348"/>
                  </a:cubicBezTo>
                  <a:cubicBezTo>
                    <a:pt x="3343" y="16311"/>
                    <a:pt x="3335" y="16278"/>
                    <a:pt x="3330" y="16241"/>
                  </a:cubicBezTo>
                  <a:cubicBezTo>
                    <a:pt x="3325" y="16207"/>
                    <a:pt x="3321" y="16175"/>
                    <a:pt x="3315" y="16141"/>
                  </a:cubicBezTo>
                  <a:lnTo>
                    <a:pt x="3299" y="16031"/>
                  </a:lnTo>
                  <a:cubicBezTo>
                    <a:pt x="3293" y="16000"/>
                    <a:pt x="3290" y="15966"/>
                    <a:pt x="3285" y="15935"/>
                  </a:cubicBezTo>
                  <a:cubicBezTo>
                    <a:pt x="3281" y="15903"/>
                    <a:pt x="3277" y="15867"/>
                    <a:pt x="3271" y="15833"/>
                  </a:cubicBezTo>
                  <a:cubicBezTo>
                    <a:pt x="3278" y="15826"/>
                    <a:pt x="3285" y="15819"/>
                    <a:pt x="3291" y="15811"/>
                  </a:cubicBezTo>
                  <a:cubicBezTo>
                    <a:pt x="3344" y="15755"/>
                    <a:pt x="3400" y="15700"/>
                    <a:pt x="3455" y="15642"/>
                  </a:cubicBezTo>
                  <a:cubicBezTo>
                    <a:pt x="3469" y="15626"/>
                    <a:pt x="3487" y="15611"/>
                    <a:pt x="3503" y="15595"/>
                  </a:cubicBezTo>
                  <a:cubicBezTo>
                    <a:pt x="3565" y="15530"/>
                    <a:pt x="3630" y="15469"/>
                    <a:pt x="3694" y="15404"/>
                  </a:cubicBezTo>
                  <a:cubicBezTo>
                    <a:pt x="3702" y="15397"/>
                    <a:pt x="3709" y="15391"/>
                    <a:pt x="3715" y="15383"/>
                  </a:cubicBezTo>
                  <a:cubicBezTo>
                    <a:pt x="3774" y="15326"/>
                    <a:pt x="3834" y="15267"/>
                    <a:pt x="3893" y="15211"/>
                  </a:cubicBezTo>
                  <a:cubicBezTo>
                    <a:pt x="3909" y="15197"/>
                    <a:pt x="3924" y="15182"/>
                    <a:pt x="3940" y="15167"/>
                  </a:cubicBezTo>
                  <a:cubicBezTo>
                    <a:pt x="4006" y="15104"/>
                    <a:pt x="4075" y="15042"/>
                    <a:pt x="4143" y="14979"/>
                  </a:cubicBezTo>
                  <a:cubicBezTo>
                    <a:pt x="4146" y="14976"/>
                    <a:pt x="4150" y="14972"/>
                    <a:pt x="4156" y="14969"/>
                  </a:cubicBezTo>
                  <a:cubicBezTo>
                    <a:pt x="4219" y="14910"/>
                    <a:pt x="4286" y="14851"/>
                    <a:pt x="4352" y="14792"/>
                  </a:cubicBezTo>
                  <a:cubicBezTo>
                    <a:pt x="4369" y="14777"/>
                    <a:pt x="4384" y="14764"/>
                    <a:pt x="4400" y="14749"/>
                  </a:cubicBezTo>
                  <a:cubicBezTo>
                    <a:pt x="4469" y="14686"/>
                    <a:pt x="4542" y="14626"/>
                    <a:pt x="4614" y="14566"/>
                  </a:cubicBezTo>
                  <a:cubicBezTo>
                    <a:pt x="4614" y="14566"/>
                    <a:pt x="4615" y="14566"/>
                    <a:pt x="4615" y="14564"/>
                  </a:cubicBezTo>
                  <a:cubicBezTo>
                    <a:pt x="4687" y="14502"/>
                    <a:pt x="4759" y="14443"/>
                    <a:pt x="4830" y="14383"/>
                  </a:cubicBezTo>
                  <a:cubicBezTo>
                    <a:pt x="4847" y="14370"/>
                    <a:pt x="4864" y="14358"/>
                    <a:pt x="4878" y="14343"/>
                  </a:cubicBezTo>
                  <a:cubicBezTo>
                    <a:pt x="5025" y="14223"/>
                    <a:pt x="5174" y="14104"/>
                    <a:pt x="5327" y="13986"/>
                  </a:cubicBezTo>
                  <a:lnTo>
                    <a:pt x="5377" y="13948"/>
                  </a:lnTo>
                  <a:cubicBezTo>
                    <a:pt x="5484" y="13865"/>
                    <a:pt x="5598" y="13782"/>
                    <a:pt x="5709" y="13699"/>
                  </a:cubicBezTo>
                  <a:close/>
                  <a:moveTo>
                    <a:pt x="26646" y="16909"/>
                  </a:moveTo>
                  <a:cubicBezTo>
                    <a:pt x="28065" y="18006"/>
                    <a:pt x="29621" y="18821"/>
                    <a:pt x="31192" y="19272"/>
                  </a:cubicBezTo>
                  <a:cubicBezTo>
                    <a:pt x="31191" y="19287"/>
                    <a:pt x="31186" y="19302"/>
                    <a:pt x="31185" y="19316"/>
                  </a:cubicBezTo>
                  <a:cubicBezTo>
                    <a:pt x="31176" y="19361"/>
                    <a:pt x="31169" y="19403"/>
                    <a:pt x="31161" y="19446"/>
                  </a:cubicBezTo>
                  <a:lnTo>
                    <a:pt x="31139" y="19561"/>
                  </a:lnTo>
                  <a:lnTo>
                    <a:pt x="31117" y="19683"/>
                  </a:lnTo>
                  <a:lnTo>
                    <a:pt x="31095" y="19803"/>
                  </a:lnTo>
                  <a:cubicBezTo>
                    <a:pt x="31088" y="19840"/>
                    <a:pt x="31081" y="19880"/>
                    <a:pt x="31073" y="19917"/>
                  </a:cubicBezTo>
                  <a:cubicBezTo>
                    <a:pt x="31063" y="19958"/>
                    <a:pt x="31056" y="20002"/>
                    <a:pt x="31047" y="20045"/>
                  </a:cubicBezTo>
                  <a:cubicBezTo>
                    <a:pt x="31039" y="20080"/>
                    <a:pt x="31032" y="20115"/>
                    <a:pt x="31026" y="20148"/>
                  </a:cubicBezTo>
                  <a:lnTo>
                    <a:pt x="31000" y="20286"/>
                  </a:lnTo>
                  <a:lnTo>
                    <a:pt x="31000" y="20289"/>
                  </a:lnTo>
                  <a:cubicBezTo>
                    <a:pt x="29905" y="21207"/>
                    <a:pt x="28737" y="22117"/>
                    <a:pt x="27521" y="23002"/>
                  </a:cubicBezTo>
                  <a:cubicBezTo>
                    <a:pt x="26731" y="21785"/>
                    <a:pt x="25818" y="20605"/>
                    <a:pt x="24788" y="19484"/>
                  </a:cubicBezTo>
                  <a:cubicBezTo>
                    <a:pt x="24782" y="19477"/>
                    <a:pt x="24775" y="19471"/>
                    <a:pt x="24770" y="19464"/>
                  </a:cubicBezTo>
                  <a:cubicBezTo>
                    <a:pt x="25412" y="18605"/>
                    <a:pt x="26040" y="17750"/>
                    <a:pt x="26646" y="16909"/>
                  </a:cubicBezTo>
                  <a:close/>
                  <a:moveTo>
                    <a:pt x="39067" y="13551"/>
                  </a:moveTo>
                  <a:lnTo>
                    <a:pt x="39067" y="13551"/>
                  </a:lnTo>
                  <a:cubicBezTo>
                    <a:pt x="39082" y="13565"/>
                    <a:pt x="39097" y="13582"/>
                    <a:pt x="39109" y="13596"/>
                  </a:cubicBezTo>
                  <a:cubicBezTo>
                    <a:pt x="39126" y="13614"/>
                    <a:pt x="39141" y="13632"/>
                    <a:pt x="39157" y="13648"/>
                  </a:cubicBezTo>
                  <a:cubicBezTo>
                    <a:pt x="39182" y="13676"/>
                    <a:pt x="39207" y="13705"/>
                    <a:pt x="39232" y="13733"/>
                  </a:cubicBezTo>
                  <a:cubicBezTo>
                    <a:pt x="39247" y="13749"/>
                    <a:pt x="39263" y="13768"/>
                    <a:pt x="39278" y="13785"/>
                  </a:cubicBezTo>
                  <a:cubicBezTo>
                    <a:pt x="39304" y="13812"/>
                    <a:pt x="39328" y="13842"/>
                    <a:pt x="39351" y="13871"/>
                  </a:cubicBezTo>
                  <a:cubicBezTo>
                    <a:pt x="39366" y="13887"/>
                    <a:pt x="39381" y="13905"/>
                    <a:pt x="39395" y="13923"/>
                  </a:cubicBezTo>
                  <a:cubicBezTo>
                    <a:pt x="39420" y="13952"/>
                    <a:pt x="39444" y="13979"/>
                    <a:pt x="39467" y="14008"/>
                  </a:cubicBezTo>
                  <a:cubicBezTo>
                    <a:pt x="39482" y="14027"/>
                    <a:pt x="39497" y="14043"/>
                    <a:pt x="39512" y="14063"/>
                  </a:cubicBezTo>
                  <a:cubicBezTo>
                    <a:pt x="39535" y="14092"/>
                    <a:pt x="39557" y="14118"/>
                    <a:pt x="39582" y="14148"/>
                  </a:cubicBezTo>
                  <a:cubicBezTo>
                    <a:pt x="39597" y="14167"/>
                    <a:pt x="39612" y="14183"/>
                    <a:pt x="39623" y="14202"/>
                  </a:cubicBezTo>
                  <a:cubicBezTo>
                    <a:pt x="39645" y="14232"/>
                    <a:pt x="39667" y="14261"/>
                    <a:pt x="39692" y="14290"/>
                  </a:cubicBezTo>
                  <a:cubicBezTo>
                    <a:pt x="39707" y="14308"/>
                    <a:pt x="39719" y="14327"/>
                    <a:pt x="39734" y="14345"/>
                  </a:cubicBezTo>
                  <a:cubicBezTo>
                    <a:pt x="39756" y="14374"/>
                    <a:pt x="39778" y="14404"/>
                    <a:pt x="39798" y="14433"/>
                  </a:cubicBezTo>
                  <a:cubicBezTo>
                    <a:pt x="39812" y="14452"/>
                    <a:pt x="39826" y="14470"/>
                    <a:pt x="39840" y="14489"/>
                  </a:cubicBezTo>
                  <a:cubicBezTo>
                    <a:pt x="39859" y="14518"/>
                    <a:pt x="39881" y="14548"/>
                    <a:pt x="39901" y="14574"/>
                  </a:cubicBezTo>
                  <a:cubicBezTo>
                    <a:pt x="39915" y="14593"/>
                    <a:pt x="39929" y="14614"/>
                    <a:pt x="39941" y="14632"/>
                  </a:cubicBezTo>
                  <a:cubicBezTo>
                    <a:pt x="39962" y="14661"/>
                    <a:pt x="39982" y="14691"/>
                    <a:pt x="40000" y="14720"/>
                  </a:cubicBezTo>
                  <a:cubicBezTo>
                    <a:pt x="40013" y="14741"/>
                    <a:pt x="40026" y="14758"/>
                    <a:pt x="40040" y="14779"/>
                  </a:cubicBezTo>
                  <a:cubicBezTo>
                    <a:pt x="40060" y="14808"/>
                    <a:pt x="40078" y="14838"/>
                    <a:pt x="40097" y="14867"/>
                  </a:cubicBezTo>
                  <a:cubicBezTo>
                    <a:pt x="40109" y="14888"/>
                    <a:pt x="40122" y="14905"/>
                    <a:pt x="40135" y="14926"/>
                  </a:cubicBezTo>
                  <a:cubicBezTo>
                    <a:pt x="40143" y="14939"/>
                    <a:pt x="40150" y="14949"/>
                    <a:pt x="40159" y="14963"/>
                  </a:cubicBezTo>
                  <a:cubicBezTo>
                    <a:pt x="40775" y="16432"/>
                    <a:pt x="41182" y="17891"/>
                    <a:pt x="41372" y="19322"/>
                  </a:cubicBezTo>
                  <a:cubicBezTo>
                    <a:pt x="41347" y="20005"/>
                    <a:pt x="41227" y="20693"/>
                    <a:pt x="41013" y="21385"/>
                  </a:cubicBezTo>
                  <a:cubicBezTo>
                    <a:pt x="41002" y="21433"/>
                    <a:pt x="40987" y="21479"/>
                    <a:pt x="40969" y="21524"/>
                  </a:cubicBezTo>
                  <a:lnTo>
                    <a:pt x="40953" y="21574"/>
                  </a:lnTo>
                  <a:cubicBezTo>
                    <a:pt x="40944" y="21604"/>
                    <a:pt x="40932" y="21633"/>
                    <a:pt x="40924" y="21663"/>
                  </a:cubicBezTo>
                  <a:lnTo>
                    <a:pt x="40902" y="21723"/>
                  </a:lnTo>
                  <a:cubicBezTo>
                    <a:pt x="40893" y="21749"/>
                    <a:pt x="40884" y="21774"/>
                    <a:pt x="40874" y="21802"/>
                  </a:cubicBezTo>
                  <a:cubicBezTo>
                    <a:pt x="40866" y="21824"/>
                    <a:pt x="40857" y="21845"/>
                    <a:pt x="40850" y="21867"/>
                  </a:cubicBezTo>
                  <a:cubicBezTo>
                    <a:pt x="40841" y="21892"/>
                    <a:pt x="40832" y="21917"/>
                    <a:pt x="40822" y="21942"/>
                  </a:cubicBezTo>
                  <a:cubicBezTo>
                    <a:pt x="40813" y="21964"/>
                    <a:pt x="40806" y="21986"/>
                    <a:pt x="40797" y="22008"/>
                  </a:cubicBezTo>
                  <a:lnTo>
                    <a:pt x="40769" y="22080"/>
                  </a:lnTo>
                  <a:cubicBezTo>
                    <a:pt x="40760" y="22102"/>
                    <a:pt x="40752" y="22126"/>
                    <a:pt x="40741" y="22148"/>
                  </a:cubicBezTo>
                  <a:cubicBezTo>
                    <a:pt x="40732" y="22171"/>
                    <a:pt x="40724" y="22193"/>
                    <a:pt x="40712" y="22218"/>
                  </a:cubicBezTo>
                  <a:cubicBezTo>
                    <a:pt x="40703" y="22242"/>
                    <a:pt x="40691" y="22264"/>
                    <a:pt x="40682" y="22288"/>
                  </a:cubicBezTo>
                  <a:cubicBezTo>
                    <a:pt x="40674" y="22310"/>
                    <a:pt x="40662" y="22333"/>
                    <a:pt x="40653" y="22355"/>
                  </a:cubicBezTo>
                  <a:cubicBezTo>
                    <a:pt x="40643" y="22380"/>
                    <a:pt x="40632" y="22402"/>
                    <a:pt x="40622" y="22426"/>
                  </a:cubicBezTo>
                  <a:cubicBezTo>
                    <a:pt x="40610" y="22448"/>
                    <a:pt x="40602" y="22471"/>
                    <a:pt x="40591" y="22494"/>
                  </a:cubicBezTo>
                  <a:cubicBezTo>
                    <a:pt x="40579" y="22517"/>
                    <a:pt x="40569" y="22542"/>
                    <a:pt x="40557" y="22564"/>
                  </a:cubicBezTo>
                  <a:cubicBezTo>
                    <a:pt x="40547" y="22586"/>
                    <a:pt x="40537" y="22608"/>
                    <a:pt x="40526" y="22630"/>
                  </a:cubicBezTo>
                  <a:cubicBezTo>
                    <a:pt x="40515" y="22654"/>
                    <a:pt x="40504" y="22677"/>
                    <a:pt x="40491" y="22701"/>
                  </a:cubicBezTo>
                  <a:lnTo>
                    <a:pt x="40459" y="22767"/>
                  </a:lnTo>
                  <a:cubicBezTo>
                    <a:pt x="40447" y="22792"/>
                    <a:pt x="40434" y="22816"/>
                    <a:pt x="40424" y="22839"/>
                  </a:cubicBezTo>
                  <a:lnTo>
                    <a:pt x="40391" y="22905"/>
                  </a:lnTo>
                  <a:cubicBezTo>
                    <a:pt x="40378" y="22929"/>
                    <a:pt x="40365" y="22954"/>
                    <a:pt x="40354" y="22977"/>
                  </a:cubicBezTo>
                  <a:cubicBezTo>
                    <a:pt x="40343" y="23000"/>
                    <a:pt x="40332" y="23022"/>
                    <a:pt x="40319" y="23044"/>
                  </a:cubicBezTo>
                  <a:lnTo>
                    <a:pt x="40281" y="23116"/>
                  </a:lnTo>
                  <a:cubicBezTo>
                    <a:pt x="40276" y="23120"/>
                    <a:pt x="40273" y="23127"/>
                    <a:pt x="40271" y="23133"/>
                  </a:cubicBezTo>
                  <a:cubicBezTo>
                    <a:pt x="40019" y="21189"/>
                    <a:pt x="39385" y="19196"/>
                    <a:pt x="38407" y="17278"/>
                  </a:cubicBezTo>
                  <a:cubicBezTo>
                    <a:pt x="39001" y="16263"/>
                    <a:pt x="39232" y="14985"/>
                    <a:pt x="39067" y="13551"/>
                  </a:cubicBezTo>
                  <a:close/>
                  <a:moveTo>
                    <a:pt x="3191" y="15925"/>
                  </a:moveTo>
                  <a:cubicBezTo>
                    <a:pt x="3194" y="15942"/>
                    <a:pt x="3197" y="15958"/>
                    <a:pt x="3199" y="15978"/>
                  </a:cubicBezTo>
                  <a:cubicBezTo>
                    <a:pt x="3204" y="16013"/>
                    <a:pt x="3209" y="16047"/>
                    <a:pt x="3213" y="16082"/>
                  </a:cubicBezTo>
                  <a:cubicBezTo>
                    <a:pt x="3219" y="16117"/>
                    <a:pt x="3225" y="16153"/>
                    <a:pt x="3231" y="16185"/>
                  </a:cubicBezTo>
                  <a:lnTo>
                    <a:pt x="3247" y="16289"/>
                  </a:lnTo>
                  <a:lnTo>
                    <a:pt x="3263" y="16395"/>
                  </a:lnTo>
                  <a:cubicBezTo>
                    <a:pt x="3269" y="16429"/>
                    <a:pt x="3275" y="16464"/>
                    <a:pt x="3282" y="16500"/>
                  </a:cubicBezTo>
                  <a:cubicBezTo>
                    <a:pt x="3287" y="16535"/>
                    <a:pt x="3294" y="16569"/>
                    <a:pt x="3300" y="16603"/>
                  </a:cubicBezTo>
                  <a:cubicBezTo>
                    <a:pt x="3306" y="16638"/>
                    <a:pt x="3313" y="16675"/>
                    <a:pt x="3321" y="16709"/>
                  </a:cubicBezTo>
                  <a:cubicBezTo>
                    <a:pt x="3327" y="16744"/>
                    <a:pt x="3334" y="16778"/>
                    <a:pt x="3341" y="16812"/>
                  </a:cubicBezTo>
                  <a:cubicBezTo>
                    <a:pt x="3349" y="16847"/>
                    <a:pt x="3353" y="16884"/>
                    <a:pt x="3360" y="16919"/>
                  </a:cubicBezTo>
                  <a:cubicBezTo>
                    <a:pt x="3368" y="16954"/>
                    <a:pt x="3375" y="16988"/>
                    <a:pt x="3381" y="17022"/>
                  </a:cubicBezTo>
                  <a:cubicBezTo>
                    <a:pt x="3388" y="17057"/>
                    <a:pt x="3396" y="17094"/>
                    <a:pt x="3403" y="17128"/>
                  </a:cubicBezTo>
                  <a:cubicBezTo>
                    <a:pt x="3410" y="17163"/>
                    <a:pt x="3418" y="17197"/>
                    <a:pt x="3425" y="17231"/>
                  </a:cubicBezTo>
                  <a:cubicBezTo>
                    <a:pt x="3432" y="17268"/>
                    <a:pt x="3440" y="17303"/>
                    <a:pt x="3449" y="17340"/>
                  </a:cubicBezTo>
                  <a:cubicBezTo>
                    <a:pt x="3456" y="17375"/>
                    <a:pt x="3463" y="17407"/>
                    <a:pt x="3474" y="17443"/>
                  </a:cubicBezTo>
                  <a:cubicBezTo>
                    <a:pt x="3481" y="17479"/>
                    <a:pt x="3490" y="17515"/>
                    <a:pt x="3499" y="17551"/>
                  </a:cubicBezTo>
                  <a:cubicBezTo>
                    <a:pt x="3506" y="17587"/>
                    <a:pt x="3515" y="17619"/>
                    <a:pt x="3522" y="17654"/>
                  </a:cubicBezTo>
                  <a:cubicBezTo>
                    <a:pt x="3532" y="17691"/>
                    <a:pt x="3540" y="17726"/>
                    <a:pt x="3549" y="17763"/>
                  </a:cubicBezTo>
                  <a:cubicBezTo>
                    <a:pt x="3557" y="17797"/>
                    <a:pt x="3565" y="17831"/>
                    <a:pt x="3574" y="17866"/>
                  </a:cubicBezTo>
                  <a:cubicBezTo>
                    <a:pt x="3584" y="17903"/>
                    <a:pt x="3593" y="17940"/>
                    <a:pt x="3602" y="17974"/>
                  </a:cubicBezTo>
                  <a:cubicBezTo>
                    <a:pt x="3610" y="18009"/>
                    <a:pt x="3621" y="18043"/>
                    <a:pt x="3630" y="18077"/>
                  </a:cubicBezTo>
                  <a:cubicBezTo>
                    <a:pt x="3638" y="18113"/>
                    <a:pt x="3647" y="18150"/>
                    <a:pt x="3659" y="18187"/>
                  </a:cubicBezTo>
                  <a:cubicBezTo>
                    <a:pt x="3668" y="18222"/>
                    <a:pt x="3677" y="18256"/>
                    <a:pt x="3687" y="18290"/>
                  </a:cubicBezTo>
                  <a:cubicBezTo>
                    <a:pt x="3696" y="18327"/>
                    <a:pt x="3706" y="18363"/>
                    <a:pt x="3718" y="18400"/>
                  </a:cubicBezTo>
                  <a:cubicBezTo>
                    <a:pt x="3727" y="18434"/>
                    <a:pt x="3738" y="18469"/>
                    <a:pt x="3747" y="18502"/>
                  </a:cubicBezTo>
                  <a:cubicBezTo>
                    <a:pt x="3758" y="18538"/>
                    <a:pt x="3768" y="18575"/>
                    <a:pt x="3778" y="18612"/>
                  </a:cubicBezTo>
                  <a:cubicBezTo>
                    <a:pt x="3787" y="18647"/>
                    <a:pt x="3799" y="18680"/>
                    <a:pt x="3809" y="18715"/>
                  </a:cubicBezTo>
                  <a:lnTo>
                    <a:pt x="3843" y="18825"/>
                  </a:lnTo>
                  <a:cubicBezTo>
                    <a:pt x="3853" y="18860"/>
                    <a:pt x="3863" y="18893"/>
                    <a:pt x="3874" y="18928"/>
                  </a:cubicBezTo>
                  <a:cubicBezTo>
                    <a:pt x="3885" y="18965"/>
                    <a:pt x="3896" y="19002"/>
                    <a:pt x="3909" y="19038"/>
                  </a:cubicBezTo>
                  <a:cubicBezTo>
                    <a:pt x="3919" y="19074"/>
                    <a:pt x="3931" y="19108"/>
                    <a:pt x="3941" y="19141"/>
                  </a:cubicBezTo>
                  <a:cubicBezTo>
                    <a:pt x="3953" y="19178"/>
                    <a:pt x="3966" y="19215"/>
                    <a:pt x="3977" y="19252"/>
                  </a:cubicBezTo>
                  <a:cubicBezTo>
                    <a:pt x="3988" y="19287"/>
                    <a:pt x="3999" y="19321"/>
                    <a:pt x="4012" y="19355"/>
                  </a:cubicBezTo>
                  <a:cubicBezTo>
                    <a:pt x="4025" y="19391"/>
                    <a:pt x="4036" y="19428"/>
                    <a:pt x="4049" y="19465"/>
                  </a:cubicBezTo>
                  <a:cubicBezTo>
                    <a:pt x="4059" y="19500"/>
                    <a:pt x="4072" y="19534"/>
                    <a:pt x="4084" y="19568"/>
                  </a:cubicBezTo>
                  <a:lnTo>
                    <a:pt x="4122" y="19678"/>
                  </a:lnTo>
                  <a:cubicBezTo>
                    <a:pt x="4136" y="19714"/>
                    <a:pt x="4146" y="19749"/>
                    <a:pt x="4159" y="19781"/>
                  </a:cubicBezTo>
                  <a:lnTo>
                    <a:pt x="4197" y="19892"/>
                  </a:lnTo>
                  <a:lnTo>
                    <a:pt x="4236" y="19997"/>
                  </a:lnTo>
                  <a:cubicBezTo>
                    <a:pt x="4249" y="20034"/>
                    <a:pt x="4264" y="20071"/>
                    <a:pt x="4277" y="20105"/>
                  </a:cubicBezTo>
                  <a:cubicBezTo>
                    <a:pt x="4290" y="20140"/>
                    <a:pt x="4302" y="20175"/>
                    <a:pt x="4316" y="20211"/>
                  </a:cubicBezTo>
                  <a:cubicBezTo>
                    <a:pt x="4331" y="20248"/>
                    <a:pt x="4344" y="20281"/>
                    <a:pt x="4359" y="20318"/>
                  </a:cubicBezTo>
                  <a:cubicBezTo>
                    <a:pt x="4372" y="20353"/>
                    <a:pt x="4387" y="20389"/>
                    <a:pt x="4402" y="20426"/>
                  </a:cubicBezTo>
                  <a:cubicBezTo>
                    <a:pt x="4416" y="20462"/>
                    <a:pt x="4430" y="20498"/>
                    <a:pt x="4444" y="20534"/>
                  </a:cubicBezTo>
                  <a:cubicBezTo>
                    <a:pt x="4459" y="20568"/>
                    <a:pt x="4474" y="20605"/>
                    <a:pt x="4486" y="20640"/>
                  </a:cubicBezTo>
                  <a:cubicBezTo>
                    <a:pt x="4500" y="20676"/>
                    <a:pt x="4515" y="20712"/>
                    <a:pt x="4530" y="20748"/>
                  </a:cubicBezTo>
                  <a:cubicBezTo>
                    <a:pt x="4544" y="20781"/>
                    <a:pt x="4559" y="20818"/>
                    <a:pt x="4574" y="20854"/>
                  </a:cubicBezTo>
                  <a:cubicBezTo>
                    <a:pt x="4589" y="20889"/>
                    <a:pt x="4603" y="20926"/>
                    <a:pt x="4618" y="20961"/>
                  </a:cubicBezTo>
                  <a:cubicBezTo>
                    <a:pt x="4633" y="20998"/>
                    <a:pt x="4650" y="21034"/>
                    <a:pt x="4665" y="21071"/>
                  </a:cubicBezTo>
                  <a:lnTo>
                    <a:pt x="4709" y="21176"/>
                  </a:lnTo>
                  <a:cubicBezTo>
                    <a:pt x="4725" y="21212"/>
                    <a:pt x="4742" y="21251"/>
                    <a:pt x="4758" y="21287"/>
                  </a:cubicBezTo>
                  <a:cubicBezTo>
                    <a:pt x="4772" y="21323"/>
                    <a:pt x="4787" y="21355"/>
                    <a:pt x="4805" y="21390"/>
                  </a:cubicBezTo>
                  <a:cubicBezTo>
                    <a:pt x="4821" y="21429"/>
                    <a:pt x="4839" y="21465"/>
                    <a:pt x="4856" y="21505"/>
                  </a:cubicBezTo>
                  <a:cubicBezTo>
                    <a:pt x="4871" y="21537"/>
                    <a:pt x="4886" y="21571"/>
                    <a:pt x="4902" y="21605"/>
                  </a:cubicBezTo>
                  <a:cubicBezTo>
                    <a:pt x="4920" y="21645"/>
                    <a:pt x="4937" y="21683"/>
                    <a:pt x="4955" y="21720"/>
                  </a:cubicBezTo>
                  <a:cubicBezTo>
                    <a:pt x="4970" y="21752"/>
                    <a:pt x="4986" y="21786"/>
                    <a:pt x="5000" y="21818"/>
                  </a:cubicBezTo>
                  <a:cubicBezTo>
                    <a:pt x="5020" y="21860"/>
                    <a:pt x="5037" y="21898"/>
                    <a:pt x="5058" y="21939"/>
                  </a:cubicBezTo>
                  <a:cubicBezTo>
                    <a:pt x="5072" y="21970"/>
                    <a:pt x="5087" y="22002"/>
                    <a:pt x="5103" y="22035"/>
                  </a:cubicBezTo>
                  <a:cubicBezTo>
                    <a:pt x="5124" y="22076"/>
                    <a:pt x="5146" y="22120"/>
                    <a:pt x="5167" y="22163"/>
                  </a:cubicBezTo>
                  <a:cubicBezTo>
                    <a:pt x="5181" y="22192"/>
                    <a:pt x="5195" y="22220"/>
                    <a:pt x="5209" y="22249"/>
                  </a:cubicBezTo>
                  <a:cubicBezTo>
                    <a:pt x="5233" y="22296"/>
                    <a:pt x="5256" y="22345"/>
                    <a:pt x="5280" y="22391"/>
                  </a:cubicBezTo>
                  <a:cubicBezTo>
                    <a:pt x="5290" y="22411"/>
                    <a:pt x="5299" y="22429"/>
                    <a:pt x="5309" y="22449"/>
                  </a:cubicBezTo>
                  <a:cubicBezTo>
                    <a:pt x="4880" y="22642"/>
                    <a:pt x="4490" y="22889"/>
                    <a:pt x="4143" y="23191"/>
                  </a:cubicBezTo>
                  <a:cubicBezTo>
                    <a:pt x="3793" y="23492"/>
                    <a:pt x="3499" y="23841"/>
                    <a:pt x="3257" y="24229"/>
                  </a:cubicBezTo>
                  <a:cubicBezTo>
                    <a:pt x="2278" y="22295"/>
                    <a:pt x="1650" y="20284"/>
                    <a:pt x="1414" y="18328"/>
                  </a:cubicBezTo>
                  <a:cubicBezTo>
                    <a:pt x="1417" y="18306"/>
                    <a:pt x="1423" y="18293"/>
                    <a:pt x="1431" y="18279"/>
                  </a:cubicBezTo>
                  <a:cubicBezTo>
                    <a:pt x="1444" y="18256"/>
                    <a:pt x="1459" y="18234"/>
                    <a:pt x="1470" y="18210"/>
                  </a:cubicBezTo>
                  <a:lnTo>
                    <a:pt x="1510" y="18143"/>
                  </a:lnTo>
                  <a:cubicBezTo>
                    <a:pt x="1522" y="18119"/>
                    <a:pt x="1538" y="18097"/>
                    <a:pt x="1553" y="18074"/>
                  </a:cubicBezTo>
                  <a:cubicBezTo>
                    <a:pt x="1564" y="18052"/>
                    <a:pt x="1578" y="18029"/>
                    <a:pt x="1592" y="18007"/>
                  </a:cubicBezTo>
                  <a:cubicBezTo>
                    <a:pt x="1607" y="17984"/>
                    <a:pt x="1620" y="17962"/>
                    <a:pt x="1635" y="17937"/>
                  </a:cubicBezTo>
                  <a:cubicBezTo>
                    <a:pt x="1648" y="17915"/>
                    <a:pt x="1663" y="17893"/>
                    <a:pt x="1678" y="17871"/>
                  </a:cubicBezTo>
                  <a:cubicBezTo>
                    <a:pt x="1692" y="17849"/>
                    <a:pt x="1707" y="17825"/>
                    <a:pt x="1722" y="17803"/>
                  </a:cubicBezTo>
                  <a:cubicBezTo>
                    <a:pt x="1737" y="17781"/>
                    <a:pt x="1748" y="17759"/>
                    <a:pt x="1763" y="17737"/>
                  </a:cubicBezTo>
                  <a:cubicBezTo>
                    <a:pt x="1778" y="17715"/>
                    <a:pt x="1792" y="17691"/>
                    <a:pt x="1810" y="17669"/>
                  </a:cubicBezTo>
                  <a:lnTo>
                    <a:pt x="1853" y="17603"/>
                  </a:lnTo>
                  <a:cubicBezTo>
                    <a:pt x="1869" y="17581"/>
                    <a:pt x="1885" y="17557"/>
                    <a:pt x="1900" y="17535"/>
                  </a:cubicBezTo>
                  <a:cubicBezTo>
                    <a:pt x="1915" y="17513"/>
                    <a:pt x="1929" y="17491"/>
                    <a:pt x="1945" y="17469"/>
                  </a:cubicBezTo>
                  <a:cubicBezTo>
                    <a:pt x="1960" y="17447"/>
                    <a:pt x="1976" y="17422"/>
                    <a:pt x="1994" y="17400"/>
                  </a:cubicBezTo>
                  <a:cubicBezTo>
                    <a:pt x="2009" y="17378"/>
                    <a:pt x="2025" y="17356"/>
                    <a:pt x="2040" y="17334"/>
                  </a:cubicBezTo>
                  <a:cubicBezTo>
                    <a:pt x="2056" y="17312"/>
                    <a:pt x="2070" y="17288"/>
                    <a:pt x="2087" y="17266"/>
                  </a:cubicBezTo>
                  <a:cubicBezTo>
                    <a:pt x="2104" y="17244"/>
                    <a:pt x="2119" y="17222"/>
                    <a:pt x="2135" y="17200"/>
                  </a:cubicBezTo>
                  <a:cubicBezTo>
                    <a:pt x="2151" y="17178"/>
                    <a:pt x="2168" y="17156"/>
                    <a:pt x="2185" y="17132"/>
                  </a:cubicBezTo>
                  <a:lnTo>
                    <a:pt x="2234" y="17066"/>
                  </a:lnTo>
                  <a:lnTo>
                    <a:pt x="2284" y="17000"/>
                  </a:lnTo>
                  <a:cubicBezTo>
                    <a:pt x="2285" y="16995"/>
                    <a:pt x="2290" y="16992"/>
                    <a:pt x="2291" y="16991"/>
                  </a:cubicBezTo>
                  <a:cubicBezTo>
                    <a:pt x="2312" y="16965"/>
                    <a:pt x="2329" y="16940"/>
                    <a:pt x="2350" y="16915"/>
                  </a:cubicBezTo>
                  <a:cubicBezTo>
                    <a:pt x="2363" y="16900"/>
                    <a:pt x="2373" y="16884"/>
                    <a:pt x="2387" y="16869"/>
                  </a:cubicBezTo>
                  <a:cubicBezTo>
                    <a:pt x="2401" y="16848"/>
                    <a:pt x="2418" y="16831"/>
                    <a:pt x="2432" y="16810"/>
                  </a:cubicBezTo>
                  <a:cubicBezTo>
                    <a:pt x="2462" y="16773"/>
                    <a:pt x="2491" y="16735"/>
                    <a:pt x="2522" y="16698"/>
                  </a:cubicBezTo>
                  <a:lnTo>
                    <a:pt x="2544" y="16670"/>
                  </a:lnTo>
                  <a:lnTo>
                    <a:pt x="2588" y="16616"/>
                  </a:lnTo>
                  <a:cubicBezTo>
                    <a:pt x="2625" y="16569"/>
                    <a:pt x="2662" y="16525"/>
                    <a:pt x="2701" y="16479"/>
                  </a:cubicBezTo>
                  <a:cubicBezTo>
                    <a:pt x="2703" y="16478"/>
                    <a:pt x="2704" y="16473"/>
                    <a:pt x="2706" y="16472"/>
                  </a:cubicBezTo>
                  <a:cubicBezTo>
                    <a:pt x="2721" y="16454"/>
                    <a:pt x="2735" y="16436"/>
                    <a:pt x="2750" y="16419"/>
                  </a:cubicBezTo>
                  <a:cubicBezTo>
                    <a:pt x="2793" y="16369"/>
                    <a:pt x="2835" y="16319"/>
                    <a:pt x="2878" y="16272"/>
                  </a:cubicBezTo>
                  <a:cubicBezTo>
                    <a:pt x="2893" y="16256"/>
                    <a:pt x="2904" y="16238"/>
                    <a:pt x="2919" y="16223"/>
                  </a:cubicBezTo>
                  <a:lnTo>
                    <a:pt x="3057" y="16069"/>
                  </a:lnTo>
                  <a:cubicBezTo>
                    <a:pt x="3071" y="16054"/>
                    <a:pt x="3085" y="16039"/>
                    <a:pt x="3099" y="16025"/>
                  </a:cubicBezTo>
                  <a:cubicBezTo>
                    <a:pt x="3129" y="15992"/>
                    <a:pt x="3160" y="15957"/>
                    <a:pt x="3191" y="15925"/>
                  </a:cubicBezTo>
                  <a:close/>
                  <a:moveTo>
                    <a:pt x="5992" y="22292"/>
                  </a:moveTo>
                  <a:cubicBezTo>
                    <a:pt x="6118" y="22958"/>
                    <a:pt x="6270" y="23625"/>
                    <a:pt x="6445" y="24287"/>
                  </a:cubicBezTo>
                  <a:cubicBezTo>
                    <a:pt x="6109" y="23738"/>
                    <a:pt x="5799" y="23185"/>
                    <a:pt x="5509" y="22624"/>
                  </a:cubicBezTo>
                  <a:cubicBezTo>
                    <a:pt x="5487" y="22580"/>
                    <a:pt x="5462" y="22535"/>
                    <a:pt x="5440" y="22491"/>
                  </a:cubicBezTo>
                  <a:cubicBezTo>
                    <a:pt x="5617" y="22414"/>
                    <a:pt x="5801" y="22348"/>
                    <a:pt x="5992" y="22292"/>
                  </a:cubicBezTo>
                  <a:close/>
                  <a:moveTo>
                    <a:pt x="14080" y="18594"/>
                  </a:moveTo>
                  <a:cubicBezTo>
                    <a:pt x="14869" y="19814"/>
                    <a:pt x="15783" y="20992"/>
                    <a:pt x="16813" y="22113"/>
                  </a:cubicBezTo>
                  <a:cubicBezTo>
                    <a:pt x="16817" y="22120"/>
                    <a:pt x="16825" y="22126"/>
                    <a:pt x="16831" y="22133"/>
                  </a:cubicBezTo>
                  <a:cubicBezTo>
                    <a:pt x="16189" y="22992"/>
                    <a:pt x="15560" y="23847"/>
                    <a:pt x="14955" y="24690"/>
                  </a:cubicBezTo>
                  <a:cubicBezTo>
                    <a:pt x="13536" y="23591"/>
                    <a:pt x="11978" y="22777"/>
                    <a:pt x="10409" y="22324"/>
                  </a:cubicBezTo>
                  <a:cubicBezTo>
                    <a:pt x="10410" y="22310"/>
                    <a:pt x="10415" y="22295"/>
                    <a:pt x="10416" y="22280"/>
                  </a:cubicBezTo>
                  <a:cubicBezTo>
                    <a:pt x="10421" y="22235"/>
                    <a:pt x="10431" y="22191"/>
                    <a:pt x="10438" y="22145"/>
                  </a:cubicBezTo>
                  <a:cubicBezTo>
                    <a:pt x="10446" y="22110"/>
                    <a:pt x="10451" y="22073"/>
                    <a:pt x="10459" y="22038"/>
                  </a:cubicBezTo>
                  <a:cubicBezTo>
                    <a:pt x="10466" y="21995"/>
                    <a:pt x="10475" y="21954"/>
                    <a:pt x="10482" y="21911"/>
                  </a:cubicBezTo>
                  <a:lnTo>
                    <a:pt x="10504" y="21795"/>
                  </a:lnTo>
                  <a:cubicBezTo>
                    <a:pt x="10512" y="21755"/>
                    <a:pt x="10519" y="21715"/>
                    <a:pt x="10528" y="21676"/>
                  </a:cubicBezTo>
                  <a:cubicBezTo>
                    <a:pt x="10535" y="21635"/>
                    <a:pt x="10544" y="21593"/>
                    <a:pt x="10552" y="21552"/>
                  </a:cubicBezTo>
                  <a:cubicBezTo>
                    <a:pt x="10559" y="21514"/>
                    <a:pt x="10566" y="21476"/>
                    <a:pt x="10577" y="21439"/>
                  </a:cubicBezTo>
                  <a:cubicBezTo>
                    <a:pt x="10585" y="21396"/>
                    <a:pt x="10593" y="21354"/>
                    <a:pt x="10602" y="21311"/>
                  </a:cubicBezTo>
                  <a:lnTo>
                    <a:pt x="10602" y="21308"/>
                  </a:lnTo>
                  <a:cubicBezTo>
                    <a:pt x="11696" y="20390"/>
                    <a:pt x="12864" y="19480"/>
                    <a:pt x="14080" y="18594"/>
                  </a:cubicBezTo>
                  <a:close/>
                  <a:moveTo>
                    <a:pt x="7839" y="22034"/>
                  </a:moveTo>
                  <a:cubicBezTo>
                    <a:pt x="8349" y="22034"/>
                    <a:pt x="8879" y="22087"/>
                    <a:pt x="9426" y="22191"/>
                  </a:cubicBezTo>
                  <a:cubicBezTo>
                    <a:pt x="8454" y="23052"/>
                    <a:pt x="7554" y="23917"/>
                    <a:pt x="6746" y="24770"/>
                  </a:cubicBezTo>
                  <a:cubicBezTo>
                    <a:pt x="6705" y="24706"/>
                    <a:pt x="6664" y="24641"/>
                    <a:pt x="6623" y="24575"/>
                  </a:cubicBezTo>
                  <a:cubicBezTo>
                    <a:pt x="6411" y="23809"/>
                    <a:pt x="6232" y="23036"/>
                    <a:pt x="6086" y="22264"/>
                  </a:cubicBezTo>
                  <a:cubicBezTo>
                    <a:pt x="6321" y="22198"/>
                    <a:pt x="6565" y="22146"/>
                    <a:pt x="6821" y="22108"/>
                  </a:cubicBezTo>
                  <a:cubicBezTo>
                    <a:pt x="7151" y="22059"/>
                    <a:pt x="7490" y="22034"/>
                    <a:pt x="7839" y="22034"/>
                  </a:cubicBezTo>
                  <a:close/>
                  <a:moveTo>
                    <a:pt x="21367" y="16489"/>
                  </a:moveTo>
                  <a:cubicBezTo>
                    <a:pt x="22510" y="17384"/>
                    <a:pt x="23601" y="18387"/>
                    <a:pt x="24616" y="19483"/>
                  </a:cubicBezTo>
                  <a:cubicBezTo>
                    <a:pt x="23201" y="21368"/>
                    <a:pt x="21718" y="23275"/>
                    <a:pt x="20230" y="25112"/>
                  </a:cubicBezTo>
                  <a:cubicBezTo>
                    <a:pt x="19087" y="24216"/>
                    <a:pt x="17996" y="23214"/>
                    <a:pt x="16982" y="22118"/>
                  </a:cubicBezTo>
                  <a:cubicBezTo>
                    <a:pt x="18396" y="20233"/>
                    <a:pt x="19880" y="18325"/>
                    <a:pt x="21367" y="16489"/>
                  </a:cubicBezTo>
                  <a:close/>
                  <a:moveTo>
                    <a:pt x="38348" y="17382"/>
                  </a:moveTo>
                  <a:cubicBezTo>
                    <a:pt x="39328" y="19316"/>
                    <a:pt x="39957" y="21327"/>
                    <a:pt x="40193" y="23283"/>
                  </a:cubicBezTo>
                  <a:cubicBezTo>
                    <a:pt x="40185" y="23297"/>
                    <a:pt x="40178" y="23310"/>
                    <a:pt x="40171" y="23320"/>
                  </a:cubicBezTo>
                  <a:cubicBezTo>
                    <a:pt x="40151" y="23341"/>
                    <a:pt x="40138" y="23366"/>
                    <a:pt x="40123" y="23389"/>
                  </a:cubicBezTo>
                  <a:cubicBezTo>
                    <a:pt x="40112" y="23411"/>
                    <a:pt x="40098" y="23432"/>
                    <a:pt x="40085" y="23454"/>
                  </a:cubicBezTo>
                  <a:cubicBezTo>
                    <a:pt x="40071" y="23478"/>
                    <a:pt x="40057" y="23501"/>
                    <a:pt x="40043" y="23525"/>
                  </a:cubicBezTo>
                  <a:cubicBezTo>
                    <a:pt x="40029" y="23547"/>
                    <a:pt x="40018" y="23567"/>
                    <a:pt x="40004" y="23589"/>
                  </a:cubicBezTo>
                  <a:lnTo>
                    <a:pt x="39960" y="23661"/>
                  </a:lnTo>
                  <a:cubicBezTo>
                    <a:pt x="39947" y="23683"/>
                    <a:pt x="39935" y="23704"/>
                    <a:pt x="39919" y="23726"/>
                  </a:cubicBezTo>
                  <a:cubicBezTo>
                    <a:pt x="39904" y="23750"/>
                    <a:pt x="39890" y="23773"/>
                    <a:pt x="39873" y="23797"/>
                  </a:cubicBezTo>
                  <a:cubicBezTo>
                    <a:pt x="39862" y="23819"/>
                    <a:pt x="39845" y="23839"/>
                    <a:pt x="39834" y="23861"/>
                  </a:cubicBezTo>
                  <a:cubicBezTo>
                    <a:pt x="39819" y="23885"/>
                    <a:pt x="39803" y="23910"/>
                    <a:pt x="39788" y="23931"/>
                  </a:cubicBezTo>
                  <a:cubicBezTo>
                    <a:pt x="39772" y="23953"/>
                    <a:pt x="39760" y="23973"/>
                    <a:pt x="39745" y="23995"/>
                  </a:cubicBezTo>
                  <a:cubicBezTo>
                    <a:pt x="39729" y="24020"/>
                    <a:pt x="39715" y="24041"/>
                    <a:pt x="39697" y="24066"/>
                  </a:cubicBezTo>
                  <a:cubicBezTo>
                    <a:pt x="39682" y="24088"/>
                    <a:pt x="39667" y="24109"/>
                    <a:pt x="39653" y="24131"/>
                  </a:cubicBezTo>
                  <a:cubicBezTo>
                    <a:pt x="39637" y="24154"/>
                    <a:pt x="39620" y="24176"/>
                    <a:pt x="39606" y="24200"/>
                  </a:cubicBezTo>
                  <a:cubicBezTo>
                    <a:pt x="39591" y="24222"/>
                    <a:pt x="39576" y="24242"/>
                    <a:pt x="39562" y="24264"/>
                  </a:cubicBezTo>
                  <a:cubicBezTo>
                    <a:pt x="39545" y="24288"/>
                    <a:pt x="39528" y="24310"/>
                    <a:pt x="39512" y="24334"/>
                  </a:cubicBezTo>
                  <a:cubicBezTo>
                    <a:pt x="39497" y="24356"/>
                    <a:pt x="39481" y="24376"/>
                    <a:pt x="39466" y="24398"/>
                  </a:cubicBezTo>
                  <a:cubicBezTo>
                    <a:pt x="39450" y="24422"/>
                    <a:pt x="39431" y="24444"/>
                    <a:pt x="39415" y="24469"/>
                  </a:cubicBezTo>
                  <a:cubicBezTo>
                    <a:pt x="39398" y="24491"/>
                    <a:pt x="39384" y="24510"/>
                    <a:pt x="39366" y="24532"/>
                  </a:cubicBezTo>
                  <a:cubicBezTo>
                    <a:pt x="39350" y="24557"/>
                    <a:pt x="39331" y="24579"/>
                    <a:pt x="39314" y="24603"/>
                  </a:cubicBezTo>
                  <a:cubicBezTo>
                    <a:pt x="39298" y="24625"/>
                    <a:pt x="39282" y="24645"/>
                    <a:pt x="39264" y="24667"/>
                  </a:cubicBezTo>
                  <a:cubicBezTo>
                    <a:pt x="39247" y="24690"/>
                    <a:pt x="39231" y="24713"/>
                    <a:pt x="39212" y="24735"/>
                  </a:cubicBezTo>
                  <a:cubicBezTo>
                    <a:pt x="39195" y="24757"/>
                    <a:pt x="39179" y="24778"/>
                    <a:pt x="39163" y="24800"/>
                  </a:cubicBezTo>
                  <a:cubicBezTo>
                    <a:pt x="39144" y="24822"/>
                    <a:pt x="39126" y="24845"/>
                    <a:pt x="39107" y="24868"/>
                  </a:cubicBezTo>
                  <a:cubicBezTo>
                    <a:pt x="39091" y="24890"/>
                    <a:pt x="39072" y="24910"/>
                    <a:pt x="39056" y="24932"/>
                  </a:cubicBezTo>
                  <a:cubicBezTo>
                    <a:pt x="39036" y="24954"/>
                    <a:pt x="39019" y="24978"/>
                    <a:pt x="39000" y="25000"/>
                  </a:cubicBezTo>
                  <a:cubicBezTo>
                    <a:pt x="38982" y="25022"/>
                    <a:pt x="38966" y="25043"/>
                    <a:pt x="38947" y="25065"/>
                  </a:cubicBezTo>
                  <a:cubicBezTo>
                    <a:pt x="38929" y="25087"/>
                    <a:pt x="38910" y="25107"/>
                    <a:pt x="38889" y="25132"/>
                  </a:cubicBezTo>
                  <a:cubicBezTo>
                    <a:pt x="38872" y="25154"/>
                    <a:pt x="38853" y="25175"/>
                    <a:pt x="38835" y="25197"/>
                  </a:cubicBezTo>
                  <a:cubicBezTo>
                    <a:pt x="38816" y="25218"/>
                    <a:pt x="38797" y="25240"/>
                    <a:pt x="38778" y="25263"/>
                  </a:cubicBezTo>
                  <a:cubicBezTo>
                    <a:pt x="38760" y="25285"/>
                    <a:pt x="38741" y="25304"/>
                    <a:pt x="38723" y="25326"/>
                  </a:cubicBezTo>
                  <a:cubicBezTo>
                    <a:pt x="38704" y="25349"/>
                    <a:pt x="38683" y="25371"/>
                    <a:pt x="38664" y="25393"/>
                  </a:cubicBezTo>
                  <a:cubicBezTo>
                    <a:pt x="38645" y="25415"/>
                    <a:pt x="38625" y="25435"/>
                    <a:pt x="38607" y="25457"/>
                  </a:cubicBezTo>
                  <a:cubicBezTo>
                    <a:pt x="38586" y="25479"/>
                    <a:pt x="38569" y="25501"/>
                    <a:pt x="38548" y="25524"/>
                  </a:cubicBezTo>
                  <a:cubicBezTo>
                    <a:pt x="38528" y="25546"/>
                    <a:pt x="38510" y="25566"/>
                    <a:pt x="38489" y="25588"/>
                  </a:cubicBezTo>
                  <a:cubicBezTo>
                    <a:pt x="38469" y="25610"/>
                    <a:pt x="38448" y="25632"/>
                    <a:pt x="38429" y="25653"/>
                  </a:cubicBezTo>
                  <a:cubicBezTo>
                    <a:pt x="38419" y="25662"/>
                    <a:pt x="38411" y="25671"/>
                    <a:pt x="38403" y="25679"/>
                  </a:cubicBezTo>
                  <a:cubicBezTo>
                    <a:pt x="38401" y="25662"/>
                    <a:pt x="38397" y="25646"/>
                    <a:pt x="38395" y="25627"/>
                  </a:cubicBezTo>
                  <a:cubicBezTo>
                    <a:pt x="38391" y="25591"/>
                    <a:pt x="38386" y="25557"/>
                    <a:pt x="38380" y="25522"/>
                  </a:cubicBezTo>
                  <a:cubicBezTo>
                    <a:pt x="38375" y="25487"/>
                    <a:pt x="38370" y="25451"/>
                    <a:pt x="38364" y="25419"/>
                  </a:cubicBezTo>
                  <a:lnTo>
                    <a:pt x="38348" y="25315"/>
                  </a:lnTo>
                  <a:cubicBezTo>
                    <a:pt x="38342" y="25279"/>
                    <a:pt x="38336" y="25244"/>
                    <a:pt x="38332" y="25212"/>
                  </a:cubicBezTo>
                  <a:cubicBezTo>
                    <a:pt x="38326" y="25176"/>
                    <a:pt x="38320" y="25141"/>
                    <a:pt x="38313" y="25106"/>
                  </a:cubicBezTo>
                  <a:cubicBezTo>
                    <a:pt x="38307" y="25072"/>
                    <a:pt x="38300" y="25038"/>
                    <a:pt x="38295" y="25003"/>
                  </a:cubicBezTo>
                  <a:cubicBezTo>
                    <a:pt x="38289" y="24969"/>
                    <a:pt x="38282" y="24932"/>
                    <a:pt x="38275" y="24897"/>
                  </a:cubicBezTo>
                  <a:cubicBezTo>
                    <a:pt x="38269" y="24862"/>
                    <a:pt x="38261" y="24829"/>
                    <a:pt x="38254" y="24794"/>
                  </a:cubicBezTo>
                  <a:cubicBezTo>
                    <a:pt x="38247" y="24759"/>
                    <a:pt x="38241" y="24722"/>
                    <a:pt x="38233" y="24687"/>
                  </a:cubicBezTo>
                  <a:cubicBezTo>
                    <a:pt x="38226" y="24653"/>
                    <a:pt x="38222" y="24619"/>
                    <a:pt x="38213" y="24584"/>
                  </a:cubicBezTo>
                  <a:cubicBezTo>
                    <a:pt x="38207" y="24547"/>
                    <a:pt x="38198" y="24513"/>
                    <a:pt x="38191" y="24476"/>
                  </a:cubicBezTo>
                  <a:cubicBezTo>
                    <a:pt x="38185" y="24442"/>
                    <a:pt x="38176" y="24407"/>
                    <a:pt x="38170" y="24375"/>
                  </a:cubicBezTo>
                  <a:cubicBezTo>
                    <a:pt x="38163" y="24338"/>
                    <a:pt x="38152" y="24301"/>
                    <a:pt x="38145" y="24266"/>
                  </a:cubicBezTo>
                  <a:cubicBezTo>
                    <a:pt x="38138" y="24234"/>
                    <a:pt x="38130" y="24198"/>
                    <a:pt x="38123" y="24164"/>
                  </a:cubicBezTo>
                  <a:cubicBezTo>
                    <a:pt x="38114" y="24128"/>
                    <a:pt x="38107" y="24091"/>
                    <a:pt x="38098" y="24054"/>
                  </a:cubicBezTo>
                  <a:cubicBezTo>
                    <a:pt x="38091" y="24022"/>
                    <a:pt x="38082" y="23986"/>
                    <a:pt x="38075" y="23954"/>
                  </a:cubicBezTo>
                  <a:cubicBezTo>
                    <a:pt x="38064" y="23917"/>
                    <a:pt x="38055" y="23881"/>
                    <a:pt x="38048" y="23844"/>
                  </a:cubicBezTo>
                  <a:cubicBezTo>
                    <a:pt x="38041" y="23810"/>
                    <a:pt x="38032" y="23775"/>
                    <a:pt x="38023" y="23742"/>
                  </a:cubicBezTo>
                  <a:lnTo>
                    <a:pt x="37995" y="23632"/>
                  </a:lnTo>
                  <a:cubicBezTo>
                    <a:pt x="37986" y="23598"/>
                    <a:pt x="37976" y="23564"/>
                    <a:pt x="37969" y="23531"/>
                  </a:cubicBezTo>
                  <a:cubicBezTo>
                    <a:pt x="37960" y="23494"/>
                    <a:pt x="37950" y="23457"/>
                    <a:pt x="37939" y="23420"/>
                  </a:cubicBezTo>
                  <a:cubicBezTo>
                    <a:pt x="37930" y="23388"/>
                    <a:pt x="37922" y="23354"/>
                    <a:pt x="37913" y="23319"/>
                  </a:cubicBezTo>
                  <a:cubicBezTo>
                    <a:pt x="37901" y="23282"/>
                    <a:pt x="37892" y="23245"/>
                    <a:pt x="37880" y="23207"/>
                  </a:cubicBezTo>
                  <a:cubicBezTo>
                    <a:pt x="37872" y="23175"/>
                    <a:pt x="37863" y="23139"/>
                    <a:pt x="37851" y="23105"/>
                  </a:cubicBezTo>
                  <a:cubicBezTo>
                    <a:pt x="37841" y="23069"/>
                    <a:pt x="37829" y="23032"/>
                    <a:pt x="37820" y="22995"/>
                  </a:cubicBezTo>
                  <a:cubicBezTo>
                    <a:pt x="37811" y="22963"/>
                    <a:pt x="37799" y="22927"/>
                    <a:pt x="37791" y="22895"/>
                  </a:cubicBezTo>
                  <a:lnTo>
                    <a:pt x="37758" y="22785"/>
                  </a:lnTo>
                  <a:cubicBezTo>
                    <a:pt x="37747" y="22751"/>
                    <a:pt x="37738" y="22716"/>
                    <a:pt x="37726" y="22683"/>
                  </a:cubicBezTo>
                  <a:cubicBezTo>
                    <a:pt x="37716" y="22647"/>
                    <a:pt x="37702" y="22610"/>
                    <a:pt x="37692" y="22570"/>
                  </a:cubicBezTo>
                  <a:cubicBezTo>
                    <a:pt x="37680" y="22538"/>
                    <a:pt x="37670" y="22502"/>
                    <a:pt x="37658" y="22470"/>
                  </a:cubicBezTo>
                  <a:cubicBezTo>
                    <a:pt x="37645" y="22433"/>
                    <a:pt x="37635" y="22394"/>
                    <a:pt x="37622" y="22357"/>
                  </a:cubicBezTo>
                  <a:cubicBezTo>
                    <a:pt x="37611" y="22324"/>
                    <a:pt x="37599" y="22289"/>
                    <a:pt x="37589" y="22257"/>
                  </a:cubicBezTo>
                  <a:cubicBezTo>
                    <a:pt x="37576" y="22220"/>
                    <a:pt x="37563" y="22180"/>
                    <a:pt x="37552" y="22143"/>
                  </a:cubicBezTo>
                  <a:cubicBezTo>
                    <a:pt x="37541" y="22111"/>
                    <a:pt x="37527" y="22076"/>
                    <a:pt x="37517" y="22043"/>
                  </a:cubicBezTo>
                  <a:cubicBezTo>
                    <a:pt x="37504" y="22007"/>
                    <a:pt x="37491" y="21970"/>
                    <a:pt x="37479" y="21930"/>
                  </a:cubicBezTo>
                  <a:cubicBezTo>
                    <a:pt x="37467" y="21898"/>
                    <a:pt x="37454" y="21863"/>
                    <a:pt x="37442" y="21830"/>
                  </a:cubicBezTo>
                  <a:cubicBezTo>
                    <a:pt x="37429" y="21793"/>
                    <a:pt x="37414" y="21754"/>
                    <a:pt x="37401" y="21717"/>
                  </a:cubicBezTo>
                  <a:cubicBezTo>
                    <a:pt x="37388" y="21685"/>
                    <a:pt x="37376" y="21649"/>
                    <a:pt x="37364" y="21617"/>
                  </a:cubicBezTo>
                  <a:cubicBezTo>
                    <a:pt x="37351" y="21580"/>
                    <a:pt x="37336" y="21543"/>
                    <a:pt x="37324" y="21504"/>
                  </a:cubicBezTo>
                  <a:cubicBezTo>
                    <a:pt x="37311" y="21470"/>
                    <a:pt x="37298" y="21436"/>
                    <a:pt x="37285" y="21401"/>
                  </a:cubicBezTo>
                  <a:cubicBezTo>
                    <a:pt x="37270" y="21364"/>
                    <a:pt x="37258" y="21327"/>
                    <a:pt x="37243" y="21290"/>
                  </a:cubicBezTo>
                  <a:cubicBezTo>
                    <a:pt x="37230" y="21257"/>
                    <a:pt x="37216" y="21223"/>
                    <a:pt x="37202" y="21187"/>
                  </a:cubicBezTo>
                  <a:lnTo>
                    <a:pt x="37158" y="21077"/>
                  </a:lnTo>
                  <a:cubicBezTo>
                    <a:pt x="37143" y="21043"/>
                    <a:pt x="37130" y="21008"/>
                    <a:pt x="37116" y="20973"/>
                  </a:cubicBezTo>
                  <a:cubicBezTo>
                    <a:pt x="37101" y="20936"/>
                    <a:pt x="37086" y="20901"/>
                    <a:pt x="37071" y="20864"/>
                  </a:cubicBezTo>
                  <a:cubicBezTo>
                    <a:pt x="37057" y="20830"/>
                    <a:pt x="37042" y="20793"/>
                    <a:pt x="37027" y="20758"/>
                  </a:cubicBezTo>
                  <a:cubicBezTo>
                    <a:pt x="37013" y="20723"/>
                    <a:pt x="36998" y="20686"/>
                    <a:pt x="36983" y="20651"/>
                  </a:cubicBezTo>
                  <a:cubicBezTo>
                    <a:pt x="36968" y="20614"/>
                    <a:pt x="36952" y="20580"/>
                    <a:pt x="36938" y="20543"/>
                  </a:cubicBezTo>
                  <a:cubicBezTo>
                    <a:pt x="36923" y="20508"/>
                    <a:pt x="36908" y="20473"/>
                    <a:pt x="36892" y="20436"/>
                  </a:cubicBezTo>
                  <a:cubicBezTo>
                    <a:pt x="36876" y="20399"/>
                    <a:pt x="36858" y="20362"/>
                    <a:pt x="36843" y="20325"/>
                  </a:cubicBezTo>
                  <a:cubicBezTo>
                    <a:pt x="36829" y="20290"/>
                    <a:pt x="36813" y="20256"/>
                    <a:pt x="36798" y="20221"/>
                  </a:cubicBezTo>
                  <a:cubicBezTo>
                    <a:pt x="36782" y="20184"/>
                    <a:pt x="36765" y="20146"/>
                    <a:pt x="36748" y="20109"/>
                  </a:cubicBezTo>
                  <a:cubicBezTo>
                    <a:pt x="36733" y="20074"/>
                    <a:pt x="36717" y="20040"/>
                    <a:pt x="36702" y="20006"/>
                  </a:cubicBezTo>
                  <a:cubicBezTo>
                    <a:pt x="36685" y="19967"/>
                    <a:pt x="36667" y="19928"/>
                    <a:pt x="36649" y="19892"/>
                  </a:cubicBezTo>
                  <a:cubicBezTo>
                    <a:pt x="36635" y="19859"/>
                    <a:pt x="36618" y="19825"/>
                    <a:pt x="36604" y="19793"/>
                  </a:cubicBezTo>
                  <a:cubicBezTo>
                    <a:pt x="36585" y="19752"/>
                    <a:pt x="36567" y="19714"/>
                    <a:pt x="36546" y="19672"/>
                  </a:cubicBezTo>
                  <a:cubicBezTo>
                    <a:pt x="36532" y="19642"/>
                    <a:pt x="36517" y="19609"/>
                    <a:pt x="36501" y="19577"/>
                  </a:cubicBezTo>
                  <a:lnTo>
                    <a:pt x="36439" y="19450"/>
                  </a:lnTo>
                  <a:cubicBezTo>
                    <a:pt x="36424" y="19421"/>
                    <a:pt x="36410" y="19391"/>
                    <a:pt x="36398" y="19362"/>
                  </a:cubicBezTo>
                  <a:cubicBezTo>
                    <a:pt x="36373" y="19312"/>
                    <a:pt x="36349" y="19265"/>
                    <a:pt x="36324" y="19215"/>
                  </a:cubicBezTo>
                  <a:cubicBezTo>
                    <a:pt x="36314" y="19197"/>
                    <a:pt x="36305" y="19178"/>
                    <a:pt x="36296" y="19162"/>
                  </a:cubicBezTo>
                  <a:cubicBezTo>
                    <a:pt x="36726" y="18969"/>
                    <a:pt x="37116" y="18722"/>
                    <a:pt x="37464" y="18421"/>
                  </a:cubicBezTo>
                  <a:cubicBezTo>
                    <a:pt x="37813" y="18119"/>
                    <a:pt x="38107" y="17771"/>
                    <a:pt x="38348" y="17382"/>
                  </a:cubicBezTo>
                  <a:close/>
                  <a:moveTo>
                    <a:pt x="41431" y="19852"/>
                  </a:moveTo>
                  <a:cubicBezTo>
                    <a:pt x="41475" y="20325"/>
                    <a:pt x="41496" y="20789"/>
                    <a:pt x="41488" y="21242"/>
                  </a:cubicBezTo>
                  <a:cubicBezTo>
                    <a:pt x="41484" y="21364"/>
                    <a:pt x="41483" y="21485"/>
                    <a:pt x="41477" y="21599"/>
                  </a:cubicBezTo>
                  <a:cubicBezTo>
                    <a:pt x="41408" y="23147"/>
                    <a:pt x="41032" y="24544"/>
                    <a:pt x="40369" y="25732"/>
                  </a:cubicBezTo>
                  <a:cubicBezTo>
                    <a:pt x="40403" y="25135"/>
                    <a:pt x="40396" y="24523"/>
                    <a:pt x="40349" y="23903"/>
                  </a:cubicBezTo>
                  <a:cubicBezTo>
                    <a:pt x="40334" y="23701"/>
                    <a:pt x="40313" y="23501"/>
                    <a:pt x="40290" y="23301"/>
                  </a:cubicBezTo>
                  <a:cubicBezTo>
                    <a:pt x="40290" y="23300"/>
                    <a:pt x="40291" y="23300"/>
                    <a:pt x="40291" y="23297"/>
                  </a:cubicBezTo>
                  <a:cubicBezTo>
                    <a:pt x="40303" y="23279"/>
                    <a:pt x="40312" y="23260"/>
                    <a:pt x="40322" y="23242"/>
                  </a:cubicBezTo>
                  <a:cubicBezTo>
                    <a:pt x="40340" y="23214"/>
                    <a:pt x="40354" y="23185"/>
                    <a:pt x="40369" y="23157"/>
                  </a:cubicBezTo>
                  <a:cubicBezTo>
                    <a:pt x="40378" y="23139"/>
                    <a:pt x="40388" y="23120"/>
                    <a:pt x="40399" y="23104"/>
                  </a:cubicBezTo>
                  <a:cubicBezTo>
                    <a:pt x="40415" y="23075"/>
                    <a:pt x="40429" y="23045"/>
                    <a:pt x="40444" y="23016"/>
                  </a:cubicBezTo>
                  <a:cubicBezTo>
                    <a:pt x="40453" y="23000"/>
                    <a:pt x="40462" y="22983"/>
                    <a:pt x="40472" y="22964"/>
                  </a:cubicBezTo>
                  <a:cubicBezTo>
                    <a:pt x="40488" y="22933"/>
                    <a:pt x="40503" y="22904"/>
                    <a:pt x="40518" y="22873"/>
                  </a:cubicBezTo>
                  <a:cubicBezTo>
                    <a:pt x="40525" y="22855"/>
                    <a:pt x="40534" y="22841"/>
                    <a:pt x="40541" y="22824"/>
                  </a:cubicBezTo>
                  <a:cubicBezTo>
                    <a:pt x="40556" y="22794"/>
                    <a:pt x="40571" y="22764"/>
                    <a:pt x="40585" y="22733"/>
                  </a:cubicBezTo>
                  <a:cubicBezTo>
                    <a:pt x="40593" y="22716"/>
                    <a:pt x="40600" y="22701"/>
                    <a:pt x="40609" y="22685"/>
                  </a:cubicBezTo>
                  <a:lnTo>
                    <a:pt x="40653" y="22591"/>
                  </a:lnTo>
                  <a:cubicBezTo>
                    <a:pt x="40660" y="22576"/>
                    <a:pt x="40668" y="22560"/>
                    <a:pt x="40675" y="22545"/>
                  </a:cubicBezTo>
                  <a:cubicBezTo>
                    <a:pt x="40690" y="22511"/>
                    <a:pt x="40704" y="22479"/>
                    <a:pt x="40719" y="22448"/>
                  </a:cubicBezTo>
                  <a:cubicBezTo>
                    <a:pt x="40725" y="22433"/>
                    <a:pt x="40732" y="22420"/>
                    <a:pt x="40738" y="22405"/>
                  </a:cubicBezTo>
                  <a:cubicBezTo>
                    <a:pt x="40753" y="22370"/>
                    <a:pt x="40769" y="22335"/>
                    <a:pt x="40784" y="22298"/>
                  </a:cubicBezTo>
                  <a:cubicBezTo>
                    <a:pt x="40790" y="22288"/>
                    <a:pt x="40793" y="22276"/>
                    <a:pt x="40799" y="22264"/>
                  </a:cubicBezTo>
                  <a:cubicBezTo>
                    <a:pt x="40815" y="22224"/>
                    <a:pt x="40829" y="22188"/>
                    <a:pt x="40844" y="22149"/>
                  </a:cubicBezTo>
                  <a:lnTo>
                    <a:pt x="40856" y="22121"/>
                  </a:lnTo>
                  <a:lnTo>
                    <a:pt x="40906" y="21995"/>
                  </a:lnTo>
                  <a:cubicBezTo>
                    <a:pt x="40907" y="21989"/>
                    <a:pt x="40909" y="21986"/>
                    <a:pt x="40910" y="21980"/>
                  </a:cubicBezTo>
                  <a:cubicBezTo>
                    <a:pt x="40930" y="21935"/>
                    <a:pt x="40946" y="21886"/>
                    <a:pt x="40962" y="21840"/>
                  </a:cubicBezTo>
                  <a:lnTo>
                    <a:pt x="40962" y="21839"/>
                  </a:lnTo>
                  <a:cubicBezTo>
                    <a:pt x="41013" y="21698"/>
                    <a:pt x="41062" y="21555"/>
                    <a:pt x="41106" y="21412"/>
                  </a:cubicBezTo>
                  <a:cubicBezTo>
                    <a:pt x="41268" y="20890"/>
                    <a:pt x="41377" y="20370"/>
                    <a:pt x="41431" y="19852"/>
                  </a:cubicBezTo>
                  <a:close/>
                  <a:moveTo>
                    <a:pt x="232" y="22957"/>
                  </a:moveTo>
                  <a:cubicBezTo>
                    <a:pt x="413" y="23969"/>
                    <a:pt x="698" y="24993"/>
                    <a:pt x="1089" y="26022"/>
                  </a:cubicBezTo>
                  <a:cubicBezTo>
                    <a:pt x="753" y="25375"/>
                    <a:pt x="511" y="24704"/>
                    <a:pt x="370" y="24016"/>
                  </a:cubicBezTo>
                  <a:cubicBezTo>
                    <a:pt x="336" y="23836"/>
                    <a:pt x="308" y="23669"/>
                    <a:pt x="283" y="23516"/>
                  </a:cubicBezTo>
                  <a:cubicBezTo>
                    <a:pt x="267" y="23354"/>
                    <a:pt x="251" y="23169"/>
                    <a:pt x="232" y="22970"/>
                  </a:cubicBezTo>
                  <a:lnTo>
                    <a:pt x="232" y="22957"/>
                  </a:lnTo>
                  <a:close/>
                  <a:moveTo>
                    <a:pt x="30964" y="20445"/>
                  </a:moveTo>
                  <a:cubicBezTo>
                    <a:pt x="30958" y="20473"/>
                    <a:pt x="30953" y="20501"/>
                    <a:pt x="30948" y="20530"/>
                  </a:cubicBezTo>
                  <a:cubicBezTo>
                    <a:pt x="30941" y="20561"/>
                    <a:pt x="30933" y="20593"/>
                    <a:pt x="30928" y="20624"/>
                  </a:cubicBezTo>
                  <a:cubicBezTo>
                    <a:pt x="30916" y="20674"/>
                    <a:pt x="30907" y="20723"/>
                    <a:pt x="30897" y="20773"/>
                  </a:cubicBezTo>
                  <a:cubicBezTo>
                    <a:pt x="30891" y="20801"/>
                    <a:pt x="30883" y="20829"/>
                    <a:pt x="30878" y="20855"/>
                  </a:cubicBezTo>
                  <a:cubicBezTo>
                    <a:pt x="30867" y="20909"/>
                    <a:pt x="30854" y="20962"/>
                    <a:pt x="30842" y="21015"/>
                  </a:cubicBezTo>
                  <a:lnTo>
                    <a:pt x="30826" y="21087"/>
                  </a:lnTo>
                  <a:cubicBezTo>
                    <a:pt x="30813" y="21145"/>
                    <a:pt x="30801" y="21201"/>
                    <a:pt x="30788" y="21257"/>
                  </a:cubicBezTo>
                  <a:cubicBezTo>
                    <a:pt x="30783" y="21277"/>
                    <a:pt x="30779" y="21295"/>
                    <a:pt x="30775" y="21315"/>
                  </a:cubicBezTo>
                  <a:cubicBezTo>
                    <a:pt x="30760" y="21376"/>
                    <a:pt x="30747" y="21437"/>
                    <a:pt x="30732" y="21499"/>
                  </a:cubicBezTo>
                  <a:lnTo>
                    <a:pt x="30722" y="21543"/>
                  </a:lnTo>
                  <a:cubicBezTo>
                    <a:pt x="30707" y="21610"/>
                    <a:pt x="30691" y="21676"/>
                    <a:pt x="30673" y="21742"/>
                  </a:cubicBezTo>
                  <a:cubicBezTo>
                    <a:pt x="30672" y="21751"/>
                    <a:pt x="30669" y="21761"/>
                    <a:pt x="30666" y="21771"/>
                  </a:cubicBezTo>
                  <a:cubicBezTo>
                    <a:pt x="30650" y="21840"/>
                    <a:pt x="30632" y="21913"/>
                    <a:pt x="30614" y="21982"/>
                  </a:cubicBezTo>
                  <a:lnTo>
                    <a:pt x="30614" y="21986"/>
                  </a:lnTo>
                  <a:cubicBezTo>
                    <a:pt x="30252" y="23455"/>
                    <a:pt x="29813" y="24912"/>
                    <a:pt x="29304" y="26325"/>
                  </a:cubicBezTo>
                  <a:cubicBezTo>
                    <a:pt x="29112" y="25882"/>
                    <a:pt x="28901" y="25438"/>
                    <a:pt x="28673" y="24995"/>
                  </a:cubicBezTo>
                  <a:cubicBezTo>
                    <a:pt x="28340" y="24350"/>
                    <a:pt x="27971" y="23714"/>
                    <a:pt x="27570" y="23088"/>
                  </a:cubicBezTo>
                  <a:cubicBezTo>
                    <a:pt x="28757" y="22223"/>
                    <a:pt x="29894" y="21339"/>
                    <a:pt x="30964" y="20445"/>
                  </a:cubicBezTo>
                  <a:close/>
                  <a:moveTo>
                    <a:pt x="24693" y="19565"/>
                  </a:moveTo>
                  <a:cubicBezTo>
                    <a:pt x="25721" y="20684"/>
                    <a:pt x="26631" y="21861"/>
                    <a:pt x="27415" y="23079"/>
                  </a:cubicBezTo>
                  <a:cubicBezTo>
                    <a:pt x="25752" y="24287"/>
                    <a:pt x="24000" y="25449"/>
                    <a:pt x="22223" y="26525"/>
                  </a:cubicBezTo>
                  <a:cubicBezTo>
                    <a:pt x="21576" y="26110"/>
                    <a:pt x="20940" y="25662"/>
                    <a:pt x="20318" y="25179"/>
                  </a:cubicBezTo>
                  <a:cubicBezTo>
                    <a:pt x="21802" y="23348"/>
                    <a:pt x="23282" y="21448"/>
                    <a:pt x="24693" y="19565"/>
                  </a:cubicBezTo>
                  <a:close/>
                  <a:moveTo>
                    <a:pt x="5349" y="22529"/>
                  </a:moveTo>
                  <a:cubicBezTo>
                    <a:pt x="5373" y="22576"/>
                    <a:pt x="5396" y="22623"/>
                    <a:pt x="5420" y="22670"/>
                  </a:cubicBezTo>
                  <a:cubicBezTo>
                    <a:pt x="5761" y="23329"/>
                    <a:pt x="6132" y="23978"/>
                    <a:pt x="6533" y="24617"/>
                  </a:cubicBezTo>
                  <a:cubicBezTo>
                    <a:pt x="6560" y="24715"/>
                    <a:pt x="6586" y="24810"/>
                    <a:pt x="6615" y="24907"/>
                  </a:cubicBezTo>
                  <a:cubicBezTo>
                    <a:pt x="5952" y="25618"/>
                    <a:pt x="5377" y="26294"/>
                    <a:pt x="4893" y="26934"/>
                  </a:cubicBezTo>
                  <a:cubicBezTo>
                    <a:pt x="4521" y="26408"/>
                    <a:pt x="4174" y="25871"/>
                    <a:pt x="3855" y="25322"/>
                  </a:cubicBezTo>
                  <a:cubicBezTo>
                    <a:pt x="3660" y="24993"/>
                    <a:pt x="3480" y="24660"/>
                    <a:pt x="3306" y="24323"/>
                  </a:cubicBezTo>
                  <a:cubicBezTo>
                    <a:pt x="3547" y="23922"/>
                    <a:pt x="3847" y="23564"/>
                    <a:pt x="4202" y="23257"/>
                  </a:cubicBezTo>
                  <a:cubicBezTo>
                    <a:pt x="4543" y="22961"/>
                    <a:pt x="4925" y="22719"/>
                    <a:pt x="5349" y="22529"/>
                  </a:cubicBezTo>
                  <a:close/>
                  <a:moveTo>
                    <a:pt x="16909" y="22216"/>
                  </a:moveTo>
                  <a:cubicBezTo>
                    <a:pt x="17922" y="23310"/>
                    <a:pt x="19011" y="24310"/>
                    <a:pt x="20155" y="25206"/>
                  </a:cubicBezTo>
                  <a:cubicBezTo>
                    <a:pt x="19439" y="26088"/>
                    <a:pt x="18721" y="26956"/>
                    <a:pt x="18013" y="27795"/>
                  </a:cubicBezTo>
                  <a:cubicBezTo>
                    <a:pt x="17697" y="27369"/>
                    <a:pt x="17351" y="26952"/>
                    <a:pt x="16979" y="26547"/>
                  </a:cubicBezTo>
                  <a:cubicBezTo>
                    <a:pt x="16376" y="25891"/>
                    <a:pt x="15728" y="25290"/>
                    <a:pt x="15044" y="24756"/>
                  </a:cubicBezTo>
                  <a:cubicBezTo>
                    <a:pt x="15645" y="23920"/>
                    <a:pt x="16267" y="23072"/>
                    <a:pt x="16909" y="22216"/>
                  </a:cubicBezTo>
                  <a:close/>
                  <a:moveTo>
                    <a:pt x="36196" y="19191"/>
                  </a:moveTo>
                  <a:cubicBezTo>
                    <a:pt x="36207" y="19211"/>
                    <a:pt x="36215" y="19227"/>
                    <a:pt x="36223" y="19244"/>
                  </a:cubicBezTo>
                  <a:cubicBezTo>
                    <a:pt x="36254" y="19302"/>
                    <a:pt x="36280" y="19352"/>
                    <a:pt x="36304" y="19403"/>
                  </a:cubicBezTo>
                  <a:cubicBezTo>
                    <a:pt x="36321" y="19439"/>
                    <a:pt x="36339" y="19475"/>
                    <a:pt x="36355" y="19509"/>
                  </a:cubicBezTo>
                  <a:cubicBezTo>
                    <a:pt x="36371" y="19544"/>
                    <a:pt x="36390" y="19581"/>
                    <a:pt x="36407" y="19617"/>
                  </a:cubicBezTo>
                  <a:cubicBezTo>
                    <a:pt x="36424" y="19653"/>
                    <a:pt x="36442" y="19692"/>
                    <a:pt x="36460" y="19728"/>
                  </a:cubicBezTo>
                  <a:cubicBezTo>
                    <a:pt x="36476" y="19762"/>
                    <a:pt x="36493" y="19796"/>
                    <a:pt x="36508" y="19830"/>
                  </a:cubicBezTo>
                  <a:cubicBezTo>
                    <a:pt x="36526" y="19870"/>
                    <a:pt x="36545" y="19911"/>
                    <a:pt x="36562" y="19949"/>
                  </a:cubicBezTo>
                  <a:lnTo>
                    <a:pt x="36607" y="20043"/>
                  </a:lnTo>
                  <a:cubicBezTo>
                    <a:pt x="36626" y="20083"/>
                    <a:pt x="36643" y="20124"/>
                    <a:pt x="36662" y="20167"/>
                  </a:cubicBezTo>
                  <a:cubicBezTo>
                    <a:pt x="36677" y="20198"/>
                    <a:pt x="36689" y="20227"/>
                    <a:pt x="36704" y="20258"/>
                  </a:cubicBezTo>
                  <a:cubicBezTo>
                    <a:pt x="36723" y="20299"/>
                    <a:pt x="36739" y="20339"/>
                    <a:pt x="36758" y="20380"/>
                  </a:cubicBezTo>
                  <a:cubicBezTo>
                    <a:pt x="36770" y="20411"/>
                    <a:pt x="36785" y="20442"/>
                    <a:pt x="36798" y="20473"/>
                  </a:cubicBezTo>
                  <a:cubicBezTo>
                    <a:pt x="36817" y="20514"/>
                    <a:pt x="36833" y="20553"/>
                    <a:pt x="36849" y="20595"/>
                  </a:cubicBezTo>
                  <a:cubicBezTo>
                    <a:pt x="36863" y="20626"/>
                    <a:pt x="36877" y="20656"/>
                    <a:pt x="36890" y="20689"/>
                  </a:cubicBezTo>
                  <a:cubicBezTo>
                    <a:pt x="36908" y="20730"/>
                    <a:pt x="36924" y="20771"/>
                    <a:pt x="36942" y="20814"/>
                  </a:cubicBezTo>
                  <a:cubicBezTo>
                    <a:pt x="36954" y="20843"/>
                    <a:pt x="36967" y="20873"/>
                    <a:pt x="36979" y="20904"/>
                  </a:cubicBezTo>
                  <a:cubicBezTo>
                    <a:pt x="36996" y="20946"/>
                    <a:pt x="37013" y="20990"/>
                    <a:pt x="37030" y="21031"/>
                  </a:cubicBezTo>
                  <a:cubicBezTo>
                    <a:pt x="37041" y="21059"/>
                    <a:pt x="37054" y="21089"/>
                    <a:pt x="37064" y="21117"/>
                  </a:cubicBezTo>
                  <a:cubicBezTo>
                    <a:pt x="37082" y="21159"/>
                    <a:pt x="37099" y="21204"/>
                    <a:pt x="37116" y="21245"/>
                  </a:cubicBezTo>
                  <a:cubicBezTo>
                    <a:pt x="37127" y="21273"/>
                    <a:pt x="37138" y="21302"/>
                    <a:pt x="37149" y="21330"/>
                  </a:cubicBezTo>
                  <a:cubicBezTo>
                    <a:pt x="37166" y="21373"/>
                    <a:pt x="37182" y="21417"/>
                    <a:pt x="37199" y="21458"/>
                  </a:cubicBezTo>
                  <a:cubicBezTo>
                    <a:pt x="37210" y="21487"/>
                    <a:pt x="37221" y="21515"/>
                    <a:pt x="37232" y="21545"/>
                  </a:cubicBezTo>
                  <a:cubicBezTo>
                    <a:pt x="37248" y="21587"/>
                    <a:pt x="37263" y="21632"/>
                    <a:pt x="37280" y="21674"/>
                  </a:cubicBezTo>
                  <a:cubicBezTo>
                    <a:pt x="37291" y="21701"/>
                    <a:pt x="37299" y="21730"/>
                    <a:pt x="37311" y="21758"/>
                  </a:cubicBezTo>
                  <a:cubicBezTo>
                    <a:pt x="37327" y="21802"/>
                    <a:pt x="37342" y="21845"/>
                    <a:pt x="37357" y="21889"/>
                  </a:cubicBezTo>
                  <a:cubicBezTo>
                    <a:pt x="37366" y="21917"/>
                    <a:pt x="37377" y="21943"/>
                    <a:pt x="37386" y="21971"/>
                  </a:cubicBezTo>
                  <a:lnTo>
                    <a:pt x="37430" y="22098"/>
                  </a:lnTo>
                  <a:cubicBezTo>
                    <a:pt x="37439" y="22127"/>
                    <a:pt x="37451" y="22155"/>
                    <a:pt x="37460" y="22185"/>
                  </a:cubicBezTo>
                  <a:cubicBezTo>
                    <a:pt x="37474" y="22227"/>
                    <a:pt x="37488" y="22270"/>
                    <a:pt x="37502" y="22311"/>
                  </a:cubicBezTo>
                  <a:cubicBezTo>
                    <a:pt x="37511" y="22341"/>
                    <a:pt x="37523" y="22370"/>
                    <a:pt x="37532" y="22398"/>
                  </a:cubicBezTo>
                  <a:cubicBezTo>
                    <a:pt x="37545" y="22441"/>
                    <a:pt x="37560" y="22483"/>
                    <a:pt x="37571" y="22523"/>
                  </a:cubicBezTo>
                  <a:lnTo>
                    <a:pt x="37599" y="22611"/>
                  </a:lnTo>
                  <a:cubicBezTo>
                    <a:pt x="37613" y="22654"/>
                    <a:pt x="37626" y="22694"/>
                    <a:pt x="37638" y="22736"/>
                  </a:cubicBezTo>
                  <a:lnTo>
                    <a:pt x="37666" y="22824"/>
                  </a:lnTo>
                  <a:cubicBezTo>
                    <a:pt x="37679" y="22866"/>
                    <a:pt x="37689" y="22905"/>
                    <a:pt x="37702" y="22947"/>
                  </a:cubicBezTo>
                  <a:cubicBezTo>
                    <a:pt x="37711" y="22976"/>
                    <a:pt x="37722" y="23007"/>
                    <a:pt x="37730" y="23036"/>
                  </a:cubicBezTo>
                  <a:cubicBezTo>
                    <a:pt x="37741" y="23076"/>
                    <a:pt x="37754" y="23117"/>
                    <a:pt x="37766" y="23155"/>
                  </a:cubicBezTo>
                  <a:cubicBezTo>
                    <a:pt x="37774" y="23186"/>
                    <a:pt x="37783" y="23216"/>
                    <a:pt x="37791" y="23248"/>
                  </a:cubicBezTo>
                  <a:cubicBezTo>
                    <a:pt x="37802" y="23288"/>
                    <a:pt x="37813" y="23326"/>
                    <a:pt x="37824" y="23367"/>
                  </a:cubicBezTo>
                  <a:cubicBezTo>
                    <a:pt x="37833" y="23398"/>
                    <a:pt x="37841" y="23429"/>
                    <a:pt x="37849" y="23461"/>
                  </a:cubicBezTo>
                  <a:cubicBezTo>
                    <a:pt x="37861" y="23500"/>
                    <a:pt x="37870" y="23539"/>
                    <a:pt x="37880" y="23579"/>
                  </a:cubicBezTo>
                  <a:cubicBezTo>
                    <a:pt x="37888" y="23610"/>
                    <a:pt x="37898" y="23641"/>
                    <a:pt x="37905" y="23672"/>
                  </a:cubicBezTo>
                  <a:cubicBezTo>
                    <a:pt x="37914" y="23711"/>
                    <a:pt x="37925" y="23750"/>
                    <a:pt x="37935" y="23788"/>
                  </a:cubicBezTo>
                  <a:cubicBezTo>
                    <a:pt x="37942" y="23819"/>
                    <a:pt x="37951" y="23853"/>
                    <a:pt x="37958" y="23884"/>
                  </a:cubicBezTo>
                  <a:cubicBezTo>
                    <a:pt x="37967" y="23920"/>
                    <a:pt x="37976" y="23959"/>
                    <a:pt x="37986" y="23995"/>
                  </a:cubicBezTo>
                  <a:cubicBezTo>
                    <a:pt x="37994" y="24029"/>
                    <a:pt x="38002" y="24061"/>
                    <a:pt x="38010" y="24095"/>
                  </a:cubicBezTo>
                  <a:cubicBezTo>
                    <a:pt x="38019" y="24132"/>
                    <a:pt x="38026" y="24169"/>
                    <a:pt x="38033" y="24204"/>
                  </a:cubicBezTo>
                  <a:cubicBezTo>
                    <a:pt x="38041" y="24238"/>
                    <a:pt x="38048" y="24272"/>
                    <a:pt x="38057" y="24307"/>
                  </a:cubicBezTo>
                  <a:cubicBezTo>
                    <a:pt x="38064" y="24341"/>
                    <a:pt x="38072" y="24378"/>
                    <a:pt x="38079" y="24413"/>
                  </a:cubicBezTo>
                  <a:lnTo>
                    <a:pt x="38101" y="24517"/>
                  </a:lnTo>
                  <a:cubicBezTo>
                    <a:pt x="38108" y="24553"/>
                    <a:pt x="38116" y="24588"/>
                    <a:pt x="38122" y="24623"/>
                  </a:cubicBezTo>
                  <a:cubicBezTo>
                    <a:pt x="38129" y="24657"/>
                    <a:pt x="38136" y="24694"/>
                    <a:pt x="38144" y="24729"/>
                  </a:cubicBezTo>
                  <a:cubicBezTo>
                    <a:pt x="38151" y="24765"/>
                    <a:pt x="38157" y="24797"/>
                    <a:pt x="38164" y="24832"/>
                  </a:cubicBezTo>
                  <a:cubicBezTo>
                    <a:pt x="38172" y="24869"/>
                    <a:pt x="38179" y="24904"/>
                    <a:pt x="38185" y="24941"/>
                  </a:cubicBezTo>
                  <a:cubicBezTo>
                    <a:pt x="38189" y="24973"/>
                    <a:pt x="38195" y="25007"/>
                    <a:pt x="38203" y="25040"/>
                  </a:cubicBezTo>
                  <a:cubicBezTo>
                    <a:pt x="38210" y="25076"/>
                    <a:pt x="38216" y="25113"/>
                    <a:pt x="38223" y="25153"/>
                  </a:cubicBezTo>
                  <a:cubicBezTo>
                    <a:pt x="38229" y="25185"/>
                    <a:pt x="38233" y="25216"/>
                    <a:pt x="38239" y="25250"/>
                  </a:cubicBezTo>
                  <a:cubicBezTo>
                    <a:pt x="38245" y="25287"/>
                    <a:pt x="38253" y="25325"/>
                    <a:pt x="38258" y="25362"/>
                  </a:cubicBezTo>
                  <a:cubicBezTo>
                    <a:pt x="38263" y="25393"/>
                    <a:pt x="38267" y="25425"/>
                    <a:pt x="38273" y="25457"/>
                  </a:cubicBezTo>
                  <a:cubicBezTo>
                    <a:pt x="38278" y="25496"/>
                    <a:pt x="38283" y="25535"/>
                    <a:pt x="38289" y="25572"/>
                  </a:cubicBezTo>
                  <a:cubicBezTo>
                    <a:pt x="38292" y="25603"/>
                    <a:pt x="38298" y="25632"/>
                    <a:pt x="38303" y="25663"/>
                  </a:cubicBezTo>
                  <a:cubicBezTo>
                    <a:pt x="38307" y="25699"/>
                    <a:pt x="38311" y="25734"/>
                    <a:pt x="38317" y="25768"/>
                  </a:cubicBezTo>
                  <a:cubicBezTo>
                    <a:pt x="38311" y="25774"/>
                    <a:pt x="38305" y="25781"/>
                    <a:pt x="38298" y="25787"/>
                  </a:cubicBezTo>
                  <a:cubicBezTo>
                    <a:pt x="38244" y="25846"/>
                    <a:pt x="38186" y="25903"/>
                    <a:pt x="38129" y="25962"/>
                  </a:cubicBezTo>
                  <a:lnTo>
                    <a:pt x="38085" y="26006"/>
                  </a:lnTo>
                  <a:lnTo>
                    <a:pt x="37892" y="26199"/>
                  </a:lnTo>
                  <a:cubicBezTo>
                    <a:pt x="37886" y="26205"/>
                    <a:pt x="37880" y="26209"/>
                    <a:pt x="37876" y="26213"/>
                  </a:cubicBezTo>
                  <a:cubicBezTo>
                    <a:pt x="37814" y="26272"/>
                    <a:pt x="37752" y="26333"/>
                    <a:pt x="37689" y="26391"/>
                  </a:cubicBezTo>
                  <a:cubicBezTo>
                    <a:pt x="37674" y="26406"/>
                    <a:pt x="37660" y="26419"/>
                    <a:pt x="37645" y="26434"/>
                  </a:cubicBezTo>
                  <a:cubicBezTo>
                    <a:pt x="37577" y="26499"/>
                    <a:pt x="37510" y="26561"/>
                    <a:pt x="37442" y="26624"/>
                  </a:cubicBezTo>
                  <a:cubicBezTo>
                    <a:pt x="37439" y="26625"/>
                    <a:pt x="37436" y="26627"/>
                    <a:pt x="37435" y="26631"/>
                  </a:cubicBezTo>
                  <a:cubicBezTo>
                    <a:pt x="37369" y="26691"/>
                    <a:pt x="37299" y="26752"/>
                    <a:pt x="37232" y="26811"/>
                  </a:cubicBezTo>
                  <a:lnTo>
                    <a:pt x="37188" y="26849"/>
                  </a:lnTo>
                  <a:cubicBezTo>
                    <a:pt x="37046" y="26974"/>
                    <a:pt x="36901" y="27096"/>
                    <a:pt x="36754" y="27217"/>
                  </a:cubicBezTo>
                  <a:cubicBezTo>
                    <a:pt x="36739" y="27230"/>
                    <a:pt x="36724" y="27242"/>
                    <a:pt x="36708" y="27253"/>
                  </a:cubicBezTo>
                  <a:cubicBezTo>
                    <a:pt x="36560" y="27375"/>
                    <a:pt x="36408" y="27495"/>
                    <a:pt x="36255" y="27612"/>
                  </a:cubicBezTo>
                  <a:cubicBezTo>
                    <a:pt x="36240" y="27624"/>
                    <a:pt x="36224" y="27636"/>
                    <a:pt x="36209" y="27647"/>
                  </a:cubicBezTo>
                  <a:cubicBezTo>
                    <a:pt x="36099" y="27731"/>
                    <a:pt x="35989" y="27815"/>
                    <a:pt x="35877" y="27896"/>
                  </a:cubicBezTo>
                  <a:cubicBezTo>
                    <a:pt x="36245" y="25190"/>
                    <a:pt x="36158" y="22288"/>
                    <a:pt x="35620" y="19399"/>
                  </a:cubicBezTo>
                  <a:cubicBezTo>
                    <a:pt x="35820" y="19340"/>
                    <a:pt x="36011" y="19271"/>
                    <a:pt x="36196" y="19191"/>
                  </a:cubicBezTo>
                  <a:close/>
                  <a:moveTo>
                    <a:pt x="40210" y="23439"/>
                  </a:moveTo>
                  <a:cubicBezTo>
                    <a:pt x="40226" y="23595"/>
                    <a:pt x="40241" y="23750"/>
                    <a:pt x="40254" y="23904"/>
                  </a:cubicBezTo>
                  <a:cubicBezTo>
                    <a:pt x="40307" y="24588"/>
                    <a:pt x="40312" y="25260"/>
                    <a:pt x="40269" y="25919"/>
                  </a:cubicBezTo>
                  <a:cubicBezTo>
                    <a:pt x="39847" y="26627"/>
                    <a:pt x="39325" y="27253"/>
                    <a:pt x="38703" y="27793"/>
                  </a:cubicBezTo>
                  <a:cubicBezTo>
                    <a:pt x="38656" y="27834"/>
                    <a:pt x="38607" y="27875"/>
                    <a:pt x="38557" y="27914"/>
                  </a:cubicBezTo>
                  <a:lnTo>
                    <a:pt x="38557" y="27871"/>
                  </a:lnTo>
                  <a:lnTo>
                    <a:pt x="38557" y="27805"/>
                  </a:lnTo>
                  <a:lnTo>
                    <a:pt x="38557" y="27687"/>
                  </a:lnTo>
                  <a:cubicBezTo>
                    <a:pt x="38557" y="27664"/>
                    <a:pt x="38557" y="27640"/>
                    <a:pt x="38556" y="27617"/>
                  </a:cubicBezTo>
                  <a:cubicBezTo>
                    <a:pt x="38556" y="27577"/>
                    <a:pt x="38554" y="27540"/>
                    <a:pt x="38554" y="27502"/>
                  </a:cubicBezTo>
                  <a:cubicBezTo>
                    <a:pt x="38554" y="27478"/>
                    <a:pt x="38553" y="27452"/>
                    <a:pt x="38553" y="27428"/>
                  </a:cubicBezTo>
                  <a:cubicBezTo>
                    <a:pt x="38550" y="27392"/>
                    <a:pt x="38550" y="27353"/>
                    <a:pt x="38548" y="27317"/>
                  </a:cubicBezTo>
                  <a:cubicBezTo>
                    <a:pt x="38548" y="27290"/>
                    <a:pt x="38547" y="27265"/>
                    <a:pt x="38545" y="27237"/>
                  </a:cubicBezTo>
                  <a:cubicBezTo>
                    <a:pt x="38542" y="27200"/>
                    <a:pt x="38541" y="27165"/>
                    <a:pt x="38541" y="27128"/>
                  </a:cubicBezTo>
                  <a:cubicBezTo>
                    <a:pt x="38539" y="27102"/>
                    <a:pt x="38538" y="27074"/>
                    <a:pt x="38538" y="27046"/>
                  </a:cubicBezTo>
                  <a:cubicBezTo>
                    <a:pt x="38535" y="27011"/>
                    <a:pt x="38533" y="26977"/>
                    <a:pt x="38532" y="26940"/>
                  </a:cubicBezTo>
                  <a:cubicBezTo>
                    <a:pt x="38531" y="26912"/>
                    <a:pt x="38528" y="26883"/>
                    <a:pt x="38526" y="26855"/>
                  </a:cubicBezTo>
                  <a:cubicBezTo>
                    <a:pt x="38525" y="26819"/>
                    <a:pt x="38523" y="26786"/>
                    <a:pt x="38519" y="26752"/>
                  </a:cubicBezTo>
                  <a:cubicBezTo>
                    <a:pt x="38517" y="26722"/>
                    <a:pt x="38513" y="26693"/>
                    <a:pt x="38511" y="26662"/>
                  </a:cubicBezTo>
                  <a:cubicBezTo>
                    <a:pt x="38510" y="26628"/>
                    <a:pt x="38506" y="26596"/>
                    <a:pt x="38504" y="26561"/>
                  </a:cubicBezTo>
                  <a:cubicBezTo>
                    <a:pt x="38503" y="26530"/>
                    <a:pt x="38498" y="26499"/>
                    <a:pt x="38495" y="26466"/>
                  </a:cubicBezTo>
                  <a:cubicBezTo>
                    <a:pt x="38491" y="26434"/>
                    <a:pt x="38489" y="26403"/>
                    <a:pt x="38486" y="26369"/>
                  </a:cubicBezTo>
                  <a:cubicBezTo>
                    <a:pt x="38482" y="26337"/>
                    <a:pt x="38479" y="26305"/>
                    <a:pt x="38476" y="26272"/>
                  </a:cubicBezTo>
                  <a:cubicBezTo>
                    <a:pt x="38473" y="26241"/>
                    <a:pt x="38472" y="26209"/>
                    <a:pt x="38467" y="26177"/>
                  </a:cubicBezTo>
                  <a:cubicBezTo>
                    <a:pt x="38464" y="26143"/>
                    <a:pt x="38460" y="26109"/>
                    <a:pt x="38457" y="26075"/>
                  </a:cubicBezTo>
                  <a:cubicBezTo>
                    <a:pt x="38453" y="26044"/>
                    <a:pt x="38450" y="26015"/>
                    <a:pt x="38445" y="25984"/>
                  </a:cubicBezTo>
                  <a:cubicBezTo>
                    <a:pt x="38442" y="25949"/>
                    <a:pt x="38436" y="25913"/>
                    <a:pt x="38432" y="25878"/>
                  </a:cubicBezTo>
                  <a:cubicBezTo>
                    <a:pt x="38429" y="25853"/>
                    <a:pt x="38425" y="25827"/>
                    <a:pt x="38423" y="25800"/>
                  </a:cubicBezTo>
                  <a:cubicBezTo>
                    <a:pt x="38442" y="25779"/>
                    <a:pt x="38460" y="25759"/>
                    <a:pt x="38479" y="25741"/>
                  </a:cubicBezTo>
                  <a:cubicBezTo>
                    <a:pt x="38498" y="25719"/>
                    <a:pt x="38519" y="25699"/>
                    <a:pt x="38538" y="25677"/>
                  </a:cubicBezTo>
                  <a:cubicBezTo>
                    <a:pt x="38557" y="25654"/>
                    <a:pt x="38578" y="25631"/>
                    <a:pt x="38600" y="25609"/>
                  </a:cubicBezTo>
                  <a:cubicBezTo>
                    <a:pt x="38620" y="25587"/>
                    <a:pt x="38638" y="25566"/>
                    <a:pt x="38658" y="25544"/>
                  </a:cubicBezTo>
                  <a:cubicBezTo>
                    <a:pt x="38679" y="25522"/>
                    <a:pt x="38700" y="25499"/>
                    <a:pt x="38719" y="25476"/>
                  </a:cubicBezTo>
                  <a:cubicBezTo>
                    <a:pt x="38738" y="25454"/>
                    <a:pt x="38758" y="25434"/>
                    <a:pt x="38776" y="25412"/>
                  </a:cubicBezTo>
                  <a:cubicBezTo>
                    <a:pt x="38797" y="25390"/>
                    <a:pt x="38817" y="25366"/>
                    <a:pt x="38836" y="25341"/>
                  </a:cubicBezTo>
                  <a:cubicBezTo>
                    <a:pt x="38856" y="25319"/>
                    <a:pt x="38873" y="25300"/>
                    <a:pt x="38892" y="25278"/>
                  </a:cubicBezTo>
                  <a:cubicBezTo>
                    <a:pt x="38913" y="25253"/>
                    <a:pt x="38931" y="25231"/>
                    <a:pt x="38951" y="25207"/>
                  </a:cubicBezTo>
                  <a:cubicBezTo>
                    <a:pt x="38969" y="25185"/>
                    <a:pt x="38988" y="25165"/>
                    <a:pt x="39004" y="25143"/>
                  </a:cubicBezTo>
                  <a:cubicBezTo>
                    <a:pt x="39025" y="25119"/>
                    <a:pt x="39042" y="25097"/>
                    <a:pt x="39061" y="25073"/>
                  </a:cubicBezTo>
                  <a:cubicBezTo>
                    <a:pt x="39079" y="25051"/>
                    <a:pt x="39097" y="25031"/>
                    <a:pt x="39114" y="25009"/>
                  </a:cubicBezTo>
                  <a:cubicBezTo>
                    <a:pt x="39134" y="24985"/>
                    <a:pt x="39153" y="24963"/>
                    <a:pt x="39172" y="24940"/>
                  </a:cubicBezTo>
                  <a:cubicBezTo>
                    <a:pt x="39188" y="24918"/>
                    <a:pt x="39207" y="24897"/>
                    <a:pt x="39223" y="24875"/>
                  </a:cubicBezTo>
                  <a:lnTo>
                    <a:pt x="39278" y="24803"/>
                  </a:lnTo>
                  <a:cubicBezTo>
                    <a:pt x="39295" y="24782"/>
                    <a:pt x="39312" y="24760"/>
                    <a:pt x="39328" y="24741"/>
                  </a:cubicBezTo>
                  <a:lnTo>
                    <a:pt x="39384" y="24669"/>
                  </a:lnTo>
                  <a:cubicBezTo>
                    <a:pt x="39400" y="24648"/>
                    <a:pt x="39416" y="24626"/>
                    <a:pt x="39431" y="24606"/>
                  </a:cubicBezTo>
                  <a:cubicBezTo>
                    <a:pt x="39450" y="24582"/>
                    <a:pt x="39467" y="24559"/>
                    <a:pt x="39484" y="24535"/>
                  </a:cubicBezTo>
                  <a:cubicBezTo>
                    <a:pt x="39498" y="24515"/>
                    <a:pt x="39516" y="24492"/>
                    <a:pt x="39531" y="24472"/>
                  </a:cubicBezTo>
                  <a:cubicBezTo>
                    <a:pt x="39548" y="24448"/>
                    <a:pt x="39565" y="24422"/>
                    <a:pt x="39584" y="24398"/>
                  </a:cubicBezTo>
                  <a:cubicBezTo>
                    <a:pt x="39598" y="24378"/>
                    <a:pt x="39613" y="24356"/>
                    <a:pt x="39629" y="24337"/>
                  </a:cubicBezTo>
                  <a:cubicBezTo>
                    <a:pt x="39648" y="24312"/>
                    <a:pt x="39665" y="24287"/>
                    <a:pt x="39681" y="24263"/>
                  </a:cubicBezTo>
                  <a:cubicBezTo>
                    <a:pt x="39695" y="24242"/>
                    <a:pt x="39710" y="24222"/>
                    <a:pt x="39725" y="24200"/>
                  </a:cubicBezTo>
                  <a:cubicBezTo>
                    <a:pt x="39741" y="24175"/>
                    <a:pt x="39760" y="24150"/>
                    <a:pt x="39776" y="24125"/>
                  </a:cubicBezTo>
                  <a:cubicBezTo>
                    <a:pt x="39791" y="24104"/>
                    <a:pt x="39804" y="24084"/>
                    <a:pt x="39819" y="24064"/>
                  </a:cubicBezTo>
                  <a:cubicBezTo>
                    <a:pt x="39835" y="24038"/>
                    <a:pt x="39854" y="24013"/>
                    <a:pt x="39870" y="23986"/>
                  </a:cubicBezTo>
                  <a:cubicBezTo>
                    <a:pt x="39884" y="23966"/>
                    <a:pt x="39895" y="23947"/>
                    <a:pt x="39909" y="23928"/>
                  </a:cubicBezTo>
                  <a:cubicBezTo>
                    <a:pt x="39925" y="23903"/>
                    <a:pt x="39943" y="23875"/>
                    <a:pt x="39960" y="23848"/>
                  </a:cubicBezTo>
                  <a:cubicBezTo>
                    <a:pt x="39973" y="23829"/>
                    <a:pt x="39987" y="23810"/>
                    <a:pt x="39997" y="23789"/>
                  </a:cubicBezTo>
                  <a:cubicBezTo>
                    <a:pt x="40013" y="23764"/>
                    <a:pt x="40031" y="23736"/>
                    <a:pt x="40047" y="23711"/>
                  </a:cubicBezTo>
                  <a:cubicBezTo>
                    <a:pt x="40060" y="23691"/>
                    <a:pt x="40071" y="23672"/>
                    <a:pt x="40084" y="23653"/>
                  </a:cubicBezTo>
                  <a:cubicBezTo>
                    <a:pt x="40100" y="23625"/>
                    <a:pt x="40116" y="23598"/>
                    <a:pt x="40131" y="23572"/>
                  </a:cubicBezTo>
                  <a:cubicBezTo>
                    <a:pt x="40143" y="23553"/>
                    <a:pt x="40156" y="23532"/>
                    <a:pt x="40166" y="23514"/>
                  </a:cubicBezTo>
                  <a:cubicBezTo>
                    <a:pt x="40181" y="23488"/>
                    <a:pt x="40196" y="23464"/>
                    <a:pt x="40210" y="23439"/>
                  </a:cubicBezTo>
                  <a:close/>
                  <a:moveTo>
                    <a:pt x="1328" y="18463"/>
                  </a:moveTo>
                  <a:cubicBezTo>
                    <a:pt x="1579" y="20408"/>
                    <a:pt x="2215" y="22401"/>
                    <a:pt x="3193" y="24319"/>
                  </a:cubicBezTo>
                  <a:cubicBezTo>
                    <a:pt x="2598" y="25334"/>
                    <a:pt x="2366" y="26612"/>
                    <a:pt x="2532" y="28046"/>
                  </a:cubicBezTo>
                  <a:cubicBezTo>
                    <a:pt x="2518" y="28031"/>
                    <a:pt x="2504" y="28017"/>
                    <a:pt x="2490" y="28000"/>
                  </a:cubicBezTo>
                  <a:cubicBezTo>
                    <a:pt x="2473" y="27981"/>
                    <a:pt x="2457" y="27965"/>
                    <a:pt x="2440" y="27946"/>
                  </a:cubicBezTo>
                  <a:cubicBezTo>
                    <a:pt x="2416" y="27920"/>
                    <a:pt x="2391" y="27892"/>
                    <a:pt x="2366" y="27864"/>
                  </a:cubicBezTo>
                  <a:lnTo>
                    <a:pt x="2318" y="27809"/>
                  </a:lnTo>
                  <a:lnTo>
                    <a:pt x="2245" y="27725"/>
                  </a:lnTo>
                  <a:cubicBezTo>
                    <a:pt x="2229" y="27708"/>
                    <a:pt x="2215" y="27689"/>
                    <a:pt x="2197" y="27671"/>
                  </a:cubicBezTo>
                  <a:cubicBezTo>
                    <a:pt x="2173" y="27643"/>
                    <a:pt x="2151" y="27615"/>
                    <a:pt x="2128" y="27589"/>
                  </a:cubicBezTo>
                  <a:cubicBezTo>
                    <a:pt x="2123" y="27584"/>
                    <a:pt x="2120" y="27578"/>
                    <a:pt x="2116" y="27575"/>
                  </a:cubicBezTo>
                  <a:cubicBezTo>
                    <a:pt x="2104" y="27559"/>
                    <a:pt x="2090" y="27542"/>
                    <a:pt x="2076" y="27525"/>
                  </a:cubicBezTo>
                  <a:cubicBezTo>
                    <a:pt x="2069" y="27518"/>
                    <a:pt x="2063" y="27509"/>
                    <a:pt x="2056" y="27502"/>
                  </a:cubicBezTo>
                  <a:cubicBezTo>
                    <a:pt x="1826" y="27217"/>
                    <a:pt x="1616" y="26924"/>
                    <a:pt x="1429" y="26625"/>
                  </a:cubicBezTo>
                  <a:cubicBezTo>
                    <a:pt x="814" y="25159"/>
                    <a:pt x="408" y="23701"/>
                    <a:pt x="219" y="22274"/>
                  </a:cubicBezTo>
                  <a:cubicBezTo>
                    <a:pt x="224" y="22245"/>
                    <a:pt x="226" y="22216"/>
                    <a:pt x="229" y="22185"/>
                  </a:cubicBezTo>
                  <a:cubicBezTo>
                    <a:pt x="258" y="21576"/>
                    <a:pt x="363" y="20964"/>
                    <a:pt x="541" y="20350"/>
                  </a:cubicBezTo>
                  <a:cubicBezTo>
                    <a:pt x="554" y="20303"/>
                    <a:pt x="569" y="20259"/>
                    <a:pt x="582" y="20214"/>
                  </a:cubicBezTo>
                  <a:cubicBezTo>
                    <a:pt x="597" y="20168"/>
                    <a:pt x="611" y="20120"/>
                    <a:pt x="625" y="20074"/>
                  </a:cubicBezTo>
                  <a:lnTo>
                    <a:pt x="642" y="20024"/>
                  </a:lnTo>
                  <a:cubicBezTo>
                    <a:pt x="651" y="19995"/>
                    <a:pt x="661" y="19965"/>
                    <a:pt x="672" y="19936"/>
                  </a:cubicBezTo>
                  <a:lnTo>
                    <a:pt x="694" y="19875"/>
                  </a:lnTo>
                  <a:cubicBezTo>
                    <a:pt x="703" y="19850"/>
                    <a:pt x="711" y="19822"/>
                    <a:pt x="720" y="19796"/>
                  </a:cubicBezTo>
                  <a:cubicBezTo>
                    <a:pt x="728" y="19775"/>
                    <a:pt x="738" y="19755"/>
                    <a:pt x="745" y="19734"/>
                  </a:cubicBezTo>
                  <a:cubicBezTo>
                    <a:pt x="754" y="19708"/>
                    <a:pt x="763" y="19684"/>
                    <a:pt x="772" y="19659"/>
                  </a:cubicBezTo>
                  <a:cubicBezTo>
                    <a:pt x="782" y="19637"/>
                    <a:pt x="789" y="19615"/>
                    <a:pt x="798" y="19592"/>
                  </a:cubicBezTo>
                  <a:cubicBezTo>
                    <a:pt x="807" y="19568"/>
                    <a:pt x="816" y="19544"/>
                    <a:pt x="828" y="19518"/>
                  </a:cubicBezTo>
                  <a:cubicBezTo>
                    <a:pt x="836" y="19497"/>
                    <a:pt x="845" y="19472"/>
                    <a:pt x="855" y="19450"/>
                  </a:cubicBezTo>
                  <a:cubicBezTo>
                    <a:pt x="864" y="19427"/>
                    <a:pt x="873" y="19403"/>
                    <a:pt x="885" y="19381"/>
                  </a:cubicBezTo>
                  <a:cubicBezTo>
                    <a:pt x="894" y="19356"/>
                    <a:pt x="906" y="19334"/>
                    <a:pt x="914" y="19311"/>
                  </a:cubicBezTo>
                  <a:cubicBezTo>
                    <a:pt x="923" y="19287"/>
                    <a:pt x="935" y="19265"/>
                    <a:pt x="944" y="19241"/>
                  </a:cubicBezTo>
                  <a:cubicBezTo>
                    <a:pt x="954" y="19216"/>
                    <a:pt x="964" y="19194"/>
                    <a:pt x="975" y="19171"/>
                  </a:cubicBezTo>
                  <a:cubicBezTo>
                    <a:pt x="986" y="19149"/>
                    <a:pt x="995" y="19125"/>
                    <a:pt x="1006" y="19103"/>
                  </a:cubicBezTo>
                  <a:cubicBezTo>
                    <a:pt x="1017" y="19080"/>
                    <a:pt x="1028" y="19058"/>
                    <a:pt x="1039" y="19033"/>
                  </a:cubicBezTo>
                  <a:cubicBezTo>
                    <a:pt x="1050" y="19011"/>
                    <a:pt x="1060" y="18987"/>
                    <a:pt x="1070" y="18965"/>
                  </a:cubicBezTo>
                  <a:cubicBezTo>
                    <a:pt x="1082" y="18941"/>
                    <a:pt x="1092" y="18919"/>
                    <a:pt x="1104" y="18896"/>
                  </a:cubicBezTo>
                  <a:cubicBezTo>
                    <a:pt x="1114" y="18874"/>
                    <a:pt x="1126" y="18849"/>
                    <a:pt x="1136" y="18827"/>
                  </a:cubicBezTo>
                  <a:cubicBezTo>
                    <a:pt x="1148" y="18803"/>
                    <a:pt x="1160" y="18781"/>
                    <a:pt x="1172" y="18758"/>
                  </a:cubicBezTo>
                  <a:cubicBezTo>
                    <a:pt x="1182" y="18735"/>
                    <a:pt x="1194" y="18713"/>
                    <a:pt x="1207" y="18690"/>
                  </a:cubicBezTo>
                  <a:cubicBezTo>
                    <a:pt x="1219" y="18665"/>
                    <a:pt x="1231" y="18643"/>
                    <a:pt x="1244" y="18619"/>
                  </a:cubicBezTo>
                  <a:cubicBezTo>
                    <a:pt x="1254" y="18597"/>
                    <a:pt x="1267" y="18575"/>
                    <a:pt x="1278" y="18553"/>
                  </a:cubicBezTo>
                  <a:cubicBezTo>
                    <a:pt x="1291" y="18530"/>
                    <a:pt x="1304" y="18507"/>
                    <a:pt x="1317" y="18484"/>
                  </a:cubicBezTo>
                  <a:cubicBezTo>
                    <a:pt x="1320" y="18477"/>
                    <a:pt x="1323" y="18471"/>
                    <a:pt x="1328" y="18463"/>
                  </a:cubicBezTo>
                  <a:close/>
                  <a:moveTo>
                    <a:pt x="20242" y="25275"/>
                  </a:moveTo>
                  <a:cubicBezTo>
                    <a:pt x="20848" y="25746"/>
                    <a:pt x="21471" y="26187"/>
                    <a:pt x="22104" y="26597"/>
                  </a:cubicBezTo>
                  <a:cubicBezTo>
                    <a:pt x="20929" y="27308"/>
                    <a:pt x="19744" y="27978"/>
                    <a:pt x="18571" y="28599"/>
                  </a:cubicBezTo>
                  <a:cubicBezTo>
                    <a:pt x="18416" y="28361"/>
                    <a:pt x="18252" y="28124"/>
                    <a:pt x="18079" y="27889"/>
                  </a:cubicBezTo>
                  <a:cubicBezTo>
                    <a:pt x="18794" y="27040"/>
                    <a:pt x="19519" y="26168"/>
                    <a:pt x="20242" y="25275"/>
                  </a:cubicBezTo>
                  <a:close/>
                  <a:moveTo>
                    <a:pt x="9547" y="22220"/>
                  </a:moveTo>
                  <a:cubicBezTo>
                    <a:pt x="9793" y="22264"/>
                    <a:pt x="10043" y="22324"/>
                    <a:pt x="10294" y="22395"/>
                  </a:cubicBezTo>
                  <a:cubicBezTo>
                    <a:pt x="10287" y="22433"/>
                    <a:pt x="10282" y="22470"/>
                    <a:pt x="10274" y="22508"/>
                  </a:cubicBezTo>
                  <a:cubicBezTo>
                    <a:pt x="10272" y="22523"/>
                    <a:pt x="10269" y="22538"/>
                    <a:pt x="10268" y="22552"/>
                  </a:cubicBezTo>
                  <a:lnTo>
                    <a:pt x="10234" y="22751"/>
                  </a:lnTo>
                  <a:cubicBezTo>
                    <a:pt x="10232" y="22766"/>
                    <a:pt x="10228" y="22782"/>
                    <a:pt x="10226" y="22797"/>
                  </a:cubicBezTo>
                  <a:cubicBezTo>
                    <a:pt x="10216" y="22863"/>
                    <a:pt x="10204" y="22927"/>
                    <a:pt x="10194" y="22994"/>
                  </a:cubicBezTo>
                  <a:cubicBezTo>
                    <a:pt x="10191" y="23008"/>
                    <a:pt x="10188" y="23025"/>
                    <a:pt x="10187" y="23039"/>
                  </a:cubicBezTo>
                  <a:cubicBezTo>
                    <a:pt x="10175" y="23105"/>
                    <a:pt x="10166" y="23170"/>
                    <a:pt x="10154" y="23236"/>
                  </a:cubicBezTo>
                  <a:cubicBezTo>
                    <a:pt x="10153" y="23253"/>
                    <a:pt x="10150" y="23267"/>
                    <a:pt x="10147" y="23285"/>
                  </a:cubicBezTo>
                  <a:cubicBezTo>
                    <a:pt x="10138" y="23348"/>
                    <a:pt x="10128" y="23414"/>
                    <a:pt x="10118" y="23479"/>
                  </a:cubicBezTo>
                  <a:cubicBezTo>
                    <a:pt x="10116" y="23495"/>
                    <a:pt x="10113" y="23510"/>
                    <a:pt x="10110" y="23528"/>
                  </a:cubicBezTo>
                  <a:lnTo>
                    <a:pt x="10084" y="23720"/>
                  </a:lnTo>
                  <a:cubicBezTo>
                    <a:pt x="10081" y="23736"/>
                    <a:pt x="10078" y="23753"/>
                    <a:pt x="10076" y="23770"/>
                  </a:cubicBezTo>
                  <a:cubicBezTo>
                    <a:pt x="10066" y="23834"/>
                    <a:pt x="10057" y="23897"/>
                    <a:pt x="10048" y="23961"/>
                  </a:cubicBezTo>
                  <a:cubicBezTo>
                    <a:pt x="10047" y="23978"/>
                    <a:pt x="10044" y="23994"/>
                    <a:pt x="10041" y="24013"/>
                  </a:cubicBezTo>
                  <a:cubicBezTo>
                    <a:pt x="10032" y="24075"/>
                    <a:pt x="10025" y="24139"/>
                    <a:pt x="10015" y="24201"/>
                  </a:cubicBezTo>
                  <a:cubicBezTo>
                    <a:pt x="10013" y="24220"/>
                    <a:pt x="10012" y="24237"/>
                    <a:pt x="10007" y="24256"/>
                  </a:cubicBezTo>
                  <a:cubicBezTo>
                    <a:pt x="10000" y="24317"/>
                    <a:pt x="9991" y="24381"/>
                    <a:pt x="9984" y="24442"/>
                  </a:cubicBezTo>
                  <a:cubicBezTo>
                    <a:pt x="9982" y="24462"/>
                    <a:pt x="9981" y="24479"/>
                    <a:pt x="9976" y="24498"/>
                  </a:cubicBezTo>
                  <a:cubicBezTo>
                    <a:pt x="9969" y="24560"/>
                    <a:pt x="9962" y="24620"/>
                    <a:pt x="9954" y="24684"/>
                  </a:cubicBezTo>
                  <a:cubicBezTo>
                    <a:pt x="9953" y="24701"/>
                    <a:pt x="9951" y="24720"/>
                    <a:pt x="9947" y="24741"/>
                  </a:cubicBezTo>
                  <a:cubicBezTo>
                    <a:pt x="9940" y="24801"/>
                    <a:pt x="9932" y="24863"/>
                    <a:pt x="9926" y="24925"/>
                  </a:cubicBezTo>
                  <a:cubicBezTo>
                    <a:pt x="9925" y="24943"/>
                    <a:pt x="9923" y="24962"/>
                    <a:pt x="9922" y="24981"/>
                  </a:cubicBezTo>
                  <a:cubicBezTo>
                    <a:pt x="9915" y="25043"/>
                    <a:pt x="9909" y="25103"/>
                    <a:pt x="9901" y="25165"/>
                  </a:cubicBezTo>
                  <a:cubicBezTo>
                    <a:pt x="9900" y="25185"/>
                    <a:pt x="9897" y="25206"/>
                    <a:pt x="9895" y="25223"/>
                  </a:cubicBezTo>
                  <a:cubicBezTo>
                    <a:pt x="9890" y="25285"/>
                    <a:pt x="9882" y="25344"/>
                    <a:pt x="9878" y="25404"/>
                  </a:cubicBezTo>
                  <a:lnTo>
                    <a:pt x="9872" y="25465"/>
                  </a:lnTo>
                  <a:cubicBezTo>
                    <a:pt x="9866" y="25524"/>
                    <a:pt x="9860" y="25584"/>
                    <a:pt x="9856" y="25643"/>
                  </a:cubicBezTo>
                  <a:cubicBezTo>
                    <a:pt x="9853" y="25663"/>
                    <a:pt x="9851" y="25685"/>
                    <a:pt x="9850" y="25706"/>
                  </a:cubicBezTo>
                  <a:cubicBezTo>
                    <a:pt x="9844" y="25765"/>
                    <a:pt x="9838" y="25824"/>
                    <a:pt x="9835" y="25882"/>
                  </a:cubicBezTo>
                  <a:cubicBezTo>
                    <a:pt x="9834" y="25904"/>
                    <a:pt x="9831" y="25925"/>
                    <a:pt x="9829" y="25947"/>
                  </a:cubicBezTo>
                  <a:cubicBezTo>
                    <a:pt x="9823" y="26006"/>
                    <a:pt x="9820" y="26062"/>
                    <a:pt x="9815" y="26121"/>
                  </a:cubicBezTo>
                  <a:cubicBezTo>
                    <a:pt x="9813" y="26143"/>
                    <a:pt x="9812" y="26163"/>
                    <a:pt x="9809" y="26185"/>
                  </a:cubicBezTo>
                  <a:cubicBezTo>
                    <a:pt x="9806" y="26243"/>
                    <a:pt x="9800" y="26302"/>
                    <a:pt x="9797" y="26359"/>
                  </a:cubicBezTo>
                  <a:cubicBezTo>
                    <a:pt x="9794" y="26381"/>
                    <a:pt x="9793" y="26403"/>
                    <a:pt x="9793" y="26422"/>
                  </a:cubicBezTo>
                  <a:lnTo>
                    <a:pt x="9782" y="26594"/>
                  </a:lnTo>
                  <a:cubicBezTo>
                    <a:pt x="9779" y="26616"/>
                    <a:pt x="9778" y="26638"/>
                    <a:pt x="9778" y="26662"/>
                  </a:cubicBezTo>
                  <a:cubicBezTo>
                    <a:pt x="9775" y="26719"/>
                    <a:pt x="9770" y="26774"/>
                    <a:pt x="9768" y="26831"/>
                  </a:cubicBezTo>
                  <a:cubicBezTo>
                    <a:pt x="9765" y="26855"/>
                    <a:pt x="9765" y="26877"/>
                    <a:pt x="9763" y="26900"/>
                  </a:cubicBezTo>
                  <a:cubicBezTo>
                    <a:pt x="9760" y="26956"/>
                    <a:pt x="9757" y="27011"/>
                    <a:pt x="9754" y="27066"/>
                  </a:cubicBezTo>
                  <a:cubicBezTo>
                    <a:pt x="9753" y="27090"/>
                    <a:pt x="9753" y="27114"/>
                    <a:pt x="9750" y="27139"/>
                  </a:cubicBezTo>
                  <a:cubicBezTo>
                    <a:pt x="9748" y="27193"/>
                    <a:pt x="9745" y="27246"/>
                    <a:pt x="9743" y="27302"/>
                  </a:cubicBezTo>
                  <a:cubicBezTo>
                    <a:pt x="9741" y="27325"/>
                    <a:pt x="9741" y="27350"/>
                    <a:pt x="9740" y="27375"/>
                  </a:cubicBezTo>
                  <a:cubicBezTo>
                    <a:pt x="9738" y="27428"/>
                    <a:pt x="9735" y="27481"/>
                    <a:pt x="9732" y="27537"/>
                  </a:cubicBezTo>
                  <a:cubicBezTo>
                    <a:pt x="9731" y="27562"/>
                    <a:pt x="9731" y="27587"/>
                    <a:pt x="9731" y="27612"/>
                  </a:cubicBezTo>
                  <a:cubicBezTo>
                    <a:pt x="9728" y="27665"/>
                    <a:pt x="9726" y="27720"/>
                    <a:pt x="9725" y="27771"/>
                  </a:cubicBezTo>
                  <a:cubicBezTo>
                    <a:pt x="9725" y="27796"/>
                    <a:pt x="9723" y="27823"/>
                    <a:pt x="9723" y="27848"/>
                  </a:cubicBezTo>
                  <a:cubicBezTo>
                    <a:pt x="9720" y="27899"/>
                    <a:pt x="9719" y="27952"/>
                    <a:pt x="9719" y="28003"/>
                  </a:cubicBezTo>
                  <a:cubicBezTo>
                    <a:pt x="9719" y="28030"/>
                    <a:pt x="9718" y="28055"/>
                    <a:pt x="9718" y="28081"/>
                  </a:cubicBezTo>
                  <a:cubicBezTo>
                    <a:pt x="9716" y="28133"/>
                    <a:pt x="9716" y="28184"/>
                    <a:pt x="9713" y="28236"/>
                  </a:cubicBezTo>
                  <a:cubicBezTo>
                    <a:pt x="9713" y="28261"/>
                    <a:pt x="9713" y="28289"/>
                    <a:pt x="9712" y="28315"/>
                  </a:cubicBezTo>
                  <a:cubicBezTo>
                    <a:pt x="9712" y="28367"/>
                    <a:pt x="9710" y="28415"/>
                    <a:pt x="9710" y="28467"/>
                  </a:cubicBezTo>
                  <a:lnTo>
                    <a:pt x="9710" y="28548"/>
                  </a:lnTo>
                  <a:lnTo>
                    <a:pt x="9710" y="28665"/>
                  </a:lnTo>
                  <a:cubicBezTo>
                    <a:pt x="8617" y="27449"/>
                    <a:pt x="7645" y="26174"/>
                    <a:pt x="6799" y="24860"/>
                  </a:cubicBezTo>
                  <a:cubicBezTo>
                    <a:pt x="7623" y="23986"/>
                    <a:pt x="8547" y="23102"/>
                    <a:pt x="9547" y="22220"/>
                  </a:cubicBezTo>
                  <a:close/>
                  <a:moveTo>
                    <a:pt x="3246" y="24426"/>
                  </a:moveTo>
                  <a:cubicBezTo>
                    <a:pt x="3410" y="24743"/>
                    <a:pt x="3585" y="25059"/>
                    <a:pt x="3768" y="25371"/>
                  </a:cubicBezTo>
                  <a:cubicBezTo>
                    <a:pt x="4096" y="25932"/>
                    <a:pt x="4450" y="26480"/>
                    <a:pt x="4830" y="27016"/>
                  </a:cubicBezTo>
                  <a:cubicBezTo>
                    <a:pt x="4293" y="27734"/>
                    <a:pt x="3872" y="28405"/>
                    <a:pt x="3569" y="29024"/>
                  </a:cubicBezTo>
                  <a:cubicBezTo>
                    <a:pt x="3556" y="29014"/>
                    <a:pt x="3543" y="29004"/>
                    <a:pt x="3532" y="28993"/>
                  </a:cubicBezTo>
                  <a:cubicBezTo>
                    <a:pt x="3503" y="28967"/>
                    <a:pt x="3471" y="28942"/>
                    <a:pt x="3443" y="28915"/>
                  </a:cubicBezTo>
                  <a:cubicBezTo>
                    <a:pt x="3424" y="28899"/>
                    <a:pt x="3403" y="28883"/>
                    <a:pt x="3385" y="28867"/>
                  </a:cubicBezTo>
                  <a:lnTo>
                    <a:pt x="3297" y="28789"/>
                  </a:lnTo>
                  <a:lnTo>
                    <a:pt x="3241" y="28739"/>
                  </a:lnTo>
                  <a:cubicBezTo>
                    <a:pt x="3212" y="28714"/>
                    <a:pt x="3184" y="28687"/>
                    <a:pt x="3156" y="28661"/>
                  </a:cubicBezTo>
                  <a:lnTo>
                    <a:pt x="3100" y="28611"/>
                  </a:lnTo>
                  <a:cubicBezTo>
                    <a:pt x="3072" y="28584"/>
                    <a:pt x="3043" y="28558"/>
                    <a:pt x="3015" y="28531"/>
                  </a:cubicBezTo>
                  <a:cubicBezTo>
                    <a:pt x="2997" y="28515"/>
                    <a:pt x="2981" y="28499"/>
                    <a:pt x="2962" y="28481"/>
                  </a:cubicBezTo>
                  <a:cubicBezTo>
                    <a:pt x="2935" y="28456"/>
                    <a:pt x="2907" y="28429"/>
                    <a:pt x="2879" y="28404"/>
                  </a:cubicBezTo>
                  <a:cubicBezTo>
                    <a:pt x="2862" y="28386"/>
                    <a:pt x="2844" y="28368"/>
                    <a:pt x="2826" y="28352"/>
                  </a:cubicBezTo>
                  <a:lnTo>
                    <a:pt x="2746" y="28271"/>
                  </a:lnTo>
                  <a:lnTo>
                    <a:pt x="2694" y="28220"/>
                  </a:lnTo>
                  <a:cubicBezTo>
                    <a:pt x="2678" y="28202"/>
                    <a:pt x="2660" y="28184"/>
                    <a:pt x="2644" y="28168"/>
                  </a:cubicBezTo>
                  <a:cubicBezTo>
                    <a:pt x="2457" y="26728"/>
                    <a:pt x="2668" y="25444"/>
                    <a:pt x="3246" y="24426"/>
                  </a:cubicBezTo>
                  <a:close/>
                  <a:moveTo>
                    <a:pt x="27470" y="23161"/>
                  </a:moveTo>
                  <a:cubicBezTo>
                    <a:pt x="27856" y="23770"/>
                    <a:pt x="28214" y="24388"/>
                    <a:pt x="28537" y="25015"/>
                  </a:cubicBezTo>
                  <a:cubicBezTo>
                    <a:pt x="28795" y="25513"/>
                    <a:pt x="29029" y="26010"/>
                    <a:pt x="29238" y="26508"/>
                  </a:cubicBezTo>
                  <a:cubicBezTo>
                    <a:pt x="28898" y="27440"/>
                    <a:pt x="28529" y="28353"/>
                    <a:pt x="28128" y="29242"/>
                  </a:cubicBezTo>
                  <a:cubicBezTo>
                    <a:pt x="26150" y="28677"/>
                    <a:pt x="24185" y="27773"/>
                    <a:pt x="22316" y="26584"/>
                  </a:cubicBezTo>
                  <a:cubicBezTo>
                    <a:pt x="24079" y="25515"/>
                    <a:pt x="25818" y="24360"/>
                    <a:pt x="27470" y="23161"/>
                  </a:cubicBezTo>
                  <a:close/>
                  <a:moveTo>
                    <a:pt x="1651" y="27131"/>
                  </a:moveTo>
                  <a:cubicBezTo>
                    <a:pt x="1660" y="27141"/>
                    <a:pt x="1667" y="27153"/>
                    <a:pt x="1675" y="27162"/>
                  </a:cubicBezTo>
                  <a:cubicBezTo>
                    <a:pt x="1688" y="27178"/>
                    <a:pt x="1701" y="27197"/>
                    <a:pt x="1714" y="27214"/>
                  </a:cubicBezTo>
                  <a:cubicBezTo>
                    <a:pt x="1737" y="27244"/>
                    <a:pt x="1760" y="27275"/>
                    <a:pt x="1782" y="27305"/>
                  </a:cubicBezTo>
                  <a:cubicBezTo>
                    <a:pt x="1795" y="27322"/>
                    <a:pt x="1810" y="27340"/>
                    <a:pt x="1822" y="27356"/>
                  </a:cubicBezTo>
                  <a:cubicBezTo>
                    <a:pt x="1832" y="27369"/>
                    <a:pt x="1841" y="27383"/>
                    <a:pt x="1851" y="27393"/>
                  </a:cubicBezTo>
                  <a:cubicBezTo>
                    <a:pt x="1854" y="27397"/>
                    <a:pt x="1856" y="27399"/>
                    <a:pt x="1857" y="27403"/>
                  </a:cubicBezTo>
                  <a:cubicBezTo>
                    <a:pt x="1869" y="27418"/>
                    <a:pt x="1881" y="27434"/>
                    <a:pt x="1892" y="27449"/>
                  </a:cubicBezTo>
                  <a:cubicBezTo>
                    <a:pt x="1901" y="27462"/>
                    <a:pt x="1913" y="27472"/>
                    <a:pt x="1922" y="27486"/>
                  </a:cubicBezTo>
                  <a:cubicBezTo>
                    <a:pt x="1944" y="27514"/>
                    <a:pt x="1966" y="27540"/>
                    <a:pt x="1988" y="27570"/>
                  </a:cubicBezTo>
                  <a:lnTo>
                    <a:pt x="2004" y="27592"/>
                  </a:lnTo>
                  <a:lnTo>
                    <a:pt x="2010" y="27597"/>
                  </a:lnTo>
                  <a:cubicBezTo>
                    <a:pt x="2179" y="27808"/>
                    <a:pt x="2362" y="28014"/>
                    <a:pt x="2553" y="28214"/>
                  </a:cubicBezTo>
                  <a:cubicBezTo>
                    <a:pt x="2598" y="28559"/>
                    <a:pt x="2666" y="28908"/>
                    <a:pt x="2756" y="29260"/>
                  </a:cubicBezTo>
                  <a:cubicBezTo>
                    <a:pt x="2543" y="28898"/>
                    <a:pt x="2341" y="28530"/>
                    <a:pt x="2150" y="28161"/>
                  </a:cubicBezTo>
                  <a:cubicBezTo>
                    <a:pt x="1973" y="27817"/>
                    <a:pt x="1806" y="27474"/>
                    <a:pt x="1651" y="27131"/>
                  </a:cubicBezTo>
                  <a:close/>
                  <a:moveTo>
                    <a:pt x="41319" y="23531"/>
                  </a:moveTo>
                  <a:cubicBezTo>
                    <a:pt x="41297" y="23698"/>
                    <a:pt x="41271" y="23870"/>
                    <a:pt x="41243" y="24051"/>
                  </a:cubicBezTo>
                  <a:cubicBezTo>
                    <a:pt x="41053" y="25221"/>
                    <a:pt x="40847" y="26074"/>
                    <a:pt x="40579" y="26921"/>
                  </a:cubicBezTo>
                  <a:cubicBezTo>
                    <a:pt x="40425" y="27403"/>
                    <a:pt x="40072" y="28451"/>
                    <a:pt x="39657" y="29364"/>
                  </a:cubicBezTo>
                  <a:cubicBezTo>
                    <a:pt x="39694" y="29261"/>
                    <a:pt x="39729" y="29158"/>
                    <a:pt x="39763" y="29054"/>
                  </a:cubicBezTo>
                  <a:cubicBezTo>
                    <a:pt x="40087" y="28065"/>
                    <a:pt x="40285" y="27030"/>
                    <a:pt x="40359" y="25956"/>
                  </a:cubicBezTo>
                  <a:cubicBezTo>
                    <a:pt x="40791" y="25223"/>
                    <a:pt x="41113" y="24412"/>
                    <a:pt x="41319" y="23531"/>
                  </a:cubicBezTo>
                  <a:close/>
                  <a:moveTo>
                    <a:pt x="38335" y="25896"/>
                  </a:moveTo>
                  <a:cubicBezTo>
                    <a:pt x="38336" y="25910"/>
                    <a:pt x="38338" y="25925"/>
                    <a:pt x="38341" y="25941"/>
                  </a:cubicBezTo>
                  <a:cubicBezTo>
                    <a:pt x="38344" y="25972"/>
                    <a:pt x="38348" y="26006"/>
                    <a:pt x="38351" y="26037"/>
                  </a:cubicBezTo>
                  <a:cubicBezTo>
                    <a:pt x="38355" y="26069"/>
                    <a:pt x="38358" y="26102"/>
                    <a:pt x="38363" y="26134"/>
                  </a:cubicBezTo>
                  <a:lnTo>
                    <a:pt x="38373" y="26228"/>
                  </a:lnTo>
                  <a:cubicBezTo>
                    <a:pt x="38378" y="26260"/>
                    <a:pt x="38380" y="26293"/>
                    <a:pt x="38383" y="26325"/>
                  </a:cubicBezTo>
                  <a:cubicBezTo>
                    <a:pt x="38386" y="26356"/>
                    <a:pt x="38388" y="26385"/>
                    <a:pt x="38392" y="26418"/>
                  </a:cubicBezTo>
                  <a:cubicBezTo>
                    <a:pt x="38395" y="26450"/>
                    <a:pt x="38398" y="26484"/>
                    <a:pt x="38401" y="26515"/>
                  </a:cubicBezTo>
                  <a:cubicBezTo>
                    <a:pt x="38403" y="26544"/>
                    <a:pt x="38407" y="26574"/>
                    <a:pt x="38408" y="26605"/>
                  </a:cubicBezTo>
                  <a:cubicBezTo>
                    <a:pt x="38410" y="26638"/>
                    <a:pt x="38414" y="26671"/>
                    <a:pt x="38416" y="26705"/>
                  </a:cubicBezTo>
                  <a:cubicBezTo>
                    <a:pt x="38417" y="26734"/>
                    <a:pt x="38420" y="26762"/>
                    <a:pt x="38423" y="26794"/>
                  </a:cubicBezTo>
                  <a:cubicBezTo>
                    <a:pt x="38425" y="26827"/>
                    <a:pt x="38428" y="26861"/>
                    <a:pt x="38430" y="26893"/>
                  </a:cubicBezTo>
                  <a:lnTo>
                    <a:pt x="38436" y="26981"/>
                  </a:lnTo>
                  <a:lnTo>
                    <a:pt x="38442" y="27081"/>
                  </a:lnTo>
                  <a:cubicBezTo>
                    <a:pt x="38444" y="27111"/>
                    <a:pt x="38445" y="27137"/>
                    <a:pt x="38445" y="27167"/>
                  </a:cubicBezTo>
                  <a:cubicBezTo>
                    <a:pt x="38447" y="27200"/>
                    <a:pt x="38448" y="27233"/>
                    <a:pt x="38448" y="27267"/>
                  </a:cubicBezTo>
                  <a:cubicBezTo>
                    <a:pt x="38451" y="27294"/>
                    <a:pt x="38451" y="27324"/>
                    <a:pt x="38453" y="27350"/>
                  </a:cubicBezTo>
                  <a:cubicBezTo>
                    <a:pt x="38454" y="27384"/>
                    <a:pt x="38454" y="27417"/>
                    <a:pt x="38455" y="27450"/>
                  </a:cubicBezTo>
                  <a:cubicBezTo>
                    <a:pt x="38455" y="27478"/>
                    <a:pt x="38458" y="27505"/>
                    <a:pt x="38458" y="27533"/>
                  </a:cubicBezTo>
                  <a:cubicBezTo>
                    <a:pt x="38458" y="27567"/>
                    <a:pt x="38460" y="27600"/>
                    <a:pt x="38460" y="27634"/>
                  </a:cubicBezTo>
                  <a:lnTo>
                    <a:pt x="38460" y="27717"/>
                  </a:lnTo>
                  <a:lnTo>
                    <a:pt x="38460" y="27818"/>
                  </a:lnTo>
                  <a:lnTo>
                    <a:pt x="38460" y="27899"/>
                  </a:lnTo>
                  <a:lnTo>
                    <a:pt x="38460" y="27996"/>
                  </a:lnTo>
                  <a:cubicBezTo>
                    <a:pt x="37639" y="28649"/>
                    <a:pt x="36688" y="29137"/>
                    <a:pt x="35617" y="29457"/>
                  </a:cubicBezTo>
                  <a:cubicBezTo>
                    <a:pt x="35712" y="28990"/>
                    <a:pt x="35796" y="28517"/>
                    <a:pt x="35864" y="28037"/>
                  </a:cubicBezTo>
                  <a:cubicBezTo>
                    <a:pt x="35879" y="28025"/>
                    <a:pt x="35895" y="28015"/>
                    <a:pt x="35909" y="28003"/>
                  </a:cubicBezTo>
                  <a:cubicBezTo>
                    <a:pt x="35946" y="27975"/>
                    <a:pt x="35983" y="27950"/>
                    <a:pt x="36020" y="27923"/>
                  </a:cubicBezTo>
                  <a:cubicBezTo>
                    <a:pt x="36070" y="27886"/>
                    <a:pt x="36117" y="27850"/>
                    <a:pt x="36165" y="27814"/>
                  </a:cubicBezTo>
                  <a:cubicBezTo>
                    <a:pt x="36202" y="27787"/>
                    <a:pt x="36240" y="27758"/>
                    <a:pt x="36277" y="27730"/>
                  </a:cubicBezTo>
                  <a:cubicBezTo>
                    <a:pt x="36326" y="27693"/>
                    <a:pt x="36371" y="27658"/>
                    <a:pt x="36417" y="27621"/>
                  </a:cubicBezTo>
                  <a:cubicBezTo>
                    <a:pt x="36454" y="27592"/>
                    <a:pt x="36493" y="27562"/>
                    <a:pt x="36530" y="27533"/>
                  </a:cubicBezTo>
                  <a:cubicBezTo>
                    <a:pt x="36576" y="27496"/>
                    <a:pt x="36620" y="27461"/>
                    <a:pt x="36665" y="27424"/>
                  </a:cubicBezTo>
                  <a:cubicBezTo>
                    <a:pt x="36702" y="27394"/>
                    <a:pt x="36740" y="27364"/>
                    <a:pt x="36777" y="27334"/>
                  </a:cubicBezTo>
                  <a:cubicBezTo>
                    <a:pt x="36821" y="27297"/>
                    <a:pt x="36865" y="27262"/>
                    <a:pt x="36908" y="27225"/>
                  </a:cubicBezTo>
                  <a:cubicBezTo>
                    <a:pt x="36945" y="27194"/>
                    <a:pt x="36983" y="27164"/>
                    <a:pt x="37020" y="27133"/>
                  </a:cubicBezTo>
                  <a:cubicBezTo>
                    <a:pt x="37063" y="27096"/>
                    <a:pt x="37105" y="27061"/>
                    <a:pt x="37148" y="27024"/>
                  </a:cubicBezTo>
                  <a:cubicBezTo>
                    <a:pt x="37185" y="26990"/>
                    <a:pt x="37223" y="26959"/>
                    <a:pt x="37260" y="26927"/>
                  </a:cubicBezTo>
                  <a:cubicBezTo>
                    <a:pt x="37299" y="26890"/>
                    <a:pt x="37341" y="26855"/>
                    <a:pt x="37380" y="26818"/>
                  </a:cubicBezTo>
                  <a:lnTo>
                    <a:pt x="37491" y="26719"/>
                  </a:lnTo>
                  <a:cubicBezTo>
                    <a:pt x="37530" y="26684"/>
                    <a:pt x="37570" y="26647"/>
                    <a:pt x="37608" y="26611"/>
                  </a:cubicBezTo>
                  <a:cubicBezTo>
                    <a:pt x="37645" y="26575"/>
                    <a:pt x="37682" y="26543"/>
                    <a:pt x="37719" y="26508"/>
                  </a:cubicBezTo>
                  <a:cubicBezTo>
                    <a:pt x="37758" y="26472"/>
                    <a:pt x="37795" y="26435"/>
                    <a:pt x="37832" y="26399"/>
                  </a:cubicBezTo>
                  <a:cubicBezTo>
                    <a:pt x="37869" y="26363"/>
                    <a:pt x="37905" y="26330"/>
                    <a:pt x="37942" y="26293"/>
                  </a:cubicBezTo>
                  <a:cubicBezTo>
                    <a:pt x="37979" y="26258"/>
                    <a:pt x="38016" y="26221"/>
                    <a:pt x="38050" y="26184"/>
                  </a:cubicBezTo>
                  <a:cubicBezTo>
                    <a:pt x="38086" y="26147"/>
                    <a:pt x="38123" y="26112"/>
                    <a:pt x="38158" y="26075"/>
                  </a:cubicBezTo>
                  <a:cubicBezTo>
                    <a:pt x="38194" y="26040"/>
                    <a:pt x="38229" y="26003"/>
                    <a:pt x="38263" y="25969"/>
                  </a:cubicBezTo>
                  <a:cubicBezTo>
                    <a:pt x="38288" y="25944"/>
                    <a:pt x="38311" y="25921"/>
                    <a:pt x="38335" y="25896"/>
                  </a:cubicBezTo>
                  <a:close/>
                  <a:moveTo>
                    <a:pt x="18013" y="27970"/>
                  </a:moveTo>
                  <a:cubicBezTo>
                    <a:pt x="18177" y="28192"/>
                    <a:pt x="18331" y="28420"/>
                    <a:pt x="18480" y="28649"/>
                  </a:cubicBezTo>
                  <a:cubicBezTo>
                    <a:pt x="17857" y="28977"/>
                    <a:pt x="17235" y="29290"/>
                    <a:pt x="16619" y="29590"/>
                  </a:cubicBezTo>
                  <a:cubicBezTo>
                    <a:pt x="17079" y="29062"/>
                    <a:pt x="17544" y="28523"/>
                    <a:pt x="18013" y="27970"/>
                  </a:cubicBezTo>
                  <a:close/>
                  <a:moveTo>
                    <a:pt x="29290" y="26641"/>
                  </a:moveTo>
                  <a:cubicBezTo>
                    <a:pt x="29717" y="27672"/>
                    <a:pt x="30041" y="28701"/>
                    <a:pt x="30258" y="29717"/>
                  </a:cubicBezTo>
                  <a:cubicBezTo>
                    <a:pt x="29595" y="29614"/>
                    <a:pt x="28915" y="29465"/>
                    <a:pt x="28223" y="29270"/>
                  </a:cubicBezTo>
                  <a:cubicBezTo>
                    <a:pt x="28230" y="29254"/>
                    <a:pt x="28237" y="29239"/>
                    <a:pt x="28245" y="29223"/>
                  </a:cubicBezTo>
                  <a:cubicBezTo>
                    <a:pt x="28252" y="29207"/>
                    <a:pt x="28259" y="29192"/>
                    <a:pt x="28265" y="29176"/>
                  </a:cubicBezTo>
                  <a:cubicBezTo>
                    <a:pt x="28290" y="29118"/>
                    <a:pt x="28317" y="29060"/>
                    <a:pt x="28342" y="29002"/>
                  </a:cubicBezTo>
                  <a:cubicBezTo>
                    <a:pt x="28349" y="28986"/>
                    <a:pt x="28356" y="28970"/>
                    <a:pt x="28364" y="28955"/>
                  </a:cubicBezTo>
                  <a:cubicBezTo>
                    <a:pt x="28390" y="28898"/>
                    <a:pt x="28414" y="28839"/>
                    <a:pt x="28440" y="28782"/>
                  </a:cubicBezTo>
                  <a:lnTo>
                    <a:pt x="28462" y="28732"/>
                  </a:lnTo>
                  <a:cubicBezTo>
                    <a:pt x="28487" y="28676"/>
                    <a:pt x="28511" y="28617"/>
                    <a:pt x="28536" y="28559"/>
                  </a:cubicBezTo>
                  <a:cubicBezTo>
                    <a:pt x="28543" y="28543"/>
                    <a:pt x="28551" y="28526"/>
                    <a:pt x="28555" y="28509"/>
                  </a:cubicBezTo>
                  <a:cubicBezTo>
                    <a:pt x="28580" y="28451"/>
                    <a:pt x="28605" y="28393"/>
                    <a:pt x="28629" y="28334"/>
                  </a:cubicBezTo>
                  <a:cubicBezTo>
                    <a:pt x="28636" y="28318"/>
                    <a:pt x="28642" y="28302"/>
                    <a:pt x="28649" y="28286"/>
                  </a:cubicBezTo>
                  <a:cubicBezTo>
                    <a:pt x="28673" y="28227"/>
                    <a:pt x="28698" y="28168"/>
                    <a:pt x="28723" y="28109"/>
                  </a:cubicBezTo>
                  <a:cubicBezTo>
                    <a:pt x="28730" y="28092"/>
                    <a:pt x="28736" y="28076"/>
                    <a:pt x="28743" y="28061"/>
                  </a:cubicBezTo>
                  <a:cubicBezTo>
                    <a:pt x="28767" y="28002"/>
                    <a:pt x="28790" y="27943"/>
                    <a:pt x="28815" y="27883"/>
                  </a:cubicBezTo>
                  <a:cubicBezTo>
                    <a:pt x="28820" y="27867"/>
                    <a:pt x="28827" y="27852"/>
                    <a:pt x="28833" y="27834"/>
                  </a:cubicBezTo>
                  <a:cubicBezTo>
                    <a:pt x="28857" y="27774"/>
                    <a:pt x="28882" y="27715"/>
                    <a:pt x="28905" y="27655"/>
                  </a:cubicBezTo>
                  <a:cubicBezTo>
                    <a:pt x="28911" y="27639"/>
                    <a:pt x="28918" y="27624"/>
                    <a:pt x="28923" y="27606"/>
                  </a:cubicBezTo>
                  <a:cubicBezTo>
                    <a:pt x="28948" y="27546"/>
                    <a:pt x="28971" y="27487"/>
                    <a:pt x="28993" y="27427"/>
                  </a:cubicBezTo>
                  <a:cubicBezTo>
                    <a:pt x="28999" y="27411"/>
                    <a:pt x="29007" y="27393"/>
                    <a:pt x="29011" y="27378"/>
                  </a:cubicBezTo>
                  <a:cubicBezTo>
                    <a:pt x="29036" y="27318"/>
                    <a:pt x="29058" y="27259"/>
                    <a:pt x="29082" y="27199"/>
                  </a:cubicBezTo>
                  <a:cubicBezTo>
                    <a:pt x="29087" y="27183"/>
                    <a:pt x="29095" y="27167"/>
                    <a:pt x="29099" y="27150"/>
                  </a:cubicBezTo>
                  <a:cubicBezTo>
                    <a:pt x="29124" y="27090"/>
                    <a:pt x="29146" y="27030"/>
                    <a:pt x="29168" y="26968"/>
                  </a:cubicBezTo>
                  <a:cubicBezTo>
                    <a:pt x="29173" y="26952"/>
                    <a:pt x="29180" y="26936"/>
                    <a:pt x="29186" y="26919"/>
                  </a:cubicBezTo>
                  <a:cubicBezTo>
                    <a:pt x="29208" y="26858"/>
                    <a:pt x="29230" y="26799"/>
                    <a:pt x="29254" y="26738"/>
                  </a:cubicBezTo>
                  <a:cubicBezTo>
                    <a:pt x="29260" y="26722"/>
                    <a:pt x="29267" y="26706"/>
                    <a:pt x="29273" y="26688"/>
                  </a:cubicBezTo>
                  <a:cubicBezTo>
                    <a:pt x="29279" y="26672"/>
                    <a:pt x="29283" y="26656"/>
                    <a:pt x="29290" y="26641"/>
                  </a:cubicBezTo>
                  <a:close/>
                  <a:moveTo>
                    <a:pt x="35753" y="28114"/>
                  </a:moveTo>
                  <a:cubicBezTo>
                    <a:pt x="35686" y="28577"/>
                    <a:pt x="35605" y="29036"/>
                    <a:pt x="35511" y="29486"/>
                  </a:cubicBezTo>
                  <a:cubicBezTo>
                    <a:pt x="35093" y="29605"/>
                    <a:pt x="34658" y="29699"/>
                    <a:pt x="34203" y="29766"/>
                  </a:cubicBezTo>
                  <a:cubicBezTo>
                    <a:pt x="33758" y="29832"/>
                    <a:pt x="33299" y="29871"/>
                    <a:pt x="32831" y="29886"/>
                  </a:cubicBezTo>
                  <a:cubicBezTo>
                    <a:pt x="32857" y="29871"/>
                    <a:pt x="32885" y="29857"/>
                    <a:pt x="32912" y="29845"/>
                  </a:cubicBezTo>
                  <a:cubicBezTo>
                    <a:pt x="32979" y="29810"/>
                    <a:pt x="33046" y="29774"/>
                    <a:pt x="33113" y="29738"/>
                  </a:cubicBezTo>
                  <a:cubicBezTo>
                    <a:pt x="33147" y="29720"/>
                    <a:pt x="33179" y="29702"/>
                    <a:pt x="33215" y="29685"/>
                  </a:cubicBezTo>
                  <a:cubicBezTo>
                    <a:pt x="33281" y="29649"/>
                    <a:pt x="33346" y="29613"/>
                    <a:pt x="33412" y="29577"/>
                  </a:cubicBezTo>
                  <a:cubicBezTo>
                    <a:pt x="33444" y="29560"/>
                    <a:pt x="33480" y="29540"/>
                    <a:pt x="33512" y="29523"/>
                  </a:cubicBezTo>
                  <a:cubicBezTo>
                    <a:pt x="33577" y="29488"/>
                    <a:pt x="33641" y="29451"/>
                    <a:pt x="33703" y="29415"/>
                  </a:cubicBezTo>
                  <a:cubicBezTo>
                    <a:pt x="33738" y="29396"/>
                    <a:pt x="33772" y="29377"/>
                    <a:pt x="33806" y="29357"/>
                  </a:cubicBezTo>
                  <a:cubicBezTo>
                    <a:pt x="33869" y="29323"/>
                    <a:pt x="33931" y="29286"/>
                    <a:pt x="33993" y="29249"/>
                  </a:cubicBezTo>
                  <a:lnTo>
                    <a:pt x="34097" y="29187"/>
                  </a:lnTo>
                  <a:cubicBezTo>
                    <a:pt x="34158" y="29154"/>
                    <a:pt x="34218" y="29117"/>
                    <a:pt x="34277" y="29080"/>
                  </a:cubicBezTo>
                  <a:cubicBezTo>
                    <a:pt x="34312" y="29058"/>
                    <a:pt x="34349" y="29037"/>
                    <a:pt x="34384" y="29015"/>
                  </a:cubicBezTo>
                  <a:cubicBezTo>
                    <a:pt x="34443" y="28980"/>
                    <a:pt x="34502" y="28943"/>
                    <a:pt x="34561" y="28907"/>
                  </a:cubicBezTo>
                  <a:cubicBezTo>
                    <a:pt x="34596" y="28884"/>
                    <a:pt x="34633" y="28862"/>
                    <a:pt x="34667" y="28840"/>
                  </a:cubicBezTo>
                  <a:cubicBezTo>
                    <a:pt x="34724" y="28804"/>
                    <a:pt x="34781" y="28768"/>
                    <a:pt x="34839" y="28732"/>
                  </a:cubicBezTo>
                  <a:cubicBezTo>
                    <a:pt x="34875" y="28708"/>
                    <a:pt x="34909" y="28686"/>
                    <a:pt x="34946" y="28662"/>
                  </a:cubicBezTo>
                  <a:cubicBezTo>
                    <a:pt x="35002" y="28626"/>
                    <a:pt x="35056" y="28590"/>
                    <a:pt x="35112" y="28554"/>
                  </a:cubicBezTo>
                  <a:cubicBezTo>
                    <a:pt x="35149" y="28530"/>
                    <a:pt x="35186" y="28506"/>
                    <a:pt x="35221" y="28481"/>
                  </a:cubicBezTo>
                  <a:cubicBezTo>
                    <a:pt x="35274" y="28445"/>
                    <a:pt x="35327" y="28411"/>
                    <a:pt x="35380" y="28374"/>
                  </a:cubicBezTo>
                  <a:cubicBezTo>
                    <a:pt x="35417" y="28348"/>
                    <a:pt x="35453" y="28324"/>
                    <a:pt x="35490" y="28298"/>
                  </a:cubicBezTo>
                  <a:cubicBezTo>
                    <a:pt x="35542" y="28261"/>
                    <a:pt x="35593" y="28227"/>
                    <a:pt x="35648" y="28190"/>
                  </a:cubicBezTo>
                  <a:cubicBezTo>
                    <a:pt x="35681" y="28164"/>
                    <a:pt x="35718" y="28140"/>
                    <a:pt x="35753" y="28114"/>
                  </a:cubicBezTo>
                  <a:close/>
                  <a:moveTo>
                    <a:pt x="35527" y="19421"/>
                  </a:moveTo>
                  <a:cubicBezTo>
                    <a:pt x="36070" y="22330"/>
                    <a:pt x="36151" y="25250"/>
                    <a:pt x="35770" y="27970"/>
                  </a:cubicBezTo>
                  <a:cubicBezTo>
                    <a:pt x="35762" y="27986"/>
                    <a:pt x="35753" y="27993"/>
                    <a:pt x="35745" y="28000"/>
                  </a:cubicBezTo>
                  <a:cubicBezTo>
                    <a:pt x="35728" y="28011"/>
                    <a:pt x="35714" y="28023"/>
                    <a:pt x="35696" y="28033"/>
                  </a:cubicBezTo>
                  <a:cubicBezTo>
                    <a:pt x="35537" y="28148"/>
                    <a:pt x="35375" y="28259"/>
                    <a:pt x="35209" y="28371"/>
                  </a:cubicBezTo>
                  <a:cubicBezTo>
                    <a:pt x="35193" y="28383"/>
                    <a:pt x="35175" y="28393"/>
                    <a:pt x="35161" y="28405"/>
                  </a:cubicBezTo>
                  <a:cubicBezTo>
                    <a:pt x="35083" y="28458"/>
                    <a:pt x="35002" y="28511"/>
                    <a:pt x="34921" y="28565"/>
                  </a:cubicBezTo>
                  <a:cubicBezTo>
                    <a:pt x="34918" y="28567"/>
                    <a:pt x="34915" y="28568"/>
                    <a:pt x="34914" y="28570"/>
                  </a:cubicBezTo>
                  <a:cubicBezTo>
                    <a:pt x="34828" y="28626"/>
                    <a:pt x="34744" y="28679"/>
                    <a:pt x="34659" y="28732"/>
                  </a:cubicBezTo>
                  <a:cubicBezTo>
                    <a:pt x="34643" y="28743"/>
                    <a:pt x="34627" y="28752"/>
                    <a:pt x="34609" y="28764"/>
                  </a:cubicBezTo>
                  <a:cubicBezTo>
                    <a:pt x="34531" y="28812"/>
                    <a:pt x="34450" y="28862"/>
                    <a:pt x="34369" y="28912"/>
                  </a:cubicBezTo>
                  <a:cubicBezTo>
                    <a:pt x="34364" y="28915"/>
                    <a:pt x="34358" y="28920"/>
                    <a:pt x="34352" y="28921"/>
                  </a:cubicBezTo>
                  <a:cubicBezTo>
                    <a:pt x="34266" y="28974"/>
                    <a:pt x="34180" y="29026"/>
                    <a:pt x="34091" y="29077"/>
                  </a:cubicBezTo>
                  <a:cubicBezTo>
                    <a:pt x="34075" y="29087"/>
                    <a:pt x="34056" y="29098"/>
                    <a:pt x="34040" y="29107"/>
                  </a:cubicBezTo>
                  <a:cubicBezTo>
                    <a:pt x="33959" y="29155"/>
                    <a:pt x="33880" y="29201"/>
                    <a:pt x="33799" y="29246"/>
                  </a:cubicBezTo>
                  <a:cubicBezTo>
                    <a:pt x="33791" y="29252"/>
                    <a:pt x="33783" y="29257"/>
                    <a:pt x="33775" y="29261"/>
                  </a:cubicBezTo>
                  <a:cubicBezTo>
                    <a:pt x="33687" y="29311"/>
                    <a:pt x="33599" y="29363"/>
                    <a:pt x="33509" y="29413"/>
                  </a:cubicBezTo>
                  <a:cubicBezTo>
                    <a:pt x="33491" y="29421"/>
                    <a:pt x="33474" y="29433"/>
                    <a:pt x="33455" y="29442"/>
                  </a:cubicBezTo>
                  <a:lnTo>
                    <a:pt x="33212" y="29574"/>
                  </a:lnTo>
                  <a:cubicBezTo>
                    <a:pt x="33202" y="29580"/>
                    <a:pt x="33190" y="29585"/>
                    <a:pt x="33181" y="29590"/>
                  </a:cubicBezTo>
                  <a:cubicBezTo>
                    <a:pt x="33091" y="29639"/>
                    <a:pt x="33001" y="29686"/>
                    <a:pt x="32909" y="29735"/>
                  </a:cubicBezTo>
                  <a:cubicBezTo>
                    <a:pt x="32891" y="29743"/>
                    <a:pt x="32875" y="29752"/>
                    <a:pt x="32856" y="29761"/>
                  </a:cubicBezTo>
                  <a:cubicBezTo>
                    <a:pt x="32775" y="29804"/>
                    <a:pt x="32694" y="29845"/>
                    <a:pt x="32613" y="29886"/>
                  </a:cubicBezTo>
                  <a:cubicBezTo>
                    <a:pt x="32610" y="29889"/>
                    <a:pt x="32607" y="29891"/>
                    <a:pt x="32604" y="29891"/>
                  </a:cubicBezTo>
                  <a:cubicBezTo>
                    <a:pt x="32552" y="29891"/>
                    <a:pt x="32500" y="29892"/>
                    <a:pt x="32448" y="29892"/>
                  </a:cubicBezTo>
                  <a:cubicBezTo>
                    <a:pt x="31787" y="29892"/>
                    <a:pt x="31106" y="29840"/>
                    <a:pt x="30408" y="29738"/>
                  </a:cubicBezTo>
                  <a:cubicBezTo>
                    <a:pt x="30177" y="28654"/>
                    <a:pt x="29824" y="27555"/>
                    <a:pt x="29357" y="26455"/>
                  </a:cubicBezTo>
                  <a:cubicBezTo>
                    <a:pt x="29379" y="26396"/>
                    <a:pt x="29401" y="26334"/>
                    <a:pt x="29421" y="26274"/>
                  </a:cubicBezTo>
                  <a:cubicBezTo>
                    <a:pt x="29427" y="26258"/>
                    <a:pt x="29435" y="26241"/>
                    <a:pt x="29440" y="26222"/>
                  </a:cubicBezTo>
                  <a:cubicBezTo>
                    <a:pt x="29463" y="26162"/>
                    <a:pt x="29482" y="26102"/>
                    <a:pt x="29504" y="26040"/>
                  </a:cubicBezTo>
                  <a:cubicBezTo>
                    <a:pt x="29511" y="26022"/>
                    <a:pt x="29517" y="26003"/>
                    <a:pt x="29523" y="25985"/>
                  </a:cubicBezTo>
                  <a:cubicBezTo>
                    <a:pt x="29543" y="25927"/>
                    <a:pt x="29563" y="25868"/>
                    <a:pt x="29585" y="25807"/>
                  </a:cubicBezTo>
                  <a:cubicBezTo>
                    <a:pt x="29592" y="25788"/>
                    <a:pt x="29598" y="25768"/>
                    <a:pt x="29605" y="25750"/>
                  </a:cubicBezTo>
                  <a:cubicBezTo>
                    <a:pt x="29626" y="25691"/>
                    <a:pt x="29646" y="25632"/>
                    <a:pt x="29666" y="25572"/>
                  </a:cubicBezTo>
                  <a:cubicBezTo>
                    <a:pt x="29671" y="25554"/>
                    <a:pt x="29677" y="25537"/>
                    <a:pt x="29683" y="25521"/>
                  </a:cubicBezTo>
                  <a:lnTo>
                    <a:pt x="29743" y="25338"/>
                  </a:lnTo>
                  <a:cubicBezTo>
                    <a:pt x="29751" y="25318"/>
                    <a:pt x="29757" y="25297"/>
                    <a:pt x="29764" y="25278"/>
                  </a:cubicBezTo>
                  <a:cubicBezTo>
                    <a:pt x="29782" y="25219"/>
                    <a:pt x="29802" y="25162"/>
                    <a:pt x="29820" y="25103"/>
                  </a:cubicBezTo>
                  <a:cubicBezTo>
                    <a:pt x="29827" y="25082"/>
                    <a:pt x="29833" y="25062"/>
                    <a:pt x="29841" y="25040"/>
                  </a:cubicBezTo>
                  <a:cubicBezTo>
                    <a:pt x="29860" y="24981"/>
                    <a:pt x="29877" y="24925"/>
                    <a:pt x="29898" y="24866"/>
                  </a:cubicBezTo>
                  <a:cubicBezTo>
                    <a:pt x="29904" y="24847"/>
                    <a:pt x="29911" y="24826"/>
                    <a:pt x="29916" y="24809"/>
                  </a:cubicBezTo>
                  <a:cubicBezTo>
                    <a:pt x="29935" y="24750"/>
                    <a:pt x="29955" y="24690"/>
                    <a:pt x="29973" y="24631"/>
                  </a:cubicBezTo>
                  <a:cubicBezTo>
                    <a:pt x="29980" y="24609"/>
                    <a:pt x="29986" y="24587"/>
                    <a:pt x="29994" y="24565"/>
                  </a:cubicBezTo>
                  <a:cubicBezTo>
                    <a:pt x="30011" y="24507"/>
                    <a:pt x="30029" y="24450"/>
                    <a:pt x="30046" y="24392"/>
                  </a:cubicBezTo>
                  <a:cubicBezTo>
                    <a:pt x="30054" y="24367"/>
                    <a:pt x="30063" y="24341"/>
                    <a:pt x="30070" y="24316"/>
                  </a:cubicBezTo>
                  <a:cubicBezTo>
                    <a:pt x="30088" y="24263"/>
                    <a:pt x="30104" y="24209"/>
                    <a:pt x="30119" y="24156"/>
                  </a:cubicBezTo>
                  <a:cubicBezTo>
                    <a:pt x="30127" y="24123"/>
                    <a:pt x="30136" y="24091"/>
                    <a:pt x="30148" y="24059"/>
                  </a:cubicBezTo>
                  <a:cubicBezTo>
                    <a:pt x="30163" y="24013"/>
                    <a:pt x="30176" y="23964"/>
                    <a:pt x="30191" y="23919"/>
                  </a:cubicBezTo>
                  <a:cubicBezTo>
                    <a:pt x="30201" y="23881"/>
                    <a:pt x="30213" y="23844"/>
                    <a:pt x="30223" y="23804"/>
                  </a:cubicBezTo>
                  <a:cubicBezTo>
                    <a:pt x="30236" y="23763"/>
                    <a:pt x="30247" y="23722"/>
                    <a:pt x="30260" y="23679"/>
                  </a:cubicBezTo>
                  <a:cubicBezTo>
                    <a:pt x="30280" y="23611"/>
                    <a:pt x="30298" y="23544"/>
                    <a:pt x="30319" y="23476"/>
                  </a:cubicBezTo>
                  <a:cubicBezTo>
                    <a:pt x="30323" y="23464"/>
                    <a:pt x="30326" y="23451"/>
                    <a:pt x="30327" y="23441"/>
                  </a:cubicBezTo>
                  <a:cubicBezTo>
                    <a:pt x="30375" y="23280"/>
                    <a:pt x="30419" y="23120"/>
                    <a:pt x="30460" y="22958"/>
                  </a:cubicBezTo>
                  <a:lnTo>
                    <a:pt x="30460" y="22957"/>
                  </a:lnTo>
                  <a:cubicBezTo>
                    <a:pt x="30482" y="22877"/>
                    <a:pt x="30502" y="22797"/>
                    <a:pt x="30525" y="22719"/>
                  </a:cubicBezTo>
                  <a:cubicBezTo>
                    <a:pt x="30525" y="22716"/>
                    <a:pt x="30526" y="22714"/>
                    <a:pt x="30526" y="22713"/>
                  </a:cubicBezTo>
                  <a:cubicBezTo>
                    <a:pt x="30547" y="22633"/>
                    <a:pt x="30567" y="22557"/>
                    <a:pt x="30588" y="22477"/>
                  </a:cubicBezTo>
                  <a:lnTo>
                    <a:pt x="30592" y="22455"/>
                  </a:lnTo>
                  <a:cubicBezTo>
                    <a:pt x="30611" y="22382"/>
                    <a:pt x="30629" y="22308"/>
                    <a:pt x="30648" y="22236"/>
                  </a:cubicBezTo>
                  <a:cubicBezTo>
                    <a:pt x="30651" y="22226"/>
                    <a:pt x="30654" y="22214"/>
                    <a:pt x="30657" y="22201"/>
                  </a:cubicBezTo>
                  <a:cubicBezTo>
                    <a:pt x="30673" y="22132"/>
                    <a:pt x="30692" y="22064"/>
                    <a:pt x="30708" y="21993"/>
                  </a:cubicBezTo>
                  <a:cubicBezTo>
                    <a:pt x="30710" y="21983"/>
                    <a:pt x="30714" y="21973"/>
                    <a:pt x="30716" y="21963"/>
                  </a:cubicBezTo>
                  <a:cubicBezTo>
                    <a:pt x="30732" y="21892"/>
                    <a:pt x="30751" y="21823"/>
                    <a:pt x="30767" y="21751"/>
                  </a:cubicBezTo>
                  <a:cubicBezTo>
                    <a:pt x="30772" y="21738"/>
                    <a:pt x="30773" y="21727"/>
                    <a:pt x="30776" y="21714"/>
                  </a:cubicBezTo>
                  <a:cubicBezTo>
                    <a:pt x="30794" y="21646"/>
                    <a:pt x="30810" y="21579"/>
                    <a:pt x="30825" y="21508"/>
                  </a:cubicBezTo>
                  <a:cubicBezTo>
                    <a:pt x="30828" y="21498"/>
                    <a:pt x="30830" y="21485"/>
                    <a:pt x="30832" y="21473"/>
                  </a:cubicBezTo>
                  <a:cubicBezTo>
                    <a:pt x="30848" y="21405"/>
                    <a:pt x="30863" y="21336"/>
                    <a:pt x="30879" y="21265"/>
                  </a:cubicBezTo>
                  <a:cubicBezTo>
                    <a:pt x="30882" y="21255"/>
                    <a:pt x="30885" y="21245"/>
                    <a:pt x="30886" y="21234"/>
                  </a:cubicBezTo>
                  <a:cubicBezTo>
                    <a:pt x="30904" y="21164"/>
                    <a:pt x="30919" y="21095"/>
                    <a:pt x="30935" y="21023"/>
                  </a:cubicBezTo>
                  <a:cubicBezTo>
                    <a:pt x="30936" y="21012"/>
                    <a:pt x="30941" y="20999"/>
                    <a:pt x="30942" y="20987"/>
                  </a:cubicBezTo>
                  <a:cubicBezTo>
                    <a:pt x="30957" y="20918"/>
                    <a:pt x="30973" y="20851"/>
                    <a:pt x="30988" y="20780"/>
                  </a:cubicBezTo>
                  <a:cubicBezTo>
                    <a:pt x="30992" y="20767"/>
                    <a:pt x="30994" y="20752"/>
                    <a:pt x="30997" y="20740"/>
                  </a:cubicBezTo>
                  <a:cubicBezTo>
                    <a:pt x="31011" y="20671"/>
                    <a:pt x="31026" y="20605"/>
                    <a:pt x="31039" y="20537"/>
                  </a:cubicBezTo>
                  <a:cubicBezTo>
                    <a:pt x="31044" y="20523"/>
                    <a:pt x="31045" y="20509"/>
                    <a:pt x="31048" y="20495"/>
                  </a:cubicBezTo>
                  <a:cubicBezTo>
                    <a:pt x="31060" y="20442"/>
                    <a:pt x="31070" y="20389"/>
                    <a:pt x="31082" y="20337"/>
                  </a:cubicBezTo>
                  <a:cubicBezTo>
                    <a:pt x="31420" y="20052"/>
                    <a:pt x="31753" y="19767"/>
                    <a:pt x="32076" y="19483"/>
                  </a:cubicBezTo>
                  <a:cubicBezTo>
                    <a:pt x="32656" y="19596"/>
                    <a:pt x="33215" y="19653"/>
                    <a:pt x="33753" y="19653"/>
                  </a:cubicBezTo>
                  <a:cubicBezTo>
                    <a:pt x="34108" y="19653"/>
                    <a:pt x="34453" y="19627"/>
                    <a:pt x="34789" y="19578"/>
                  </a:cubicBezTo>
                  <a:cubicBezTo>
                    <a:pt x="35045" y="19539"/>
                    <a:pt x="35290" y="19487"/>
                    <a:pt x="35527" y="19421"/>
                  </a:cubicBezTo>
                  <a:close/>
                  <a:moveTo>
                    <a:pt x="2671" y="28334"/>
                  </a:moveTo>
                  <a:cubicBezTo>
                    <a:pt x="2800" y="28470"/>
                    <a:pt x="2937" y="28599"/>
                    <a:pt x="3078" y="28729"/>
                  </a:cubicBezTo>
                  <a:cubicBezTo>
                    <a:pt x="3222" y="28861"/>
                    <a:pt x="3371" y="28989"/>
                    <a:pt x="3524" y="29117"/>
                  </a:cubicBezTo>
                  <a:cubicBezTo>
                    <a:pt x="3519" y="29126"/>
                    <a:pt x="3516" y="29133"/>
                    <a:pt x="3510" y="29142"/>
                  </a:cubicBezTo>
                  <a:cubicBezTo>
                    <a:pt x="3374" y="29430"/>
                    <a:pt x="3268" y="29707"/>
                    <a:pt x="3187" y="29966"/>
                  </a:cubicBezTo>
                  <a:cubicBezTo>
                    <a:pt x="3106" y="29838"/>
                    <a:pt x="3025" y="29708"/>
                    <a:pt x="2946" y="29580"/>
                  </a:cubicBezTo>
                  <a:cubicBezTo>
                    <a:pt x="2826" y="29164"/>
                    <a:pt x="2732" y="28749"/>
                    <a:pt x="2671" y="28334"/>
                  </a:cubicBezTo>
                  <a:close/>
                  <a:moveTo>
                    <a:pt x="3069" y="29955"/>
                  </a:moveTo>
                  <a:cubicBezTo>
                    <a:pt x="3094" y="30001"/>
                    <a:pt x="3124" y="30045"/>
                    <a:pt x="3153" y="30089"/>
                  </a:cubicBezTo>
                  <a:cubicBezTo>
                    <a:pt x="3149" y="30111"/>
                    <a:pt x="3143" y="30132"/>
                    <a:pt x="3137" y="30154"/>
                  </a:cubicBezTo>
                  <a:cubicBezTo>
                    <a:pt x="3113" y="30088"/>
                    <a:pt x="3091" y="30021"/>
                    <a:pt x="3069" y="29955"/>
                  </a:cubicBezTo>
                  <a:close/>
                  <a:moveTo>
                    <a:pt x="10387" y="22420"/>
                  </a:moveTo>
                  <a:cubicBezTo>
                    <a:pt x="11974" y="22877"/>
                    <a:pt x="13514" y="23706"/>
                    <a:pt x="14894" y="24770"/>
                  </a:cubicBezTo>
                  <a:cubicBezTo>
                    <a:pt x="13520" y="26680"/>
                    <a:pt x="12258" y="28523"/>
                    <a:pt x="11184" y="30199"/>
                  </a:cubicBezTo>
                  <a:cubicBezTo>
                    <a:pt x="10769" y="29793"/>
                    <a:pt x="10363" y="29376"/>
                    <a:pt x="9968" y="28945"/>
                  </a:cubicBezTo>
                  <a:cubicBezTo>
                    <a:pt x="9915" y="28886"/>
                    <a:pt x="9860" y="28830"/>
                    <a:pt x="9807" y="28771"/>
                  </a:cubicBezTo>
                  <a:cubicBezTo>
                    <a:pt x="9809" y="28746"/>
                    <a:pt x="9809" y="28723"/>
                    <a:pt x="9809" y="28701"/>
                  </a:cubicBezTo>
                  <a:lnTo>
                    <a:pt x="9809" y="28546"/>
                  </a:lnTo>
                  <a:lnTo>
                    <a:pt x="9809" y="28470"/>
                  </a:lnTo>
                  <a:cubicBezTo>
                    <a:pt x="9809" y="28418"/>
                    <a:pt x="9812" y="28367"/>
                    <a:pt x="9812" y="28312"/>
                  </a:cubicBezTo>
                  <a:cubicBezTo>
                    <a:pt x="9812" y="28287"/>
                    <a:pt x="9812" y="28264"/>
                    <a:pt x="9813" y="28237"/>
                  </a:cubicBezTo>
                  <a:cubicBezTo>
                    <a:pt x="9813" y="28184"/>
                    <a:pt x="9815" y="28131"/>
                    <a:pt x="9816" y="28080"/>
                  </a:cubicBezTo>
                  <a:cubicBezTo>
                    <a:pt x="9816" y="28055"/>
                    <a:pt x="9816" y="28030"/>
                    <a:pt x="9819" y="28006"/>
                  </a:cubicBezTo>
                  <a:cubicBezTo>
                    <a:pt x="9820" y="27952"/>
                    <a:pt x="9820" y="27899"/>
                    <a:pt x="9822" y="27846"/>
                  </a:cubicBezTo>
                  <a:cubicBezTo>
                    <a:pt x="9822" y="27823"/>
                    <a:pt x="9823" y="27796"/>
                    <a:pt x="9823" y="27773"/>
                  </a:cubicBezTo>
                  <a:lnTo>
                    <a:pt x="9829" y="27612"/>
                  </a:lnTo>
                  <a:cubicBezTo>
                    <a:pt x="9829" y="27589"/>
                    <a:pt x="9831" y="27562"/>
                    <a:pt x="9831" y="27539"/>
                  </a:cubicBezTo>
                  <a:cubicBezTo>
                    <a:pt x="9834" y="27486"/>
                    <a:pt x="9835" y="27430"/>
                    <a:pt x="9838" y="27377"/>
                  </a:cubicBezTo>
                  <a:cubicBezTo>
                    <a:pt x="9841" y="27353"/>
                    <a:pt x="9841" y="27330"/>
                    <a:pt x="9843" y="27305"/>
                  </a:cubicBezTo>
                  <a:cubicBezTo>
                    <a:pt x="9844" y="27250"/>
                    <a:pt x="9848" y="27197"/>
                    <a:pt x="9850" y="27141"/>
                  </a:cubicBezTo>
                  <a:cubicBezTo>
                    <a:pt x="9851" y="27118"/>
                    <a:pt x="9851" y="27094"/>
                    <a:pt x="9853" y="27069"/>
                  </a:cubicBezTo>
                  <a:cubicBezTo>
                    <a:pt x="9857" y="27015"/>
                    <a:pt x="9859" y="26962"/>
                    <a:pt x="9863" y="26906"/>
                  </a:cubicBezTo>
                  <a:cubicBezTo>
                    <a:pt x="9865" y="26883"/>
                    <a:pt x="9865" y="26859"/>
                    <a:pt x="9866" y="26834"/>
                  </a:cubicBezTo>
                  <a:cubicBezTo>
                    <a:pt x="9870" y="26780"/>
                    <a:pt x="9873" y="26727"/>
                    <a:pt x="9875" y="26671"/>
                  </a:cubicBezTo>
                  <a:cubicBezTo>
                    <a:pt x="9878" y="26647"/>
                    <a:pt x="9879" y="26624"/>
                    <a:pt x="9879" y="26599"/>
                  </a:cubicBezTo>
                  <a:lnTo>
                    <a:pt x="9890" y="26434"/>
                  </a:lnTo>
                  <a:lnTo>
                    <a:pt x="9895" y="26362"/>
                  </a:lnTo>
                  <a:cubicBezTo>
                    <a:pt x="9900" y="26308"/>
                    <a:pt x="9903" y="26250"/>
                    <a:pt x="9909" y="26194"/>
                  </a:cubicBezTo>
                  <a:cubicBezTo>
                    <a:pt x="9910" y="26171"/>
                    <a:pt x="9912" y="26149"/>
                    <a:pt x="9915" y="26125"/>
                  </a:cubicBezTo>
                  <a:cubicBezTo>
                    <a:pt x="9918" y="26069"/>
                    <a:pt x="9923" y="26015"/>
                    <a:pt x="9926" y="25957"/>
                  </a:cubicBezTo>
                  <a:lnTo>
                    <a:pt x="9932" y="25885"/>
                  </a:lnTo>
                  <a:cubicBezTo>
                    <a:pt x="9938" y="25831"/>
                    <a:pt x="9941" y="25775"/>
                    <a:pt x="9947" y="25721"/>
                  </a:cubicBezTo>
                  <a:lnTo>
                    <a:pt x="9953" y="25649"/>
                  </a:lnTo>
                  <a:cubicBezTo>
                    <a:pt x="9959" y="25594"/>
                    <a:pt x="9963" y="25538"/>
                    <a:pt x="9968" y="25484"/>
                  </a:cubicBezTo>
                  <a:cubicBezTo>
                    <a:pt x="9969" y="25459"/>
                    <a:pt x="9973" y="25434"/>
                    <a:pt x="9975" y="25410"/>
                  </a:cubicBezTo>
                  <a:lnTo>
                    <a:pt x="9991" y="25244"/>
                  </a:lnTo>
                  <a:cubicBezTo>
                    <a:pt x="9993" y="25221"/>
                    <a:pt x="9997" y="25194"/>
                    <a:pt x="9998" y="25171"/>
                  </a:cubicBezTo>
                  <a:cubicBezTo>
                    <a:pt x="10004" y="25118"/>
                    <a:pt x="10010" y="25062"/>
                    <a:pt x="10018" y="25009"/>
                  </a:cubicBezTo>
                  <a:cubicBezTo>
                    <a:pt x="10021" y="24984"/>
                    <a:pt x="10022" y="24957"/>
                    <a:pt x="10026" y="24932"/>
                  </a:cubicBezTo>
                  <a:cubicBezTo>
                    <a:pt x="10032" y="24878"/>
                    <a:pt x="10040" y="24823"/>
                    <a:pt x="10044" y="24770"/>
                  </a:cubicBezTo>
                  <a:cubicBezTo>
                    <a:pt x="10048" y="24744"/>
                    <a:pt x="10050" y="24719"/>
                    <a:pt x="10054" y="24692"/>
                  </a:cubicBezTo>
                  <a:cubicBezTo>
                    <a:pt x="10059" y="24640"/>
                    <a:pt x="10066" y="24584"/>
                    <a:pt x="10073" y="24531"/>
                  </a:cubicBezTo>
                  <a:cubicBezTo>
                    <a:pt x="10078" y="24506"/>
                    <a:pt x="10079" y="24479"/>
                    <a:pt x="10084" y="24451"/>
                  </a:cubicBezTo>
                  <a:cubicBezTo>
                    <a:pt x="10091" y="24398"/>
                    <a:pt x="10096" y="24344"/>
                    <a:pt x="10103" y="24289"/>
                  </a:cubicBezTo>
                  <a:cubicBezTo>
                    <a:pt x="10107" y="24264"/>
                    <a:pt x="10110" y="24237"/>
                    <a:pt x="10113" y="24212"/>
                  </a:cubicBezTo>
                  <a:lnTo>
                    <a:pt x="10135" y="24051"/>
                  </a:lnTo>
                  <a:cubicBezTo>
                    <a:pt x="10138" y="24023"/>
                    <a:pt x="10143" y="23995"/>
                    <a:pt x="10146" y="23970"/>
                  </a:cubicBezTo>
                  <a:cubicBezTo>
                    <a:pt x="10153" y="23919"/>
                    <a:pt x="10160" y="23866"/>
                    <a:pt x="10168" y="23814"/>
                  </a:cubicBezTo>
                  <a:cubicBezTo>
                    <a:pt x="10172" y="23786"/>
                    <a:pt x="10175" y="23757"/>
                    <a:pt x="10179" y="23729"/>
                  </a:cubicBezTo>
                  <a:cubicBezTo>
                    <a:pt x="10187" y="23678"/>
                    <a:pt x="10194" y="23626"/>
                    <a:pt x="10201" y="23573"/>
                  </a:cubicBezTo>
                  <a:cubicBezTo>
                    <a:pt x="10204" y="23544"/>
                    <a:pt x="10209" y="23516"/>
                    <a:pt x="10213" y="23486"/>
                  </a:cubicBezTo>
                  <a:cubicBezTo>
                    <a:pt x="10221" y="23435"/>
                    <a:pt x="10231" y="23382"/>
                    <a:pt x="10238" y="23330"/>
                  </a:cubicBezTo>
                  <a:cubicBezTo>
                    <a:pt x="10241" y="23303"/>
                    <a:pt x="10247" y="23273"/>
                    <a:pt x="10250" y="23245"/>
                  </a:cubicBezTo>
                  <a:cubicBezTo>
                    <a:pt x="10257" y="23194"/>
                    <a:pt x="10268" y="23145"/>
                    <a:pt x="10275" y="23094"/>
                  </a:cubicBezTo>
                  <a:cubicBezTo>
                    <a:pt x="10279" y="23064"/>
                    <a:pt x="10284" y="23035"/>
                    <a:pt x="10290" y="23005"/>
                  </a:cubicBezTo>
                  <a:cubicBezTo>
                    <a:pt x="10297" y="22955"/>
                    <a:pt x="10306" y="22907"/>
                    <a:pt x="10313" y="22858"/>
                  </a:cubicBezTo>
                  <a:cubicBezTo>
                    <a:pt x="10319" y="22826"/>
                    <a:pt x="10324" y="22795"/>
                    <a:pt x="10328" y="22763"/>
                  </a:cubicBezTo>
                  <a:cubicBezTo>
                    <a:pt x="10335" y="22714"/>
                    <a:pt x="10344" y="22667"/>
                    <a:pt x="10351" y="22619"/>
                  </a:cubicBezTo>
                  <a:cubicBezTo>
                    <a:pt x="10357" y="22586"/>
                    <a:pt x="10363" y="22554"/>
                    <a:pt x="10368" y="22521"/>
                  </a:cubicBezTo>
                  <a:cubicBezTo>
                    <a:pt x="10374" y="22488"/>
                    <a:pt x="10379" y="22454"/>
                    <a:pt x="10387" y="22420"/>
                  </a:cubicBezTo>
                  <a:close/>
                  <a:moveTo>
                    <a:pt x="30435" y="29842"/>
                  </a:moveTo>
                  <a:cubicBezTo>
                    <a:pt x="31110" y="29941"/>
                    <a:pt x="31769" y="29989"/>
                    <a:pt x="32409" y="29992"/>
                  </a:cubicBezTo>
                  <a:cubicBezTo>
                    <a:pt x="32372" y="30010"/>
                    <a:pt x="32338" y="30029"/>
                    <a:pt x="32301" y="30045"/>
                  </a:cubicBezTo>
                  <a:cubicBezTo>
                    <a:pt x="32282" y="30052"/>
                    <a:pt x="32265" y="30061"/>
                    <a:pt x="32247" y="30069"/>
                  </a:cubicBezTo>
                  <a:cubicBezTo>
                    <a:pt x="32166" y="30107"/>
                    <a:pt x="32084" y="30148"/>
                    <a:pt x="32003" y="30186"/>
                  </a:cubicBezTo>
                  <a:cubicBezTo>
                    <a:pt x="31988" y="30194"/>
                    <a:pt x="31972" y="30201"/>
                    <a:pt x="31957" y="30208"/>
                  </a:cubicBezTo>
                  <a:cubicBezTo>
                    <a:pt x="31863" y="30252"/>
                    <a:pt x="31769" y="30297"/>
                    <a:pt x="31676" y="30339"/>
                  </a:cubicBezTo>
                  <a:cubicBezTo>
                    <a:pt x="31657" y="30348"/>
                    <a:pt x="31639" y="30355"/>
                    <a:pt x="31620" y="30364"/>
                  </a:cubicBezTo>
                  <a:cubicBezTo>
                    <a:pt x="31539" y="30401"/>
                    <a:pt x="31457" y="30438"/>
                    <a:pt x="31375" y="30474"/>
                  </a:cubicBezTo>
                  <a:cubicBezTo>
                    <a:pt x="31357" y="30482"/>
                    <a:pt x="31339" y="30489"/>
                    <a:pt x="31323" y="30499"/>
                  </a:cubicBezTo>
                  <a:cubicBezTo>
                    <a:pt x="31229" y="30541"/>
                    <a:pt x="31133" y="30582"/>
                    <a:pt x="31038" y="30622"/>
                  </a:cubicBezTo>
                  <a:cubicBezTo>
                    <a:pt x="31019" y="30629"/>
                    <a:pt x="31001" y="30636"/>
                    <a:pt x="30982" y="30647"/>
                  </a:cubicBezTo>
                  <a:lnTo>
                    <a:pt x="30735" y="30751"/>
                  </a:lnTo>
                  <a:cubicBezTo>
                    <a:pt x="30716" y="30758"/>
                    <a:pt x="30695" y="30767"/>
                    <a:pt x="30678" y="30775"/>
                  </a:cubicBezTo>
                  <a:cubicBezTo>
                    <a:pt x="30652" y="30783"/>
                    <a:pt x="30627" y="30795"/>
                    <a:pt x="30604" y="30804"/>
                  </a:cubicBezTo>
                  <a:cubicBezTo>
                    <a:pt x="30558" y="30485"/>
                    <a:pt x="30502" y="30164"/>
                    <a:pt x="30435" y="29842"/>
                  </a:cubicBezTo>
                  <a:close/>
                  <a:moveTo>
                    <a:pt x="14983" y="24840"/>
                  </a:moveTo>
                  <a:cubicBezTo>
                    <a:pt x="16103" y="25719"/>
                    <a:pt x="17110" y="26752"/>
                    <a:pt x="17943" y="27874"/>
                  </a:cubicBezTo>
                  <a:cubicBezTo>
                    <a:pt x="17407" y="28504"/>
                    <a:pt x="16879" y="29120"/>
                    <a:pt x="16357" y="29716"/>
                  </a:cubicBezTo>
                  <a:cubicBezTo>
                    <a:pt x="15026" y="30355"/>
                    <a:pt x="13720" y="30919"/>
                    <a:pt x="12471" y="31389"/>
                  </a:cubicBezTo>
                  <a:cubicBezTo>
                    <a:pt x="12064" y="31032"/>
                    <a:pt x="11662" y="30663"/>
                    <a:pt x="11271" y="30282"/>
                  </a:cubicBezTo>
                  <a:cubicBezTo>
                    <a:pt x="12343" y="28605"/>
                    <a:pt x="13607" y="26758"/>
                    <a:pt x="14983" y="24840"/>
                  </a:cubicBezTo>
                  <a:close/>
                  <a:moveTo>
                    <a:pt x="563" y="25066"/>
                  </a:moveTo>
                  <a:cubicBezTo>
                    <a:pt x="564" y="25069"/>
                    <a:pt x="566" y="25073"/>
                    <a:pt x="566" y="25076"/>
                  </a:cubicBezTo>
                  <a:cubicBezTo>
                    <a:pt x="577" y="25109"/>
                    <a:pt x="588" y="25141"/>
                    <a:pt x="601" y="25172"/>
                  </a:cubicBezTo>
                  <a:cubicBezTo>
                    <a:pt x="608" y="25193"/>
                    <a:pt x="617" y="25213"/>
                    <a:pt x="625" y="25234"/>
                  </a:cubicBezTo>
                  <a:lnTo>
                    <a:pt x="664" y="25332"/>
                  </a:lnTo>
                  <a:cubicBezTo>
                    <a:pt x="672" y="25353"/>
                    <a:pt x="680" y="25374"/>
                    <a:pt x="689" y="25393"/>
                  </a:cubicBezTo>
                  <a:cubicBezTo>
                    <a:pt x="703" y="25426"/>
                    <a:pt x="716" y="25457"/>
                    <a:pt x="730" y="25491"/>
                  </a:cubicBezTo>
                  <a:cubicBezTo>
                    <a:pt x="739" y="25510"/>
                    <a:pt x="747" y="25531"/>
                    <a:pt x="755" y="25550"/>
                  </a:cubicBezTo>
                  <a:cubicBezTo>
                    <a:pt x="770" y="25582"/>
                    <a:pt x="783" y="25616"/>
                    <a:pt x="798" y="25647"/>
                  </a:cubicBezTo>
                  <a:cubicBezTo>
                    <a:pt x="807" y="25665"/>
                    <a:pt x="814" y="25684"/>
                    <a:pt x="823" y="25702"/>
                  </a:cubicBezTo>
                  <a:cubicBezTo>
                    <a:pt x="838" y="25735"/>
                    <a:pt x="855" y="25768"/>
                    <a:pt x="870" y="25803"/>
                  </a:cubicBezTo>
                  <a:lnTo>
                    <a:pt x="897" y="25859"/>
                  </a:lnTo>
                  <a:cubicBezTo>
                    <a:pt x="914" y="25891"/>
                    <a:pt x="929" y="25925"/>
                    <a:pt x="945" y="25957"/>
                  </a:cubicBezTo>
                  <a:cubicBezTo>
                    <a:pt x="954" y="25977"/>
                    <a:pt x="966" y="25996"/>
                    <a:pt x="975" y="26015"/>
                  </a:cubicBezTo>
                  <a:cubicBezTo>
                    <a:pt x="991" y="26047"/>
                    <a:pt x="1007" y="26080"/>
                    <a:pt x="1025" y="26112"/>
                  </a:cubicBezTo>
                  <a:cubicBezTo>
                    <a:pt x="1033" y="26131"/>
                    <a:pt x="1044" y="26149"/>
                    <a:pt x="1056" y="26169"/>
                  </a:cubicBezTo>
                  <a:cubicBezTo>
                    <a:pt x="1072" y="26202"/>
                    <a:pt x="1091" y="26234"/>
                    <a:pt x="1108" y="26266"/>
                  </a:cubicBezTo>
                  <a:cubicBezTo>
                    <a:pt x="1120" y="26285"/>
                    <a:pt x="1129" y="26303"/>
                    <a:pt x="1139" y="26322"/>
                  </a:cubicBezTo>
                  <a:cubicBezTo>
                    <a:pt x="1158" y="26355"/>
                    <a:pt x="1176" y="26385"/>
                    <a:pt x="1195" y="26419"/>
                  </a:cubicBezTo>
                  <a:cubicBezTo>
                    <a:pt x="1206" y="26437"/>
                    <a:pt x="1217" y="26455"/>
                    <a:pt x="1226" y="26472"/>
                  </a:cubicBezTo>
                  <a:cubicBezTo>
                    <a:pt x="1245" y="26506"/>
                    <a:pt x="1264" y="26537"/>
                    <a:pt x="1285" y="26569"/>
                  </a:cubicBezTo>
                  <a:cubicBezTo>
                    <a:pt x="1297" y="26588"/>
                    <a:pt x="1307" y="26605"/>
                    <a:pt x="1319" y="26624"/>
                  </a:cubicBezTo>
                  <a:cubicBezTo>
                    <a:pt x="1329" y="26641"/>
                    <a:pt x="1341" y="26661"/>
                    <a:pt x="1353" y="26678"/>
                  </a:cubicBezTo>
                  <a:cubicBezTo>
                    <a:pt x="1566" y="27186"/>
                    <a:pt x="1804" y="27695"/>
                    <a:pt x="2066" y="28205"/>
                  </a:cubicBezTo>
                  <a:cubicBezTo>
                    <a:pt x="2312" y="28679"/>
                    <a:pt x="2576" y="29149"/>
                    <a:pt x="2857" y="29613"/>
                  </a:cubicBezTo>
                  <a:cubicBezTo>
                    <a:pt x="2926" y="29852"/>
                    <a:pt x="3006" y="30089"/>
                    <a:pt x="3094" y="30327"/>
                  </a:cubicBezTo>
                  <a:cubicBezTo>
                    <a:pt x="3003" y="30751"/>
                    <a:pt x="2993" y="31129"/>
                    <a:pt x="3066" y="31460"/>
                  </a:cubicBezTo>
                  <a:cubicBezTo>
                    <a:pt x="3037" y="31411"/>
                    <a:pt x="3007" y="31364"/>
                    <a:pt x="2981" y="31319"/>
                  </a:cubicBezTo>
                  <a:cubicBezTo>
                    <a:pt x="2651" y="30735"/>
                    <a:pt x="2220" y="29904"/>
                    <a:pt x="1910" y="29249"/>
                  </a:cubicBezTo>
                  <a:cubicBezTo>
                    <a:pt x="1909" y="29245"/>
                    <a:pt x="1909" y="29243"/>
                    <a:pt x="1907" y="29239"/>
                  </a:cubicBezTo>
                  <a:cubicBezTo>
                    <a:pt x="1892" y="29217"/>
                    <a:pt x="1881" y="29192"/>
                    <a:pt x="1872" y="29168"/>
                  </a:cubicBezTo>
                  <a:cubicBezTo>
                    <a:pt x="1737" y="28859"/>
                    <a:pt x="1554" y="28420"/>
                    <a:pt x="1409" y="28030"/>
                  </a:cubicBezTo>
                  <a:cubicBezTo>
                    <a:pt x="1407" y="28025"/>
                    <a:pt x="1406" y="28021"/>
                    <a:pt x="1406" y="28017"/>
                  </a:cubicBezTo>
                  <a:lnTo>
                    <a:pt x="1375" y="27928"/>
                  </a:lnTo>
                  <a:cubicBezTo>
                    <a:pt x="1286" y="27672"/>
                    <a:pt x="1186" y="27381"/>
                    <a:pt x="1094" y="27099"/>
                  </a:cubicBezTo>
                  <a:cubicBezTo>
                    <a:pt x="1014" y="26847"/>
                    <a:pt x="936" y="26590"/>
                    <a:pt x="867" y="26355"/>
                  </a:cubicBezTo>
                  <a:cubicBezTo>
                    <a:pt x="800" y="26103"/>
                    <a:pt x="732" y="25824"/>
                    <a:pt x="669" y="25568"/>
                  </a:cubicBezTo>
                  <a:cubicBezTo>
                    <a:pt x="667" y="25565"/>
                    <a:pt x="667" y="25559"/>
                    <a:pt x="666" y="25554"/>
                  </a:cubicBezTo>
                  <a:cubicBezTo>
                    <a:pt x="630" y="25396"/>
                    <a:pt x="595" y="25231"/>
                    <a:pt x="563" y="25066"/>
                  </a:cubicBezTo>
                  <a:close/>
                  <a:moveTo>
                    <a:pt x="6646" y="25018"/>
                  </a:moveTo>
                  <a:cubicBezTo>
                    <a:pt x="7363" y="27465"/>
                    <a:pt x="8410" y="29857"/>
                    <a:pt x="9790" y="32062"/>
                  </a:cubicBezTo>
                  <a:cubicBezTo>
                    <a:pt x="7888" y="30552"/>
                    <a:pt x="6268" y="28862"/>
                    <a:pt x="4952" y="27018"/>
                  </a:cubicBezTo>
                  <a:cubicBezTo>
                    <a:pt x="5427" y="26385"/>
                    <a:pt x="5993" y="25719"/>
                    <a:pt x="6646" y="25018"/>
                  </a:cubicBezTo>
                  <a:close/>
                  <a:moveTo>
                    <a:pt x="6732" y="24928"/>
                  </a:moveTo>
                  <a:cubicBezTo>
                    <a:pt x="7595" y="26271"/>
                    <a:pt x="8592" y="27568"/>
                    <a:pt x="9712" y="28808"/>
                  </a:cubicBezTo>
                  <a:lnTo>
                    <a:pt x="9712" y="28920"/>
                  </a:lnTo>
                  <a:lnTo>
                    <a:pt x="9712" y="29004"/>
                  </a:lnTo>
                  <a:cubicBezTo>
                    <a:pt x="9712" y="29052"/>
                    <a:pt x="9712" y="29099"/>
                    <a:pt x="9713" y="29148"/>
                  </a:cubicBezTo>
                  <a:cubicBezTo>
                    <a:pt x="9713" y="29177"/>
                    <a:pt x="9713" y="29205"/>
                    <a:pt x="9716" y="29235"/>
                  </a:cubicBezTo>
                  <a:cubicBezTo>
                    <a:pt x="9716" y="29282"/>
                    <a:pt x="9718" y="29327"/>
                    <a:pt x="9718" y="29376"/>
                  </a:cubicBezTo>
                  <a:cubicBezTo>
                    <a:pt x="9718" y="29405"/>
                    <a:pt x="9719" y="29435"/>
                    <a:pt x="9719" y="29464"/>
                  </a:cubicBezTo>
                  <a:cubicBezTo>
                    <a:pt x="9720" y="29510"/>
                    <a:pt x="9720" y="29555"/>
                    <a:pt x="9723" y="29602"/>
                  </a:cubicBezTo>
                  <a:cubicBezTo>
                    <a:pt x="9723" y="29633"/>
                    <a:pt x="9725" y="29663"/>
                    <a:pt x="9726" y="29693"/>
                  </a:cubicBezTo>
                  <a:cubicBezTo>
                    <a:pt x="9728" y="29739"/>
                    <a:pt x="9731" y="29783"/>
                    <a:pt x="9731" y="29827"/>
                  </a:cubicBezTo>
                  <a:cubicBezTo>
                    <a:pt x="9732" y="29860"/>
                    <a:pt x="9732" y="29888"/>
                    <a:pt x="9734" y="29920"/>
                  </a:cubicBezTo>
                  <a:lnTo>
                    <a:pt x="9740" y="30052"/>
                  </a:lnTo>
                  <a:cubicBezTo>
                    <a:pt x="9741" y="30083"/>
                    <a:pt x="9743" y="30114"/>
                    <a:pt x="9743" y="30146"/>
                  </a:cubicBezTo>
                  <a:cubicBezTo>
                    <a:pt x="9745" y="30191"/>
                    <a:pt x="9747" y="30232"/>
                    <a:pt x="9750" y="30276"/>
                  </a:cubicBezTo>
                  <a:cubicBezTo>
                    <a:pt x="9753" y="30308"/>
                    <a:pt x="9754" y="30339"/>
                    <a:pt x="9756" y="30372"/>
                  </a:cubicBezTo>
                  <a:cubicBezTo>
                    <a:pt x="9757" y="30414"/>
                    <a:pt x="9762" y="30457"/>
                    <a:pt x="9763" y="30501"/>
                  </a:cubicBezTo>
                  <a:cubicBezTo>
                    <a:pt x="9765" y="30533"/>
                    <a:pt x="9768" y="30566"/>
                    <a:pt x="9769" y="30598"/>
                  </a:cubicBezTo>
                  <a:cubicBezTo>
                    <a:pt x="9770" y="30641"/>
                    <a:pt x="9775" y="30680"/>
                    <a:pt x="9776" y="30723"/>
                  </a:cubicBezTo>
                  <a:cubicBezTo>
                    <a:pt x="9778" y="30757"/>
                    <a:pt x="9782" y="30789"/>
                    <a:pt x="9784" y="30823"/>
                  </a:cubicBezTo>
                  <a:cubicBezTo>
                    <a:pt x="9787" y="30863"/>
                    <a:pt x="9790" y="30904"/>
                    <a:pt x="9793" y="30944"/>
                  </a:cubicBezTo>
                  <a:cubicBezTo>
                    <a:pt x="9794" y="30978"/>
                    <a:pt x="9798" y="31010"/>
                    <a:pt x="9800" y="31044"/>
                  </a:cubicBezTo>
                  <a:cubicBezTo>
                    <a:pt x="9803" y="31083"/>
                    <a:pt x="9807" y="31122"/>
                    <a:pt x="9809" y="31163"/>
                  </a:cubicBezTo>
                  <a:cubicBezTo>
                    <a:pt x="9813" y="31198"/>
                    <a:pt x="9815" y="31231"/>
                    <a:pt x="9818" y="31264"/>
                  </a:cubicBezTo>
                  <a:lnTo>
                    <a:pt x="9829" y="31379"/>
                  </a:lnTo>
                  <a:lnTo>
                    <a:pt x="9841" y="31485"/>
                  </a:lnTo>
                  <a:cubicBezTo>
                    <a:pt x="9844" y="31523"/>
                    <a:pt x="9848" y="31560"/>
                    <a:pt x="9851" y="31598"/>
                  </a:cubicBezTo>
                  <a:lnTo>
                    <a:pt x="9863" y="31703"/>
                  </a:lnTo>
                  <a:cubicBezTo>
                    <a:pt x="9866" y="31739"/>
                    <a:pt x="9870" y="31776"/>
                    <a:pt x="9875" y="31813"/>
                  </a:cubicBezTo>
                  <a:cubicBezTo>
                    <a:pt x="9879" y="31848"/>
                    <a:pt x="9882" y="31885"/>
                    <a:pt x="9888" y="31920"/>
                  </a:cubicBezTo>
                  <a:cubicBezTo>
                    <a:pt x="9893" y="31957"/>
                    <a:pt x="9897" y="31992"/>
                    <a:pt x="9901" y="32029"/>
                  </a:cubicBezTo>
                  <a:cubicBezTo>
                    <a:pt x="9903" y="32039"/>
                    <a:pt x="9903" y="32051"/>
                    <a:pt x="9904" y="32062"/>
                  </a:cubicBezTo>
                  <a:cubicBezTo>
                    <a:pt x="8503" y="29833"/>
                    <a:pt x="7444" y="27412"/>
                    <a:pt x="6723" y="24934"/>
                  </a:cubicBezTo>
                  <a:cubicBezTo>
                    <a:pt x="6726" y="24932"/>
                    <a:pt x="6727" y="24929"/>
                    <a:pt x="6732" y="24928"/>
                  </a:cubicBezTo>
                  <a:close/>
                  <a:moveTo>
                    <a:pt x="28202" y="29363"/>
                  </a:moveTo>
                  <a:cubicBezTo>
                    <a:pt x="28910" y="29561"/>
                    <a:pt x="29605" y="29711"/>
                    <a:pt x="30283" y="29817"/>
                  </a:cubicBezTo>
                  <a:cubicBezTo>
                    <a:pt x="30355" y="30166"/>
                    <a:pt x="30416" y="30513"/>
                    <a:pt x="30461" y="30861"/>
                  </a:cubicBezTo>
                  <a:cubicBezTo>
                    <a:pt x="30438" y="30870"/>
                    <a:pt x="30414" y="30880"/>
                    <a:pt x="30388" y="30891"/>
                  </a:cubicBezTo>
                  <a:cubicBezTo>
                    <a:pt x="30369" y="30898"/>
                    <a:pt x="30349" y="30905"/>
                    <a:pt x="30332" y="30913"/>
                  </a:cubicBezTo>
                  <a:cubicBezTo>
                    <a:pt x="30249" y="30945"/>
                    <a:pt x="30164" y="30979"/>
                    <a:pt x="30080" y="31011"/>
                  </a:cubicBezTo>
                  <a:cubicBezTo>
                    <a:pt x="30060" y="31019"/>
                    <a:pt x="30038" y="31028"/>
                    <a:pt x="30017" y="31035"/>
                  </a:cubicBezTo>
                  <a:cubicBezTo>
                    <a:pt x="29920" y="31072"/>
                    <a:pt x="29823" y="31111"/>
                    <a:pt x="29724" y="31145"/>
                  </a:cubicBezTo>
                  <a:cubicBezTo>
                    <a:pt x="29707" y="31153"/>
                    <a:pt x="29691" y="31158"/>
                    <a:pt x="29671" y="31166"/>
                  </a:cubicBezTo>
                  <a:lnTo>
                    <a:pt x="29418" y="31260"/>
                  </a:lnTo>
                  <a:cubicBezTo>
                    <a:pt x="29396" y="31267"/>
                    <a:pt x="29374" y="31276"/>
                    <a:pt x="29349" y="31283"/>
                  </a:cubicBezTo>
                  <a:cubicBezTo>
                    <a:pt x="29251" y="31319"/>
                    <a:pt x="29154" y="31354"/>
                    <a:pt x="29054" y="31389"/>
                  </a:cubicBezTo>
                  <a:cubicBezTo>
                    <a:pt x="29037" y="31394"/>
                    <a:pt x="29018" y="31400"/>
                    <a:pt x="29002" y="31407"/>
                  </a:cubicBezTo>
                  <a:lnTo>
                    <a:pt x="28743" y="31495"/>
                  </a:lnTo>
                  <a:cubicBezTo>
                    <a:pt x="28720" y="31503"/>
                    <a:pt x="28695" y="31511"/>
                    <a:pt x="28671" y="31519"/>
                  </a:cubicBezTo>
                  <a:cubicBezTo>
                    <a:pt x="28573" y="31553"/>
                    <a:pt x="28471" y="31585"/>
                    <a:pt x="28371" y="31619"/>
                  </a:cubicBezTo>
                  <a:cubicBezTo>
                    <a:pt x="28355" y="31623"/>
                    <a:pt x="28340" y="31629"/>
                    <a:pt x="28324" y="31634"/>
                  </a:cubicBezTo>
                  <a:cubicBezTo>
                    <a:pt x="28236" y="31660"/>
                    <a:pt x="28148" y="31688"/>
                    <a:pt x="28061" y="31716"/>
                  </a:cubicBezTo>
                  <a:cubicBezTo>
                    <a:pt x="28036" y="31723"/>
                    <a:pt x="28011" y="31732"/>
                    <a:pt x="27986" y="31739"/>
                  </a:cubicBezTo>
                  <a:cubicBezTo>
                    <a:pt x="27884" y="31770"/>
                    <a:pt x="27783" y="31803"/>
                    <a:pt x="27683" y="31832"/>
                  </a:cubicBezTo>
                  <a:cubicBezTo>
                    <a:pt x="27668" y="31835"/>
                    <a:pt x="27653" y="31841"/>
                    <a:pt x="27639" y="31844"/>
                  </a:cubicBezTo>
                  <a:cubicBezTo>
                    <a:pt x="27547" y="31872"/>
                    <a:pt x="27458" y="31898"/>
                    <a:pt x="27368" y="31923"/>
                  </a:cubicBezTo>
                  <a:lnTo>
                    <a:pt x="27290" y="31945"/>
                  </a:lnTo>
                  <a:cubicBezTo>
                    <a:pt x="27187" y="31975"/>
                    <a:pt x="27087" y="32003"/>
                    <a:pt x="26984" y="32032"/>
                  </a:cubicBezTo>
                  <a:lnTo>
                    <a:pt x="26944" y="32042"/>
                  </a:lnTo>
                  <a:cubicBezTo>
                    <a:pt x="26906" y="32054"/>
                    <a:pt x="26868" y="32063"/>
                    <a:pt x="26830" y="32075"/>
                  </a:cubicBezTo>
                  <a:cubicBezTo>
                    <a:pt x="26844" y="32047"/>
                    <a:pt x="26861" y="32019"/>
                    <a:pt x="26875" y="31991"/>
                  </a:cubicBezTo>
                  <a:cubicBezTo>
                    <a:pt x="26884" y="31973"/>
                    <a:pt x="26896" y="31954"/>
                    <a:pt x="26905" y="31937"/>
                  </a:cubicBezTo>
                  <a:cubicBezTo>
                    <a:pt x="26933" y="31887"/>
                    <a:pt x="26959" y="31835"/>
                    <a:pt x="26987" y="31785"/>
                  </a:cubicBezTo>
                  <a:cubicBezTo>
                    <a:pt x="26996" y="31767"/>
                    <a:pt x="27006" y="31751"/>
                    <a:pt x="27016" y="31732"/>
                  </a:cubicBezTo>
                  <a:cubicBezTo>
                    <a:pt x="27044" y="31681"/>
                    <a:pt x="27072" y="31631"/>
                    <a:pt x="27099" y="31579"/>
                  </a:cubicBezTo>
                  <a:cubicBezTo>
                    <a:pt x="27109" y="31561"/>
                    <a:pt x="27118" y="31545"/>
                    <a:pt x="27127" y="31526"/>
                  </a:cubicBezTo>
                  <a:cubicBezTo>
                    <a:pt x="27155" y="31475"/>
                    <a:pt x="27183" y="31423"/>
                    <a:pt x="27208" y="31372"/>
                  </a:cubicBezTo>
                  <a:cubicBezTo>
                    <a:pt x="27217" y="31354"/>
                    <a:pt x="27227" y="31338"/>
                    <a:pt x="27236" y="31319"/>
                  </a:cubicBezTo>
                  <a:cubicBezTo>
                    <a:pt x="27264" y="31267"/>
                    <a:pt x="27290" y="31214"/>
                    <a:pt x="27317" y="31163"/>
                  </a:cubicBezTo>
                  <a:cubicBezTo>
                    <a:pt x="27325" y="31147"/>
                    <a:pt x="27333" y="31129"/>
                    <a:pt x="27342" y="31111"/>
                  </a:cubicBezTo>
                  <a:cubicBezTo>
                    <a:pt x="27370" y="31058"/>
                    <a:pt x="27397" y="31004"/>
                    <a:pt x="27422" y="30951"/>
                  </a:cubicBezTo>
                  <a:cubicBezTo>
                    <a:pt x="27433" y="30935"/>
                    <a:pt x="27439" y="30919"/>
                    <a:pt x="27449" y="30900"/>
                  </a:cubicBezTo>
                  <a:cubicBezTo>
                    <a:pt x="27475" y="30847"/>
                    <a:pt x="27502" y="30794"/>
                    <a:pt x="27530" y="30738"/>
                  </a:cubicBezTo>
                  <a:cubicBezTo>
                    <a:pt x="27539" y="30722"/>
                    <a:pt x="27546" y="30705"/>
                    <a:pt x="27555" y="30688"/>
                  </a:cubicBezTo>
                  <a:cubicBezTo>
                    <a:pt x="27583" y="30635"/>
                    <a:pt x="27608" y="30580"/>
                    <a:pt x="27636" y="30526"/>
                  </a:cubicBezTo>
                  <a:cubicBezTo>
                    <a:pt x="27645" y="30510"/>
                    <a:pt x="27652" y="30492"/>
                    <a:pt x="27662" y="30474"/>
                  </a:cubicBezTo>
                  <a:cubicBezTo>
                    <a:pt x="27687" y="30420"/>
                    <a:pt x="27715" y="30367"/>
                    <a:pt x="27740" y="30311"/>
                  </a:cubicBezTo>
                  <a:cubicBezTo>
                    <a:pt x="27748" y="30295"/>
                    <a:pt x="27758" y="30279"/>
                    <a:pt x="27765" y="30261"/>
                  </a:cubicBezTo>
                  <a:cubicBezTo>
                    <a:pt x="27790" y="30207"/>
                    <a:pt x="27818" y="30151"/>
                    <a:pt x="27843" y="30096"/>
                  </a:cubicBezTo>
                  <a:cubicBezTo>
                    <a:pt x="27850" y="30080"/>
                    <a:pt x="27858" y="30063"/>
                    <a:pt x="27868" y="30046"/>
                  </a:cubicBezTo>
                  <a:cubicBezTo>
                    <a:pt x="27893" y="29992"/>
                    <a:pt x="27921" y="29935"/>
                    <a:pt x="27946" y="29879"/>
                  </a:cubicBezTo>
                  <a:cubicBezTo>
                    <a:pt x="27953" y="29863"/>
                    <a:pt x="27961" y="29846"/>
                    <a:pt x="27971" y="29830"/>
                  </a:cubicBezTo>
                  <a:cubicBezTo>
                    <a:pt x="27996" y="29774"/>
                    <a:pt x="28023" y="29717"/>
                    <a:pt x="28048" y="29663"/>
                  </a:cubicBezTo>
                  <a:lnTo>
                    <a:pt x="28070" y="29613"/>
                  </a:lnTo>
                  <a:lnTo>
                    <a:pt x="28148" y="29442"/>
                  </a:lnTo>
                  <a:cubicBezTo>
                    <a:pt x="28155" y="29426"/>
                    <a:pt x="28162" y="29410"/>
                    <a:pt x="28170" y="29393"/>
                  </a:cubicBezTo>
                  <a:cubicBezTo>
                    <a:pt x="28177" y="29396"/>
                    <a:pt x="28184" y="29398"/>
                    <a:pt x="28192" y="29401"/>
                  </a:cubicBezTo>
                  <a:lnTo>
                    <a:pt x="28202" y="29363"/>
                  </a:lnTo>
                  <a:close/>
                  <a:moveTo>
                    <a:pt x="9810" y="28920"/>
                  </a:moveTo>
                  <a:cubicBezTo>
                    <a:pt x="9840" y="28951"/>
                    <a:pt x="9868" y="28983"/>
                    <a:pt x="9897" y="29015"/>
                  </a:cubicBezTo>
                  <a:cubicBezTo>
                    <a:pt x="10299" y="29452"/>
                    <a:pt x="10710" y="29876"/>
                    <a:pt x="11133" y="30288"/>
                  </a:cubicBezTo>
                  <a:cubicBezTo>
                    <a:pt x="10729" y="30916"/>
                    <a:pt x="10354" y="31523"/>
                    <a:pt x="10012" y="32098"/>
                  </a:cubicBezTo>
                  <a:cubicBezTo>
                    <a:pt x="10009" y="32079"/>
                    <a:pt x="10007" y="32063"/>
                    <a:pt x="10004" y="32045"/>
                  </a:cubicBezTo>
                  <a:cubicBezTo>
                    <a:pt x="9998" y="32003"/>
                    <a:pt x="9993" y="31963"/>
                    <a:pt x="9990" y="31923"/>
                  </a:cubicBezTo>
                  <a:cubicBezTo>
                    <a:pt x="9985" y="31891"/>
                    <a:pt x="9982" y="31857"/>
                    <a:pt x="9978" y="31826"/>
                  </a:cubicBezTo>
                  <a:cubicBezTo>
                    <a:pt x="9975" y="31787"/>
                    <a:pt x="9969" y="31747"/>
                    <a:pt x="9965" y="31707"/>
                  </a:cubicBezTo>
                  <a:cubicBezTo>
                    <a:pt x="9962" y="31676"/>
                    <a:pt x="9959" y="31642"/>
                    <a:pt x="9954" y="31611"/>
                  </a:cubicBezTo>
                  <a:cubicBezTo>
                    <a:pt x="9950" y="31570"/>
                    <a:pt x="9946" y="31529"/>
                    <a:pt x="9941" y="31488"/>
                  </a:cubicBezTo>
                  <a:cubicBezTo>
                    <a:pt x="9938" y="31457"/>
                    <a:pt x="9935" y="31426"/>
                    <a:pt x="9932" y="31394"/>
                  </a:cubicBezTo>
                  <a:cubicBezTo>
                    <a:pt x="9928" y="31353"/>
                    <a:pt x="9925" y="31311"/>
                    <a:pt x="9921" y="31269"/>
                  </a:cubicBezTo>
                  <a:cubicBezTo>
                    <a:pt x="9918" y="31238"/>
                    <a:pt x="9916" y="31207"/>
                    <a:pt x="9912" y="31175"/>
                  </a:cubicBezTo>
                  <a:cubicBezTo>
                    <a:pt x="9909" y="31133"/>
                    <a:pt x="9904" y="31089"/>
                    <a:pt x="9901" y="31047"/>
                  </a:cubicBezTo>
                  <a:cubicBezTo>
                    <a:pt x="9898" y="31016"/>
                    <a:pt x="9895" y="30986"/>
                    <a:pt x="9894" y="30954"/>
                  </a:cubicBezTo>
                  <a:cubicBezTo>
                    <a:pt x="9890" y="30911"/>
                    <a:pt x="9887" y="30867"/>
                    <a:pt x="9884" y="30825"/>
                  </a:cubicBezTo>
                  <a:cubicBezTo>
                    <a:pt x="9882" y="30795"/>
                    <a:pt x="9881" y="30764"/>
                    <a:pt x="9876" y="30733"/>
                  </a:cubicBezTo>
                  <a:cubicBezTo>
                    <a:pt x="9873" y="30691"/>
                    <a:pt x="9872" y="30647"/>
                    <a:pt x="9868" y="30601"/>
                  </a:cubicBezTo>
                  <a:lnTo>
                    <a:pt x="9862" y="30513"/>
                  </a:lnTo>
                  <a:cubicBezTo>
                    <a:pt x="9859" y="30467"/>
                    <a:pt x="9857" y="30423"/>
                    <a:pt x="9854" y="30377"/>
                  </a:cubicBezTo>
                  <a:cubicBezTo>
                    <a:pt x="9853" y="30348"/>
                    <a:pt x="9851" y="30320"/>
                    <a:pt x="9850" y="30291"/>
                  </a:cubicBezTo>
                  <a:cubicBezTo>
                    <a:pt x="9847" y="30245"/>
                    <a:pt x="9844" y="30199"/>
                    <a:pt x="9843" y="30152"/>
                  </a:cubicBezTo>
                  <a:cubicBezTo>
                    <a:pt x="9840" y="30123"/>
                    <a:pt x="9838" y="30096"/>
                    <a:pt x="9838" y="30067"/>
                  </a:cubicBezTo>
                  <a:cubicBezTo>
                    <a:pt x="9837" y="30019"/>
                    <a:pt x="9835" y="29973"/>
                    <a:pt x="9832" y="29924"/>
                  </a:cubicBezTo>
                  <a:cubicBezTo>
                    <a:pt x="9831" y="29898"/>
                    <a:pt x="9831" y="29870"/>
                    <a:pt x="9829" y="29842"/>
                  </a:cubicBezTo>
                  <a:lnTo>
                    <a:pt x="9823" y="29699"/>
                  </a:lnTo>
                  <a:cubicBezTo>
                    <a:pt x="9823" y="29671"/>
                    <a:pt x="9822" y="29643"/>
                    <a:pt x="9822" y="29616"/>
                  </a:cubicBezTo>
                  <a:cubicBezTo>
                    <a:pt x="9820" y="29568"/>
                    <a:pt x="9820" y="29518"/>
                    <a:pt x="9818" y="29471"/>
                  </a:cubicBezTo>
                  <a:cubicBezTo>
                    <a:pt x="9818" y="29443"/>
                    <a:pt x="9816" y="29417"/>
                    <a:pt x="9816" y="29390"/>
                  </a:cubicBezTo>
                  <a:cubicBezTo>
                    <a:pt x="9815" y="29340"/>
                    <a:pt x="9815" y="29290"/>
                    <a:pt x="9815" y="29243"/>
                  </a:cubicBezTo>
                  <a:cubicBezTo>
                    <a:pt x="9815" y="29215"/>
                    <a:pt x="9813" y="29189"/>
                    <a:pt x="9813" y="29162"/>
                  </a:cubicBezTo>
                  <a:cubicBezTo>
                    <a:pt x="9813" y="29112"/>
                    <a:pt x="9810" y="29062"/>
                    <a:pt x="9810" y="29012"/>
                  </a:cubicBezTo>
                  <a:lnTo>
                    <a:pt x="9810" y="28934"/>
                  </a:lnTo>
                  <a:lnTo>
                    <a:pt x="9810" y="28920"/>
                  </a:lnTo>
                  <a:close/>
                  <a:moveTo>
                    <a:pt x="4889" y="27103"/>
                  </a:moveTo>
                  <a:cubicBezTo>
                    <a:pt x="6215" y="28951"/>
                    <a:pt x="7844" y="30647"/>
                    <a:pt x="9754" y="32159"/>
                  </a:cubicBezTo>
                  <a:cubicBezTo>
                    <a:pt x="9745" y="32157"/>
                    <a:pt x="9735" y="32154"/>
                    <a:pt x="9726" y="32151"/>
                  </a:cubicBezTo>
                  <a:cubicBezTo>
                    <a:pt x="9712" y="32148"/>
                    <a:pt x="9697" y="32142"/>
                    <a:pt x="9681" y="32138"/>
                  </a:cubicBezTo>
                  <a:cubicBezTo>
                    <a:pt x="9618" y="32120"/>
                    <a:pt x="9554" y="32100"/>
                    <a:pt x="9491" y="32082"/>
                  </a:cubicBezTo>
                  <a:cubicBezTo>
                    <a:pt x="9470" y="32076"/>
                    <a:pt x="9451" y="32069"/>
                    <a:pt x="9429" y="32063"/>
                  </a:cubicBezTo>
                  <a:lnTo>
                    <a:pt x="9235" y="32003"/>
                  </a:lnTo>
                  <a:cubicBezTo>
                    <a:pt x="9219" y="31997"/>
                    <a:pt x="9204" y="31991"/>
                    <a:pt x="9188" y="31988"/>
                  </a:cubicBezTo>
                  <a:cubicBezTo>
                    <a:pt x="9117" y="31966"/>
                    <a:pt x="9048" y="31942"/>
                    <a:pt x="8978" y="31919"/>
                  </a:cubicBezTo>
                  <a:cubicBezTo>
                    <a:pt x="8969" y="31914"/>
                    <a:pt x="8960" y="31913"/>
                    <a:pt x="8951" y="31909"/>
                  </a:cubicBezTo>
                  <a:cubicBezTo>
                    <a:pt x="8872" y="31884"/>
                    <a:pt x="8794" y="31856"/>
                    <a:pt x="8716" y="31828"/>
                  </a:cubicBezTo>
                  <a:lnTo>
                    <a:pt x="8713" y="31828"/>
                  </a:lnTo>
                  <a:cubicBezTo>
                    <a:pt x="7719" y="31481"/>
                    <a:pt x="6789" y="31075"/>
                    <a:pt x="5939" y="30617"/>
                  </a:cubicBezTo>
                  <a:cubicBezTo>
                    <a:pt x="5936" y="30614"/>
                    <a:pt x="5933" y="30613"/>
                    <a:pt x="5930" y="30611"/>
                  </a:cubicBezTo>
                  <a:cubicBezTo>
                    <a:pt x="5870" y="30577"/>
                    <a:pt x="5811" y="30547"/>
                    <a:pt x="5752" y="30514"/>
                  </a:cubicBezTo>
                  <a:cubicBezTo>
                    <a:pt x="5739" y="30507"/>
                    <a:pt x="5724" y="30499"/>
                    <a:pt x="5711" y="30492"/>
                  </a:cubicBezTo>
                  <a:cubicBezTo>
                    <a:pt x="5671" y="30470"/>
                    <a:pt x="5630" y="30445"/>
                    <a:pt x="5590" y="30422"/>
                  </a:cubicBezTo>
                  <a:cubicBezTo>
                    <a:pt x="5568" y="30408"/>
                    <a:pt x="5548" y="30398"/>
                    <a:pt x="5526" y="30385"/>
                  </a:cubicBezTo>
                  <a:cubicBezTo>
                    <a:pt x="5489" y="30363"/>
                    <a:pt x="5452" y="30342"/>
                    <a:pt x="5415" y="30320"/>
                  </a:cubicBezTo>
                  <a:cubicBezTo>
                    <a:pt x="5392" y="30305"/>
                    <a:pt x="5367" y="30294"/>
                    <a:pt x="5343" y="30279"/>
                  </a:cubicBezTo>
                  <a:cubicBezTo>
                    <a:pt x="5306" y="30257"/>
                    <a:pt x="5271" y="30235"/>
                    <a:pt x="5234" y="30213"/>
                  </a:cubicBezTo>
                  <a:cubicBezTo>
                    <a:pt x="5211" y="30198"/>
                    <a:pt x="5187" y="30183"/>
                    <a:pt x="5165" y="30170"/>
                  </a:cubicBezTo>
                  <a:cubicBezTo>
                    <a:pt x="5128" y="30148"/>
                    <a:pt x="5093" y="30126"/>
                    <a:pt x="5058" y="30104"/>
                  </a:cubicBezTo>
                  <a:cubicBezTo>
                    <a:pt x="5034" y="30089"/>
                    <a:pt x="5012" y="30074"/>
                    <a:pt x="4989" y="30060"/>
                  </a:cubicBezTo>
                  <a:cubicBezTo>
                    <a:pt x="4953" y="30038"/>
                    <a:pt x="4918" y="30014"/>
                    <a:pt x="4884" y="29992"/>
                  </a:cubicBezTo>
                  <a:cubicBezTo>
                    <a:pt x="4862" y="29977"/>
                    <a:pt x="4837" y="29963"/>
                    <a:pt x="4815" y="29948"/>
                  </a:cubicBezTo>
                  <a:cubicBezTo>
                    <a:pt x="4781" y="29926"/>
                    <a:pt x="4746" y="29901"/>
                    <a:pt x="4712" y="29879"/>
                  </a:cubicBezTo>
                  <a:cubicBezTo>
                    <a:pt x="4690" y="29864"/>
                    <a:pt x="4668" y="29849"/>
                    <a:pt x="4644" y="29835"/>
                  </a:cubicBezTo>
                  <a:cubicBezTo>
                    <a:pt x="4609" y="29811"/>
                    <a:pt x="4577" y="29789"/>
                    <a:pt x="4542" y="29766"/>
                  </a:cubicBezTo>
                  <a:cubicBezTo>
                    <a:pt x="4519" y="29751"/>
                    <a:pt x="4497" y="29736"/>
                    <a:pt x="4475" y="29720"/>
                  </a:cubicBezTo>
                  <a:cubicBezTo>
                    <a:pt x="4443" y="29695"/>
                    <a:pt x="4408" y="29671"/>
                    <a:pt x="4374" y="29648"/>
                  </a:cubicBezTo>
                  <a:cubicBezTo>
                    <a:pt x="4352" y="29633"/>
                    <a:pt x="4333" y="29617"/>
                    <a:pt x="4311" y="29602"/>
                  </a:cubicBezTo>
                  <a:lnTo>
                    <a:pt x="4211" y="29530"/>
                  </a:lnTo>
                  <a:cubicBezTo>
                    <a:pt x="4190" y="29515"/>
                    <a:pt x="4168" y="29499"/>
                    <a:pt x="4149" y="29485"/>
                  </a:cubicBezTo>
                  <a:cubicBezTo>
                    <a:pt x="4115" y="29460"/>
                    <a:pt x="4083" y="29435"/>
                    <a:pt x="4050" y="29411"/>
                  </a:cubicBezTo>
                  <a:cubicBezTo>
                    <a:pt x="4031" y="29396"/>
                    <a:pt x="4011" y="29379"/>
                    <a:pt x="3990" y="29364"/>
                  </a:cubicBezTo>
                  <a:cubicBezTo>
                    <a:pt x="3958" y="29340"/>
                    <a:pt x="3925" y="29315"/>
                    <a:pt x="3894" y="29290"/>
                  </a:cubicBezTo>
                  <a:cubicBezTo>
                    <a:pt x="3874" y="29274"/>
                    <a:pt x="3855" y="29260"/>
                    <a:pt x="3834" y="29243"/>
                  </a:cubicBezTo>
                  <a:cubicBezTo>
                    <a:pt x="3803" y="29217"/>
                    <a:pt x="3771" y="29193"/>
                    <a:pt x="3740" y="29168"/>
                  </a:cubicBezTo>
                  <a:cubicBezTo>
                    <a:pt x="3719" y="29151"/>
                    <a:pt x="3700" y="29136"/>
                    <a:pt x="3681" y="29120"/>
                  </a:cubicBezTo>
                  <a:cubicBezTo>
                    <a:pt x="3671" y="29111"/>
                    <a:pt x="3658" y="29102"/>
                    <a:pt x="3646" y="29090"/>
                  </a:cubicBezTo>
                  <a:cubicBezTo>
                    <a:pt x="3944" y="28477"/>
                    <a:pt x="4359" y="27812"/>
                    <a:pt x="4889" y="27103"/>
                  </a:cubicBezTo>
                  <a:close/>
                  <a:moveTo>
                    <a:pt x="11218" y="30366"/>
                  </a:moveTo>
                  <a:cubicBezTo>
                    <a:pt x="11594" y="30730"/>
                    <a:pt x="11978" y="31085"/>
                    <a:pt x="12370" y="31429"/>
                  </a:cubicBezTo>
                  <a:cubicBezTo>
                    <a:pt x="11586" y="31723"/>
                    <a:pt x="10824" y="31979"/>
                    <a:pt x="10090" y="32194"/>
                  </a:cubicBezTo>
                  <a:cubicBezTo>
                    <a:pt x="10434" y="31613"/>
                    <a:pt x="10812" y="31003"/>
                    <a:pt x="11218" y="30366"/>
                  </a:cubicBezTo>
                  <a:close/>
                  <a:moveTo>
                    <a:pt x="16192" y="29904"/>
                  </a:moveTo>
                  <a:lnTo>
                    <a:pt x="16192" y="29904"/>
                  </a:lnTo>
                  <a:cubicBezTo>
                    <a:pt x="15380" y="30826"/>
                    <a:pt x="14588" y="31701"/>
                    <a:pt x="13827" y="32509"/>
                  </a:cubicBezTo>
                  <a:cubicBezTo>
                    <a:pt x="13395" y="32172"/>
                    <a:pt x="12971" y="31823"/>
                    <a:pt x="12556" y="31463"/>
                  </a:cubicBezTo>
                  <a:cubicBezTo>
                    <a:pt x="13729" y="31022"/>
                    <a:pt x="14948" y="30495"/>
                    <a:pt x="16192" y="29904"/>
                  </a:cubicBezTo>
                  <a:close/>
                  <a:moveTo>
                    <a:pt x="3157" y="30501"/>
                  </a:moveTo>
                  <a:lnTo>
                    <a:pt x="3157" y="30501"/>
                  </a:lnTo>
                  <a:cubicBezTo>
                    <a:pt x="3438" y="31223"/>
                    <a:pt x="3805" y="31945"/>
                    <a:pt x="4247" y="32651"/>
                  </a:cubicBezTo>
                  <a:cubicBezTo>
                    <a:pt x="3849" y="32488"/>
                    <a:pt x="3549" y="32250"/>
                    <a:pt x="3357" y="31937"/>
                  </a:cubicBezTo>
                  <a:cubicBezTo>
                    <a:pt x="3124" y="31554"/>
                    <a:pt x="3057" y="31075"/>
                    <a:pt x="3157" y="30501"/>
                  </a:cubicBezTo>
                  <a:close/>
                  <a:moveTo>
                    <a:pt x="3225" y="30201"/>
                  </a:moveTo>
                  <a:cubicBezTo>
                    <a:pt x="3821" y="31122"/>
                    <a:pt x="4490" y="32019"/>
                    <a:pt x="5227" y="32885"/>
                  </a:cubicBezTo>
                  <a:cubicBezTo>
                    <a:pt x="4924" y="32850"/>
                    <a:pt x="4650" y="32794"/>
                    <a:pt x="4409" y="32710"/>
                  </a:cubicBezTo>
                  <a:cubicBezTo>
                    <a:pt x="3912" y="31938"/>
                    <a:pt x="3502" y="31133"/>
                    <a:pt x="3196" y="30319"/>
                  </a:cubicBezTo>
                  <a:cubicBezTo>
                    <a:pt x="3204" y="30280"/>
                    <a:pt x="3213" y="30242"/>
                    <a:pt x="3225" y="30201"/>
                  </a:cubicBezTo>
                  <a:close/>
                  <a:moveTo>
                    <a:pt x="3602" y="29180"/>
                  </a:moveTo>
                  <a:cubicBezTo>
                    <a:pt x="4206" y="29673"/>
                    <a:pt x="4886" y="30132"/>
                    <a:pt x="5627" y="30550"/>
                  </a:cubicBezTo>
                  <a:cubicBezTo>
                    <a:pt x="5637" y="30555"/>
                    <a:pt x="5649" y="30563"/>
                    <a:pt x="5659" y="30569"/>
                  </a:cubicBezTo>
                  <a:cubicBezTo>
                    <a:pt x="5681" y="30582"/>
                    <a:pt x="5703" y="30592"/>
                    <a:pt x="5726" y="30605"/>
                  </a:cubicBezTo>
                  <a:cubicBezTo>
                    <a:pt x="5733" y="30610"/>
                    <a:pt x="5740" y="30613"/>
                    <a:pt x="5748" y="30619"/>
                  </a:cubicBezTo>
                  <a:cubicBezTo>
                    <a:pt x="5783" y="30639"/>
                    <a:pt x="5820" y="30658"/>
                    <a:pt x="5855" y="30677"/>
                  </a:cubicBezTo>
                  <a:cubicBezTo>
                    <a:pt x="5864" y="30683"/>
                    <a:pt x="5873" y="30688"/>
                    <a:pt x="5884" y="30692"/>
                  </a:cubicBezTo>
                  <a:cubicBezTo>
                    <a:pt x="5889" y="30694"/>
                    <a:pt x="5895" y="30697"/>
                    <a:pt x="5899" y="30700"/>
                  </a:cubicBezTo>
                  <a:cubicBezTo>
                    <a:pt x="5911" y="30707"/>
                    <a:pt x="5924" y="30714"/>
                    <a:pt x="5939" y="30722"/>
                  </a:cubicBezTo>
                  <a:cubicBezTo>
                    <a:pt x="5976" y="30742"/>
                    <a:pt x="6011" y="30760"/>
                    <a:pt x="6048" y="30780"/>
                  </a:cubicBezTo>
                  <a:cubicBezTo>
                    <a:pt x="6076" y="30795"/>
                    <a:pt x="6105" y="30810"/>
                    <a:pt x="6134" y="30825"/>
                  </a:cubicBezTo>
                  <a:cubicBezTo>
                    <a:pt x="6171" y="30842"/>
                    <a:pt x="6205" y="30863"/>
                    <a:pt x="6242" y="30882"/>
                  </a:cubicBezTo>
                  <a:lnTo>
                    <a:pt x="6330" y="30926"/>
                  </a:lnTo>
                  <a:cubicBezTo>
                    <a:pt x="6367" y="30944"/>
                    <a:pt x="6402" y="30963"/>
                    <a:pt x="6439" y="30980"/>
                  </a:cubicBezTo>
                  <a:cubicBezTo>
                    <a:pt x="6468" y="30995"/>
                    <a:pt x="6499" y="31010"/>
                    <a:pt x="6529" y="31025"/>
                  </a:cubicBezTo>
                  <a:cubicBezTo>
                    <a:pt x="6565" y="31044"/>
                    <a:pt x="6602" y="31061"/>
                    <a:pt x="6639" y="31078"/>
                  </a:cubicBezTo>
                  <a:cubicBezTo>
                    <a:pt x="6670" y="31092"/>
                    <a:pt x="6701" y="31107"/>
                    <a:pt x="6732" y="31122"/>
                  </a:cubicBezTo>
                  <a:cubicBezTo>
                    <a:pt x="6768" y="31138"/>
                    <a:pt x="6805" y="31157"/>
                    <a:pt x="6842" y="31173"/>
                  </a:cubicBezTo>
                  <a:cubicBezTo>
                    <a:pt x="6873" y="31188"/>
                    <a:pt x="6904" y="31203"/>
                    <a:pt x="6936" y="31216"/>
                  </a:cubicBezTo>
                  <a:cubicBezTo>
                    <a:pt x="6973" y="31232"/>
                    <a:pt x="7010" y="31251"/>
                    <a:pt x="7048" y="31267"/>
                  </a:cubicBezTo>
                  <a:cubicBezTo>
                    <a:pt x="7079" y="31282"/>
                    <a:pt x="7113" y="31295"/>
                    <a:pt x="7143" y="31310"/>
                  </a:cubicBezTo>
                  <a:cubicBezTo>
                    <a:pt x="7180" y="31326"/>
                    <a:pt x="7219" y="31342"/>
                    <a:pt x="7255" y="31358"/>
                  </a:cubicBezTo>
                  <a:cubicBezTo>
                    <a:pt x="7289" y="31373"/>
                    <a:pt x="7321" y="31386"/>
                    <a:pt x="7352" y="31401"/>
                  </a:cubicBezTo>
                  <a:cubicBezTo>
                    <a:pt x="7389" y="31417"/>
                    <a:pt x="7429" y="31435"/>
                    <a:pt x="7466" y="31450"/>
                  </a:cubicBezTo>
                  <a:cubicBezTo>
                    <a:pt x="7498" y="31464"/>
                    <a:pt x="7533" y="31476"/>
                    <a:pt x="7566" y="31491"/>
                  </a:cubicBezTo>
                  <a:cubicBezTo>
                    <a:pt x="7602" y="31506"/>
                    <a:pt x="7642" y="31523"/>
                    <a:pt x="7679" y="31538"/>
                  </a:cubicBezTo>
                  <a:cubicBezTo>
                    <a:pt x="7713" y="31553"/>
                    <a:pt x="7747" y="31564"/>
                    <a:pt x="7782" y="31579"/>
                  </a:cubicBezTo>
                  <a:cubicBezTo>
                    <a:pt x="7819" y="31594"/>
                    <a:pt x="7857" y="31611"/>
                    <a:pt x="7895" y="31626"/>
                  </a:cubicBezTo>
                  <a:cubicBezTo>
                    <a:pt x="7930" y="31638"/>
                    <a:pt x="7966" y="31653"/>
                    <a:pt x="8000" y="31666"/>
                  </a:cubicBezTo>
                  <a:cubicBezTo>
                    <a:pt x="8039" y="31681"/>
                    <a:pt x="8076" y="31695"/>
                    <a:pt x="8114" y="31710"/>
                  </a:cubicBezTo>
                  <a:cubicBezTo>
                    <a:pt x="8150" y="31723"/>
                    <a:pt x="8186" y="31738"/>
                    <a:pt x="8220" y="31751"/>
                  </a:cubicBezTo>
                  <a:cubicBezTo>
                    <a:pt x="8260" y="31766"/>
                    <a:pt x="8297" y="31781"/>
                    <a:pt x="8335" y="31792"/>
                  </a:cubicBezTo>
                  <a:cubicBezTo>
                    <a:pt x="8370" y="31806"/>
                    <a:pt x="8407" y="31819"/>
                    <a:pt x="8444" y="31832"/>
                  </a:cubicBezTo>
                  <a:cubicBezTo>
                    <a:pt x="8482" y="31847"/>
                    <a:pt x="8520" y="31859"/>
                    <a:pt x="8558" y="31873"/>
                  </a:cubicBezTo>
                  <a:lnTo>
                    <a:pt x="8669" y="31913"/>
                  </a:lnTo>
                  <a:cubicBezTo>
                    <a:pt x="8708" y="31925"/>
                    <a:pt x="8747" y="31939"/>
                    <a:pt x="8785" y="31953"/>
                  </a:cubicBezTo>
                  <a:cubicBezTo>
                    <a:pt x="8822" y="31966"/>
                    <a:pt x="8860" y="31979"/>
                    <a:pt x="8897" y="31991"/>
                  </a:cubicBezTo>
                  <a:cubicBezTo>
                    <a:pt x="8907" y="31995"/>
                    <a:pt x="8914" y="31997"/>
                    <a:pt x="8923" y="32001"/>
                  </a:cubicBezTo>
                  <a:cubicBezTo>
                    <a:pt x="8929" y="32003"/>
                    <a:pt x="8932" y="32004"/>
                    <a:pt x="8938" y="32006"/>
                  </a:cubicBezTo>
                  <a:cubicBezTo>
                    <a:pt x="8963" y="32016"/>
                    <a:pt x="8988" y="32023"/>
                    <a:pt x="9013" y="32032"/>
                  </a:cubicBezTo>
                  <a:cubicBezTo>
                    <a:pt x="9051" y="32045"/>
                    <a:pt x="9091" y="32057"/>
                    <a:pt x="9129" y="32069"/>
                  </a:cubicBezTo>
                  <a:cubicBezTo>
                    <a:pt x="9142" y="32072"/>
                    <a:pt x="9157" y="32078"/>
                    <a:pt x="9169" y="32082"/>
                  </a:cubicBezTo>
                  <a:cubicBezTo>
                    <a:pt x="9176" y="32084"/>
                    <a:pt x="9187" y="32087"/>
                    <a:pt x="9194" y="32090"/>
                  </a:cubicBezTo>
                  <a:cubicBezTo>
                    <a:pt x="9210" y="32094"/>
                    <a:pt x="9226" y="32100"/>
                    <a:pt x="9245" y="32106"/>
                  </a:cubicBezTo>
                  <a:cubicBezTo>
                    <a:pt x="9284" y="32119"/>
                    <a:pt x="9322" y="32129"/>
                    <a:pt x="9360" y="32142"/>
                  </a:cubicBezTo>
                  <a:cubicBezTo>
                    <a:pt x="9385" y="32150"/>
                    <a:pt x="9407" y="32157"/>
                    <a:pt x="9431" y="32165"/>
                  </a:cubicBezTo>
                  <a:lnTo>
                    <a:pt x="9447" y="32170"/>
                  </a:lnTo>
                  <a:cubicBezTo>
                    <a:pt x="9459" y="32173"/>
                    <a:pt x="9467" y="32175"/>
                    <a:pt x="9478" y="32179"/>
                  </a:cubicBezTo>
                  <a:cubicBezTo>
                    <a:pt x="9517" y="32192"/>
                    <a:pt x="9557" y="32203"/>
                    <a:pt x="9595" y="32215"/>
                  </a:cubicBezTo>
                  <a:cubicBezTo>
                    <a:pt x="9632" y="32225"/>
                    <a:pt x="9668" y="32237"/>
                    <a:pt x="9704" y="32247"/>
                  </a:cubicBezTo>
                  <a:cubicBezTo>
                    <a:pt x="9709" y="32248"/>
                    <a:pt x="9712" y="32248"/>
                    <a:pt x="9716" y="32251"/>
                  </a:cubicBezTo>
                  <a:cubicBezTo>
                    <a:pt x="9745" y="32260"/>
                    <a:pt x="9775" y="32267"/>
                    <a:pt x="9804" y="32276"/>
                  </a:cubicBezTo>
                  <a:cubicBezTo>
                    <a:pt x="8269" y="32708"/>
                    <a:pt x="6963" y="32923"/>
                    <a:pt x="5923" y="32923"/>
                  </a:cubicBezTo>
                  <a:cubicBezTo>
                    <a:pt x="5728" y="32923"/>
                    <a:pt x="5542" y="32915"/>
                    <a:pt x="5365" y="32900"/>
                  </a:cubicBezTo>
                  <a:cubicBezTo>
                    <a:pt x="4586" y="31989"/>
                    <a:pt x="3881" y="31045"/>
                    <a:pt x="3259" y="30074"/>
                  </a:cubicBezTo>
                  <a:cubicBezTo>
                    <a:pt x="3340" y="29796"/>
                    <a:pt x="3453" y="29498"/>
                    <a:pt x="3600" y="29185"/>
                  </a:cubicBezTo>
                  <a:cubicBezTo>
                    <a:pt x="3602" y="29183"/>
                    <a:pt x="3602" y="29183"/>
                    <a:pt x="3602" y="29180"/>
                  </a:cubicBezTo>
                  <a:close/>
                  <a:moveTo>
                    <a:pt x="12456" y="31497"/>
                  </a:moveTo>
                  <a:cubicBezTo>
                    <a:pt x="12883" y="31869"/>
                    <a:pt x="13321" y="32229"/>
                    <a:pt x="13764" y="32575"/>
                  </a:cubicBezTo>
                  <a:cubicBezTo>
                    <a:pt x="13646" y="32700"/>
                    <a:pt x="13529" y="32822"/>
                    <a:pt x="13412" y="32944"/>
                  </a:cubicBezTo>
                  <a:cubicBezTo>
                    <a:pt x="13409" y="32944"/>
                    <a:pt x="13408" y="32944"/>
                    <a:pt x="13404" y="32943"/>
                  </a:cubicBezTo>
                  <a:cubicBezTo>
                    <a:pt x="13395" y="32944"/>
                    <a:pt x="13387" y="32944"/>
                    <a:pt x="13380" y="32944"/>
                  </a:cubicBezTo>
                  <a:cubicBezTo>
                    <a:pt x="13366" y="32944"/>
                    <a:pt x="13353" y="32943"/>
                    <a:pt x="13342" y="32940"/>
                  </a:cubicBezTo>
                  <a:cubicBezTo>
                    <a:pt x="13280" y="32931"/>
                    <a:pt x="13218" y="32922"/>
                    <a:pt x="13158" y="32913"/>
                  </a:cubicBezTo>
                  <a:cubicBezTo>
                    <a:pt x="13137" y="32909"/>
                    <a:pt x="13117" y="32907"/>
                    <a:pt x="13099" y="32903"/>
                  </a:cubicBezTo>
                  <a:cubicBezTo>
                    <a:pt x="13037" y="32894"/>
                    <a:pt x="12977" y="32884"/>
                    <a:pt x="12917" y="32873"/>
                  </a:cubicBezTo>
                  <a:cubicBezTo>
                    <a:pt x="12896" y="32871"/>
                    <a:pt x="12875" y="32866"/>
                    <a:pt x="12858" y="32865"/>
                  </a:cubicBezTo>
                  <a:cubicBezTo>
                    <a:pt x="12798" y="32856"/>
                    <a:pt x="12736" y="32844"/>
                    <a:pt x="12677" y="32834"/>
                  </a:cubicBezTo>
                  <a:lnTo>
                    <a:pt x="12617" y="32822"/>
                  </a:lnTo>
                  <a:cubicBezTo>
                    <a:pt x="12558" y="32812"/>
                    <a:pt x="12497" y="32803"/>
                    <a:pt x="12439" y="32791"/>
                  </a:cubicBezTo>
                  <a:cubicBezTo>
                    <a:pt x="12418" y="32788"/>
                    <a:pt x="12396" y="32784"/>
                    <a:pt x="12375" y="32781"/>
                  </a:cubicBezTo>
                  <a:lnTo>
                    <a:pt x="12199" y="32747"/>
                  </a:lnTo>
                  <a:cubicBezTo>
                    <a:pt x="12177" y="32744"/>
                    <a:pt x="12158" y="32740"/>
                    <a:pt x="12136" y="32734"/>
                  </a:cubicBezTo>
                  <a:cubicBezTo>
                    <a:pt x="12077" y="32723"/>
                    <a:pt x="12019" y="32712"/>
                    <a:pt x="11962" y="32700"/>
                  </a:cubicBezTo>
                  <a:cubicBezTo>
                    <a:pt x="11940" y="32696"/>
                    <a:pt x="11918" y="32690"/>
                    <a:pt x="11896" y="32687"/>
                  </a:cubicBezTo>
                  <a:cubicBezTo>
                    <a:pt x="11839" y="32675"/>
                    <a:pt x="11784" y="32663"/>
                    <a:pt x="11727" y="32651"/>
                  </a:cubicBezTo>
                  <a:cubicBezTo>
                    <a:pt x="11703" y="32645"/>
                    <a:pt x="11681" y="32643"/>
                    <a:pt x="11658" y="32637"/>
                  </a:cubicBezTo>
                  <a:cubicBezTo>
                    <a:pt x="11602" y="32626"/>
                    <a:pt x="11547" y="32613"/>
                    <a:pt x="11493" y="32601"/>
                  </a:cubicBezTo>
                  <a:cubicBezTo>
                    <a:pt x="11469" y="32597"/>
                    <a:pt x="11444" y="32591"/>
                    <a:pt x="11419" y="32585"/>
                  </a:cubicBezTo>
                  <a:cubicBezTo>
                    <a:pt x="11366" y="32575"/>
                    <a:pt x="11313" y="32562"/>
                    <a:pt x="11260" y="32548"/>
                  </a:cubicBezTo>
                  <a:cubicBezTo>
                    <a:pt x="11234" y="32543"/>
                    <a:pt x="11209" y="32538"/>
                    <a:pt x="11183" y="32531"/>
                  </a:cubicBezTo>
                  <a:cubicBezTo>
                    <a:pt x="11131" y="32519"/>
                    <a:pt x="11080" y="32506"/>
                    <a:pt x="11030" y="32494"/>
                  </a:cubicBezTo>
                  <a:cubicBezTo>
                    <a:pt x="11003" y="32487"/>
                    <a:pt x="10975" y="32481"/>
                    <a:pt x="10947" y="32473"/>
                  </a:cubicBezTo>
                  <a:cubicBezTo>
                    <a:pt x="10897" y="32462"/>
                    <a:pt x="10850" y="32450"/>
                    <a:pt x="10800" y="32437"/>
                  </a:cubicBezTo>
                  <a:lnTo>
                    <a:pt x="10712" y="32415"/>
                  </a:lnTo>
                  <a:cubicBezTo>
                    <a:pt x="10666" y="32403"/>
                    <a:pt x="10618" y="32391"/>
                    <a:pt x="10572" y="32378"/>
                  </a:cubicBezTo>
                  <a:cubicBezTo>
                    <a:pt x="10541" y="32370"/>
                    <a:pt x="10510" y="32362"/>
                    <a:pt x="10478" y="32354"/>
                  </a:cubicBezTo>
                  <a:cubicBezTo>
                    <a:pt x="10434" y="32342"/>
                    <a:pt x="10390" y="32329"/>
                    <a:pt x="10346" y="32319"/>
                  </a:cubicBezTo>
                  <a:lnTo>
                    <a:pt x="10247" y="32291"/>
                  </a:lnTo>
                  <a:cubicBezTo>
                    <a:pt x="10219" y="32284"/>
                    <a:pt x="10191" y="32276"/>
                    <a:pt x="10166" y="32269"/>
                  </a:cubicBezTo>
                  <a:cubicBezTo>
                    <a:pt x="10903" y="32053"/>
                    <a:pt x="11668" y="31792"/>
                    <a:pt x="12456" y="31497"/>
                  </a:cubicBezTo>
                  <a:close/>
                  <a:moveTo>
                    <a:pt x="13854" y="32656"/>
                  </a:moveTo>
                  <a:cubicBezTo>
                    <a:pt x="14040" y="32798"/>
                    <a:pt x="14227" y="32941"/>
                    <a:pt x="14417" y="33081"/>
                  </a:cubicBezTo>
                  <a:cubicBezTo>
                    <a:pt x="14405" y="33078"/>
                    <a:pt x="14395" y="33078"/>
                    <a:pt x="14383" y="33076"/>
                  </a:cubicBezTo>
                  <a:cubicBezTo>
                    <a:pt x="14360" y="33074"/>
                    <a:pt x="14338" y="33071"/>
                    <a:pt x="14317" y="33068"/>
                  </a:cubicBezTo>
                  <a:cubicBezTo>
                    <a:pt x="14257" y="33060"/>
                    <a:pt x="14196" y="33053"/>
                    <a:pt x="14136" y="33047"/>
                  </a:cubicBezTo>
                  <a:cubicBezTo>
                    <a:pt x="14115" y="33046"/>
                    <a:pt x="14093" y="33041"/>
                    <a:pt x="14073" y="33040"/>
                  </a:cubicBezTo>
                  <a:lnTo>
                    <a:pt x="13890" y="33018"/>
                  </a:lnTo>
                  <a:cubicBezTo>
                    <a:pt x="13871" y="33016"/>
                    <a:pt x="13851" y="33012"/>
                    <a:pt x="13829" y="33010"/>
                  </a:cubicBezTo>
                  <a:cubicBezTo>
                    <a:pt x="13768" y="33003"/>
                    <a:pt x="13705" y="32994"/>
                    <a:pt x="13645" y="32987"/>
                  </a:cubicBezTo>
                  <a:cubicBezTo>
                    <a:pt x="13624" y="32982"/>
                    <a:pt x="13604" y="32981"/>
                    <a:pt x="13584" y="32978"/>
                  </a:cubicBezTo>
                  <a:cubicBezTo>
                    <a:pt x="13565" y="32975"/>
                    <a:pt x="13548" y="32972"/>
                    <a:pt x="13529" y="32971"/>
                  </a:cubicBezTo>
                  <a:cubicBezTo>
                    <a:pt x="13626" y="32869"/>
                    <a:pt x="13720" y="32769"/>
                    <a:pt x="13812" y="32672"/>
                  </a:cubicBezTo>
                  <a:lnTo>
                    <a:pt x="13827" y="32685"/>
                  </a:lnTo>
                  <a:cubicBezTo>
                    <a:pt x="13836" y="32676"/>
                    <a:pt x="13845" y="32665"/>
                    <a:pt x="13854" y="32656"/>
                  </a:cubicBezTo>
                  <a:close/>
                  <a:moveTo>
                    <a:pt x="40244" y="26140"/>
                  </a:moveTo>
                  <a:lnTo>
                    <a:pt x="40244" y="26140"/>
                  </a:lnTo>
                  <a:cubicBezTo>
                    <a:pt x="40163" y="27136"/>
                    <a:pt x="39969" y="28101"/>
                    <a:pt x="39667" y="29023"/>
                  </a:cubicBezTo>
                  <a:cubicBezTo>
                    <a:pt x="39520" y="29479"/>
                    <a:pt x="39347" y="29923"/>
                    <a:pt x="39144" y="30352"/>
                  </a:cubicBezTo>
                  <a:cubicBezTo>
                    <a:pt x="38826" y="30930"/>
                    <a:pt x="38469" y="31547"/>
                    <a:pt x="38148" y="32075"/>
                  </a:cubicBezTo>
                  <a:cubicBezTo>
                    <a:pt x="37898" y="32431"/>
                    <a:pt x="37627" y="32775"/>
                    <a:pt x="37336" y="33106"/>
                  </a:cubicBezTo>
                  <a:cubicBezTo>
                    <a:pt x="37586" y="32634"/>
                    <a:pt x="37799" y="32135"/>
                    <a:pt x="37975" y="31613"/>
                  </a:cubicBezTo>
                  <a:lnTo>
                    <a:pt x="37975" y="31611"/>
                  </a:lnTo>
                  <a:lnTo>
                    <a:pt x="38025" y="31457"/>
                  </a:lnTo>
                  <a:cubicBezTo>
                    <a:pt x="38025" y="31456"/>
                    <a:pt x="38025" y="31456"/>
                    <a:pt x="38026" y="31453"/>
                  </a:cubicBezTo>
                  <a:cubicBezTo>
                    <a:pt x="38042" y="31401"/>
                    <a:pt x="38057" y="31350"/>
                    <a:pt x="38075" y="31298"/>
                  </a:cubicBezTo>
                  <a:cubicBezTo>
                    <a:pt x="38075" y="31297"/>
                    <a:pt x="38076" y="31294"/>
                    <a:pt x="38076" y="31291"/>
                  </a:cubicBezTo>
                  <a:cubicBezTo>
                    <a:pt x="38091" y="31239"/>
                    <a:pt x="38105" y="31191"/>
                    <a:pt x="38120" y="31139"/>
                  </a:cubicBezTo>
                  <a:cubicBezTo>
                    <a:pt x="38120" y="31136"/>
                    <a:pt x="38122" y="31133"/>
                    <a:pt x="38122" y="31132"/>
                  </a:cubicBezTo>
                  <a:cubicBezTo>
                    <a:pt x="38136" y="31080"/>
                    <a:pt x="38150" y="31030"/>
                    <a:pt x="38164" y="30979"/>
                  </a:cubicBezTo>
                  <a:cubicBezTo>
                    <a:pt x="38166" y="30975"/>
                    <a:pt x="38166" y="30972"/>
                    <a:pt x="38167" y="30967"/>
                  </a:cubicBezTo>
                  <a:cubicBezTo>
                    <a:pt x="38180" y="30919"/>
                    <a:pt x="38194" y="30867"/>
                    <a:pt x="38207" y="30817"/>
                  </a:cubicBezTo>
                  <a:cubicBezTo>
                    <a:pt x="38208" y="30813"/>
                    <a:pt x="38208" y="30810"/>
                    <a:pt x="38208" y="30805"/>
                  </a:cubicBezTo>
                  <a:cubicBezTo>
                    <a:pt x="38222" y="30757"/>
                    <a:pt x="38232" y="30705"/>
                    <a:pt x="38245" y="30654"/>
                  </a:cubicBezTo>
                  <a:cubicBezTo>
                    <a:pt x="38247" y="30648"/>
                    <a:pt x="38247" y="30642"/>
                    <a:pt x="38248" y="30636"/>
                  </a:cubicBezTo>
                  <a:lnTo>
                    <a:pt x="38282" y="30488"/>
                  </a:lnTo>
                  <a:cubicBezTo>
                    <a:pt x="38283" y="30482"/>
                    <a:pt x="38283" y="30474"/>
                    <a:pt x="38285" y="30470"/>
                  </a:cubicBezTo>
                  <a:cubicBezTo>
                    <a:pt x="38297" y="30420"/>
                    <a:pt x="38305" y="30370"/>
                    <a:pt x="38317" y="30323"/>
                  </a:cubicBezTo>
                  <a:cubicBezTo>
                    <a:pt x="38319" y="30317"/>
                    <a:pt x="38319" y="30310"/>
                    <a:pt x="38320" y="30304"/>
                  </a:cubicBezTo>
                  <a:cubicBezTo>
                    <a:pt x="38329" y="30254"/>
                    <a:pt x="38341" y="30205"/>
                    <a:pt x="38350" y="30155"/>
                  </a:cubicBezTo>
                  <a:cubicBezTo>
                    <a:pt x="38351" y="30148"/>
                    <a:pt x="38351" y="30141"/>
                    <a:pt x="38354" y="30133"/>
                  </a:cubicBezTo>
                  <a:cubicBezTo>
                    <a:pt x="38363" y="30085"/>
                    <a:pt x="38372" y="30036"/>
                    <a:pt x="38379" y="29986"/>
                  </a:cubicBezTo>
                  <a:cubicBezTo>
                    <a:pt x="38380" y="29979"/>
                    <a:pt x="38380" y="29970"/>
                    <a:pt x="38383" y="29963"/>
                  </a:cubicBezTo>
                  <a:cubicBezTo>
                    <a:pt x="38391" y="29914"/>
                    <a:pt x="38400" y="29867"/>
                    <a:pt x="38407" y="29817"/>
                  </a:cubicBezTo>
                  <a:cubicBezTo>
                    <a:pt x="38408" y="29808"/>
                    <a:pt x="38410" y="29796"/>
                    <a:pt x="38410" y="29788"/>
                  </a:cubicBezTo>
                  <a:cubicBezTo>
                    <a:pt x="38417" y="29739"/>
                    <a:pt x="38425" y="29693"/>
                    <a:pt x="38430" y="29646"/>
                  </a:cubicBezTo>
                  <a:cubicBezTo>
                    <a:pt x="38432" y="29635"/>
                    <a:pt x="38435" y="29626"/>
                    <a:pt x="38435" y="29614"/>
                  </a:cubicBezTo>
                  <a:cubicBezTo>
                    <a:pt x="38442" y="29568"/>
                    <a:pt x="38447" y="29520"/>
                    <a:pt x="38453" y="29474"/>
                  </a:cubicBezTo>
                  <a:cubicBezTo>
                    <a:pt x="38454" y="29464"/>
                    <a:pt x="38457" y="29451"/>
                    <a:pt x="38457" y="29440"/>
                  </a:cubicBezTo>
                  <a:lnTo>
                    <a:pt x="38473" y="29302"/>
                  </a:lnTo>
                  <a:cubicBezTo>
                    <a:pt x="38475" y="29289"/>
                    <a:pt x="38475" y="29276"/>
                    <a:pt x="38476" y="29262"/>
                  </a:cubicBezTo>
                  <a:cubicBezTo>
                    <a:pt x="38482" y="29217"/>
                    <a:pt x="38486" y="29173"/>
                    <a:pt x="38491" y="29127"/>
                  </a:cubicBezTo>
                  <a:cubicBezTo>
                    <a:pt x="38494" y="29114"/>
                    <a:pt x="38494" y="29099"/>
                    <a:pt x="38495" y="29087"/>
                  </a:cubicBezTo>
                  <a:cubicBezTo>
                    <a:pt x="38498" y="29043"/>
                    <a:pt x="38504" y="28996"/>
                    <a:pt x="38508" y="28952"/>
                  </a:cubicBezTo>
                  <a:cubicBezTo>
                    <a:pt x="38510" y="28937"/>
                    <a:pt x="38510" y="28923"/>
                    <a:pt x="38511" y="28908"/>
                  </a:cubicBezTo>
                  <a:lnTo>
                    <a:pt x="38523" y="28776"/>
                  </a:lnTo>
                  <a:cubicBezTo>
                    <a:pt x="38525" y="28759"/>
                    <a:pt x="38525" y="28745"/>
                    <a:pt x="38526" y="28729"/>
                  </a:cubicBezTo>
                  <a:cubicBezTo>
                    <a:pt x="38531" y="28684"/>
                    <a:pt x="38532" y="28642"/>
                    <a:pt x="38533" y="28598"/>
                  </a:cubicBezTo>
                  <a:cubicBezTo>
                    <a:pt x="38535" y="28581"/>
                    <a:pt x="38535" y="28562"/>
                    <a:pt x="38535" y="28546"/>
                  </a:cubicBezTo>
                  <a:lnTo>
                    <a:pt x="38541" y="28420"/>
                  </a:lnTo>
                  <a:cubicBezTo>
                    <a:pt x="38541" y="28401"/>
                    <a:pt x="38542" y="28383"/>
                    <a:pt x="38542" y="28362"/>
                  </a:cubicBezTo>
                  <a:cubicBezTo>
                    <a:pt x="38545" y="28323"/>
                    <a:pt x="38547" y="28280"/>
                    <a:pt x="38547" y="28237"/>
                  </a:cubicBezTo>
                  <a:cubicBezTo>
                    <a:pt x="38547" y="28217"/>
                    <a:pt x="38548" y="28196"/>
                    <a:pt x="38548" y="28177"/>
                  </a:cubicBezTo>
                  <a:cubicBezTo>
                    <a:pt x="38550" y="28136"/>
                    <a:pt x="38550" y="28096"/>
                    <a:pt x="38553" y="28055"/>
                  </a:cubicBezTo>
                  <a:lnTo>
                    <a:pt x="38553" y="28042"/>
                  </a:lnTo>
                  <a:cubicBezTo>
                    <a:pt x="38623" y="27986"/>
                    <a:pt x="38694" y="27927"/>
                    <a:pt x="38763" y="27865"/>
                  </a:cubicBezTo>
                  <a:cubicBezTo>
                    <a:pt x="39344" y="27364"/>
                    <a:pt x="39840" y="26784"/>
                    <a:pt x="40244" y="26140"/>
                  </a:cubicBezTo>
                  <a:close/>
                  <a:moveTo>
                    <a:pt x="22193" y="26655"/>
                  </a:moveTo>
                  <a:cubicBezTo>
                    <a:pt x="24082" y="27862"/>
                    <a:pt x="26069" y="28786"/>
                    <a:pt x="28070" y="29367"/>
                  </a:cubicBezTo>
                  <a:cubicBezTo>
                    <a:pt x="27642" y="30316"/>
                    <a:pt x="27180" y="31231"/>
                    <a:pt x="26691" y="32107"/>
                  </a:cubicBezTo>
                  <a:cubicBezTo>
                    <a:pt x="26680" y="32110"/>
                    <a:pt x="26671" y="32113"/>
                    <a:pt x="26661" y="32117"/>
                  </a:cubicBezTo>
                  <a:cubicBezTo>
                    <a:pt x="26636" y="32125"/>
                    <a:pt x="26611" y="32131"/>
                    <a:pt x="26583" y="32140"/>
                  </a:cubicBezTo>
                  <a:cubicBezTo>
                    <a:pt x="26480" y="32166"/>
                    <a:pt x="26375" y="32192"/>
                    <a:pt x="26272" y="32217"/>
                  </a:cubicBezTo>
                  <a:cubicBezTo>
                    <a:pt x="26263" y="32220"/>
                    <a:pt x="26252" y="32223"/>
                    <a:pt x="26243" y="32225"/>
                  </a:cubicBezTo>
                  <a:cubicBezTo>
                    <a:pt x="26147" y="32248"/>
                    <a:pt x="26050" y="32273"/>
                    <a:pt x="25955" y="32295"/>
                  </a:cubicBezTo>
                  <a:cubicBezTo>
                    <a:pt x="25927" y="32303"/>
                    <a:pt x="25899" y="32309"/>
                    <a:pt x="25871" y="32315"/>
                  </a:cubicBezTo>
                  <a:cubicBezTo>
                    <a:pt x="25766" y="32341"/>
                    <a:pt x="25662" y="32365"/>
                    <a:pt x="25557" y="32388"/>
                  </a:cubicBezTo>
                  <a:cubicBezTo>
                    <a:pt x="25550" y="32391"/>
                    <a:pt x="25544" y="32393"/>
                    <a:pt x="25537" y="32393"/>
                  </a:cubicBezTo>
                  <a:cubicBezTo>
                    <a:pt x="25437" y="32415"/>
                    <a:pt x="25337" y="32437"/>
                    <a:pt x="25237" y="32459"/>
                  </a:cubicBezTo>
                  <a:cubicBezTo>
                    <a:pt x="25209" y="32465"/>
                    <a:pt x="25181" y="32472"/>
                    <a:pt x="25154" y="32478"/>
                  </a:cubicBezTo>
                  <a:cubicBezTo>
                    <a:pt x="25048" y="32500"/>
                    <a:pt x="24943" y="32523"/>
                    <a:pt x="24838" y="32544"/>
                  </a:cubicBezTo>
                  <a:cubicBezTo>
                    <a:pt x="24835" y="32544"/>
                    <a:pt x="24832" y="32545"/>
                    <a:pt x="24831" y="32545"/>
                  </a:cubicBezTo>
                  <a:cubicBezTo>
                    <a:pt x="24726" y="32568"/>
                    <a:pt x="24620" y="32588"/>
                    <a:pt x="24516" y="32607"/>
                  </a:cubicBezTo>
                  <a:cubicBezTo>
                    <a:pt x="24488" y="32613"/>
                    <a:pt x="24460" y="32619"/>
                    <a:pt x="24431" y="32625"/>
                  </a:cubicBezTo>
                  <a:cubicBezTo>
                    <a:pt x="24328" y="32644"/>
                    <a:pt x="24228" y="32663"/>
                    <a:pt x="24125" y="32684"/>
                  </a:cubicBezTo>
                  <a:cubicBezTo>
                    <a:pt x="24119" y="32685"/>
                    <a:pt x="24113" y="32685"/>
                    <a:pt x="24107" y="32687"/>
                  </a:cubicBezTo>
                  <a:cubicBezTo>
                    <a:pt x="24001" y="32707"/>
                    <a:pt x="23894" y="32725"/>
                    <a:pt x="23788" y="32744"/>
                  </a:cubicBezTo>
                  <a:cubicBezTo>
                    <a:pt x="23760" y="32750"/>
                    <a:pt x="23731" y="32753"/>
                    <a:pt x="23703" y="32759"/>
                  </a:cubicBezTo>
                  <a:lnTo>
                    <a:pt x="23405" y="32809"/>
                  </a:lnTo>
                  <a:cubicBezTo>
                    <a:pt x="23397" y="32810"/>
                    <a:pt x="23388" y="32812"/>
                    <a:pt x="23378" y="32812"/>
                  </a:cubicBezTo>
                  <a:cubicBezTo>
                    <a:pt x="23272" y="32828"/>
                    <a:pt x="23163" y="32847"/>
                    <a:pt x="23057" y="32862"/>
                  </a:cubicBezTo>
                  <a:cubicBezTo>
                    <a:pt x="23029" y="32865"/>
                    <a:pt x="23001" y="32871"/>
                    <a:pt x="22973" y="32875"/>
                  </a:cubicBezTo>
                  <a:cubicBezTo>
                    <a:pt x="22876" y="32890"/>
                    <a:pt x="22779" y="32904"/>
                    <a:pt x="22682" y="32916"/>
                  </a:cubicBezTo>
                  <a:cubicBezTo>
                    <a:pt x="22669" y="32919"/>
                    <a:pt x="22657" y="32921"/>
                    <a:pt x="22645" y="32922"/>
                  </a:cubicBezTo>
                  <a:cubicBezTo>
                    <a:pt x="22538" y="32937"/>
                    <a:pt x="22429" y="32951"/>
                    <a:pt x="22321" y="32966"/>
                  </a:cubicBezTo>
                  <a:lnTo>
                    <a:pt x="22238" y="32978"/>
                  </a:lnTo>
                  <a:cubicBezTo>
                    <a:pt x="22142" y="32990"/>
                    <a:pt x="22046" y="33001"/>
                    <a:pt x="21951" y="33015"/>
                  </a:cubicBezTo>
                  <a:lnTo>
                    <a:pt x="21907" y="33019"/>
                  </a:lnTo>
                  <a:cubicBezTo>
                    <a:pt x="21799" y="33032"/>
                    <a:pt x="21692" y="33046"/>
                    <a:pt x="21583" y="33056"/>
                  </a:cubicBezTo>
                  <a:cubicBezTo>
                    <a:pt x="21555" y="33060"/>
                    <a:pt x="21530" y="33062"/>
                    <a:pt x="21502" y="33066"/>
                  </a:cubicBezTo>
                  <a:cubicBezTo>
                    <a:pt x="21407" y="33076"/>
                    <a:pt x="21312" y="33085"/>
                    <a:pt x="21218" y="33096"/>
                  </a:cubicBezTo>
                  <a:lnTo>
                    <a:pt x="21168" y="33100"/>
                  </a:lnTo>
                  <a:cubicBezTo>
                    <a:pt x="21059" y="33112"/>
                    <a:pt x="20951" y="33121"/>
                    <a:pt x="20843" y="33129"/>
                  </a:cubicBezTo>
                  <a:cubicBezTo>
                    <a:pt x="20817" y="33132"/>
                    <a:pt x="20792" y="33134"/>
                    <a:pt x="20765" y="33137"/>
                  </a:cubicBezTo>
                  <a:cubicBezTo>
                    <a:pt x="20671" y="33144"/>
                    <a:pt x="20576" y="33154"/>
                    <a:pt x="20483" y="33162"/>
                  </a:cubicBezTo>
                  <a:cubicBezTo>
                    <a:pt x="20464" y="33163"/>
                    <a:pt x="20446" y="33165"/>
                    <a:pt x="20427" y="33165"/>
                  </a:cubicBezTo>
                  <a:cubicBezTo>
                    <a:pt x="20406" y="33166"/>
                    <a:pt x="20387" y="33169"/>
                    <a:pt x="20365" y="33169"/>
                  </a:cubicBezTo>
                  <a:cubicBezTo>
                    <a:pt x="20159" y="31685"/>
                    <a:pt x="19558" y="30148"/>
                    <a:pt x="18622" y="28680"/>
                  </a:cubicBezTo>
                  <a:cubicBezTo>
                    <a:pt x="19809" y="28052"/>
                    <a:pt x="21008" y="27371"/>
                    <a:pt x="22193" y="26655"/>
                  </a:cubicBezTo>
                  <a:close/>
                  <a:moveTo>
                    <a:pt x="18528" y="28730"/>
                  </a:moveTo>
                  <a:cubicBezTo>
                    <a:pt x="19436" y="30154"/>
                    <a:pt x="20053" y="31679"/>
                    <a:pt x="20262" y="33178"/>
                  </a:cubicBezTo>
                  <a:cubicBezTo>
                    <a:pt x="20212" y="33181"/>
                    <a:pt x="20156" y="33185"/>
                    <a:pt x="20102" y="33188"/>
                  </a:cubicBezTo>
                  <a:cubicBezTo>
                    <a:pt x="20075" y="33191"/>
                    <a:pt x="20050" y="33193"/>
                    <a:pt x="20025" y="33194"/>
                  </a:cubicBezTo>
                  <a:lnTo>
                    <a:pt x="19744" y="33210"/>
                  </a:lnTo>
                  <a:cubicBezTo>
                    <a:pt x="19724" y="33212"/>
                    <a:pt x="19705" y="33212"/>
                    <a:pt x="19686" y="33215"/>
                  </a:cubicBezTo>
                  <a:lnTo>
                    <a:pt x="19361" y="33231"/>
                  </a:lnTo>
                  <a:cubicBezTo>
                    <a:pt x="19337" y="33232"/>
                    <a:pt x="19311" y="33232"/>
                    <a:pt x="19287" y="33234"/>
                  </a:cubicBezTo>
                  <a:cubicBezTo>
                    <a:pt x="19193" y="33238"/>
                    <a:pt x="19102" y="33241"/>
                    <a:pt x="19008" y="33246"/>
                  </a:cubicBezTo>
                  <a:cubicBezTo>
                    <a:pt x="18987" y="33246"/>
                    <a:pt x="18965" y="33247"/>
                    <a:pt x="18946" y="33247"/>
                  </a:cubicBezTo>
                  <a:cubicBezTo>
                    <a:pt x="18837" y="33251"/>
                    <a:pt x="18728" y="33254"/>
                    <a:pt x="18619" y="33257"/>
                  </a:cubicBezTo>
                  <a:cubicBezTo>
                    <a:pt x="18596" y="33257"/>
                    <a:pt x="18574" y="33259"/>
                    <a:pt x="18550" y="33259"/>
                  </a:cubicBezTo>
                  <a:cubicBezTo>
                    <a:pt x="18456" y="33260"/>
                    <a:pt x="18363" y="33262"/>
                    <a:pt x="18271" y="33265"/>
                  </a:cubicBezTo>
                  <a:lnTo>
                    <a:pt x="18204" y="33265"/>
                  </a:lnTo>
                  <a:cubicBezTo>
                    <a:pt x="18096" y="33266"/>
                    <a:pt x="17987" y="33266"/>
                    <a:pt x="17879" y="33266"/>
                  </a:cubicBezTo>
                  <a:lnTo>
                    <a:pt x="17634" y="33266"/>
                  </a:lnTo>
                  <a:cubicBezTo>
                    <a:pt x="17596" y="33266"/>
                    <a:pt x="17559" y="33266"/>
                    <a:pt x="17521" y="33265"/>
                  </a:cubicBezTo>
                  <a:cubicBezTo>
                    <a:pt x="17475" y="33265"/>
                    <a:pt x="17428" y="33265"/>
                    <a:pt x="17382" y="33262"/>
                  </a:cubicBezTo>
                  <a:cubicBezTo>
                    <a:pt x="17345" y="33262"/>
                    <a:pt x="17307" y="33260"/>
                    <a:pt x="17270" y="33260"/>
                  </a:cubicBezTo>
                  <a:cubicBezTo>
                    <a:pt x="17225" y="33260"/>
                    <a:pt x="17178" y="33259"/>
                    <a:pt x="17132" y="33259"/>
                  </a:cubicBezTo>
                  <a:cubicBezTo>
                    <a:pt x="17095" y="33259"/>
                    <a:pt x="17059" y="33256"/>
                    <a:pt x="17022" y="33256"/>
                  </a:cubicBezTo>
                  <a:cubicBezTo>
                    <a:pt x="16975" y="33254"/>
                    <a:pt x="16928" y="33254"/>
                    <a:pt x="16881" y="33253"/>
                  </a:cubicBezTo>
                  <a:cubicBezTo>
                    <a:pt x="16845" y="33251"/>
                    <a:pt x="16810" y="33251"/>
                    <a:pt x="16773" y="33249"/>
                  </a:cubicBezTo>
                  <a:cubicBezTo>
                    <a:pt x="16726" y="33247"/>
                    <a:pt x="16676" y="33246"/>
                    <a:pt x="16629" y="33244"/>
                  </a:cubicBezTo>
                  <a:cubicBezTo>
                    <a:pt x="16595" y="33241"/>
                    <a:pt x="16560" y="33241"/>
                    <a:pt x="16528" y="33240"/>
                  </a:cubicBezTo>
                  <a:cubicBezTo>
                    <a:pt x="16478" y="33238"/>
                    <a:pt x="16428" y="33237"/>
                    <a:pt x="16376" y="33234"/>
                  </a:cubicBezTo>
                  <a:cubicBezTo>
                    <a:pt x="16344" y="33232"/>
                    <a:pt x="16313" y="33231"/>
                    <a:pt x="16279" y="33229"/>
                  </a:cubicBezTo>
                  <a:cubicBezTo>
                    <a:pt x="16228" y="33226"/>
                    <a:pt x="16176" y="33224"/>
                    <a:pt x="16125" y="33222"/>
                  </a:cubicBezTo>
                  <a:cubicBezTo>
                    <a:pt x="16094" y="33219"/>
                    <a:pt x="16064" y="33218"/>
                    <a:pt x="16033" y="33216"/>
                  </a:cubicBezTo>
                  <a:cubicBezTo>
                    <a:pt x="15979" y="33212"/>
                    <a:pt x="15926" y="33210"/>
                    <a:pt x="15873" y="33207"/>
                  </a:cubicBezTo>
                  <a:cubicBezTo>
                    <a:pt x="15844" y="33204"/>
                    <a:pt x="15814" y="33203"/>
                    <a:pt x="15786" y="33201"/>
                  </a:cubicBezTo>
                  <a:cubicBezTo>
                    <a:pt x="15732" y="33197"/>
                    <a:pt x="15678" y="33194"/>
                    <a:pt x="15623" y="33191"/>
                  </a:cubicBezTo>
                  <a:lnTo>
                    <a:pt x="15541" y="33185"/>
                  </a:lnTo>
                  <a:cubicBezTo>
                    <a:pt x="15485" y="33181"/>
                    <a:pt x="15430" y="33178"/>
                    <a:pt x="15373" y="33172"/>
                  </a:cubicBezTo>
                  <a:cubicBezTo>
                    <a:pt x="15347" y="33171"/>
                    <a:pt x="15322" y="33168"/>
                    <a:pt x="15294" y="33166"/>
                  </a:cubicBezTo>
                  <a:cubicBezTo>
                    <a:pt x="15236" y="33163"/>
                    <a:pt x="15180" y="33157"/>
                    <a:pt x="15123" y="33151"/>
                  </a:cubicBezTo>
                  <a:cubicBezTo>
                    <a:pt x="15097" y="33150"/>
                    <a:pt x="15073" y="33149"/>
                    <a:pt x="15048" y="33144"/>
                  </a:cubicBezTo>
                  <a:cubicBezTo>
                    <a:pt x="14989" y="33140"/>
                    <a:pt x="14932" y="33134"/>
                    <a:pt x="14873" y="33128"/>
                  </a:cubicBezTo>
                  <a:cubicBezTo>
                    <a:pt x="14849" y="33126"/>
                    <a:pt x="14824" y="33125"/>
                    <a:pt x="14801" y="33121"/>
                  </a:cubicBezTo>
                  <a:cubicBezTo>
                    <a:pt x="14742" y="33115"/>
                    <a:pt x="14683" y="33110"/>
                    <a:pt x="14624" y="33103"/>
                  </a:cubicBezTo>
                  <a:cubicBezTo>
                    <a:pt x="14617" y="33103"/>
                    <a:pt x="14611" y="33100"/>
                    <a:pt x="14604" y="33100"/>
                  </a:cubicBezTo>
                  <a:cubicBezTo>
                    <a:pt x="14373" y="32931"/>
                    <a:pt x="14143" y="32759"/>
                    <a:pt x="13915" y="32582"/>
                  </a:cubicBezTo>
                  <a:cubicBezTo>
                    <a:pt x="14729" y="31716"/>
                    <a:pt x="15579" y="30775"/>
                    <a:pt x="16450" y="29779"/>
                  </a:cubicBezTo>
                  <a:cubicBezTo>
                    <a:pt x="17137" y="29448"/>
                    <a:pt x="17831" y="29098"/>
                    <a:pt x="18528" y="28730"/>
                  </a:cubicBezTo>
                  <a:close/>
                  <a:moveTo>
                    <a:pt x="37298" y="33299"/>
                  </a:moveTo>
                  <a:lnTo>
                    <a:pt x="37298" y="33299"/>
                  </a:lnTo>
                  <a:cubicBezTo>
                    <a:pt x="37208" y="33419"/>
                    <a:pt x="37116" y="33537"/>
                    <a:pt x="37024" y="33652"/>
                  </a:cubicBezTo>
                  <a:cubicBezTo>
                    <a:pt x="37057" y="33600"/>
                    <a:pt x="37091" y="33546"/>
                    <a:pt x="37121" y="33490"/>
                  </a:cubicBezTo>
                  <a:cubicBezTo>
                    <a:pt x="37180" y="33428"/>
                    <a:pt x="37239" y="33363"/>
                    <a:pt x="37298" y="33299"/>
                  </a:cubicBezTo>
                  <a:close/>
                  <a:moveTo>
                    <a:pt x="10213" y="32391"/>
                  </a:moveTo>
                  <a:lnTo>
                    <a:pt x="10213" y="32391"/>
                  </a:lnTo>
                  <a:cubicBezTo>
                    <a:pt x="10224" y="32393"/>
                    <a:pt x="10232" y="32395"/>
                    <a:pt x="10241" y="32398"/>
                  </a:cubicBezTo>
                  <a:cubicBezTo>
                    <a:pt x="10278" y="32409"/>
                    <a:pt x="10316" y="32419"/>
                    <a:pt x="10353" y="32428"/>
                  </a:cubicBezTo>
                  <a:cubicBezTo>
                    <a:pt x="10394" y="32438"/>
                    <a:pt x="10434" y="32450"/>
                    <a:pt x="10476" y="32460"/>
                  </a:cubicBezTo>
                  <a:cubicBezTo>
                    <a:pt x="10513" y="32469"/>
                    <a:pt x="10549" y="32479"/>
                    <a:pt x="10585" y="32488"/>
                  </a:cubicBezTo>
                  <a:cubicBezTo>
                    <a:pt x="10628" y="32498"/>
                    <a:pt x="10669" y="32510"/>
                    <a:pt x="10713" y="32520"/>
                  </a:cubicBezTo>
                  <a:cubicBezTo>
                    <a:pt x="10749" y="32531"/>
                    <a:pt x="10784" y="32538"/>
                    <a:pt x="10819" y="32547"/>
                  </a:cubicBezTo>
                  <a:lnTo>
                    <a:pt x="10952" y="32579"/>
                  </a:lnTo>
                  <a:cubicBezTo>
                    <a:pt x="10984" y="32587"/>
                    <a:pt x="11018" y="32597"/>
                    <a:pt x="11050" y="32604"/>
                  </a:cubicBezTo>
                  <a:lnTo>
                    <a:pt x="11188" y="32637"/>
                  </a:lnTo>
                  <a:cubicBezTo>
                    <a:pt x="11219" y="32644"/>
                    <a:pt x="11252" y="32651"/>
                    <a:pt x="11284" y="32659"/>
                  </a:cubicBezTo>
                  <a:cubicBezTo>
                    <a:pt x="11331" y="32671"/>
                    <a:pt x="11380" y="32681"/>
                    <a:pt x="11425" y="32690"/>
                  </a:cubicBezTo>
                  <a:cubicBezTo>
                    <a:pt x="11456" y="32697"/>
                    <a:pt x="11487" y="32703"/>
                    <a:pt x="11519" y="32710"/>
                  </a:cubicBezTo>
                  <a:cubicBezTo>
                    <a:pt x="11568" y="32722"/>
                    <a:pt x="11616" y="32731"/>
                    <a:pt x="11666" y="32741"/>
                  </a:cubicBezTo>
                  <a:cubicBezTo>
                    <a:pt x="11696" y="32747"/>
                    <a:pt x="11727" y="32754"/>
                    <a:pt x="11756" y="32760"/>
                  </a:cubicBezTo>
                  <a:cubicBezTo>
                    <a:pt x="11806" y="32771"/>
                    <a:pt x="11855" y="32781"/>
                    <a:pt x="11905" y="32791"/>
                  </a:cubicBezTo>
                  <a:cubicBezTo>
                    <a:pt x="11934" y="32797"/>
                    <a:pt x="11964" y="32803"/>
                    <a:pt x="11991" y="32807"/>
                  </a:cubicBezTo>
                  <a:cubicBezTo>
                    <a:pt x="12043" y="32819"/>
                    <a:pt x="12094" y="32828"/>
                    <a:pt x="12146" y="32837"/>
                  </a:cubicBezTo>
                  <a:cubicBezTo>
                    <a:pt x="12174" y="32843"/>
                    <a:pt x="12200" y="32848"/>
                    <a:pt x="12230" y="32854"/>
                  </a:cubicBezTo>
                  <a:cubicBezTo>
                    <a:pt x="12284" y="32863"/>
                    <a:pt x="12336" y="32873"/>
                    <a:pt x="12389" y="32884"/>
                  </a:cubicBezTo>
                  <a:cubicBezTo>
                    <a:pt x="12417" y="32888"/>
                    <a:pt x="12442" y="32893"/>
                    <a:pt x="12470" y="32898"/>
                  </a:cubicBezTo>
                  <a:cubicBezTo>
                    <a:pt x="12522" y="32907"/>
                    <a:pt x="12575" y="32916"/>
                    <a:pt x="12631" y="32928"/>
                  </a:cubicBezTo>
                  <a:cubicBezTo>
                    <a:pt x="12656" y="32931"/>
                    <a:pt x="12684" y="32937"/>
                    <a:pt x="12711" y="32940"/>
                  </a:cubicBezTo>
                  <a:cubicBezTo>
                    <a:pt x="12765" y="32950"/>
                    <a:pt x="12818" y="32959"/>
                    <a:pt x="12874" y="32968"/>
                  </a:cubicBezTo>
                  <a:cubicBezTo>
                    <a:pt x="12899" y="32972"/>
                    <a:pt x="12927" y="32976"/>
                    <a:pt x="12953" y="32981"/>
                  </a:cubicBezTo>
                  <a:cubicBezTo>
                    <a:pt x="13008" y="32990"/>
                    <a:pt x="13064" y="33000"/>
                    <a:pt x="13118" y="33007"/>
                  </a:cubicBezTo>
                  <a:lnTo>
                    <a:pt x="13196" y="33018"/>
                  </a:lnTo>
                  <a:cubicBezTo>
                    <a:pt x="13240" y="33025"/>
                    <a:pt x="13286" y="33032"/>
                    <a:pt x="13330" y="33038"/>
                  </a:cubicBezTo>
                  <a:cubicBezTo>
                    <a:pt x="13028" y="33353"/>
                    <a:pt x="12737" y="33650"/>
                    <a:pt x="12459" y="33931"/>
                  </a:cubicBezTo>
                  <a:cubicBezTo>
                    <a:pt x="11690" y="33460"/>
                    <a:pt x="10941" y="32946"/>
                    <a:pt x="10213" y="32391"/>
                  </a:cubicBezTo>
                  <a:close/>
                  <a:moveTo>
                    <a:pt x="10181" y="32490"/>
                  </a:moveTo>
                  <a:cubicBezTo>
                    <a:pt x="10897" y="33034"/>
                    <a:pt x="11633" y="33540"/>
                    <a:pt x="12383" y="34003"/>
                  </a:cubicBezTo>
                  <a:cubicBezTo>
                    <a:pt x="12165" y="34222"/>
                    <a:pt x="11953" y="34430"/>
                    <a:pt x="11749" y="34628"/>
                  </a:cubicBezTo>
                  <a:cubicBezTo>
                    <a:pt x="11199" y="33959"/>
                    <a:pt x="10677" y="33246"/>
                    <a:pt x="10181" y="32490"/>
                  </a:cubicBezTo>
                  <a:close/>
                  <a:moveTo>
                    <a:pt x="10059" y="32488"/>
                  </a:moveTo>
                  <a:lnTo>
                    <a:pt x="10059" y="32488"/>
                  </a:lnTo>
                  <a:cubicBezTo>
                    <a:pt x="10571" y="33272"/>
                    <a:pt x="11109" y="34008"/>
                    <a:pt x="11674" y="34694"/>
                  </a:cubicBezTo>
                  <a:cubicBezTo>
                    <a:pt x="11349" y="35008"/>
                    <a:pt x="11040" y="35292"/>
                    <a:pt x="10750" y="35549"/>
                  </a:cubicBezTo>
                  <a:cubicBezTo>
                    <a:pt x="10750" y="35542"/>
                    <a:pt x="10749" y="35533"/>
                    <a:pt x="10746" y="35524"/>
                  </a:cubicBezTo>
                  <a:lnTo>
                    <a:pt x="10718" y="35440"/>
                  </a:lnTo>
                  <a:cubicBezTo>
                    <a:pt x="10709" y="35409"/>
                    <a:pt x="10697" y="35378"/>
                    <a:pt x="10688" y="35347"/>
                  </a:cubicBezTo>
                  <a:cubicBezTo>
                    <a:pt x="10678" y="35320"/>
                    <a:pt x="10672" y="35292"/>
                    <a:pt x="10662" y="35262"/>
                  </a:cubicBezTo>
                  <a:cubicBezTo>
                    <a:pt x="10653" y="35231"/>
                    <a:pt x="10644" y="35197"/>
                    <a:pt x="10635" y="35167"/>
                  </a:cubicBezTo>
                  <a:cubicBezTo>
                    <a:pt x="10625" y="35139"/>
                    <a:pt x="10618" y="35109"/>
                    <a:pt x="10609" y="35083"/>
                  </a:cubicBezTo>
                  <a:cubicBezTo>
                    <a:pt x="10600" y="35049"/>
                    <a:pt x="10591" y="35018"/>
                    <a:pt x="10581" y="34984"/>
                  </a:cubicBezTo>
                  <a:cubicBezTo>
                    <a:pt x="10574" y="34958"/>
                    <a:pt x="10565" y="34928"/>
                    <a:pt x="10557" y="34900"/>
                  </a:cubicBezTo>
                  <a:lnTo>
                    <a:pt x="10529" y="34800"/>
                  </a:lnTo>
                  <a:cubicBezTo>
                    <a:pt x="10522" y="34771"/>
                    <a:pt x="10513" y="34744"/>
                    <a:pt x="10506" y="34715"/>
                  </a:cubicBezTo>
                  <a:cubicBezTo>
                    <a:pt x="10497" y="34681"/>
                    <a:pt x="10490" y="34649"/>
                    <a:pt x="10481" y="34615"/>
                  </a:cubicBezTo>
                  <a:lnTo>
                    <a:pt x="10459" y="34527"/>
                  </a:lnTo>
                  <a:cubicBezTo>
                    <a:pt x="10449" y="34494"/>
                    <a:pt x="10441" y="34459"/>
                    <a:pt x="10432" y="34425"/>
                  </a:cubicBezTo>
                  <a:lnTo>
                    <a:pt x="10410" y="34337"/>
                  </a:lnTo>
                  <a:cubicBezTo>
                    <a:pt x="10403" y="34305"/>
                    <a:pt x="10394" y="34269"/>
                    <a:pt x="10387" y="34234"/>
                  </a:cubicBezTo>
                  <a:cubicBezTo>
                    <a:pt x="10379" y="34205"/>
                    <a:pt x="10372" y="34174"/>
                    <a:pt x="10366" y="34144"/>
                  </a:cubicBezTo>
                  <a:cubicBezTo>
                    <a:pt x="10359" y="34110"/>
                    <a:pt x="10351" y="34077"/>
                    <a:pt x="10343" y="34041"/>
                  </a:cubicBezTo>
                  <a:cubicBezTo>
                    <a:pt x="10335" y="34010"/>
                    <a:pt x="10329" y="33981"/>
                    <a:pt x="10322" y="33950"/>
                  </a:cubicBezTo>
                  <a:lnTo>
                    <a:pt x="10300" y="33844"/>
                  </a:lnTo>
                  <a:cubicBezTo>
                    <a:pt x="10293" y="33813"/>
                    <a:pt x="10287" y="33782"/>
                    <a:pt x="10279" y="33753"/>
                  </a:cubicBezTo>
                  <a:lnTo>
                    <a:pt x="10257" y="33649"/>
                  </a:lnTo>
                  <a:cubicBezTo>
                    <a:pt x="10253" y="33616"/>
                    <a:pt x="10246" y="33585"/>
                    <a:pt x="10240" y="33554"/>
                  </a:cubicBezTo>
                  <a:cubicBezTo>
                    <a:pt x="10232" y="33519"/>
                    <a:pt x="10226" y="33484"/>
                    <a:pt x="10219" y="33447"/>
                  </a:cubicBezTo>
                  <a:cubicBezTo>
                    <a:pt x="10213" y="33416"/>
                    <a:pt x="10206" y="33384"/>
                    <a:pt x="10200" y="33352"/>
                  </a:cubicBezTo>
                  <a:cubicBezTo>
                    <a:pt x="10194" y="33318"/>
                    <a:pt x="10188" y="33281"/>
                    <a:pt x="10181" y="33246"/>
                  </a:cubicBezTo>
                  <a:cubicBezTo>
                    <a:pt x="10175" y="33212"/>
                    <a:pt x="10169" y="33181"/>
                    <a:pt x="10163" y="33149"/>
                  </a:cubicBezTo>
                  <a:cubicBezTo>
                    <a:pt x="10159" y="33113"/>
                    <a:pt x="10151" y="33076"/>
                    <a:pt x="10146" y="33041"/>
                  </a:cubicBezTo>
                  <a:lnTo>
                    <a:pt x="10129" y="32943"/>
                  </a:lnTo>
                  <a:cubicBezTo>
                    <a:pt x="10123" y="32907"/>
                    <a:pt x="10118" y="32871"/>
                    <a:pt x="10113" y="32834"/>
                  </a:cubicBezTo>
                  <a:cubicBezTo>
                    <a:pt x="10107" y="32801"/>
                    <a:pt x="10101" y="32766"/>
                    <a:pt x="10096" y="32732"/>
                  </a:cubicBezTo>
                  <a:cubicBezTo>
                    <a:pt x="10091" y="32696"/>
                    <a:pt x="10085" y="32662"/>
                    <a:pt x="10079" y="32625"/>
                  </a:cubicBezTo>
                  <a:cubicBezTo>
                    <a:pt x="10073" y="32590"/>
                    <a:pt x="10069" y="32556"/>
                    <a:pt x="10065" y="32522"/>
                  </a:cubicBezTo>
                  <a:lnTo>
                    <a:pt x="10059" y="32488"/>
                  </a:lnTo>
                  <a:close/>
                  <a:moveTo>
                    <a:pt x="9879" y="32357"/>
                  </a:moveTo>
                  <a:cubicBezTo>
                    <a:pt x="9213" y="33490"/>
                    <a:pt x="8525" y="34759"/>
                    <a:pt x="8158" y="35724"/>
                  </a:cubicBezTo>
                  <a:cubicBezTo>
                    <a:pt x="7408" y="35068"/>
                    <a:pt x="6685" y="34362"/>
                    <a:pt x="5999" y="33615"/>
                  </a:cubicBezTo>
                  <a:cubicBezTo>
                    <a:pt x="5814" y="33413"/>
                    <a:pt x="5631" y="33209"/>
                    <a:pt x="5453" y="33003"/>
                  </a:cubicBezTo>
                  <a:lnTo>
                    <a:pt x="5453" y="33003"/>
                  </a:lnTo>
                  <a:cubicBezTo>
                    <a:pt x="5606" y="33012"/>
                    <a:pt x="5767" y="33018"/>
                    <a:pt x="5931" y="33018"/>
                  </a:cubicBezTo>
                  <a:cubicBezTo>
                    <a:pt x="6992" y="33018"/>
                    <a:pt x="8322" y="32797"/>
                    <a:pt x="9879" y="32357"/>
                  </a:cubicBezTo>
                  <a:close/>
                  <a:moveTo>
                    <a:pt x="14766" y="33212"/>
                  </a:moveTo>
                  <a:lnTo>
                    <a:pt x="14766" y="33212"/>
                  </a:lnTo>
                  <a:cubicBezTo>
                    <a:pt x="14791" y="33215"/>
                    <a:pt x="14814" y="33218"/>
                    <a:pt x="14838" y="33219"/>
                  </a:cubicBezTo>
                  <a:cubicBezTo>
                    <a:pt x="14866" y="33222"/>
                    <a:pt x="14895" y="33225"/>
                    <a:pt x="14923" y="33226"/>
                  </a:cubicBezTo>
                  <a:cubicBezTo>
                    <a:pt x="14977" y="33232"/>
                    <a:pt x="15033" y="33238"/>
                    <a:pt x="15086" y="33241"/>
                  </a:cubicBezTo>
                  <a:cubicBezTo>
                    <a:pt x="15116" y="33244"/>
                    <a:pt x="15145" y="33247"/>
                    <a:pt x="15176" y="33249"/>
                  </a:cubicBezTo>
                  <a:cubicBezTo>
                    <a:pt x="15229" y="33253"/>
                    <a:pt x="15283" y="33259"/>
                    <a:pt x="15336" y="33262"/>
                  </a:cubicBezTo>
                  <a:cubicBezTo>
                    <a:pt x="15367" y="33263"/>
                    <a:pt x="15401" y="33268"/>
                    <a:pt x="15432" y="33269"/>
                  </a:cubicBezTo>
                  <a:lnTo>
                    <a:pt x="15586" y="33281"/>
                  </a:lnTo>
                  <a:cubicBezTo>
                    <a:pt x="15619" y="33282"/>
                    <a:pt x="15653" y="33284"/>
                    <a:pt x="15685" y="33288"/>
                  </a:cubicBezTo>
                  <a:cubicBezTo>
                    <a:pt x="15735" y="33291"/>
                    <a:pt x="15786" y="33296"/>
                    <a:pt x="15836" y="33297"/>
                  </a:cubicBezTo>
                  <a:cubicBezTo>
                    <a:pt x="15870" y="33299"/>
                    <a:pt x="15907" y="33300"/>
                    <a:pt x="15942" y="33303"/>
                  </a:cubicBezTo>
                  <a:cubicBezTo>
                    <a:pt x="15991" y="33306"/>
                    <a:pt x="16038" y="33307"/>
                    <a:pt x="16086" y="33312"/>
                  </a:cubicBezTo>
                  <a:lnTo>
                    <a:pt x="16203" y="33318"/>
                  </a:lnTo>
                  <a:cubicBezTo>
                    <a:pt x="16248" y="33319"/>
                    <a:pt x="16292" y="33322"/>
                    <a:pt x="16338" y="33325"/>
                  </a:cubicBezTo>
                  <a:cubicBezTo>
                    <a:pt x="16381" y="33327"/>
                    <a:pt x="16420" y="33328"/>
                    <a:pt x="16463" y="33329"/>
                  </a:cubicBezTo>
                  <a:lnTo>
                    <a:pt x="16589" y="33335"/>
                  </a:lnTo>
                  <a:cubicBezTo>
                    <a:pt x="16635" y="33337"/>
                    <a:pt x="16682" y="33340"/>
                    <a:pt x="16726" y="33341"/>
                  </a:cubicBezTo>
                  <a:cubicBezTo>
                    <a:pt x="16764" y="33343"/>
                    <a:pt x="16803" y="33344"/>
                    <a:pt x="16841" y="33344"/>
                  </a:cubicBezTo>
                  <a:cubicBezTo>
                    <a:pt x="16891" y="33347"/>
                    <a:pt x="16941" y="33347"/>
                    <a:pt x="16991" y="33349"/>
                  </a:cubicBezTo>
                  <a:cubicBezTo>
                    <a:pt x="17025" y="33349"/>
                    <a:pt x="17059" y="33350"/>
                    <a:pt x="17094" y="33352"/>
                  </a:cubicBezTo>
                  <a:cubicBezTo>
                    <a:pt x="17148" y="33354"/>
                    <a:pt x="17204" y="33354"/>
                    <a:pt x="17257" y="33356"/>
                  </a:cubicBezTo>
                  <a:cubicBezTo>
                    <a:pt x="17287" y="33356"/>
                    <a:pt x="17316" y="33357"/>
                    <a:pt x="17345" y="33357"/>
                  </a:cubicBezTo>
                  <a:cubicBezTo>
                    <a:pt x="17407" y="33359"/>
                    <a:pt x="17471" y="33359"/>
                    <a:pt x="17534" y="33359"/>
                  </a:cubicBezTo>
                  <a:lnTo>
                    <a:pt x="17597" y="33359"/>
                  </a:lnTo>
                  <a:cubicBezTo>
                    <a:pt x="17682" y="33359"/>
                    <a:pt x="17766" y="33362"/>
                    <a:pt x="17851" y="33362"/>
                  </a:cubicBezTo>
                  <a:cubicBezTo>
                    <a:pt x="17975" y="33362"/>
                    <a:pt x="18097" y="33362"/>
                    <a:pt x="18221" y="33359"/>
                  </a:cubicBezTo>
                  <a:cubicBezTo>
                    <a:pt x="18306" y="33357"/>
                    <a:pt x="18388" y="33357"/>
                    <a:pt x="18472" y="33356"/>
                  </a:cubicBezTo>
                  <a:cubicBezTo>
                    <a:pt x="18512" y="33356"/>
                    <a:pt x="18552" y="33354"/>
                    <a:pt x="18590" y="33354"/>
                  </a:cubicBezTo>
                  <a:cubicBezTo>
                    <a:pt x="18678" y="33352"/>
                    <a:pt x="18766" y="33349"/>
                    <a:pt x="18855" y="33347"/>
                  </a:cubicBezTo>
                  <a:cubicBezTo>
                    <a:pt x="18890" y="33344"/>
                    <a:pt x="18925" y="33344"/>
                    <a:pt x="18959" y="33343"/>
                  </a:cubicBezTo>
                  <a:cubicBezTo>
                    <a:pt x="19052" y="33340"/>
                    <a:pt x="19146" y="33335"/>
                    <a:pt x="19237" y="33332"/>
                  </a:cubicBezTo>
                  <a:cubicBezTo>
                    <a:pt x="19268" y="33329"/>
                    <a:pt x="19299" y="33329"/>
                    <a:pt x="19330" y="33328"/>
                  </a:cubicBezTo>
                  <a:cubicBezTo>
                    <a:pt x="19425" y="33325"/>
                    <a:pt x="19522" y="33319"/>
                    <a:pt x="19618" y="33313"/>
                  </a:cubicBezTo>
                  <a:cubicBezTo>
                    <a:pt x="19646" y="33312"/>
                    <a:pt x="19671" y="33312"/>
                    <a:pt x="19699" y="33310"/>
                  </a:cubicBezTo>
                  <a:cubicBezTo>
                    <a:pt x="19797" y="33304"/>
                    <a:pt x="19896" y="33299"/>
                    <a:pt x="19995" y="33291"/>
                  </a:cubicBezTo>
                  <a:cubicBezTo>
                    <a:pt x="20018" y="33290"/>
                    <a:pt x="20045" y="33288"/>
                    <a:pt x="20068" y="33288"/>
                  </a:cubicBezTo>
                  <a:cubicBezTo>
                    <a:pt x="20139" y="33284"/>
                    <a:pt x="20209" y="33278"/>
                    <a:pt x="20280" y="33274"/>
                  </a:cubicBezTo>
                  <a:lnTo>
                    <a:pt x="20280" y="33274"/>
                  </a:lnTo>
                  <a:cubicBezTo>
                    <a:pt x="20420" y="34365"/>
                    <a:pt x="20330" y="35367"/>
                    <a:pt x="20022" y="36230"/>
                  </a:cubicBezTo>
                  <a:cubicBezTo>
                    <a:pt x="20021" y="36229"/>
                    <a:pt x="20017" y="36229"/>
                    <a:pt x="20015" y="36226"/>
                  </a:cubicBezTo>
                  <a:cubicBezTo>
                    <a:pt x="19983" y="36211"/>
                    <a:pt x="19947" y="36196"/>
                    <a:pt x="19914" y="36181"/>
                  </a:cubicBezTo>
                  <a:cubicBezTo>
                    <a:pt x="19875" y="36165"/>
                    <a:pt x="19836" y="36148"/>
                    <a:pt x="19796" y="36129"/>
                  </a:cubicBezTo>
                  <a:cubicBezTo>
                    <a:pt x="19764" y="36114"/>
                    <a:pt x="19728" y="36099"/>
                    <a:pt x="19696" y="36084"/>
                  </a:cubicBezTo>
                  <a:cubicBezTo>
                    <a:pt x="19656" y="36067"/>
                    <a:pt x="19617" y="36049"/>
                    <a:pt x="19578" y="36031"/>
                  </a:cubicBezTo>
                  <a:cubicBezTo>
                    <a:pt x="19544" y="36017"/>
                    <a:pt x="19509" y="36001"/>
                    <a:pt x="19477" y="35986"/>
                  </a:cubicBezTo>
                  <a:lnTo>
                    <a:pt x="19361" y="35930"/>
                  </a:lnTo>
                  <a:cubicBezTo>
                    <a:pt x="19325" y="35914"/>
                    <a:pt x="19293" y="35899"/>
                    <a:pt x="19258" y="35883"/>
                  </a:cubicBezTo>
                  <a:lnTo>
                    <a:pt x="19141" y="35827"/>
                  </a:lnTo>
                  <a:cubicBezTo>
                    <a:pt x="19108" y="35811"/>
                    <a:pt x="19074" y="35795"/>
                    <a:pt x="19038" y="35777"/>
                  </a:cubicBezTo>
                  <a:cubicBezTo>
                    <a:pt x="19000" y="35759"/>
                    <a:pt x="18963" y="35740"/>
                    <a:pt x="18925" y="35723"/>
                  </a:cubicBezTo>
                  <a:cubicBezTo>
                    <a:pt x="18890" y="35706"/>
                    <a:pt x="18855" y="35687"/>
                    <a:pt x="18821" y="35671"/>
                  </a:cubicBezTo>
                  <a:cubicBezTo>
                    <a:pt x="18781" y="35652"/>
                    <a:pt x="18744" y="35633"/>
                    <a:pt x="18706" y="35614"/>
                  </a:cubicBezTo>
                  <a:cubicBezTo>
                    <a:pt x="18671" y="35596"/>
                    <a:pt x="18637" y="35578"/>
                    <a:pt x="18602" y="35561"/>
                  </a:cubicBezTo>
                  <a:cubicBezTo>
                    <a:pt x="18565" y="35542"/>
                    <a:pt x="18527" y="35523"/>
                    <a:pt x="18490" y="35503"/>
                  </a:cubicBezTo>
                  <a:cubicBezTo>
                    <a:pt x="18455" y="35486"/>
                    <a:pt x="18419" y="35467"/>
                    <a:pt x="18384" y="35450"/>
                  </a:cubicBezTo>
                  <a:cubicBezTo>
                    <a:pt x="18347" y="35431"/>
                    <a:pt x="18313" y="35412"/>
                    <a:pt x="18277" y="35393"/>
                  </a:cubicBezTo>
                  <a:cubicBezTo>
                    <a:pt x="18240" y="35375"/>
                    <a:pt x="18204" y="35355"/>
                    <a:pt x="18168" y="35336"/>
                  </a:cubicBezTo>
                  <a:lnTo>
                    <a:pt x="18063" y="35281"/>
                  </a:lnTo>
                  <a:cubicBezTo>
                    <a:pt x="18026" y="35261"/>
                    <a:pt x="17987" y="35240"/>
                    <a:pt x="17950" y="35221"/>
                  </a:cubicBezTo>
                  <a:cubicBezTo>
                    <a:pt x="17918" y="35202"/>
                    <a:pt x="17884" y="35184"/>
                    <a:pt x="17850" y="35165"/>
                  </a:cubicBezTo>
                  <a:cubicBezTo>
                    <a:pt x="17810" y="35145"/>
                    <a:pt x="17772" y="35122"/>
                    <a:pt x="17734" y="35100"/>
                  </a:cubicBezTo>
                  <a:cubicBezTo>
                    <a:pt x="17700" y="35083"/>
                    <a:pt x="17668" y="35064"/>
                    <a:pt x="17632" y="35046"/>
                  </a:cubicBezTo>
                  <a:cubicBezTo>
                    <a:pt x="17594" y="35024"/>
                    <a:pt x="17556" y="35003"/>
                    <a:pt x="17516" y="34981"/>
                  </a:cubicBezTo>
                  <a:cubicBezTo>
                    <a:pt x="17484" y="34964"/>
                    <a:pt x="17453" y="34944"/>
                    <a:pt x="17419" y="34927"/>
                  </a:cubicBezTo>
                  <a:cubicBezTo>
                    <a:pt x="17381" y="34905"/>
                    <a:pt x="17340" y="34883"/>
                    <a:pt x="17301" y="34858"/>
                  </a:cubicBezTo>
                  <a:cubicBezTo>
                    <a:pt x="17269" y="34840"/>
                    <a:pt x="17235" y="34819"/>
                    <a:pt x="17203" y="34799"/>
                  </a:cubicBezTo>
                  <a:cubicBezTo>
                    <a:pt x="17163" y="34777"/>
                    <a:pt x="17125" y="34755"/>
                    <a:pt x="17087" y="34731"/>
                  </a:cubicBezTo>
                  <a:cubicBezTo>
                    <a:pt x="17053" y="34712"/>
                    <a:pt x="17022" y="34693"/>
                    <a:pt x="16990" y="34672"/>
                  </a:cubicBezTo>
                  <a:cubicBezTo>
                    <a:pt x="16950" y="34649"/>
                    <a:pt x="16910" y="34627"/>
                    <a:pt x="16872" y="34602"/>
                  </a:cubicBezTo>
                  <a:cubicBezTo>
                    <a:pt x="16840" y="34584"/>
                    <a:pt x="16810" y="34565"/>
                    <a:pt x="16779" y="34547"/>
                  </a:cubicBezTo>
                  <a:cubicBezTo>
                    <a:pt x="16739" y="34521"/>
                    <a:pt x="16697" y="34497"/>
                    <a:pt x="16656" y="34472"/>
                  </a:cubicBezTo>
                  <a:cubicBezTo>
                    <a:pt x="16626" y="34453"/>
                    <a:pt x="16595" y="34436"/>
                    <a:pt x="16566" y="34416"/>
                  </a:cubicBezTo>
                  <a:cubicBezTo>
                    <a:pt x="16526" y="34391"/>
                    <a:pt x="16484" y="34365"/>
                    <a:pt x="16442" y="34340"/>
                  </a:cubicBezTo>
                  <a:cubicBezTo>
                    <a:pt x="16410" y="34319"/>
                    <a:pt x="16376" y="34299"/>
                    <a:pt x="16345" y="34277"/>
                  </a:cubicBezTo>
                  <a:cubicBezTo>
                    <a:pt x="16307" y="34253"/>
                    <a:pt x="16269" y="34230"/>
                    <a:pt x="16229" y="34203"/>
                  </a:cubicBezTo>
                  <a:cubicBezTo>
                    <a:pt x="16158" y="34158"/>
                    <a:pt x="16088" y="34113"/>
                    <a:pt x="16016" y="34068"/>
                  </a:cubicBezTo>
                  <a:cubicBezTo>
                    <a:pt x="15594" y="33793"/>
                    <a:pt x="15176" y="33509"/>
                    <a:pt x="14766" y="33212"/>
                  </a:cubicBezTo>
                  <a:close/>
                  <a:moveTo>
                    <a:pt x="38453" y="28114"/>
                  </a:moveTo>
                  <a:cubicBezTo>
                    <a:pt x="38453" y="28133"/>
                    <a:pt x="38453" y="28153"/>
                    <a:pt x="38451" y="28171"/>
                  </a:cubicBezTo>
                  <a:cubicBezTo>
                    <a:pt x="38454" y="28205"/>
                    <a:pt x="38454" y="28230"/>
                    <a:pt x="38453" y="28256"/>
                  </a:cubicBezTo>
                  <a:cubicBezTo>
                    <a:pt x="38451" y="28289"/>
                    <a:pt x="38451" y="28324"/>
                    <a:pt x="38450" y="28356"/>
                  </a:cubicBezTo>
                  <a:cubicBezTo>
                    <a:pt x="38447" y="28383"/>
                    <a:pt x="38447" y="28408"/>
                    <a:pt x="38445" y="28434"/>
                  </a:cubicBezTo>
                  <a:cubicBezTo>
                    <a:pt x="38444" y="28467"/>
                    <a:pt x="38442" y="28502"/>
                    <a:pt x="38439" y="28536"/>
                  </a:cubicBezTo>
                  <a:cubicBezTo>
                    <a:pt x="38438" y="28561"/>
                    <a:pt x="38438" y="28584"/>
                    <a:pt x="38436" y="28611"/>
                  </a:cubicBezTo>
                  <a:cubicBezTo>
                    <a:pt x="38435" y="28643"/>
                    <a:pt x="38432" y="28679"/>
                    <a:pt x="38430" y="28712"/>
                  </a:cubicBezTo>
                  <a:cubicBezTo>
                    <a:pt x="38429" y="28737"/>
                    <a:pt x="38428" y="28761"/>
                    <a:pt x="38425" y="28786"/>
                  </a:cubicBezTo>
                  <a:cubicBezTo>
                    <a:pt x="38423" y="28818"/>
                    <a:pt x="38420" y="28854"/>
                    <a:pt x="38417" y="28886"/>
                  </a:cubicBezTo>
                  <a:cubicBezTo>
                    <a:pt x="38416" y="28911"/>
                    <a:pt x="38414" y="28936"/>
                    <a:pt x="38413" y="28959"/>
                  </a:cubicBezTo>
                  <a:cubicBezTo>
                    <a:pt x="38408" y="28993"/>
                    <a:pt x="38407" y="29029"/>
                    <a:pt x="38403" y="29061"/>
                  </a:cubicBezTo>
                  <a:cubicBezTo>
                    <a:pt x="38401" y="29085"/>
                    <a:pt x="38400" y="29110"/>
                    <a:pt x="38395" y="29133"/>
                  </a:cubicBezTo>
                  <a:cubicBezTo>
                    <a:pt x="38392" y="29165"/>
                    <a:pt x="38388" y="29201"/>
                    <a:pt x="38385" y="29235"/>
                  </a:cubicBezTo>
                  <a:cubicBezTo>
                    <a:pt x="38383" y="29258"/>
                    <a:pt x="38379" y="29282"/>
                    <a:pt x="38378" y="29305"/>
                  </a:cubicBezTo>
                  <a:cubicBezTo>
                    <a:pt x="38373" y="29339"/>
                    <a:pt x="38370" y="29373"/>
                    <a:pt x="38364" y="29407"/>
                  </a:cubicBezTo>
                  <a:cubicBezTo>
                    <a:pt x="38361" y="29430"/>
                    <a:pt x="38358" y="29452"/>
                    <a:pt x="38355" y="29476"/>
                  </a:cubicBezTo>
                  <a:cubicBezTo>
                    <a:pt x="38351" y="29510"/>
                    <a:pt x="38347" y="29545"/>
                    <a:pt x="38342" y="29577"/>
                  </a:cubicBezTo>
                  <a:cubicBezTo>
                    <a:pt x="38339" y="29601"/>
                    <a:pt x="38336" y="29623"/>
                    <a:pt x="38333" y="29648"/>
                  </a:cubicBezTo>
                  <a:cubicBezTo>
                    <a:pt x="38328" y="29680"/>
                    <a:pt x="38325" y="29714"/>
                    <a:pt x="38319" y="29748"/>
                  </a:cubicBezTo>
                  <a:cubicBezTo>
                    <a:pt x="38314" y="29770"/>
                    <a:pt x="38311" y="29795"/>
                    <a:pt x="38307" y="29817"/>
                  </a:cubicBezTo>
                  <a:cubicBezTo>
                    <a:pt x="38303" y="29849"/>
                    <a:pt x="38297" y="29883"/>
                    <a:pt x="38291" y="29917"/>
                  </a:cubicBezTo>
                  <a:cubicBezTo>
                    <a:pt x="38288" y="29939"/>
                    <a:pt x="38283" y="29961"/>
                    <a:pt x="38280" y="29986"/>
                  </a:cubicBezTo>
                  <a:cubicBezTo>
                    <a:pt x="38275" y="30019"/>
                    <a:pt x="38269" y="30052"/>
                    <a:pt x="38261" y="30085"/>
                  </a:cubicBezTo>
                  <a:cubicBezTo>
                    <a:pt x="38258" y="30107"/>
                    <a:pt x="38254" y="30129"/>
                    <a:pt x="38248" y="30151"/>
                  </a:cubicBezTo>
                  <a:cubicBezTo>
                    <a:pt x="38244" y="30185"/>
                    <a:pt x="38236" y="30217"/>
                    <a:pt x="38230" y="30251"/>
                  </a:cubicBezTo>
                  <a:cubicBezTo>
                    <a:pt x="38226" y="30273"/>
                    <a:pt x="38222" y="30295"/>
                    <a:pt x="38217" y="30317"/>
                  </a:cubicBezTo>
                  <a:cubicBezTo>
                    <a:pt x="38210" y="30349"/>
                    <a:pt x="38204" y="30383"/>
                    <a:pt x="38197" y="30416"/>
                  </a:cubicBezTo>
                  <a:cubicBezTo>
                    <a:pt x="38194" y="30438"/>
                    <a:pt x="38188" y="30460"/>
                    <a:pt x="38182" y="30480"/>
                  </a:cubicBezTo>
                  <a:lnTo>
                    <a:pt x="38160" y="30579"/>
                  </a:lnTo>
                  <a:cubicBezTo>
                    <a:pt x="38155" y="30601"/>
                    <a:pt x="38151" y="30622"/>
                    <a:pt x="38145" y="30644"/>
                  </a:cubicBezTo>
                  <a:cubicBezTo>
                    <a:pt x="38138" y="30677"/>
                    <a:pt x="38130" y="30710"/>
                    <a:pt x="38122" y="30741"/>
                  </a:cubicBezTo>
                  <a:cubicBezTo>
                    <a:pt x="38116" y="30761"/>
                    <a:pt x="38111" y="30783"/>
                    <a:pt x="38107" y="30804"/>
                  </a:cubicBezTo>
                  <a:cubicBezTo>
                    <a:pt x="38100" y="30836"/>
                    <a:pt x="38091" y="30869"/>
                    <a:pt x="38082" y="30901"/>
                  </a:cubicBezTo>
                  <a:cubicBezTo>
                    <a:pt x="38076" y="30922"/>
                    <a:pt x="38070" y="30944"/>
                    <a:pt x="38064" y="30964"/>
                  </a:cubicBezTo>
                  <a:cubicBezTo>
                    <a:pt x="38055" y="30997"/>
                    <a:pt x="38047" y="31028"/>
                    <a:pt x="38039" y="31061"/>
                  </a:cubicBezTo>
                  <a:cubicBezTo>
                    <a:pt x="38033" y="31082"/>
                    <a:pt x="38027" y="31101"/>
                    <a:pt x="38023" y="31123"/>
                  </a:cubicBezTo>
                  <a:cubicBezTo>
                    <a:pt x="38013" y="31156"/>
                    <a:pt x="38004" y="31188"/>
                    <a:pt x="37995" y="31219"/>
                  </a:cubicBezTo>
                  <a:cubicBezTo>
                    <a:pt x="37989" y="31239"/>
                    <a:pt x="37983" y="31260"/>
                    <a:pt x="37976" y="31281"/>
                  </a:cubicBezTo>
                  <a:cubicBezTo>
                    <a:pt x="37967" y="31311"/>
                    <a:pt x="37957" y="31344"/>
                    <a:pt x="37947" y="31376"/>
                  </a:cubicBezTo>
                  <a:cubicBezTo>
                    <a:pt x="37942" y="31395"/>
                    <a:pt x="37935" y="31416"/>
                    <a:pt x="37929" y="31436"/>
                  </a:cubicBezTo>
                  <a:cubicBezTo>
                    <a:pt x="37920" y="31467"/>
                    <a:pt x="37908" y="31498"/>
                    <a:pt x="37898" y="31531"/>
                  </a:cubicBezTo>
                  <a:cubicBezTo>
                    <a:pt x="37891" y="31550"/>
                    <a:pt x="37885" y="31570"/>
                    <a:pt x="37877" y="31591"/>
                  </a:cubicBezTo>
                  <a:cubicBezTo>
                    <a:pt x="37866" y="31622"/>
                    <a:pt x="37855" y="31653"/>
                    <a:pt x="37847" y="31685"/>
                  </a:cubicBezTo>
                  <a:cubicBezTo>
                    <a:pt x="37839" y="31704"/>
                    <a:pt x="37833" y="31725"/>
                    <a:pt x="37826" y="31744"/>
                  </a:cubicBezTo>
                  <a:cubicBezTo>
                    <a:pt x="37814" y="31775"/>
                    <a:pt x="37804" y="31806"/>
                    <a:pt x="37792" y="31835"/>
                  </a:cubicBezTo>
                  <a:cubicBezTo>
                    <a:pt x="37785" y="31856"/>
                    <a:pt x="37777" y="31873"/>
                    <a:pt x="37770" y="31894"/>
                  </a:cubicBezTo>
                  <a:cubicBezTo>
                    <a:pt x="37760" y="31925"/>
                    <a:pt x="37747" y="31954"/>
                    <a:pt x="37736" y="31987"/>
                  </a:cubicBezTo>
                  <a:cubicBezTo>
                    <a:pt x="37729" y="32006"/>
                    <a:pt x="37722" y="32025"/>
                    <a:pt x="37714" y="32045"/>
                  </a:cubicBezTo>
                  <a:cubicBezTo>
                    <a:pt x="37702" y="32076"/>
                    <a:pt x="37689" y="32106"/>
                    <a:pt x="37677" y="32135"/>
                  </a:cubicBezTo>
                  <a:cubicBezTo>
                    <a:pt x="37670" y="32156"/>
                    <a:pt x="37663" y="32173"/>
                    <a:pt x="37652" y="32194"/>
                  </a:cubicBezTo>
                  <a:cubicBezTo>
                    <a:pt x="37641" y="32223"/>
                    <a:pt x="37627" y="32254"/>
                    <a:pt x="37616" y="32284"/>
                  </a:cubicBezTo>
                  <a:cubicBezTo>
                    <a:pt x="37608" y="32303"/>
                    <a:pt x="37599" y="32322"/>
                    <a:pt x="37592" y="32341"/>
                  </a:cubicBezTo>
                  <a:lnTo>
                    <a:pt x="37554" y="32429"/>
                  </a:lnTo>
                  <a:cubicBezTo>
                    <a:pt x="37545" y="32447"/>
                    <a:pt x="37538" y="32468"/>
                    <a:pt x="37527" y="32487"/>
                  </a:cubicBezTo>
                  <a:cubicBezTo>
                    <a:pt x="37516" y="32516"/>
                    <a:pt x="37502" y="32545"/>
                    <a:pt x="37488" y="32572"/>
                  </a:cubicBezTo>
                  <a:cubicBezTo>
                    <a:pt x="37479" y="32591"/>
                    <a:pt x="37471" y="32612"/>
                    <a:pt x="37461" y="32629"/>
                  </a:cubicBezTo>
                  <a:cubicBezTo>
                    <a:pt x="37449" y="32659"/>
                    <a:pt x="37435" y="32687"/>
                    <a:pt x="37421" y="32716"/>
                  </a:cubicBezTo>
                  <a:cubicBezTo>
                    <a:pt x="37413" y="32734"/>
                    <a:pt x="37402" y="32754"/>
                    <a:pt x="37394" y="32773"/>
                  </a:cubicBezTo>
                  <a:cubicBezTo>
                    <a:pt x="37379" y="32800"/>
                    <a:pt x="37366" y="32829"/>
                    <a:pt x="37351" y="32857"/>
                  </a:cubicBezTo>
                  <a:cubicBezTo>
                    <a:pt x="37342" y="32876"/>
                    <a:pt x="37333" y="32897"/>
                    <a:pt x="37324" y="32915"/>
                  </a:cubicBezTo>
                  <a:cubicBezTo>
                    <a:pt x="37310" y="32943"/>
                    <a:pt x="37295" y="32971"/>
                    <a:pt x="37280" y="33000"/>
                  </a:cubicBezTo>
                  <a:cubicBezTo>
                    <a:pt x="37270" y="33018"/>
                    <a:pt x="37260" y="33037"/>
                    <a:pt x="37251" y="33054"/>
                  </a:cubicBezTo>
                  <a:lnTo>
                    <a:pt x="37207" y="33137"/>
                  </a:lnTo>
                  <a:cubicBezTo>
                    <a:pt x="37196" y="33156"/>
                    <a:pt x="37186" y="33174"/>
                    <a:pt x="37177" y="33193"/>
                  </a:cubicBezTo>
                  <a:cubicBezTo>
                    <a:pt x="37163" y="33221"/>
                    <a:pt x="37145" y="33247"/>
                    <a:pt x="37130" y="33274"/>
                  </a:cubicBezTo>
                  <a:cubicBezTo>
                    <a:pt x="37120" y="33291"/>
                    <a:pt x="37111" y="33310"/>
                    <a:pt x="37099" y="33328"/>
                  </a:cubicBezTo>
                  <a:cubicBezTo>
                    <a:pt x="37085" y="33356"/>
                    <a:pt x="37068" y="33381"/>
                    <a:pt x="37052" y="33409"/>
                  </a:cubicBezTo>
                  <a:cubicBezTo>
                    <a:pt x="37048" y="33415"/>
                    <a:pt x="37045" y="33422"/>
                    <a:pt x="37041" y="33428"/>
                  </a:cubicBezTo>
                  <a:cubicBezTo>
                    <a:pt x="35792" y="34752"/>
                    <a:pt x="34272" y="35771"/>
                    <a:pt x="32566" y="36496"/>
                  </a:cubicBezTo>
                  <a:cubicBezTo>
                    <a:pt x="34027" y="34556"/>
                    <a:pt x="35034" y="32175"/>
                    <a:pt x="35590" y="29557"/>
                  </a:cubicBezTo>
                  <a:cubicBezTo>
                    <a:pt x="36665" y="29245"/>
                    <a:pt x="37626" y="28761"/>
                    <a:pt x="38453" y="28114"/>
                  </a:cubicBezTo>
                  <a:close/>
                  <a:moveTo>
                    <a:pt x="4489" y="32837"/>
                  </a:moveTo>
                  <a:lnTo>
                    <a:pt x="4489" y="32837"/>
                  </a:lnTo>
                  <a:cubicBezTo>
                    <a:pt x="4737" y="32912"/>
                    <a:pt x="5011" y="32960"/>
                    <a:pt x="5314" y="32990"/>
                  </a:cubicBezTo>
                  <a:cubicBezTo>
                    <a:pt x="5514" y="33222"/>
                    <a:pt x="5718" y="33453"/>
                    <a:pt x="5926" y="33681"/>
                  </a:cubicBezTo>
                  <a:cubicBezTo>
                    <a:pt x="6623" y="34441"/>
                    <a:pt x="7358" y="35156"/>
                    <a:pt x="8122" y="35824"/>
                  </a:cubicBezTo>
                  <a:cubicBezTo>
                    <a:pt x="8022" y="36098"/>
                    <a:pt x="7951" y="36346"/>
                    <a:pt x="7916" y="36555"/>
                  </a:cubicBezTo>
                  <a:cubicBezTo>
                    <a:pt x="6576" y="35500"/>
                    <a:pt x="5396" y="34221"/>
                    <a:pt x="4489" y="32837"/>
                  </a:cubicBezTo>
                  <a:close/>
                  <a:moveTo>
                    <a:pt x="9953" y="32423"/>
                  </a:moveTo>
                  <a:cubicBezTo>
                    <a:pt x="9956" y="32456"/>
                    <a:pt x="9962" y="32485"/>
                    <a:pt x="9966" y="32516"/>
                  </a:cubicBezTo>
                  <a:lnTo>
                    <a:pt x="9982" y="32626"/>
                  </a:lnTo>
                  <a:cubicBezTo>
                    <a:pt x="9988" y="32662"/>
                    <a:pt x="9993" y="32696"/>
                    <a:pt x="9997" y="32729"/>
                  </a:cubicBezTo>
                  <a:lnTo>
                    <a:pt x="10013" y="32840"/>
                  </a:lnTo>
                  <a:cubicBezTo>
                    <a:pt x="10019" y="32872"/>
                    <a:pt x="10025" y="32907"/>
                    <a:pt x="10029" y="32941"/>
                  </a:cubicBezTo>
                  <a:cubicBezTo>
                    <a:pt x="10035" y="32978"/>
                    <a:pt x="10043" y="33015"/>
                    <a:pt x="10048" y="33051"/>
                  </a:cubicBezTo>
                  <a:lnTo>
                    <a:pt x="10065" y="33150"/>
                  </a:lnTo>
                  <a:cubicBezTo>
                    <a:pt x="10071" y="33187"/>
                    <a:pt x="10078" y="33224"/>
                    <a:pt x="10085" y="33260"/>
                  </a:cubicBezTo>
                  <a:cubicBezTo>
                    <a:pt x="10090" y="33294"/>
                    <a:pt x="10096" y="33325"/>
                    <a:pt x="10101" y="33357"/>
                  </a:cubicBezTo>
                  <a:cubicBezTo>
                    <a:pt x="10109" y="33394"/>
                    <a:pt x="10116" y="33431"/>
                    <a:pt x="10122" y="33468"/>
                  </a:cubicBezTo>
                  <a:cubicBezTo>
                    <a:pt x="10126" y="33500"/>
                    <a:pt x="10132" y="33531"/>
                    <a:pt x="10140" y="33562"/>
                  </a:cubicBezTo>
                  <a:lnTo>
                    <a:pt x="10162" y="33672"/>
                  </a:lnTo>
                  <a:cubicBezTo>
                    <a:pt x="10168" y="33703"/>
                    <a:pt x="10175" y="33732"/>
                    <a:pt x="10181" y="33765"/>
                  </a:cubicBezTo>
                  <a:cubicBezTo>
                    <a:pt x="10188" y="33802"/>
                    <a:pt x="10196" y="33838"/>
                    <a:pt x="10204" y="33875"/>
                  </a:cubicBezTo>
                  <a:cubicBezTo>
                    <a:pt x="10210" y="33905"/>
                    <a:pt x="10218" y="33935"/>
                    <a:pt x="10222" y="33965"/>
                  </a:cubicBezTo>
                  <a:cubicBezTo>
                    <a:pt x="10229" y="34002"/>
                    <a:pt x="10240" y="34037"/>
                    <a:pt x="10247" y="34074"/>
                  </a:cubicBezTo>
                  <a:cubicBezTo>
                    <a:pt x="10254" y="34103"/>
                    <a:pt x="10259" y="34133"/>
                    <a:pt x="10268" y="34160"/>
                  </a:cubicBezTo>
                  <a:cubicBezTo>
                    <a:pt x="10276" y="34197"/>
                    <a:pt x="10284" y="34234"/>
                    <a:pt x="10293" y="34269"/>
                  </a:cubicBezTo>
                  <a:cubicBezTo>
                    <a:pt x="10300" y="34297"/>
                    <a:pt x="10306" y="34327"/>
                    <a:pt x="10313" y="34355"/>
                  </a:cubicBezTo>
                  <a:lnTo>
                    <a:pt x="10341" y="34465"/>
                  </a:lnTo>
                  <a:cubicBezTo>
                    <a:pt x="10347" y="34491"/>
                    <a:pt x="10353" y="34519"/>
                    <a:pt x="10360" y="34547"/>
                  </a:cubicBezTo>
                  <a:cubicBezTo>
                    <a:pt x="10371" y="34584"/>
                    <a:pt x="10379" y="34621"/>
                    <a:pt x="10388" y="34656"/>
                  </a:cubicBezTo>
                  <a:cubicBezTo>
                    <a:pt x="10396" y="34683"/>
                    <a:pt x="10401" y="34709"/>
                    <a:pt x="10409" y="34737"/>
                  </a:cubicBezTo>
                  <a:cubicBezTo>
                    <a:pt x="10418" y="34774"/>
                    <a:pt x="10429" y="34811"/>
                    <a:pt x="10438" y="34844"/>
                  </a:cubicBezTo>
                  <a:lnTo>
                    <a:pt x="10460" y="34922"/>
                  </a:lnTo>
                  <a:cubicBezTo>
                    <a:pt x="10469" y="34959"/>
                    <a:pt x="10481" y="34994"/>
                    <a:pt x="10491" y="35031"/>
                  </a:cubicBezTo>
                  <a:lnTo>
                    <a:pt x="10513" y="35108"/>
                  </a:lnTo>
                  <a:cubicBezTo>
                    <a:pt x="10525" y="35145"/>
                    <a:pt x="10534" y="35180"/>
                    <a:pt x="10544" y="35215"/>
                  </a:cubicBezTo>
                  <a:cubicBezTo>
                    <a:pt x="10552" y="35240"/>
                    <a:pt x="10559" y="35264"/>
                    <a:pt x="10566" y="35290"/>
                  </a:cubicBezTo>
                  <a:cubicBezTo>
                    <a:pt x="10578" y="35325"/>
                    <a:pt x="10588" y="35362"/>
                    <a:pt x="10600" y="35396"/>
                  </a:cubicBezTo>
                  <a:cubicBezTo>
                    <a:pt x="10607" y="35421"/>
                    <a:pt x="10615" y="35446"/>
                    <a:pt x="10622" y="35470"/>
                  </a:cubicBezTo>
                  <a:cubicBezTo>
                    <a:pt x="10632" y="35505"/>
                    <a:pt x="10644" y="35542"/>
                    <a:pt x="10657" y="35577"/>
                  </a:cubicBezTo>
                  <a:cubicBezTo>
                    <a:pt x="10662" y="35595"/>
                    <a:pt x="10668" y="35612"/>
                    <a:pt x="10674" y="35630"/>
                  </a:cubicBezTo>
                  <a:cubicBezTo>
                    <a:pt x="10394" y="35877"/>
                    <a:pt x="10132" y="36095"/>
                    <a:pt x="9890" y="36289"/>
                  </a:cubicBezTo>
                  <a:cubicBezTo>
                    <a:pt x="9729" y="36415"/>
                    <a:pt x="9534" y="36562"/>
                    <a:pt x="9329" y="36704"/>
                  </a:cubicBezTo>
                  <a:cubicBezTo>
                    <a:pt x="8960" y="36415"/>
                    <a:pt x="8594" y="36114"/>
                    <a:pt x="8235" y="35803"/>
                  </a:cubicBezTo>
                  <a:cubicBezTo>
                    <a:pt x="8245" y="35770"/>
                    <a:pt x="8251" y="35751"/>
                    <a:pt x="8260" y="35730"/>
                  </a:cubicBezTo>
                  <a:cubicBezTo>
                    <a:pt x="8572" y="34917"/>
                    <a:pt x="9142" y="33805"/>
                    <a:pt x="9953" y="32423"/>
                  </a:cubicBezTo>
                  <a:close/>
                  <a:moveTo>
                    <a:pt x="3709" y="32460"/>
                  </a:moveTo>
                  <a:lnTo>
                    <a:pt x="3709" y="32460"/>
                  </a:lnTo>
                  <a:cubicBezTo>
                    <a:pt x="3885" y="32593"/>
                    <a:pt x="4094" y="32703"/>
                    <a:pt x="4337" y="32788"/>
                  </a:cubicBezTo>
                  <a:cubicBezTo>
                    <a:pt x="4797" y="33503"/>
                    <a:pt x="5336" y="34200"/>
                    <a:pt x="5946" y="34865"/>
                  </a:cubicBezTo>
                  <a:cubicBezTo>
                    <a:pt x="6555" y="35528"/>
                    <a:pt x="7211" y="36134"/>
                    <a:pt x="7901" y="36673"/>
                  </a:cubicBezTo>
                  <a:cubicBezTo>
                    <a:pt x="7888" y="36793"/>
                    <a:pt x="7889" y="36901"/>
                    <a:pt x="7908" y="36989"/>
                  </a:cubicBezTo>
                  <a:lnTo>
                    <a:pt x="7825" y="36923"/>
                  </a:lnTo>
                  <a:cubicBezTo>
                    <a:pt x="7785" y="36889"/>
                    <a:pt x="7744" y="36857"/>
                    <a:pt x="7705" y="36826"/>
                  </a:cubicBezTo>
                  <a:lnTo>
                    <a:pt x="7667" y="36792"/>
                  </a:lnTo>
                  <a:cubicBezTo>
                    <a:pt x="7654" y="36783"/>
                    <a:pt x="7644" y="36771"/>
                    <a:pt x="7630" y="36762"/>
                  </a:cubicBezTo>
                  <a:cubicBezTo>
                    <a:pt x="7439" y="36605"/>
                    <a:pt x="7239" y="36433"/>
                    <a:pt x="7029" y="36246"/>
                  </a:cubicBezTo>
                  <a:cubicBezTo>
                    <a:pt x="6576" y="35842"/>
                    <a:pt x="6004" y="35256"/>
                    <a:pt x="5556" y="34793"/>
                  </a:cubicBezTo>
                  <a:lnTo>
                    <a:pt x="5543" y="34781"/>
                  </a:lnTo>
                  <a:cubicBezTo>
                    <a:pt x="5387" y="34606"/>
                    <a:pt x="5190" y="34380"/>
                    <a:pt x="4886" y="34025"/>
                  </a:cubicBezTo>
                  <a:cubicBezTo>
                    <a:pt x="4878" y="34016"/>
                    <a:pt x="4871" y="34006"/>
                    <a:pt x="4864" y="33999"/>
                  </a:cubicBezTo>
                  <a:cubicBezTo>
                    <a:pt x="4631" y="33730"/>
                    <a:pt x="4343" y="33347"/>
                    <a:pt x="4190" y="33143"/>
                  </a:cubicBezTo>
                  <a:cubicBezTo>
                    <a:pt x="4058" y="32965"/>
                    <a:pt x="3906" y="32744"/>
                    <a:pt x="3756" y="32531"/>
                  </a:cubicBezTo>
                  <a:cubicBezTo>
                    <a:pt x="3740" y="32506"/>
                    <a:pt x="3724" y="32482"/>
                    <a:pt x="3709" y="32460"/>
                  </a:cubicBezTo>
                  <a:close/>
                  <a:moveTo>
                    <a:pt x="13446" y="33054"/>
                  </a:moveTo>
                  <a:cubicBezTo>
                    <a:pt x="13499" y="33062"/>
                    <a:pt x="13551" y="33069"/>
                    <a:pt x="13604" y="33076"/>
                  </a:cubicBezTo>
                  <a:lnTo>
                    <a:pt x="13682" y="33088"/>
                  </a:lnTo>
                  <a:cubicBezTo>
                    <a:pt x="13739" y="33096"/>
                    <a:pt x="13793" y="33103"/>
                    <a:pt x="13851" y="33110"/>
                  </a:cubicBezTo>
                  <a:cubicBezTo>
                    <a:pt x="13876" y="33113"/>
                    <a:pt x="13902" y="33115"/>
                    <a:pt x="13927" y="33119"/>
                  </a:cubicBezTo>
                  <a:cubicBezTo>
                    <a:pt x="13985" y="33126"/>
                    <a:pt x="14042" y="33134"/>
                    <a:pt x="14096" y="33140"/>
                  </a:cubicBezTo>
                  <a:cubicBezTo>
                    <a:pt x="14123" y="33143"/>
                    <a:pt x="14148" y="33144"/>
                    <a:pt x="14174" y="33149"/>
                  </a:cubicBezTo>
                  <a:cubicBezTo>
                    <a:pt x="14230" y="33156"/>
                    <a:pt x="14286" y="33162"/>
                    <a:pt x="14343" y="33169"/>
                  </a:cubicBezTo>
                  <a:cubicBezTo>
                    <a:pt x="14368" y="33172"/>
                    <a:pt x="14396" y="33174"/>
                    <a:pt x="14421" y="33178"/>
                  </a:cubicBezTo>
                  <a:cubicBezTo>
                    <a:pt x="14471" y="33184"/>
                    <a:pt x="14523" y="33188"/>
                    <a:pt x="14573" y="33194"/>
                  </a:cubicBezTo>
                  <a:cubicBezTo>
                    <a:pt x="15029" y="33527"/>
                    <a:pt x="15492" y="33847"/>
                    <a:pt x="15963" y="34152"/>
                  </a:cubicBezTo>
                  <a:cubicBezTo>
                    <a:pt x="16035" y="34199"/>
                    <a:pt x="16104" y="34244"/>
                    <a:pt x="16176" y="34288"/>
                  </a:cubicBezTo>
                  <a:cubicBezTo>
                    <a:pt x="16200" y="34303"/>
                    <a:pt x="16225" y="34319"/>
                    <a:pt x="16248" y="34334"/>
                  </a:cubicBezTo>
                  <a:cubicBezTo>
                    <a:pt x="16295" y="34363"/>
                    <a:pt x="16341" y="34393"/>
                    <a:pt x="16389" y="34422"/>
                  </a:cubicBezTo>
                  <a:lnTo>
                    <a:pt x="16478" y="34478"/>
                  </a:lnTo>
                  <a:cubicBezTo>
                    <a:pt x="16520" y="34503"/>
                    <a:pt x="16560" y="34530"/>
                    <a:pt x="16603" y="34555"/>
                  </a:cubicBezTo>
                  <a:cubicBezTo>
                    <a:pt x="16635" y="34575"/>
                    <a:pt x="16667" y="34593"/>
                    <a:pt x="16700" y="34614"/>
                  </a:cubicBezTo>
                  <a:cubicBezTo>
                    <a:pt x="16739" y="34637"/>
                    <a:pt x="16779" y="34662"/>
                    <a:pt x="16817" y="34686"/>
                  </a:cubicBezTo>
                  <a:cubicBezTo>
                    <a:pt x="16851" y="34706"/>
                    <a:pt x="16885" y="34725"/>
                    <a:pt x="16919" y="34746"/>
                  </a:cubicBezTo>
                  <a:cubicBezTo>
                    <a:pt x="16957" y="34768"/>
                    <a:pt x="16994" y="34791"/>
                    <a:pt x="17032" y="34814"/>
                  </a:cubicBezTo>
                  <a:cubicBezTo>
                    <a:pt x="17066" y="34834"/>
                    <a:pt x="17101" y="34855"/>
                    <a:pt x="17134" y="34872"/>
                  </a:cubicBezTo>
                  <a:cubicBezTo>
                    <a:pt x="17172" y="34894"/>
                    <a:pt x="17209" y="34917"/>
                    <a:pt x="17248" y="34939"/>
                  </a:cubicBezTo>
                  <a:cubicBezTo>
                    <a:pt x="17282" y="34959"/>
                    <a:pt x="17316" y="34978"/>
                    <a:pt x="17351" y="34997"/>
                  </a:cubicBezTo>
                  <a:cubicBezTo>
                    <a:pt x="17388" y="35019"/>
                    <a:pt x="17426" y="35040"/>
                    <a:pt x="17463" y="35062"/>
                  </a:cubicBezTo>
                  <a:cubicBezTo>
                    <a:pt x="17498" y="35083"/>
                    <a:pt x="17534" y="35100"/>
                    <a:pt x="17568" y="35121"/>
                  </a:cubicBezTo>
                  <a:cubicBezTo>
                    <a:pt x="17604" y="35142"/>
                    <a:pt x="17641" y="35164"/>
                    <a:pt x="17681" y="35184"/>
                  </a:cubicBezTo>
                  <a:cubicBezTo>
                    <a:pt x="17715" y="35203"/>
                    <a:pt x="17750" y="35222"/>
                    <a:pt x="17785" y="35240"/>
                  </a:cubicBezTo>
                  <a:cubicBezTo>
                    <a:pt x="17822" y="35261"/>
                    <a:pt x="17859" y="35281"/>
                    <a:pt x="17897" y="35302"/>
                  </a:cubicBezTo>
                  <a:cubicBezTo>
                    <a:pt x="17932" y="35320"/>
                    <a:pt x="17968" y="35340"/>
                    <a:pt x="18001" y="35358"/>
                  </a:cubicBezTo>
                  <a:cubicBezTo>
                    <a:pt x="18038" y="35378"/>
                    <a:pt x="18075" y="35399"/>
                    <a:pt x="18115" y="35417"/>
                  </a:cubicBezTo>
                  <a:lnTo>
                    <a:pt x="18219" y="35473"/>
                  </a:lnTo>
                  <a:cubicBezTo>
                    <a:pt x="18256" y="35493"/>
                    <a:pt x="18293" y="35511"/>
                    <a:pt x="18331" y="35531"/>
                  </a:cubicBezTo>
                  <a:cubicBezTo>
                    <a:pt x="18366" y="35549"/>
                    <a:pt x="18403" y="35568"/>
                    <a:pt x="18438" y="35586"/>
                  </a:cubicBezTo>
                  <a:cubicBezTo>
                    <a:pt x="18475" y="35605"/>
                    <a:pt x="18512" y="35625"/>
                    <a:pt x="18549" y="35643"/>
                  </a:cubicBezTo>
                  <a:cubicBezTo>
                    <a:pt x="18585" y="35662"/>
                    <a:pt x="18619" y="35680"/>
                    <a:pt x="18656" y="35699"/>
                  </a:cubicBezTo>
                  <a:cubicBezTo>
                    <a:pt x="18693" y="35717"/>
                    <a:pt x="18730" y="35736"/>
                    <a:pt x="18765" y="35753"/>
                  </a:cubicBezTo>
                  <a:cubicBezTo>
                    <a:pt x="18802" y="35773"/>
                    <a:pt x="18837" y="35789"/>
                    <a:pt x="18874" y="35806"/>
                  </a:cubicBezTo>
                  <a:cubicBezTo>
                    <a:pt x="18910" y="35826"/>
                    <a:pt x="18947" y="35843"/>
                    <a:pt x="18984" y="35861"/>
                  </a:cubicBezTo>
                  <a:cubicBezTo>
                    <a:pt x="19021" y="35878"/>
                    <a:pt x="19055" y="35895"/>
                    <a:pt x="19091" y="35912"/>
                  </a:cubicBezTo>
                  <a:cubicBezTo>
                    <a:pt x="19128" y="35930"/>
                    <a:pt x="19165" y="35946"/>
                    <a:pt x="19202" y="35965"/>
                  </a:cubicBezTo>
                  <a:cubicBezTo>
                    <a:pt x="19238" y="35981"/>
                    <a:pt x="19274" y="36001"/>
                    <a:pt x="19311" y="36017"/>
                  </a:cubicBezTo>
                  <a:cubicBezTo>
                    <a:pt x="19347" y="36033"/>
                    <a:pt x="19384" y="36052"/>
                    <a:pt x="19421" y="36068"/>
                  </a:cubicBezTo>
                  <a:cubicBezTo>
                    <a:pt x="19458" y="36084"/>
                    <a:pt x="19493" y="36101"/>
                    <a:pt x="19530" y="36118"/>
                  </a:cubicBezTo>
                  <a:lnTo>
                    <a:pt x="19640" y="36167"/>
                  </a:lnTo>
                  <a:cubicBezTo>
                    <a:pt x="19677" y="36184"/>
                    <a:pt x="19714" y="36201"/>
                    <a:pt x="19749" y="36217"/>
                  </a:cubicBezTo>
                  <a:lnTo>
                    <a:pt x="19859" y="36267"/>
                  </a:lnTo>
                  <a:cubicBezTo>
                    <a:pt x="19896" y="36283"/>
                    <a:pt x="19933" y="36298"/>
                    <a:pt x="19967" y="36314"/>
                  </a:cubicBezTo>
                  <a:cubicBezTo>
                    <a:pt x="19972" y="36317"/>
                    <a:pt x="19980" y="36320"/>
                    <a:pt x="19986" y="36321"/>
                  </a:cubicBezTo>
                  <a:cubicBezTo>
                    <a:pt x="19892" y="36571"/>
                    <a:pt x="19778" y="36810"/>
                    <a:pt x="19647" y="37035"/>
                  </a:cubicBezTo>
                  <a:cubicBezTo>
                    <a:pt x="17229" y="36398"/>
                    <a:pt x="14816" y="35378"/>
                    <a:pt x="12536" y="33983"/>
                  </a:cubicBezTo>
                  <a:cubicBezTo>
                    <a:pt x="12856" y="33666"/>
                    <a:pt x="13161" y="33353"/>
                    <a:pt x="13446" y="33054"/>
                  </a:cubicBezTo>
                  <a:close/>
                  <a:moveTo>
                    <a:pt x="8201" y="35890"/>
                  </a:moveTo>
                  <a:cubicBezTo>
                    <a:pt x="8542" y="36187"/>
                    <a:pt x="8892" y="36474"/>
                    <a:pt x="9245" y="36751"/>
                  </a:cubicBezTo>
                  <a:cubicBezTo>
                    <a:pt x="9039" y="36886"/>
                    <a:pt x="8828" y="37010"/>
                    <a:pt x="8639" y="37090"/>
                  </a:cubicBezTo>
                  <a:cubicBezTo>
                    <a:pt x="8423" y="36942"/>
                    <a:pt x="8210" y="36783"/>
                    <a:pt x="8002" y="36621"/>
                  </a:cubicBezTo>
                  <a:cubicBezTo>
                    <a:pt x="8027" y="36442"/>
                    <a:pt x="8088" y="36202"/>
                    <a:pt x="8201" y="35890"/>
                  </a:cubicBezTo>
                  <a:close/>
                  <a:moveTo>
                    <a:pt x="7989" y="36740"/>
                  </a:moveTo>
                  <a:lnTo>
                    <a:pt x="7989" y="36740"/>
                  </a:lnTo>
                  <a:cubicBezTo>
                    <a:pt x="8166" y="36877"/>
                    <a:pt x="8344" y="37010"/>
                    <a:pt x="8526" y="37136"/>
                  </a:cubicBezTo>
                  <a:cubicBezTo>
                    <a:pt x="8431" y="37168"/>
                    <a:pt x="8344" y="37187"/>
                    <a:pt x="8269" y="37187"/>
                  </a:cubicBezTo>
                  <a:cubicBezTo>
                    <a:pt x="8204" y="37187"/>
                    <a:pt x="8148" y="37173"/>
                    <a:pt x="8105" y="37142"/>
                  </a:cubicBezTo>
                  <a:cubicBezTo>
                    <a:pt x="8098" y="37136"/>
                    <a:pt x="8092" y="37130"/>
                    <a:pt x="8085" y="37127"/>
                  </a:cubicBezTo>
                  <a:cubicBezTo>
                    <a:pt x="8022" y="37070"/>
                    <a:pt x="7975" y="36958"/>
                    <a:pt x="7989" y="36740"/>
                  </a:cubicBezTo>
                  <a:close/>
                  <a:moveTo>
                    <a:pt x="26615" y="32225"/>
                  </a:moveTo>
                  <a:cubicBezTo>
                    <a:pt x="26478" y="32472"/>
                    <a:pt x="26335" y="32715"/>
                    <a:pt x="26193" y="32953"/>
                  </a:cubicBezTo>
                  <a:cubicBezTo>
                    <a:pt x="26206" y="32956"/>
                    <a:pt x="26206" y="32957"/>
                    <a:pt x="26205" y="32957"/>
                  </a:cubicBezTo>
                  <a:cubicBezTo>
                    <a:pt x="26165" y="33022"/>
                    <a:pt x="26127" y="33084"/>
                    <a:pt x="26090" y="33149"/>
                  </a:cubicBezTo>
                  <a:cubicBezTo>
                    <a:pt x="26088" y="33150"/>
                    <a:pt x="26088" y="33151"/>
                    <a:pt x="26087" y="33154"/>
                  </a:cubicBezTo>
                  <a:cubicBezTo>
                    <a:pt x="26050" y="33215"/>
                    <a:pt x="26010" y="33277"/>
                    <a:pt x="25974" y="33338"/>
                  </a:cubicBezTo>
                  <a:cubicBezTo>
                    <a:pt x="25972" y="33341"/>
                    <a:pt x="25971" y="33344"/>
                    <a:pt x="25966" y="33349"/>
                  </a:cubicBezTo>
                  <a:cubicBezTo>
                    <a:pt x="25930" y="33409"/>
                    <a:pt x="25893" y="33468"/>
                    <a:pt x="25854" y="33527"/>
                  </a:cubicBezTo>
                  <a:cubicBezTo>
                    <a:pt x="25852" y="33531"/>
                    <a:pt x="25849" y="33537"/>
                    <a:pt x="25846" y="33540"/>
                  </a:cubicBezTo>
                  <a:cubicBezTo>
                    <a:pt x="25809" y="33599"/>
                    <a:pt x="25772" y="33656"/>
                    <a:pt x="25735" y="33715"/>
                  </a:cubicBezTo>
                  <a:lnTo>
                    <a:pt x="25724" y="33731"/>
                  </a:lnTo>
                  <a:lnTo>
                    <a:pt x="25613" y="33902"/>
                  </a:lnTo>
                  <a:cubicBezTo>
                    <a:pt x="25610" y="33908"/>
                    <a:pt x="25606" y="33915"/>
                    <a:pt x="25602" y="33921"/>
                  </a:cubicBezTo>
                  <a:cubicBezTo>
                    <a:pt x="25565" y="33975"/>
                    <a:pt x="25529" y="34031"/>
                    <a:pt x="25493" y="34085"/>
                  </a:cubicBezTo>
                  <a:cubicBezTo>
                    <a:pt x="25487" y="34093"/>
                    <a:pt x="25484" y="34100"/>
                    <a:pt x="25478" y="34108"/>
                  </a:cubicBezTo>
                  <a:cubicBezTo>
                    <a:pt x="25443" y="34162"/>
                    <a:pt x="25407" y="34215"/>
                    <a:pt x="25374" y="34266"/>
                  </a:cubicBezTo>
                  <a:cubicBezTo>
                    <a:pt x="25368" y="34275"/>
                    <a:pt x="25360" y="34284"/>
                    <a:pt x="25354" y="34294"/>
                  </a:cubicBezTo>
                  <a:lnTo>
                    <a:pt x="25250" y="34449"/>
                  </a:lnTo>
                  <a:cubicBezTo>
                    <a:pt x="25243" y="34458"/>
                    <a:pt x="25237" y="34468"/>
                    <a:pt x="25229" y="34478"/>
                  </a:cubicBezTo>
                  <a:cubicBezTo>
                    <a:pt x="25194" y="34527"/>
                    <a:pt x="25162" y="34577"/>
                    <a:pt x="25126" y="34627"/>
                  </a:cubicBezTo>
                  <a:lnTo>
                    <a:pt x="25104" y="34659"/>
                  </a:lnTo>
                  <a:cubicBezTo>
                    <a:pt x="25072" y="34708"/>
                    <a:pt x="25037" y="34758"/>
                    <a:pt x="25003" y="34805"/>
                  </a:cubicBezTo>
                  <a:cubicBezTo>
                    <a:pt x="24996" y="34817"/>
                    <a:pt x="24987" y="34828"/>
                    <a:pt x="24979" y="34840"/>
                  </a:cubicBezTo>
                  <a:cubicBezTo>
                    <a:pt x="24947" y="34887"/>
                    <a:pt x="24913" y="34934"/>
                    <a:pt x="24878" y="34980"/>
                  </a:cubicBezTo>
                  <a:lnTo>
                    <a:pt x="24851" y="35018"/>
                  </a:lnTo>
                  <a:cubicBezTo>
                    <a:pt x="24818" y="35064"/>
                    <a:pt x="24785" y="35108"/>
                    <a:pt x="24753" y="35155"/>
                  </a:cubicBezTo>
                  <a:cubicBezTo>
                    <a:pt x="24744" y="35167"/>
                    <a:pt x="24732" y="35181"/>
                    <a:pt x="24723" y="35195"/>
                  </a:cubicBezTo>
                  <a:cubicBezTo>
                    <a:pt x="24693" y="35239"/>
                    <a:pt x="24659" y="35281"/>
                    <a:pt x="24626" y="35325"/>
                  </a:cubicBezTo>
                  <a:lnTo>
                    <a:pt x="24592" y="35370"/>
                  </a:lnTo>
                  <a:cubicBezTo>
                    <a:pt x="24562" y="35412"/>
                    <a:pt x="24531" y="35453"/>
                    <a:pt x="24497" y="35496"/>
                  </a:cubicBezTo>
                  <a:cubicBezTo>
                    <a:pt x="24487" y="35511"/>
                    <a:pt x="24473" y="35527"/>
                    <a:pt x="24463" y="35542"/>
                  </a:cubicBezTo>
                  <a:lnTo>
                    <a:pt x="24369" y="35664"/>
                  </a:lnTo>
                  <a:cubicBezTo>
                    <a:pt x="24356" y="35680"/>
                    <a:pt x="24344" y="35696"/>
                    <a:pt x="24332" y="35714"/>
                  </a:cubicBezTo>
                  <a:cubicBezTo>
                    <a:pt x="24301" y="35753"/>
                    <a:pt x="24272" y="35792"/>
                    <a:pt x="24239" y="35831"/>
                  </a:cubicBezTo>
                  <a:cubicBezTo>
                    <a:pt x="24228" y="35848"/>
                    <a:pt x="24214" y="35864"/>
                    <a:pt x="24200" y="35883"/>
                  </a:cubicBezTo>
                  <a:cubicBezTo>
                    <a:pt x="24170" y="35921"/>
                    <a:pt x="24139" y="35959"/>
                    <a:pt x="24107" y="35996"/>
                  </a:cubicBezTo>
                  <a:cubicBezTo>
                    <a:pt x="24092" y="36012"/>
                    <a:pt x="24081" y="36031"/>
                    <a:pt x="24066" y="36048"/>
                  </a:cubicBezTo>
                  <a:cubicBezTo>
                    <a:pt x="24036" y="36084"/>
                    <a:pt x="24004" y="36121"/>
                    <a:pt x="23976" y="36158"/>
                  </a:cubicBezTo>
                  <a:cubicBezTo>
                    <a:pt x="23960" y="36177"/>
                    <a:pt x="23945" y="36195"/>
                    <a:pt x="23932" y="36211"/>
                  </a:cubicBezTo>
                  <a:cubicBezTo>
                    <a:pt x="23903" y="36248"/>
                    <a:pt x="23873" y="36283"/>
                    <a:pt x="23844" y="36318"/>
                  </a:cubicBezTo>
                  <a:cubicBezTo>
                    <a:pt x="23829" y="36336"/>
                    <a:pt x="23811" y="36355"/>
                    <a:pt x="23797" y="36373"/>
                  </a:cubicBezTo>
                  <a:cubicBezTo>
                    <a:pt x="23767" y="36408"/>
                    <a:pt x="23739" y="36442"/>
                    <a:pt x="23711" y="36476"/>
                  </a:cubicBezTo>
                  <a:cubicBezTo>
                    <a:pt x="23694" y="36495"/>
                    <a:pt x="23678" y="36515"/>
                    <a:pt x="23663" y="36533"/>
                  </a:cubicBezTo>
                  <a:cubicBezTo>
                    <a:pt x="23635" y="36567"/>
                    <a:pt x="23606" y="36599"/>
                    <a:pt x="23578" y="36633"/>
                  </a:cubicBezTo>
                  <a:cubicBezTo>
                    <a:pt x="23561" y="36652"/>
                    <a:pt x="23544" y="36673"/>
                    <a:pt x="23526" y="36692"/>
                  </a:cubicBezTo>
                  <a:lnTo>
                    <a:pt x="23444" y="36785"/>
                  </a:lnTo>
                  <a:cubicBezTo>
                    <a:pt x="23426" y="36805"/>
                    <a:pt x="23407" y="36827"/>
                    <a:pt x="23389" y="36848"/>
                  </a:cubicBezTo>
                  <a:cubicBezTo>
                    <a:pt x="23361" y="36879"/>
                    <a:pt x="23335" y="36908"/>
                    <a:pt x="23308" y="36938"/>
                  </a:cubicBezTo>
                  <a:cubicBezTo>
                    <a:pt x="23289" y="36958"/>
                    <a:pt x="23272" y="36980"/>
                    <a:pt x="23251" y="37001"/>
                  </a:cubicBezTo>
                  <a:cubicBezTo>
                    <a:pt x="23225" y="37030"/>
                    <a:pt x="23198" y="37060"/>
                    <a:pt x="23172" y="37086"/>
                  </a:cubicBezTo>
                  <a:cubicBezTo>
                    <a:pt x="23151" y="37108"/>
                    <a:pt x="23133" y="37130"/>
                    <a:pt x="23113" y="37151"/>
                  </a:cubicBezTo>
                  <a:lnTo>
                    <a:pt x="23036" y="37233"/>
                  </a:lnTo>
                  <a:cubicBezTo>
                    <a:pt x="23017" y="37252"/>
                    <a:pt x="23001" y="37273"/>
                    <a:pt x="22983" y="37291"/>
                  </a:cubicBezTo>
                  <a:cubicBezTo>
                    <a:pt x="22952" y="37282"/>
                    <a:pt x="22925" y="37274"/>
                    <a:pt x="22894" y="37266"/>
                  </a:cubicBezTo>
                  <a:cubicBezTo>
                    <a:pt x="22854" y="37254"/>
                    <a:pt x="22816" y="37243"/>
                    <a:pt x="22774" y="37230"/>
                  </a:cubicBezTo>
                  <a:cubicBezTo>
                    <a:pt x="22741" y="37218"/>
                    <a:pt x="22705" y="37210"/>
                    <a:pt x="22670" y="37199"/>
                  </a:cubicBezTo>
                  <a:cubicBezTo>
                    <a:pt x="22632" y="37188"/>
                    <a:pt x="22594" y="37174"/>
                    <a:pt x="22554" y="37164"/>
                  </a:cubicBezTo>
                  <a:cubicBezTo>
                    <a:pt x="22520" y="37152"/>
                    <a:pt x="22483" y="37142"/>
                    <a:pt x="22448" y="37130"/>
                  </a:cubicBezTo>
                  <a:cubicBezTo>
                    <a:pt x="22408" y="37120"/>
                    <a:pt x="22371" y="37107"/>
                    <a:pt x="22333" y="37096"/>
                  </a:cubicBezTo>
                  <a:cubicBezTo>
                    <a:pt x="22296" y="37085"/>
                    <a:pt x="22260" y="37071"/>
                    <a:pt x="22223" y="37061"/>
                  </a:cubicBezTo>
                  <a:cubicBezTo>
                    <a:pt x="22186" y="37048"/>
                    <a:pt x="22149" y="37038"/>
                    <a:pt x="22113" y="37024"/>
                  </a:cubicBezTo>
                  <a:cubicBezTo>
                    <a:pt x="22076" y="37011"/>
                    <a:pt x="22039" y="36998"/>
                    <a:pt x="22001" y="36988"/>
                  </a:cubicBezTo>
                  <a:cubicBezTo>
                    <a:pt x="21964" y="36974"/>
                    <a:pt x="21927" y="36964"/>
                    <a:pt x="21892" y="36951"/>
                  </a:cubicBezTo>
                  <a:cubicBezTo>
                    <a:pt x="21854" y="36938"/>
                    <a:pt x="21817" y="36924"/>
                    <a:pt x="21779" y="36912"/>
                  </a:cubicBezTo>
                  <a:cubicBezTo>
                    <a:pt x="21743" y="36899"/>
                    <a:pt x="21707" y="36887"/>
                    <a:pt x="21671" y="36876"/>
                  </a:cubicBezTo>
                  <a:cubicBezTo>
                    <a:pt x="21633" y="36862"/>
                    <a:pt x="21595" y="36848"/>
                    <a:pt x="21555" y="36835"/>
                  </a:cubicBezTo>
                  <a:cubicBezTo>
                    <a:pt x="21521" y="36821"/>
                    <a:pt x="21486" y="36810"/>
                    <a:pt x="21451" y="36798"/>
                  </a:cubicBezTo>
                  <a:cubicBezTo>
                    <a:pt x="21412" y="36783"/>
                    <a:pt x="21374" y="36770"/>
                    <a:pt x="21334" y="36755"/>
                  </a:cubicBezTo>
                  <a:lnTo>
                    <a:pt x="21230" y="36717"/>
                  </a:lnTo>
                  <a:cubicBezTo>
                    <a:pt x="21192" y="36702"/>
                    <a:pt x="21154" y="36687"/>
                    <a:pt x="21112" y="36673"/>
                  </a:cubicBezTo>
                  <a:cubicBezTo>
                    <a:pt x="21079" y="36660"/>
                    <a:pt x="21045" y="36648"/>
                    <a:pt x="21009" y="36635"/>
                  </a:cubicBezTo>
                  <a:cubicBezTo>
                    <a:pt x="20971" y="36620"/>
                    <a:pt x="20930" y="36604"/>
                    <a:pt x="20892" y="36589"/>
                  </a:cubicBezTo>
                  <a:cubicBezTo>
                    <a:pt x="20858" y="36576"/>
                    <a:pt x="20824" y="36562"/>
                    <a:pt x="20789" y="36548"/>
                  </a:cubicBezTo>
                  <a:cubicBezTo>
                    <a:pt x="20749" y="36532"/>
                    <a:pt x="20709" y="36517"/>
                    <a:pt x="20670" y="36501"/>
                  </a:cubicBezTo>
                  <a:cubicBezTo>
                    <a:pt x="20636" y="36487"/>
                    <a:pt x="20602" y="36473"/>
                    <a:pt x="20568" y="36459"/>
                  </a:cubicBezTo>
                  <a:cubicBezTo>
                    <a:pt x="20528" y="36443"/>
                    <a:pt x="20489" y="36427"/>
                    <a:pt x="20449" y="36409"/>
                  </a:cubicBezTo>
                  <a:cubicBezTo>
                    <a:pt x="20415" y="36395"/>
                    <a:pt x="20381" y="36383"/>
                    <a:pt x="20348" y="36368"/>
                  </a:cubicBezTo>
                  <a:cubicBezTo>
                    <a:pt x="20308" y="36351"/>
                    <a:pt x="20268" y="36334"/>
                    <a:pt x="20228" y="36318"/>
                  </a:cubicBezTo>
                  <a:cubicBezTo>
                    <a:pt x="20195" y="36304"/>
                    <a:pt x="20161" y="36290"/>
                    <a:pt x="20127" y="36276"/>
                  </a:cubicBezTo>
                  <a:cubicBezTo>
                    <a:pt x="20120" y="36273"/>
                    <a:pt x="20112" y="36270"/>
                    <a:pt x="20106" y="36267"/>
                  </a:cubicBezTo>
                  <a:cubicBezTo>
                    <a:pt x="20420" y="35390"/>
                    <a:pt x="20514" y="34371"/>
                    <a:pt x="20371" y="33265"/>
                  </a:cubicBezTo>
                  <a:cubicBezTo>
                    <a:pt x="20392" y="33262"/>
                    <a:pt x="20412" y="33260"/>
                    <a:pt x="20433" y="33260"/>
                  </a:cubicBezTo>
                  <a:cubicBezTo>
                    <a:pt x="20531" y="33253"/>
                    <a:pt x="20633" y="33244"/>
                    <a:pt x="20731" y="33237"/>
                  </a:cubicBezTo>
                  <a:cubicBezTo>
                    <a:pt x="20756" y="33235"/>
                    <a:pt x="20779" y="33232"/>
                    <a:pt x="20802" y="33231"/>
                  </a:cubicBezTo>
                  <a:cubicBezTo>
                    <a:pt x="20904" y="33222"/>
                    <a:pt x="21002" y="33213"/>
                    <a:pt x="21104" y="33203"/>
                  </a:cubicBezTo>
                  <a:cubicBezTo>
                    <a:pt x="21126" y="33201"/>
                    <a:pt x="21149" y="33200"/>
                    <a:pt x="21171" y="33199"/>
                  </a:cubicBezTo>
                  <a:cubicBezTo>
                    <a:pt x="21273" y="33188"/>
                    <a:pt x="21371" y="33178"/>
                    <a:pt x="21471" y="33166"/>
                  </a:cubicBezTo>
                  <a:cubicBezTo>
                    <a:pt x="21493" y="33165"/>
                    <a:pt x="21517" y="33163"/>
                    <a:pt x="21539" y="33159"/>
                  </a:cubicBezTo>
                  <a:cubicBezTo>
                    <a:pt x="21640" y="33149"/>
                    <a:pt x="21742" y="33137"/>
                    <a:pt x="21842" y="33125"/>
                  </a:cubicBezTo>
                  <a:cubicBezTo>
                    <a:pt x="21864" y="33122"/>
                    <a:pt x="21886" y="33119"/>
                    <a:pt x="21908" y="33118"/>
                  </a:cubicBezTo>
                  <a:cubicBezTo>
                    <a:pt x="22010" y="33104"/>
                    <a:pt x="22110" y="33093"/>
                    <a:pt x="22210" y="33081"/>
                  </a:cubicBezTo>
                  <a:cubicBezTo>
                    <a:pt x="22232" y="33076"/>
                    <a:pt x="22254" y="33075"/>
                    <a:pt x="22276" y="33071"/>
                  </a:cubicBezTo>
                  <a:cubicBezTo>
                    <a:pt x="22377" y="33059"/>
                    <a:pt x="22479" y="33044"/>
                    <a:pt x="22577" y="33031"/>
                  </a:cubicBezTo>
                  <a:cubicBezTo>
                    <a:pt x="22599" y="33026"/>
                    <a:pt x="22622" y="33025"/>
                    <a:pt x="22642" y="33022"/>
                  </a:cubicBezTo>
                  <a:cubicBezTo>
                    <a:pt x="22744" y="33007"/>
                    <a:pt x="22845" y="32993"/>
                    <a:pt x="22944" y="32978"/>
                  </a:cubicBezTo>
                  <a:cubicBezTo>
                    <a:pt x="22966" y="32974"/>
                    <a:pt x="22986" y="32972"/>
                    <a:pt x="23008" y="32968"/>
                  </a:cubicBezTo>
                  <a:cubicBezTo>
                    <a:pt x="23110" y="32953"/>
                    <a:pt x="23208" y="32937"/>
                    <a:pt x="23308" y="32921"/>
                  </a:cubicBezTo>
                  <a:cubicBezTo>
                    <a:pt x="23330" y="32916"/>
                    <a:pt x="23353" y="32913"/>
                    <a:pt x="23372" y="32909"/>
                  </a:cubicBezTo>
                  <a:cubicBezTo>
                    <a:pt x="23473" y="32893"/>
                    <a:pt x="23573" y="32876"/>
                    <a:pt x="23673" y="32860"/>
                  </a:cubicBezTo>
                  <a:cubicBezTo>
                    <a:pt x="23694" y="32856"/>
                    <a:pt x="23716" y="32853"/>
                    <a:pt x="23736" y="32848"/>
                  </a:cubicBezTo>
                  <a:cubicBezTo>
                    <a:pt x="23838" y="32832"/>
                    <a:pt x="23936" y="32813"/>
                    <a:pt x="24038" y="32796"/>
                  </a:cubicBezTo>
                  <a:cubicBezTo>
                    <a:pt x="24059" y="32791"/>
                    <a:pt x="24081" y="32788"/>
                    <a:pt x="24100" y="32784"/>
                  </a:cubicBezTo>
                  <a:cubicBezTo>
                    <a:pt x="24200" y="32766"/>
                    <a:pt x="24301" y="32747"/>
                    <a:pt x="24400" y="32728"/>
                  </a:cubicBezTo>
                  <a:cubicBezTo>
                    <a:pt x="24420" y="32723"/>
                    <a:pt x="24442" y="32721"/>
                    <a:pt x="24463" y="32716"/>
                  </a:cubicBezTo>
                  <a:cubicBezTo>
                    <a:pt x="24562" y="32696"/>
                    <a:pt x="24662" y="32678"/>
                    <a:pt x="24760" y="32657"/>
                  </a:cubicBezTo>
                  <a:cubicBezTo>
                    <a:pt x="24781" y="32653"/>
                    <a:pt x="24803" y="32648"/>
                    <a:pt x="24823" y="32644"/>
                  </a:cubicBezTo>
                  <a:cubicBezTo>
                    <a:pt x="24922" y="32623"/>
                    <a:pt x="25022" y="32604"/>
                    <a:pt x="25119" y="32582"/>
                  </a:cubicBezTo>
                  <a:cubicBezTo>
                    <a:pt x="25140" y="32578"/>
                    <a:pt x="25162" y="32572"/>
                    <a:pt x="25181" y="32569"/>
                  </a:cubicBezTo>
                  <a:cubicBezTo>
                    <a:pt x="25281" y="32547"/>
                    <a:pt x="25378" y="32525"/>
                    <a:pt x="25478" y="32503"/>
                  </a:cubicBezTo>
                  <a:cubicBezTo>
                    <a:pt x="25497" y="32497"/>
                    <a:pt x="25519" y="32494"/>
                    <a:pt x="25540" y="32488"/>
                  </a:cubicBezTo>
                  <a:cubicBezTo>
                    <a:pt x="25637" y="32466"/>
                    <a:pt x="25735" y="32443"/>
                    <a:pt x="25832" y="32420"/>
                  </a:cubicBezTo>
                  <a:cubicBezTo>
                    <a:pt x="25854" y="32415"/>
                    <a:pt x="25875" y="32410"/>
                    <a:pt x="25897" y="32406"/>
                  </a:cubicBezTo>
                  <a:cubicBezTo>
                    <a:pt x="25994" y="32382"/>
                    <a:pt x="26090" y="32359"/>
                    <a:pt x="26187" y="32334"/>
                  </a:cubicBezTo>
                  <a:lnTo>
                    <a:pt x="26253" y="32317"/>
                  </a:lnTo>
                  <a:cubicBezTo>
                    <a:pt x="26349" y="32294"/>
                    <a:pt x="26444" y="32269"/>
                    <a:pt x="26540" y="32244"/>
                  </a:cubicBezTo>
                  <a:lnTo>
                    <a:pt x="26606" y="32228"/>
                  </a:lnTo>
                  <a:cubicBezTo>
                    <a:pt x="26611" y="32228"/>
                    <a:pt x="26612" y="32225"/>
                    <a:pt x="26615" y="32225"/>
                  </a:cubicBezTo>
                  <a:close/>
                  <a:moveTo>
                    <a:pt x="35489" y="29592"/>
                  </a:moveTo>
                  <a:lnTo>
                    <a:pt x="35489" y="29592"/>
                  </a:lnTo>
                  <a:cubicBezTo>
                    <a:pt x="34921" y="32237"/>
                    <a:pt x="33887" y="34636"/>
                    <a:pt x="32390" y="36576"/>
                  </a:cubicBezTo>
                  <a:cubicBezTo>
                    <a:pt x="31472" y="36951"/>
                    <a:pt x="30504" y="37241"/>
                    <a:pt x="29501" y="37449"/>
                  </a:cubicBezTo>
                  <a:cubicBezTo>
                    <a:pt x="30516" y="35681"/>
                    <a:pt x="30892" y="33454"/>
                    <a:pt x="30573" y="30957"/>
                  </a:cubicBezTo>
                  <a:lnTo>
                    <a:pt x="30625" y="30950"/>
                  </a:lnTo>
                  <a:cubicBezTo>
                    <a:pt x="30622" y="30933"/>
                    <a:pt x="30620" y="30917"/>
                    <a:pt x="30617" y="30901"/>
                  </a:cubicBezTo>
                  <a:cubicBezTo>
                    <a:pt x="30619" y="30901"/>
                    <a:pt x="30619" y="30900"/>
                    <a:pt x="30620" y="30900"/>
                  </a:cubicBezTo>
                  <a:cubicBezTo>
                    <a:pt x="30650" y="30888"/>
                    <a:pt x="30678" y="30876"/>
                    <a:pt x="30707" y="30864"/>
                  </a:cubicBezTo>
                  <a:lnTo>
                    <a:pt x="30944" y="30766"/>
                  </a:lnTo>
                  <a:cubicBezTo>
                    <a:pt x="30973" y="30752"/>
                    <a:pt x="31003" y="30742"/>
                    <a:pt x="31032" y="30729"/>
                  </a:cubicBezTo>
                  <a:cubicBezTo>
                    <a:pt x="31110" y="30695"/>
                    <a:pt x="31186" y="30663"/>
                    <a:pt x="31264" y="30627"/>
                  </a:cubicBezTo>
                  <a:cubicBezTo>
                    <a:pt x="31294" y="30614"/>
                    <a:pt x="31323" y="30602"/>
                    <a:pt x="31354" y="30589"/>
                  </a:cubicBezTo>
                  <a:cubicBezTo>
                    <a:pt x="31429" y="30555"/>
                    <a:pt x="31504" y="30520"/>
                    <a:pt x="31581" y="30488"/>
                  </a:cubicBezTo>
                  <a:cubicBezTo>
                    <a:pt x="31612" y="30474"/>
                    <a:pt x="31641" y="30460"/>
                    <a:pt x="31672" y="30447"/>
                  </a:cubicBezTo>
                  <a:cubicBezTo>
                    <a:pt x="31745" y="30414"/>
                    <a:pt x="31820" y="30379"/>
                    <a:pt x="31894" y="30344"/>
                  </a:cubicBezTo>
                  <a:lnTo>
                    <a:pt x="31988" y="30299"/>
                  </a:lnTo>
                  <a:cubicBezTo>
                    <a:pt x="32062" y="30266"/>
                    <a:pt x="32134" y="30230"/>
                    <a:pt x="32206" y="30196"/>
                  </a:cubicBezTo>
                  <a:cubicBezTo>
                    <a:pt x="32237" y="30182"/>
                    <a:pt x="32268" y="30167"/>
                    <a:pt x="32301" y="30151"/>
                  </a:cubicBezTo>
                  <a:cubicBezTo>
                    <a:pt x="32372" y="30116"/>
                    <a:pt x="32443" y="30082"/>
                    <a:pt x="32512" y="30046"/>
                  </a:cubicBezTo>
                  <a:cubicBezTo>
                    <a:pt x="32544" y="30030"/>
                    <a:pt x="32576" y="30016"/>
                    <a:pt x="32607" y="29998"/>
                  </a:cubicBezTo>
                  <a:cubicBezTo>
                    <a:pt x="32615" y="29995"/>
                    <a:pt x="32625" y="29991"/>
                    <a:pt x="32632" y="29988"/>
                  </a:cubicBezTo>
                  <a:cubicBezTo>
                    <a:pt x="33174" y="29980"/>
                    <a:pt x="33706" y="29938"/>
                    <a:pt x="34221" y="29861"/>
                  </a:cubicBezTo>
                  <a:cubicBezTo>
                    <a:pt x="34659" y="29795"/>
                    <a:pt x="35083" y="29707"/>
                    <a:pt x="35489" y="29592"/>
                  </a:cubicBezTo>
                  <a:close/>
                  <a:moveTo>
                    <a:pt x="36798" y="33822"/>
                  </a:moveTo>
                  <a:lnTo>
                    <a:pt x="36798" y="33822"/>
                  </a:lnTo>
                  <a:cubicBezTo>
                    <a:pt x="36789" y="33837"/>
                    <a:pt x="36780" y="33850"/>
                    <a:pt x="36770" y="33865"/>
                  </a:cubicBezTo>
                  <a:cubicBezTo>
                    <a:pt x="36754" y="33891"/>
                    <a:pt x="36736" y="33915"/>
                    <a:pt x="36718" y="33940"/>
                  </a:cubicBezTo>
                  <a:cubicBezTo>
                    <a:pt x="36707" y="33959"/>
                    <a:pt x="36695" y="33975"/>
                    <a:pt x="36682" y="33994"/>
                  </a:cubicBezTo>
                  <a:cubicBezTo>
                    <a:pt x="36665" y="34018"/>
                    <a:pt x="36648" y="34043"/>
                    <a:pt x="36630" y="34068"/>
                  </a:cubicBezTo>
                  <a:cubicBezTo>
                    <a:pt x="36618" y="34085"/>
                    <a:pt x="36605" y="34102"/>
                    <a:pt x="36592" y="34121"/>
                  </a:cubicBezTo>
                  <a:cubicBezTo>
                    <a:pt x="36573" y="34144"/>
                    <a:pt x="36557" y="34168"/>
                    <a:pt x="36539" y="34193"/>
                  </a:cubicBezTo>
                  <a:cubicBezTo>
                    <a:pt x="36526" y="34211"/>
                    <a:pt x="36512" y="34227"/>
                    <a:pt x="36499" y="34246"/>
                  </a:cubicBezTo>
                  <a:lnTo>
                    <a:pt x="36445" y="34318"/>
                  </a:lnTo>
                  <a:cubicBezTo>
                    <a:pt x="36432" y="34334"/>
                    <a:pt x="36420" y="34352"/>
                    <a:pt x="36405" y="34369"/>
                  </a:cubicBezTo>
                  <a:cubicBezTo>
                    <a:pt x="36386" y="34393"/>
                    <a:pt x="36368" y="34415"/>
                    <a:pt x="36349" y="34438"/>
                  </a:cubicBezTo>
                  <a:cubicBezTo>
                    <a:pt x="36336" y="34455"/>
                    <a:pt x="36321" y="34474"/>
                    <a:pt x="36309" y="34490"/>
                  </a:cubicBezTo>
                  <a:cubicBezTo>
                    <a:pt x="36290" y="34514"/>
                    <a:pt x="36273" y="34536"/>
                    <a:pt x="36252" y="34558"/>
                  </a:cubicBezTo>
                  <a:cubicBezTo>
                    <a:pt x="36237" y="34575"/>
                    <a:pt x="36224" y="34593"/>
                    <a:pt x="36209" y="34609"/>
                  </a:cubicBezTo>
                  <a:cubicBezTo>
                    <a:pt x="36190" y="34631"/>
                    <a:pt x="36171" y="34653"/>
                    <a:pt x="36152" y="34678"/>
                  </a:cubicBezTo>
                  <a:lnTo>
                    <a:pt x="36120" y="34716"/>
                  </a:lnTo>
                  <a:cubicBezTo>
                    <a:pt x="36040" y="34805"/>
                    <a:pt x="35961" y="34893"/>
                    <a:pt x="35877" y="34984"/>
                  </a:cubicBezTo>
                  <a:cubicBezTo>
                    <a:pt x="35870" y="34992"/>
                    <a:pt x="35864" y="34999"/>
                    <a:pt x="35856" y="35006"/>
                  </a:cubicBezTo>
                  <a:cubicBezTo>
                    <a:pt x="35786" y="35078"/>
                    <a:pt x="35715" y="35152"/>
                    <a:pt x="35642" y="35225"/>
                  </a:cubicBezTo>
                  <a:lnTo>
                    <a:pt x="35617" y="35249"/>
                  </a:lnTo>
                  <a:cubicBezTo>
                    <a:pt x="35602" y="35264"/>
                    <a:pt x="35587" y="35278"/>
                    <a:pt x="35571" y="35293"/>
                  </a:cubicBezTo>
                  <a:cubicBezTo>
                    <a:pt x="35548" y="35315"/>
                    <a:pt x="35524" y="35337"/>
                    <a:pt x="35502" y="35359"/>
                  </a:cubicBezTo>
                  <a:cubicBezTo>
                    <a:pt x="35487" y="35372"/>
                    <a:pt x="35473" y="35387"/>
                    <a:pt x="35458" y="35400"/>
                  </a:cubicBezTo>
                  <a:lnTo>
                    <a:pt x="35380" y="35473"/>
                  </a:lnTo>
                  <a:cubicBezTo>
                    <a:pt x="35367" y="35483"/>
                    <a:pt x="35355" y="35496"/>
                    <a:pt x="35342" y="35506"/>
                  </a:cubicBezTo>
                  <a:cubicBezTo>
                    <a:pt x="35303" y="35542"/>
                    <a:pt x="35262" y="35577"/>
                    <a:pt x="35224" y="35609"/>
                  </a:cubicBezTo>
                  <a:cubicBezTo>
                    <a:pt x="34231" y="36468"/>
                    <a:pt x="33057" y="37107"/>
                    <a:pt x="31725" y="37513"/>
                  </a:cubicBezTo>
                  <a:cubicBezTo>
                    <a:pt x="31979" y="37239"/>
                    <a:pt x="32220" y="36952"/>
                    <a:pt x="32450" y="36657"/>
                  </a:cubicBezTo>
                  <a:cubicBezTo>
                    <a:pt x="34090" y="35981"/>
                    <a:pt x="35564" y="35039"/>
                    <a:pt x="36798" y="33822"/>
                  </a:cubicBezTo>
                  <a:close/>
                  <a:moveTo>
                    <a:pt x="20081" y="36362"/>
                  </a:moveTo>
                  <a:cubicBezTo>
                    <a:pt x="20118" y="36377"/>
                    <a:pt x="20155" y="36393"/>
                    <a:pt x="20190" y="36408"/>
                  </a:cubicBezTo>
                  <a:cubicBezTo>
                    <a:pt x="20227" y="36424"/>
                    <a:pt x="20264" y="36439"/>
                    <a:pt x="20300" y="36454"/>
                  </a:cubicBezTo>
                  <a:cubicBezTo>
                    <a:pt x="20337" y="36468"/>
                    <a:pt x="20374" y="36483"/>
                    <a:pt x="20409" y="36501"/>
                  </a:cubicBezTo>
                  <a:cubicBezTo>
                    <a:pt x="20446" y="36514"/>
                    <a:pt x="20483" y="36532"/>
                    <a:pt x="20520" y="36546"/>
                  </a:cubicBezTo>
                  <a:cubicBezTo>
                    <a:pt x="20556" y="36561"/>
                    <a:pt x="20593" y="36576"/>
                    <a:pt x="20627" y="36590"/>
                  </a:cubicBezTo>
                  <a:lnTo>
                    <a:pt x="20737" y="36635"/>
                  </a:lnTo>
                  <a:cubicBezTo>
                    <a:pt x="20774" y="36649"/>
                    <a:pt x="20811" y="36664"/>
                    <a:pt x="20848" y="36676"/>
                  </a:cubicBezTo>
                  <a:cubicBezTo>
                    <a:pt x="20884" y="36690"/>
                    <a:pt x="20921" y="36705"/>
                    <a:pt x="20958" y="36718"/>
                  </a:cubicBezTo>
                  <a:cubicBezTo>
                    <a:pt x="20995" y="36733"/>
                    <a:pt x="21031" y="36746"/>
                    <a:pt x="21068" y="36761"/>
                  </a:cubicBezTo>
                  <a:cubicBezTo>
                    <a:pt x="21105" y="36776"/>
                    <a:pt x="21142" y="36789"/>
                    <a:pt x="21179" y="36804"/>
                  </a:cubicBezTo>
                  <a:cubicBezTo>
                    <a:pt x="21215" y="36818"/>
                    <a:pt x="21252" y="36830"/>
                    <a:pt x="21289" y="36843"/>
                  </a:cubicBezTo>
                  <a:cubicBezTo>
                    <a:pt x="21326" y="36857"/>
                    <a:pt x="21362" y="36871"/>
                    <a:pt x="21399" y="36885"/>
                  </a:cubicBezTo>
                  <a:cubicBezTo>
                    <a:pt x="21436" y="36896"/>
                    <a:pt x="21473" y="36910"/>
                    <a:pt x="21510" y="36924"/>
                  </a:cubicBezTo>
                  <a:lnTo>
                    <a:pt x="21620" y="36963"/>
                  </a:lnTo>
                  <a:cubicBezTo>
                    <a:pt x="21657" y="36976"/>
                    <a:pt x="21696" y="36989"/>
                    <a:pt x="21733" y="37002"/>
                  </a:cubicBezTo>
                  <a:cubicBezTo>
                    <a:pt x="21770" y="37015"/>
                    <a:pt x="21807" y="37027"/>
                    <a:pt x="21840" y="37039"/>
                  </a:cubicBezTo>
                  <a:cubicBezTo>
                    <a:pt x="21877" y="37052"/>
                    <a:pt x="21917" y="37064"/>
                    <a:pt x="21954" y="37077"/>
                  </a:cubicBezTo>
                  <a:cubicBezTo>
                    <a:pt x="21991" y="37090"/>
                    <a:pt x="22024" y="37101"/>
                    <a:pt x="22061" y="37114"/>
                  </a:cubicBezTo>
                  <a:cubicBezTo>
                    <a:pt x="22098" y="37127"/>
                    <a:pt x="22138" y="37138"/>
                    <a:pt x="22174" y="37151"/>
                  </a:cubicBezTo>
                  <a:cubicBezTo>
                    <a:pt x="22211" y="37163"/>
                    <a:pt x="22245" y="37174"/>
                    <a:pt x="22282" y="37186"/>
                  </a:cubicBezTo>
                  <a:cubicBezTo>
                    <a:pt x="22319" y="37199"/>
                    <a:pt x="22358" y="37210"/>
                    <a:pt x="22395" y="37220"/>
                  </a:cubicBezTo>
                  <a:cubicBezTo>
                    <a:pt x="22432" y="37232"/>
                    <a:pt x="22466" y="37242"/>
                    <a:pt x="22502" y="37254"/>
                  </a:cubicBezTo>
                  <a:cubicBezTo>
                    <a:pt x="22542" y="37264"/>
                    <a:pt x="22579" y="37277"/>
                    <a:pt x="22617" y="37289"/>
                  </a:cubicBezTo>
                  <a:cubicBezTo>
                    <a:pt x="22651" y="37299"/>
                    <a:pt x="22688" y="37311"/>
                    <a:pt x="22723" y="37320"/>
                  </a:cubicBezTo>
                  <a:lnTo>
                    <a:pt x="22839" y="37352"/>
                  </a:lnTo>
                  <a:cubicBezTo>
                    <a:pt x="22861" y="37360"/>
                    <a:pt x="22885" y="37366"/>
                    <a:pt x="22907" y="37373"/>
                  </a:cubicBezTo>
                  <a:cubicBezTo>
                    <a:pt x="22900" y="37380"/>
                    <a:pt x="22894" y="37388"/>
                    <a:pt x="22886" y="37393"/>
                  </a:cubicBezTo>
                  <a:cubicBezTo>
                    <a:pt x="22816" y="37479"/>
                    <a:pt x="22741" y="37555"/>
                    <a:pt x="22664" y="37633"/>
                  </a:cubicBezTo>
                  <a:cubicBezTo>
                    <a:pt x="21699" y="37504"/>
                    <a:pt x="20726" y="37313"/>
                    <a:pt x="19750" y="37061"/>
                  </a:cubicBezTo>
                  <a:cubicBezTo>
                    <a:pt x="19877" y="36840"/>
                    <a:pt x="19987" y="36607"/>
                    <a:pt x="20080" y="36362"/>
                  </a:cubicBezTo>
                  <a:close/>
                  <a:moveTo>
                    <a:pt x="23020" y="37408"/>
                  </a:moveTo>
                  <a:cubicBezTo>
                    <a:pt x="23110" y="37433"/>
                    <a:pt x="23201" y="37458"/>
                    <a:pt x="23292" y="37483"/>
                  </a:cubicBezTo>
                  <a:cubicBezTo>
                    <a:pt x="23317" y="37491"/>
                    <a:pt x="23344" y="37496"/>
                    <a:pt x="23367" y="37504"/>
                  </a:cubicBezTo>
                  <a:cubicBezTo>
                    <a:pt x="23442" y="37524"/>
                    <a:pt x="23516" y="37542"/>
                    <a:pt x="23591" y="37563"/>
                  </a:cubicBezTo>
                  <a:cubicBezTo>
                    <a:pt x="23619" y="37570"/>
                    <a:pt x="23645" y="37576"/>
                    <a:pt x="23672" y="37583"/>
                  </a:cubicBezTo>
                  <a:cubicBezTo>
                    <a:pt x="23767" y="37607"/>
                    <a:pt x="23863" y="37630"/>
                    <a:pt x="23959" y="37652"/>
                  </a:cubicBezTo>
                  <a:cubicBezTo>
                    <a:pt x="23969" y="37655"/>
                    <a:pt x="23978" y="37657"/>
                    <a:pt x="23985" y="37658"/>
                  </a:cubicBezTo>
                  <a:cubicBezTo>
                    <a:pt x="24072" y="37679"/>
                    <a:pt x="24160" y="37699"/>
                    <a:pt x="24245" y="37717"/>
                  </a:cubicBezTo>
                  <a:cubicBezTo>
                    <a:pt x="24273" y="37723"/>
                    <a:pt x="24301" y="37730"/>
                    <a:pt x="24329" y="37736"/>
                  </a:cubicBezTo>
                  <a:cubicBezTo>
                    <a:pt x="24404" y="37752"/>
                    <a:pt x="24481" y="37769"/>
                    <a:pt x="24557" y="37783"/>
                  </a:cubicBezTo>
                  <a:cubicBezTo>
                    <a:pt x="24576" y="37788"/>
                    <a:pt x="24597" y="37792"/>
                    <a:pt x="24619" y="37796"/>
                  </a:cubicBezTo>
                  <a:cubicBezTo>
                    <a:pt x="24650" y="37802"/>
                    <a:pt x="24681" y="37810"/>
                    <a:pt x="24713" y="37814"/>
                  </a:cubicBezTo>
                  <a:cubicBezTo>
                    <a:pt x="24076" y="37789"/>
                    <a:pt x="23433" y="37733"/>
                    <a:pt x="22788" y="37651"/>
                  </a:cubicBezTo>
                  <a:cubicBezTo>
                    <a:pt x="22797" y="37638"/>
                    <a:pt x="22808" y="37626"/>
                    <a:pt x="22822" y="37614"/>
                  </a:cubicBezTo>
                  <a:cubicBezTo>
                    <a:pt x="22854" y="37579"/>
                    <a:pt x="22889" y="37545"/>
                    <a:pt x="22922" y="37510"/>
                  </a:cubicBezTo>
                  <a:cubicBezTo>
                    <a:pt x="22955" y="37476"/>
                    <a:pt x="22986" y="37443"/>
                    <a:pt x="23020" y="37408"/>
                  </a:cubicBezTo>
                  <a:close/>
                  <a:moveTo>
                    <a:pt x="30475" y="30964"/>
                  </a:moveTo>
                  <a:cubicBezTo>
                    <a:pt x="30798" y="33479"/>
                    <a:pt x="30410" y="35715"/>
                    <a:pt x="29373" y="37476"/>
                  </a:cubicBezTo>
                  <a:cubicBezTo>
                    <a:pt x="28172" y="37710"/>
                    <a:pt x="26921" y="37831"/>
                    <a:pt x="25637" y="37831"/>
                  </a:cubicBezTo>
                  <a:cubicBezTo>
                    <a:pt x="25549" y="37831"/>
                    <a:pt x="25462" y="37830"/>
                    <a:pt x="25374" y="37829"/>
                  </a:cubicBezTo>
                  <a:cubicBezTo>
                    <a:pt x="25363" y="37827"/>
                    <a:pt x="25354" y="37827"/>
                    <a:pt x="25346" y="37826"/>
                  </a:cubicBezTo>
                  <a:cubicBezTo>
                    <a:pt x="25304" y="37819"/>
                    <a:pt x="25265" y="37813"/>
                    <a:pt x="25222" y="37805"/>
                  </a:cubicBezTo>
                  <a:cubicBezTo>
                    <a:pt x="25190" y="37799"/>
                    <a:pt x="25154" y="37794"/>
                    <a:pt x="25121" y="37789"/>
                  </a:cubicBezTo>
                  <a:cubicBezTo>
                    <a:pt x="25081" y="37782"/>
                    <a:pt x="25040" y="37774"/>
                    <a:pt x="24998" y="37767"/>
                  </a:cubicBezTo>
                  <a:cubicBezTo>
                    <a:pt x="24963" y="37761"/>
                    <a:pt x="24929" y="37754"/>
                    <a:pt x="24895" y="37748"/>
                  </a:cubicBezTo>
                  <a:cubicBezTo>
                    <a:pt x="24854" y="37741"/>
                    <a:pt x="24812" y="37733"/>
                    <a:pt x="24772" y="37724"/>
                  </a:cubicBezTo>
                  <a:cubicBezTo>
                    <a:pt x="24737" y="37717"/>
                    <a:pt x="24701" y="37711"/>
                    <a:pt x="24669" y="37704"/>
                  </a:cubicBezTo>
                  <a:cubicBezTo>
                    <a:pt x="24628" y="37696"/>
                    <a:pt x="24588" y="37688"/>
                    <a:pt x="24545" y="37679"/>
                  </a:cubicBezTo>
                  <a:lnTo>
                    <a:pt x="24441" y="37657"/>
                  </a:lnTo>
                  <a:cubicBezTo>
                    <a:pt x="24400" y="37646"/>
                    <a:pt x="24360" y="37641"/>
                    <a:pt x="24317" y="37630"/>
                  </a:cubicBezTo>
                  <a:cubicBezTo>
                    <a:pt x="24282" y="37623"/>
                    <a:pt x="24248" y="37616"/>
                    <a:pt x="24212" y="37607"/>
                  </a:cubicBezTo>
                  <a:cubicBezTo>
                    <a:pt x="24170" y="37598"/>
                    <a:pt x="24131" y="37589"/>
                    <a:pt x="24088" y="37579"/>
                  </a:cubicBezTo>
                  <a:cubicBezTo>
                    <a:pt x="24053" y="37571"/>
                    <a:pt x="24016" y="37563"/>
                    <a:pt x="23981" y="37555"/>
                  </a:cubicBezTo>
                  <a:cubicBezTo>
                    <a:pt x="23941" y="37546"/>
                    <a:pt x="23900" y="37535"/>
                    <a:pt x="23860" y="37526"/>
                  </a:cubicBezTo>
                  <a:cubicBezTo>
                    <a:pt x="23823" y="37517"/>
                    <a:pt x="23788" y="37510"/>
                    <a:pt x="23751" y="37501"/>
                  </a:cubicBezTo>
                  <a:cubicBezTo>
                    <a:pt x="23711" y="37491"/>
                    <a:pt x="23670" y="37480"/>
                    <a:pt x="23631" y="37468"/>
                  </a:cubicBezTo>
                  <a:lnTo>
                    <a:pt x="23520" y="37442"/>
                  </a:lnTo>
                  <a:cubicBezTo>
                    <a:pt x="23479" y="37430"/>
                    <a:pt x="23439" y="37420"/>
                    <a:pt x="23398" y="37410"/>
                  </a:cubicBezTo>
                  <a:cubicBezTo>
                    <a:pt x="23361" y="37401"/>
                    <a:pt x="23325" y="37389"/>
                    <a:pt x="23288" y="37380"/>
                  </a:cubicBezTo>
                  <a:lnTo>
                    <a:pt x="23167" y="37348"/>
                  </a:lnTo>
                  <a:cubicBezTo>
                    <a:pt x="23141" y="37341"/>
                    <a:pt x="23117" y="37333"/>
                    <a:pt x="23091" y="37327"/>
                  </a:cubicBezTo>
                  <a:cubicBezTo>
                    <a:pt x="23105" y="37313"/>
                    <a:pt x="23119" y="37296"/>
                    <a:pt x="23133" y="37282"/>
                  </a:cubicBezTo>
                  <a:cubicBezTo>
                    <a:pt x="23157" y="37255"/>
                    <a:pt x="23179" y="37232"/>
                    <a:pt x="23204" y="37205"/>
                  </a:cubicBezTo>
                  <a:cubicBezTo>
                    <a:pt x="23225" y="37180"/>
                    <a:pt x="23250" y="37157"/>
                    <a:pt x="23272" y="37130"/>
                  </a:cubicBezTo>
                  <a:cubicBezTo>
                    <a:pt x="23295" y="37105"/>
                    <a:pt x="23319" y="37079"/>
                    <a:pt x="23341" y="37054"/>
                  </a:cubicBezTo>
                  <a:cubicBezTo>
                    <a:pt x="23363" y="37029"/>
                    <a:pt x="23385" y="37004"/>
                    <a:pt x="23407" y="36980"/>
                  </a:cubicBezTo>
                  <a:cubicBezTo>
                    <a:pt x="23432" y="36952"/>
                    <a:pt x="23456" y="36926"/>
                    <a:pt x="23479" y="36899"/>
                  </a:cubicBezTo>
                  <a:cubicBezTo>
                    <a:pt x="23501" y="36874"/>
                    <a:pt x="23522" y="36849"/>
                    <a:pt x="23544" y="36826"/>
                  </a:cubicBezTo>
                  <a:lnTo>
                    <a:pt x="23614" y="36742"/>
                  </a:lnTo>
                  <a:cubicBezTo>
                    <a:pt x="23635" y="36718"/>
                    <a:pt x="23657" y="36693"/>
                    <a:pt x="23678" y="36668"/>
                  </a:cubicBezTo>
                  <a:cubicBezTo>
                    <a:pt x="23701" y="36642"/>
                    <a:pt x="23725" y="36612"/>
                    <a:pt x="23751" y="36584"/>
                  </a:cubicBezTo>
                  <a:cubicBezTo>
                    <a:pt x="23772" y="36561"/>
                    <a:pt x="23791" y="36536"/>
                    <a:pt x="23813" y="36511"/>
                  </a:cubicBezTo>
                  <a:cubicBezTo>
                    <a:pt x="23838" y="36482"/>
                    <a:pt x="23863" y="36452"/>
                    <a:pt x="23886" y="36423"/>
                  </a:cubicBezTo>
                  <a:lnTo>
                    <a:pt x="23948" y="36351"/>
                  </a:lnTo>
                  <a:cubicBezTo>
                    <a:pt x="23973" y="36321"/>
                    <a:pt x="23997" y="36290"/>
                    <a:pt x="24023" y="36261"/>
                  </a:cubicBezTo>
                  <a:cubicBezTo>
                    <a:pt x="24044" y="36237"/>
                    <a:pt x="24062" y="36212"/>
                    <a:pt x="24082" y="36189"/>
                  </a:cubicBezTo>
                  <a:cubicBezTo>
                    <a:pt x="24107" y="36158"/>
                    <a:pt x="24132" y="36127"/>
                    <a:pt x="24157" y="36096"/>
                  </a:cubicBezTo>
                  <a:cubicBezTo>
                    <a:pt x="24176" y="36071"/>
                    <a:pt x="24197" y="36048"/>
                    <a:pt x="24214" y="36024"/>
                  </a:cubicBezTo>
                  <a:cubicBezTo>
                    <a:pt x="24239" y="35992"/>
                    <a:pt x="24266" y="35959"/>
                    <a:pt x="24291" y="35928"/>
                  </a:cubicBezTo>
                  <a:cubicBezTo>
                    <a:pt x="24310" y="35905"/>
                    <a:pt x="24328" y="35881"/>
                    <a:pt x="24347" y="35858"/>
                  </a:cubicBezTo>
                  <a:lnTo>
                    <a:pt x="24423" y="35759"/>
                  </a:lnTo>
                  <a:cubicBezTo>
                    <a:pt x="24442" y="35736"/>
                    <a:pt x="24459" y="35714"/>
                    <a:pt x="24478" y="35689"/>
                  </a:cubicBezTo>
                  <a:cubicBezTo>
                    <a:pt x="24503" y="35656"/>
                    <a:pt x="24529" y="35621"/>
                    <a:pt x="24554" y="35589"/>
                  </a:cubicBezTo>
                  <a:cubicBezTo>
                    <a:pt x="24570" y="35567"/>
                    <a:pt x="24590" y="35542"/>
                    <a:pt x="24606" y="35518"/>
                  </a:cubicBezTo>
                  <a:cubicBezTo>
                    <a:pt x="24632" y="35483"/>
                    <a:pt x="24657" y="35449"/>
                    <a:pt x="24685" y="35414"/>
                  </a:cubicBezTo>
                  <a:cubicBezTo>
                    <a:pt x="24701" y="35392"/>
                    <a:pt x="24718" y="35368"/>
                    <a:pt x="24735" y="35346"/>
                  </a:cubicBezTo>
                  <a:cubicBezTo>
                    <a:pt x="24760" y="35311"/>
                    <a:pt x="24788" y="35274"/>
                    <a:pt x="24813" y="35237"/>
                  </a:cubicBezTo>
                  <a:cubicBezTo>
                    <a:pt x="24831" y="35215"/>
                    <a:pt x="24847" y="35193"/>
                    <a:pt x="24863" y="35170"/>
                  </a:cubicBezTo>
                  <a:cubicBezTo>
                    <a:pt x="24890" y="35133"/>
                    <a:pt x="24916" y="35096"/>
                    <a:pt x="24943" y="35059"/>
                  </a:cubicBezTo>
                  <a:cubicBezTo>
                    <a:pt x="24959" y="35036"/>
                    <a:pt x="24973" y="35015"/>
                    <a:pt x="24990" y="34993"/>
                  </a:cubicBezTo>
                  <a:cubicBezTo>
                    <a:pt x="25016" y="34956"/>
                    <a:pt x="25044" y="34917"/>
                    <a:pt x="25069" y="34880"/>
                  </a:cubicBezTo>
                  <a:cubicBezTo>
                    <a:pt x="25084" y="34858"/>
                    <a:pt x="25100" y="34836"/>
                    <a:pt x="25116" y="34814"/>
                  </a:cubicBezTo>
                  <a:cubicBezTo>
                    <a:pt x="25143" y="34775"/>
                    <a:pt x="25169" y="34739"/>
                    <a:pt x="25196" y="34700"/>
                  </a:cubicBezTo>
                  <a:cubicBezTo>
                    <a:pt x="25210" y="34678"/>
                    <a:pt x="25226" y="34656"/>
                    <a:pt x="25243" y="34634"/>
                  </a:cubicBezTo>
                  <a:cubicBezTo>
                    <a:pt x="25269" y="34594"/>
                    <a:pt x="25296" y="34555"/>
                    <a:pt x="25324" y="34516"/>
                  </a:cubicBezTo>
                  <a:cubicBezTo>
                    <a:pt x="25338" y="34494"/>
                    <a:pt x="25353" y="34474"/>
                    <a:pt x="25368" y="34452"/>
                  </a:cubicBezTo>
                  <a:cubicBezTo>
                    <a:pt x="25394" y="34411"/>
                    <a:pt x="25421" y="34372"/>
                    <a:pt x="25449" y="34333"/>
                  </a:cubicBezTo>
                  <a:cubicBezTo>
                    <a:pt x="25463" y="34312"/>
                    <a:pt x="25475" y="34290"/>
                    <a:pt x="25490" y="34269"/>
                  </a:cubicBezTo>
                  <a:cubicBezTo>
                    <a:pt x="25518" y="34230"/>
                    <a:pt x="25546" y="34187"/>
                    <a:pt x="25571" y="34146"/>
                  </a:cubicBezTo>
                  <a:cubicBezTo>
                    <a:pt x="25584" y="34127"/>
                    <a:pt x="25599" y="34105"/>
                    <a:pt x="25612" y="34084"/>
                  </a:cubicBezTo>
                  <a:cubicBezTo>
                    <a:pt x="25640" y="34041"/>
                    <a:pt x="25666" y="34002"/>
                    <a:pt x="25694" y="33959"/>
                  </a:cubicBezTo>
                  <a:cubicBezTo>
                    <a:pt x="25707" y="33938"/>
                    <a:pt x="25722" y="33916"/>
                    <a:pt x="25735" y="33896"/>
                  </a:cubicBezTo>
                  <a:lnTo>
                    <a:pt x="25818" y="33769"/>
                  </a:lnTo>
                  <a:lnTo>
                    <a:pt x="25856" y="33709"/>
                  </a:lnTo>
                  <a:cubicBezTo>
                    <a:pt x="25884" y="33665"/>
                    <a:pt x="25912" y="33622"/>
                    <a:pt x="25938" y="33578"/>
                  </a:cubicBezTo>
                  <a:cubicBezTo>
                    <a:pt x="25952" y="33559"/>
                    <a:pt x="25965" y="33538"/>
                    <a:pt x="25975" y="33518"/>
                  </a:cubicBezTo>
                  <a:lnTo>
                    <a:pt x="26059" y="33385"/>
                  </a:lnTo>
                  <a:cubicBezTo>
                    <a:pt x="26071" y="33365"/>
                    <a:pt x="26082" y="33347"/>
                    <a:pt x="26096" y="33327"/>
                  </a:cubicBezTo>
                  <a:cubicBezTo>
                    <a:pt x="26122" y="33282"/>
                    <a:pt x="26150" y="33237"/>
                    <a:pt x="26178" y="33191"/>
                  </a:cubicBezTo>
                  <a:cubicBezTo>
                    <a:pt x="26188" y="33171"/>
                    <a:pt x="26202" y="33151"/>
                    <a:pt x="26213" y="33131"/>
                  </a:cubicBezTo>
                  <a:lnTo>
                    <a:pt x="26296" y="32994"/>
                  </a:lnTo>
                  <a:cubicBezTo>
                    <a:pt x="26306" y="32974"/>
                    <a:pt x="26319" y="32954"/>
                    <a:pt x="26331" y="32935"/>
                  </a:cubicBezTo>
                  <a:cubicBezTo>
                    <a:pt x="26358" y="32888"/>
                    <a:pt x="26385" y="32843"/>
                    <a:pt x="26413" y="32796"/>
                  </a:cubicBezTo>
                  <a:cubicBezTo>
                    <a:pt x="26424" y="32776"/>
                    <a:pt x="26435" y="32756"/>
                    <a:pt x="26446" y="32738"/>
                  </a:cubicBezTo>
                  <a:cubicBezTo>
                    <a:pt x="26474" y="32690"/>
                    <a:pt x="26502" y="32644"/>
                    <a:pt x="26530" y="32597"/>
                  </a:cubicBezTo>
                  <a:cubicBezTo>
                    <a:pt x="26540" y="32578"/>
                    <a:pt x="26552" y="32560"/>
                    <a:pt x="26562" y="32540"/>
                  </a:cubicBezTo>
                  <a:lnTo>
                    <a:pt x="26644" y="32395"/>
                  </a:lnTo>
                  <a:cubicBezTo>
                    <a:pt x="26656" y="32378"/>
                    <a:pt x="26665" y="32359"/>
                    <a:pt x="26677" y="32341"/>
                  </a:cubicBezTo>
                  <a:cubicBezTo>
                    <a:pt x="26703" y="32292"/>
                    <a:pt x="26731" y="32244"/>
                    <a:pt x="26759" y="32195"/>
                  </a:cubicBezTo>
                  <a:cubicBezTo>
                    <a:pt x="26759" y="32194"/>
                    <a:pt x="26761" y="32194"/>
                    <a:pt x="26761" y="32192"/>
                  </a:cubicBezTo>
                  <a:lnTo>
                    <a:pt x="26905" y="32153"/>
                  </a:lnTo>
                  <a:cubicBezTo>
                    <a:pt x="26927" y="32148"/>
                    <a:pt x="26950" y="32141"/>
                    <a:pt x="26972" y="32135"/>
                  </a:cubicBezTo>
                  <a:cubicBezTo>
                    <a:pt x="27067" y="32109"/>
                    <a:pt x="27159" y="32084"/>
                    <a:pt x="27253" y="32056"/>
                  </a:cubicBezTo>
                  <a:cubicBezTo>
                    <a:pt x="27275" y="32048"/>
                    <a:pt x="27299" y="32042"/>
                    <a:pt x="27321" y="32038"/>
                  </a:cubicBezTo>
                  <a:cubicBezTo>
                    <a:pt x="27415" y="32012"/>
                    <a:pt x="27508" y="31984"/>
                    <a:pt x="27599" y="31957"/>
                  </a:cubicBezTo>
                  <a:cubicBezTo>
                    <a:pt x="27622" y="31950"/>
                    <a:pt x="27647" y="31944"/>
                    <a:pt x="27671" y="31937"/>
                  </a:cubicBezTo>
                  <a:cubicBezTo>
                    <a:pt x="27762" y="31909"/>
                    <a:pt x="27853" y="31881"/>
                    <a:pt x="27945" y="31854"/>
                  </a:cubicBezTo>
                  <a:cubicBezTo>
                    <a:pt x="27968" y="31847"/>
                    <a:pt x="27993" y="31839"/>
                    <a:pt x="28018" y="31832"/>
                  </a:cubicBezTo>
                  <a:cubicBezTo>
                    <a:pt x="28108" y="31804"/>
                    <a:pt x="28199" y="31775"/>
                    <a:pt x="28289" y="31747"/>
                  </a:cubicBezTo>
                  <a:cubicBezTo>
                    <a:pt x="28312" y="31739"/>
                    <a:pt x="28339" y="31732"/>
                    <a:pt x="28362" y="31723"/>
                  </a:cubicBezTo>
                  <a:cubicBezTo>
                    <a:pt x="28452" y="31694"/>
                    <a:pt x="28540" y="31666"/>
                    <a:pt x="28629" y="31636"/>
                  </a:cubicBezTo>
                  <a:cubicBezTo>
                    <a:pt x="28655" y="31628"/>
                    <a:pt x="28679" y="31620"/>
                    <a:pt x="28704" y="31613"/>
                  </a:cubicBezTo>
                  <a:cubicBezTo>
                    <a:pt x="28792" y="31584"/>
                    <a:pt x="28879" y="31554"/>
                    <a:pt x="28967" y="31523"/>
                  </a:cubicBezTo>
                  <a:cubicBezTo>
                    <a:pt x="28993" y="31513"/>
                    <a:pt x="29018" y="31506"/>
                    <a:pt x="29045" y="31497"/>
                  </a:cubicBezTo>
                  <a:cubicBezTo>
                    <a:pt x="29130" y="31467"/>
                    <a:pt x="29217" y="31436"/>
                    <a:pt x="29304" y="31406"/>
                  </a:cubicBezTo>
                  <a:cubicBezTo>
                    <a:pt x="29329" y="31395"/>
                    <a:pt x="29355" y="31386"/>
                    <a:pt x="29383" y="31378"/>
                  </a:cubicBezTo>
                  <a:cubicBezTo>
                    <a:pt x="29467" y="31347"/>
                    <a:pt x="29554" y="31314"/>
                    <a:pt x="29638" y="31283"/>
                  </a:cubicBezTo>
                  <a:cubicBezTo>
                    <a:pt x="29664" y="31275"/>
                    <a:pt x="29692" y="31263"/>
                    <a:pt x="29717" y="31254"/>
                  </a:cubicBezTo>
                  <a:cubicBezTo>
                    <a:pt x="29802" y="31223"/>
                    <a:pt x="29885" y="31192"/>
                    <a:pt x="29967" y="31160"/>
                  </a:cubicBezTo>
                  <a:cubicBezTo>
                    <a:pt x="29995" y="31150"/>
                    <a:pt x="30023" y="31141"/>
                    <a:pt x="30049" y="31129"/>
                  </a:cubicBezTo>
                  <a:cubicBezTo>
                    <a:pt x="30133" y="31098"/>
                    <a:pt x="30214" y="31064"/>
                    <a:pt x="30297" y="31033"/>
                  </a:cubicBezTo>
                  <a:cubicBezTo>
                    <a:pt x="30324" y="31023"/>
                    <a:pt x="30351" y="31011"/>
                    <a:pt x="30380" y="31001"/>
                  </a:cubicBezTo>
                  <a:cubicBezTo>
                    <a:pt x="30413" y="30988"/>
                    <a:pt x="30444" y="30975"/>
                    <a:pt x="30475" y="30964"/>
                  </a:cubicBezTo>
                  <a:close/>
                  <a:moveTo>
                    <a:pt x="32266" y="36730"/>
                  </a:moveTo>
                  <a:lnTo>
                    <a:pt x="32266" y="36730"/>
                  </a:lnTo>
                  <a:cubicBezTo>
                    <a:pt x="32034" y="37020"/>
                    <a:pt x="31794" y="37299"/>
                    <a:pt x="31541" y="37569"/>
                  </a:cubicBezTo>
                  <a:cubicBezTo>
                    <a:pt x="31051" y="37708"/>
                    <a:pt x="30541" y="37819"/>
                    <a:pt x="30008" y="37898"/>
                  </a:cubicBezTo>
                  <a:cubicBezTo>
                    <a:pt x="29944" y="37907"/>
                    <a:pt x="29877" y="37916"/>
                    <a:pt x="29810" y="37924"/>
                  </a:cubicBezTo>
                  <a:cubicBezTo>
                    <a:pt x="29788" y="37929"/>
                    <a:pt x="29767" y="37930"/>
                    <a:pt x="29745" y="37932"/>
                  </a:cubicBezTo>
                  <a:cubicBezTo>
                    <a:pt x="29699" y="37938"/>
                    <a:pt x="29654" y="37944"/>
                    <a:pt x="29610" y="37948"/>
                  </a:cubicBezTo>
                  <a:cubicBezTo>
                    <a:pt x="29583" y="37952"/>
                    <a:pt x="29555" y="37954"/>
                    <a:pt x="29530" y="37958"/>
                  </a:cubicBezTo>
                  <a:cubicBezTo>
                    <a:pt x="29489" y="37961"/>
                    <a:pt x="29449" y="37967"/>
                    <a:pt x="29407" y="37972"/>
                  </a:cubicBezTo>
                  <a:cubicBezTo>
                    <a:pt x="29377" y="37974"/>
                    <a:pt x="29346" y="37976"/>
                    <a:pt x="29317" y="37980"/>
                  </a:cubicBezTo>
                  <a:cubicBezTo>
                    <a:pt x="29279" y="37983"/>
                    <a:pt x="29242" y="37988"/>
                    <a:pt x="29202" y="37991"/>
                  </a:cubicBezTo>
                  <a:cubicBezTo>
                    <a:pt x="29186" y="37994"/>
                    <a:pt x="29170" y="37994"/>
                    <a:pt x="29154" y="37995"/>
                  </a:cubicBezTo>
                  <a:cubicBezTo>
                    <a:pt x="29251" y="37854"/>
                    <a:pt x="29345" y="37708"/>
                    <a:pt x="29433" y="37560"/>
                  </a:cubicBezTo>
                  <a:cubicBezTo>
                    <a:pt x="30416" y="37363"/>
                    <a:pt x="31364" y="37085"/>
                    <a:pt x="32266" y="36730"/>
                  </a:cubicBezTo>
                  <a:close/>
                  <a:moveTo>
                    <a:pt x="29304" y="37583"/>
                  </a:moveTo>
                  <a:lnTo>
                    <a:pt x="29304" y="37583"/>
                  </a:lnTo>
                  <a:cubicBezTo>
                    <a:pt x="29215" y="37726"/>
                    <a:pt x="29124" y="37866"/>
                    <a:pt x="29029" y="38002"/>
                  </a:cubicBezTo>
                  <a:cubicBezTo>
                    <a:pt x="29017" y="38005"/>
                    <a:pt x="29008" y="38008"/>
                    <a:pt x="28999" y="38008"/>
                  </a:cubicBezTo>
                  <a:lnTo>
                    <a:pt x="28899" y="38013"/>
                  </a:lnTo>
                  <a:cubicBezTo>
                    <a:pt x="28864" y="38014"/>
                    <a:pt x="28827" y="38019"/>
                    <a:pt x="28793" y="38020"/>
                  </a:cubicBezTo>
                  <a:cubicBezTo>
                    <a:pt x="28759" y="38022"/>
                    <a:pt x="28724" y="38024"/>
                    <a:pt x="28692" y="38026"/>
                  </a:cubicBezTo>
                  <a:lnTo>
                    <a:pt x="28587" y="38032"/>
                  </a:lnTo>
                  <a:cubicBezTo>
                    <a:pt x="28552" y="38033"/>
                    <a:pt x="28517" y="38033"/>
                    <a:pt x="28481" y="38035"/>
                  </a:cubicBezTo>
                  <a:cubicBezTo>
                    <a:pt x="28448" y="38036"/>
                    <a:pt x="28414" y="38036"/>
                    <a:pt x="28379" y="38039"/>
                  </a:cubicBezTo>
                  <a:cubicBezTo>
                    <a:pt x="28342" y="38041"/>
                    <a:pt x="28308" y="38041"/>
                    <a:pt x="28271" y="38041"/>
                  </a:cubicBezTo>
                  <a:cubicBezTo>
                    <a:pt x="28237" y="38041"/>
                    <a:pt x="28202" y="38042"/>
                    <a:pt x="28170" y="38042"/>
                  </a:cubicBezTo>
                  <a:lnTo>
                    <a:pt x="27848" y="38042"/>
                  </a:lnTo>
                  <a:cubicBezTo>
                    <a:pt x="27815" y="38042"/>
                    <a:pt x="27781" y="38042"/>
                    <a:pt x="27749" y="38041"/>
                  </a:cubicBezTo>
                  <a:cubicBezTo>
                    <a:pt x="27709" y="38041"/>
                    <a:pt x="27673" y="38039"/>
                    <a:pt x="27634" y="38039"/>
                  </a:cubicBezTo>
                  <a:cubicBezTo>
                    <a:pt x="27602" y="38039"/>
                    <a:pt x="27568" y="38036"/>
                    <a:pt x="27536" y="38036"/>
                  </a:cubicBezTo>
                  <a:cubicBezTo>
                    <a:pt x="27496" y="38035"/>
                    <a:pt x="27458" y="38035"/>
                    <a:pt x="27420" y="38033"/>
                  </a:cubicBezTo>
                  <a:cubicBezTo>
                    <a:pt x="27386" y="38032"/>
                    <a:pt x="27353" y="38032"/>
                    <a:pt x="27319" y="38029"/>
                  </a:cubicBezTo>
                  <a:lnTo>
                    <a:pt x="27205" y="38024"/>
                  </a:lnTo>
                  <a:lnTo>
                    <a:pt x="27105" y="38019"/>
                  </a:lnTo>
                  <a:cubicBezTo>
                    <a:pt x="27067" y="38017"/>
                    <a:pt x="27028" y="38013"/>
                    <a:pt x="26987" y="38011"/>
                  </a:cubicBezTo>
                  <a:lnTo>
                    <a:pt x="26889" y="38005"/>
                  </a:lnTo>
                  <a:cubicBezTo>
                    <a:pt x="26849" y="38002"/>
                    <a:pt x="26809" y="38001"/>
                    <a:pt x="26771" y="37997"/>
                  </a:cubicBezTo>
                  <a:cubicBezTo>
                    <a:pt x="26737" y="37995"/>
                    <a:pt x="26705" y="37991"/>
                    <a:pt x="26671" y="37989"/>
                  </a:cubicBezTo>
                  <a:cubicBezTo>
                    <a:pt x="26631" y="37985"/>
                    <a:pt x="26591" y="37982"/>
                    <a:pt x="26552" y="37977"/>
                  </a:cubicBezTo>
                  <a:cubicBezTo>
                    <a:pt x="26518" y="37974"/>
                    <a:pt x="26486" y="37973"/>
                    <a:pt x="26455" y="37969"/>
                  </a:cubicBezTo>
                  <a:cubicBezTo>
                    <a:pt x="26413" y="37966"/>
                    <a:pt x="26374" y="37961"/>
                    <a:pt x="26333" y="37955"/>
                  </a:cubicBezTo>
                  <a:lnTo>
                    <a:pt x="26234" y="37945"/>
                  </a:lnTo>
                  <a:cubicBezTo>
                    <a:pt x="26193" y="37941"/>
                    <a:pt x="26153" y="37936"/>
                    <a:pt x="26112" y="37930"/>
                  </a:cubicBezTo>
                  <a:cubicBezTo>
                    <a:pt x="26088" y="37926"/>
                    <a:pt x="26065" y="37924"/>
                    <a:pt x="26040" y="37922"/>
                  </a:cubicBezTo>
                  <a:cubicBezTo>
                    <a:pt x="27158" y="37898"/>
                    <a:pt x="28252" y="37785"/>
                    <a:pt x="29304" y="37583"/>
                  </a:cubicBezTo>
                  <a:close/>
                  <a:moveTo>
                    <a:pt x="10706" y="35721"/>
                  </a:moveTo>
                  <a:cubicBezTo>
                    <a:pt x="10710" y="35728"/>
                    <a:pt x="10712" y="35737"/>
                    <a:pt x="10715" y="35745"/>
                  </a:cubicBezTo>
                  <a:cubicBezTo>
                    <a:pt x="10722" y="35767"/>
                    <a:pt x="10731" y="35790"/>
                    <a:pt x="10740" y="35814"/>
                  </a:cubicBezTo>
                  <a:cubicBezTo>
                    <a:pt x="10752" y="35849"/>
                    <a:pt x="10763" y="35884"/>
                    <a:pt x="10777" y="35918"/>
                  </a:cubicBezTo>
                  <a:cubicBezTo>
                    <a:pt x="10784" y="35942"/>
                    <a:pt x="10791" y="35962"/>
                    <a:pt x="10800" y="35986"/>
                  </a:cubicBezTo>
                  <a:cubicBezTo>
                    <a:pt x="10813" y="36020"/>
                    <a:pt x="10825" y="36055"/>
                    <a:pt x="10838" y="36089"/>
                  </a:cubicBezTo>
                  <a:cubicBezTo>
                    <a:pt x="10846" y="36111"/>
                    <a:pt x="10856" y="36133"/>
                    <a:pt x="10863" y="36155"/>
                  </a:cubicBezTo>
                  <a:cubicBezTo>
                    <a:pt x="10875" y="36189"/>
                    <a:pt x="10888" y="36223"/>
                    <a:pt x="10902" y="36255"/>
                  </a:cubicBezTo>
                  <a:cubicBezTo>
                    <a:pt x="10910" y="36277"/>
                    <a:pt x="10918" y="36299"/>
                    <a:pt x="10927" y="36321"/>
                  </a:cubicBezTo>
                  <a:cubicBezTo>
                    <a:pt x="10940" y="36357"/>
                    <a:pt x="10955" y="36390"/>
                    <a:pt x="10968" y="36423"/>
                  </a:cubicBezTo>
                  <a:cubicBezTo>
                    <a:pt x="10977" y="36443"/>
                    <a:pt x="10984" y="36465"/>
                    <a:pt x="10993" y="36486"/>
                  </a:cubicBezTo>
                  <a:cubicBezTo>
                    <a:pt x="11006" y="36518"/>
                    <a:pt x="11021" y="36552"/>
                    <a:pt x="11035" y="36584"/>
                  </a:cubicBezTo>
                  <a:cubicBezTo>
                    <a:pt x="11044" y="36605"/>
                    <a:pt x="11052" y="36627"/>
                    <a:pt x="11062" y="36648"/>
                  </a:cubicBezTo>
                  <a:cubicBezTo>
                    <a:pt x="11077" y="36680"/>
                    <a:pt x="11091" y="36714"/>
                    <a:pt x="11103" y="36746"/>
                  </a:cubicBezTo>
                  <a:cubicBezTo>
                    <a:pt x="11113" y="36767"/>
                    <a:pt x="11119" y="36787"/>
                    <a:pt x="11130" y="36807"/>
                  </a:cubicBezTo>
                  <a:cubicBezTo>
                    <a:pt x="11144" y="36840"/>
                    <a:pt x="11159" y="36871"/>
                    <a:pt x="11174" y="36902"/>
                  </a:cubicBezTo>
                  <a:lnTo>
                    <a:pt x="11200" y="36963"/>
                  </a:lnTo>
                  <a:lnTo>
                    <a:pt x="11244" y="37057"/>
                  </a:lnTo>
                  <a:lnTo>
                    <a:pt x="11272" y="37117"/>
                  </a:lnTo>
                  <a:cubicBezTo>
                    <a:pt x="11287" y="37149"/>
                    <a:pt x="11303" y="37180"/>
                    <a:pt x="11318" y="37211"/>
                  </a:cubicBezTo>
                  <a:cubicBezTo>
                    <a:pt x="11328" y="37232"/>
                    <a:pt x="11337" y="37249"/>
                    <a:pt x="11347" y="37270"/>
                  </a:cubicBezTo>
                  <a:cubicBezTo>
                    <a:pt x="11365" y="37302"/>
                    <a:pt x="11380" y="37333"/>
                    <a:pt x="11396" y="37364"/>
                  </a:cubicBezTo>
                  <a:lnTo>
                    <a:pt x="11424" y="37420"/>
                  </a:lnTo>
                  <a:lnTo>
                    <a:pt x="11472" y="37513"/>
                  </a:lnTo>
                  <a:cubicBezTo>
                    <a:pt x="11483" y="37532"/>
                    <a:pt x="11491" y="37548"/>
                    <a:pt x="11500" y="37567"/>
                  </a:cubicBezTo>
                  <a:cubicBezTo>
                    <a:pt x="11516" y="37598"/>
                    <a:pt x="11536" y="37630"/>
                    <a:pt x="11553" y="37663"/>
                  </a:cubicBezTo>
                  <a:cubicBezTo>
                    <a:pt x="11563" y="37679"/>
                    <a:pt x="11572" y="37695"/>
                    <a:pt x="11580" y="37710"/>
                  </a:cubicBezTo>
                  <a:cubicBezTo>
                    <a:pt x="11597" y="37744"/>
                    <a:pt x="11616" y="37774"/>
                    <a:pt x="11634" y="37807"/>
                  </a:cubicBezTo>
                  <a:cubicBezTo>
                    <a:pt x="11644" y="37821"/>
                    <a:pt x="11652" y="37836"/>
                    <a:pt x="11661" y="37851"/>
                  </a:cubicBezTo>
                  <a:lnTo>
                    <a:pt x="11743" y="37989"/>
                  </a:lnTo>
                  <a:cubicBezTo>
                    <a:pt x="11880" y="38211"/>
                    <a:pt x="12019" y="38423"/>
                    <a:pt x="12167" y="38622"/>
                  </a:cubicBezTo>
                  <a:cubicBezTo>
                    <a:pt x="11222" y="38069"/>
                    <a:pt x="10301" y="37445"/>
                    <a:pt x="9412" y="36755"/>
                  </a:cubicBezTo>
                  <a:cubicBezTo>
                    <a:pt x="9804" y="36486"/>
                    <a:pt x="10247" y="36127"/>
                    <a:pt x="10706" y="35721"/>
                  </a:cubicBezTo>
                  <a:close/>
                  <a:moveTo>
                    <a:pt x="9326" y="36814"/>
                  </a:moveTo>
                  <a:cubicBezTo>
                    <a:pt x="10291" y="37564"/>
                    <a:pt x="11293" y="38238"/>
                    <a:pt x="12321" y="38826"/>
                  </a:cubicBezTo>
                  <a:cubicBezTo>
                    <a:pt x="12355" y="38872"/>
                    <a:pt x="12392" y="38916"/>
                    <a:pt x="12427" y="38960"/>
                  </a:cubicBezTo>
                  <a:cubicBezTo>
                    <a:pt x="11144" y="38576"/>
                    <a:pt x="9893" y="37951"/>
                    <a:pt x="8734" y="37157"/>
                  </a:cubicBezTo>
                  <a:cubicBezTo>
                    <a:pt x="8911" y="37076"/>
                    <a:pt x="9110" y="36960"/>
                    <a:pt x="9326" y="36814"/>
                  </a:cubicBezTo>
                  <a:close/>
                  <a:moveTo>
                    <a:pt x="12556" y="38961"/>
                  </a:moveTo>
                  <a:lnTo>
                    <a:pt x="12556" y="38961"/>
                  </a:lnTo>
                  <a:cubicBezTo>
                    <a:pt x="12602" y="38986"/>
                    <a:pt x="12648" y="39011"/>
                    <a:pt x="12692" y="39038"/>
                  </a:cubicBezTo>
                  <a:cubicBezTo>
                    <a:pt x="12661" y="39028"/>
                    <a:pt x="12630" y="39020"/>
                    <a:pt x="12597" y="39011"/>
                  </a:cubicBezTo>
                  <a:cubicBezTo>
                    <a:pt x="12583" y="38995"/>
                    <a:pt x="12571" y="38979"/>
                    <a:pt x="12556" y="38961"/>
                  </a:cubicBezTo>
                  <a:close/>
                  <a:moveTo>
                    <a:pt x="12468" y="34055"/>
                  </a:moveTo>
                  <a:cubicBezTo>
                    <a:pt x="14754" y="35456"/>
                    <a:pt x="17175" y="36480"/>
                    <a:pt x="19599" y="37121"/>
                  </a:cubicBezTo>
                  <a:cubicBezTo>
                    <a:pt x="19362" y="37510"/>
                    <a:pt x="19069" y="37857"/>
                    <a:pt x="18722" y="38157"/>
                  </a:cubicBezTo>
                  <a:cubicBezTo>
                    <a:pt x="18207" y="38601"/>
                    <a:pt x="17598" y="38926"/>
                    <a:pt x="16903" y="39131"/>
                  </a:cubicBezTo>
                  <a:cubicBezTo>
                    <a:pt x="16566" y="38932"/>
                    <a:pt x="16233" y="38720"/>
                    <a:pt x="15904" y="38492"/>
                  </a:cubicBezTo>
                  <a:cubicBezTo>
                    <a:pt x="14421" y="37473"/>
                    <a:pt x="13052" y="36202"/>
                    <a:pt x="11809" y="34700"/>
                  </a:cubicBezTo>
                  <a:cubicBezTo>
                    <a:pt x="12030" y="34489"/>
                    <a:pt x="12250" y="34272"/>
                    <a:pt x="12468" y="34055"/>
                  </a:cubicBezTo>
                  <a:close/>
                  <a:moveTo>
                    <a:pt x="11739" y="34768"/>
                  </a:moveTo>
                  <a:cubicBezTo>
                    <a:pt x="12986" y="36274"/>
                    <a:pt x="14361" y="37549"/>
                    <a:pt x="15850" y="38575"/>
                  </a:cubicBezTo>
                  <a:cubicBezTo>
                    <a:pt x="16154" y="38783"/>
                    <a:pt x="16461" y="38981"/>
                    <a:pt x="16772" y="39166"/>
                  </a:cubicBezTo>
                  <a:cubicBezTo>
                    <a:pt x="16557" y="39223"/>
                    <a:pt x="16335" y="39269"/>
                    <a:pt x="16104" y="39304"/>
                  </a:cubicBezTo>
                  <a:cubicBezTo>
                    <a:pt x="15774" y="39353"/>
                    <a:pt x="15434" y="39378"/>
                    <a:pt x="15084" y="39378"/>
                  </a:cubicBezTo>
                  <a:cubicBezTo>
                    <a:pt x="14447" y="39378"/>
                    <a:pt x="13779" y="39296"/>
                    <a:pt x="13084" y="39135"/>
                  </a:cubicBezTo>
                  <a:cubicBezTo>
                    <a:pt x="12850" y="39011"/>
                    <a:pt x="12617" y="38885"/>
                    <a:pt x="12387" y="38753"/>
                  </a:cubicBezTo>
                  <a:cubicBezTo>
                    <a:pt x="12192" y="38503"/>
                    <a:pt x="12005" y="38232"/>
                    <a:pt x="11827" y="37939"/>
                  </a:cubicBezTo>
                  <a:cubicBezTo>
                    <a:pt x="11799" y="37894"/>
                    <a:pt x="11771" y="37849"/>
                    <a:pt x="11746" y="37801"/>
                  </a:cubicBezTo>
                  <a:cubicBezTo>
                    <a:pt x="11736" y="37788"/>
                    <a:pt x="11728" y="37771"/>
                    <a:pt x="11719" y="37757"/>
                  </a:cubicBezTo>
                  <a:cubicBezTo>
                    <a:pt x="11702" y="37726"/>
                    <a:pt x="11683" y="37695"/>
                    <a:pt x="11665" y="37661"/>
                  </a:cubicBezTo>
                  <a:cubicBezTo>
                    <a:pt x="11653" y="37644"/>
                    <a:pt x="11644" y="37624"/>
                    <a:pt x="11636" y="37607"/>
                  </a:cubicBezTo>
                  <a:cubicBezTo>
                    <a:pt x="11618" y="37577"/>
                    <a:pt x="11602" y="37548"/>
                    <a:pt x="11587" y="37518"/>
                  </a:cubicBezTo>
                  <a:lnTo>
                    <a:pt x="11555" y="37458"/>
                  </a:lnTo>
                  <a:lnTo>
                    <a:pt x="11511" y="37376"/>
                  </a:lnTo>
                  <a:cubicBezTo>
                    <a:pt x="11499" y="37352"/>
                    <a:pt x="11488" y="37332"/>
                    <a:pt x="11477" y="37311"/>
                  </a:cubicBezTo>
                  <a:cubicBezTo>
                    <a:pt x="11462" y="37283"/>
                    <a:pt x="11449" y="37255"/>
                    <a:pt x="11434" y="37229"/>
                  </a:cubicBezTo>
                  <a:cubicBezTo>
                    <a:pt x="11424" y="37205"/>
                    <a:pt x="11412" y="37182"/>
                    <a:pt x="11402" y="37158"/>
                  </a:cubicBezTo>
                  <a:cubicBezTo>
                    <a:pt x="11388" y="37130"/>
                    <a:pt x="11375" y="37105"/>
                    <a:pt x="11362" y="37077"/>
                  </a:cubicBezTo>
                  <a:cubicBezTo>
                    <a:pt x="11352" y="37054"/>
                    <a:pt x="11340" y="37030"/>
                    <a:pt x="11328" y="37004"/>
                  </a:cubicBezTo>
                  <a:cubicBezTo>
                    <a:pt x="11315" y="36979"/>
                    <a:pt x="11302" y="36951"/>
                    <a:pt x="11291" y="36924"/>
                  </a:cubicBezTo>
                  <a:cubicBezTo>
                    <a:pt x="11280" y="36899"/>
                    <a:pt x="11269" y="36876"/>
                    <a:pt x="11256" y="36849"/>
                  </a:cubicBezTo>
                  <a:cubicBezTo>
                    <a:pt x="11243" y="36824"/>
                    <a:pt x="11233" y="36796"/>
                    <a:pt x="11219" y="36770"/>
                  </a:cubicBezTo>
                  <a:lnTo>
                    <a:pt x="11187" y="36693"/>
                  </a:lnTo>
                  <a:cubicBezTo>
                    <a:pt x="11175" y="36667"/>
                    <a:pt x="11162" y="36640"/>
                    <a:pt x="11152" y="36614"/>
                  </a:cubicBezTo>
                  <a:cubicBezTo>
                    <a:pt x="11140" y="36589"/>
                    <a:pt x="11130" y="36561"/>
                    <a:pt x="11118" y="36533"/>
                  </a:cubicBezTo>
                  <a:cubicBezTo>
                    <a:pt x="11107" y="36505"/>
                    <a:pt x="11096" y="36480"/>
                    <a:pt x="11085" y="36452"/>
                  </a:cubicBezTo>
                  <a:lnTo>
                    <a:pt x="11052" y="36370"/>
                  </a:lnTo>
                  <a:cubicBezTo>
                    <a:pt x="11041" y="36342"/>
                    <a:pt x="11030" y="36317"/>
                    <a:pt x="11021" y="36289"/>
                  </a:cubicBezTo>
                  <a:cubicBezTo>
                    <a:pt x="11009" y="36261"/>
                    <a:pt x="10999" y="36231"/>
                    <a:pt x="10988" y="36204"/>
                  </a:cubicBezTo>
                  <a:cubicBezTo>
                    <a:pt x="10977" y="36177"/>
                    <a:pt x="10968" y="36151"/>
                    <a:pt x="10956" y="36123"/>
                  </a:cubicBezTo>
                  <a:cubicBezTo>
                    <a:pt x="10946" y="36093"/>
                    <a:pt x="10934" y="36067"/>
                    <a:pt x="10925" y="36037"/>
                  </a:cubicBezTo>
                  <a:cubicBezTo>
                    <a:pt x="10916" y="36009"/>
                    <a:pt x="10905" y="35983"/>
                    <a:pt x="10896" y="35956"/>
                  </a:cubicBezTo>
                  <a:cubicBezTo>
                    <a:pt x="10884" y="35927"/>
                    <a:pt x="10875" y="35898"/>
                    <a:pt x="10865" y="35868"/>
                  </a:cubicBezTo>
                  <a:cubicBezTo>
                    <a:pt x="10856" y="35840"/>
                    <a:pt x="10846" y="35814"/>
                    <a:pt x="10835" y="35787"/>
                  </a:cubicBezTo>
                  <a:cubicBezTo>
                    <a:pt x="10824" y="35758"/>
                    <a:pt x="10815" y="35726"/>
                    <a:pt x="10804" y="35696"/>
                  </a:cubicBezTo>
                  <a:cubicBezTo>
                    <a:pt x="10799" y="35680"/>
                    <a:pt x="10793" y="35665"/>
                    <a:pt x="10787" y="35649"/>
                  </a:cubicBezTo>
                  <a:cubicBezTo>
                    <a:pt x="11100" y="35371"/>
                    <a:pt x="11419" y="35074"/>
                    <a:pt x="11739" y="34768"/>
                  </a:cubicBezTo>
                  <a:close/>
                  <a:moveTo>
                    <a:pt x="34568" y="36252"/>
                  </a:moveTo>
                  <a:cubicBezTo>
                    <a:pt x="34480" y="36330"/>
                    <a:pt x="34391" y="36409"/>
                    <a:pt x="34305" y="36486"/>
                  </a:cubicBezTo>
                  <a:cubicBezTo>
                    <a:pt x="33810" y="36892"/>
                    <a:pt x="33310" y="37296"/>
                    <a:pt x="32835" y="37644"/>
                  </a:cubicBezTo>
                  <a:cubicBezTo>
                    <a:pt x="32563" y="37839"/>
                    <a:pt x="32318" y="38008"/>
                    <a:pt x="32081" y="38160"/>
                  </a:cubicBezTo>
                  <a:lnTo>
                    <a:pt x="32063" y="38172"/>
                  </a:lnTo>
                  <a:cubicBezTo>
                    <a:pt x="31161" y="38729"/>
                    <a:pt x="30061" y="39328"/>
                    <a:pt x="29261" y="39697"/>
                  </a:cubicBezTo>
                  <a:cubicBezTo>
                    <a:pt x="29254" y="39701"/>
                    <a:pt x="29245" y="39704"/>
                    <a:pt x="29238" y="39709"/>
                  </a:cubicBezTo>
                  <a:cubicBezTo>
                    <a:pt x="28979" y="39822"/>
                    <a:pt x="28729" y="39925"/>
                    <a:pt x="28509" y="40013"/>
                  </a:cubicBezTo>
                  <a:cubicBezTo>
                    <a:pt x="29632" y="39431"/>
                    <a:pt x="30666" y="38642"/>
                    <a:pt x="31598" y="37657"/>
                  </a:cubicBezTo>
                  <a:cubicBezTo>
                    <a:pt x="31694" y="37629"/>
                    <a:pt x="31789" y="37599"/>
                    <a:pt x="31885" y="37570"/>
                  </a:cubicBezTo>
                  <a:cubicBezTo>
                    <a:pt x="32871" y="37255"/>
                    <a:pt x="33766" y="36817"/>
                    <a:pt x="34568" y="36252"/>
                  </a:cubicBezTo>
                  <a:close/>
                  <a:moveTo>
                    <a:pt x="19693" y="37152"/>
                  </a:moveTo>
                  <a:cubicBezTo>
                    <a:pt x="20655" y="37402"/>
                    <a:pt x="21618" y="37594"/>
                    <a:pt x="22573" y="37724"/>
                  </a:cubicBezTo>
                  <a:cubicBezTo>
                    <a:pt x="22554" y="37742"/>
                    <a:pt x="22536" y="37763"/>
                    <a:pt x="22516" y="37782"/>
                  </a:cubicBezTo>
                  <a:lnTo>
                    <a:pt x="22485" y="37813"/>
                  </a:lnTo>
                  <a:lnTo>
                    <a:pt x="22302" y="37989"/>
                  </a:lnTo>
                  <a:cubicBezTo>
                    <a:pt x="22294" y="37998"/>
                    <a:pt x="22285" y="38008"/>
                    <a:pt x="22274" y="38014"/>
                  </a:cubicBezTo>
                  <a:cubicBezTo>
                    <a:pt x="22220" y="38069"/>
                    <a:pt x="22164" y="38120"/>
                    <a:pt x="22110" y="38172"/>
                  </a:cubicBezTo>
                  <a:cubicBezTo>
                    <a:pt x="22101" y="38180"/>
                    <a:pt x="22089" y="38189"/>
                    <a:pt x="22080" y="38198"/>
                  </a:cubicBezTo>
                  <a:cubicBezTo>
                    <a:pt x="22020" y="38254"/>
                    <a:pt x="21961" y="38308"/>
                    <a:pt x="21899" y="38363"/>
                  </a:cubicBezTo>
                  <a:cubicBezTo>
                    <a:pt x="21888" y="38373"/>
                    <a:pt x="21874" y="38385"/>
                    <a:pt x="21861" y="38397"/>
                  </a:cubicBezTo>
                  <a:lnTo>
                    <a:pt x="21685" y="38551"/>
                  </a:lnTo>
                  <a:cubicBezTo>
                    <a:pt x="21680" y="38554"/>
                    <a:pt x="21679" y="38557"/>
                    <a:pt x="21676" y="38558"/>
                  </a:cubicBezTo>
                  <a:cubicBezTo>
                    <a:pt x="21614" y="38610"/>
                    <a:pt x="21554" y="38661"/>
                    <a:pt x="21493" y="38711"/>
                  </a:cubicBezTo>
                  <a:cubicBezTo>
                    <a:pt x="21479" y="38723"/>
                    <a:pt x="21465" y="38735"/>
                    <a:pt x="21451" y="38747"/>
                  </a:cubicBezTo>
                  <a:cubicBezTo>
                    <a:pt x="21392" y="38797"/>
                    <a:pt x="21332" y="38844"/>
                    <a:pt x="21273" y="38892"/>
                  </a:cubicBezTo>
                  <a:lnTo>
                    <a:pt x="21245" y="38914"/>
                  </a:lnTo>
                  <a:cubicBezTo>
                    <a:pt x="21192" y="38956"/>
                    <a:pt x="21139" y="38998"/>
                    <a:pt x="21083" y="39039"/>
                  </a:cubicBezTo>
                  <a:cubicBezTo>
                    <a:pt x="21071" y="39048"/>
                    <a:pt x="21058" y="39058"/>
                    <a:pt x="21045" y="39069"/>
                  </a:cubicBezTo>
                  <a:lnTo>
                    <a:pt x="20868" y="39201"/>
                  </a:lnTo>
                  <a:cubicBezTo>
                    <a:pt x="20854" y="39211"/>
                    <a:pt x="20840" y="39220"/>
                    <a:pt x="20826" y="39232"/>
                  </a:cubicBezTo>
                  <a:lnTo>
                    <a:pt x="20665" y="39348"/>
                  </a:lnTo>
                  <a:cubicBezTo>
                    <a:pt x="20656" y="39353"/>
                    <a:pt x="20649" y="39359"/>
                    <a:pt x="20640" y="39366"/>
                  </a:cubicBezTo>
                  <a:lnTo>
                    <a:pt x="20464" y="39488"/>
                  </a:lnTo>
                  <a:cubicBezTo>
                    <a:pt x="20449" y="39498"/>
                    <a:pt x="20433" y="39507"/>
                    <a:pt x="20418" y="39519"/>
                  </a:cubicBezTo>
                  <a:cubicBezTo>
                    <a:pt x="20359" y="39557"/>
                    <a:pt x="20300" y="39595"/>
                    <a:pt x="20243" y="39632"/>
                  </a:cubicBezTo>
                  <a:lnTo>
                    <a:pt x="20215" y="39650"/>
                  </a:lnTo>
                  <a:cubicBezTo>
                    <a:pt x="20164" y="39682"/>
                    <a:pt x="20111" y="39716"/>
                    <a:pt x="20059" y="39747"/>
                  </a:cubicBezTo>
                  <a:lnTo>
                    <a:pt x="20015" y="39775"/>
                  </a:lnTo>
                  <a:cubicBezTo>
                    <a:pt x="19958" y="39809"/>
                    <a:pt x="19900" y="39842"/>
                    <a:pt x="19845" y="39875"/>
                  </a:cubicBezTo>
                  <a:cubicBezTo>
                    <a:pt x="19830" y="39885"/>
                    <a:pt x="19815" y="39892"/>
                    <a:pt x="19802" y="39900"/>
                  </a:cubicBezTo>
                  <a:cubicBezTo>
                    <a:pt x="19752" y="39929"/>
                    <a:pt x="19702" y="39956"/>
                    <a:pt x="19653" y="39984"/>
                  </a:cubicBezTo>
                  <a:cubicBezTo>
                    <a:pt x="19640" y="39991"/>
                    <a:pt x="19628" y="39997"/>
                    <a:pt x="19617" y="40004"/>
                  </a:cubicBezTo>
                  <a:cubicBezTo>
                    <a:pt x="19559" y="40035"/>
                    <a:pt x="19502" y="40065"/>
                    <a:pt x="19444" y="40094"/>
                  </a:cubicBezTo>
                  <a:cubicBezTo>
                    <a:pt x="19428" y="40103"/>
                    <a:pt x="19412" y="40110"/>
                    <a:pt x="19396" y="40120"/>
                  </a:cubicBezTo>
                  <a:cubicBezTo>
                    <a:pt x="19339" y="40150"/>
                    <a:pt x="19281" y="40176"/>
                    <a:pt x="19224" y="40204"/>
                  </a:cubicBezTo>
                  <a:cubicBezTo>
                    <a:pt x="19216" y="40209"/>
                    <a:pt x="19209" y="40212"/>
                    <a:pt x="19200" y="40216"/>
                  </a:cubicBezTo>
                  <a:cubicBezTo>
                    <a:pt x="19187" y="40220"/>
                    <a:pt x="19175" y="40228"/>
                    <a:pt x="19161" y="40234"/>
                  </a:cubicBezTo>
                  <a:cubicBezTo>
                    <a:pt x="18435" y="39954"/>
                    <a:pt x="17719" y="39609"/>
                    <a:pt x="17015" y="39203"/>
                  </a:cubicBezTo>
                  <a:cubicBezTo>
                    <a:pt x="17687" y="38995"/>
                    <a:pt x="18279" y="38672"/>
                    <a:pt x="18781" y="38235"/>
                  </a:cubicBezTo>
                  <a:cubicBezTo>
                    <a:pt x="19143" y="37923"/>
                    <a:pt x="19447" y="37558"/>
                    <a:pt x="19693" y="37152"/>
                  </a:cubicBezTo>
                  <a:close/>
                  <a:moveTo>
                    <a:pt x="8620" y="37202"/>
                  </a:moveTo>
                  <a:cubicBezTo>
                    <a:pt x="9866" y="38064"/>
                    <a:pt x="11199" y="38714"/>
                    <a:pt x="12542" y="39097"/>
                  </a:cubicBezTo>
                  <a:cubicBezTo>
                    <a:pt x="13011" y="39634"/>
                    <a:pt x="13526" y="40060"/>
                    <a:pt x="14086" y="40371"/>
                  </a:cubicBezTo>
                  <a:cubicBezTo>
                    <a:pt x="13977" y="40334"/>
                    <a:pt x="13873" y="40298"/>
                    <a:pt x="13779" y="40263"/>
                  </a:cubicBezTo>
                  <a:cubicBezTo>
                    <a:pt x="13712" y="40240"/>
                    <a:pt x="13640" y="40215"/>
                    <a:pt x="13565" y="40187"/>
                  </a:cubicBezTo>
                  <a:cubicBezTo>
                    <a:pt x="13265" y="40073"/>
                    <a:pt x="12956" y="39950"/>
                    <a:pt x="12770" y="39872"/>
                  </a:cubicBezTo>
                  <a:cubicBezTo>
                    <a:pt x="12717" y="39850"/>
                    <a:pt x="12662" y="39828"/>
                    <a:pt x="12608" y="39804"/>
                  </a:cubicBezTo>
                  <a:cubicBezTo>
                    <a:pt x="12595" y="39798"/>
                    <a:pt x="12580" y="39791"/>
                    <a:pt x="12567" y="39785"/>
                  </a:cubicBezTo>
                  <a:cubicBezTo>
                    <a:pt x="12484" y="39747"/>
                    <a:pt x="12393" y="39706"/>
                    <a:pt x="12297" y="39664"/>
                  </a:cubicBezTo>
                  <a:cubicBezTo>
                    <a:pt x="12202" y="39622"/>
                    <a:pt x="12100" y="39576"/>
                    <a:pt x="11999" y="39529"/>
                  </a:cubicBezTo>
                  <a:cubicBezTo>
                    <a:pt x="11828" y="39448"/>
                    <a:pt x="11662" y="39369"/>
                    <a:pt x="11503" y="39289"/>
                  </a:cubicBezTo>
                  <a:cubicBezTo>
                    <a:pt x="11410" y="39239"/>
                    <a:pt x="11309" y="39186"/>
                    <a:pt x="11205" y="39131"/>
                  </a:cubicBezTo>
                  <a:cubicBezTo>
                    <a:pt x="10959" y="39003"/>
                    <a:pt x="10704" y="38867"/>
                    <a:pt x="10499" y="38748"/>
                  </a:cubicBezTo>
                  <a:cubicBezTo>
                    <a:pt x="10431" y="38708"/>
                    <a:pt x="10359" y="38666"/>
                    <a:pt x="10284" y="38622"/>
                  </a:cubicBezTo>
                  <a:cubicBezTo>
                    <a:pt x="10204" y="38576"/>
                    <a:pt x="10123" y="38528"/>
                    <a:pt x="10041" y="38479"/>
                  </a:cubicBezTo>
                  <a:cubicBezTo>
                    <a:pt x="9870" y="38376"/>
                    <a:pt x="9706" y="38272"/>
                    <a:pt x="9572" y="38185"/>
                  </a:cubicBezTo>
                  <a:cubicBezTo>
                    <a:pt x="9570" y="38182"/>
                    <a:pt x="9566" y="38180"/>
                    <a:pt x="9565" y="38179"/>
                  </a:cubicBezTo>
                  <a:cubicBezTo>
                    <a:pt x="9481" y="38122"/>
                    <a:pt x="9388" y="38060"/>
                    <a:pt x="9291" y="37995"/>
                  </a:cubicBezTo>
                  <a:cubicBezTo>
                    <a:pt x="9076" y="37849"/>
                    <a:pt x="8856" y="37701"/>
                    <a:pt x="8675" y="37571"/>
                  </a:cubicBezTo>
                  <a:cubicBezTo>
                    <a:pt x="8557" y="37488"/>
                    <a:pt x="8422" y="37386"/>
                    <a:pt x="8285" y="37282"/>
                  </a:cubicBezTo>
                  <a:cubicBezTo>
                    <a:pt x="8382" y="37277"/>
                    <a:pt x="8495" y="37251"/>
                    <a:pt x="8620" y="37202"/>
                  </a:cubicBezTo>
                  <a:close/>
                  <a:moveTo>
                    <a:pt x="16891" y="39234"/>
                  </a:moveTo>
                  <a:cubicBezTo>
                    <a:pt x="17596" y="39647"/>
                    <a:pt x="18316" y="39997"/>
                    <a:pt x="19043" y="40284"/>
                  </a:cubicBezTo>
                  <a:cubicBezTo>
                    <a:pt x="19028" y="40290"/>
                    <a:pt x="19015" y="40297"/>
                    <a:pt x="19000" y="40301"/>
                  </a:cubicBezTo>
                  <a:cubicBezTo>
                    <a:pt x="18941" y="40331"/>
                    <a:pt x="18887" y="40356"/>
                    <a:pt x="18831" y="40378"/>
                  </a:cubicBezTo>
                  <a:cubicBezTo>
                    <a:pt x="18816" y="40382"/>
                    <a:pt x="18803" y="40388"/>
                    <a:pt x="18788" y="40394"/>
                  </a:cubicBezTo>
                  <a:cubicBezTo>
                    <a:pt x="18741" y="40415"/>
                    <a:pt x="18693" y="40432"/>
                    <a:pt x="18646" y="40451"/>
                  </a:cubicBezTo>
                  <a:cubicBezTo>
                    <a:pt x="18632" y="40456"/>
                    <a:pt x="18618" y="40462"/>
                    <a:pt x="18605" y="40468"/>
                  </a:cubicBezTo>
                  <a:cubicBezTo>
                    <a:pt x="18550" y="40490"/>
                    <a:pt x="18493" y="40510"/>
                    <a:pt x="18437" y="40528"/>
                  </a:cubicBezTo>
                  <a:cubicBezTo>
                    <a:pt x="18421" y="40534"/>
                    <a:pt x="18406" y="40540"/>
                    <a:pt x="18390" y="40544"/>
                  </a:cubicBezTo>
                  <a:cubicBezTo>
                    <a:pt x="18338" y="40563"/>
                    <a:pt x="18285" y="40579"/>
                    <a:pt x="18234" y="40596"/>
                  </a:cubicBezTo>
                  <a:cubicBezTo>
                    <a:pt x="18227" y="40598"/>
                    <a:pt x="18219" y="40601"/>
                    <a:pt x="18212" y="40603"/>
                  </a:cubicBezTo>
                  <a:lnTo>
                    <a:pt x="18046" y="40653"/>
                  </a:lnTo>
                  <a:cubicBezTo>
                    <a:pt x="18029" y="40657"/>
                    <a:pt x="18015" y="40662"/>
                    <a:pt x="17999" y="40666"/>
                  </a:cubicBezTo>
                  <a:lnTo>
                    <a:pt x="17832" y="40710"/>
                  </a:lnTo>
                  <a:cubicBezTo>
                    <a:pt x="17822" y="40713"/>
                    <a:pt x="17809" y="40716"/>
                    <a:pt x="17797" y="40719"/>
                  </a:cubicBezTo>
                  <a:cubicBezTo>
                    <a:pt x="17750" y="40731"/>
                    <a:pt x="17701" y="40741"/>
                    <a:pt x="17653" y="40753"/>
                  </a:cubicBezTo>
                  <a:cubicBezTo>
                    <a:pt x="17640" y="40756"/>
                    <a:pt x="17625" y="40757"/>
                    <a:pt x="17612" y="40762"/>
                  </a:cubicBezTo>
                  <a:cubicBezTo>
                    <a:pt x="17557" y="40772"/>
                    <a:pt x="17501" y="40784"/>
                    <a:pt x="17448" y="40794"/>
                  </a:cubicBezTo>
                  <a:cubicBezTo>
                    <a:pt x="17434" y="40797"/>
                    <a:pt x="17420" y="40800"/>
                    <a:pt x="17406" y="40801"/>
                  </a:cubicBezTo>
                  <a:cubicBezTo>
                    <a:pt x="17357" y="40812"/>
                    <a:pt x="17306" y="40819"/>
                    <a:pt x="17256" y="40826"/>
                  </a:cubicBezTo>
                  <a:cubicBezTo>
                    <a:pt x="15963" y="40459"/>
                    <a:pt x="14676" y="39947"/>
                    <a:pt x="13417" y="39306"/>
                  </a:cubicBezTo>
                  <a:lnTo>
                    <a:pt x="13417" y="39306"/>
                  </a:lnTo>
                  <a:cubicBezTo>
                    <a:pt x="13992" y="39419"/>
                    <a:pt x="14549" y="39475"/>
                    <a:pt x="15085" y="39475"/>
                  </a:cubicBezTo>
                  <a:cubicBezTo>
                    <a:pt x="15439" y="39475"/>
                    <a:pt x="15785" y="39448"/>
                    <a:pt x="16119" y="39400"/>
                  </a:cubicBezTo>
                  <a:cubicBezTo>
                    <a:pt x="16386" y="39359"/>
                    <a:pt x="16644" y="39304"/>
                    <a:pt x="16891" y="39234"/>
                  </a:cubicBezTo>
                  <a:close/>
                  <a:moveTo>
                    <a:pt x="12720" y="39145"/>
                  </a:moveTo>
                  <a:cubicBezTo>
                    <a:pt x="12830" y="39175"/>
                    <a:pt x="12940" y="39203"/>
                    <a:pt x="13051" y="39228"/>
                  </a:cubicBezTo>
                  <a:cubicBezTo>
                    <a:pt x="14346" y="39913"/>
                    <a:pt x="15675" y="40462"/>
                    <a:pt x="17009" y="40857"/>
                  </a:cubicBezTo>
                  <a:cubicBezTo>
                    <a:pt x="16957" y="40863"/>
                    <a:pt x="16909" y="40869"/>
                    <a:pt x="16857" y="40872"/>
                  </a:cubicBezTo>
                  <a:cubicBezTo>
                    <a:pt x="16847" y="40874"/>
                    <a:pt x="16840" y="40874"/>
                    <a:pt x="16832" y="40874"/>
                  </a:cubicBezTo>
                  <a:cubicBezTo>
                    <a:pt x="16784" y="40878"/>
                    <a:pt x="16732" y="40879"/>
                    <a:pt x="16682" y="40882"/>
                  </a:cubicBezTo>
                  <a:cubicBezTo>
                    <a:pt x="16669" y="40882"/>
                    <a:pt x="16656" y="40885"/>
                    <a:pt x="16645" y="40885"/>
                  </a:cubicBezTo>
                  <a:cubicBezTo>
                    <a:pt x="16589" y="40887"/>
                    <a:pt x="16537" y="40888"/>
                    <a:pt x="16482" y="40888"/>
                  </a:cubicBezTo>
                  <a:lnTo>
                    <a:pt x="16447" y="40888"/>
                  </a:lnTo>
                  <a:cubicBezTo>
                    <a:pt x="16397" y="40888"/>
                    <a:pt x="16345" y="40887"/>
                    <a:pt x="16295" y="40885"/>
                  </a:cubicBezTo>
                  <a:lnTo>
                    <a:pt x="16273" y="40885"/>
                  </a:lnTo>
                  <a:cubicBezTo>
                    <a:pt x="16219" y="40882"/>
                    <a:pt x="16163" y="40879"/>
                    <a:pt x="16110" y="40876"/>
                  </a:cubicBezTo>
                  <a:cubicBezTo>
                    <a:pt x="16097" y="40876"/>
                    <a:pt x="16086" y="40874"/>
                    <a:pt x="16073" y="40872"/>
                  </a:cubicBezTo>
                  <a:cubicBezTo>
                    <a:pt x="16019" y="40868"/>
                    <a:pt x="15963" y="40863"/>
                    <a:pt x="15908" y="40856"/>
                  </a:cubicBezTo>
                  <a:cubicBezTo>
                    <a:pt x="15905" y="40856"/>
                    <a:pt x="15903" y="40856"/>
                    <a:pt x="15901" y="40853"/>
                  </a:cubicBezTo>
                  <a:cubicBezTo>
                    <a:pt x="15847" y="40849"/>
                    <a:pt x="15794" y="40841"/>
                    <a:pt x="15741" y="40831"/>
                  </a:cubicBezTo>
                  <a:lnTo>
                    <a:pt x="15707" y="40826"/>
                  </a:lnTo>
                  <a:lnTo>
                    <a:pt x="15548" y="40799"/>
                  </a:lnTo>
                  <a:lnTo>
                    <a:pt x="15520" y="40793"/>
                  </a:lnTo>
                  <a:cubicBezTo>
                    <a:pt x="15470" y="40784"/>
                    <a:pt x="15423" y="40772"/>
                    <a:pt x="15375" y="40762"/>
                  </a:cubicBezTo>
                  <a:cubicBezTo>
                    <a:pt x="15367" y="40760"/>
                    <a:pt x="15358" y="40757"/>
                    <a:pt x="15351" y="40756"/>
                  </a:cubicBezTo>
                  <a:cubicBezTo>
                    <a:pt x="15298" y="40743"/>
                    <a:pt x="15247" y="40731"/>
                    <a:pt x="15192" y="40716"/>
                  </a:cubicBezTo>
                  <a:cubicBezTo>
                    <a:pt x="15182" y="40712"/>
                    <a:pt x="15169" y="40709"/>
                    <a:pt x="15158" y="40706"/>
                  </a:cubicBezTo>
                  <a:cubicBezTo>
                    <a:pt x="15104" y="40693"/>
                    <a:pt x="15051" y="40675"/>
                    <a:pt x="14998" y="40659"/>
                  </a:cubicBezTo>
                  <a:cubicBezTo>
                    <a:pt x="14151" y="40385"/>
                    <a:pt x="13389" y="39879"/>
                    <a:pt x="12720" y="39145"/>
                  </a:cubicBezTo>
                  <a:close/>
                  <a:moveTo>
                    <a:pt x="31409" y="37708"/>
                  </a:moveTo>
                  <a:lnTo>
                    <a:pt x="31409" y="37708"/>
                  </a:lnTo>
                  <a:cubicBezTo>
                    <a:pt x="30210" y="38945"/>
                    <a:pt x="28840" y="39859"/>
                    <a:pt x="27339" y="40428"/>
                  </a:cubicBezTo>
                  <a:cubicBezTo>
                    <a:pt x="27127" y="40509"/>
                    <a:pt x="26912" y="40579"/>
                    <a:pt x="26697" y="40646"/>
                  </a:cubicBezTo>
                  <a:lnTo>
                    <a:pt x="26603" y="40672"/>
                  </a:lnTo>
                  <a:cubicBezTo>
                    <a:pt x="26428" y="40719"/>
                    <a:pt x="26243" y="40769"/>
                    <a:pt x="26053" y="40821"/>
                  </a:cubicBezTo>
                  <a:cubicBezTo>
                    <a:pt x="25757" y="40890"/>
                    <a:pt x="25459" y="40947"/>
                    <a:pt x="25156" y="40990"/>
                  </a:cubicBezTo>
                  <a:cubicBezTo>
                    <a:pt x="26177" y="40635"/>
                    <a:pt x="27081" y="40116"/>
                    <a:pt x="27861" y="39442"/>
                  </a:cubicBezTo>
                  <a:cubicBezTo>
                    <a:pt x="28324" y="39041"/>
                    <a:pt x="28732" y="38592"/>
                    <a:pt x="29083" y="38099"/>
                  </a:cubicBezTo>
                  <a:cubicBezTo>
                    <a:pt x="29139" y="38095"/>
                    <a:pt x="29193" y="38091"/>
                    <a:pt x="29246" y="38086"/>
                  </a:cubicBezTo>
                  <a:cubicBezTo>
                    <a:pt x="29273" y="38085"/>
                    <a:pt x="29298" y="38082"/>
                    <a:pt x="29324" y="38079"/>
                  </a:cubicBezTo>
                  <a:cubicBezTo>
                    <a:pt x="29377" y="38074"/>
                    <a:pt x="29430" y="38069"/>
                    <a:pt x="29482" y="38063"/>
                  </a:cubicBezTo>
                  <a:cubicBezTo>
                    <a:pt x="29510" y="38058"/>
                    <a:pt x="29538" y="38057"/>
                    <a:pt x="29566" y="38054"/>
                  </a:cubicBezTo>
                  <a:cubicBezTo>
                    <a:pt x="29618" y="38048"/>
                    <a:pt x="29671" y="38041"/>
                    <a:pt x="29724" y="38035"/>
                  </a:cubicBezTo>
                  <a:cubicBezTo>
                    <a:pt x="29749" y="38032"/>
                    <a:pt x="29773" y="38030"/>
                    <a:pt x="29796" y="38026"/>
                  </a:cubicBezTo>
                  <a:cubicBezTo>
                    <a:pt x="29874" y="38017"/>
                    <a:pt x="29949" y="38005"/>
                    <a:pt x="30024" y="37995"/>
                  </a:cubicBezTo>
                  <a:cubicBezTo>
                    <a:pt x="30414" y="37936"/>
                    <a:pt x="30794" y="37863"/>
                    <a:pt x="31161" y="37771"/>
                  </a:cubicBezTo>
                  <a:cubicBezTo>
                    <a:pt x="31244" y="37752"/>
                    <a:pt x="31326" y="37730"/>
                    <a:pt x="31409" y="37708"/>
                  </a:cubicBezTo>
                  <a:close/>
                  <a:moveTo>
                    <a:pt x="22698" y="37736"/>
                  </a:moveTo>
                  <a:cubicBezTo>
                    <a:pt x="23591" y="37854"/>
                    <a:pt x="24479" y="37916"/>
                    <a:pt x="25353" y="37927"/>
                  </a:cubicBezTo>
                  <a:cubicBezTo>
                    <a:pt x="25415" y="37936"/>
                    <a:pt x="25476" y="37947"/>
                    <a:pt x="25538" y="37957"/>
                  </a:cubicBezTo>
                  <a:cubicBezTo>
                    <a:pt x="25540" y="37957"/>
                    <a:pt x="25543" y="37957"/>
                    <a:pt x="25546" y="37958"/>
                  </a:cubicBezTo>
                  <a:cubicBezTo>
                    <a:pt x="25638" y="37973"/>
                    <a:pt x="25731" y="37983"/>
                    <a:pt x="25824" y="37997"/>
                  </a:cubicBezTo>
                  <a:cubicBezTo>
                    <a:pt x="25849" y="38001"/>
                    <a:pt x="25875" y="38004"/>
                    <a:pt x="25903" y="38008"/>
                  </a:cubicBezTo>
                  <a:cubicBezTo>
                    <a:pt x="25974" y="38017"/>
                    <a:pt x="26047" y="38026"/>
                    <a:pt x="26119" y="38033"/>
                  </a:cubicBezTo>
                  <a:cubicBezTo>
                    <a:pt x="26141" y="38035"/>
                    <a:pt x="26163" y="38039"/>
                    <a:pt x="26187" y="38041"/>
                  </a:cubicBezTo>
                  <a:cubicBezTo>
                    <a:pt x="26280" y="38052"/>
                    <a:pt x="26369" y="38061"/>
                    <a:pt x="26459" y="38069"/>
                  </a:cubicBezTo>
                  <a:lnTo>
                    <a:pt x="26515" y="38074"/>
                  </a:lnTo>
                  <a:cubicBezTo>
                    <a:pt x="26588" y="38082"/>
                    <a:pt x="26662" y="38086"/>
                    <a:pt x="26736" y="38092"/>
                  </a:cubicBezTo>
                  <a:cubicBezTo>
                    <a:pt x="26761" y="38094"/>
                    <a:pt x="26787" y="38097"/>
                    <a:pt x="26815" y="38098"/>
                  </a:cubicBezTo>
                  <a:cubicBezTo>
                    <a:pt x="26896" y="38102"/>
                    <a:pt x="26974" y="38108"/>
                    <a:pt x="27055" y="38114"/>
                  </a:cubicBezTo>
                  <a:cubicBezTo>
                    <a:pt x="27067" y="38114"/>
                    <a:pt x="27075" y="38116"/>
                    <a:pt x="27087" y="38116"/>
                  </a:cubicBezTo>
                  <a:cubicBezTo>
                    <a:pt x="27177" y="38122"/>
                    <a:pt x="27265" y="38124"/>
                    <a:pt x="27355" y="38129"/>
                  </a:cubicBezTo>
                  <a:cubicBezTo>
                    <a:pt x="27378" y="38130"/>
                    <a:pt x="27403" y="38130"/>
                    <a:pt x="27428" y="38130"/>
                  </a:cubicBezTo>
                  <a:cubicBezTo>
                    <a:pt x="27499" y="38133"/>
                    <a:pt x="27567" y="38135"/>
                    <a:pt x="27636" y="38136"/>
                  </a:cubicBezTo>
                  <a:cubicBezTo>
                    <a:pt x="27661" y="38136"/>
                    <a:pt x="27684" y="38138"/>
                    <a:pt x="27706" y="38138"/>
                  </a:cubicBezTo>
                  <a:cubicBezTo>
                    <a:pt x="27795" y="38141"/>
                    <a:pt x="27883" y="38141"/>
                    <a:pt x="27970" y="38141"/>
                  </a:cubicBezTo>
                  <a:lnTo>
                    <a:pt x="28024" y="38141"/>
                  </a:lnTo>
                  <a:cubicBezTo>
                    <a:pt x="28087" y="38141"/>
                    <a:pt x="28149" y="38141"/>
                    <a:pt x="28209" y="38138"/>
                  </a:cubicBezTo>
                  <a:cubicBezTo>
                    <a:pt x="28237" y="38138"/>
                    <a:pt x="28265" y="38136"/>
                    <a:pt x="28293" y="38136"/>
                  </a:cubicBezTo>
                  <a:cubicBezTo>
                    <a:pt x="28346" y="38135"/>
                    <a:pt x="28399" y="38135"/>
                    <a:pt x="28452" y="38132"/>
                  </a:cubicBezTo>
                  <a:cubicBezTo>
                    <a:pt x="28480" y="38132"/>
                    <a:pt x="28509" y="38130"/>
                    <a:pt x="28537" y="38129"/>
                  </a:cubicBezTo>
                  <a:cubicBezTo>
                    <a:pt x="28595" y="38127"/>
                    <a:pt x="28651" y="38123"/>
                    <a:pt x="28707" y="38122"/>
                  </a:cubicBezTo>
                  <a:cubicBezTo>
                    <a:pt x="28730" y="38120"/>
                    <a:pt x="28752" y="38120"/>
                    <a:pt x="28776" y="38117"/>
                  </a:cubicBezTo>
                  <a:lnTo>
                    <a:pt x="28952" y="38107"/>
                  </a:lnTo>
                  <a:lnTo>
                    <a:pt x="28952" y="38107"/>
                  </a:lnTo>
                  <a:cubicBezTo>
                    <a:pt x="28617" y="38566"/>
                    <a:pt x="28230" y="38988"/>
                    <a:pt x="27795" y="39364"/>
                  </a:cubicBezTo>
                  <a:cubicBezTo>
                    <a:pt x="26905" y="40135"/>
                    <a:pt x="25846" y="40699"/>
                    <a:pt x="24640" y="41047"/>
                  </a:cubicBezTo>
                  <a:cubicBezTo>
                    <a:pt x="24304" y="41078"/>
                    <a:pt x="23966" y="41094"/>
                    <a:pt x="23625" y="41094"/>
                  </a:cubicBezTo>
                  <a:cubicBezTo>
                    <a:pt x="23276" y="41094"/>
                    <a:pt x="22923" y="41078"/>
                    <a:pt x="22569" y="41044"/>
                  </a:cubicBezTo>
                  <a:cubicBezTo>
                    <a:pt x="21485" y="40944"/>
                    <a:pt x="20381" y="40682"/>
                    <a:pt x="19293" y="40275"/>
                  </a:cubicBezTo>
                  <a:cubicBezTo>
                    <a:pt x="19315" y="40268"/>
                    <a:pt x="19337" y="40256"/>
                    <a:pt x="19359" y="40244"/>
                  </a:cubicBezTo>
                  <a:lnTo>
                    <a:pt x="19480" y="40182"/>
                  </a:lnTo>
                  <a:cubicBezTo>
                    <a:pt x="19508" y="40168"/>
                    <a:pt x="19537" y="40153"/>
                    <a:pt x="19565" y="40137"/>
                  </a:cubicBezTo>
                  <a:cubicBezTo>
                    <a:pt x="19605" y="40115"/>
                    <a:pt x="19646" y="40094"/>
                    <a:pt x="19686" y="40072"/>
                  </a:cubicBezTo>
                  <a:cubicBezTo>
                    <a:pt x="19715" y="40056"/>
                    <a:pt x="19743" y="40040"/>
                    <a:pt x="19772" y="40025"/>
                  </a:cubicBezTo>
                  <a:cubicBezTo>
                    <a:pt x="19814" y="40003"/>
                    <a:pt x="19853" y="39981"/>
                    <a:pt x="19895" y="39957"/>
                  </a:cubicBezTo>
                  <a:cubicBezTo>
                    <a:pt x="19924" y="39940"/>
                    <a:pt x="19953" y="39922"/>
                    <a:pt x="19980" y="39906"/>
                  </a:cubicBezTo>
                  <a:lnTo>
                    <a:pt x="20102" y="39834"/>
                  </a:lnTo>
                  <a:cubicBezTo>
                    <a:pt x="20131" y="39815"/>
                    <a:pt x="20161" y="39797"/>
                    <a:pt x="20189" y="39778"/>
                  </a:cubicBezTo>
                  <a:cubicBezTo>
                    <a:pt x="20228" y="39753"/>
                    <a:pt x="20270" y="39729"/>
                    <a:pt x="20309" y="39703"/>
                  </a:cubicBezTo>
                  <a:cubicBezTo>
                    <a:pt x="20339" y="39685"/>
                    <a:pt x="20368" y="39664"/>
                    <a:pt x="20398" y="39645"/>
                  </a:cubicBezTo>
                  <a:cubicBezTo>
                    <a:pt x="20439" y="39620"/>
                    <a:pt x="20478" y="39594"/>
                    <a:pt x="20517" y="39567"/>
                  </a:cubicBezTo>
                  <a:lnTo>
                    <a:pt x="20605" y="39506"/>
                  </a:lnTo>
                  <a:cubicBezTo>
                    <a:pt x="20646" y="39479"/>
                    <a:pt x="20684" y="39451"/>
                    <a:pt x="20726" y="39423"/>
                  </a:cubicBezTo>
                  <a:cubicBezTo>
                    <a:pt x="20755" y="39403"/>
                    <a:pt x="20784" y="39381"/>
                    <a:pt x="20815" y="39359"/>
                  </a:cubicBezTo>
                  <a:cubicBezTo>
                    <a:pt x="20855" y="39329"/>
                    <a:pt x="20895" y="39303"/>
                    <a:pt x="20934" y="39273"/>
                  </a:cubicBezTo>
                  <a:cubicBezTo>
                    <a:pt x="20964" y="39251"/>
                    <a:pt x="20995" y="39226"/>
                    <a:pt x="21024" y="39204"/>
                  </a:cubicBezTo>
                  <a:cubicBezTo>
                    <a:pt x="21064" y="39175"/>
                    <a:pt x="21104" y="39145"/>
                    <a:pt x="21145" y="39114"/>
                  </a:cubicBezTo>
                  <a:cubicBezTo>
                    <a:pt x="21176" y="39091"/>
                    <a:pt x="21205" y="39067"/>
                    <a:pt x="21236" y="39042"/>
                  </a:cubicBezTo>
                  <a:cubicBezTo>
                    <a:pt x="21274" y="39011"/>
                    <a:pt x="21315" y="38982"/>
                    <a:pt x="21354" y="38951"/>
                  </a:cubicBezTo>
                  <a:cubicBezTo>
                    <a:pt x="21385" y="38925"/>
                    <a:pt x="21417" y="38900"/>
                    <a:pt x="21448" y="38876"/>
                  </a:cubicBezTo>
                  <a:cubicBezTo>
                    <a:pt x="21486" y="38844"/>
                    <a:pt x="21524" y="38813"/>
                    <a:pt x="21564" y="38781"/>
                  </a:cubicBezTo>
                  <a:cubicBezTo>
                    <a:pt x="21595" y="38754"/>
                    <a:pt x="21626" y="38726"/>
                    <a:pt x="21657" y="38700"/>
                  </a:cubicBezTo>
                  <a:cubicBezTo>
                    <a:pt x="21696" y="38666"/>
                    <a:pt x="21735" y="38635"/>
                    <a:pt x="21771" y="38601"/>
                  </a:cubicBezTo>
                  <a:cubicBezTo>
                    <a:pt x="21802" y="38575"/>
                    <a:pt x="21836" y="38545"/>
                    <a:pt x="21867" y="38517"/>
                  </a:cubicBezTo>
                  <a:cubicBezTo>
                    <a:pt x="21905" y="38483"/>
                    <a:pt x="21942" y="38451"/>
                    <a:pt x="21980" y="38417"/>
                  </a:cubicBezTo>
                  <a:cubicBezTo>
                    <a:pt x="22014" y="38388"/>
                    <a:pt x="22045" y="38358"/>
                    <a:pt x="22079" y="38329"/>
                  </a:cubicBezTo>
                  <a:cubicBezTo>
                    <a:pt x="22116" y="38295"/>
                    <a:pt x="22154" y="38261"/>
                    <a:pt x="22191" y="38226"/>
                  </a:cubicBezTo>
                  <a:cubicBezTo>
                    <a:pt x="22223" y="38197"/>
                    <a:pt x="22255" y="38166"/>
                    <a:pt x="22288" y="38135"/>
                  </a:cubicBezTo>
                  <a:cubicBezTo>
                    <a:pt x="22324" y="38099"/>
                    <a:pt x="22361" y="38064"/>
                    <a:pt x="22399" y="38030"/>
                  </a:cubicBezTo>
                  <a:cubicBezTo>
                    <a:pt x="22433" y="37998"/>
                    <a:pt x="22466" y="37966"/>
                    <a:pt x="22499" y="37935"/>
                  </a:cubicBezTo>
                  <a:cubicBezTo>
                    <a:pt x="22536" y="37899"/>
                    <a:pt x="22573" y="37863"/>
                    <a:pt x="22610" y="37826"/>
                  </a:cubicBezTo>
                  <a:cubicBezTo>
                    <a:pt x="22639" y="37796"/>
                    <a:pt x="22669" y="37767"/>
                    <a:pt x="22698" y="37736"/>
                  </a:cubicBezTo>
                  <a:close/>
                  <a:moveTo>
                    <a:pt x="19163" y="40335"/>
                  </a:moveTo>
                  <a:cubicBezTo>
                    <a:pt x="20292" y="40768"/>
                    <a:pt x="21433" y="41041"/>
                    <a:pt x="22557" y="41146"/>
                  </a:cubicBezTo>
                  <a:cubicBezTo>
                    <a:pt x="22913" y="41179"/>
                    <a:pt x="23267" y="41196"/>
                    <a:pt x="23619" y="41196"/>
                  </a:cubicBezTo>
                  <a:cubicBezTo>
                    <a:pt x="23786" y="41196"/>
                    <a:pt x="23951" y="41193"/>
                    <a:pt x="24117" y="41185"/>
                  </a:cubicBezTo>
                  <a:lnTo>
                    <a:pt x="24117" y="41185"/>
                  </a:lnTo>
                  <a:cubicBezTo>
                    <a:pt x="23848" y="41247"/>
                    <a:pt x="23575" y="41299"/>
                    <a:pt x="23292" y="41341"/>
                  </a:cubicBezTo>
                  <a:cubicBezTo>
                    <a:pt x="23142" y="41363"/>
                    <a:pt x="22992" y="41381"/>
                    <a:pt x="22839" y="41399"/>
                  </a:cubicBezTo>
                  <a:cubicBezTo>
                    <a:pt x="22669" y="41413"/>
                    <a:pt x="22380" y="41437"/>
                    <a:pt x="22046" y="41457"/>
                  </a:cubicBezTo>
                  <a:cubicBezTo>
                    <a:pt x="21883" y="41464"/>
                    <a:pt x="21719" y="41467"/>
                    <a:pt x="21553" y="41467"/>
                  </a:cubicBezTo>
                  <a:cubicBezTo>
                    <a:pt x="20263" y="41467"/>
                    <a:pt x="18899" y="41274"/>
                    <a:pt x="17476" y="40888"/>
                  </a:cubicBezTo>
                  <a:cubicBezTo>
                    <a:pt x="17493" y="40885"/>
                    <a:pt x="17510" y="40881"/>
                    <a:pt x="17528" y="40878"/>
                  </a:cubicBezTo>
                  <a:cubicBezTo>
                    <a:pt x="17568" y="40871"/>
                    <a:pt x="17607" y="40863"/>
                    <a:pt x="17647" y="40854"/>
                  </a:cubicBezTo>
                  <a:cubicBezTo>
                    <a:pt x="17675" y="40849"/>
                    <a:pt x="17701" y="40841"/>
                    <a:pt x="17728" y="40835"/>
                  </a:cubicBezTo>
                  <a:cubicBezTo>
                    <a:pt x="17768" y="40826"/>
                    <a:pt x="17807" y="40818"/>
                    <a:pt x="17847" y="40807"/>
                  </a:cubicBezTo>
                  <a:lnTo>
                    <a:pt x="17929" y="40785"/>
                  </a:lnTo>
                  <a:cubicBezTo>
                    <a:pt x="17971" y="40775"/>
                    <a:pt x="18009" y="40766"/>
                    <a:pt x="18050" y="40754"/>
                  </a:cubicBezTo>
                  <a:cubicBezTo>
                    <a:pt x="18077" y="40747"/>
                    <a:pt x="18104" y="40738"/>
                    <a:pt x="18132" y="40729"/>
                  </a:cubicBezTo>
                  <a:cubicBezTo>
                    <a:pt x="18172" y="40718"/>
                    <a:pt x="18212" y="40704"/>
                    <a:pt x="18252" y="40694"/>
                  </a:cubicBezTo>
                  <a:cubicBezTo>
                    <a:pt x="18279" y="40685"/>
                    <a:pt x="18307" y="40675"/>
                    <a:pt x="18337" y="40666"/>
                  </a:cubicBezTo>
                  <a:cubicBezTo>
                    <a:pt x="18377" y="40653"/>
                    <a:pt x="18416" y="40641"/>
                    <a:pt x="18456" y="40625"/>
                  </a:cubicBezTo>
                  <a:cubicBezTo>
                    <a:pt x="18484" y="40616"/>
                    <a:pt x="18510" y="40606"/>
                    <a:pt x="18538" y="40594"/>
                  </a:cubicBezTo>
                  <a:cubicBezTo>
                    <a:pt x="18580" y="40579"/>
                    <a:pt x="18619" y="40565"/>
                    <a:pt x="18658" y="40550"/>
                  </a:cubicBezTo>
                  <a:lnTo>
                    <a:pt x="18741" y="40518"/>
                  </a:lnTo>
                  <a:cubicBezTo>
                    <a:pt x="18781" y="40501"/>
                    <a:pt x="18822" y="40485"/>
                    <a:pt x="18862" y="40469"/>
                  </a:cubicBezTo>
                  <a:cubicBezTo>
                    <a:pt x="18890" y="40459"/>
                    <a:pt x="18918" y="40446"/>
                    <a:pt x="18946" y="40432"/>
                  </a:cubicBezTo>
                  <a:cubicBezTo>
                    <a:pt x="18986" y="40416"/>
                    <a:pt x="19025" y="40398"/>
                    <a:pt x="19066" y="40379"/>
                  </a:cubicBezTo>
                  <a:cubicBezTo>
                    <a:pt x="19094" y="40366"/>
                    <a:pt x="19122" y="40354"/>
                    <a:pt x="19152" y="40341"/>
                  </a:cubicBezTo>
                  <a:cubicBezTo>
                    <a:pt x="19155" y="40338"/>
                    <a:pt x="19161" y="40337"/>
                    <a:pt x="19163" y="40335"/>
                  </a:cubicBezTo>
                  <a:close/>
                  <a:moveTo>
                    <a:pt x="17248" y="40927"/>
                  </a:moveTo>
                  <a:cubicBezTo>
                    <a:pt x="18210" y="41199"/>
                    <a:pt x="19147" y="41385"/>
                    <a:pt x="20053" y="41482"/>
                  </a:cubicBezTo>
                  <a:cubicBezTo>
                    <a:pt x="19789" y="41474"/>
                    <a:pt x="19543" y="41459"/>
                    <a:pt x="19315" y="41441"/>
                  </a:cubicBezTo>
                  <a:cubicBezTo>
                    <a:pt x="19090" y="41425"/>
                    <a:pt x="18866" y="41403"/>
                    <a:pt x="18663" y="41385"/>
                  </a:cubicBezTo>
                  <a:lnTo>
                    <a:pt x="18634" y="41381"/>
                  </a:lnTo>
                  <a:cubicBezTo>
                    <a:pt x="18375" y="41355"/>
                    <a:pt x="18153" y="41324"/>
                    <a:pt x="17969" y="41299"/>
                  </a:cubicBezTo>
                  <a:cubicBezTo>
                    <a:pt x="17623" y="41247"/>
                    <a:pt x="17219" y="41179"/>
                    <a:pt x="16762" y="41094"/>
                  </a:cubicBezTo>
                  <a:cubicBezTo>
                    <a:pt x="16750" y="41093"/>
                    <a:pt x="16737" y="41091"/>
                    <a:pt x="16726" y="41087"/>
                  </a:cubicBezTo>
                  <a:cubicBezTo>
                    <a:pt x="16632" y="41069"/>
                    <a:pt x="16542" y="41049"/>
                    <a:pt x="16456" y="41029"/>
                  </a:cubicBezTo>
                  <a:cubicBezTo>
                    <a:pt x="16382" y="41013"/>
                    <a:pt x="16301" y="40997"/>
                    <a:pt x="16219" y="40977"/>
                  </a:cubicBezTo>
                  <a:lnTo>
                    <a:pt x="16219" y="40977"/>
                  </a:lnTo>
                  <a:cubicBezTo>
                    <a:pt x="16301" y="40981"/>
                    <a:pt x="16384" y="40984"/>
                    <a:pt x="16469" y="40984"/>
                  </a:cubicBezTo>
                  <a:cubicBezTo>
                    <a:pt x="16534" y="40984"/>
                    <a:pt x="16597" y="40982"/>
                    <a:pt x="16662" y="40981"/>
                  </a:cubicBezTo>
                  <a:cubicBezTo>
                    <a:pt x="16684" y="40981"/>
                    <a:pt x="16706" y="40978"/>
                    <a:pt x="16729" y="40977"/>
                  </a:cubicBezTo>
                  <a:cubicBezTo>
                    <a:pt x="16772" y="40975"/>
                    <a:pt x="16814" y="40974"/>
                    <a:pt x="16859" y="40969"/>
                  </a:cubicBezTo>
                  <a:cubicBezTo>
                    <a:pt x="16884" y="40968"/>
                    <a:pt x="16910" y="40963"/>
                    <a:pt x="16934" y="40962"/>
                  </a:cubicBezTo>
                  <a:cubicBezTo>
                    <a:pt x="16975" y="40959"/>
                    <a:pt x="17015" y="40954"/>
                    <a:pt x="17053" y="40952"/>
                  </a:cubicBezTo>
                  <a:cubicBezTo>
                    <a:pt x="17079" y="40947"/>
                    <a:pt x="17107" y="40944"/>
                    <a:pt x="17132" y="40941"/>
                  </a:cubicBezTo>
                  <a:cubicBezTo>
                    <a:pt x="17170" y="40937"/>
                    <a:pt x="17210" y="40932"/>
                    <a:pt x="17248" y="40927"/>
                  </a:cubicBezTo>
                  <a:close/>
                  <a:moveTo>
                    <a:pt x="20927" y="1"/>
                  </a:moveTo>
                  <a:cubicBezTo>
                    <a:pt x="20657" y="1"/>
                    <a:pt x="20383" y="5"/>
                    <a:pt x="20124" y="10"/>
                  </a:cubicBezTo>
                  <a:cubicBezTo>
                    <a:pt x="19928" y="13"/>
                    <a:pt x="19706" y="26"/>
                    <a:pt x="19480" y="42"/>
                  </a:cubicBezTo>
                  <a:cubicBezTo>
                    <a:pt x="19421" y="45"/>
                    <a:pt x="19362" y="48"/>
                    <a:pt x="19308" y="51"/>
                  </a:cubicBezTo>
                  <a:cubicBezTo>
                    <a:pt x="19102" y="63"/>
                    <a:pt x="18874" y="83"/>
                    <a:pt x="18624" y="110"/>
                  </a:cubicBezTo>
                  <a:cubicBezTo>
                    <a:pt x="17737" y="180"/>
                    <a:pt x="16654" y="408"/>
                    <a:pt x="16338" y="478"/>
                  </a:cubicBezTo>
                  <a:cubicBezTo>
                    <a:pt x="15617" y="617"/>
                    <a:pt x="14601" y="910"/>
                    <a:pt x="13751" y="1223"/>
                  </a:cubicBezTo>
                  <a:cubicBezTo>
                    <a:pt x="13698" y="1242"/>
                    <a:pt x="13624" y="1270"/>
                    <a:pt x="13536" y="1304"/>
                  </a:cubicBezTo>
                  <a:cubicBezTo>
                    <a:pt x="13479" y="1323"/>
                    <a:pt x="13423" y="1344"/>
                    <a:pt x="13368" y="1366"/>
                  </a:cubicBezTo>
                  <a:cubicBezTo>
                    <a:pt x="12961" y="1519"/>
                    <a:pt x="12500" y="1712"/>
                    <a:pt x="12056" y="1918"/>
                  </a:cubicBezTo>
                  <a:cubicBezTo>
                    <a:pt x="11750" y="2056"/>
                    <a:pt x="11440" y="2206"/>
                    <a:pt x="11155" y="2360"/>
                  </a:cubicBezTo>
                  <a:cubicBezTo>
                    <a:pt x="11055" y="2415"/>
                    <a:pt x="10956" y="2468"/>
                    <a:pt x="10865" y="2519"/>
                  </a:cubicBezTo>
                  <a:cubicBezTo>
                    <a:pt x="10768" y="2574"/>
                    <a:pt x="10607" y="2665"/>
                    <a:pt x="10407" y="2782"/>
                  </a:cubicBezTo>
                  <a:cubicBezTo>
                    <a:pt x="9882" y="3084"/>
                    <a:pt x="9412" y="3371"/>
                    <a:pt x="8836" y="3777"/>
                  </a:cubicBezTo>
                  <a:cubicBezTo>
                    <a:pt x="8650" y="3908"/>
                    <a:pt x="8467" y="4040"/>
                    <a:pt x="8297" y="4169"/>
                  </a:cubicBezTo>
                  <a:lnTo>
                    <a:pt x="8247" y="4209"/>
                  </a:lnTo>
                  <a:cubicBezTo>
                    <a:pt x="8198" y="4246"/>
                    <a:pt x="8150" y="4283"/>
                    <a:pt x="8100" y="4321"/>
                  </a:cubicBezTo>
                  <a:cubicBezTo>
                    <a:pt x="7967" y="4422"/>
                    <a:pt x="7826" y="4534"/>
                    <a:pt x="7680" y="4656"/>
                  </a:cubicBezTo>
                  <a:cubicBezTo>
                    <a:pt x="7158" y="5078"/>
                    <a:pt x="6505" y="5649"/>
                    <a:pt x="5733" y="6455"/>
                  </a:cubicBezTo>
                  <a:lnTo>
                    <a:pt x="5723" y="6467"/>
                  </a:lnTo>
                  <a:cubicBezTo>
                    <a:pt x="5701" y="6490"/>
                    <a:pt x="5678" y="6513"/>
                    <a:pt x="5653" y="6536"/>
                  </a:cubicBezTo>
                  <a:cubicBezTo>
                    <a:pt x="5033" y="7180"/>
                    <a:pt x="4234" y="8172"/>
                    <a:pt x="3621" y="9062"/>
                  </a:cubicBezTo>
                  <a:cubicBezTo>
                    <a:pt x="3572" y="9129"/>
                    <a:pt x="3525" y="9203"/>
                    <a:pt x="3475" y="9278"/>
                  </a:cubicBezTo>
                  <a:cubicBezTo>
                    <a:pt x="3472" y="9284"/>
                    <a:pt x="3468" y="9291"/>
                    <a:pt x="3462" y="9297"/>
                  </a:cubicBezTo>
                  <a:cubicBezTo>
                    <a:pt x="3447" y="9319"/>
                    <a:pt x="3432" y="9342"/>
                    <a:pt x="3416" y="9366"/>
                  </a:cubicBezTo>
                  <a:lnTo>
                    <a:pt x="3406" y="9382"/>
                  </a:lnTo>
                  <a:cubicBezTo>
                    <a:pt x="3387" y="9410"/>
                    <a:pt x="3369" y="9440"/>
                    <a:pt x="3350" y="9468"/>
                  </a:cubicBezTo>
                  <a:cubicBezTo>
                    <a:pt x="3349" y="9470"/>
                    <a:pt x="3347" y="9473"/>
                    <a:pt x="3344" y="9476"/>
                  </a:cubicBezTo>
                  <a:cubicBezTo>
                    <a:pt x="3291" y="9559"/>
                    <a:pt x="3238" y="9645"/>
                    <a:pt x="3182" y="9734"/>
                  </a:cubicBezTo>
                  <a:cubicBezTo>
                    <a:pt x="2935" y="10110"/>
                    <a:pt x="2710" y="10500"/>
                    <a:pt x="2506" y="10903"/>
                  </a:cubicBezTo>
                  <a:cubicBezTo>
                    <a:pt x="2365" y="11162"/>
                    <a:pt x="2223" y="11430"/>
                    <a:pt x="2084" y="11699"/>
                  </a:cubicBezTo>
                  <a:cubicBezTo>
                    <a:pt x="2019" y="11824"/>
                    <a:pt x="1957" y="11953"/>
                    <a:pt x="1894" y="12087"/>
                  </a:cubicBezTo>
                  <a:cubicBezTo>
                    <a:pt x="1497" y="12918"/>
                    <a:pt x="1122" y="13977"/>
                    <a:pt x="913" y="14673"/>
                  </a:cubicBezTo>
                  <a:cubicBezTo>
                    <a:pt x="673" y="15419"/>
                    <a:pt x="423" y="16467"/>
                    <a:pt x="292" y="17279"/>
                  </a:cubicBezTo>
                  <a:cubicBezTo>
                    <a:pt x="280" y="17365"/>
                    <a:pt x="266" y="17447"/>
                    <a:pt x="254" y="17529"/>
                  </a:cubicBezTo>
                  <a:cubicBezTo>
                    <a:pt x="244" y="17594"/>
                    <a:pt x="233" y="17656"/>
                    <a:pt x="224" y="17718"/>
                  </a:cubicBezTo>
                  <a:cubicBezTo>
                    <a:pt x="99" y="18524"/>
                    <a:pt x="11" y="19568"/>
                    <a:pt x="5" y="20317"/>
                  </a:cubicBezTo>
                  <a:lnTo>
                    <a:pt x="5" y="20405"/>
                  </a:lnTo>
                  <a:cubicBezTo>
                    <a:pt x="4" y="20456"/>
                    <a:pt x="4" y="20508"/>
                    <a:pt x="2" y="20561"/>
                  </a:cubicBezTo>
                  <a:cubicBezTo>
                    <a:pt x="1" y="20718"/>
                    <a:pt x="1" y="20884"/>
                    <a:pt x="5" y="21058"/>
                  </a:cubicBezTo>
                  <a:cubicBezTo>
                    <a:pt x="13" y="21677"/>
                    <a:pt x="45" y="22367"/>
                    <a:pt x="164" y="23355"/>
                  </a:cubicBezTo>
                  <a:cubicBezTo>
                    <a:pt x="177" y="23473"/>
                    <a:pt x="194" y="23591"/>
                    <a:pt x="211" y="23708"/>
                  </a:cubicBezTo>
                  <a:cubicBezTo>
                    <a:pt x="292" y="24257"/>
                    <a:pt x="388" y="24848"/>
                    <a:pt x="502" y="25309"/>
                  </a:cubicBezTo>
                  <a:cubicBezTo>
                    <a:pt x="523" y="25391"/>
                    <a:pt x="545" y="25481"/>
                    <a:pt x="567" y="25574"/>
                  </a:cubicBezTo>
                  <a:cubicBezTo>
                    <a:pt x="620" y="25818"/>
                    <a:pt x="678" y="26052"/>
                    <a:pt x="738" y="26263"/>
                  </a:cubicBezTo>
                  <a:cubicBezTo>
                    <a:pt x="748" y="26300"/>
                    <a:pt x="758" y="26337"/>
                    <a:pt x="769" y="26375"/>
                  </a:cubicBezTo>
                  <a:cubicBezTo>
                    <a:pt x="792" y="26463"/>
                    <a:pt x="817" y="26550"/>
                    <a:pt x="841" y="26628"/>
                  </a:cubicBezTo>
                  <a:cubicBezTo>
                    <a:pt x="885" y="26781"/>
                    <a:pt x="939" y="26950"/>
                    <a:pt x="997" y="27124"/>
                  </a:cubicBezTo>
                  <a:cubicBezTo>
                    <a:pt x="1082" y="27386"/>
                    <a:pt x="1166" y="27643"/>
                    <a:pt x="1241" y="27856"/>
                  </a:cubicBezTo>
                  <a:cubicBezTo>
                    <a:pt x="1263" y="27921"/>
                    <a:pt x="1289" y="27987"/>
                    <a:pt x="1314" y="28055"/>
                  </a:cubicBezTo>
                  <a:cubicBezTo>
                    <a:pt x="1445" y="28434"/>
                    <a:pt x="1645" y="28920"/>
                    <a:pt x="1815" y="29276"/>
                  </a:cubicBezTo>
                  <a:cubicBezTo>
                    <a:pt x="1950" y="29577"/>
                    <a:pt x="2135" y="29966"/>
                    <a:pt x="2293" y="30273"/>
                  </a:cubicBezTo>
                  <a:cubicBezTo>
                    <a:pt x="2534" y="30742"/>
                    <a:pt x="2738" y="31110"/>
                    <a:pt x="2894" y="31364"/>
                  </a:cubicBezTo>
                  <a:cubicBezTo>
                    <a:pt x="3357" y="32191"/>
                    <a:pt x="4281" y="33471"/>
                    <a:pt x="4796" y="34063"/>
                  </a:cubicBezTo>
                  <a:cubicBezTo>
                    <a:pt x="4799" y="34069"/>
                    <a:pt x="4805" y="34074"/>
                    <a:pt x="4808" y="34078"/>
                  </a:cubicBezTo>
                  <a:cubicBezTo>
                    <a:pt x="4855" y="34131"/>
                    <a:pt x="4902" y="34188"/>
                    <a:pt x="4952" y="34247"/>
                  </a:cubicBezTo>
                  <a:cubicBezTo>
                    <a:pt x="5120" y="34446"/>
                    <a:pt x="5308" y="34668"/>
                    <a:pt x="5473" y="34840"/>
                  </a:cubicBezTo>
                  <a:cubicBezTo>
                    <a:pt x="5724" y="35122"/>
                    <a:pt x="5873" y="35272"/>
                    <a:pt x="6208" y="35603"/>
                  </a:cubicBezTo>
                  <a:cubicBezTo>
                    <a:pt x="6498" y="35890"/>
                    <a:pt x="6945" y="36317"/>
                    <a:pt x="7569" y="36832"/>
                  </a:cubicBezTo>
                  <a:cubicBezTo>
                    <a:pt x="7580" y="36842"/>
                    <a:pt x="7595" y="36854"/>
                    <a:pt x="7608" y="36864"/>
                  </a:cubicBezTo>
                  <a:cubicBezTo>
                    <a:pt x="7622" y="36873"/>
                    <a:pt x="7632" y="36885"/>
                    <a:pt x="7645" y="36893"/>
                  </a:cubicBezTo>
                  <a:cubicBezTo>
                    <a:pt x="8470" y="37570"/>
                    <a:pt x="9114" y="37992"/>
                    <a:pt x="9497" y="38245"/>
                  </a:cubicBezTo>
                  <a:cubicBezTo>
                    <a:pt x="9506" y="38250"/>
                    <a:pt x="9513" y="38255"/>
                    <a:pt x="9522" y="38261"/>
                  </a:cubicBezTo>
                  <a:cubicBezTo>
                    <a:pt x="9662" y="38357"/>
                    <a:pt x="9829" y="38458"/>
                    <a:pt x="9997" y="38560"/>
                  </a:cubicBezTo>
                  <a:cubicBezTo>
                    <a:pt x="10150" y="38653"/>
                    <a:pt x="10307" y="38747"/>
                    <a:pt x="10456" y="38831"/>
                  </a:cubicBezTo>
                  <a:cubicBezTo>
                    <a:pt x="10674" y="38960"/>
                    <a:pt x="11040" y="39160"/>
                    <a:pt x="11462" y="39372"/>
                  </a:cubicBezTo>
                  <a:lnTo>
                    <a:pt x="11463" y="39373"/>
                  </a:lnTo>
                  <a:cubicBezTo>
                    <a:pt x="11611" y="39453"/>
                    <a:pt x="11787" y="39535"/>
                    <a:pt x="11966" y="39616"/>
                  </a:cubicBezTo>
                  <a:cubicBezTo>
                    <a:pt x="12167" y="39710"/>
                    <a:pt x="12371" y="39804"/>
                    <a:pt x="12571" y="39888"/>
                  </a:cubicBezTo>
                  <a:cubicBezTo>
                    <a:pt x="12861" y="40019"/>
                    <a:pt x="13229" y="40160"/>
                    <a:pt x="13540" y="40276"/>
                  </a:cubicBezTo>
                  <a:cubicBezTo>
                    <a:pt x="13662" y="40322"/>
                    <a:pt x="13786" y="40368"/>
                    <a:pt x="13902" y="40407"/>
                  </a:cubicBezTo>
                  <a:cubicBezTo>
                    <a:pt x="14155" y="40494"/>
                    <a:pt x="14573" y="40632"/>
                    <a:pt x="14983" y="40754"/>
                  </a:cubicBezTo>
                  <a:cubicBezTo>
                    <a:pt x="15339" y="40869"/>
                    <a:pt x="15805" y="40981"/>
                    <a:pt x="16191" y="41069"/>
                  </a:cubicBezTo>
                  <a:cubicBezTo>
                    <a:pt x="16373" y="41110"/>
                    <a:pt x="16551" y="41150"/>
                    <a:pt x="16710" y="41181"/>
                  </a:cubicBezTo>
                  <a:cubicBezTo>
                    <a:pt x="17072" y="41255"/>
                    <a:pt x="17476" y="41324"/>
                    <a:pt x="17779" y="41369"/>
                  </a:cubicBezTo>
                  <a:cubicBezTo>
                    <a:pt x="17835" y="41377"/>
                    <a:pt x="17894" y="41385"/>
                    <a:pt x="17956" y="41393"/>
                  </a:cubicBezTo>
                  <a:cubicBezTo>
                    <a:pt x="18207" y="41430"/>
                    <a:pt x="18431" y="41457"/>
                    <a:pt x="18619" y="41475"/>
                  </a:cubicBezTo>
                  <a:lnTo>
                    <a:pt x="18644" y="41477"/>
                  </a:lnTo>
                  <a:cubicBezTo>
                    <a:pt x="18835" y="41497"/>
                    <a:pt x="19049" y="41518"/>
                    <a:pt x="19281" y="41534"/>
                  </a:cubicBezTo>
                  <a:cubicBezTo>
                    <a:pt x="19544" y="41556"/>
                    <a:pt x="19809" y="41572"/>
                    <a:pt x="20037" y="41577"/>
                  </a:cubicBezTo>
                  <a:lnTo>
                    <a:pt x="20075" y="41577"/>
                  </a:lnTo>
                  <a:cubicBezTo>
                    <a:pt x="20330" y="41585"/>
                    <a:pt x="20598" y="41591"/>
                    <a:pt x="20887" y="41591"/>
                  </a:cubicBezTo>
                  <a:lnTo>
                    <a:pt x="20933" y="41591"/>
                  </a:lnTo>
                  <a:cubicBezTo>
                    <a:pt x="21277" y="41591"/>
                    <a:pt x="21657" y="41575"/>
                    <a:pt x="21999" y="41555"/>
                  </a:cubicBezTo>
                  <a:cubicBezTo>
                    <a:pt x="22102" y="41550"/>
                    <a:pt x="22199" y="41544"/>
                    <a:pt x="22294" y="41540"/>
                  </a:cubicBezTo>
                  <a:cubicBezTo>
                    <a:pt x="22505" y="41528"/>
                    <a:pt x="22738" y="41507"/>
                    <a:pt x="22995" y="41480"/>
                  </a:cubicBezTo>
                  <a:cubicBezTo>
                    <a:pt x="23330" y="41446"/>
                    <a:pt x="23736" y="41384"/>
                    <a:pt x="24098" y="41328"/>
                  </a:cubicBezTo>
                  <a:cubicBezTo>
                    <a:pt x="24219" y="41310"/>
                    <a:pt x="24332" y="41291"/>
                    <a:pt x="24440" y="41277"/>
                  </a:cubicBezTo>
                  <a:cubicBezTo>
                    <a:pt x="24707" y="41237"/>
                    <a:pt x="25006" y="41175"/>
                    <a:pt x="25310" y="41104"/>
                  </a:cubicBezTo>
                  <a:cubicBezTo>
                    <a:pt x="25782" y="41010"/>
                    <a:pt x="26375" y="40854"/>
                    <a:pt x="26962" y="40671"/>
                  </a:cubicBezTo>
                  <a:cubicBezTo>
                    <a:pt x="27662" y="40465"/>
                    <a:pt x="28565" y="40123"/>
                    <a:pt x="29288" y="39791"/>
                  </a:cubicBezTo>
                  <a:cubicBezTo>
                    <a:pt x="29721" y="39601"/>
                    <a:pt x="30183" y="39384"/>
                    <a:pt x="30583" y="39157"/>
                  </a:cubicBezTo>
                  <a:cubicBezTo>
                    <a:pt x="31164" y="38829"/>
                    <a:pt x="31635" y="38564"/>
                    <a:pt x="32150" y="38232"/>
                  </a:cubicBezTo>
                  <a:cubicBezTo>
                    <a:pt x="32387" y="38083"/>
                    <a:pt x="32640" y="37910"/>
                    <a:pt x="32899" y="37721"/>
                  </a:cubicBezTo>
                  <a:cubicBezTo>
                    <a:pt x="33088" y="37585"/>
                    <a:pt x="33288" y="37436"/>
                    <a:pt x="33507" y="37268"/>
                  </a:cubicBezTo>
                  <a:cubicBezTo>
                    <a:pt x="33769" y="37068"/>
                    <a:pt x="34066" y="36824"/>
                    <a:pt x="34372" y="36555"/>
                  </a:cubicBezTo>
                  <a:cubicBezTo>
                    <a:pt x="34443" y="36498"/>
                    <a:pt x="34511" y="36442"/>
                    <a:pt x="34578" y="36384"/>
                  </a:cubicBezTo>
                  <a:cubicBezTo>
                    <a:pt x="34987" y="36042"/>
                    <a:pt x="35527" y="35520"/>
                    <a:pt x="35952" y="35053"/>
                  </a:cubicBezTo>
                  <a:cubicBezTo>
                    <a:pt x="36230" y="34766"/>
                    <a:pt x="36540" y="34409"/>
                    <a:pt x="36857" y="34024"/>
                  </a:cubicBezTo>
                  <a:cubicBezTo>
                    <a:pt x="37361" y="33424"/>
                    <a:pt x="37745" y="32915"/>
                    <a:pt x="38019" y="32481"/>
                  </a:cubicBezTo>
                  <a:cubicBezTo>
                    <a:pt x="38144" y="32297"/>
                    <a:pt x="38282" y="32085"/>
                    <a:pt x="38423" y="31853"/>
                  </a:cubicBezTo>
                  <a:cubicBezTo>
                    <a:pt x="38672" y="31475"/>
                    <a:pt x="38895" y="31085"/>
                    <a:pt x="39100" y="30683"/>
                  </a:cubicBezTo>
                  <a:cubicBezTo>
                    <a:pt x="39241" y="30423"/>
                    <a:pt x="39384" y="30157"/>
                    <a:pt x="39523" y="29886"/>
                  </a:cubicBezTo>
                  <a:cubicBezTo>
                    <a:pt x="39575" y="29788"/>
                    <a:pt x="39623" y="29685"/>
                    <a:pt x="39673" y="29580"/>
                  </a:cubicBezTo>
                  <a:cubicBezTo>
                    <a:pt x="39848" y="29224"/>
                    <a:pt x="40054" y="28736"/>
                    <a:pt x="40238" y="28236"/>
                  </a:cubicBezTo>
                  <a:cubicBezTo>
                    <a:pt x="40406" y="27780"/>
                    <a:pt x="40553" y="27361"/>
                    <a:pt x="40685" y="26941"/>
                  </a:cubicBezTo>
                  <a:cubicBezTo>
                    <a:pt x="40687" y="26933"/>
                    <a:pt x="40690" y="26922"/>
                    <a:pt x="40693" y="26915"/>
                  </a:cubicBezTo>
                  <a:cubicBezTo>
                    <a:pt x="40931" y="26169"/>
                    <a:pt x="41181" y="25121"/>
                    <a:pt x="41312" y="24309"/>
                  </a:cubicBezTo>
                  <a:cubicBezTo>
                    <a:pt x="41325" y="24223"/>
                    <a:pt x="41337" y="24141"/>
                    <a:pt x="41350" y="24060"/>
                  </a:cubicBezTo>
                  <a:cubicBezTo>
                    <a:pt x="41362" y="23998"/>
                    <a:pt x="41371" y="23935"/>
                    <a:pt x="41381" y="23870"/>
                  </a:cubicBezTo>
                  <a:cubicBezTo>
                    <a:pt x="41431" y="23506"/>
                    <a:pt x="41477" y="23104"/>
                    <a:pt x="41512" y="22698"/>
                  </a:cubicBezTo>
                  <a:cubicBezTo>
                    <a:pt x="41543" y="22346"/>
                    <a:pt x="41565" y="21998"/>
                    <a:pt x="41578" y="21615"/>
                  </a:cubicBezTo>
                  <a:cubicBezTo>
                    <a:pt x="41583" y="21515"/>
                    <a:pt x="41586" y="21414"/>
                    <a:pt x="41587" y="21315"/>
                  </a:cubicBezTo>
                  <a:cubicBezTo>
                    <a:pt x="41591" y="21193"/>
                    <a:pt x="41593" y="21076"/>
                    <a:pt x="41594" y="20961"/>
                  </a:cubicBezTo>
                  <a:lnTo>
                    <a:pt x="41594" y="20934"/>
                  </a:lnTo>
                  <a:cubicBezTo>
                    <a:pt x="41599" y="20493"/>
                    <a:pt x="41590" y="20096"/>
                    <a:pt x="41568" y="19781"/>
                  </a:cubicBezTo>
                  <a:lnTo>
                    <a:pt x="41555" y="19596"/>
                  </a:lnTo>
                  <a:cubicBezTo>
                    <a:pt x="41524" y="19122"/>
                    <a:pt x="41483" y="18534"/>
                    <a:pt x="41410" y="18082"/>
                  </a:cubicBezTo>
                  <a:cubicBezTo>
                    <a:pt x="41409" y="18072"/>
                    <a:pt x="41408" y="18059"/>
                    <a:pt x="41406" y="18049"/>
                  </a:cubicBezTo>
                  <a:cubicBezTo>
                    <a:pt x="41333" y="17450"/>
                    <a:pt x="41210" y="16762"/>
                    <a:pt x="41091" y="16286"/>
                  </a:cubicBezTo>
                  <a:cubicBezTo>
                    <a:pt x="41069" y="16198"/>
                    <a:pt x="41047" y="16104"/>
                    <a:pt x="41022" y="16007"/>
                  </a:cubicBezTo>
                  <a:cubicBezTo>
                    <a:pt x="41010" y="15953"/>
                    <a:pt x="40996" y="15897"/>
                    <a:pt x="40982" y="15839"/>
                  </a:cubicBezTo>
                  <a:cubicBezTo>
                    <a:pt x="40943" y="15666"/>
                    <a:pt x="40900" y="15494"/>
                    <a:pt x="40856" y="15332"/>
                  </a:cubicBezTo>
                  <a:cubicBezTo>
                    <a:pt x="40797" y="15110"/>
                    <a:pt x="40584" y="14336"/>
                    <a:pt x="40351" y="13736"/>
                  </a:cubicBezTo>
                  <a:cubicBezTo>
                    <a:pt x="40341" y="13705"/>
                    <a:pt x="40328" y="13674"/>
                    <a:pt x="40315" y="13642"/>
                  </a:cubicBezTo>
                  <a:lnTo>
                    <a:pt x="40284" y="13552"/>
                  </a:lnTo>
                  <a:cubicBezTo>
                    <a:pt x="40151" y="13170"/>
                    <a:pt x="39947" y="12668"/>
                    <a:pt x="39775" y="12308"/>
                  </a:cubicBezTo>
                  <a:cubicBezTo>
                    <a:pt x="39768" y="12292"/>
                    <a:pt x="39760" y="12274"/>
                    <a:pt x="39751" y="12259"/>
                  </a:cubicBezTo>
                  <a:cubicBezTo>
                    <a:pt x="39607" y="11943"/>
                    <a:pt x="39440" y="11596"/>
                    <a:pt x="39300" y="11322"/>
                  </a:cubicBezTo>
                  <a:cubicBezTo>
                    <a:pt x="39122" y="10972"/>
                    <a:pt x="38914" y="10590"/>
                    <a:pt x="38673" y="10185"/>
                  </a:cubicBezTo>
                  <a:cubicBezTo>
                    <a:pt x="38483" y="9853"/>
                    <a:pt x="38225" y="9454"/>
                    <a:pt x="37951" y="9056"/>
                  </a:cubicBezTo>
                  <a:cubicBezTo>
                    <a:pt x="37835" y="8887"/>
                    <a:pt x="37716" y="8717"/>
                    <a:pt x="37589" y="8544"/>
                  </a:cubicBezTo>
                  <a:cubicBezTo>
                    <a:pt x="37296" y="8141"/>
                    <a:pt x="37011" y="7777"/>
                    <a:pt x="36798" y="7529"/>
                  </a:cubicBezTo>
                  <a:lnTo>
                    <a:pt x="36792" y="7523"/>
                  </a:lnTo>
                  <a:cubicBezTo>
                    <a:pt x="36589" y="7279"/>
                    <a:pt x="36376" y="7033"/>
                    <a:pt x="36149" y="6785"/>
                  </a:cubicBezTo>
                  <a:cubicBezTo>
                    <a:pt x="35880" y="6482"/>
                    <a:pt x="35733" y="6335"/>
                    <a:pt x="35386" y="5990"/>
                  </a:cubicBezTo>
                  <a:lnTo>
                    <a:pt x="35343" y="5948"/>
                  </a:lnTo>
                  <a:cubicBezTo>
                    <a:pt x="35331" y="5937"/>
                    <a:pt x="35320" y="5924"/>
                    <a:pt x="35306" y="5912"/>
                  </a:cubicBezTo>
                  <a:cubicBezTo>
                    <a:pt x="34986" y="5599"/>
                    <a:pt x="34503" y="5146"/>
                    <a:pt x="33838" y="4609"/>
                  </a:cubicBezTo>
                  <a:cubicBezTo>
                    <a:pt x="33835" y="4608"/>
                    <a:pt x="33834" y="4606"/>
                    <a:pt x="33831" y="4605"/>
                  </a:cubicBezTo>
                  <a:cubicBezTo>
                    <a:pt x="33812" y="4589"/>
                    <a:pt x="33791" y="4572"/>
                    <a:pt x="33774" y="4558"/>
                  </a:cubicBezTo>
                  <a:cubicBezTo>
                    <a:pt x="33758" y="4436"/>
                    <a:pt x="33710" y="4340"/>
                    <a:pt x="33634" y="4280"/>
                  </a:cubicBezTo>
                  <a:cubicBezTo>
                    <a:pt x="33573" y="4235"/>
                    <a:pt x="33497" y="4214"/>
                    <a:pt x="33407" y="4214"/>
                  </a:cubicBezTo>
                  <a:cubicBezTo>
                    <a:pt x="33385" y="4214"/>
                    <a:pt x="33361" y="4215"/>
                    <a:pt x="33337" y="4218"/>
                  </a:cubicBezTo>
                  <a:cubicBezTo>
                    <a:pt x="33229" y="4136"/>
                    <a:pt x="33122" y="4056"/>
                    <a:pt x="33026" y="3986"/>
                  </a:cubicBezTo>
                  <a:cubicBezTo>
                    <a:pt x="33019" y="3981"/>
                    <a:pt x="33015" y="3977"/>
                    <a:pt x="33006" y="3971"/>
                  </a:cubicBezTo>
                  <a:cubicBezTo>
                    <a:pt x="33001" y="3968"/>
                    <a:pt x="32996" y="3964"/>
                    <a:pt x="32991" y="3961"/>
                  </a:cubicBezTo>
                  <a:cubicBezTo>
                    <a:pt x="32991" y="3961"/>
                    <a:pt x="32990" y="3961"/>
                    <a:pt x="32990" y="3959"/>
                  </a:cubicBezTo>
                  <a:cubicBezTo>
                    <a:pt x="32984" y="3955"/>
                    <a:pt x="32979" y="3952"/>
                    <a:pt x="32974" y="3946"/>
                  </a:cubicBezTo>
                  <a:cubicBezTo>
                    <a:pt x="32832" y="3843"/>
                    <a:pt x="32665" y="3728"/>
                    <a:pt x="32496" y="3615"/>
                  </a:cubicBezTo>
                  <a:cubicBezTo>
                    <a:pt x="32450" y="3584"/>
                    <a:pt x="32403" y="3552"/>
                    <a:pt x="32360" y="3522"/>
                  </a:cubicBezTo>
                  <a:cubicBezTo>
                    <a:pt x="32269" y="3462"/>
                    <a:pt x="32181" y="3403"/>
                    <a:pt x="32103" y="3349"/>
                  </a:cubicBezTo>
                  <a:cubicBezTo>
                    <a:pt x="31747" y="3106"/>
                    <a:pt x="31278" y="2838"/>
                    <a:pt x="31142" y="2762"/>
                  </a:cubicBezTo>
                  <a:cubicBezTo>
                    <a:pt x="30750" y="2526"/>
                    <a:pt x="29857" y="2057"/>
                    <a:pt x="29024" y="1703"/>
                  </a:cubicBezTo>
                  <a:cubicBezTo>
                    <a:pt x="28859" y="1628"/>
                    <a:pt x="28668" y="1551"/>
                    <a:pt x="28474" y="1478"/>
                  </a:cubicBezTo>
                  <a:cubicBezTo>
                    <a:pt x="28268" y="1397"/>
                    <a:pt x="28036" y="1306"/>
                    <a:pt x="27820" y="1231"/>
                  </a:cubicBezTo>
                  <a:cubicBezTo>
                    <a:pt x="27618" y="1153"/>
                    <a:pt x="27234" y="1025"/>
                    <a:pt x="26772" y="886"/>
                  </a:cubicBezTo>
                  <a:cubicBezTo>
                    <a:pt x="26566" y="823"/>
                    <a:pt x="26356" y="763"/>
                    <a:pt x="26168" y="713"/>
                  </a:cubicBezTo>
                  <a:cubicBezTo>
                    <a:pt x="26160" y="711"/>
                    <a:pt x="26155" y="710"/>
                    <a:pt x="26147" y="708"/>
                  </a:cubicBezTo>
                  <a:cubicBezTo>
                    <a:pt x="25859" y="631"/>
                    <a:pt x="25560" y="556"/>
                    <a:pt x="25272" y="492"/>
                  </a:cubicBezTo>
                  <a:cubicBezTo>
                    <a:pt x="25122" y="460"/>
                    <a:pt x="24979" y="429"/>
                    <a:pt x="24851" y="404"/>
                  </a:cubicBezTo>
                  <a:cubicBezTo>
                    <a:pt x="24059" y="257"/>
                    <a:pt x="23428" y="160"/>
                    <a:pt x="22977" y="117"/>
                  </a:cubicBezTo>
                  <a:lnTo>
                    <a:pt x="22936" y="114"/>
                  </a:lnTo>
                  <a:cubicBezTo>
                    <a:pt x="22652" y="86"/>
                    <a:pt x="22321" y="55"/>
                    <a:pt x="22010" y="35"/>
                  </a:cubicBezTo>
                  <a:cubicBezTo>
                    <a:pt x="21685" y="9"/>
                    <a:pt x="21309" y="1"/>
                    <a:pt x="20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2" name="Google Shape;17852;p28"/>
          <p:cNvGrpSpPr/>
          <p:nvPr/>
        </p:nvGrpSpPr>
        <p:grpSpPr>
          <a:xfrm rot="1559374" flipH="1">
            <a:off x="-1411776" y="3952667"/>
            <a:ext cx="2825646" cy="2825585"/>
            <a:chOff x="4305500" y="974775"/>
            <a:chExt cx="1151725" cy="1151700"/>
          </a:xfrm>
        </p:grpSpPr>
        <p:sp>
          <p:nvSpPr>
            <p:cNvPr id="17853" name="Google Shape;17853;p28"/>
            <p:cNvSpPr/>
            <p:nvPr/>
          </p:nvSpPr>
          <p:spPr>
            <a:xfrm>
              <a:off x="4305500" y="12691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4" name="Google Shape;17854;p28"/>
            <p:cNvSpPr/>
            <p:nvPr/>
          </p:nvSpPr>
          <p:spPr>
            <a:xfrm>
              <a:off x="4365450" y="12481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4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5" name="Google Shape;17855;p28"/>
            <p:cNvSpPr/>
            <p:nvPr/>
          </p:nvSpPr>
          <p:spPr>
            <a:xfrm>
              <a:off x="4425425" y="12271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6" name="Google Shape;17856;p28"/>
            <p:cNvSpPr/>
            <p:nvPr/>
          </p:nvSpPr>
          <p:spPr>
            <a:xfrm>
              <a:off x="4485400" y="12060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7" name="Google Shape;17857;p28"/>
            <p:cNvSpPr/>
            <p:nvPr/>
          </p:nvSpPr>
          <p:spPr>
            <a:xfrm>
              <a:off x="4545375" y="118505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8" name="Google Shape;17858;p28"/>
            <p:cNvSpPr/>
            <p:nvPr/>
          </p:nvSpPr>
          <p:spPr>
            <a:xfrm>
              <a:off x="4605300" y="1164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8" y="536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3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9" name="Google Shape;17859;p28"/>
            <p:cNvSpPr/>
            <p:nvPr/>
          </p:nvSpPr>
          <p:spPr>
            <a:xfrm>
              <a:off x="4665325" y="11430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2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3" y="172"/>
                  </a:lnTo>
                  <a:lnTo>
                    <a:pt x="394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0" name="Google Shape;17860;p28"/>
            <p:cNvSpPr/>
            <p:nvPr/>
          </p:nvSpPr>
          <p:spPr>
            <a:xfrm>
              <a:off x="4725300" y="11219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2" y="45"/>
                  </a:lnTo>
                  <a:lnTo>
                    <a:pt x="266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1" name="Google Shape;17861;p28"/>
            <p:cNvSpPr/>
            <p:nvPr/>
          </p:nvSpPr>
          <p:spPr>
            <a:xfrm>
              <a:off x="4785225" y="1100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2" name="Google Shape;17862;p28"/>
            <p:cNvSpPr/>
            <p:nvPr/>
          </p:nvSpPr>
          <p:spPr>
            <a:xfrm>
              <a:off x="4845200" y="1079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3" name="Google Shape;17863;p28"/>
            <p:cNvSpPr/>
            <p:nvPr/>
          </p:nvSpPr>
          <p:spPr>
            <a:xfrm>
              <a:off x="4905175" y="10588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3"/>
                  </a:lnTo>
                  <a:lnTo>
                    <a:pt x="440" y="397"/>
                  </a:lnTo>
                  <a:lnTo>
                    <a:pt x="710" y="302"/>
                  </a:lnTo>
                  <a:lnTo>
                    <a:pt x="665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4" name="Google Shape;17864;p28"/>
            <p:cNvSpPr/>
            <p:nvPr/>
          </p:nvSpPr>
          <p:spPr>
            <a:xfrm>
              <a:off x="4965200" y="10378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299" y="1"/>
                  </a:moveTo>
                  <a:lnTo>
                    <a:pt x="172" y="45"/>
                  </a:lnTo>
                  <a:lnTo>
                    <a:pt x="266" y="312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2" y="176"/>
                  </a:lnTo>
                  <a:lnTo>
                    <a:pt x="394" y="26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5" name="Google Shape;17865;p28"/>
            <p:cNvSpPr/>
            <p:nvPr/>
          </p:nvSpPr>
          <p:spPr>
            <a:xfrm>
              <a:off x="5025125" y="10168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6" name="Google Shape;17866;p28"/>
            <p:cNvSpPr/>
            <p:nvPr/>
          </p:nvSpPr>
          <p:spPr>
            <a:xfrm>
              <a:off x="5085100" y="995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7" name="Google Shape;17867;p28"/>
            <p:cNvSpPr/>
            <p:nvPr/>
          </p:nvSpPr>
          <p:spPr>
            <a:xfrm>
              <a:off x="5145075" y="974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8" name="Google Shape;17868;p28"/>
            <p:cNvSpPr/>
            <p:nvPr/>
          </p:nvSpPr>
          <p:spPr>
            <a:xfrm>
              <a:off x="5439475" y="18143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4" y="663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9" name="Google Shape;17869;p28"/>
            <p:cNvSpPr/>
            <p:nvPr/>
          </p:nvSpPr>
          <p:spPr>
            <a:xfrm>
              <a:off x="5418450" y="17543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0" name="Google Shape;17870;p28"/>
            <p:cNvSpPr/>
            <p:nvPr/>
          </p:nvSpPr>
          <p:spPr>
            <a:xfrm>
              <a:off x="5397450" y="16943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7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4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1" name="Google Shape;17871;p28"/>
            <p:cNvSpPr/>
            <p:nvPr/>
          </p:nvSpPr>
          <p:spPr>
            <a:xfrm>
              <a:off x="5376375" y="16344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6" y="533"/>
                  </a:lnTo>
                  <a:lnTo>
                    <a:pt x="314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1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2" name="Google Shape;17872;p28"/>
            <p:cNvSpPr/>
            <p:nvPr/>
          </p:nvSpPr>
          <p:spPr>
            <a:xfrm>
              <a:off x="5355375" y="15744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3" name="Google Shape;17873;p28"/>
            <p:cNvSpPr/>
            <p:nvPr/>
          </p:nvSpPr>
          <p:spPr>
            <a:xfrm>
              <a:off x="5334300" y="15144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8" y="536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10" y="303"/>
                  </a:lnTo>
                  <a:lnTo>
                    <a:pt x="666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4" name="Google Shape;17874;p28"/>
            <p:cNvSpPr/>
            <p:nvPr/>
          </p:nvSpPr>
          <p:spPr>
            <a:xfrm>
              <a:off x="5313300" y="14545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70" y="313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07"/>
                  </a:lnTo>
                  <a:lnTo>
                    <a:pt x="535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5" name="Google Shape;17875;p28"/>
            <p:cNvSpPr/>
            <p:nvPr/>
          </p:nvSpPr>
          <p:spPr>
            <a:xfrm>
              <a:off x="5292275" y="13945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6" name="Google Shape;17876;p28"/>
            <p:cNvSpPr/>
            <p:nvPr/>
          </p:nvSpPr>
          <p:spPr>
            <a:xfrm>
              <a:off x="5271250" y="13345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5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40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7" name="Google Shape;17877;p28"/>
            <p:cNvSpPr/>
            <p:nvPr/>
          </p:nvSpPr>
          <p:spPr>
            <a:xfrm>
              <a:off x="5250200" y="12746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8" name="Google Shape;17878;p28"/>
            <p:cNvSpPr/>
            <p:nvPr/>
          </p:nvSpPr>
          <p:spPr>
            <a:xfrm>
              <a:off x="5229200" y="1214600"/>
              <a:ext cx="17725" cy="17775"/>
            </a:xfrm>
            <a:custGeom>
              <a:avLst/>
              <a:gdLst/>
              <a:ahLst/>
              <a:cxnLst/>
              <a:rect l="l" t="t" r="r" b="b"/>
              <a:pathLst>
                <a:path w="709" h="711" extrusionOk="0">
                  <a:moveTo>
                    <a:pt x="302" y="0"/>
                  </a:moveTo>
                  <a:lnTo>
                    <a:pt x="173" y="47"/>
                  </a:lnTo>
                  <a:lnTo>
                    <a:pt x="269" y="315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3" y="665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9" name="Google Shape;17879;p28"/>
            <p:cNvSpPr/>
            <p:nvPr/>
          </p:nvSpPr>
          <p:spPr>
            <a:xfrm>
              <a:off x="5208150" y="11546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3" y="440"/>
                  </a:lnTo>
                  <a:lnTo>
                    <a:pt x="406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0" name="Google Shape;17880;p28"/>
            <p:cNvSpPr/>
            <p:nvPr/>
          </p:nvSpPr>
          <p:spPr>
            <a:xfrm>
              <a:off x="5187150" y="1094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1" name="Google Shape;17881;p28"/>
            <p:cNvSpPr/>
            <p:nvPr/>
          </p:nvSpPr>
          <p:spPr>
            <a:xfrm>
              <a:off x="5166075" y="1034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6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8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2" name="Google Shape;17882;p28"/>
            <p:cNvSpPr/>
            <p:nvPr/>
          </p:nvSpPr>
          <p:spPr>
            <a:xfrm>
              <a:off x="5379500" y="18353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4"/>
                  </a:lnTo>
                  <a:lnTo>
                    <a:pt x="314" y="442"/>
                  </a:lnTo>
                  <a:lnTo>
                    <a:pt x="406" y="708"/>
                  </a:lnTo>
                  <a:lnTo>
                    <a:pt x="536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3" name="Google Shape;17883;p28"/>
            <p:cNvSpPr/>
            <p:nvPr/>
          </p:nvSpPr>
          <p:spPr>
            <a:xfrm>
              <a:off x="5358500" y="17754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5"/>
                  </a:lnTo>
                  <a:lnTo>
                    <a:pt x="708" y="299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4" name="Google Shape;17884;p28"/>
            <p:cNvSpPr/>
            <p:nvPr/>
          </p:nvSpPr>
          <p:spPr>
            <a:xfrm>
              <a:off x="5337425" y="17154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5" name="Google Shape;17885;p28"/>
            <p:cNvSpPr/>
            <p:nvPr/>
          </p:nvSpPr>
          <p:spPr>
            <a:xfrm>
              <a:off x="5316425" y="16554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7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6" name="Google Shape;17886;p28"/>
            <p:cNvSpPr/>
            <p:nvPr/>
          </p:nvSpPr>
          <p:spPr>
            <a:xfrm>
              <a:off x="5295400" y="15954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7" name="Google Shape;17887;p28"/>
            <p:cNvSpPr/>
            <p:nvPr/>
          </p:nvSpPr>
          <p:spPr>
            <a:xfrm>
              <a:off x="5274375" y="15355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3" y="441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8" name="Google Shape;17888;p28"/>
            <p:cNvSpPr/>
            <p:nvPr/>
          </p:nvSpPr>
          <p:spPr>
            <a:xfrm>
              <a:off x="5253325" y="14755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6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1" y="396"/>
                  </a:lnTo>
                  <a:lnTo>
                    <a:pt x="708" y="303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9" name="Google Shape;17889;p28"/>
            <p:cNvSpPr/>
            <p:nvPr/>
          </p:nvSpPr>
          <p:spPr>
            <a:xfrm>
              <a:off x="5232325" y="14155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0" y="0"/>
                  </a:moveTo>
                  <a:lnTo>
                    <a:pt x="173" y="44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5" y="27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0" name="Google Shape;17890;p28"/>
            <p:cNvSpPr/>
            <p:nvPr/>
          </p:nvSpPr>
          <p:spPr>
            <a:xfrm>
              <a:off x="5211275" y="1355575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6" y="711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1" name="Google Shape;17891;p28"/>
            <p:cNvSpPr/>
            <p:nvPr/>
          </p:nvSpPr>
          <p:spPr>
            <a:xfrm>
              <a:off x="5190275" y="12956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0" y="1"/>
                  </a:moveTo>
                  <a:lnTo>
                    <a:pt x="172" y="45"/>
                  </a:lnTo>
                  <a:lnTo>
                    <a:pt x="267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2" name="Google Shape;17892;p28"/>
            <p:cNvSpPr/>
            <p:nvPr/>
          </p:nvSpPr>
          <p:spPr>
            <a:xfrm>
              <a:off x="5169200" y="123565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70" y="313"/>
                  </a:lnTo>
                  <a:lnTo>
                    <a:pt x="0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3" name="Google Shape;17893;p28"/>
            <p:cNvSpPr/>
            <p:nvPr/>
          </p:nvSpPr>
          <p:spPr>
            <a:xfrm>
              <a:off x="5148200" y="1175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1" y="1"/>
                  </a:moveTo>
                  <a:lnTo>
                    <a:pt x="174" y="46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4" name="Google Shape;17894;p28"/>
            <p:cNvSpPr/>
            <p:nvPr/>
          </p:nvSpPr>
          <p:spPr>
            <a:xfrm>
              <a:off x="5127175" y="11157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2"/>
                  </a:lnTo>
                  <a:lnTo>
                    <a:pt x="439" y="395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4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5" name="Google Shape;17895;p28"/>
            <p:cNvSpPr/>
            <p:nvPr/>
          </p:nvSpPr>
          <p:spPr>
            <a:xfrm>
              <a:off x="5106125" y="10557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1" y="1"/>
                  </a:moveTo>
                  <a:lnTo>
                    <a:pt x="174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6"/>
                  </a:lnTo>
                  <a:lnTo>
                    <a:pt x="441" y="397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7" y="2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6" name="Google Shape;17896;p28"/>
            <p:cNvSpPr/>
            <p:nvPr/>
          </p:nvSpPr>
          <p:spPr>
            <a:xfrm>
              <a:off x="5319525" y="18564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7" name="Google Shape;17897;p28"/>
            <p:cNvSpPr/>
            <p:nvPr/>
          </p:nvSpPr>
          <p:spPr>
            <a:xfrm>
              <a:off x="5298525" y="17964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8" name="Google Shape;17898;p28"/>
            <p:cNvSpPr/>
            <p:nvPr/>
          </p:nvSpPr>
          <p:spPr>
            <a:xfrm>
              <a:off x="5277450" y="17364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4" y="442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9" name="Google Shape;17899;p28"/>
            <p:cNvSpPr/>
            <p:nvPr/>
          </p:nvSpPr>
          <p:spPr>
            <a:xfrm>
              <a:off x="5256450" y="16765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3" y="662"/>
                  </a:lnTo>
                  <a:lnTo>
                    <a:pt x="441" y="394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0" name="Google Shape;17900;p28"/>
            <p:cNvSpPr/>
            <p:nvPr/>
          </p:nvSpPr>
          <p:spPr>
            <a:xfrm>
              <a:off x="5235400" y="16165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7" y="535"/>
                  </a:lnTo>
                  <a:lnTo>
                    <a:pt x="313" y="440"/>
                  </a:lnTo>
                  <a:lnTo>
                    <a:pt x="409" y="710"/>
                  </a:lnTo>
                  <a:lnTo>
                    <a:pt x="535" y="665"/>
                  </a:lnTo>
                  <a:lnTo>
                    <a:pt x="441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1" name="Google Shape;17901;p28"/>
            <p:cNvSpPr/>
            <p:nvPr/>
          </p:nvSpPr>
          <p:spPr>
            <a:xfrm>
              <a:off x="5214400" y="15565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2" name="Google Shape;17902;p28"/>
            <p:cNvSpPr/>
            <p:nvPr/>
          </p:nvSpPr>
          <p:spPr>
            <a:xfrm>
              <a:off x="5193350" y="14965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3" name="Google Shape;17903;p28"/>
            <p:cNvSpPr/>
            <p:nvPr/>
          </p:nvSpPr>
          <p:spPr>
            <a:xfrm>
              <a:off x="5172325" y="1436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4" name="Google Shape;17904;p28"/>
            <p:cNvSpPr/>
            <p:nvPr/>
          </p:nvSpPr>
          <p:spPr>
            <a:xfrm>
              <a:off x="5151300" y="13766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3"/>
                  </a:lnTo>
                  <a:lnTo>
                    <a:pt x="312" y="438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5" name="Google Shape;17905;p28"/>
            <p:cNvSpPr/>
            <p:nvPr/>
          </p:nvSpPr>
          <p:spPr>
            <a:xfrm>
              <a:off x="5130300" y="13166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4" y="48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0"/>
                  </a:lnTo>
                  <a:lnTo>
                    <a:pt x="533" y="666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4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6" name="Google Shape;17906;p28"/>
            <p:cNvSpPr/>
            <p:nvPr/>
          </p:nvSpPr>
          <p:spPr>
            <a:xfrm>
              <a:off x="5109225" y="12567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4" y="440"/>
                  </a:lnTo>
                  <a:lnTo>
                    <a:pt x="409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7" name="Google Shape;17907;p28"/>
            <p:cNvSpPr/>
            <p:nvPr/>
          </p:nvSpPr>
          <p:spPr>
            <a:xfrm>
              <a:off x="5088225" y="11967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3" y="44"/>
                  </a:lnTo>
                  <a:lnTo>
                    <a:pt x="268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8" name="Google Shape;17908;p28"/>
            <p:cNvSpPr/>
            <p:nvPr/>
          </p:nvSpPr>
          <p:spPr>
            <a:xfrm>
              <a:off x="5067150" y="11367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8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9" name="Google Shape;17909;p28"/>
            <p:cNvSpPr/>
            <p:nvPr/>
          </p:nvSpPr>
          <p:spPr>
            <a:xfrm>
              <a:off x="5046150" y="1076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0" name="Google Shape;17910;p28"/>
            <p:cNvSpPr/>
            <p:nvPr/>
          </p:nvSpPr>
          <p:spPr>
            <a:xfrm>
              <a:off x="5259575" y="18774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3" y="48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1" name="Google Shape;17911;p28"/>
            <p:cNvSpPr/>
            <p:nvPr/>
          </p:nvSpPr>
          <p:spPr>
            <a:xfrm>
              <a:off x="5238525" y="18174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4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5" y="663"/>
                  </a:lnTo>
                  <a:lnTo>
                    <a:pt x="440" y="397"/>
                  </a:lnTo>
                  <a:lnTo>
                    <a:pt x="709" y="301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2" name="Google Shape;17912;p28"/>
            <p:cNvSpPr/>
            <p:nvPr/>
          </p:nvSpPr>
          <p:spPr>
            <a:xfrm>
              <a:off x="5217525" y="17574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6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3" y="441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8" y="303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3" name="Google Shape;17913;p28"/>
            <p:cNvSpPr/>
            <p:nvPr/>
          </p:nvSpPr>
          <p:spPr>
            <a:xfrm>
              <a:off x="5196475" y="16975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7"/>
                  </a:lnTo>
                  <a:lnTo>
                    <a:pt x="708" y="303"/>
                  </a:lnTo>
                  <a:lnTo>
                    <a:pt x="664" y="176"/>
                  </a:lnTo>
                  <a:lnTo>
                    <a:pt x="395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4" name="Google Shape;17914;p28"/>
            <p:cNvSpPr/>
            <p:nvPr/>
          </p:nvSpPr>
          <p:spPr>
            <a:xfrm>
              <a:off x="5175450" y="16375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4" y="441"/>
                  </a:lnTo>
                  <a:lnTo>
                    <a:pt x="408" y="707"/>
                  </a:lnTo>
                  <a:lnTo>
                    <a:pt x="534" y="663"/>
                  </a:lnTo>
                  <a:lnTo>
                    <a:pt x="440" y="394"/>
                  </a:lnTo>
                  <a:lnTo>
                    <a:pt x="709" y="302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5" name="Google Shape;17915;p28"/>
            <p:cNvSpPr/>
            <p:nvPr/>
          </p:nvSpPr>
          <p:spPr>
            <a:xfrm>
              <a:off x="5154425" y="1577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6" name="Google Shape;17916;p28"/>
            <p:cNvSpPr/>
            <p:nvPr/>
          </p:nvSpPr>
          <p:spPr>
            <a:xfrm>
              <a:off x="5133425" y="1517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7" name="Google Shape;17917;p28"/>
            <p:cNvSpPr/>
            <p:nvPr/>
          </p:nvSpPr>
          <p:spPr>
            <a:xfrm>
              <a:off x="5112350" y="14576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6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8" name="Google Shape;17918;p28"/>
            <p:cNvSpPr/>
            <p:nvPr/>
          </p:nvSpPr>
          <p:spPr>
            <a:xfrm>
              <a:off x="5091350" y="1397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0"/>
                  </a:moveTo>
                  <a:lnTo>
                    <a:pt x="173" y="46"/>
                  </a:lnTo>
                  <a:lnTo>
                    <a:pt x="267" y="315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7" y="709"/>
                  </a:lnTo>
                  <a:lnTo>
                    <a:pt x="533" y="663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9" name="Google Shape;17919;p28"/>
            <p:cNvSpPr/>
            <p:nvPr/>
          </p:nvSpPr>
          <p:spPr>
            <a:xfrm>
              <a:off x="5070275" y="1337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0" name="Google Shape;17920;p28"/>
            <p:cNvSpPr/>
            <p:nvPr/>
          </p:nvSpPr>
          <p:spPr>
            <a:xfrm>
              <a:off x="5049275" y="12777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1" name="Google Shape;17921;p28"/>
            <p:cNvSpPr/>
            <p:nvPr/>
          </p:nvSpPr>
          <p:spPr>
            <a:xfrm>
              <a:off x="5028250" y="12177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7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2" y="441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2" name="Google Shape;17922;p28"/>
            <p:cNvSpPr/>
            <p:nvPr/>
          </p:nvSpPr>
          <p:spPr>
            <a:xfrm>
              <a:off x="5007225" y="11577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0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8" y="710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9" y="301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3" name="Google Shape;17923;p28"/>
            <p:cNvSpPr/>
            <p:nvPr/>
          </p:nvSpPr>
          <p:spPr>
            <a:xfrm>
              <a:off x="4986175" y="1097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4" name="Google Shape;17924;p28"/>
            <p:cNvSpPr/>
            <p:nvPr/>
          </p:nvSpPr>
          <p:spPr>
            <a:xfrm>
              <a:off x="5199600" y="18984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5" name="Google Shape;17925;p28"/>
            <p:cNvSpPr/>
            <p:nvPr/>
          </p:nvSpPr>
          <p:spPr>
            <a:xfrm>
              <a:off x="5178575" y="18385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1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10" y="302"/>
                  </a:lnTo>
                  <a:lnTo>
                    <a:pt x="662" y="174"/>
                  </a:lnTo>
                  <a:lnTo>
                    <a:pt x="395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6" name="Google Shape;17926;p28"/>
            <p:cNvSpPr/>
            <p:nvPr/>
          </p:nvSpPr>
          <p:spPr>
            <a:xfrm>
              <a:off x="5157550" y="17784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0"/>
                  </a:lnTo>
                  <a:lnTo>
                    <a:pt x="533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7" name="Google Shape;17927;p28"/>
            <p:cNvSpPr/>
            <p:nvPr/>
          </p:nvSpPr>
          <p:spPr>
            <a:xfrm>
              <a:off x="5136475" y="171855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7" y="534"/>
                  </a:lnTo>
                  <a:lnTo>
                    <a:pt x="315" y="440"/>
                  </a:lnTo>
                  <a:lnTo>
                    <a:pt x="409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1" y="300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8" name="Google Shape;17928;p28"/>
            <p:cNvSpPr/>
            <p:nvPr/>
          </p:nvSpPr>
          <p:spPr>
            <a:xfrm>
              <a:off x="5115475" y="16585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9" name="Google Shape;17929;p28"/>
            <p:cNvSpPr/>
            <p:nvPr/>
          </p:nvSpPr>
          <p:spPr>
            <a:xfrm>
              <a:off x="5094450" y="1598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6" y="536"/>
                  </a:lnTo>
                  <a:lnTo>
                    <a:pt x="313" y="440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0" name="Google Shape;17930;p28"/>
            <p:cNvSpPr/>
            <p:nvPr/>
          </p:nvSpPr>
          <p:spPr>
            <a:xfrm>
              <a:off x="5073400" y="1538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1" name="Google Shape;17931;p28"/>
            <p:cNvSpPr/>
            <p:nvPr/>
          </p:nvSpPr>
          <p:spPr>
            <a:xfrm>
              <a:off x="5052375" y="1478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8" y="708"/>
                  </a:lnTo>
                  <a:lnTo>
                    <a:pt x="536" y="663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2" name="Google Shape;17932;p28"/>
            <p:cNvSpPr/>
            <p:nvPr/>
          </p:nvSpPr>
          <p:spPr>
            <a:xfrm>
              <a:off x="5031375" y="14186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3" name="Google Shape;17933;p28"/>
            <p:cNvSpPr/>
            <p:nvPr/>
          </p:nvSpPr>
          <p:spPr>
            <a:xfrm>
              <a:off x="5010300" y="13587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4" name="Google Shape;17934;p28"/>
            <p:cNvSpPr/>
            <p:nvPr/>
          </p:nvSpPr>
          <p:spPr>
            <a:xfrm>
              <a:off x="4989300" y="1298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41" y="397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7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5" name="Google Shape;17935;p28"/>
            <p:cNvSpPr/>
            <p:nvPr/>
          </p:nvSpPr>
          <p:spPr>
            <a:xfrm>
              <a:off x="4968250" y="1238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7" y="533"/>
                  </a:lnTo>
                  <a:lnTo>
                    <a:pt x="313" y="441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1" y="397"/>
                  </a:lnTo>
                  <a:lnTo>
                    <a:pt x="709" y="302"/>
                  </a:lnTo>
                  <a:lnTo>
                    <a:pt x="665" y="173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6" name="Google Shape;17936;p28"/>
            <p:cNvSpPr/>
            <p:nvPr/>
          </p:nvSpPr>
          <p:spPr>
            <a:xfrm>
              <a:off x="4947250" y="11788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7" name="Google Shape;17937;p28"/>
            <p:cNvSpPr/>
            <p:nvPr/>
          </p:nvSpPr>
          <p:spPr>
            <a:xfrm>
              <a:off x="4926200" y="11188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7"/>
                  </a:lnTo>
                  <a:lnTo>
                    <a:pt x="269" y="314"/>
                  </a:lnTo>
                  <a:lnTo>
                    <a:pt x="1" y="409"/>
                  </a:lnTo>
                  <a:lnTo>
                    <a:pt x="47" y="536"/>
                  </a:lnTo>
                  <a:lnTo>
                    <a:pt x="313" y="442"/>
                  </a:lnTo>
                  <a:lnTo>
                    <a:pt x="408" y="709"/>
                  </a:lnTo>
                  <a:lnTo>
                    <a:pt x="535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8" name="Google Shape;17938;p28"/>
            <p:cNvSpPr/>
            <p:nvPr/>
          </p:nvSpPr>
          <p:spPr>
            <a:xfrm>
              <a:off x="5139600" y="19194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70" y="313"/>
                  </a:lnTo>
                  <a:lnTo>
                    <a:pt x="0" y="406"/>
                  </a:lnTo>
                  <a:lnTo>
                    <a:pt x="47" y="536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9" name="Google Shape;17939;p28"/>
            <p:cNvSpPr/>
            <p:nvPr/>
          </p:nvSpPr>
          <p:spPr>
            <a:xfrm>
              <a:off x="5118600" y="18595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0" name="Google Shape;17940;p28"/>
            <p:cNvSpPr/>
            <p:nvPr/>
          </p:nvSpPr>
          <p:spPr>
            <a:xfrm>
              <a:off x="5097575" y="17995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2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4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1" name="Google Shape;17941;p28"/>
            <p:cNvSpPr/>
            <p:nvPr/>
          </p:nvSpPr>
          <p:spPr>
            <a:xfrm>
              <a:off x="5076525" y="17395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2" name="Google Shape;17942;p28"/>
            <p:cNvSpPr/>
            <p:nvPr/>
          </p:nvSpPr>
          <p:spPr>
            <a:xfrm>
              <a:off x="5055500" y="16795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6" y="47"/>
                  </a:lnTo>
                  <a:lnTo>
                    <a:pt x="268" y="314"/>
                  </a:lnTo>
                  <a:lnTo>
                    <a:pt x="1" y="409"/>
                  </a:lnTo>
                  <a:lnTo>
                    <a:pt x="46" y="536"/>
                  </a:lnTo>
                  <a:lnTo>
                    <a:pt x="312" y="441"/>
                  </a:lnTo>
                  <a:lnTo>
                    <a:pt x="406" y="709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3" name="Google Shape;17943;p28"/>
            <p:cNvSpPr/>
            <p:nvPr/>
          </p:nvSpPr>
          <p:spPr>
            <a:xfrm>
              <a:off x="5034500" y="16196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2" y="440"/>
                  </a:lnTo>
                  <a:lnTo>
                    <a:pt x="407" y="710"/>
                  </a:lnTo>
                  <a:lnTo>
                    <a:pt x="533" y="663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4" name="Google Shape;17944;p28"/>
            <p:cNvSpPr/>
            <p:nvPr/>
          </p:nvSpPr>
          <p:spPr>
            <a:xfrm>
              <a:off x="5013425" y="1559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5" name="Google Shape;17945;p28"/>
            <p:cNvSpPr/>
            <p:nvPr/>
          </p:nvSpPr>
          <p:spPr>
            <a:xfrm>
              <a:off x="4992425" y="1499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6" name="Google Shape;17946;p28"/>
            <p:cNvSpPr/>
            <p:nvPr/>
          </p:nvSpPr>
          <p:spPr>
            <a:xfrm>
              <a:off x="4971375" y="1439675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02" y="0"/>
                  </a:moveTo>
                  <a:lnTo>
                    <a:pt x="175" y="47"/>
                  </a:lnTo>
                  <a:lnTo>
                    <a:pt x="269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3" y="442"/>
                  </a:lnTo>
                  <a:lnTo>
                    <a:pt x="408" y="711"/>
                  </a:lnTo>
                  <a:lnTo>
                    <a:pt x="536" y="665"/>
                  </a:lnTo>
                  <a:lnTo>
                    <a:pt x="440" y="399"/>
                  </a:lnTo>
                  <a:lnTo>
                    <a:pt x="709" y="303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7" name="Google Shape;17947;p28"/>
            <p:cNvSpPr/>
            <p:nvPr/>
          </p:nvSpPr>
          <p:spPr>
            <a:xfrm>
              <a:off x="4950375" y="1379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3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4"/>
                  </a:lnTo>
                  <a:lnTo>
                    <a:pt x="708" y="300"/>
                  </a:lnTo>
                  <a:lnTo>
                    <a:pt x="662" y="172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8" name="Google Shape;17948;p28"/>
            <p:cNvSpPr/>
            <p:nvPr/>
          </p:nvSpPr>
          <p:spPr>
            <a:xfrm>
              <a:off x="4929325" y="13197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9" name="Google Shape;17949;p28"/>
            <p:cNvSpPr/>
            <p:nvPr/>
          </p:nvSpPr>
          <p:spPr>
            <a:xfrm>
              <a:off x="4908300" y="1259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0" name="Google Shape;17950;p28"/>
            <p:cNvSpPr/>
            <p:nvPr/>
          </p:nvSpPr>
          <p:spPr>
            <a:xfrm>
              <a:off x="4887275" y="11998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1" name="Google Shape;17951;p28"/>
            <p:cNvSpPr/>
            <p:nvPr/>
          </p:nvSpPr>
          <p:spPr>
            <a:xfrm>
              <a:off x="4866275" y="11398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2" name="Google Shape;17952;p28"/>
            <p:cNvSpPr/>
            <p:nvPr/>
          </p:nvSpPr>
          <p:spPr>
            <a:xfrm>
              <a:off x="5079650" y="19405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4" y="45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5"/>
                  </a:lnTo>
                  <a:lnTo>
                    <a:pt x="710" y="303"/>
                  </a:lnTo>
                  <a:lnTo>
                    <a:pt x="663" y="173"/>
                  </a:lnTo>
                  <a:lnTo>
                    <a:pt x="397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3" name="Google Shape;17953;p28"/>
            <p:cNvSpPr/>
            <p:nvPr/>
          </p:nvSpPr>
          <p:spPr>
            <a:xfrm>
              <a:off x="5058625" y="18805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4" name="Google Shape;17954;p28"/>
            <p:cNvSpPr/>
            <p:nvPr/>
          </p:nvSpPr>
          <p:spPr>
            <a:xfrm>
              <a:off x="5037625" y="18205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299" y="1"/>
                  </a:moveTo>
                  <a:lnTo>
                    <a:pt x="173" y="46"/>
                  </a:lnTo>
                  <a:lnTo>
                    <a:pt x="267" y="314"/>
                  </a:lnTo>
                  <a:lnTo>
                    <a:pt x="1" y="409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5" y="27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5" name="Google Shape;17955;p28"/>
            <p:cNvSpPr/>
            <p:nvPr/>
          </p:nvSpPr>
          <p:spPr>
            <a:xfrm>
              <a:off x="5016550" y="17606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7"/>
                  </a:lnTo>
                  <a:lnTo>
                    <a:pt x="535" y="662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6" name="Google Shape;17956;p28"/>
            <p:cNvSpPr/>
            <p:nvPr/>
          </p:nvSpPr>
          <p:spPr>
            <a:xfrm>
              <a:off x="4995550" y="17006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1" y="0"/>
                  </a:moveTo>
                  <a:lnTo>
                    <a:pt x="173" y="44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7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7" name="Google Shape;17957;p28"/>
            <p:cNvSpPr/>
            <p:nvPr/>
          </p:nvSpPr>
          <p:spPr>
            <a:xfrm>
              <a:off x="4974500" y="16406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3" y="438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4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8" name="Google Shape;17958;p28"/>
            <p:cNvSpPr/>
            <p:nvPr/>
          </p:nvSpPr>
          <p:spPr>
            <a:xfrm>
              <a:off x="4953500" y="1580650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0" y="1"/>
                  </a:moveTo>
                  <a:lnTo>
                    <a:pt x="174" y="48"/>
                  </a:lnTo>
                  <a:lnTo>
                    <a:pt x="267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11"/>
                  </a:lnTo>
                  <a:lnTo>
                    <a:pt x="534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9" name="Google Shape;17959;p28"/>
            <p:cNvSpPr/>
            <p:nvPr/>
          </p:nvSpPr>
          <p:spPr>
            <a:xfrm>
              <a:off x="4932450" y="15207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3"/>
                  </a:lnTo>
                  <a:lnTo>
                    <a:pt x="1" y="407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3" y="665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0" name="Google Shape;17960;p28"/>
            <p:cNvSpPr/>
            <p:nvPr/>
          </p:nvSpPr>
          <p:spPr>
            <a:xfrm>
              <a:off x="4911400" y="1460750"/>
              <a:ext cx="17775" cy="17700"/>
            </a:xfrm>
            <a:custGeom>
              <a:avLst/>
              <a:gdLst/>
              <a:ahLst/>
              <a:cxnLst/>
              <a:rect l="l" t="t" r="r" b="b"/>
              <a:pathLst>
                <a:path w="711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3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5" y="440"/>
                  </a:lnTo>
                  <a:lnTo>
                    <a:pt x="409" y="708"/>
                  </a:lnTo>
                  <a:lnTo>
                    <a:pt x="536" y="663"/>
                  </a:lnTo>
                  <a:lnTo>
                    <a:pt x="441" y="396"/>
                  </a:lnTo>
                  <a:lnTo>
                    <a:pt x="711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1" name="Google Shape;17961;p28"/>
            <p:cNvSpPr/>
            <p:nvPr/>
          </p:nvSpPr>
          <p:spPr>
            <a:xfrm>
              <a:off x="4890400" y="1400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2" name="Google Shape;17962;p28"/>
            <p:cNvSpPr/>
            <p:nvPr/>
          </p:nvSpPr>
          <p:spPr>
            <a:xfrm>
              <a:off x="4869325" y="1340825"/>
              <a:ext cx="17775" cy="17725"/>
            </a:xfrm>
            <a:custGeom>
              <a:avLst/>
              <a:gdLst/>
              <a:ahLst/>
              <a:cxnLst/>
              <a:rect l="l" t="t" r="r" b="b"/>
              <a:pathLst>
                <a:path w="711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0" y="407"/>
                  </a:lnTo>
                  <a:lnTo>
                    <a:pt x="48" y="533"/>
                  </a:lnTo>
                  <a:lnTo>
                    <a:pt x="315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1" y="301"/>
                  </a:lnTo>
                  <a:lnTo>
                    <a:pt x="665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3" name="Google Shape;17963;p28"/>
            <p:cNvSpPr/>
            <p:nvPr/>
          </p:nvSpPr>
          <p:spPr>
            <a:xfrm>
              <a:off x="4848325" y="12808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4" name="Google Shape;17964;p28"/>
            <p:cNvSpPr/>
            <p:nvPr/>
          </p:nvSpPr>
          <p:spPr>
            <a:xfrm>
              <a:off x="4827300" y="12208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6" y="535"/>
                  </a:lnTo>
                  <a:lnTo>
                    <a:pt x="312" y="440"/>
                  </a:lnTo>
                  <a:lnTo>
                    <a:pt x="408" y="709"/>
                  </a:lnTo>
                  <a:lnTo>
                    <a:pt x="534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5" name="Google Shape;17965;p28"/>
            <p:cNvSpPr/>
            <p:nvPr/>
          </p:nvSpPr>
          <p:spPr>
            <a:xfrm>
              <a:off x="4806250" y="1160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70" y="313"/>
                  </a:lnTo>
                  <a:lnTo>
                    <a:pt x="1" y="409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3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6" name="Google Shape;17966;p28"/>
            <p:cNvSpPr/>
            <p:nvPr/>
          </p:nvSpPr>
          <p:spPr>
            <a:xfrm>
              <a:off x="5019675" y="19615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7" name="Google Shape;17967;p28"/>
            <p:cNvSpPr/>
            <p:nvPr/>
          </p:nvSpPr>
          <p:spPr>
            <a:xfrm>
              <a:off x="4998650" y="19016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5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8" name="Google Shape;17968;p28"/>
            <p:cNvSpPr/>
            <p:nvPr/>
          </p:nvSpPr>
          <p:spPr>
            <a:xfrm>
              <a:off x="4977625" y="18416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9" name="Google Shape;17969;p28"/>
            <p:cNvSpPr/>
            <p:nvPr/>
          </p:nvSpPr>
          <p:spPr>
            <a:xfrm>
              <a:off x="4956575" y="17816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0" name="Google Shape;17970;p28"/>
            <p:cNvSpPr/>
            <p:nvPr/>
          </p:nvSpPr>
          <p:spPr>
            <a:xfrm>
              <a:off x="4935575" y="17216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3" y="1"/>
                  </a:moveTo>
                  <a:lnTo>
                    <a:pt x="173" y="46"/>
                  </a:lnTo>
                  <a:lnTo>
                    <a:pt x="269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1" name="Google Shape;17971;p28"/>
            <p:cNvSpPr/>
            <p:nvPr/>
          </p:nvSpPr>
          <p:spPr>
            <a:xfrm>
              <a:off x="4914525" y="16617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2" name="Google Shape;17972;p28"/>
            <p:cNvSpPr/>
            <p:nvPr/>
          </p:nvSpPr>
          <p:spPr>
            <a:xfrm>
              <a:off x="4893525" y="16017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5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3" name="Google Shape;17973;p28"/>
            <p:cNvSpPr/>
            <p:nvPr/>
          </p:nvSpPr>
          <p:spPr>
            <a:xfrm>
              <a:off x="4872450" y="154170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8"/>
                  </a:lnTo>
                  <a:lnTo>
                    <a:pt x="270" y="314"/>
                  </a:lnTo>
                  <a:lnTo>
                    <a:pt x="0" y="408"/>
                  </a:lnTo>
                  <a:lnTo>
                    <a:pt x="48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9" y="304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4" name="Google Shape;17974;p28"/>
            <p:cNvSpPr/>
            <p:nvPr/>
          </p:nvSpPr>
          <p:spPr>
            <a:xfrm>
              <a:off x="4851450" y="1481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4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40" y="395"/>
                  </a:lnTo>
                  <a:lnTo>
                    <a:pt x="708" y="299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5" name="Google Shape;17975;p28"/>
            <p:cNvSpPr/>
            <p:nvPr/>
          </p:nvSpPr>
          <p:spPr>
            <a:xfrm>
              <a:off x="4830425" y="14218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4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4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6" name="Google Shape;17976;p28"/>
            <p:cNvSpPr/>
            <p:nvPr/>
          </p:nvSpPr>
          <p:spPr>
            <a:xfrm>
              <a:off x="4809375" y="136182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7" name="Google Shape;17977;p28"/>
            <p:cNvSpPr/>
            <p:nvPr/>
          </p:nvSpPr>
          <p:spPr>
            <a:xfrm>
              <a:off x="4788350" y="1301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68" y="312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8" name="Google Shape;17978;p28"/>
            <p:cNvSpPr/>
            <p:nvPr/>
          </p:nvSpPr>
          <p:spPr>
            <a:xfrm>
              <a:off x="4767350" y="12419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41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3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9" name="Google Shape;17979;p28"/>
            <p:cNvSpPr/>
            <p:nvPr/>
          </p:nvSpPr>
          <p:spPr>
            <a:xfrm>
              <a:off x="4746275" y="1181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0" name="Google Shape;17980;p28"/>
            <p:cNvSpPr/>
            <p:nvPr/>
          </p:nvSpPr>
          <p:spPr>
            <a:xfrm>
              <a:off x="4959700" y="19825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1" name="Google Shape;17981;p28"/>
            <p:cNvSpPr/>
            <p:nvPr/>
          </p:nvSpPr>
          <p:spPr>
            <a:xfrm>
              <a:off x="4938725" y="19226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6" y="313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2" y="664"/>
                  </a:lnTo>
                  <a:lnTo>
                    <a:pt x="438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4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2" name="Google Shape;17982;p28"/>
            <p:cNvSpPr/>
            <p:nvPr/>
          </p:nvSpPr>
          <p:spPr>
            <a:xfrm>
              <a:off x="4917650" y="18626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2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3" y="441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3" name="Google Shape;17983;p28"/>
            <p:cNvSpPr/>
            <p:nvPr/>
          </p:nvSpPr>
          <p:spPr>
            <a:xfrm>
              <a:off x="4896650" y="1802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0" y="1"/>
                  </a:moveTo>
                  <a:lnTo>
                    <a:pt x="172" y="45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4" name="Google Shape;17984;p28"/>
            <p:cNvSpPr/>
            <p:nvPr/>
          </p:nvSpPr>
          <p:spPr>
            <a:xfrm>
              <a:off x="4875575" y="17427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5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5" name="Google Shape;17985;p28"/>
            <p:cNvSpPr/>
            <p:nvPr/>
          </p:nvSpPr>
          <p:spPr>
            <a:xfrm>
              <a:off x="4854575" y="16827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1" y="0"/>
                  </a:moveTo>
                  <a:lnTo>
                    <a:pt x="174" y="44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4" y="440"/>
                  </a:lnTo>
                  <a:lnTo>
                    <a:pt x="407" y="709"/>
                  </a:lnTo>
                  <a:lnTo>
                    <a:pt x="535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6" y="26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6" name="Google Shape;17986;p28"/>
            <p:cNvSpPr/>
            <p:nvPr/>
          </p:nvSpPr>
          <p:spPr>
            <a:xfrm>
              <a:off x="4833550" y="1622725"/>
              <a:ext cx="17700" cy="17775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5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11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7" name="Google Shape;17987;p28"/>
            <p:cNvSpPr/>
            <p:nvPr/>
          </p:nvSpPr>
          <p:spPr>
            <a:xfrm>
              <a:off x="4812500" y="1562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3" y="174"/>
                  </a:lnTo>
                  <a:lnTo>
                    <a:pt x="397" y="2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8" name="Google Shape;17988;p28"/>
            <p:cNvSpPr/>
            <p:nvPr/>
          </p:nvSpPr>
          <p:spPr>
            <a:xfrm>
              <a:off x="4791475" y="1502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9" name="Google Shape;17989;p28"/>
            <p:cNvSpPr/>
            <p:nvPr/>
          </p:nvSpPr>
          <p:spPr>
            <a:xfrm>
              <a:off x="4770475" y="14428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299" y="1"/>
                  </a:moveTo>
                  <a:lnTo>
                    <a:pt x="173" y="46"/>
                  </a:lnTo>
                  <a:lnTo>
                    <a:pt x="267" y="313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5" y="26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0" name="Google Shape;17990;p28"/>
            <p:cNvSpPr/>
            <p:nvPr/>
          </p:nvSpPr>
          <p:spPr>
            <a:xfrm>
              <a:off x="4749400" y="1382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7" y="708"/>
                  </a:lnTo>
                  <a:lnTo>
                    <a:pt x="535" y="662"/>
                  </a:lnTo>
                  <a:lnTo>
                    <a:pt x="441" y="394"/>
                  </a:lnTo>
                  <a:lnTo>
                    <a:pt x="708" y="299"/>
                  </a:lnTo>
                  <a:lnTo>
                    <a:pt x="664" y="172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1" name="Google Shape;17991;p28"/>
            <p:cNvSpPr/>
            <p:nvPr/>
          </p:nvSpPr>
          <p:spPr>
            <a:xfrm>
              <a:off x="4728375" y="13228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6" y="535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6"/>
                  </a:lnTo>
                  <a:lnTo>
                    <a:pt x="398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2" name="Google Shape;17992;p28"/>
            <p:cNvSpPr/>
            <p:nvPr/>
          </p:nvSpPr>
          <p:spPr>
            <a:xfrm>
              <a:off x="4707350" y="1262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3" name="Google Shape;17993;p28"/>
            <p:cNvSpPr/>
            <p:nvPr/>
          </p:nvSpPr>
          <p:spPr>
            <a:xfrm>
              <a:off x="4686300" y="12029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69" y="313"/>
                  </a:lnTo>
                  <a:lnTo>
                    <a:pt x="1" y="408"/>
                  </a:lnTo>
                  <a:lnTo>
                    <a:pt x="47" y="536"/>
                  </a:lnTo>
                  <a:lnTo>
                    <a:pt x="316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6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4" name="Google Shape;17994;p28"/>
            <p:cNvSpPr/>
            <p:nvPr/>
          </p:nvSpPr>
          <p:spPr>
            <a:xfrm>
              <a:off x="4899725" y="20036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5" name="Google Shape;17995;p28"/>
            <p:cNvSpPr/>
            <p:nvPr/>
          </p:nvSpPr>
          <p:spPr>
            <a:xfrm>
              <a:off x="4878700" y="19436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4" y="438"/>
                  </a:lnTo>
                  <a:lnTo>
                    <a:pt x="408" y="707"/>
                  </a:lnTo>
                  <a:lnTo>
                    <a:pt x="534" y="662"/>
                  </a:lnTo>
                  <a:lnTo>
                    <a:pt x="440" y="394"/>
                  </a:lnTo>
                  <a:lnTo>
                    <a:pt x="710" y="299"/>
                  </a:lnTo>
                  <a:lnTo>
                    <a:pt x="665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6" name="Google Shape;17996;p28"/>
            <p:cNvSpPr/>
            <p:nvPr/>
          </p:nvSpPr>
          <p:spPr>
            <a:xfrm>
              <a:off x="4857675" y="18836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4"/>
                  </a:lnTo>
                  <a:lnTo>
                    <a:pt x="0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8" y="710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7" name="Google Shape;17997;p28"/>
            <p:cNvSpPr/>
            <p:nvPr/>
          </p:nvSpPr>
          <p:spPr>
            <a:xfrm>
              <a:off x="4836675" y="18236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4" y="536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8" name="Google Shape;17998;p28"/>
            <p:cNvSpPr/>
            <p:nvPr/>
          </p:nvSpPr>
          <p:spPr>
            <a:xfrm>
              <a:off x="4815600" y="17637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6"/>
                  </a:lnTo>
                  <a:lnTo>
                    <a:pt x="270" y="312"/>
                  </a:lnTo>
                  <a:lnTo>
                    <a:pt x="1" y="408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9" name="Google Shape;17999;p28"/>
            <p:cNvSpPr/>
            <p:nvPr/>
          </p:nvSpPr>
          <p:spPr>
            <a:xfrm>
              <a:off x="4794600" y="1703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2"/>
                  </a:lnTo>
                  <a:lnTo>
                    <a:pt x="312" y="440"/>
                  </a:lnTo>
                  <a:lnTo>
                    <a:pt x="407" y="708"/>
                  </a:lnTo>
                  <a:lnTo>
                    <a:pt x="533" y="662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0" name="Google Shape;18000;p28"/>
            <p:cNvSpPr/>
            <p:nvPr/>
          </p:nvSpPr>
          <p:spPr>
            <a:xfrm>
              <a:off x="4773525" y="16438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8" y="533"/>
                  </a:lnTo>
                  <a:lnTo>
                    <a:pt x="314" y="438"/>
                  </a:lnTo>
                  <a:lnTo>
                    <a:pt x="410" y="708"/>
                  </a:lnTo>
                  <a:lnTo>
                    <a:pt x="536" y="663"/>
                  </a:lnTo>
                  <a:lnTo>
                    <a:pt x="442" y="394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1" name="Google Shape;18001;p28"/>
            <p:cNvSpPr/>
            <p:nvPr/>
          </p:nvSpPr>
          <p:spPr>
            <a:xfrm>
              <a:off x="4752525" y="15837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10"/>
                  </a:lnTo>
                  <a:lnTo>
                    <a:pt x="535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2" name="Google Shape;18002;p28"/>
            <p:cNvSpPr/>
            <p:nvPr/>
          </p:nvSpPr>
          <p:spPr>
            <a:xfrm>
              <a:off x="4731500" y="15238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3"/>
                  </a:lnTo>
                  <a:lnTo>
                    <a:pt x="1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7" y="709"/>
                  </a:lnTo>
                  <a:lnTo>
                    <a:pt x="535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3" name="Google Shape;18003;p28"/>
            <p:cNvSpPr/>
            <p:nvPr/>
          </p:nvSpPr>
          <p:spPr>
            <a:xfrm>
              <a:off x="4710475" y="1463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9" y="313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2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4" name="Google Shape;18004;p28"/>
            <p:cNvSpPr/>
            <p:nvPr/>
          </p:nvSpPr>
          <p:spPr>
            <a:xfrm>
              <a:off x="4689425" y="1403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7" y="533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6" y="663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5" name="Google Shape;18005;p28"/>
            <p:cNvSpPr/>
            <p:nvPr/>
          </p:nvSpPr>
          <p:spPr>
            <a:xfrm>
              <a:off x="4668450" y="13439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6"/>
                  </a:lnTo>
                  <a:lnTo>
                    <a:pt x="268" y="312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38" y="394"/>
                  </a:lnTo>
                  <a:lnTo>
                    <a:pt x="708" y="300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6" name="Google Shape;18006;p28"/>
            <p:cNvSpPr/>
            <p:nvPr/>
          </p:nvSpPr>
          <p:spPr>
            <a:xfrm>
              <a:off x="4647375" y="12839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2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4" y="439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2" y="395"/>
                  </a:lnTo>
                  <a:lnTo>
                    <a:pt x="708" y="302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7" name="Google Shape;18007;p28"/>
            <p:cNvSpPr/>
            <p:nvPr/>
          </p:nvSpPr>
          <p:spPr>
            <a:xfrm>
              <a:off x="4626375" y="12239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2" y="44"/>
                  </a:lnTo>
                  <a:lnTo>
                    <a:pt x="268" y="313"/>
                  </a:lnTo>
                  <a:lnTo>
                    <a:pt x="0" y="408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8" name="Google Shape;18008;p28"/>
            <p:cNvSpPr/>
            <p:nvPr/>
          </p:nvSpPr>
          <p:spPr>
            <a:xfrm>
              <a:off x="4839800" y="20246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7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9" name="Google Shape;18009;p28"/>
            <p:cNvSpPr/>
            <p:nvPr/>
          </p:nvSpPr>
          <p:spPr>
            <a:xfrm>
              <a:off x="4818725" y="19646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0" name="Google Shape;18010;p28"/>
            <p:cNvSpPr/>
            <p:nvPr/>
          </p:nvSpPr>
          <p:spPr>
            <a:xfrm>
              <a:off x="4797725" y="19046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6"/>
                  </a:lnTo>
                  <a:lnTo>
                    <a:pt x="267" y="313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1" name="Google Shape;18011;p28"/>
            <p:cNvSpPr/>
            <p:nvPr/>
          </p:nvSpPr>
          <p:spPr>
            <a:xfrm>
              <a:off x="4776650" y="18447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39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1" y="395"/>
                  </a:lnTo>
                  <a:lnTo>
                    <a:pt x="710" y="302"/>
                  </a:lnTo>
                  <a:lnTo>
                    <a:pt x="666" y="172"/>
                  </a:lnTo>
                  <a:lnTo>
                    <a:pt x="397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2" name="Google Shape;18012;p28"/>
            <p:cNvSpPr/>
            <p:nvPr/>
          </p:nvSpPr>
          <p:spPr>
            <a:xfrm>
              <a:off x="4755650" y="178472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3" y="1"/>
                  </a:moveTo>
                  <a:lnTo>
                    <a:pt x="175" y="45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41" y="397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7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3" name="Google Shape;18013;p28"/>
            <p:cNvSpPr/>
            <p:nvPr/>
          </p:nvSpPr>
          <p:spPr>
            <a:xfrm>
              <a:off x="4734625" y="17247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2" y="441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4" name="Google Shape;18014;p28"/>
            <p:cNvSpPr/>
            <p:nvPr/>
          </p:nvSpPr>
          <p:spPr>
            <a:xfrm>
              <a:off x="4713600" y="16647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0" y="1"/>
                  </a:moveTo>
                  <a:lnTo>
                    <a:pt x="174" y="47"/>
                  </a:lnTo>
                  <a:lnTo>
                    <a:pt x="268" y="316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4" y="664"/>
                  </a:lnTo>
                  <a:lnTo>
                    <a:pt x="440" y="397"/>
                  </a:lnTo>
                  <a:lnTo>
                    <a:pt x="709" y="302"/>
                  </a:lnTo>
                  <a:lnTo>
                    <a:pt x="662" y="176"/>
                  </a:lnTo>
                  <a:lnTo>
                    <a:pt x="396" y="26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5" name="Google Shape;18015;p28"/>
            <p:cNvSpPr/>
            <p:nvPr/>
          </p:nvSpPr>
          <p:spPr>
            <a:xfrm>
              <a:off x="4692550" y="1604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9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2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6" name="Google Shape;18016;p28"/>
            <p:cNvSpPr/>
            <p:nvPr/>
          </p:nvSpPr>
          <p:spPr>
            <a:xfrm>
              <a:off x="4671575" y="15448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299" y="0"/>
                  </a:moveTo>
                  <a:lnTo>
                    <a:pt x="172" y="45"/>
                  </a:lnTo>
                  <a:lnTo>
                    <a:pt x="266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8" y="395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4" y="268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7" name="Google Shape;18017;p28"/>
            <p:cNvSpPr/>
            <p:nvPr/>
          </p:nvSpPr>
          <p:spPr>
            <a:xfrm>
              <a:off x="4650500" y="148485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5" y="48"/>
                  </a:lnTo>
                  <a:lnTo>
                    <a:pt x="269" y="314"/>
                  </a:lnTo>
                  <a:lnTo>
                    <a:pt x="0" y="410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10"/>
                  </a:lnTo>
                  <a:lnTo>
                    <a:pt x="534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8" name="Google Shape;18018;p28"/>
            <p:cNvSpPr/>
            <p:nvPr/>
          </p:nvSpPr>
          <p:spPr>
            <a:xfrm>
              <a:off x="4629500" y="14249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0" y="0"/>
                  </a:moveTo>
                  <a:lnTo>
                    <a:pt x="173" y="45"/>
                  </a:lnTo>
                  <a:lnTo>
                    <a:pt x="267" y="314"/>
                  </a:lnTo>
                  <a:lnTo>
                    <a:pt x="0" y="406"/>
                  </a:lnTo>
                  <a:lnTo>
                    <a:pt x="45" y="534"/>
                  </a:lnTo>
                  <a:lnTo>
                    <a:pt x="312" y="440"/>
                  </a:lnTo>
                  <a:lnTo>
                    <a:pt x="406" y="709"/>
                  </a:lnTo>
                  <a:lnTo>
                    <a:pt x="533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9" name="Google Shape;18019;p28"/>
            <p:cNvSpPr/>
            <p:nvPr/>
          </p:nvSpPr>
          <p:spPr>
            <a:xfrm>
              <a:off x="4608425" y="136495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5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0" name="Google Shape;18020;p28"/>
            <p:cNvSpPr/>
            <p:nvPr/>
          </p:nvSpPr>
          <p:spPr>
            <a:xfrm>
              <a:off x="4587425" y="13049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1" y="0"/>
                  </a:moveTo>
                  <a:lnTo>
                    <a:pt x="174" y="45"/>
                  </a:lnTo>
                  <a:lnTo>
                    <a:pt x="267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5"/>
                  </a:lnTo>
                  <a:lnTo>
                    <a:pt x="396" y="2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1" name="Google Shape;18021;p28"/>
            <p:cNvSpPr/>
            <p:nvPr/>
          </p:nvSpPr>
          <p:spPr>
            <a:xfrm>
              <a:off x="4566400" y="12450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0" y="408"/>
                  </a:lnTo>
                  <a:lnTo>
                    <a:pt x="45" y="534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2" name="Google Shape;18022;p28"/>
            <p:cNvSpPr/>
            <p:nvPr/>
          </p:nvSpPr>
          <p:spPr>
            <a:xfrm>
              <a:off x="4779775" y="20456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8"/>
                  </a:lnTo>
                  <a:lnTo>
                    <a:pt x="270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10"/>
                  </a:lnTo>
                  <a:lnTo>
                    <a:pt x="535" y="666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3" name="Google Shape;18023;p28"/>
            <p:cNvSpPr/>
            <p:nvPr/>
          </p:nvSpPr>
          <p:spPr>
            <a:xfrm>
              <a:off x="4758750" y="198570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6" y="44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8" y="709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4" name="Google Shape;18024;p28"/>
            <p:cNvSpPr/>
            <p:nvPr/>
          </p:nvSpPr>
          <p:spPr>
            <a:xfrm>
              <a:off x="4737750" y="192572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5" name="Google Shape;18025;p28"/>
            <p:cNvSpPr/>
            <p:nvPr/>
          </p:nvSpPr>
          <p:spPr>
            <a:xfrm>
              <a:off x="4716675" y="18657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6" y="536"/>
                  </a:lnTo>
                  <a:lnTo>
                    <a:pt x="314" y="440"/>
                  </a:lnTo>
                  <a:lnTo>
                    <a:pt x="410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7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6" name="Google Shape;18026;p28"/>
            <p:cNvSpPr/>
            <p:nvPr/>
          </p:nvSpPr>
          <p:spPr>
            <a:xfrm>
              <a:off x="4695675" y="18057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3" y="0"/>
                  </a:moveTo>
                  <a:lnTo>
                    <a:pt x="176" y="46"/>
                  </a:lnTo>
                  <a:lnTo>
                    <a:pt x="269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7" name="Google Shape;18027;p28"/>
            <p:cNvSpPr/>
            <p:nvPr/>
          </p:nvSpPr>
          <p:spPr>
            <a:xfrm>
              <a:off x="4674625" y="17458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9" y="313"/>
                  </a:lnTo>
                  <a:lnTo>
                    <a:pt x="0" y="407"/>
                  </a:lnTo>
                  <a:lnTo>
                    <a:pt x="47" y="533"/>
                  </a:lnTo>
                  <a:lnTo>
                    <a:pt x="313" y="439"/>
                  </a:lnTo>
                  <a:lnTo>
                    <a:pt x="409" y="708"/>
                  </a:lnTo>
                  <a:lnTo>
                    <a:pt x="536" y="664"/>
                  </a:lnTo>
                  <a:lnTo>
                    <a:pt x="441" y="395"/>
                  </a:lnTo>
                  <a:lnTo>
                    <a:pt x="709" y="302"/>
                  </a:lnTo>
                  <a:lnTo>
                    <a:pt x="665" y="173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8" name="Google Shape;18028;p28"/>
            <p:cNvSpPr/>
            <p:nvPr/>
          </p:nvSpPr>
          <p:spPr>
            <a:xfrm>
              <a:off x="4653625" y="168582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4"/>
                  </a:lnTo>
                  <a:lnTo>
                    <a:pt x="269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6" y="709"/>
                  </a:lnTo>
                  <a:lnTo>
                    <a:pt x="534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9" name="Google Shape;18029;p28"/>
            <p:cNvSpPr/>
            <p:nvPr/>
          </p:nvSpPr>
          <p:spPr>
            <a:xfrm>
              <a:off x="4632575" y="16258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4"/>
                  </a:lnTo>
                  <a:lnTo>
                    <a:pt x="1" y="406"/>
                  </a:lnTo>
                  <a:lnTo>
                    <a:pt x="47" y="536"/>
                  </a:lnTo>
                  <a:lnTo>
                    <a:pt x="313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5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0" name="Google Shape;18030;p28"/>
            <p:cNvSpPr/>
            <p:nvPr/>
          </p:nvSpPr>
          <p:spPr>
            <a:xfrm>
              <a:off x="4611550" y="1565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3"/>
                  </a:lnTo>
                  <a:lnTo>
                    <a:pt x="440" y="396"/>
                  </a:lnTo>
                  <a:lnTo>
                    <a:pt x="710" y="301"/>
                  </a:lnTo>
                  <a:lnTo>
                    <a:pt x="665" y="174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1" name="Google Shape;18031;p28"/>
            <p:cNvSpPr/>
            <p:nvPr/>
          </p:nvSpPr>
          <p:spPr>
            <a:xfrm>
              <a:off x="4590525" y="15059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6" y="533"/>
                  </a:lnTo>
                  <a:lnTo>
                    <a:pt x="312" y="439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2" name="Google Shape;18032;p28"/>
            <p:cNvSpPr/>
            <p:nvPr/>
          </p:nvSpPr>
          <p:spPr>
            <a:xfrm>
              <a:off x="4569525" y="14459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3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5" y="535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1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3" name="Google Shape;18033;p28"/>
            <p:cNvSpPr/>
            <p:nvPr/>
          </p:nvSpPr>
          <p:spPr>
            <a:xfrm>
              <a:off x="4548450" y="13859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0"/>
                  </a:moveTo>
                  <a:lnTo>
                    <a:pt x="176" y="47"/>
                  </a:lnTo>
                  <a:lnTo>
                    <a:pt x="270" y="314"/>
                  </a:lnTo>
                  <a:lnTo>
                    <a:pt x="1" y="409"/>
                  </a:lnTo>
                  <a:lnTo>
                    <a:pt x="46" y="536"/>
                  </a:lnTo>
                  <a:lnTo>
                    <a:pt x="314" y="442"/>
                  </a:lnTo>
                  <a:lnTo>
                    <a:pt x="410" y="709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4" name="Google Shape;18034;p28"/>
            <p:cNvSpPr/>
            <p:nvPr/>
          </p:nvSpPr>
          <p:spPr>
            <a:xfrm>
              <a:off x="4527450" y="13260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3" y="441"/>
                  </a:lnTo>
                  <a:lnTo>
                    <a:pt x="407" y="710"/>
                  </a:lnTo>
                  <a:lnTo>
                    <a:pt x="533" y="663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5" name="Google Shape;18035;p28"/>
            <p:cNvSpPr/>
            <p:nvPr/>
          </p:nvSpPr>
          <p:spPr>
            <a:xfrm>
              <a:off x="4506375" y="12660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7"/>
                  </a:lnTo>
                  <a:lnTo>
                    <a:pt x="48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6" name="Google Shape;18036;p28"/>
            <p:cNvSpPr/>
            <p:nvPr/>
          </p:nvSpPr>
          <p:spPr>
            <a:xfrm>
              <a:off x="4719800" y="20667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2"/>
                  </a:lnTo>
                  <a:lnTo>
                    <a:pt x="1" y="407"/>
                  </a:lnTo>
                  <a:lnTo>
                    <a:pt x="46" y="533"/>
                  </a:lnTo>
                  <a:lnTo>
                    <a:pt x="314" y="440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7" name="Google Shape;18037;p28"/>
            <p:cNvSpPr/>
            <p:nvPr/>
          </p:nvSpPr>
          <p:spPr>
            <a:xfrm>
              <a:off x="4698825" y="200672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2" y="45"/>
                  </a:lnTo>
                  <a:lnTo>
                    <a:pt x="268" y="312"/>
                  </a:lnTo>
                  <a:lnTo>
                    <a:pt x="0" y="407"/>
                  </a:lnTo>
                  <a:lnTo>
                    <a:pt x="44" y="534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2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8" name="Google Shape;18038;p28"/>
            <p:cNvSpPr/>
            <p:nvPr/>
          </p:nvSpPr>
          <p:spPr>
            <a:xfrm>
              <a:off x="4677750" y="19467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5" y="47"/>
                  </a:lnTo>
                  <a:lnTo>
                    <a:pt x="269" y="313"/>
                  </a:lnTo>
                  <a:lnTo>
                    <a:pt x="0" y="409"/>
                  </a:lnTo>
                  <a:lnTo>
                    <a:pt x="44" y="535"/>
                  </a:lnTo>
                  <a:lnTo>
                    <a:pt x="314" y="441"/>
                  </a:lnTo>
                  <a:lnTo>
                    <a:pt x="408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9" name="Google Shape;18039;p28"/>
            <p:cNvSpPr/>
            <p:nvPr/>
          </p:nvSpPr>
          <p:spPr>
            <a:xfrm>
              <a:off x="4656750" y="1886775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1"/>
                  </a:moveTo>
                  <a:lnTo>
                    <a:pt x="174" y="45"/>
                  </a:lnTo>
                  <a:lnTo>
                    <a:pt x="267" y="314"/>
                  </a:lnTo>
                  <a:lnTo>
                    <a:pt x="0" y="408"/>
                  </a:lnTo>
                  <a:lnTo>
                    <a:pt x="44" y="534"/>
                  </a:lnTo>
                  <a:lnTo>
                    <a:pt x="314" y="440"/>
                  </a:lnTo>
                  <a:lnTo>
                    <a:pt x="406" y="710"/>
                  </a:lnTo>
                  <a:lnTo>
                    <a:pt x="534" y="662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4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0" name="Google Shape;18040;p28"/>
            <p:cNvSpPr/>
            <p:nvPr/>
          </p:nvSpPr>
          <p:spPr>
            <a:xfrm>
              <a:off x="4635700" y="182680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3" y="1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1" y="407"/>
                  </a:lnTo>
                  <a:lnTo>
                    <a:pt x="45" y="535"/>
                  </a:lnTo>
                  <a:lnTo>
                    <a:pt x="313" y="440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39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1" name="Google Shape;18041;p28"/>
            <p:cNvSpPr/>
            <p:nvPr/>
          </p:nvSpPr>
          <p:spPr>
            <a:xfrm>
              <a:off x="4614675" y="176682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68" y="312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6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2" name="Google Shape;18042;p28"/>
            <p:cNvSpPr/>
            <p:nvPr/>
          </p:nvSpPr>
          <p:spPr>
            <a:xfrm>
              <a:off x="4593650" y="17069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6" y="662"/>
                  </a:lnTo>
                  <a:lnTo>
                    <a:pt x="440" y="396"/>
                  </a:lnTo>
                  <a:lnTo>
                    <a:pt x="708" y="300"/>
                  </a:lnTo>
                  <a:lnTo>
                    <a:pt x="664" y="172"/>
                  </a:lnTo>
                  <a:lnTo>
                    <a:pt x="396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3" name="Google Shape;18043;p28"/>
            <p:cNvSpPr/>
            <p:nvPr/>
          </p:nvSpPr>
          <p:spPr>
            <a:xfrm>
              <a:off x="4572650" y="16469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3" y="44"/>
                  </a:lnTo>
                  <a:lnTo>
                    <a:pt x="267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2" y="438"/>
                  </a:lnTo>
                  <a:lnTo>
                    <a:pt x="406" y="708"/>
                  </a:lnTo>
                  <a:lnTo>
                    <a:pt x="533" y="663"/>
                  </a:lnTo>
                  <a:lnTo>
                    <a:pt x="439" y="394"/>
                  </a:lnTo>
                  <a:lnTo>
                    <a:pt x="708" y="302"/>
                  </a:lnTo>
                  <a:lnTo>
                    <a:pt x="662" y="172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4" name="Google Shape;18044;p28"/>
            <p:cNvSpPr/>
            <p:nvPr/>
          </p:nvSpPr>
          <p:spPr>
            <a:xfrm>
              <a:off x="4551575" y="158690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0"/>
                  </a:lnTo>
                  <a:lnTo>
                    <a:pt x="407" y="710"/>
                  </a:lnTo>
                  <a:lnTo>
                    <a:pt x="536" y="665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5" name="Google Shape;18045;p28"/>
            <p:cNvSpPr/>
            <p:nvPr/>
          </p:nvSpPr>
          <p:spPr>
            <a:xfrm>
              <a:off x="4530575" y="152692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6"/>
                  </a:lnTo>
                  <a:lnTo>
                    <a:pt x="267" y="314"/>
                  </a:lnTo>
                  <a:lnTo>
                    <a:pt x="1" y="408"/>
                  </a:lnTo>
                  <a:lnTo>
                    <a:pt x="45" y="536"/>
                  </a:lnTo>
                  <a:lnTo>
                    <a:pt x="313" y="442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6" name="Google Shape;18046;p28"/>
            <p:cNvSpPr/>
            <p:nvPr/>
          </p:nvSpPr>
          <p:spPr>
            <a:xfrm>
              <a:off x="4509500" y="1467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6" y="44"/>
                  </a:lnTo>
                  <a:lnTo>
                    <a:pt x="270" y="313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4"/>
                  </a:lnTo>
                  <a:lnTo>
                    <a:pt x="397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7" name="Google Shape;18047;p28"/>
            <p:cNvSpPr/>
            <p:nvPr/>
          </p:nvSpPr>
          <p:spPr>
            <a:xfrm>
              <a:off x="4488525" y="14070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6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3" y="440"/>
                  </a:lnTo>
                  <a:lnTo>
                    <a:pt x="406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8" name="Google Shape;18048;p28"/>
            <p:cNvSpPr/>
            <p:nvPr/>
          </p:nvSpPr>
          <p:spPr>
            <a:xfrm>
              <a:off x="4467475" y="13470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4"/>
                  </a:lnTo>
                  <a:lnTo>
                    <a:pt x="313" y="438"/>
                  </a:lnTo>
                  <a:lnTo>
                    <a:pt x="407" y="708"/>
                  </a:lnTo>
                  <a:lnTo>
                    <a:pt x="535" y="663"/>
                  </a:lnTo>
                  <a:lnTo>
                    <a:pt x="439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9" name="Google Shape;18049;p28"/>
            <p:cNvSpPr/>
            <p:nvPr/>
          </p:nvSpPr>
          <p:spPr>
            <a:xfrm>
              <a:off x="4446450" y="1287025"/>
              <a:ext cx="17750" cy="17800"/>
            </a:xfrm>
            <a:custGeom>
              <a:avLst/>
              <a:gdLst/>
              <a:ahLst/>
              <a:cxnLst/>
              <a:rect l="l" t="t" r="r" b="b"/>
              <a:pathLst>
                <a:path w="710" h="712" extrusionOk="0">
                  <a:moveTo>
                    <a:pt x="300" y="1"/>
                  </a:moveTo>
                  <a:lnTo>
                    <a:pt x="174" y="48"/>
                  </a:lnTo>
                  <a:lnTo>
                    <a:pt x="268" y="315"/>
                  </a:lnTo>
                  <a:lnTo>
                    <a:pt x="0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11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2" y="176"/>
                  </a:lnTo>
                  <a:lnTo>
                    <a:pt x="396" y="27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0" name="Google Shape;18050;p28"/>
            <p:cNvSpPr/>
            <p:nvPr/>
          </p:nvSpPr>
          <p:spPr>
            <a:xfrm>
              <a:off x="4659875" y="20877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0" y="0"/>
                  </a:moveTo>
                  <a:lnTo>
                    <a:pt x="174" y="46"/>
                  </a:lnTo>
                  <a:lnTo>
                    <a:pt x="267" y="314"/>
                  </a:lnTo>
                  <a:lnTo>
                    <a:pt x="0" y="409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7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1" name="Google Shape;18051;p28"/>
            <p:cNvSpPr/>
            <p:nvPr/>
          </p:nvSpPr>
          <p:spPr>
            <a:xfrm>
              <a:off x="4638850" y="20277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41"/>
                  </a:lnTo>
                  <a:lnTo>
                    <a:pt x="406" y="708"/>
                  </a:lnTo>
                  <a:lnTo>
                    <a:pt x="532" y="663"/>
                  </a:lnTo>
                  <a:lnTo>
                    <a:pt x="438" y="397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2" name="Google Shape;18052;p28"/>
            <p:cNvSpPr/>
            <p:nvPr/>
          </p:nvSpPr>
          <p:spPr>
            <a:xfrm>
              <a:off x="4617800" y="19677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1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0" y="397"/>
                  </a:lnTo>
                  <a:lnTo>
                    <a:pt x="710" y="302"/>
                  </a:lnTo>
                  <a:lnTo>
                    <a:pt x="663" y="176"/>
                  </a:lnTo>
                  <a:lnTo>
                    <a:pt x="396" y="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3" name="Google Shape;18053;p28"/>
            <p:cNvSpPr/>
            <p:nvPr/>
          </p:nvSpPr>
          <p:spPr>
            <a:xfrm>
              <a:off x="4596775" y="19078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5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5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4" name="Google Shape;18054;p28"/>
            <p:cNvSpPr/>
            <p:nvPr/>
          </p:nvSpPr>
          <p:spPr>
            <a:xfrm>
              <a:off x="4575700" y="18478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02" y="0"/>
                  </a:moveTo>
                  <a:lnTo>
                    <a:pt x="176" y="48"/>
                  </a:lnTo>
                  <a:lnTo>
                    <a:pt x="270" y="315"/>
                  </a:lnTo>
                  <a:lnTo>
                    <a:pt x="1" y="409"/>
                  </a:lnTo>
                  <a:lnTo>
                    <a:pt x="48" y="536"/>
                  </a:lnTo>
                  <a:lnTo>
                    <a:pt x="315" y="442"/>
                  </a:lnTo>
                  <a:lnTo>
                    <a:pt x="409" y="711"/>
                  </a:lnTo>
                  <a:lnTo>
                    <a:pt x="536" y="665"/>
                  </a:lnTo>
                  <a:lnTo>
                    <a:pt x="442" y="396"/>
                  </a:lnTo>
                  <a:lnTo>
                    <a:pt x="711" y="302"/>
                  </a:lnTo>
                  <a:lnTo>
                    <a:pt x="665" y="175"/>
                  </a:lnTo>
                  <a:lnTo>
                    <a:pt x="396" y="27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5" name="Google Shape;18055;p28"/>
            <p:cNvSpPr/>
            <p:nvPr/>
          </p:nvSpPr>
          <p:spPr>
            <a:xfrm>
              <a:off x="4554700" y="17878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5"/>
                  </a:lnTo>
                  <a:lnTo>
                    <a:pt x="314" y="441"/>
                  </a:lnTo>
                  <a:lnTo>
                    <a:pt x="407" y="710"/>
                  </a:lnTo>
                  <a:lnTo>
                    <a:pt x="535" y="666"/>
                  </a:lnTo>
                  <a:lnTo>
                    <a:pt x="440" y="397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6" name="Google Shape;18056;p28"/>
            <p:cNvSpPr/>
            <p:nvPr/>
          </p:nvSpPr>
          <p:spPr>
            <a:xfrm>
              <a:off x="4533675" y="1727875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4"/>
                  </a:lnTo>
                  <a:lnTo>
                    <a:pt x="0" y="407"/>
                  </a:lnTo>
                  <a:lnTo>
                    <a:pt x="46" y="535"/>
                  </a:lnTo>
                  <a:lnTo>
                    <a:pt x="314" y="441"/>
                  </a:lnTo>
                  <a:lnTo>
                    <a:pt x="408" y="708"/>
                  </a:lnTo>
                  <a:lnTo>
                    <a:pt x="534" y="664"/>
                  </a:lnTo>
                  <a:lnTo>
                    <a:pt x="442" y="397"/>
                  </a:lnTo>
                  <a:lnTo>
                    <a:pt x="709" y="302"/>
                  </a:lnTo>
                  <a:lnTo>
                    <a:pt x="664" y="176"/>
                  </a:lnTo>
                  <a:lnTo>
                    <a:pt x="395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7" name="Google Shape;18057;p28"/>
            <p:cNvSpPr/>
            <p:nvPr/>
          </p:nvSpPr>
          <p:spPr>
            <a:xfrm>
              <a:off x="4512625" y="1667900"/>
              <a:ext cx="17750" cy="17725"/>
            </a:xfrm>
            <a:custGeom>
              <a:avLst/>
              <a:gdLst/>
              <a:ahLst/>
              <a:cxnLst/>
              <a:rect l="l" t="t" r="r" b="b"/>
              <a:pathLst>
                <a:path w="710" h="709" extrusionOk="0">
                  <a:moveTo>
                    <a:pt x="303" y="1"/>
                  </a:moveTo>
                  <a:lnTo>
                    <a:pt x="176" y="47"/>
                  </a:lnTo>
                  <a:lnTo>
                    <a:pt x="270" y="313"/>
                  </a:lnTo>
                  <a:lnTo>
                    <a:pt x="1" y="407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7"/>
                  </a:lnTo>
                  <a:lnTo>
                    <a:pt x="710" y="302"/>
                  </a:lnTo>
                  <a:lnTo>
                    <a:pt x="666" y="176"/>
                  </a:lnTo>
                  <a:lnTo>
                    <a:pt x="397" y="26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8" name="Google Shape;18058;p28"/>
            <p:cNvSpPr/>
            <p:nvPr/>
          </p:nvSpPr>
          <p:spPr>
            <a:xfrm>
              <a:off x="4491600" y="1607975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5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3"/>
                  </a:lnTo>
                  <a:lnTo>
                    <a:pt x="312" y="440"/>
                  </a:lnTo>
                  <a:lnTo>
                    <a:pt x="408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8" y="300"/>
                  </a:lnTo>
                  <a:lnTo>
                    <a:pt x="664" y="173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9" name="Google Shape;18059;p28"/>
            <p:cNvSpPr/>
            <p:nvPr/>
          </p:nvSpPr>
          <p:spPr>
            <a:xfrm>
              <a:off x="4470600" y="15480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4" y="43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3" y="664"/>
                  </a:lnTo>
                  <a:lnTo>
                    <a:pt x="439" y="395"/>
                  </a:lnTo>
                  <a:lnTo>
                    <a:pt x="708" y="300"/>
                  </a:lnTo>
                  <a:lnTo>
                    <a:pt x="664" y="174"/>
                  </a:lnTo>
                  <a:lnTo>
                    <a:pt x="395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0" name="Google Shape;18060;p28"/>
            <p:cNvSpPr/>
            <p:nvPr/>
          </p:nvSpPr>
          <p:spPr>
            <a:xfrm>
              <a:off x="4449525" y="1487975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7" y="536"/>
                  </a:lnTo>
                  <a:lnTo>
                    <a:pt x="314" y="441"/>
                  </a:lnTo>
                  <a:lnTo>
                    <a:pt x="410" y="710"/>
                  </a:lnTo>
                  <a:lnTo>
                    <a:pt x="536" y="666"/>
                  </a:lnTo>
                  <a:lnTo>
                    <a:pt x="442" y="397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7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1" name="Google Shape;18061;p28"/>
            <p:cNvSpPr/>
            <p:nvPr/>
          </p:nvSpPr>
          <p:spPr>
            <a:xfrm>
              <a:off x="4428550" y="142800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5" y="47"/>
                  </a:lnTo>
                  <a:lnTo>
                    <a:pt x="268" y="314"/>
                  </a:lnTo>
                  <a:lnTo>
                    <a:pt x="0" y="410"/>
                  </a:lnTo>
                  <a:lnTo>
                    <a:pt x="44" y="536"/>
                  </a:lnTo>
                  <a:lnTo>
                    <a:pt x="312" y="442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7"/>
                  </a:lnTo>
                  <a:lnTo>
                    <a:pt x="708" y="303"/>
                  </a:lnTo>
                  <a:lnTo>
                    <a:pt x="663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2" name="Google Shape;18062;p28"/>
            <p:cNvSpPr/>
            <p:nvPr/>
          </p:nvSpPr>
          <p:spPr>
            <a:xfrm>
              <a:off x="4407475" y="13680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69" y="314"/>
                  </a:lnTo>
                  <a:lnTo>
                    <a:pt x="0" y="406"/>
                  </a:lnTo>
                  <a:lnTo>
                    <a:pt x="47" y="534"/>
                  </a:lnTo>
                  <a:lnTo>
                    <a:pt x="314" y="440"/>
                  </a:lnTo>
                  <a:lnTo>
                    <a:pt x="409" y="708"/>
                  </a:lnTo>
                  <a:lnTo>
                    <a:pt x="536" y="662"/>
                  </a:lnTo>
                  <a:lnTo>
                    <a:pt x="442" y="396"/>
                  </a:lnTo>
                  <a:lnTo>
                    <a:pt x="709" y="302"/>
                  </a:lnTo>
                  <a:lnTo>
                    <a:pt x="665" y="174"/>
                  </a:lnTo>
                  <a:lnTo>
                    <a:pt x="396" y="26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3" name="Google Shape;18063;p28"/>
            <p:cNvSpPr/>
            <p:nvPr/>
          </p:nvSpPr>
          <p:spPr>
            <a:xfrm>
              <a:off x="4386475" y="130810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5" y="45"/>
                  </a:lnTo>
                  <a:lnTo>
                    <a:pt x="270" y="312"/>
                  </a:lnTo>
                  <a:lnTo>
                    <a:pt x="0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4" name="Google Shape;18064;p28"/>
            <p:cNvSpPr/>
            <p:nvPr/>
          </p:nvSpPr>
          <p:spPr>
            <a:xfrm>
              <a:off x="4599900" y="21087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8" y="312"/>
                  </a:lnTo>
                  <a:lnTo>
                    <a:pt x="0" y="406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5" name="Google Shape;18065;p28"/>
            <p:cNvSpPr/>
            <p:nvPr/>
          </p:nvSpPr>
          <p:spPr>
            <a:xfrm>
              <a:off x="4578825" y="20487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1"/>
                  </a:moveTo>
                  <a:lnTo>
                    <a:pt x="176" y="45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8" y="536"/>
                  </a:lnTo>
                  <a:lnTo>
                    <a:pt x="314" y="441"/>
                  </a:lnTo>
                  <a:lnTo>
                    <a:pt x="408" y="710"/>
                  </a:lnTo>
                  <a:lnTo>
                    <a:pt x="536" y="666"/>
                  </a:lnTo>
                  <a:lnTo>
                    <a:pt x="442" y="396"/>
                  </a:lnTo>
                  <a:lnTo>
                    <a:pt x="710" y="302"/>
                  </a:lnTo>
                  <a:lnTo>
                    <a:pt x="665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6" name="Google Shape;18066;p28"/>
            <p:cNvSpPr/>
            <p:nvPr/>
          </p:nvSpPr>
          <p:spPr>
            <a:xfrm>
              <a:off x="4557825" y="1988775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4" y="46"/>
                  </a:lnTo>
                  <a:lnTo>
                    <a:pt x="270" y="314"/>
                  </a:lnTo>
                  <a:lnTo>
                    <a:pt x="1" y="410"/>
                  </a:lnTo>
                  <a:lnTo>
                    <a:pt x="45" y="536"/>
                  </a:lnTo>
                  <a:lnTo>
                    <a:pt x="314" y="442"/>
                  </a:lnTo>
                  <a:lnTo>
                    <a:pt x="407" y="708"/>
                  </a:lnTo>
                  <a:lnTo>
                    <a:pt x="535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6"/>
                  </a:lnTo>
                  <a:lnTo>
                    <a:pt x="396" y="27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7" name="Google Shape;18067;p28"/>
            <p:cNvSpPr/>
            <p:nvPr/>
          </p:nvSpPr>
          <p:spPr>
            <a:xfrm>
              <a:off x="4536800" y="1928850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0" y="406"/>
                  </a:lnTo>
                  <a:lnTo>
                    <a:pt x="46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4" y="662"/>
                  </a:lnTo>
                  <a:lnTo>
                    <a:pt x="442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5" y="26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8" name="Google Shape;18068;p28"/>
            <p:cNvSpPr/>
            <p:nvPr/>
          </p:nvSpPr>
          <p:spPr>
            <a:xfrm>
              <a:off x="4515750" y="1868875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3" y="0"/>
                  </a:moveTo>
                  <a:lnTo>
                    <a:pt x="175" y="44"/>
                  </a:lnTo>
                  <a:lnTo>
                    <a:pt x="270" y="312"/>
                  </a:lnTo>
                  <a:lnTo>
                    <a:pt x="1" y="406"/>
                  </a:lnTo>
                  <a:lnTo>
                    <a:pt x="45" y="533"/>
                  </a:lnTo>
                  <a:lnTo>
                    <a:pt x="314" y="440"/>
                  </a:lnTo>
                  <a:lnTo>
                    <a:pt x="408" y="708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6" y="175"/>
                  </a:lnTo>
                  <a:lnTo>
                    <a:pt x="397" y="2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9" name="Google Shape;18069;p28"/>
            <p:cNvSpPr/>
            <p:nvPr/>
          </p:nvSpPr>
          <p:spPr>
            <a:xfrm>
              <a:off x="4494725" y="180890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02" y="0"/>
                  </a:moveTo>
                  <a:lnTo>
                    <a:pt x="176" y="46"/>
                  </a:lnTo>
                  <a:lnTo>
                    <a:pt x="268" y="312"/>
                  </a:lnTo>
                  <a:lnTo>
                    <a:pt x="1" y="406"/>
                  </a:lnTo>
                  <a:lnTo>
                    <a:pt x="46" y="534"/>
                  </a:lnTo>
                  <a:lnTo>
                    <a:pt x="312" y="442"/>
                  </a:lnTo>
                  <a:lnTo>
                    <a:pt x="407" y="708"/>
                  </a:lnTo>
                  <a:lnTo>
                    <a:pt x="536" y="664"/>
                  </a:lnTo>
                  <a:lnTo>
                    <a:pt x="442" y="394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0" name="Google Shape;18070;p28"/>
            <p:cNvSpPr/>
            <p:nvPr/>
          </p:nvSpPr>
          <p:spPr>
            <a:xfrm>
              <a:off x="4473725" y="1748950"/>
              <a:ext cx="17725" cy="17725"/>
            </a:xfrm>
            <a:custGeom>
              <a:avLst/>
              <a:gdLst/>
              <a:ahLst/>
              <a:cxnLst/>
              <a:rect l="l" t="t" r="r" b="b"/>
              <a:pathLst>
                <a:path w="709" h="709" extrusionOk="0">
                  <a:moveTo>
                    <a:pt x="302" y="1"/>
                  </a:moveTo>
                  <a:lnTo>
                    <a:pt x="173" y="45"/>
                  </a:lnTo>
                  <a:lnTo>
                    <a:pt x="268" y="313"/>
                  </a:lnTo>
                  <a:lnTo>
                    <a:pt x="1" y="407"/>
                  </a:lnTo>
                  <a:lnTo>
                    <a:pt x="45" y="533"/>
                  </a:lnTo>
                  <a:lnTo>
                    <a:pt x="313" y="439"/>
                  </a:lnTo>
                  <a:lnTo>
                    <a:pt x="407" y="708"/>
                  </a:lnTo>
                  <a:lnTo>
                    <a:pt x="533" y="663"/>
                  </a:lnTo>
                  <a:lnTo>
                    <a:pt x="439" y="395"/>
                  </a:lnTo>
                  <a:lnTo>
                    <a:pt x="708" y="299"/>
                  </a:lnTo>
                  <a:lnTo>
                    <a:pt x="664" y="173"/>
                  </a:lnTo>
                  <a:lnTo>
                    <a:pt x="395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1" name="Google Shape;18071;p28"/>
            <p:cNvSpPr/>
            <p:nvPr/>
          </p:nvSpPr>
          <p:spPr>
            <a:xfrm>
              <a:off x="4452650" y="1688950"/>
              <a:ext cx="17725" cy="17750"/>
            </a:xfrm>
            <a:custGeom>
              <a:avLst/>
              <a:gdLst/>
              <a:ahLst/>
              <a:cxnLst/>
              <a:rect l="l" t="t" r="r" b="b"/>
              <a:pathLst>
                <a:path w="709" h="710" extrusionOk="0">
                  <a:moveTo>
                    <a:pt x="303" y="0"/>
                  </a:moveTo>
                  <a:lnTo>
                    <a:pt x="176" y="44"/>
                  </a:lnTo>
                  <a:lnTo>
                    <a:pt x="270" y="314"/>
                  </a:lnTo>
                  <a:lnTo>
                    <a:pt x="1" y="408"/>
                  </a:lnTo>
                  <a:lnTo>
                    <a:pt x="45" y="534"/>
                  </a:lnTo>
                  <a:lnTo>
                    <a:pt x="314" y="440"/>
                  </a:lnTo>
                  <a:lnTo>
                    <a:pt x="407" y="709"/>
                  </a:lnTo>
                  <a:lnTo>
                    <a:pt x="536" y="665"/>
                  </a:lnTo>
                  <a:lnTo>
                    <a:pt x="441" y="396"/>
                  </a:lnTo>
                  <a:lnTo>
                    <a:pt x="708" y="302"/>
                  </a:lnTo>
                  <a:lnTo>
                    <a:pt x="664" y="174"/>
                  </a:lnTo>
                  <a:lnTo>
                    <a:pt x="397" y="26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2" name="Google Shape;18072;p28"/>
            <p:cNvSpPr/>
            <p:nvPr/>
          </p:nvSpPr>
          <p:spPr>
            <a:xfrm>
              <a:off x="4431675" y="162897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02" y="0"/>
                  </a:moveTo>
                  <a:lnTo>
                    <a:pt x="172" y="44"/>
                  </a:lnTo>
                  <a:lnTo>
                    <a:pt x="266" y="314"/>
                  </a:lnTo>
                  <a:lnTo>
                    <a:pt x="0" y="406"/>
                  </a:lnTo>
                  <a:lnTo>
                    <a:pt x="44" y="534"/>
                  </a:lnTo>
                  <a:lnTo>
                    <a:pt x="312" y="440"/>
                  </a:lnTo>
                  <a:lnTo>
                    <a:pt x="406" y="708"/>
                  </a:lnTo>
                  <a:lnTo>
                    <a:pt x="533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3" name="Google Shape;18073;p28"/>
            <p:cNvSpPr/>
            <p:nvPr/>
          </p:nvSpPr>
          <p:spPr>
            <a:xfrm>
              <a:off x="4410600" y="1569000"/>
              <a:ext cx="17750" cy="17700"/>
            </a:xfrm>
            <a:custGeom>
              <a:avLst/>
              <a:gdLst/>
              <a:ahLst/>
              <a:cxnLst/>
              <a:rect l="l" t="t" r="r" b="b"/>
              <a:pathLst>
                <a:path w="710" h="708" extrusionOk="0">
                  <a:moveTo>
                    <a:pt x="302" y="0"/>
                  </a:moveTo>
                  <a:lnTo>
                    <a:pt x="175" y="46"/>
                  </a:lnTo>
                  <a:lnTo>
                    <a:pt x="269" y="312"/>
                  </a:lnTo>
                  <a:lnTo>
                    <a:pt x="0" y="408"/>
                  </a:lnTo>
                  <a:lnTo>
                    <a:pt x="44" y="536"/>
                  </a:lnTo>
                  <a:lnTo>
                    <a:pt x="314" y="442"/>
                  </a:lnTo>
                  <a:lnTo>
                    <a:pt x="408" y="708"/>
                  </a:lnTo>
                  <a:lnTo>
                    <a:pt x="536" y="664"/>
                  </a:lnTo>
                  <a:lnTo>
                    <a:pt x="440" y="396"/>
                  </a:lnTo>
                  <a:lnTo>
                    <a:pt x="709" y="302"/>
                  </a:lnTo>
                  <a:lnTo>
                    <a:pt x="665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4" name="Google Shape;18074;p28"/>
            <p:cNvSpPr/>
            <p:nvPr/>
          </p:nvSpPr>
          <p:spPr>
            <a:xfrm>
              <a:off x="4389600" y="1509050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7" y="313"/>
                  </a:lnTo>
                  <a:lnTo>
                    <a:pt x="0" y="407"/>
                  </a:lnTo>
                  <a:lnTo>
                    <a:pt x="45" y="533"/>
                  </a:lnTo>
                  <a:lnTo>
                    <a:pt x="314" y="441"/>
                  </a:lnTo>
                  <a:lnTo>
                    <a:pt x="406" y="708"/>
                  </a:lnTo>
                  <a:lnTo>
                    <a:pt x="534" y="663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2" y="173"/>
                  </a:lnTo>
                  <a:lnTo>
                    <a:pt x="396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5" name="Google Shape;18075;p28"/>
            <p:cNvSpPr/>
            <p:nvPr/>
          </p:nvSpPr>
          <p:spPr>
            <a:xfrm>
              <a:off x="4368575" y="1449075"/>
              <a:ext cx="17700" cy="17725"/>
            </a:xfrm>
            <a:custGeom>
              <a:avLst/>
              <a:gdLst/>
              <a:ahLst/>
              <a:cxnLst/>
              <a:rect l="l" t="t" r="r" b="b"/>
              <a:pathLst>
                <a:path w="708" h="709" extrusionOk="0">
                  <a:moveTo>
                    <a:pt x="302" y="1"/>
                  </a:moveTo>
                  <a:lnTo>
                    <a:pt x="174" y="45"/>
                  </a:lnTo>
                  <a:lnTo>
                    <a:pt x="268" y="313"/>
                  </a:lnTo>
                  <a:lnTo>
                    <a:pt x="0" y="407"/>
                  </a:lnTo>
                  <a:lnTo>
                    <a:pt x="44" y="533"/>
                  </a:lnTo>
                  <a:lnTo>
                    <a:pt x="312" y="439"/>
                  </a:lnTo>
                  <a:lnTo>
                    <a:pt x="406" y="708"/>
                  </a:lnTo>
                  <a:lnTo>
                    <a:pt x="534" y="664"/>
                  </a:lnTo>
                  <a:lnTo>
                    <a:pt x="438" y="395"/>
                  </a:lnTo>
                  <a:lnTo>
                    <a:pt x="708" y="302"/>
                  </a:lnTo>
                  <a:lnTo>
                    <a:pt x="663" y="174"/>
                  </a:lnTo>
                  <a:lnTo>
                    <a:pt x="394" y="26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6" name="Google Shape;18076;p28"/>
            <p:cNvSpPr/>
            <p:nvPr/>
          </p:nvSpPr>
          <p:spPr>
            <a:xfrm>
              <a:off x="4347525" y="13890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02" y="0"/>
                  </a:moveTo>
                  <a:lnTo>
                    <a:pt x="174" y="44"/>
                  </a:lnTo>
                  <a:lnTo>
                    <a:pt x="268" y="314"/>
                  </a:lnTo>
                  <a:lnTo>
                    <a:pt x="1" y="406"/>
                  </a:lnTo>
                  <a:lnTo>
                    <a:pt x="45" y="536"/>
                  </a:lnTo>
                  <a:lnTo>
                    <a:pt x="314" y="440"/>
                  </a:lnTo>
                  <a:lnTo>
                    <a:pt x="408" y="709"/>
                  </a:lnTo>
                  <a:lnTo>
                    <a:pt x="535" y="664"/>
                  </a:lnTo>
                  <a:lnTo>
                    <a:pt x="441" y="396"/>
                  </a:lnTo>
                  <a:lnTo>
                    <a:pt x="710" y="302"/>
                  </a:lnTo>
                  <a:lnTo>
                    <a:pt x="663" y="175"/>
                  </a:lnTo>
                  <a:lnTo>
                    <a:pt x="396" y="26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7" name="Google Shape;18077;p28"/>
            <p:cNvSpPr/>
            <p:nvPr/>
          </p:nvSpPr>
          <p:spPr>
            <a:xfrm>
              <a:off x="4326500" y="1329100"/>
              <a:ext cx="17700" cy="17750"/>
            </a:xfrm>
            <a:custGeom>
              <a:avLst/>
              <a:gdLst/>
              <a:ahLst/>
              <a:cxnLst/>
              <a:rect l="l" t="t" r="r" b="b"/>
              <a:pathLst>
                <a:path w="708" h="710" extrusionOk="0">
                  <a:moveTo>
                    <a:pt x="302" y="0"/>
                  </a:moveTo>
                  <a:lnTo>
                    <a:pt x="175" y="46"/>
                  </a:lnTo>
                  <a:lnTo>
                    <a:pt x="268" y="315"/>
                  </a:lnTo>
                  <a:lnTo>
                    <a:pt x="0" y="409"/>
                  </a:lnTo>
                  <a:lnTo>
                    <a:pt x="45" y="536"/>
                  </a:lnTo>
                  <a:lnTo>
                    <a:pt x="312" y="442"/>
                  </a:lnTo>
                  <a:lnTo>
                    <a:pt x="406" y="709"/>
                  </a:lnTo>
                  <a:lnTo>
                    <a:pt x="536" y="664"/>
                  </a:lnTo>
                  <a:lnTo>
                    <a:pt x="440" y="396"/>
                  </a:lnTo>
                  <a:lnTo>
                    <a:pt x="708" y="302"/>
                  </a:lnTo>
                  <a:lnTo>
                    <a:pt x="664" y="175"/>
                  </a:lnTo>
                  <a:lnTo>
                    <a:pt x="396" y="26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8" name="Google Shape;18078;p28"/>
          <p:cNvGrpSpPr/>
          <p:nvPr/>
        </p:nvGrpSpPr>
        <p:grpSpPr>
          <a:xfrm flipH="1">
            <a:off x="517508" y="4172864"/>
            <a:ext cx="1014618" cy="1017191"/>
            <a:chOff x="6368338" y="539990"/>
            <a:chExt cx="914400" cy="914411"/>
          </a:xfrm>
        </p:grpSpPr>
        <p:sp>
          <p:nvSpPr>
            <p:cNvPr id="18079" name="Google Shape;18079;p28"/>
            <p:cNvSpPr/>
            <p:nvPr/>
          </p:nvSpPr>
          <p:spPr>
            <a:xfrm>
              <a:off x="6368338" y="539995"/>
              <a:ext cx="914400" cy="91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80" name="Google Shape;18080;p28"/>
            <p:cNvGrpSpPr/>
            <p:nvPr/>
          </p:nvGrpSpPr>
          <p:grpSpPr>
            <a:xfrm>
              <a:off x="6368361" y="539990"/>
              <a:ext cx="914376" cy="914411"/>
              <a:chOff x="3073650" y="2895050"/>
              <a:chExt cx="647300" cy="647325"/>
            </a:xfrm>
          </p:grpSpPr>
          <p:sp>
            <p:nvSpPr>
              <p:cNvPr id="18081" name="Google Shape;18081;p28"/>
              <p:cNvSpPr/>
              <p:nvPr/>
            </p:nvSpPr>
            <p:spPr>
              <a:xfrm>
                <a:off x="3591450" y="2959775"/>
                <a:ext cx="64775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593" extrusionOk="0">
                    <a:moveTo>
                      <a:pt x="0" y="1"/>
                    </a:moveTo>
                    <a:lnTo>
                      <a:pt x="2591" y="2592"/>
                    </a:lnTo>
                    <a:cubicBezTo>
                      <a:pt x="1855" y="1610"/>
                      <a:pt x="981" y="73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2" name="Google Shape;18082;p28"/>
              <p:cNvSpPr/>
              <p:nvPr/>
            </p:nvSpPr>
            <p:spPr>
              <a:xfrm>
                <a:off x="3496750" y="2910650"/>
                <a:ext cx="208600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8345" extrusionOk="0">
                    <a:moveTo>
                      <a:pt x="1" y="1"/>
                    </a:moveTo>
                    <a:lnTo>
                      <a:pt x="8344" y="8345"/>
                    </a:lnTo>
                    <a:cubicBezTo>
                      <a:pt x="8310" y="8237"/>
                      <a:pt x="8275" y="8133"/>
                      <a:pt x="8238" y="8030"/>
                    </a:cubicBezTo>
                    <a:lnTo>
                      <a:pt x="316" y="108"/>
                    </a:lnTo>
                    <a:cubicBezTo>
                      <a:pt x="210" y="71"/>
                      <a:pt x="105" y="3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3" name="Google Shape;18083;p28"/>
              <p:cNvSpPr/>
              <p:nvPr/>
            </p:nvSpPr>
            <p:spPr>
              <a:xfrm>
                <a:off x="3438175" y="2897625"/>
                <a:ext cx="280225" cy="2802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1" y="1"/>
                    </a:moveTo>
                    <a:lnTo>
                      <a:pt x="11209" y="11209"/>
                    </a:lnTo>
                    <a:cubicBezTo>
                      <a:pt x="11199" y="11126"/>
                      <a:pt x="11187" y="11047"/>
                      <a:pt x="11174" y="10966"/>
                    </a:cubicBezTo>
                    <a:lnTo>
                      <a:pt x="242" y="35"/>
                    </a:lnTo>
                    <a:cubicBezTo>
                      <a:pt x="161" y="23"/>
                      <a:pt x="82" y="1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4" name="Google Shape;18084;p28"/>
              <p:cNvSpPr/>
              <p:nvPr/>
            </p:nvSpPr>
            <p:spPr>
              <a:xfrm>
                <a:off x="3390125" y="2895050"/>
                <a:ext cx="330825" cy="330875"/>
              </a:xfrm>
              <a:custGeom>
                <a:avLst/>
                <a:gdLst/>
                <a:ahLst/>
                <a:cxnLst/>
                <a:rect l="l" t="t" r="r" b="b"/>
                <a:pathLst>
                  <a:path w="13233" h="13235" extrusionOk="0">
                    <a:moveTo>
                      <a:pt x="206" y="1"/>
                    </a:moveTo>
                    <a:cubicBezTo>
                      <a:pt x="139" y="1"/>
                      <a:pt x="68" y="4"/>
                      <a:pt x="0" y="5"/>
                    </a:cubicBezTo>
                    <a:lnTo>
                      <a:pt x="13229" y="13234"/>
                    </a:lnTo>
                    <a:cubicBezTo>
                      <a:pt x="13231" y="13165"/>
                      <a:pt x="13231" y="13097"/>
                      <a:pt x="13232" y="13028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5" name="Google Shape;18085;p28"/>
              <p:cNvSpPr/>
              <p:nvPr/>
            </p:nvSpPr>
            <p:spPr>
              <a:xfrm>
                <a:off x="3348200" y="2898150"/>
                <a:ext cx="369725" cy="369725"/>
              </a:xfrm>
              <a:custGeom>
                <a:avLst/>
                <a:gdLst/>
                <a:ahLst/>
                <a:cxnLst/>
                <a:rect l="l" t="t" r="r" b="b"/>
                <a:pathLst>
                  <a:path w="14789" h="14789" extrusionOk="0">
                    <a:moveTo>
                      <a:pt x="183" y="0"/>
                    </a:moveTo>
                    <a:cubicBezTo>
                      <a:pt x="121" y="8"/>
                      <a:pt x="61" y="17"/>
                      <a:pt x="1" y="27"/>
                    </a:cubicBezTo>
                    <a:lnTo>
                      <a:pt x="14762" y="14789"/>
                    </a:lnTo>
                    <a:cubicBezTo>
                      <a:pt x="14771" y="14728"/>
                      <a:pt x="14781" y="14666"/>
                      <a:pt x="14789" y="14606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6" name="Google Shape;18086;p28"/>
              <p:cNvSpPr/>
              <p:nvPr/>
            </p:nvSpPr>
            <p:spPr>
              <a:xfrm>
                <a:off x="3310650" y="2905725"/>
                <a:ext cx="399675" cy="399650"/>
              </a:xfrm>
              <a:custGeom>
                <a:avLst/>
                <a:gdLst/>
                <a:ahLst/>
                <a:cxnLst/>
                <a:rect l="l" t="t" r="r" b="b"/>
                <a:pathLst>
                  <a:path w="15987" h="15986" extrusionOk="0">
                    <a:moveTo>
                      <a:pt x="166" y="0"/>
                    </a:moveTo>
                    <a:cubicBezTo>
                      <a:pt x="108" y="14"/>
                      <a:pt x="55" y="28"/>
                      <a:pt x="1" y="43"/>
                    </a:cubicBezTo>
                    <a:lnTo>
                      <a:pt x="15942" y="15986"/>
                    </a:lnTo>
                    <a:cubicBezTo>
                      <a:pt x="15957" y="15930"/>
                      <a:pt x="15972" y="15877"/>
                      <a:pt x="15986" y="15823"/>
                    </a:cubicBez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7" name="Google Shape;18087;p28"/>
              <p:cNvSpPr/>
              <p:nvPr/>
            </p:nvSpPr>
            <p:spPr>
              <a:xfrm>
                <a:off x="3276575" y="2916900"/>
                <a:ext cx="42257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6903" h="16901" extrusionOk="0">
                    <a:moveTo>
                      <a:pt x="152" y="1"/>
                    </a:moveTo>
                    <a:cubicBezTo>
                      <a:pt x="100" y="20"/>
                      <a:pt x="50" y="37"/>
                      <a:pt x="0" y="58"/>
                    </a:cubicBezTo>
                    <a:lnTo>
                      <a:pt x="16845" y="16901"/>
                    </a:lnTo>
                    <a:cubicBezTo>
                      <a:pt x="16864" y="16851"/>
                      <a:pt x="16884" y="16802"/>
                      <a:pt x="16902" y="16752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8" name="Google Shape;18088;p28"/>
              <p:cNvSpPr/>
              <p:nvPr/>
            </p:nvSpPr>
            <p:spPr>
              <a:xfrm>
                <a:off x="3245500" y="2931025"/>
                <a:ext cx="439475" cy="439475"/>
              </a:xfrm>
              <a:custGeom>
                <a:avLst/>
                <a:gdLst/>
                <a:ahLst/>
                <a:cxnLst/>
                <a:rect l="l" t="t" r="r" b="b"/>
                <a:pathLst>
                  <a:path w="17579" h="17579" extrusionOk="0">
                    <a:moveTo>
                      <a:pt x="137" y="0"/>
                    </a:moveTo>
                    <a:cubicBezTo>
                      <a:pt x="92" y="24"/>
                      <a:pt x="44" y="47"/>
                      <a:pt x="0" y="72"/>
                    </a:cubicBezTo>
                    <a:lnTo>
                      <a:pt x="17508" y="17579"/>
                    </a:lnTo>
                    <a:cubicBezTo>
                      <a:pt x="17532" y="17533"/>
                      <a:pt x="17555" y="17489"/>
                      <a:pt x="17579" y="17443"/>
                    </a:cubicBez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9" name="Google Shape;18089;p28"/>
              <p:cNvSpPr/>
              <p:nvPr/>
            </p:nvSpPr>
            <p:spPr>
              <a:xfrm>
                <a:off x="3217000" y="2947825"/>
                <a:ext cx="451175" cy="451175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18047" extrusionOk="0">
                    <a:moveTo>
                      <a:pt x="125" y="1"/>
                    </a:moveTo>
                    <a:cubicBezTo>
                      <a:pt x="84" y="29"/>
                      <a:pt x="43" y="56"/>
                      <a:pt x="0" y="84"/>
                    </a:cubicBezTo>
                    <a:lnTo>
                      <a:pt x="17964" y="18047"/>
                    </a:lnTo>
                    <a:cubicBezTo>
                      <a:pt x="17992" y="18004"/>
                      <a:pt x="18019" y="17964"/>
                      <a:pt x="18047" y="17922"/>
                    </a:cubicBez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0" name="Google Shape;18090;p28"/>
              <p:cNvSpPr/>
              <p:nvPr/>
            </p:nvSpPr>
            <p:spPr>
              <a:xfrm>
                <a:off x="3190975" y="2967050"/>
                <a:ext cx="458000" cy="458025"/>
              </a:xfrm>
              <a:custGeom>
                <a:avLst/>
                <a:gdLst/>
                <a:ahLst/>
                <a:cxnLst/>
                <a:rect l="l" t="t" r="r" b="b"/>
                <a:pathLst>
                  <a:path w="18320" h="18321" extrusionOk="0">
                    <a:moveTo>
                      <a:pt x="113" y="1"/>
                    </a:moveTo>
                    <a:cubicBezTo>
                      <a:pt x="75" y="32"/>
                      <a:pt x="37" y="63"/>
                      <a:pt x="0" y="95"/>
                    </a:cubicBezTo>
                    <a:lnTo>
                      <a:pt x="18226" y="18321"/>
                    </a:lnTo>
                    <a:cubicBezTo>
                      <a:pt x="18257" y="18282"/>
                      <a:pt x="18287" y="18246"/>
                      <a:pt x="18320" y="18206"/>
                    </a:cubicBez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1" name="Google Shape;18091;p28"/>
              <p:cNvSpPr/>
              <p:nvPr/>
            </p:nvSpPr>
            <p:spPr>
              <a:xfrm>
                <a:off x="3167125" y="2988575"/>
                <a:ext cx="460300" cy="460300"/>
              </a:xfrm>
              <a:custGeom>
                <a:avLst/>
                <a:gdLst/>
                <a:ahLst/>
                <a:cxnLst/>
                <a:rect l="l" t="t" r="r" b="b"/>
                <a:pathLst>
                  <a:path w="18412" h="18412" extrusionOk="0">
                    <a:moveTo>
                      <a:pt x="105" y="0"/>
                    </a:moveTo>
                    <a:lnTo>
                      <a:pt x="1" y="105"/>
                    </a:lnTo>
                    <a:lnTo>
                      <a:pt x="18307" y="18411"/>
                    </a:lnTo>
                    <a:lnTo>
                      <a:pt x="18412" y="18307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2" name="Google Shape;18092;p28"/>
              <p:cNvSpPr/>
              <p:nvPr/>
            </p:nvSpPr>
            <p:spPr>
              <a:xfrm>
                <a:off x="3145625" y="3012350"/>
                <a:ext cx="458025" cy="458025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18321" extrusionOk="0">
                    <a:moveTo>
                      <a:pt x="95" y="1"/>
                    </a:moveTo>
                    <a:cubicBezTo>
                      <a:pt x="64" y="38"/>
                      <a:pt x="31" y="77"/>
                      <a:pt x="0" y="116"/>
                    </a:cubicBezTo>
                    <a:lnTo>
                      <a:pt x="18206" y="18321"/>
                    </a:lnTo>
                    <a:cubicBezTo>
                      <a:pt x="18245" y="18290"/>
                      <a:pt x="18283" y="18259"/>
                      <a:pt x="18320" y="18227"/>
                    </a:cubicBez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3" name="Google Shape;18093;p28"/>
              <p:cNvSpPr/>
              <p:nvPr/>
            </p:nvSpPr>
            <p:spPr>
              <a:xfrm>
                <a:off x="3126425" y="3038425"/>
                <a:ext cx="451150" cy="451175"/>
              </a:xfrm>
              <a:custGeom>
                <a:avLst/>
                <a:gdLst/>
                <a:ahLst/>
                <a:cxnLst/>
                <a:rect l="l" t="t" r="r" b="b"/>
                <a:pathLst>
                  <a:path w="18046" h="18047" extrusionOk="0">
                    <a:moveTo>
                      <a:pt x="83" y="1"/>
                    </a:moveTo>
                    <a:cubicBezTo>
                      <a:pt x="55" y="43"/>
                      <a:pt x="27" y="83"/>
                      <a:pt x="1" y="126"/>
                    </a:cubicBezTo>
                    <a:lnTo>
                      <a:pt x="17920" y="18047"/>
                    </a:lnTo>
                    <a:cubicBezTo>
                      <a:pt x="17963" y="18019"/>
                      <a:pt x="18004" y="17991"/>
                      <a:pt x="18045" y="17965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4" name="Google Shape;18094;p28"/>
              <p:cNvSpPr/>
              <p:nvPr/>
            </p:nvSpPr>
            <p:spPr>
              <a:xfrm>
                <a:off x="3109600" y="3066925"/>
                <a:ext cx="4394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17579" h="17580" extrusionOk="0">
                    <a:moveTo>
                      <a:pt x="72" y="1"/>
                    </a:moveTo>
                    <a:cubicBezTo>
                      <a:pt x="49" y="45"/>
                      <a:pt x="24" y="90"/>
                      <a:pt x="0" y="138"/>
                    </a:cubicBezTo>
                    <a:lnTo>
                      <a:pt x="17443" y="17579"/>
                    </a:lnTo>
                    <a:cubicBezTo>
                      <a:pt x="17489" y="17556"/>
                      <a:pt x="17534" y="17532"/>
                      <a:pt x="17578" y="17508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5" name="Google Shape;18095;p28"/>
              <p:cNvSpPr/>
              <p:nvPr/>
            </p:nvSpPr>
            <p:spPr>
              <a:xfrm>
                <a:off x="3095425" y="3098000"/>
                <a:ext cx="422550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6902" h="16901" extrusionOk="0">
                    <a:moveTo>
                      <a:pt x="60" y="1"/>
                    </a:moveTo>
                    <a:cubicBezTo>
                      <a:pt x="39" y="51"/>
                      <a:pt x="21" y="101"/>
                      <a:pt x="1" y="149"/>
                    </a:cubicBezTo>
                    <a:lnTo>
                      <a:pt x="16753" y="16901"/>
                    </a:lnTo>
                    <a:cubicBezTo>
                      <a:pt x="16803" y="16880"/>
                      <a:pt x="16851" y="16863"/>
                      <a:pt x="16901" y="16842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6" name="Google Shape;18096;p28"/>
              <p:cNvSpPr/>
              <p:nvPr/>
            </p:nvSpPr>
            <p:spPr>
              <a:xfrm>
                <a:off x="3084250" y="3132025"/>
                <a:ext cx="399675" cy="399700"/>
              </a:xfrm>
              <a:custGeom>
                <a:avLst/>
                <a:gdLst/>
                <a:ahLst/>
                <a:cxnLst/>
                <a:rect l="l" t="t" r="r" b="b"/>
                <a:pathLst>
                  <a:path w="15987" h="15988" extrusionOk="0">
                    <a:moveTo>
                      <a:pt x="43" y="0"/>
                    </a:moveTo>
                    <a:cubicBezTo>
                      <a:pt x="30" y="58"/>
                      <a:pt x="15" y="110"/>
                      <a:pt x="1" y="166"/>
                    </a:cubicBezTo>
                    <a:lnTo>
                      <a:pt x="15823" y="15987"/>
                    </a:lnTo>
                    <a:cubicBezTo>
                      <a:pt x="15877" y="15972"/>
                      <a:pt x="15933" y="15958"/>
                      <a:pt x="15986" y="1594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7" name="Google Shape;18097;p28"/>
              <p:cNvSpPr/>
              <p:nvPr/>
            </p:nvSpPr>
            <p:spPr>
              <a:xfrm>
                <a:off x="3076675" y="3169625"/>
                <a:ext cx="369725" cy="369700"/>
              </a:xfrm>
              <a:custGeom>
                <a:avLst/>
                <a:gdLst/>
                <a:ahLst/>
                <a:cxnLst/>
                <a:rect l="l" t="t" r="r" b="b"/>
                <a:pathLst>
                  <a:path w="14789" h="14788" extrusionOk="0">
                    <a:moveTo>
                      <a:pt x="27" y="1"/>
                    </a:moveTo>
                    <a:cubicBezTo>
                      <a:pt x="20" y="60"/>
                      <a:pt x="9" y="120"/>
                      <a:pt x="1" y="182"/>
                    </a:cubicBezTo>
                    <a:lnTo>
                      <a:pt x="14606" y="14788"/>
                    </a:lnTo>
                    <a:cubicBezTo>
                      <a:pt x="14667" y="14779"/>
                      <a:pt x="14728" y="14771"/>
                      <a:pt x="14789" y="14763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8" name="Google Shape;18098;p28"/>
              <p:cNvSpPr/>
              <p:nvPr/>
            </p:nvSpPr>
            <p:spPr>
              <a:xfrm>
                <a:off x="3073650" y="3211550"/>
                <a:ext cx="330825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13233" h="13233" extrusionOk="0">
                    <a:moveTo>
                      <a:pt x="4" y="1"/>
                    </a:moveTo>
                    <a:cubicBezTo>
                      <a:pt x="2" y="68"/>
                      <a:pt x="2" y="137"/>
                      <a:pt x="1" y="207"/>
                    </a:cubicBezTo>
                    <a:lnTo>
                      <a:pt x="13027" y="13233"/>
                    </a:lnTo>
                    <a:cubicBezTo>
                      <a:pt x="13095" y="13233"/>
                      <a:pt x="13165" y="13231"/>
                      <a:pt x="13233" y="13228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9" name="Google Shape;18099;p28"/>
              <p:cNvSpPr/>
              <p:nvPr/>
            </p:nvSpPr>
            <p:spPr>
              <a:xfrm>
                <a:off x="3076150" y="3259575"/>
                <a:ext cx="280250" cy="280225"/>
              </a:xfrm>
              <a:custGeom>
                <a:avLst/>
                <a:gdLst/>
                <a:ahLst/>
                <a:cxnLst/>
                <a:rect l="l" t="t" r="r" b="b"/>
                <a:pathLst>
                  <a:path w="11210" h="1120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82"/>
                      <a:pt x="23" y="162"/>
                      <a:pt x="36" y="243"/>
                    </a:cubicBezTo>
                    <a:lnTo>
                      <a:pt x="10969" y="11175"/>
                    </a:lnTo>
                    <a:cubicBezTo>
                      <a:pt x="11050" y="11187"/>
                      <a:pt x="11128" y="11197"/>
                      <a:pt x="11209" y="1120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0" name="Google Shape;18100;p28"/>
              <p:cNvSpPr/>
              <p:nvPr/>
            </p:nvSpPr>
            <p:spPr>
              <a:xfrm>
                <a:off x="3089225" y="3318200"/>
                <a:ext cx="208625" cy="208575"/>
              </a:xfrm>
              <a:custGeom>
                <a:avLst/>
                <a:gdLst/>
                <a:ahLst/>
                <a:cxnLst/>
                <a:rect l="l" t="t" r="r" b="b"/>
                <a:pathLst>
                  <a:path w="8345" h="8343" extrusionOk="0">
                    <a:moveTo>
                      <a:pt x="0" y="0"/>
                    </a:moveTo>
                    <a:cubicBezTo>
                      <a:pt x="35" y="105"/>
                      <a:pt x="71" y="209"/>
                      <a:pt x="108" y="313"/>
                    </a:cubicBezTo>
                    <a:lnTo>
                      <a:pt x="8030" y="8237"/>
                    </a:lnTo>
                    <a:cubicBezTo>
                      <a:pt x="8134" y="8274"/>
                      <a:pt x="8240" y="8308"/>
                      <a:pt x="8344" y="83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1" name="Google Shape;18101;p28"/>
              <p:cNvSpPr/>
              <p:nvPr/>
            </p:nvSpPr>
            <p:spPr>
              <a:xfrm>
                <a:off x="3138375" y="3412875"/>
                <a:ext cx="64775" cy="64775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591" extrusionOk="0">
                    <a:moveTo>
                      <a:pt x="1" y="1"/>
                    </a:moveTo>
                    <a:cubicBezTo>
                      <a:pt x="738" y="982"/>
                      <a:pt x="1608" y="1854"/>
                      <a:pt x="2591" y="259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02" name="Google Shape;18102;p28"/>
          <p:cNvGrpSpPr/>
          <p:nvPr/>
        </p:nvGrpSpPr>
        <p:grpSpPr>
          <a:xfrm>
            <a:off x="7150059" y="-1490577"/>
            <a:ext cx="2336410" cy="2336338"/>
            <a:chOff x="4048450" y="2435150"/>
            <a:chExt cx="810325" cy="810300"/>
          </a:xfrm>
        </p:grpSpPr>
        <p:sp>
          <p:nvSpPr>
            <p:cNvPr id="18103" name="Google Shape;18103;p28"/>
            <p:cNvSpPr/>
            <p:nvPr/>
          </p:nvSpPr>
          <p:spPr>
            <a:xfrm>
              <a:off x="4051600" y="2937900"/>
              <a:ext cx="2825" cy="5500"/>
            </a:xfrm>
            <a:custGeom>
              <a:avLst/>
              <a:gdLst/>
              <a:ahLst/>
              <a:cxnLst/>
              <a:rect l="l" t="t" r="r" b="b"/>
              <a:pathLst>
                <a:path w="113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74"/>
                    <a:pt x="35" y="146"/>
                    <a:pt x="55" y="220"/>
                  </a:cubicBezTo>
                  <a:cubicBezTo>
                    <a:pt x="89" y="199"/>
                    <a:pt x="113" y="161"/>
                    <a:pt x="113" y="118"/>
                  </a:cubicBezTo>
                  <a:cubicBezTo>
                    <a:pt x="111" y="56"/>
                    <a:pt x="61" y="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4" name="Google Shape;18104;p28"/>
            <p:cNvSpPr/>
            <p:nvPr/>
          </p:nvSpPr>
          <p:spPr>
            <a:xfrm>
              <a:off x="404845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5" name="Google Shape;18105;p28"/>
            <p:cNvSpPr/>
            <p:nvPr/>
          </p:nvSpPr>
          <p:spPr>
            <a:xfrm>
              <a:off x="4048475" y="287087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9" y="235"/>
                  </a:cubicBezTo>
                  <a:cubicBezTo>
                    <a:pt x="182" y="235"/>
                    <a:pt x="236" y="181"/>
                    <a:pt x="236" y="118"/>
                  </a:cubicBezTo>
                  <a:cubicBezTo>
                    <a:pt x="236" y="53"/>
                    <a:pt x="182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6" name="Google Shape;18106;p28"/>
            <p:cNvSpPr/>
            <p:nvPr/>
          </p:nvSpPr>
          <p:spPr>
            <a:xfrm>
              <a:off x="4048475" y="2837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9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5"/>
                    <a:pt x="18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7" name="Google Shape;18107;p28"/>
            <p:cNvSpPr/>
            <p:nvPr/>
          </p:nvSpPr>
          <p:spPr>
            <a:xfrm>
              <a:off x="4048475" y="28038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9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4"/>
                    <a:pt x="18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8" name="Google Shape;18108;p28"/>
            <p:cNvSpPr/>
            <p:nvPr/>
          </p:nvSpPr>
          <p:spPr>
            <a:xfrm>
              <a:off x="4048475" y="2770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9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4"/>
                    <a:pt x="18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9" name="Google Shape;18109;p28"/>
            <p:cNvSpPr/>
            <p:nvPr/>
          </p:nvSpPr>
          <p:spPr>
            <a:xfrm>
              <a:off x="4051525" y="2737225"/>
              <a:ext cx="2875" cy="5525"/>
            </a:xfrm>
            <a:custGeom>
              <a:avLst/>
              <a:gdLst/>
              <a:ahLst/>
              <a:cxnLst/>
              <a:rect l="l" t="t" r="r" b="b"/>
              <a:pathLst>
                <a:path w="115" h="221" extrusionOk="0">
                  <a:moveTo>
                    <a:pt x="57" y="1"/>
                  </a:moveTo>
                  <a:cubicBezTo>
                    <a:pt x="38" y="74"/>
                    <a:pt x="20" y="146"/>
                    <a:pt x="1" y="220"/>
                  </a:cubicBezTo>
                  <a:cubicBezTo>
                    <a:pt x="64" y="216"/>
                    <a:pt x="111" y="164"/>
                    <a:pt x="111" y="102"/>
                  </a:cubicBezTo>
                  <a:cubicBezTo>
                    <a:pt x="114" y="60"/>
                    <a:pt x="92" y="23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0" name="Google Shape;18110;p28"/>
            <p:cNvSpPr/>
            <p:nvPr/>
          </p:nvSpPr>
          <p:spPr>
            <a:xfrm>
              <a:off x="4350500" y="3239525"/>
              <a:ext cx="5500" cy="2825"/>
            </a:xfrm>
            <a:custGeom>
              <a:avLst/>
              <a:gdLst/>
              <a:ahLst/>
              <a:cxnLst/>
              <a:rect l="l" t="t" r="r" b="b"/>
              <a:pathLst>
                <a:path w="220" h="113" extrusionOk="0">
                  <a:moveTo>
                    <a:pt x="102" y="1"/>
                  </a:moveTo>
                  <a:cubicBezTo>
                    <a:pt x="59" y="1"/>
                    <a:pt x="22" y="23"/>
                    <a:pt x="0" y="58"/>
                  </a:cubicBezTo>
                  <a:cubicBezTo>
                    <a:pt x="74" y="76"/>
                    <a:pt x="146" y="95"/>
                    <a:pt x="219" y="113"/>
                  </a:cubicBezTo>
                  <a:cubicBezTo>
                    <a:pt x="216" y="51"/>
                    <a:pt x="165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1" name="Google Shape;18111;p28"/>
            <p:cNvSpPr/>
            <p:nvPr/>
          </p:nvSpPr>
          <p:spPr>
            <a:xfrm>
              <a:off x="4383575" y="32395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2" name="Google Shape;18112;p28"/>
            <p:cNvSpPr/>
            <p:nvPr/>
          </p:nvSpPr>
          <p:spPr>
            <a:xfrm>
              <a:off x="4417125" y="32395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3" name="Google Shape;18113;p28"/>
            <p:cNvSpPr/>
            <p:nvPr/>
          </p:nvSpPr>
          <p:spPr>
            <a:xfrm>
              <a:off x="4450625" y="32395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4" name="Google Shape;18114;p28"/>
            <p:cNvSpPr/>
            <p:nvPr/>
          </p:nvSpPr>
          <p:spPr>
            <a:xfrm>
              <a:off x="4484150" y="32395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5" name="Google Shape;18115;p28"/>
            <p:cNvSpPr/>
            <p:nvPr/>
          </p:nvSpPr>
          <p:spPr>
            <a:xfrm>
              <a:off x="4517700" y="32395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6" name="Google Shape;18116;p28"/>
            <p:cNvSpPr/>
            <p:nvPr/>
          </p:nvSpPr>
          <p:spPr>
            <a:xfrm>
              <a:off x="4551200" y="3239525"/>
              <a:ext cx="5500" cy="2800"/>
            </a:xfrm>
            <a:custGeom>
              <a:avLst/>
              <a:gdLst/>
              <a:ahLst/>
              <a:cxnLst/>
              <a:rect l="l" t="t" r="r" b="b"/>
              <a:pathLst>
                <a:path w="220" h="112" extrusionOk="0">
                  <a:moveTo>
                    <a:pt x="118" y="1"/>
                  </a:moveTo>
                  <a:cubicBezTo>
                    <a:pt x="55" y="1"/>
                    <a:pt x="3" y="51"/>
                    <a:pt x="0" y="111"/>
                  </a:cubicBezTo>
                  <a:cubicBezTo>
                    <a:pt x="74" y="92"/>
                    <a:pt x="146" y="76"/>
                    <a:pt x="219" y="55"/>
                  </a:cubicBezTo>
                  <a:cubicBezTo>
                    <a:pt x="197" y="23"/>
                    <a:pt x="16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7" name="Google Shape;18117;p28"/>
            <p:cNvSpPr/>
            <p:nvPr/>
          </p:nvSpPr>
          <p:spPr>
            <a:xfrm>
              <a:off x="42831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8" name="Google Shape;18118;p28"/>
            <p:cNvSpPr/>
            <p:nvPr/>
          </p:nvSpPr>
          <p:spPr>
            <a:xfrm>
              <a:off x="43166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9" name="Google Shape;18119;p28"/>
            <p:cNvSpPr/>
            <p:nvPr/>
          </p:nvSpPr>
          <p:spPr>
            <a:xfrm>
              <a:off x="43501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2" y="234"/>
                    <a:pt x="235" y="181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0" name="Google Shape;18120;p28"/>
            <p:cNvSpPr/>
            <p:nvPr/>
          </p:nvSpPr>
          <p:spPr>
            <a:xfrm>
              <a:off x="4383575" y="3206050"/>
              <a:ext cx="5925" cy="5850"/>
            </a:xfrm>
            <a:custGeom>
              <a:avLst/>
              <a:gdLst/>
              <a:ahLst/>
              <a:cxnLst/>
              <a:rect l="l" t="t" r="r" b="b"/>
              <a:pathLst>
                <a:path w="237" h="234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9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1" name="Google Shape;18121;p28"/>
            <p:cNvSpPr/>
            <p:nvPr/>
          </p:nvSpPr>
          <p:spPr>
            <a:xfrm>
              <a:off x="4417125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2" name="Google Shape;18122;p28"/>
            <p:cNvSpPr/>
            <p:nvPr/>
          </p:nvSpPr>
          <p:spPr>
            <a:xfrm>
              <a:off x="4450625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3" name="Google Shape;18123;p28"/>
            <p:cNvSpPr/>
            <p:nvPr/>
          </p:nvSpPr>
          <p:spPr>
            <a:xfrm>
              <a:off x="4484150" y="3206050"/>
              <a:ext cx="5925" cy="5850"/>
            </a:xfrm>
            <a:custGeom>
              <a:avLst/>
              <a:gdLst/>
              <a:ahLst/>
              <a:cxnLst/>
              <a:rect l="l" t="t" r="r" b="b"/>
              <a:pathLst>
                <a:path w="237" h="234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8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4" name="Google Shape;18124;p28"/>
            <p:cNvSpPr/>
            <p:nvPr/>
          </p:nvSpPr>
          <p:spPr>
            <a:xfrm>
              <a:off x="45177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5" name="Google Shape;18125;p28"/>
            <p:cNvSpPr/>
            <p:nvPr/>
          </p:nvSpPr>
          <p:spPr>
            <a:xfrm>
              <a:off x="45512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6" name="Google Shape;18126;p28"/>
            <p:cNvSpPr/>
            <p:nvPr/>
          </p:nvSpPr>
          <p:spPr>
            <a:xfrm>
              <a:off x="45847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7" name="Google Shape;18127;p28"/>
            <p:cNvSpPr/>
            <p:nvPr/>
          </p:nvSpPr>
          <p:spPr>
            <a:xfrm>
              <a:off x="4618200" y="3206050"/>
              <a:ext cx="5900" cy="5850"/>
            </a:xfrm>
            <a:custGeom>
              <a:avLst/>
              <a:gdLst/>
              <a:ahLst/>
              <a:cxnLst/>
              <a:rect l="l" t="t" r="r" b="b"/>
              <a:pathLst>
                <a:path w="236" h="234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8" name="Google Shape;18128;p28"/>
            <p:cNvSpPr/>
            <p:nvPr/>
          </p:nvSpPr>
          <p:spPr>
            <a:xfrm>
              <a:off x="42160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9" name="Google Shape;18129;p28"/>
            <p:cNvSpPr/>
            <p:nvPr/>
          </p:nvSpPr>
          <p:spPr>
            <a:xfrm>
              <a:off x="424955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0" name="Google Shape;18130;p28"/>
            <p:cNvSpPr/>
            <p:nvPr/>
          </p:nvSpPr>
          <p:spPr>
            <a:xfrm>
              <a:off x="42831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1" name="Google Shape;18131;p28"/>
            <p:cNvSpPr/>
            <p:nvPr/>
          </p:nvSpPr>
          <p:spPr>
            <a:xfrm>
              <a:off x="43166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2" name="Google Shape;18132;p28"/>
            <p:cNvSpPr/>
            <p:nvPr/>
          </p:nvSpPr>
          <p:spPr>
            <a:xfrm>
              <a:off x="43501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3" name="Google Shape;18133;p28"/>
            <p:cNvSpPr/>
            <p:nvPr/>
          </p:nvSpPr>
          <p:spPr>
            <a:xfrm>
              <a:off x="4383575" y="3172500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4" name="Google Shape;18134;p28"/>
            <p:cNvSpPr/>
            <p:nvPr/>
          </p:nvSpPr>
          <p:spPr>
            <a:xfrm>
              <a:off x="44171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5" name="Google Shape;18135;p28"/>
            <p:cNvSpPr/>
            <p:nvPr/>
          </p:nvSpPr>
          <p:spPr>
            <a:xfrm>
              <a:off x="44506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6" name="Google Shape;18136;p28"/>
            <p:cNvSpPr/>
            <p:nvPr/>
          </p:nvSpPr>
          <p:spPr>
            <a:xfrm>
              <a:off x="4484150" y="31725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7" name="Google Shape;18137;p28"/>
            <p:cNvSpPr/>
            <p:nvPr/>
          </p:nvSpPr>
          <p:spPr>
            <a:xfrm>
              <a:off x="45177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8" name="Google Shape;18138;p28"/>
            <p:cNvSpPr/>
            <p:nvPr/>
          </p:nvSpPr>
          <p:spPr>
            <a:xfrm>
              <a:off x="45512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9" name="Google Shape;18139;p28"/>
            <p:cNvSpPr/>
            <p:nvPr/>
          </p:nvSpPr>
          <p:spPr>
            <a:xfrm>
              <a:off x="4584700" y="3172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0" name="Google Shape;18140;p28"/>
            <p:cNvSpPr/>
            <p:nvPr/>
          </p:nvSpPr>
          <p:spPr>
            <a:xfrm>
              <a:off x="4618200" y="3172500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1" name="Google Shape;18141;p28"/>
            <p:cNvSpPr/>
            <p:nvPr/>
          </p:nvSpPr>
          <p:spPr>
            <a:xfrm>
              <a:off x="46517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2" name="Google Shape;18142;p28"/>
            <p:cNvSpPr/>
            <p:nvPr/>
          </p:nvSpPr>
          <p:spPr>
            <a:xfrm>
              <a:off x="4685225" y="3172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3" name="Google Shape;18143;p28"/>
            <p:cNvSpPr/>
            <p:nvPr/>
          </p:nvSpPr>
          <p:spPr>
            <a:xfrm>
              <a:off x="41825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4" name="Google Shape;18144;p28"/>
            <p:cNvSpPr/>
            <p:nvPr/>
          </p:nvSpPr>
          <p:spPr>
            <a:xfrm>
              <a:off x="42160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5" name="Google Shape;18145;p28"/>
            <p:cNvSpPr/>
            <p:nvPr/>
          </p:nvSpPr>
          <p:spPr>
            <a:xfrm>
              <a:off x="424955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6" name="Google Shape;18146;p28"/>
            <p:cNvSpPr/>
            <p:nvPr/>
          </p:nvSpPr>
          <p:spPr>
            <a:xfrm>
              <a:off x="42831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2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7" name="Google Shape;18147;p28"/>
            <p:cNvSpPr/>
            <p:nvPr/>
          </p:nvSpPr>
          <p:spPr>
            <a:xfrm>
              <a:off x="43166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2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8" name="Google Shape;18148;p28"/>
            <p:cNvSpPr/>
            <p:nvPr/>
          </p:nvSpPr>
          <p:spPr>
            <a:xfrm>
              <a:off x="43501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9" name="Google Shape;18149;p28"/>
            <p:cNvSpPr/>
            <p:nvPr/>
          </p:nvSpPr>
          <p:spPr>
            <a:xfrm>
              <a:off x="4383575" y="3139000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2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0" name="Google Shape;18150;p28"/>
            <p:cNvSpPr/>
            <p:nvPr/>
          </p:nvSpPr>
          <p:spPr>
            <a:xfrm>
              <a:off x="44171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1" name="Google Shape;18151;p28"/>
            <p:cNvSpPr/>
            <p:nvPr/>
          </p:nvSpPr>
          <p:spPr>
            <a:xfrm>
              <a:off x="44506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2" name="Google Shape;18152;p28"/>
            <p:cNvSpPr/>
            <p:nvPr/>
          </p:nvSpPr>
          <p:spPr>
            <a:xfrm>
              <a:off x="4484150" y="31390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3" name="Google Shape;18153;p28"/>
            <p:cNvSpPr/>
            <p:nvPr/>
          </p:nvSpPr>
          <p:spPr>
            <a:xfrm>
              <a:off x="45177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2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4" name="Google Shape;18154;p28"/>
            <p:cNvSpPr/>
            <p:nvPr/>
          </p:nvSpPr>
          <p:spPr>
            <a:xfrm>
              <a:off x="45512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5" name="Google Shape;18155;p28"/>
            <p:cNvSpPr/>
            <p:nvPr/>
          </p:nvSpPr>
          <p:spPr>
            <a:xfrm>
              <a:off x="4584700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6" name="Google Shape;18156;p28"/>
            <p:cNvSpPr/>
            <p:nvPr/>
          </p:nvSpPr>
          <p:spPr>
            <a:xfrm>
              <a:off x="4618200" y="3139000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7" name="Google Shape;18157;p28"/>
            <p:cNvSpPr/>
            <p:nvPr/>
          </p:nvSpPr>
          <p:spPr>
            <a:xfrm>
              <a:off x="46517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8" name="Google Shape;18158;p28"/>
            <p:cNvSpPr/>
            <p:nvPr/>
          </p:nvSpPr>
          <p:spPr>
            <a:xfrm>
              <a:off x="4685225" y="31390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2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9" name="Google Shape;18159;p28"/>
            <p:cNvSpPr/>
            <p:nvPr/>
          </p:nvSpPr>
          <p:spPr>
            <a:xfrm>
              <a:off x="4718775" y="31390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2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0" name="Google Shape;18160;p28"/>
            <p:cNvSpPr/>
            <p:nvPr/>
          </p:nvSpPr>
          <p:spPr>
            <a:xfrm>
              <a:off x="4148975" y="31055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4" y="1"/>
                    <a:pt x="1" y="54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1" name="Google Shape;18161;p28"/>
            <p:cNvSpPr/>
            <p:nvPr/>
          </p:nvSpPr>
          <p:spPr>
            <a:xfrm>
              <a:off x="4182525" y="3105475"/>
              <a:ext cx="5875" cy="5875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4" y="181"/>
                    <a:pt x="234" y="118"/>
                  </a:cubicBezTo>
                  <a:cubicBezTo>
                    <a:pt x="234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2" name="Google Shape;18162;p28"/>
            <p:cNvSpPr/>
            <p:nvPr/>
          </p:nvSpPr>
          <p:spPr>
            <a:xfrm>
              <a:off x="4216025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3" name="Google Shape;18163;p28"/>
            <p:cNvSpPr/>
            <p:nvPr/>
          </p:nvSpPr>
          <p:spPr>
            <a:xfrm>
              <a:off x="424955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4" name="Google Shape;18164;p28"/>
            <p:cNvSpPr/>
            <p:nvPr/>
          </p:nvSpPr>
          <p:spPr>
            <a:xfrm>
              <a:off x="42831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5" name="Google Shape;18165;p28"/>
            <p:cNvSpPr/>
            <p:nvPr/>
          </p:nvSpPr>
          <p:spPr>
            <a:xfrm>
              <a:off x="43166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6" name="Google Shape;18166;p28"/>
            <p:cNvSpPr/>
            <p:nvPr/>
          </p:nvSpPr>
          <p:spPr>
            <a:xfrm>
              <a:off x="43501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2" y="234"/>
                    <a:pt x="235" y="181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7" name="Google Shape;18167;p28"/>
            <p:cNvSpPr/>
            <p:nvPr/>
          </p:nvSpPr>
          <p:spPr>
            <a:xfrm>
              <a:off x="4383575" y="310547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9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8" name="Google Shape;18168;p28"/>
            <p:cNvSpPr/>
            <p:nvPr/>
          </p:nvSpPr>
          <p:spPr>
            <a:xfrm>
              <a:off x="4417125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9" name="Google Shape;18169;p28"/>
            <p:cNvSpPr/>
            <p:nvPr/>
          </p:nvSpPr>
          <p:spPr>
            <a:xfrm>
              <a:off x="4450625" y="3105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3" y="1"/>
                    <a:pt x="0" y="54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0" name="Google Shape;18170;p28"/>
            <p:cNvSpPr/>
            <p:nvPr/>
          </p:nvSpPr>
          <p:spPr>
            <a:xfrm>
              <a:off x="4484150" y="310547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5" y="234"/>
                    <a:pt x="118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1" name="Google Shape;18171;p28"/>
            <p:cNvSpPr/>
            <p:nvPr/>
          </p:nvSpPr>
          <p:spPr>
            <a:xfrm>
              <a:off x="45177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2" name="Google Shape;18172;p28"/>
            <p:cNvSpPr/>
            <p:nvPr/>
          </p:nvSpPr>
          <p:spPr>
            <a:xfrm>
              <a:off x="4551200" y="3105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3" y="1"/>
                    <a:pt x="0" y="54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3" name="Google Shape;18173;p28"/>
            <p:cNvSpPr/>
            <p:nvPr/>
          </p:nvSpPr>
          <p:spPr>
            <a:xfrm>
              <a:off x="45847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3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4" name="Google Shape;18174;p28"/>
            <p:cNvSpPr/>
            <p:nvPr/>
          </p:nvSpPr>
          <p:spPr>
            <a:xfrm>
              <a:off x="4618200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1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5" name="Google Shape;18175;p28"/>
            <p:cNvSpPr/>
            <p:nvPr/>
          </p:nvSpPr>
          <p:spPr>
            <a:xfrm>
              <a:off x="4651725" y="31055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3"/>
                    <a:pt x="52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6" name="Google Shape;18176;p28"/>
            <p:cNvSpPr/>
            <p:nvPr/>
          </p:nvSpPr>
          <p:spPr>
            <a:xfrm>
              <a:off x="4685225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1"/>
                    <a:pt x="54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7" name="Google Shape;18177;p28"/>
            <p:cNvSpPr/>
            <p:nvPr/>
          </p:nvSpPr>
          <p:spPr>
            <a:xfrm>
              <a:off x="4718775" y="310547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1"/>
                    <a:pt x="54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8" name="Google Shape;18178;p28"/>
            <p:cNvSpPr/>
            <p:nvPr/>
          </p:nvSpPr>
          <p:spPr>
            <a:xfrm>
              <a:off x="4752250" y="31055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20" y="1"/>
                  </a:moveTo>
                  <a:cubicBezTo>
                    <a:pt x="54" y="1"/>
                    <a:pt x="1" y="54"/>
                    <a:pt x="1" y="118"/>
                  </a:cubicBezTo>
                  <a:cubicBezTo>
                    <a:pt x="1" y="183"/>
                    <a:pt x="54" y="236"/>
                    <a:pt x="120" y="236"/>
                  </a:cubicBezTo>
                  <a:cubicBezTo>
                    <a:pt x="185" y="236"/>
                    <a:pt x="238" y="183"/>
                    <a:pt x="238" y="118"/>
                  </a:cubicBezTo>
                  <a:cubicBezTo>
                    <a:pt x="238" y="54"/>
                    <a:pt x="18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9" name="Google Shape;18179;p28"/>
            <p:cNvSpPr/>
            <p:nvPr/>
          </p:nvSpPr>
          <p:spPr>
            <a:xfrm>
              <a:off x="4115475" y="3071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0" name="Google Shape;18180;p28"/>
            <p:cNvSpPr/>
            <p:nvPr/>
          </p:nvSpPr>
          <p:spPr>
            <a:xfrm>
              <a:off x="4148975" y="3071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1" name="Google Shape;18181;p28"/>
            <p:cNvSpPr/>
            <p:nvPr/>
          </p:nvSpPr>
          <p:spPr>
            <a:xfrm>
              <a:off x="4182525" y="3071925"/>
              <a:ext cx="5875" cy="5925"/>
            </a:xfrm>
            <a:custGeom>
              <a:avLst/>
              <a:gdLst/>
              <a:ahLst/>
              <a:cxnLst/>
              <a:rect l="l" t="t" r="r" b="b"/>
              <a:pathLst>
                <a:path w="235" h="237" extrusionOk="0">
                  <a:moveTo>
                    <a:pt x="118" y="1"/>
                  </a:moveTo>
                  <a:cubicBezTo>
                    <a:pt x="50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2" name="Google Shape;18182;p28"/>
            <p:cNvSpPr/>
            <p:nvPr/>
          </p:nvSpPr>
          <p:spPr>
            <a:xfrm>
              <a:off x="42160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3" name="Google Shape;18183;p28"/>
            <p:cNvSpPr/>
            <p:nvPr/>
          </p:nvSpPr>
          <p:spPr>
            <a:xfrm>
              <a:off x="424955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4" name="Google Shape;18184;p28"/>
            <p:cNvSpPr/>
            <p:nvPr/>
          </p:nvSpPr>
          <p:spPr>
            <a:xfrm>
              <a:off x="42831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5" name="Google Shape;18185;p28"/>
            <p:cNvSpPr/>
            <p:nvPr/>
          </p:nvSpPr>
          <p:spPr>
            <a:xfrm>
              <a:off x="43166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6" name="Google Shape;18186;p28"/>
            <p:cNvSpPr/>
            <p:nvPr/>
          </p:nvSpPr>
          <p:spPr>
            <a:xfrm>
              <a:off x="43501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7" name="Google Shape;18187;p28"/>
            <p:cNvSpPr/>
            <p:nvPr/>
          </p:nvSpPr>
          <p:spPr>
            <a:xfrm>
              <a:off x="4383575" y="3071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9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8" name="Google Shape;18188;p28"/>
            <p:cNvSpPr/>
            <p:nvPr/>
          </p:nvSpPr>
          <p:spPr>
            <a:xfrm>
              <a:off x="44171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9" name="Google Shape;18189;p28"/>
            <p:cNvSpPr/>
            <p:nvPr/>
          </p:nvSpPr>
          <p:spPr>
            <a:xfrm>
              <a:off x="44506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0" name="Google Shape;18190;p28"/>
            <p:cNvSpPr/>
            <p:nvPr/>
          </p:nvSpPr>
          <p:spPr>
            <a:xfrm>
              <a:off x="4484150" y="3071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1" name="Google Shape;18191;p28"/>
            <p:cNvSpPr/>
            <p:nvPr/>
          </p:nvSpPr>
          <p:spPr>
            <a:xfrm>
              <a:off x="45177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2" name="Google Shape;18192;p28"/>
            <p:cNvSpPr/>
            <p:nvPr/>
          </p:nvSpPr>
          <p:spPr>
            <a:xfrm>
              <a:off x="45512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3" name="Google Shape;18193;p28"/>
            <p:cNvSpPr/>
            <p:nvPr/>
          </p:nvSpPr>
          <p:spPr>
            <a:xfrm>
              <a:off x="45847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4" name="Google Shape;18194;p28"/>
            <p:cNvSpPr/>
            <p:nvPr/>
          </p:nvSpPr>
          <p:spPr>
            <a:xfrm>
              <a:off x="46182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5" name="Google Shape;18195;p28"/>
            <p:cNvSpPr/>
            <p:nvPr/>
          </p:nvSpPr>
          <p:spPr>
            <a:xfrm>
              <a:off x="46517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6" name="Google Shape;18196;p28"/>
            <p:cNvSpPr/>
            <p:nvPr/>
          </p:nvSpPr>
          <p:spPr>
            <a:xfrm>
              <a:off x="468522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7" name="Google Shape;18197;p28"/>
            <p:cNvSpPr/>
            <p:nvPr/>
          </p:nvSpPr>
          <p:spPr>
            <a:xfrm>
              <a:off x="4718775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5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8" name="Google Shape;18198;p28"/>
            <p:cNvSpPr/>
            <p:nvPr/>
          </p:nvSpPr>
          <p:spPr>
            <a:xfrm>
              <a:off x="47523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9" name="Google Shape;18199;p28"/>
            <p:cNvSpPr/>
            <p:nvPr/>
          </p:nvSpPr>
          <p:spPr>
            <a:xfrm>
              <a:off x="4785800" y="3071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0" name="Google Shape;18200;p28"/>
            <p:cNvSpPr/>
            <p:nvPr/>
          </p:nvSpPr>
          <p:spPr>
            <a:xfrm>
              <a:off x="4115475" y="3038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1" name="Google Shape;18201;p28"/>
            <p:cNvSpPr/>
            <p:nvPr/>
          </p:nvSpPr>
          <p:spPr>
            <a:xfrm>
              <a:off x="4148975" y="30384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2" name="Google Shape;18202;p28"/>
            <p:cNvSpPr/>
            <p:nvPr/>
          </p:nvSpPr>
          <p:spPr>
            <a:xfrm>
              <a:off x="41825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3" name="Google Shape;18203;p28"/>
            <p:cNvSpPr/>
            <p:nvPr/>
          </p:nvSpPr>
          <p:spPr>
            <a:xfrm>
              <a:off x="42160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4" name="Google Shape;18204;p28"/>
            <p:cNvSpPr/>
            <p:nvPr/>
          </p:nvSpPr>
          <p:spPr>
            <a:xfrm>
              <a:off x="424955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5" name="Google Shape;18205;p28"/>
            <p:cNvSpPr/>
            <p:nvPr/>
          </p:nvSpPr>
          <p:spPr>
            <a:xfrm>
              <a:off x="42831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6" name="Google Shape;18206;p28"/>
            <p:cNvSpPr/>
            <p:nvPr/>
          </p:nvSpPr>
          <p:spPr>
            <a:xfrm>
              <a:off x="43166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7" name="Google Shape;18207;p28"/>
            <p:cNvSpPr/>
            <p:nvPr/>
          </p:nvSpPr>
          <p:spPr>
            <a:xfrm>
              <a:off x="43501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8" name="Google Shape;18208;p28"/>
            <p:cNvSpPr/>
            <p:nvPr/>
          </p:nvSpPr>
          <p:spPr>
            <a:xfrm>
              <a:off x="4383575" y="30384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9" name="Google Shape;18209;p28"/>
            <p:cNvSpPr/>
            <p:nvPr/>
          </p:nvSpPr>
          <p:spPr>
            <a:xfrm>
              <a:off x="44171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0" name="Google Shape;18210;p28"/>
            <p:cNvSpPr/>
            <p:nvPr/>
          </p:nvSpPr>
          <p:spPr>
            <a:xfrm>
              <a:off x="44506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1" name="Google Shape;18211;p28"/>
            <p:cNvSpPr/>
            <p:nvPr/>
          </p:nvSpPr>
          <p:spPr>
            <a:xfrm>
              <a:off x="4484150" y="3038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2" name="Google Shape;18212;p28"/>
            <p:cNvSpPr/>
            <p:nvPr/>
          </p:nvSpPr>
          <p:spPr>
            <a:xfrm>
              <a:off x="45177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3" name="Google Shape;18213;p28"/>
            <p:cNvSpPr/>
            <p:nvPr/>
          </p:nvSpPr>
          <p:spPr>
            <a:xfrm>
              <a:off x="45512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4" name="Google Shape;18214;p28"/>
            <p:cNvSpPr/>
            <p:nvPr/>
          </p:nvSpPr>
          <p:spPr>
            <a:xfrm>
              <a:off x="45847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5" name="Google Shape;18215;p28"/>
            <p:cNvSpPr/>
            <p:nvPr/>
          </p:nvSpPr>
          <p:spPr>
            <a:xfrm>
              <a:off x="4618200" y="3038425"/>
              <a:ext cx="5975" cy="5925"/>
            </a:xfrm>
            <a:custGeom>
              <a:avLst/>
              <a:gdLst/>
              <a:ahLst/>
              <a:cxnLst/>
              <a:rect l="l" t="t" r="r" b="b"/>
              <a:pathLst>
                <a:path w="239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6" name="Google Shape;18216;p28"/>
            <p:cNvSpPr/>
            <p:nvPr/>
          </p:nvSpPr>
          <p:spPr>
            <a:xfrm>
              <a:off x="46517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7" name="Google Shape;18217;p28"/>
            <p:cNvSpPr/>
            <p:nvPr/>
          </p:nvSpPr>
          <p:spPr>
            <a:xfrm>
              <a:off x="4685225" y="3038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8" name="Google Shape;18218;p28"/>
            <p:cNvSpPr/>
            <p:nvPr/>
          </p:nvSpPr>
          <p:spPr>
            <a:xfrm>
              <a:off x="4718775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9" name="Google Shape;18219;p28"/>
            <p:cNvSpPr/>
            <p:nvPr/>
          </p:nvSpPr>
          <p:spPr>
            <a:xfrm>
              <a:off x="47523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0" name="Google Shape;18220;p28"/>
            <p:cNvSpPr/>
            <p:nvPr/>
          </p:nvSpPr>
          <p:spPr>
            <a:xfrm>
              <a:off x="4785800" y="3038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1" name="Google Shape;18221;p28"/>
            <p:cNvSpPr/>
            <p:nvPr/>
          </p:nvSpPr>
          <p:spPr>
            <a:xfrm>
              <a:off x="4081975" y="3004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2" name="Google Shape;18222;p28"/>
            <p:cNvSpPr/>
            <p:nvPr/>
          </p:nvSpPr>
          <p:spPr>
            <a:xfrm>
              <a:off x="4115475" y="3004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3" name="Google Shape;18223;p28"/>
            <p:cNvSpPr/>
            <p:nvPr/>
          </p:nvSpPr>
          <p:spPr>
            <a:xfrm>
              <a:off x="4148975" y="30049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4" name="Google Shape;18224;p28"/>
            <p:cNvSpPr/>
            <p:nvPr/>
          </p:nvSpPr>
          <p:spPr>
            <a:xfrm>
              <a:off x="41825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5" name="Google Shape;18225;p28"/>
            <p:cNvSpPr/>
            <p:nvPr/>
          </p:nvSpPr>
          <p:spPr>
            <a:xfrm>
              <a:off x="42160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6" name="Google Shape;18226;p28"/>
            <p:cNvSpPr/>
            <p:nvPr/>
          </p:nvSpPr>
          <p:spPr>
            <a:xfrm>
              <a:off x="424955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7" name="Google Shape;18227;p28"/>
            <p:cNvSpPr/>
            <p:nvPr/>
          </p:nvSpPr>
          <p:spPr>
            <a:xfrm>
              <a:off x="42831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8" name="Google Shape;18228;p28"/>
            <p:cNvSpPr/>
            <p:nvPr/>
          </p:nvSpPr>
          <p:spPr>
            <a:xfrm>
              <a:off x="43166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9" name="Google Shape;18229;p28"/>
            <p:cNvSpPr/>
            <p:nvPr/>
          </p:nvSpPr>
          <p:spPr>
            <a:xfrm>
              <a:off x="43501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0" name="Google Shape;18230;p28"/>
            <p:cNvSpPr/>
            <p:nvPr/>
          </p:nvSpPr>
          <p:spPr>
            <a:xfrm>
              <a:off x="4383575" y="30049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1" name="Google Shape;18231;p28"/>
            <p:cNvSpPr/>
            <p:nvPr/>
          </p:nvSpPr>
          <p:spPr>
            <a:xfrm>
              <a:off x="44171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2" name="Google Shape;18232;p28"/>
            <p:cNvSpPr/>
            <p:nvPr/>
          </p:nvSpPr>
          <p:spPr>
            <a:xfrm>
              <a:off x="44506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3" name="Google Shape;18233;p28"/>
            <p:cNvSpPr/>
            <p:nvPr/>
          </p:nvSpPr>
          <p:spPr>
            <a:xfrm>
              <a:off x="4484150" y="30049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4" name="Google Shape;18234;p28"/>
            <p:cNvSpPr/>
            <p:nvPr/>
          </p:nvSpPr>
          <p:spPr>
            <a:xfrm>
              <a:off x="45177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5" name="Google Shape;18235;p28"/>
            <p:cNvSpPr/>
            <p:nvPr/>
          </p:nvSpPr>
          <p:spPr>
            <a:xfrm>
              <a:off x="45512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6" name="Google Shape;18236;p28"/>
            <p:cNvSpPr/>
            <p:nvPr/>
          </p:nvSpPr>
          <p:spPr>
            <a:xfrm>
              <a:off x="45847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7" name="Google Shape;18237;p28"/>
            <p:cNvSpPr/>
            <p:nvPr/>
          </p:nvSpPr>
          <p:spPr>
            <a:xfrm>
              <a:off x="4618200" y="3004925"/>
              <a:ext cx="5975" cy="5925"/>
            </a:xfrm>
            <a:custGeom>
              <a:avLst/>
              <a:gdLst/>
              <a:ahLst/>
              <a:cxnLst/>
              <a:rect l="l" t="t" r="r" b="b"/>
              <a:pathLst>
                <a:path w="239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8" name="Google Shape;18238;p28"/>
            <p:cNvSpPr/>
            <p:nvPr/>
          </p:nvSpPr>
          <p:spPr>
            <a:xfrm>
              <a:off x="46517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9" name="Google Shape;18239;p28"/>
            <p:cNvSpPr/>
            <p:nvPr/>
          </p:nvSpPr>
          <p:spPr>
            <a:xfrm>
              <a:off x="4685225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0" name="Google Shape;18240;p28"/>
            <p:cNvSpPr/>
            <p:nvPr/>
          </p:nvSpPr>
          <p:spPr>
            <a:xfrm>
              <a:off x="4718775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1" name="Google Shape;18241;p28"/>
            <p:cNvSpPr/>
            <p:nvPr/>
          </p:nvSpPr>
          <p:spPr>
            <a:xfrm>
              <a:off x="47523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2" name="Google Shape;18242;p28"/>
            <p:cNvSpPr/>
            <p:nvPr/>
          </p:nvSpPr>
          <p:spPr>
            <a:xfrm>
              <a:off x="4785800" y="30049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3" name="Google Shape;18243;p28"/>
            <p:cNvSpPr/>
            <p:nvPr/>
          </p:nvSpPr>
          <p:spPr>
            <a:xfrm>
              <a:off x="4819300" y="30049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4" name="Google Shape;18244;p28"/>
            <p:cNvSpPr/>
            <p:nvPr/>
          </p:nvSpPr>
          <p:spPr>
            <a:xfrm>
              <a:off x="4081975" y="2971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4" y="236"/>
                    <a:pt x="119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5" name="Google Shape;18245;p28"/>
            <p:cNvSpPr/>
            <p:nvPr/>
          </p:nvSpPr>
          <p:spPr>
            <a:xfrm>
              <a:off x="4115475" y="2971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6" name="Google Shape;18246;p28"/>
            <p:cNvSpPr/>
            <p:nvPr/>
          </p:nvSpPr>
          <p:spPr>
            <a:xfrm>
              <a:off x="4148975" y="29714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7" name="Google Shape;18247;p28"/>
            <p:cNvSpPr/>
            <p:nvPr/>
          </p:nvSpPr>
          <p:spPr>
            <a:xfrm>
              <a:off x="41825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0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4" y="182"/>
                    <a:pt x="234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8" name="Google Shape;18248;p28"/>
            <p:cNvSpPr/>
            <p:nvPr/>
          </p:nvSpPr>
          <p:spPr>
            <a:xfrm>
              <a:off x="42160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9" name="Google Shape;18249;p28"/>
            <p:cNvSpPr/>
            <p:nvPr/>
          </p:nvSpPr>
          <p:spPr>
            <a:xfrm>
              <a:off x="424955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0" name="Google Shape;18250;p28"/>
            <p:cNvSpPr/>
            <p:nvPr/>
          </p:nvSpPr>
          <p:spPr>
            <a:xfrm>
              <a:off x="42831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2"/>
                    <a:pt x="235" y="119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1" name="Google Shape;18251;p28"/>
            <p:cNvSpPr/>
            <p:nvPr/>
          </p:nvSpPr>
          <p:spPr>
            <a:xfrm>
              <a:off x="43166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2"/>
                    <a:pt x="235" y="119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2" name="Google Shape;18252;p28"/>
            <p:cNvSpPr/>
            <p:nvPr/>
          </p:nvSpPr>
          <p:spPr>
            <a:xfrm>
              <a:off x="43501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2" y="236"/>
                    <a:pt x="235" y="182"/>
                    <a:pt x="235" y="119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3" name="Google Shape;18253;p28"/>
            <p:cNvSpPr/>
            <p:nvPr/>
          </p:nvSpPr>
          <p:spPr>
            <a:xfrm>
              <a:off x="4383575" y="2971425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4" name="Google Shape;18254;p28"/>
            <p:cNvSpPr/>
            <p:nvPr/>
          </p:nvSpPr>
          <p:spPr>
            <a:xfrm>
              <a:off x="44171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5" name="Google Shape;18255;p28"/>
            <p:cNvSpPr/>
            <p:nvPr/>
          </p:nvSpPr>
          <p:spPr>
            <a:xfrm>
              <a:off x="44506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6" name="Google Shape;18256;p28"/>
            <p:cNvSpPr/>
            <p:nvPr/>
          </p:nvSpPr>
          <p:spPr>
            <a:xfrm>
              <a:off x="4484150" y="2971425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7" name="Google Shape;18257;p28"/>
            <p:cNvSpPr/>
            <p:nvPr/>
          </p:nvSpPr>
          <p:spPr>
            <a:xfrm>
              <a:off x="45177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8" name="Google Shape;18258;p28"/>
            <p:cNvSpPr/>
            <p:nvPr/>
          </p:nvSpPr>
          <p:spPr>
            <a:xfrm>
              <a:off x="45512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9" name="Google Shape;18259;p28"/>
            <p:cNvSpPr/>
            <p:nvPr/>
          </p:nvSpPr>
          <p:spPr>
            <a:xfrm>
              <a:off x="45847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2"/>
                    <a:pt x="236" y="119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0" name="Google Shape;18260;p28"/>
            <p:cNvSpPr/>
            <p:nvPr/>
          </p:nvSpPr>
          <p:spPr>
            <a:xfrm>
              <a:off x="4618200" y="2971425"/>
              <a:ext cx="5975" cy="5925"/>
            </a:xfrm>
            <a:custGeom>
              <a:avLst/>
              <a:gdLst/>
              <a:ahLst/>
              <a:cxnLst/>
              <a:rect l="l" t="t" r="r" b="b"/>
              <a:pathLst>
                <a:path w="239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5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1" name="Google Shape;18261;p28"/>
            <p:cNvSpPr/>
            <p:nvPr/>
          </p:nvSpPr>
          <p:spPr>
            <a:xfrm>
              <a:off x="46517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2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2" name="Google Shape;18262;p28"/>
            <p:cNvSpPr/>
            <p:nvPr/>
          </p:nvSpPr>
          <p:spPr>
            <a:xfrm>
              <a:off x="4685225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9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4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3" name="Google Shape;18263;p28"/>
            <p:cNvSpPr/>
            <p:nvPr/>
          </p:nvSpPr>
          <p:spPr>
            <a:xfrm>
              <a:off x="4718775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1" y="1"/>
                    <a:pt x="0" y="54"/>
                    <a:pt x="0" y="119"/>
                  </a:cubicBezTo>
                  <a:cubicBezTo>
                    <a:pt x="0" y="185"/>
                    <a:pt x="54" y="236"/>
                    <a:pt x="118" y="236"/>
                  </a:cubicBezTo>
                  <a:cubicBezTo>
                    <a:pt x="184" y="236"/>
                    <a:pt x="235" y="182"/>
                    <a:pt x="235" y="119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4" name="Google Shape;18264;p28"/>
            <p:cNvSpPr/>
            <p:nvPr/>
          </p:nvSpPr>
          <p:spPr>
            <a:xfrm>
              <a:off x="47523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9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5" name="Google Shape;18265;p28"/>
            <p:cNvSpPr/>
            <p:nvPr/>
          </p:nvSpPr>
          <p:spPr>
            <a:xfrm>
              <a:off x="4785800" y="2971425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9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6" name="Google Shape;18266;p28"/>
            <p:cNvSpPr/>
            <p:nvPr/>
          </p:nvSpPr>
          <p:spPr>
            <a:xfrm>
              <a:off x="4819300" y="2971425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2"/>
                    <a:pt x="236" y="119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7" name="Google Shape;18267;p28"/>
            <p:cNvSpPr/>
            <p:nvPr/>
          </p:nvSpPr>
          <p:spPr>
            <a:xfrm>
              <a:off x="4081975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8" name="Google Shape;18268;p28"/>
            <p:cNvSpPr/>
            <p:nvPr/>
          </p:nvSpPr>
          <p:spPr>
            <a:xfrm>
              <a:off x="4115475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9" name="Google Shape;18269;p28"/>
            <p:cNvSpPr/>
            <p:nvPr/>
          </p:nvSpPr>
          <p:spPr>
            <a:xfrm>
              <a:off x="4148975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0" name="Google Shape;18270;p28"/>
            <p:cNvSpPr/>
            <p:nvPr/>
          </p:nvSpPr>
          <p:spPr>
            <a:xfrm>
              <a:off x="4182525" y="2937900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18" y="0"/>
                  </a:moveTo>
                  <a:cubicBezTo>
                    <a:pt x="50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1" name="Google Shape;18271;p28"/>
            <p:cNvSpPr/>
            <p:nvPr/>
          </p:nvSpPr>
          <p:spPr>
            <a:xfrm>
              <a:off x="42160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2" name="Google Shape;18272;p28"/>
            <p:cNvSpPr/>
            <p:nvPr/>
          </p:nvSpPr>
          <p:spPr>
            <a:xfrm>
              <a:off x="424955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3" name="Google Shape;18273;p28"/>
            <p:cNvSpPr/>
            <p:nvPr/>
          </p:nvSpPr>
          <p:spPr>
            <a:xfrm>
              <a:off x="42831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4" name="Google Shape;18274;p28"/>
            <p:cNvSpPr/>
            <p:nvPr/>
          </p:nvSpPr>
          <p:spPr>
            <a:xfrm>
              <a:off x="43166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5" name="Google Shape;18275;p28"/>
            <p:cNvSpPr/>
            <p:nvPr/>
          </p:nvSpPr>
          <p:spPr>
            <a:xfrm>
              <a:off x="43501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6" name="Google Shape;18276;p28"/>
            <p:cNvSpPr/>
            <p:nvPr/>
          </p:nvSpPr>
          <p:spPr>
            <a:xfrm>
              <a:off x="4383575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7" name="Google Shape;18277;p28"/>
            <p:cNvSpPr/>
            <p:nvPr/>
          </p:nvSpPr>
          <p:spPr>
            <a:xfrm>
              <a:off x="44171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8" name="Google Shape;18278;p28"/>
            <p:cNvSpPr/>
            <p:nvPr/>
          </p:nvSpPr>
          <p:spPr>
            <a:xfrm>
              <a:off x="44506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9" name="Google Shape;18279;p28"/>
            <p:cNvSpPr/>
            <p:nvPr/>
          </p:nvSpPr>
          <p:spPr>
            <a:xfrm>
              <a:off x="4484150" y="29379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0" name="Google Shape;18280;p28"/>
            <p:cNvSpPr/>
            <p:nvPr/>
          </p:nvSpPr>
          <p:spPr>
            <a:xfrm>
              <a:off x="45177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1" name="Google Shape;18281;p28"/>
            <p:cNvSpPr/>
            <p:nvPr/>
          </p:nvSpPr>
          <p:spPr>
            <a:xfrm>
              <a:off x="45512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2" name="Google Shape;18282;p28"/>
            <p:cNvSpPr/>
            <p:nvPr/>
          </p:nvSpPr>
          <p:spPr>
            <a:xfrm>
              <a:off x="45847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3" name="Google Shape;18283;p28"/>
            <p:cNvSpPr/>
            <p:nvPr/>
          </p:nvSpPr>
          <p:spPr>
            <a:xfrm>
              <a:off x="46182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4" name="Google Shape;18284;p28"/>
            <p:cNvSpPr/>
            <p:nvPr/>
          </p:nvSpPr>
          <p:spPr>
            <a:xfrm>
              <a:off x="46517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5" name="Google Shape;18285;p28"/>
            <p:cNvSpPr/>
            <p:nvPr/>
          </p:nvSpPr>
          <p:spPr>
            <a:xfrm>
              <a:off x="468522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6" name="Google Shape;18286;p28"/>
            <p:cNvSpPr/>
            <p:nvPr/>
          </p:nvSpPr>
          <p:spPr>
            <a:xfrm>
              <a:off x="4718775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7" name="Google Shape;18287;p28"/>
            <p:cNvSpPr/>
            <p:nvPr/>
          </p:nvSpPr>
          <p:spPr>
            <a:xfrm>
              <a:off x="47523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8" name="Google Shape;18288;p28"/>
            <p:cNvSpPr/>
            <p:nvPr/>
          </p:nvSpPr>
          <p:spPr>
            <a:xfrm>
              <a:off x="47858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9" name="Google Shape;18289;p28"/>
            <p:cNvSpPr/>
            <p:nvPr/>
          </p:nvSpPr>
          <p:spPr>
            <a:xfrm>
              <a:off x="4819300" y="29379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0" name="Google Shape;18290;p28"/>
            <p:cNvSpPr/>
            <p:nvPr/>
          </p:nvSpPr>
          <p:spPr>
            <a:xfrm>
              <a:off x="4852800" y="2937900"/>
              <a:ext cx="2850" cy="5500"/>
            </a:xfrm>
            <a:custGeom>
              <a:avLst/>
              <a:gdLst/>
              <a:ahLst/>
              <a:cxnLst/>
              <a:rect l="l" t="t" r="r" b="b"/>
              <a:pathLst>
                <a:path w="114" h="220" extrusionOk="0">
                  <a:moveTo>
                    <a:pt x="114" y="0"/>
                  </a:moveTo>
                  <a:lnTo>
                    <a:pt x="114" y="0"/>
                  </a:lnTo>
                  <a:cubicBezTo>
                    <a:pt x="50" y="5"/>
                    <a:pt x="0" y="56"/>
                    <a:pt x="0" y="118"/>
                  </a:cubicBezTo>
                  <a:cubicBezTo>
                    <a:pt x="0" y="161"/>
                    <a:pt x="22" y="198"/>
                    <a:pt x="58" y="220"/>
                  </a:cubicBezTo>
                  <a:cubicBezTo>
                    <a:pt x="77" y="148"/>
                    <a:pt x="94" y="74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1" name="Google Shape;18291;p28"/>
            <p:cNvSpPr/>
            <p:nvPr/>
          </p:nvSpPr>
          <p:spPr>
            <a:xfrm>
              <a:off x="4081975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2" name="Google Shape;18292;p28"/>
            <p:cNvSpPr/>
            <p:nvPr/>
          </p:nvSpPr>
          <p:spPr>
            <a:xfrm>
              <a:off x="4115475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3" name="Google Shape;18293;p28"/>
            <p:cNvSpPr/>
            <p:nvPr/>
          </p:nvSpPr>
          <p:spPr>
            <a:xfrm>
              <a:off x="4148975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4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4" name="Google Shape;18294;p28"/>
            <p:cNvSpPr/>
            <p:nvPr/>
          </p:nvSpPr>
          <p:spPr>
            <a:xfrm>
              <a:off x="4182525" y="2904400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5" name="Google Shape;18295;p28"/>
            <p:cNvSpPr/>
            <p:nvPr/>
          </p:nvSpPr>
          <p:spPr>
            <a:xfrm>
              <a:off x="42160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6" name="Google Shape;18296;p28"/>
            <p:cNvSpPr/>
            <p:nvPr/>
          </p:nvSpPr>
          <p:spPr>
            <a:xfrm>
              <a:off x="424955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7" name="Google Shape;18297;p28"/>
            <p:cNvSpPr/>
            <p:nvPr/>
          </p:nvSpPr>
          <p:spPr>
            <a:xfrm>
              <a:off x="42831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8" name="Google Shape;18298;p28"/>
            <p:cNvSpPr/>
            <p:nvPr/>
          </p:nvSpPr>
          <p:spPr>
            <a:xfrm>
              <a:off x="43166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9" name="Google Shape;18299;p28"/>
            <p:cNvSpPr/>
            <p:nvPr/>
          </p:nvSpPr>
          <p:spPr>
            <a:xfrm>
              <a:off x="43501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0" name="Google Shape;18300;p28"/>
            <p:cNvSpPr/>
            <p:nvPr/>
          </p:nvSpPr>
          <p:spPr>
            <a:xfrm>
              <a:off x="4383575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1" name="Google Shape;18301;p28"/>
            <p:cNvSpPr/>
            <p:nvPr/>
          </p:nvSpPr>
          <p:spPr>
            <a:xfrm>
              <a:off x="44171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2" name="Google Shape;18302;p28"/>
            <p:cNvSpPr/>
            <p:nvPr/>
          </p:nvSpPr>
          <p:spPr>
            <a:xfrm>
              <a:off x="44506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3" name="Google Shape;18303;p28"/>
            <p:cNvSpPr/>
            <p:nvPr/>
          </p:nvSpPr>
          <p:spPr>
            <a:xfrm>
              <a:off x="4484150" y="29044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4" name="Google Shape;18304;p28"/>
            <p:cNvSpPr/>
            <p:nvPr/>
          </p:nvSpPr>
          <p:spPr>
            <a:xfrm>
              <a:off x="45177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5" name="Google Shape;18305;p28"/>
            <p:cNvSpPr/>
            <p:nvPr/>
          </p:nvSpPr>
          <p:spPr>
            <a:xfrm>
              <a:off x="45512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6" name="Google Shape;18306;p28"/>
            <p:cNvSpPr/>
            <p:nvPr/>
          </p:nvSpPr>
          <p:spPr>
            <a:xfrm>
              <a:off x="45847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7" name="Google Shape;18307;p28"/>
            <p:cNvSpPr/>
            <p:nvPr/>
          </p:nvSpPr>
          <p:spPr>
            <a:xfrm>
              <a:off x="46182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8" name="Google Shape;18308;p28"/>
            <p:cNvSpPr/>
            <p:nvPr/>
          </p:nvSpPr>
          <p:spPr>
            <a:xfrm>
              <a:off x="46517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2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9" name="Google Shape;18309;p28"/>
            <p:cNvSpPr/>
            <p:nvPr/>
          </p:nvSpPr>
          <p:spPr>
            <a:xfrm>
              <a:off x="468522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0" name="Google Shape;18310;p28"/>
            <p:cNvSpPr/>
            <p:nvPr/>
          </p:nvSpPr>
          <p:spPr>
            <a:xfrm>
              <a:off x="4718775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1" name="Google Shape;18311;p28"/>
            <p:cNvSpPr/>
            <p:nvPr/>
          </p:nvSpPr>
          <p:spPr>
            <a:xfrm>
              <a:off x="4752250" y="29044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20" y="0"/>
                  </a:moveTo>
                  <a:cubicBezTo>
                    <a:pt x="54" y="0"/>
                    <a:pt x="1" y="53"/>
                    <a:pt x="1" y="118"/>
                  </a:cubicBezTo>
                  <a:cubicBezTo>
                    <a:pt x="1" y="183"/>
                    <a:pt x="54" y="236"/>
                    <a:pt x="120" y="236"/>
                  </a:cubicBezTo>
                  <a:cubicBezTo>
                    <a:pt x="185" y="236"/>
                    <a:pt x="238" y="183"/>
                    <a:pt x="238" y="118"/>
                  </a:cubicBezTo>
                  <a:cubicBezTo>
                    <a:pt x="238" y="53"/>
                    <a:pt x="185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2" name="Google Shape;18312;p28"/>
            <p:cNvSpPr/>
            <p:nvPr/>
          </p:nvSpPr>
          <p:spPr>
            <a:xfrm>
              <a:off x="47858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3" name="Google Shape;18313;p28"/>
            <p:cNvSpPr/>
            <p:nvPr/>
          </p:nvSpPr>
          <p:spPr>
            <a:xfrm>
              <a:off x="48193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4" name="Google Shape;18314;p28"/>
            <p:cNvSpPr/>
            <p:nvPr/>
          </p:nvSpPr>
          <p:spPr>
            <a:xfrm>
              <a:off x="4852800" y="29044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5" name="Google Shape;18315;p28"/>
            <p:cNvSpPr/>
            <p:nvPr/>
          </p:nvSpPr>
          <p:spPr>
            <a:xfrm>
              <a:off x="4081975" y="287087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9" y="235"/>
                  </a:cubicBezTo>
                  <a:cubicBezTo>
                    <a:pt x="185" y="235"/>
                    <a:pt x="236" y="181"/>
                    <a:pt x="236" y="118"/>
                  </a:cubicBezTo>
                  <a:cubicBezTo>
                    <a:pt x="236" y="53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6" name="Google Shape;18316;p28"/>
            <p:cNvSpPr/>
            <p:nvPr/>
          </p:nvSpPr>
          <p:spPr>
            <a:xfrm>
              <a:off x="4115475" y="287087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7" name="Google Shape;18317;p28"/>
            <p:cNvSpPr/>
            <p:nvPr/>
          </p:nvSpPr>
          <p:spPr>
            <a:xfrm>
              <a:off x="4148975" y="287087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8" y="235"/>
                  </a:cubicBezTo>
                  <a:cubicBezTo>
                    <a:pt x="185" y="235"/>
                    <a:pt x="236" y="181"/>
                    <a:pt x="236" y="118"/>
                  </a:cubicBezTo>
                  <a:cubicBezTo>
                    <a:pt x="239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8" name="Google Shape;18318;p28"/>
            <p:cNvSpPr/>
            <p:nvPr/>
          </p:nvSpPr>
          <p:spPr>
            <a:xfrm>
              <a:off x="41825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4" y="181"/>
                    <a:pt x="234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9" name="Google Shape;18319;p28"/>
            <p:cNvSpPr/>
            <p:nvPr/>
          </p:nvSpPr>
          <p:spPr>
            <a:xfrm>
              <a:off x="42160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0" name="Google Shape;18320;p28"/>
            <p:cNvSpPr/>
            <p:nvPr/>
          </p:nvSpPr>
          <p:spPr>
            <a:xfrm>
              <a:off x="424955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1" name="Google Shape;18321;p28"/>
            <p:cNvSpPr/>
            <p:nvPr/>
          </p:nvSpPr>
          <p:spPr>
            <a:xfrm>
              <a:off x="42831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5" y="181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2" name="Google Shape;18322;p28"/>
            <p:cNvSpPr/>
            <p:nvPr/>
          </p:nvSpPr>
          <p:spPr>
            <a:xfrm>
              <a:off x="43166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3" name="Google Shape;18323;p28"/>
            <p:cNvSpPr/>
            <p:nvPr/>
          </p:nvSpPr>
          <p:spPr>
            <a:xfrm>
              <a:off x="43501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2" y="235"/>
                    <a:pt x="235" y="181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4" name="Google Shape;18324;p28"/>
            <p:cNvSpPr/>
            <p:nvPr/>
          </p:nvSpPr>
          <p:spPr>
            <a:xfrm>
              <a:off x="4383575" y="287087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9" y="235"/>
                  </a:cubicBezTo>
                  <a:cubicBezTo>
                    <a:pt x="185" y="235"/>
                    <a:pt x="236" y="181"/>
                    <a:pt x="236" y="118"/>
                  </a:cubicBezTo>
                  <a:cubicBezTo>
                    <a:pt x="239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5" name="Google Shape;18325;p28"/>
            <p:cNvSpPr/>
            <p:nvPr/>
          </p:nvSpPr>
          <p:spPr>
            <a:xfrm>
              <a:off x="44171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6" name="Google Shape;18326;p28"/>
            <p:cNvSpPr/>
            <p:nvPr/>
          </p:nvSpPr>
          <p:spPr>
            <a:xfrm>
              <a:off x="44506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7" name="Google Shape;18327;p28"/>
            <p:cNvSpPr/>
            <p:nvPr/>
          </p:nvSpPr>
          <p:spPr>
            <a:xfrm>
              <a:off x="4484150" y="287087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8" y="235"/>
                  </a:cubicBezTo>
                  <a:cubicBezTo>
                    <a:pt x="185" y="235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8" name="Google Shape;18328;p28"/>
            <p:cNvSpPr/>
            <p:nvPr/>
          </p:nvSpPr>
          <p:spPr>
            <a:xfrm>
              <a:off x="45177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1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9" name="Google Shape;18329;p28"/>
            <p:cNvSpPr/>
            <p:nvPr/>
          </p:nvSpPr>
          <p:spPr>
            <a:xfrm>
              <a:off x="45512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0" name="Google Shape;18330;p28"/>
            <p:cNvSpPr/>
            <p:nvPr/>
          </p:nvSpPr>
          <p:spPr>
            <a:xfrm>
              <a:off x="45847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1" name="Google Shape;18331;p28"/>
            <p:cNvSpPr/>
            <p:nvPr/>
          </p:nvSpPr>
          <p:spPr>
            <a:xfrm>
              <a:off x="4618200" y="287087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8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2" name="Google Shape;18332;p28"/>
            <p:cNvSpPr/>
            <p:nvPr/>
          </p:nvSpPr>
          <p:spPr>
            <a:xfrm>
              <a:off x="46517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8" y="235"/>
                  </a:cubicBezTo>
                  <a:cubicBezTo>
                    <a:pt x="182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3" name="Google Shape;18333;p28"/>
            <p:cNvSpPr/>
            <p:nvPr/>
          </p:nvSpPr>
          <p:spPr>
            <a:xfrm>
              <a:off x="4685225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5"/>
                    <a:pt x="118" y="235"/>
                  </a:cubicBezTo>
                  <a:cubicBezTo>
                    <a:pt x="184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4" name="Google Shape;18334;p28"/>
            <p:cNvSpPr/>
            <p:nvPr/>
          </p:nvSpPr>
          <p:spPr>
            <a:xfrm>
              <a:off x="4718775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4" y="235"/>
                    <a:pt x="118" y="235"/>
                  </a:cubicBezTo>
                  <a:cubicBezTo>
                    <a:pt x="184" y="235"/>
                    <a:pt x="235" y="181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5" name="Google Shape;18335;p28"/>
            <p:cNvSpPr/>
            <p:nvPr/>
          </p:nvSpPr>
          <p:spPr>
            <a:xfrm>
              <a:off x="47523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1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6" name="Google Shape;18336;p28"/>
            <p:cNvSpPr/>
            <p:nvPr/>
          </p:nvSpPr>
          <p:spPr>
            <a:xfrm>
              <a:off x="4785800" y="28708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1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7" name="Google Shape;18337;p28"/>
            <p:cNvSpPr/>
            <p:nvPr/>
          </p:nvSpPr>
          <p:spPr>
            <a:xfrm>
              <a:off x="4819300" y="287087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6" y="181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8" name="Google Shape;18338;p28"/>
            <p:cNvSpPr/>
            <p:nvPr/>
          </p:nvSpPr>
          <p:spPr>
            <a:xfrm>
              <a:off x="4852800" y="287087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5"/>
                    <a:pt x="118" y="235"/>
                  </a:cubicBezTo>
                  <a:cubicBezTo>
                    <a:pt x="184" y="235"/>
                    <a:pt x="236" y="181"/>
                    <a:pt x="236" y="118"/>
                  </a:cubicBezTo>
                  <a:cubicBezTo>
                    <a:pt x="239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9" name="Google Shape;18339;p28"/>
            <p:cNvSpPr/>
            <p:nvPr/>
          </p:nvSpPr>
          <p:spPr>
            <a:xfrm>
              <a:off x="4081975" y="2837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0" name="Google Shape;18340;p28"/>
            <p:cNvSpPr/>
            <p:nvPr/>
          </p:nvSpPr>
          <p:spPr>
            <a:xfrm>
              <a:off x="4115475" y="2837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1" name="Google Shape;18341;p28"/>
            <p:cNvSpPr/>
            <p:nvPr/>
          </p:nvSpPr>
          <p:spPr>
            <a:xfrm>
              <a:off x="4148975" y="28373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2" name="Google Shape;18342;p28"/>
            <p:cNvSpPr/>
            <p:nvPr/>
          </p:nvSpPr>
          <p:spPr>
            <a:xfrm>
              <a:off x="41825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3" name="Google Shape;18343;p28"/>
            <p:cNvSpPr/>
            <p:nvPr/>
          </p:nvSpPr>
          <p:spPr>
            <a:xfrm>
              <a:off x="42160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4" name="Google Shape;18344;p28"/>
            <p:cNvSpPr/>
            <p:nvPr/>
          </p:nvSpPr>
          <p:spPr>
            <a:xfrm>
              <a:off x="424955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5" name="Google Shape;18345;p28"/>
            <p:cNvSpPr/>
            <p:nvPr/>
          </p:nvSpPr>
          <p:spPr>
            <a:xfrm>
              <a:off x="42831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6" name="Google Shape;18346;p28"/>
            <p:cNvSpPr/>
            <p:nvPr/>
          </p:nvSpPr>
          <p:spPr>
            <a:xfrm>
              <a:off x="43166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7" name="Google Shape;18347;p28"/>
            <p:cNvSpPr/>
            <p:nvPr/>
          </p:nvSpPr>
          <p:spPr>
            <a:xfrm>
              <a:off x="43501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8" name="Google Shape;18348;p28"/>
            <p:cNvSpPr/>
            <p:nvPr/>
          </p:nvSpPr>
          <p:spPr>
            <a:xfrm>
              <a:off x="4383575" y="28373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9" name="Google Shape;18349;p28"/>
            <p:cNvSpPr/>
            <p:nvPr/>
          </p:nvSpPr>
          <p:spPr>
            <a:xfrm>
              <a:off x="44171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0" name="Google Shape;18350;p28"/>
            <p:cNvSpPr/>
            <p:nvPr/>
          </p:nvSpPr>
          <p:spPr>
            <a:xfrm>
              <a:off x="44506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1" name="Google Shape;18351;p28"/>
            <p:cNvSpPr/>
            <p:nvPr/>
          </p:nvSpPr>
          <p:spPr>
            <a:xfrm>
              <a:off x="4484150" y="2837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2" name="Google Shape;18352;p28"/>
            <p:cNvSpPr/>
            <p:nvPr/>
          </p:nvSpPr>
          <p:spPr>
            <a:xfrm>
              <a:off x="45177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3" name="Google Shape;18353;p28"/>
            <p:cNvSpPr/>
            <p:nvPr/>
          </p:nvSpPr>
          <p:spPr>
            <a:xfrm>
              <a:off x="45512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4" name="Google Shape;18354;p28"/>
            <p:cNvSpPr/>
            <p:nvPr/>
          </p:nvSpPr>
          <p:spPr>
            <a:xfrm>
              <a:off x="45847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5" name="Google Shape;18355;p28"/>
            <p:cNvSpPr/>
            <p:nvPr/>
          </p:nvSpPr>
          <p:spPr>
            <a:xfrm>
              <a:off x="4618200" y="28373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6" name="Google Shape;18356;p28"/>
            <p:cNvSpPr/>
            <p:nvPr/>
          </p:nvSpPr>
          <p:spPr>
            <a:xfrm>
              <a:off x="46517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7" name="Google Shape;18357;p28"/>
            <p:cNvSpPr/>
            <p:nvPr/>
          </p:nvSpPr>
          <p:spPr>
            <a:xfrm>
              <a:off x="4685225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8" name="Google Shape;18358;p28"/>
            <p:cNvSpPr/>
            <p:nvPr/>
          </p:nvSpPr>
          <p:spPr>
            <a:xfrm>
              <a:off x="4718775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9" name="Google Shape;18359;p28"/>
            <p:cNvSpPr/>
            <p:nvPr/>
          </p:nvSpPr>
          <p:spPr>
            <a:xfrm>
              <a:off x="47523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0" name="Google Shape;18360;p28"/>
            <p:cNvSpPr/>
            <p:nvPr/>
          </p:nvSpPr>
          <p:spPr>
            <a:xfrm>
              <a:off x="4785800" y="2837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1" name="Google Shape;18361;p28"/>
            <p:cNvSpPr/>
            <p:nvPr/>
          </p:nvSpPr>
          <p:spPr>
            <a:xfrm>
              <a:off x="4819300" y="2837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2" name="Google Shape;18362;p28"/>
            <p:cNvSpPr/>
            <p:nvPr/>
          </p:nvSpPr>
          <p:spPr>
            <a:xfrm>
              <a:off x="4852800" y="28373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9" y="55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3" name="Google Shape;18363;p28"/>
            <p:cNvSpPr/>
            <p:nvPr/>
          </p:nvSpPr>
          <p:spPr>
            <a:xfrm>
              <a:off x="4081975" y="28038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4" name="Google Shape;18364;p28"/>
            <p:cNvSpPr/>
            <p:nvPr/>
          </p:nvSpPr>
          <p:spPr>
            <a:xfrm>
              <a:off x="4115475" y="28038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5" name="Google Shape;18365;p28"/>
            <p:cNvSpPr/>
            <p:nvPr/>
          </p:nvSpPr>
          <p:spPr>
            <a:xfrm>
              <a:off x="4148975" y="28038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6" name="Google Shape;18366;p28"/>
            <p:cNvSpPr/>
            <p:nvPr/>
          </p:nvSpPr>
          <p:spPr>
            <a:xfrm>
              <a:off x="41825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7" name="Google Shape;18367;p28"/>
            <p:cNvSpPr/>
            <p:nvPr/>
          </p:nvSpPr>
          <p:spPr>
            <a:xfrm>
              <a:off x="42160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8" name="Google Shape;18368;p28"/>
            <p:cNvSpPr/>
            <p:nvPr/>
          </p:nvSpPr>
          <p:spPr>
            <a:xfrm>
              <a:off x="424955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9" name="Google Shape;18369;p28"/>
            <p:cNvSpPr/>
            <p:nvPr/>
          </p:nvSpPr>
          <p:spPr>
            <a:xfrm>
              <a:off x="42831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0" name="Google Shape;18370;p28"/>
            <p:cNvSpPr/>
            <p:nvPr/>
          </p:nvSpPr>
          <p:spPr>
            <a:xfrm>
              <a:off x="43166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1" name="Google Shape;18371;p28"/>
            <p:cNvSpPr/>
            <p:nvPr/>
          </p:nvSpPr>
          <p:spPr>
            <a:xfrm>
              <a:off x="43501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2" name="Google Shape;18372;p28"/>
            <p:cNvSpPr/>
            <p:nvPr/>
          </p:nvSpPr>
          <p:spPr>
            <a:xfrm>
              <a:off x="4383575" y="28038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3" name="Google Shape;18373;p28"/>
            <p:cNvSpPr/>
            <p:nvPr/>
          </p:nvSpPr>
          <p:spPr>
            <a:xfrm>
              <a:off x="44171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4" name="Google Shape;18374;p28"/>
            <p:cNvSpPr/>
            <p:nvPr/>
          </p:nvSpPr>
          <p:spPr>
            <a:xfrm>
              <a:off x="44506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5" name="Google Shape;18375;p28"/>
            <p:cNvSpPr/>
            <p:nvPr/>
          </p:nvSpPr>
          <p:spPr>
            <a:xfrm>
              <a:off x="4484150" y="28038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6" name="Google Shape;18376;p28"/>
            <p:cNvSpPr/>
            <p:nvPr/>
          </p:nvSpPr>
          <p:spPr>
            <a:xfrm>
              <a:off x="45177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7" name="Google Shape;18377;p28"/>
            <p:cNvSpPr/>
            <p:nvPr/>
          </p:nvSpPr>
          <p:spPr>
            <a:xfrm>
              <a:off x="45512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8" name="Google Shape;18378;p28"/>
            <p:cNvSpPr/>
            <p:nvPr/>
          </p:nvSpPr>
          <p:spPr>
            <a:xfrm>
              <a:off x="45847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9" name="Google Shape;18379;p28"/>
            <p:cNvSpPr/>
            <p:nvPr/>
          </p:nvSpPr>
          <p:spPr>
            <a:xfrm>
              <a:off x="4618200" y="28038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0" name="Google Shape;18380;p28"/>
            <p:cNvSpPr/>
            <p:nvPr/>
          </p:nvSpPr>
          <p:spPr>
            <a:xfrm>
              <a:off x="46517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1" name="Google Shape;18381;p28"/>
            <p:cNvSpPr/>
            <p:nvPr/>
          </p:nvSpPr>
          <p:spPr>
            <a:xfrm>
              <a:off x="4685225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2" name="Google Shape;18382;p28"/>
            <p:cNvSpPr/>
            <p:nvPr/>
          </p:nvSpPr>
          <p:spPr>
            <a:xfrm>
              <a:off x="4718775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3" name="Google Shape;18383;p28"/>
            <p:cNvSpPr/>
            <p:nvPr/>
          </p:nvSpPr>
          <p:spPr>
            <a:xfrm>
              <a:off x="47523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4" name="Google Shape;18384;p28"/>
            <p:cNvSpPr/>
            <p:nvPr/>
          </p:nvSpPr>
          <p:spPr>
            <a:xfrm>
              <a:off x="4785800" y="28038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5" name="Google Shape;18385;p28"/>
            <p:cNvSpPr/>
            <p:nvPr/>
          </p:nvSpPr>
          <p:spPr>
            <a:xfrm>
              <a:off x="4819300" y="28038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6" name="Google Shape;18386;p28"/>
            <p:cNvSpPr/>
            <p:nvPr/>
          </p:nvSpPr>
          <p:spPr>
            <a:xfrm>
              <a:off x="4852800" y="28038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9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7" name="Google Shape;18387;p28"/>
            <p:cNvSpPr/>
            <p:nvPr/>
          </p:nvSpPr>
          <p:spPr>
            <a:xfrm>
              <a:off x="4081975" y="2770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8" name="Google Shape;18388;p28"/>
            <p:cNvSpPr/>
            <p:nvPr/>
          </p:nvSpPr>
          <p:spPr>
            <a:xfrm>
              <a:off x="4115475" y="2770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9" name="Google Shape;18389;p28"/>
            <p:cNvSpPr/>
            <p:nvPr/>
          </p:nvSpPr>
          <p:spPr>
            <a:xfrm>
              <a:off x="4148975" y="27703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0" name="Google Shape;18390;p28"/>
            <p:cNvSpPr/>
            <p:nvPr/>
          </p:nvSpPr>
          <p:spPr>
            <a:xfrm>
              <a:off x="41825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1" name="Google Shape;18391;p28"/>
            <p:cNvSpPr/>
            <p:nvPr/>
          </p:nvSpPr>
          <p:spPr>
            <a:xfrm>
              <a:off x="42160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2" name="Google Shape;18392;p28"/>
            <p:cNvSpPr/>
            <p:nvPr/>
          </p:nvSpPr>
          <p:spPr>
            <a:xfrm>
              <a:off x="424955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3" name="Google Shape;18393;p28"/>
            <p:cNvSpPr/>
            <p:nvPr/>
          </p:nvSpPr>
          <p:spPr>
            <a:xfrm>
              <a:off x="42831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4" name="Google Shape;18394;p28"/>
            <p:cNvSpPr/>
            <p:nvPr/>
          </p:nvSpPr>
          <p:spPr>
            <a:xfrm>
              <a:off x="43166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5" name="Google Shape;18395;p28"/>
            <p:cNvSpPr/>
            <p:nvPr/>
          </p:nvSpPr>
          <p:spPr>
            <a:xfrm>
              <a:off x="43501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6" name="Google Shape;18396;p28"/>
            <p:cNvSpPr/>
            <p:nvPr/>
          </p:nvSpPr>
          <p:spPr>
            <a:xfrm>
              <a:off x="4383575" y="27703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7" name="Google Shape;18397;p28"/>
            <p:cNvSpPr/>
            <p:nvPr/>
          </p:nvSpPr>
          <p:spPr>
            <a:xfrm>
              <a:off x="44171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8" name="Google Shape;18398;p28"/>
            <p:cNvSpPr/>
            <p:nvPr/>
          </p:nvSpPr>
          <p:spPr>
            <a:xfrm>
              <a:off x="44506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9" name="Google Shape;18399;p28"/>
            <p:cNvSpPr/>
            <p:nvPr/>
          </p:nvSpPr>
          <p:spPr>
            <a:xfrm>
              <a:off x="4484150" y="27703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0" name="Google Shape;18400;p28"/>
            <p:cNvSpPr/>
            <p:nvPr/>
          </p:nvSpPr>
          <p:spPr>
            <a:xfrm>
              <a:off x="45177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1" name="Google Shape;18401;p28"/>
            <p:cNvSpPr/>
            <p:nvPr/>
          </p:nvSpPr>
          <p:spPr>
            <a:xfrm>
              <a:off x="45512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2" name="Google Shape;18402;p28"/>
            <p:cNvSpPr/>
            <p:nvPr/>
          </p:nvSpPr>
          <p:spPr>
            <a:xfrm>
              <a:off x="45847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3" name="Google Shape;18403;p28"/>
            <p:cNvSpPr/>
            <p:nvPr/>
          </p:nvSpPr>
          <p:spPr>
            <a:xfrm>
              <a:off x="4618200" y="27703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4" name="Google Shape;18404;p28"/>
            <p:cNvSpPr/>
            <p:nvPr/>
          </p:nvSpPr>
          <p:spPr>
            <a:xfrm>
              <a:off x="46517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5" name="Google Shape;18405;p28"/>
            <p:cNvSpPr/>
            <p:nvPr/>
          </p:nvSpPr>
          <p:spPr>
            <a:xfrm>
              <a:off x="4685225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6" name="Google Shape;18406;p28"/>
            <p:cNvSpPr/>
            <p:nvPr/>
          </p:nvSpPr>
          <p:spPr>
            <a:xfrm>
              <a:off x="4718775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4"/>
                    <a:pt x="0" y="118"/>
                  </a:cubicBezTo>
                  <a:cubicBezTo>
                    <a:pt x="0" y="185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7" name="Google Shape;18407;p28"/>
            <p:cNvSpPr/>
            <p:nvPr/>
          </p:nvSpPr>
          <p:spPr>
            <a:xfrm>
              <a:off x="47523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8" name="Google Shape;18408;p28"/>
            <p:cNvSpPr/>
            <p:nvPr/>
          </p:nvSpPr>
          <p:spPr>
            <a:xfrm>
              <a:off x="4785800" y="27703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9" name="Google Shape;18409;p28"/>
            <p:cNvSpPr/>
            <p:nvPr/>
          </p:nvSpPr>
          <p:spPr>
            <a:xfrm>
              <a:off x="4819300" y="27703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0" name="Google Shape;18410;p28"/>
            <p:cNvSpPr/>
            <p:nvPr/>
          </p:nvSpPr>
          <p:spPr>
            <a:xfrm>
              <a:off x="4852800" y="277037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5" y="235"/>
                    <a:pt x="118" y="235"/>
                  </a:cubicBezTo>
                  <a:cubicBezTo>
                    <a:pt x="184" y="235"/>
                    <a:pt x="236" y="183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1" name="Google Shape;18411;p28"/>
            <p:cNvSpPr/>
            <p:nvPr/>
          </p:nvSpPr>
          <p:spPr>
            <a:xfrm>
              <a:off x="4081975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9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4" y="235"/>
                    <a:pt x="119" y="235"/>
                  </a:cubicBezTo>
                  <a:cubicBezTo>
                    <a:pt x="185" y="235"/>
                    <a:pt x="236" y="182"/>
                    <a:pt x="236" y="117"/>
                  </a:cubicBezTo>
                  <a:cubicBezTo>
                    <a:pt x="236" y="54"/>
                    <a:pt x="18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2" name="Google Shape;18412;p28"/>
            <p:cNvSpPr/>
            <p:nvPr/>
          </p:nvSpPr>
          <p:spPr>
            <a:xfrm>
              <a:off x="4115475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4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3" name="Google Shape;18413;p28"/>
            <p:cNvSpPr/>
            <p:nvPr/>
          </p:nvSpPr>
          <p:spPr>
            <a:xfrm>
              <a:off x="4148975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5" y="235"/>
                    <a:pt x="118" y="235"/>
                  </a:cubicBezTo>
                  <a:cubicBezTo>
                    <a:pt x="185" y="235"/>
                    <a:pt x="236" y="182"/>
                    <a:pt x="236" y="117"/>
                  </a:cubicBezTo>
                  <a:cubicBezTo>
                    <a:pt x="236" y="54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4" name="Google Shape;18414;p28"/>
            <p:cNvSpPr/>
            <p:nvPr/>
          </p:nvSpPr>
          <p:spPr>
            <a:xfrm>
              <a:off x="4182525" y="2736825"/>
              <a:ext cx="5875" cy="5875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1"/>
                  </a:moveTo>
                  <a:cubicBezTo>
                    <a:pt x="50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4" y="182"/>
                    <a:pt x="234" y="117"/>
                  </a:cubicBezTo>
                  <a:cubicBezTo>
                    <a:pt x="234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5" name="Google Shape;18415;p28"/>
            <p:cNvSpPr/>
            <p:nvPr/>
          </p:nvSpPr>
          <p:spPr>
            <a:xfrm>
              <a:off x="42160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6" name="Google Shape;18416;p28"/>
            <p:cNvSpPr/>
            <p:nvPr/>
          </p:nvSpPr>
          <p:spPr>
            <a:xfrm>
              <a:off x="424955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5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7" name="Google Shape;18417;p28"/>
            <p:cNvSpPr/>
            <p:nvPr/>
          </p:nvSpPr>
          <p:spPr>
            <a:xfrm>
              <a:off x="42831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5" y="182"/>
                    <a:pt x="235" y="117"/>
                  </a:cubicBezTo>
                  <a:cubicBezTo>
                    <a:pt x="235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8" name="Google Shape;18418;p28"/>
            <p:cNvSpPr/>
            <p:nvPr/>
          </p:nvSpPr>
          <p:spPr>
            <a:xfrm>
              <a:off x="43166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5" y="182"/>
                    <a:pt x="235" y="117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9" name="Google Shape;18419;p28"/>
            <p:cNvSpPr/>
            <p:nvPr/>
          </p:nvSpPr>
          <p:spPr>
            <a:xfrm>
              <a:off x="43501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1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2" y="235"/>
                    <a:pt x="235" y="182"/>
                    <a:pt x="235" y="117"/>
                  </a:cubicBezTo>
                  <a:cubicBezTo>
                    <a:pt x="235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0" name="Google Shape;18420;p28"/>
            <p:cNvSpPr/>
            <p:nvPr/>
          </p:nvSpPr>
          <p:spPr>
            <a:xfrm>
              <a:off x="4383575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9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5" y="235"/>
                    <a:pt x="119" y="235"/>
                  </a:cubicBezTo>
                  <a:cubicBezTo>
                    <a:pt x="185" y="235"/>
                    <a:pt x="236" y="182"/>
                    <a:pt x="236" y="117"/>
                  </a:cubicBezTo>
                  <a:cubicBezTo>
                    <a:pt x="236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1" name="Google Shape;18421;p28"/>
            <p:cNvSpPr/>
            <p:nvPr/>
          </p:nvSpPr>
          <p:spPr>
            <a:xfrm>
              <a:off x="44171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2" name="Google Shape;18422;p28"/>
            <p:cNvSpPr/>
            <p:nvPr/>
          </p:nvSpPr>
          <p:spPr>
            <a:xfrm>
              <a:off x="44506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3" name="Google Shape;18423;p28"/>
            <p:cNvSpPr/>
            <p:nvPr/>
          </p:nvSpPr>
          <p:spPr>
            <a:xfrm>
              <a:off x="4484150" y="27368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5" y="235"/>
                    <a:pt x="118" y="235"/>
                  </a:cubicBezTo>
                  <a:cubicBezTo>
                    <a:pt x="185" y="235"/>
                    <a:pt x="236" y="182"/>
                    <a:pt x="236" y="117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4" name="Google Shape;18424;p28"/>
            <p:cNvSpPr/>
            <p:nvPr/>
          </p:nvSpPr>
          <p:spPr>
            <a:xfrm>
              <a:off x="45177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7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5" name="Google Shape;18425;p28"/>
            <p:cNvSpPr/>
            <p:nvPr/>
          </p:nvSpPr>
          <p:spPr>
            <a:xfrm>
              <a:off x="45512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6" name="Google Shape;18426;p28"/>
            <p:cNvSpPr/>
            <p:nvPr/>
          </p:nvSpPr>
          <p:spPr>
            <a:xfrm>
              <a:off x="45847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7" name="Google Shape;18427;p28"/>
            <p:cNvSpPr/>
            <p:nvPr/>
          </p:nvSpPr>
          <p:spPr>
            <a:xfrm>
              <a:off x="46182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5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8" name="Google Shape;18428;p28"/>
            <p:cNvSpPr/>
            <p:nvPr/>
          </p:nvSpPr>
          <p:spPr>
            <a:xfrm>
              <a:off x="46517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4" y="235"/>
                    <a:pt x="118" y="235"/>
                  </a:cubicBezTo>
                  <a:cubicBezTo>
                    <a:pt x="182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9" name="Google Shape;18429;p28"/>
            <p:cNvSpPr/>
            <p:nvPr/>
          </p:nvSpPr>
          <p:spPr>
            <a:xfrm>
              <a:off x="468522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1" y="54"/>
                    <a:pt x="1" y="117"/>
                  </a:cubicBezTo>
                  <a:cubicBezTo>
                    <a:pt x="1" y="182"/>
                    <a:pt x="54" y="235"/>
                    <a:pt x="118" y="235"/>
                  </a:cubicBezTo>
                  <a:cubicBezTo>
                    <a:pt x="184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0" name="Google Shape;18430;p28"/>
            <p:cNvSpPr/>
            <p:nvPr/>
          </p:nvSpPr>
          <p:spPr>
            <a:xfrm>
              <a:off x="4718775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1" y="1"/>
                    <a:pt x="0" y="54"/>
                    <a:pt x="0" y="117"/>
                  </a:cubicBezTo>
                  <a:cubicBezTo>
                    <a:pt x="0" y="182"/>
                    <a:pt x="54" y="235"/>
                    <a:pt x="118" y="235"/>
                  </a:cubicBezTo>
                  <a:cubicBezTo>
                    <a:pt x="184" y="235"/>
                    <a:pt x="235" y="182"/>
                    <a:pt x="235" y="117"/>
                  </a:cubicBezTo>
                  <a:cubicBezTo>
                    <a:pt x="235" y="54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1" name="Google Shape;18431;p28"/>
            <p:cNvSpPr/>
            <p:nvPr/>
          </p:nvSpPr>
          <p:spPr>
            <a:xfrm>
              <a:off x="47523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7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2" name="Google Shape;18432;p28"/>
            <p:cNvSpPr/>
            <p:nvPr/>
          </p:nvSpPr>
          <p:spPr>
            <a:xfrm>
              <a:off x="47858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3" name="Google Shape;18433;p28"/>
            <p:cNvSpPr/>
            <p:nvPr/>
          </p:nvSpPr>
          <p:spPr>
            <a:xfrm>
              <a:off x="4819300" y="27368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4"/>
                    <a:pt x="0" y="117"/>
                  </a:cubicBezTo>
                  <a:cubicBezTo>
                    <a:pt x="0" y="182"/>
                    <a:pt x="53" y="235"/>
                    <a:pt x="118" y="235"/>
                  </a:cubicBezTo>
                  <a:cubicBezTo>
                    <a:pt x="184" y="235"/>
                    <a:pt x="236" y="182"/>
                    <a:pt x="236" y="117"/>
                  </a:cubicBezTo>
                  <a:cubicBezTo>
                    <a:pt x="236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4" name="Google Shape;18434;p28"/>
            <p:cNvSpPr/>
            <p:nvPr/>
          </p:nvSpPr>
          <p:spPr>
            <a:xfrm>
              <a:off x="4852750" y="2737225"/>
              <a:ext cx="2825" cy="5525"/>
            </a:xfrm>
            <a:custGeom>
              <a:avLst/>
              <a:gdLst/>
              <a:ahLst/>
              <a:cxnLst/>
              <a:rect l="l" t="t" r="r" b="b"/>
              <a:pathLst>
                <a:path w="113" h="221" extrusionOk="0">
                  <a:moveTo>
                    <a:pt x="58" y="1"/>
                  </a:moveTo>
                  <a:cubicBezTo>
                    <a:pt x="24" y="21"/>
                    <a:pt x="1" y="60"/>
                    <a:pt x="1" y="102"/>
                  </a:cubicBezTo>
                  <a:cubicBezTo>
                    <a:pt x="2" y="164"/>
                    <a:pt x="52" y="216"/>
                    <a:pt x="113" y="220"/>
                  </a:cubicBezTo>
                  <a:cubicBezTo>
                    <a:pt x="95" y="146"/>
                    <a:pt x="79" y="74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5" name="Google Shape;18435;p28"/>
            <p:cNvSpPr/>
            <p:nvPr/>
          </p:nvSpPr>
          <p:spPr>
            <a:xfrm>
              <a:off x="4081975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6" name="Google Shape;18436;p28"/>
            <p:cNvSpPr/>
            <p:nvPr/>
          </p:nvSpPr>
          <p:spPr>
            <a:xfrm>
              <a:off x="4115475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7" name="Google Shape;18437;p28"/>
            <p:cNvSpPr/>
            <p:nvPr/>
          </p:nvSpPr>
          <p:spPr>
            <a:xfrm>
              <a:off x="4148975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4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8" name="Google Shape;18438;p28"/>
            <p:cNvSpPr/>
            <p:nvPr/>
          </p:nvSpPr>
          <p:spPr>
            <a:xfrm>
              <a:off x="4182525" y="2703300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18" y="0"/>
                  </a:moveTo>
                  <a:cubicBezTo>
                    <a:pt x="50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9" name="Google Shape;18439;p28"/>
            <p:cNvSpPr/>
            <p:nvPr/>
          </p:nvSpPr>
          <p:spPr>
            <a:xfrm>
              <a:off x="42160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0" name="Google Shape;18440;p28"/>
            <p:cNvSpPr/>
            <p:nvPr/>
          </p:nvSpPr>
          <p:spPr>
            <a:xfrm>
              <a:off x="424955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1" name="Google Shape;18441;p28"/>
            <p:cNvSpPr/>
            <p:nvPr/>
          </p:nvSpPr>
          <p:spPr>
            <a:xfrm>
              <a:off x="42831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2" name="Google Shape;18442;p28"/>
            <p:cNvSpPr/>
            <p:nvPr/>
          </p:nvSpPr>
          <p:spPr>
            <a:xfrm>
              <a:off x="43166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3" name="Google Shape;18443;p28"/>
            <p:cNvSpPr/>
            <p:nvPr/>
          </p:nvSpPr>
          <p:spPr>
            <a:xfrm>
              <a:off x="43501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4" name="Google Shape;18444;p28"/>
            <p:cNvSpPr/>
            <p:nvPr/>
          </p:nvSpPr>
          <p:spPr>
            <a:xfrm>
              <a:off x="4383575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5" name="Google Shape;18445;p28"/>
            <p:cNvSpPr/>
            <p:nvPr/>
          </p:nvSpPr>
          <p:spPr>
            <a:xfrm>
              <a:off x="44171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6" name="Google Shape;18446;p28"/>
            <p:cNvSpPr/>
            <p:nvPr/>
          </p:nvSpPr>
          <p:spPr>
            <a:xfrm>
              <a:off x="44506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7" name="Google Shape;18447;p28"/>
            <p:cNvSpPr/>
            <p:nvPr/>
          </p:nvSpPr>
          <p:spPr>
            <a:xfrm>
              <a:off x="4484150" y="27033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8" name="Google Shape;18448;p28"/>
            <p:cNvSpPr/>
            <p:nvPr/>
          </p:nvSpPr>
          <p:spPr>
            <a:xfrm>
              <a:off x="45177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9" name="Google Shape;18449;p28"/>
            <p:cNvSpPr/>
            <p:nvPr/>
          </p:nvSpPr>
          <p:spPr>
            <a:xfrm>
              <a:off x="45512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0" name="Google Shape;18450;p28"/>
            <p:cNvSpPr/>
            <p:nvPr/>
          </p:nvSpPr>
          <p:spPr>
            <a:xfrm>
              <a:off x="45847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1" name="Google Shape;18451;p28"/>
            <p:cNvSpPr/>
            <p:nvPr/>
          </p:nvSpPr>
          <p:spPr>
            <a:xfrm>
              <a:off x="46182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2" name="Google Shape;18452;p28"/>
            <p:cNvSpPr/>
            <p:nvPr/>
          </p:nvSpPr>
          <p:spPr>
            <a:xfrm>
              <a:off x="46517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2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3" name="Google Shape;18453;p28"/>
            <p:cNvSpPr/>
            <p:nvPr/>
          </p:nvSpPr>
          <p:spPr>
            <a:xfrm>
              <a:off x="468522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4" name="Google Shape;18454;p28"/>
            <p:cNvSpPr/>
            <p:nvPr/>
          </p:nvSpPr>
          <p:spPr>
            <a:xfrm>
              <a:off x="4718775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5" name="Google Shape;18455;p28"/>
            <p:cNvSpPr/>
            <p:nvPr/>
          </p:nvSpPr>
          <p:spPr>
            <a:xfrm>
              <a:off x="4752250" y="27033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20" y="0"/>
                  </a:moveTo>
                  <a:cubicBezTo>
                    <a:pt x="54" y="0"/>
                    <a:pt x="1" y="53"/>
                    <a:pt x="1" y="118"/>
                  </a:cubicBezTo>
                  <a:cubicBezTo>
                    <a:pt x="1" y="183"/>
                    <a:pt x="54" y="236"/>
                    <a:pt x="120" y="236"/>
                  </a:cubicBezTo>
                  <a:cubicBezTo>
                    <a:pt x="185" y="236"/>
                    <a:pt x="238" y="183"/>
                    <a:pt x="238" y="118"/>
                  </a:cubicBezTo>
                  <a:cubicBezTo>
                    <a:pt x="238" y="53"/>
                    <a:pt x="185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6" name="Google Shape;18456;p28"/>
            <p:cNvSpPr/>
            <p:nvPr/>
          </p:nvSpPr>
          <p:spPr>
            <a:xfrm>
              <a:off x="47858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7" name="Google Shape;18457;p28"/>
            <p:cNvSpPr/>
            <p:nvPr/>
          </p:nvSpPr>
          <p:spPr>
            <a:xfrm>
              <a:off x="4819300" y="27033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8" name="Google Shape;18458;p28"/>
            <p:cNvSpPr/>
            <p:nvPr/>
          </p:nvSpPr>
          <p:spPr>
            <a:xfrm>
              <a:off x="4081975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9" name="Google Shape;18459;p28"/>
            <p:cNvSpPr/>
            <p:nvPr/>
          </p:nvSpPr>
          <p:spPr>
            <a:xfrm>
              <a:off x="4115475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0" name="Google Shape;18460;p28"/>
            <p:cNvSpPr/>
            <p:nvPr/>
          </p:nvSpPr>
          <p:spPr>
            <a:xfrm>
              <a:off x="4148975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1" name="Google Shape;18461;p28"/>
            <p:cNvSpPr/>
            <p:nvPr/>
          </p:nvSpPr>
          <p:spPr>
            <a:xfrm>
              <a:off x="4182525" y="2669800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4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2" name="Google Shape;18462;p28"/>
            <p:cNvSpPr/>
            <p:nvPr/>
          </p:nvSpPr>
          <p:spPr>
            <a:xfrm>
              <a:off x="42160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3" name="Google Shape;18463;p28"/>
            <p:cNvSpPr/>
            <p:nvPr/>
          </p:nvSpPr>
          <p:spPr>
            <a:xfrm>
              <a:off x="424955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4" name="Google Shape;18464;p28"/>
            <p:cNvSpPr/>
            <p:nvPr/>
          </p:nvSpPr>
          <p:spPr>
            <a:xfrm>
              <a:off x="42831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5" name="Google Shape;18465;p28"/>
            <p:cNvSpPr/>
            <p:nvPr/>
          </p:nvSpPr>
          <p:spPr>
            <a:xfrm>
              <a:off x="43166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6" name="Google Shape;18466;p28"/>
            <p:cNvSpPr/>
            <p:nvPr/>
          </p:nvSpPr>
          <p:spPr>
            <a:xfrm>
              <a:off x="43501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7" name="Google Shape;18467;p28"/>
            <p:cNvSpPr/>
            <p:nvPr/>
          </p:nvSpPr>
          <p:spPr>
            <a:xfrm>
              <a:off x="4383575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8" name="Google Shape;18468;p28"/>
            <p:cNvSpPr/>
            <p:nvPr/>
          </p:nvSpPr>
          <p:spPr>
            <a:xfrm>
              <a:off x="44171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9" name="Google Shape;18469;p28"/>
            <p:cNvSpPr/>
            <p:nvPr/>
          </p:nvSpPr>
          <p:spPr>
            <a:xfrm>
              <a:off x="44506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0" name="Google Shape;18470;p28"/>
            <p:cNvSpPr/>
            <p:nvPr/>
          </p:nvSpPr>
          <p:spPr>
            <a:xfrm>
              <a:off x="4484150" y="26698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1" name="Google Shape;18471;p28"/>
            <p:cNvSpPr/>
            <p:nvPr/>
          </p:nvSpPr>
          <p:spPr>
            <a:xfrm>
              <a:off x="45177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2" name="Google Shape;18472;p28"/>
            <p:cNvSpPr/>
            <p:nvPr/>
          </p:nvSpPr>
          <p:spPr>
            <a:xfrm>
              <a:off x="45512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3" name="Google Shape;18473;p28"/>
            <p:cNvSpPr/>
            <p:nvPr/>
          </p:nvSpPr>
          <p:spPr>
            <a:xfrm>
              <a:off x="45847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4" name="Google Shape;18474;p28"/>
            <p:cNvSpPr/>
            <p:nvPr/>
          </p:nvSpPr>
          <p:spPr>
            <a:xfrm>
              <a:off x="46182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5" name="Google Shape;18475;p28"/>
            <p:cNvSpPr/>
            <p:nvPr/>
          </p:nvSpPr>
          <p:spPr>
            <a:xfrm>
              <a:off x="46517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6" name="Google Shape;18476;p28"/>
            <p:cNvSpPr/>
            <p:nvPr/>
          </p:nvSpPr>
          <p:spPr>
            <a:xfrm>
              <a:off x="468522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3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7" name="Google Shape;18477;p28"/>
            <p:cNvSpPr/>
            <p:nvPr/>
          </p:nvSpPr>
          <p:spPr>
            <a:xfrm>
              <a:off x="4718775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3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8" name="Google Shape;18478;p28"/>
            <p:cNvSpPr/>
            <p:nvPr/>
          </p:nvSpPr>
          <p:spPr>
            <a:xfrm>
              <a:off x="47523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9" name="Google Shape;18479;p28"/>
            <p:cNvSpPr/>
            <p:nvPr/>
          </p:nvSpPr>
          <p:spPr>
            <a:xfrm>
              <a:off x="47858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0" name="Google Shape;18480;p28"/>
            <p:cNvSpPr/>
            <p:nvPr/>
          </p:nvSpPr>
          <p:spPr>
            <a:xfrm>
              <a:off x="4819300" y="26698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1" name="Google Shape;18481;p28"/>
            <p:cNvSpPr/>
            <p:nvPr/>
          </p:nvSpPr>
          <p:spPr>
            <a:xfrm>
              <a:off x="4115475" y="26362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2" name="Google Shape;18482;p28"/>
            <p:cNvSpPr/>
            <p:nvPr/>
          </p:nvSpPr>
          <p:spPr>
            <a:xfrm>
              <a:off x="4148975" y="26362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3" name="Google Shape;18483;p28"/>
            <p:cNvSpPr/>
            <p:nvPr/>
          </p:nvSpPr>
          <p:spPr>
            <a:xfrm>
              <a:off x="41825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0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4" name="Google Shape;18484;p28"/>
            <p:cNvSpPr/>
            <p:nvPr/>
          </p:nvSpPr>
          <p:spPr>
            <a:xfrm>
              <a:off x="42160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5" name="Google Shape;18485;p28"/>
            <p:cNvSpPr/>
            <p:nvPr/>
          </p:nvSpPr>
          <p:spPr>
            <a:xfrm>
              <a:off x="424955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6" name="Google Shape;18486;p28"/>
            <p:cNvSpPr/>
            <p:nvPr/>
          </p:nvSpPr>
          <p:spPr>
            <a:xfrm>
              <a:off x="42831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7" name="Google Shape;18487;p28"/>
            <p:cNvSpPr/>
            <p:nvPr/>
          </p:nvSpPr>
          <p:spPr>
            <a:xfrm>
              <a:off x="43166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8" name="Google Shape;18488;p28"/>
            <p:cNvSpPr/>
            <p:nvPr/>
          </p:nvSpPr>
          <p:spPr>
            <a:xfrm>
              <a:off x="43501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9" name="Google Shape;18489;p28"/>
            <p:cNvSpPr/>
            <p:nvPr/>
          </p:nvSpPr>
          <p:spPr>
            <a:xfrm>
              <a:off x="4383575" y="26362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5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0" name="Google Shape;18490;p28"/>
            <p:cNvSpPr/>
            <p:nvPr/>
          </p:nvSpPr>
          <p:spPr>
            <a:xfrm>
              <a:off x="44171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1" name="Google Shape;18491;p28"/>
            <p:cNvSpPr/>
            <p:nvPr/>
          </p:nvSpPr>
          <p:spPr>
            <a:xfrm>
              <a:off x="44506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2" name="Google Shape;18492;p28"/>
            <p:cNvSpPr/>
            <p:nvPr/>
          </p:nvSpPr>
          <p:spPr>
            <a:xfrm>
              <a:off x="4484150" y="26362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3" name="Google Shape;18493;p28"/>
            <p:cNvSpPr/>
            <p:nvPr/>
          </p:nvSpPr>
          <p:spPr>
            <a:xfrm>
              <a:off x="45177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4" name="Google Shape;18494;p28"/>
            <p:cNvSpPr/>
            <p:nvPr/>
          </p:nvSpPr>
          <p:spPr>
            <a:xfrm>
              <a:off x="45512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5" name="Google Shape;18495;p28"/>
            <p:cNvSpPr/>
            <p:nvPr/>
          </p:nvSpPr>
          <p:spPr>
            <a:xfrm>
              <a:off x="45847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6" name="Google Shape;18496;p28"/>
            <p:cNvSpPr/>
            <p:nvPr/>
          </p:nvSpPr>
          <p:spPr>
            <a:xfrm>
              <a:off x="4618200" y="26362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7" name="Google Shape;18497;p28"/>
            <p:cNvSpPr/>
            <p:nvPr/>
          </p:nvSpPr>
          <p:spPr>
            <a:xfrm>
              <a:off x="46517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8" name="Google Shape;18498;p28"/>
            <p:cNvSpPr/>
            <p:nvPr/>
          </p:nvSpPr>
          <p:spPr>
            <a:xfrm>
              <a:off x="4685225" y="2636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5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9" name="Google Shape;18499;p28"/>
            <p:cNvSpPr/>
            <p:nvPr/>
          </p:nvSpPr>
          <p:spPr>
            <a:xfrm>
              <a:off x="4718775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5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5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0" name="Google Shape;18500;p28"/>
            <p:cNvSpPr/>
            <p:nvPr/>
          </p:nvSpPr>
          <p:spPr>
            <a:xfrm>
              <a:off x="47523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5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1" name="Google Shape;18501;p28"/>
            <p:cNvSpPr/>
            <p:nvPr/>
          </p:nvSpPr>
          <p:spPr>
            <a:xfrm>
              <a:off x="4785800" y="2636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5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5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2" name="Google Shape;18502;p28"/>
            <p:cNvSpPr/>
            <p:nvPr/>
          </p:nvSpPr>
          <p:spPr>
            <a:xfrm>
              <a:off x="4115475" y="26027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28"/>
            <p:cNvSpPr/>
            <p:nvPr/>
          </p:nvSpPr>
          <p:spPr>
            <a:xfrm>
              <a:off x="4148975" y="26027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28"/>
            <p:cNvSpPr/>
            <p:nvPr/>
          </p:nvSpPr>
          <p:spPr>
            <a:xfrm>
              <a:off x="41825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28"/>
            <p:cNvSpPr/>
            <p:nvPr/>
          </p:nvSpPr>
          <p:spPr>
            <a:xfrm>
              <a:off x="42160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28"/>
            <p:cNvSpPr/>
            <p:nvPr/>
          </p:nvSpPr>
          <p:spPr>
            <a:xfrm>
              <a:off x="424955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28"/>
            <p:cNvSpPr/>
            <p:nvPr/>
          </p:nvSpPr>
          <p:spPr>
            <a:xfrm>
              <a:off x="42831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28"/>
            <p:cNvSpPr/>
            <p:nvPr/>
          </p:nvSpPr>
          <p:spPr>
            <a:xfrm>
              <a:off x="43166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28"/>
            <p:cNvSpPr/>
            <p:nvPr/>
          </p:nvSpPr>
          <p:spPr>
            <a:xfrm>
              <a:off x="43501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28"/>
            <p:cNvSpPr/>
            <p:nvPr/>
          </p:nvSpPr>
          <p:spPr>
            <a:xfrm>
              <a:off x="4383575" y="26027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28"/>
            <p:cNvSpPr/>
            <p:nvPr/>
          </p:nvSpPr>
          <p:spPr>
            <a:xfrm>
              <a:off x="44171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28"/>
            <p:cNvSpPr/>
            <p:nvPr/>
          </p:nvSpPr>
          <p:spPr>
            <a:xfrm>
              <a:off x="44506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28"/>
            <p:cNvSpPr/>
            <p:nvPr/>
          </p:nvSpPr>
          <p:spPr>
            <a:xfrm>
              <a:off x="4484150" y="26027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28"/>
            <p:cNvSpPr/>
            <p:nvPr/>
          </p:nvSpPr>
          <p:spPr>
            <a:xfrm>
              <a:off x="45177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28"/>
            <p:cNvSpPr/>
            <p:nvPr/>
          </p:nvSpPr>
          <p:spPr>
            <a:xfrm>
              <a:off x="45512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28"/>
            <p:cNvSpPr/>
            <p:nvPr/>
          </p:nvSpPr>
          <p:spPr>
            <a:xfrm>
              <a:off x="45847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28"/>
            <p:cNvSpPr/>
            <p:nvPr/>
          </p:nvSpPr>
          <p:spPr>
            <a:xfrm>
              <a:off x="4618200" y="26027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28"/>
            <p:cNvSpPr/>
            <p:nvPr/>
          </p:nvSpPr>
          <p:spPr>
            <a:xfrm>
              <a:off x="46517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28"/>
            <p:cNvSpPr/>
            <p:nvPr/>
          </p:nvSpPr>
          <p:spPr>
            <a:xfrm>
              <a:off x="4685225" y="2602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28"/>
            <p:cNvSpPr/>
            <p:nvPr/>
          </p:nvSpPr>
          <p:spPr>
            <a:xfrm>
              <a:off x="4718775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28"/>
            <p:cNvSpPr/>
            <p:nvPr/>
          </p:nvSpPr>
          <p:spPr>
            <a:xfrm>
              <a:off x="47523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28"/>
            <p:cNvSpPr/>
            <p:nvPr/>
          </p:nvSpPr>
          <p:spPr>
            <a:xfrm>
              <a:off x="4785800" y="2602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28"/>
            <p:cNvSpPr/>
            <p:nvPr/>
          </p:nvSpPr>
          <p:spPr>
            <a:xfrm>
              <a:off x="4148975" y="25692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3"/>
                    <a:pt x="185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28"/>
            <p:cNvSpPr/>
            <p:nvPr/>
          </p:nvSpPr>
          <p:spPr>
            <a:xfrm>
              <a:off x="41825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0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3"/>
                    <a:pt x="234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28"/>
            <p:cNvSpPr/>
            <p:nvPr/>
          </p:nvSpPr>
          <p:spPr>
            <a:xfrm>
              <a:off x="42160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28"/>
            <p:cNvSpPr/>
            <p:nvPr/>
          </p:nvSpPr>
          <p:spPr>
            <a:xfrm>
              <a:off x="424955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28"/>
            <p:cNvSpPr/>
            <p:nvPr/>
          </p:nvSpPr>
          <p:spPr>
            <a:xfrm>
              <a:off x="42831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28"/>
            <p:cNvSpPr/>
            <p:nvPr/>
          </p:nvSpPr>
          <p:spPr>
            <a:xfrm>
              <a:off x="43166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28"/>
            <p:cNvSpPr/>
            <p:nvPr/>
          </p:nvSpPr>
          <p:spPr>
            <a:xfrm>
              <a:off x="43501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3"/>
                    <a:pt x="235" y="118"/>
                  </a:cubicBezTo>
                  <a:cubicBezTo>
                    <a:pt x="235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28"/>
            <p:cNvSpPr/>
            <p:nvPr/>
          </p:nvSpPr>
          <p:spPr>
            <a:xfrm>
              <a:off x="4383575" y="25692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9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28"/>
            <p:cNvSpPr/>
            <p:nvPr/>
          </p:nvSpPr>
          <p:spPr>
            <a:xfrm>
              <a:off x="44171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28"/>
            <p:cNvSpPr/>
            <p:nvPr/>
          </p:nvSpPr>
          <p:spPr>
            <a:xfrm>
              <a:off x="44506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28"/>
            <p:cNvSpPr/>
            <p:nvPr/>
          </p:nvSpPr>
          <p:spPr>
            <a:xfrm>
              <a:off x="4484150" y="25692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28"/>
            <p:cNvSpPr/>
            <p:nvPr/>
          </p:nvSpPr>
          <p:spPr>
            <a:xfrm>
              <a:off x="45177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28"/>
            <p:cNvSpPr/>
            <p:nvPr/>
          </p:nvSpPr>
          <p:spPr>
            <a:xfrm>
              <a:off x="45512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28"/>
            <p:cNvSpPr/>
            <p:nvPr/>
          </p:nvSpPr>
          <p:spPr>
            <a:xfrm>
              <a:off x="45847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6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28"/>
            <p:cNvSpPr/>
            <p:nvPr/>
          </p:nvSpPr>
          <p:spPr>
            <a:xfrm>
              <a:off x="4618200" y="25692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8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28"/>
            <p:cNvSpPr/>
            <p:nvPr/>
          </p:nvSpPr>
          <p:spPr>
            <a:xfrm>
              <a:off x="46517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28"/>
            <p:cNvSpPr/>
            <p:nvPr/>
          </p:nvSpPr>
          <p:spPr>
            <a:xfrm>
              <a:off x="4685225" y="25692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3"/>
                    <a:pt x="236" y="118"/>
                  </a:cubicBezTo>
                  <a:cubicBezTo>
                    <a:pt x="237" y="53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28"/>
            <p:cNvSpPr/>
            <p:nvPr/>
          </p:nvSpPr>
          <p:spPr>
            <a:xfrm>
              <a:off x="4718775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3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28"/>
            <p:cNvSpPr/>
            <p:nvPr/>
          </p:nvSpPr>
          <p:spPr>
            <a:xfrm>
              <a:off x="4752300" y="2569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3"/>
                    <a:pt x="236" y="118"/>
                  </a:cubicBezTo>
                  <a:cubicBezTo>
                    <a:pt x="236" y="53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28"/>
            <p:cNvSpPr/>
            <p:nvPr/>
          </p:nvSpPr>
          <p:spPr>
            <a:xfrm>
              <a:off x="41825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0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4" y="181"/>
                    <a:pt x="234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28"/>
            <p:cNvSpPr/>
            <p:nvPr/>
          </p:nvSpPr>
          <p:spPr>
            <a:xfrm>
              <a:off x="42160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28"/>
            <p:cNvSpPr/>
            <p:nvPr/>
          </p:nvSpPr>
          <p:spPr>
            <a:xfrm>
              <a:off x="424955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28"/>
            <p:cNvSpPr/>
            <p:nvPr/>
          </p:nvSpPr>
          <p:spPr>
            <a:xfrm>
              <a:off x="42831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1"/>
                    <a:pt x="235" y="118"/>
                  </a:cubicBezTo>
                  <a:cubicBezTo>
                    <a:pt x="235" y="53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28"/>
            <p:cNvSpPr/>
            <p:nvPr/>
          </p:nvSpPr>
          <p:spPr>
            <a:xfrm>
              <a:off x="43166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5" y="181"/>
                    <a:pt x="235" y="118"/>
                  </a:cubicBezTo>
                  <a:cubicBezTo>
                    <a:pt x="235" y="53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28"/>
            <p:cNvSpPr/>
            <p:nvPr/>
          </p:nvSpPr>
          <p:spPr>
            <a:xfrm>
              <a:off x="43501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2" y="236"/>
                    <a:pt x="235" y="181"/>
                    <a:pt x="235" y="118"/>
                  </a:cubicBezTo>
                  <a:cubicBezTo>
                    <a:pt x="235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28"/>
            <p:cNvSpPr/>
            <p:nvPr/>
          </p:nvSpPr>
          <p:spPr>
            <a:xfrm>
              <a:off x="4383575" y="2535725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6"/>
                    <a:pt x="119" y="236"/>
                  </a:cubicBezTo>
                  <a:cubicBezTo>
                    <a:pt x="185" y="236"/>
                    <a:pt x="236" y="181"/>
                    <a:pt x="236" y="118"/>
                  </a:cubicBezTo>
                  <a:cubicBezTo>
                    <a:pt x="239" y="53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28"/>
            <p:cNvSpPr/>
            <p:nvPr/>
          </p:nvSpPr>
          <p:spPr>
            <a:xfrm>
              <a:off x="44171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28"/>
            <p:cNvSpPr/>
            <p:nvPr/>
          </p:nvSpPr>
          <p:spPr>
            <a:xfrm>
              <a:off x="44506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28"/>
            <p:cNvSpPr/>
            <p:nvPr/>
          </p:nvSpPr>
          <p:spPr>
            <a:xfrm>
              <a:off x="4484150" y="2535725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6"/>
                    <a:pt x="118" y="236"/>
                  </a:cubicBezTo>
                  <a:cubicBezTo>
                    <a:pt x="185" y="236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28"/>
            <p:cNvSpPr/>
            <p:nvPr/>
          </p:nvSpPr>
          <p:spPr>
            <a:xfrm>
              <a:off x="45177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1" y="236"/>
                    <a:pt x="236" y="181"/>
                    <a:pt x="236" y="118"/>
                  </a:cubicBezTo>
                  <a:cubicBezTo>
                    <a:pt x="236" y="53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28"/>
            <p:cNvSpPr/>
            <p:nvPr/>
          </p:nvSpPr>
          <p:spPr>
            <a:xfrm>
              <a:off x="45512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28"/>
            <p:cNvSpPr/>
            <p:nvPr/>
          </p:nvSpPr>
          <p:spPr>
            <a:xfrm>
              <a:off x="4584700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6"/>
                    <a:pt x="118" y="236"/>
                  </a:cubicBezTo>
                  <a:cubicBezTo>
                    <a:pt x="184" y="236"/>
                    <a:pt x="236" y="181"/>
                    <a:pt x="236" y="118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28"/>
            <p:cNvSpPr/>
            <p:nvPr/>
          </p:nvSpPr>
          <p:spPr>
            <a:xfrm>
              <a:off x="4618200" y="2535725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5" y="236"/>
                    <a:pt x="118" y="236"/>
                  </a:cubicBezTo>
                  <a:cubicBezTo>
                    <a:pt x="183" y="236"/>
                    <a:pt x="236" y="181"/>
                    <a:pt x="236" y="118"/>
                  </a:cubicBezTo>
                  <a:cubicBezTo>
                    <a:pt x="238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28"/>
            <p:cNvSpPr/>
            <p:nvPr/>
          </p:nvSpPr>
          <p:spPr>
            <a:xfrm>
              <a:off x="46517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2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28"/>
            <p:cNvSpPr/>
            <p:nvPr/>
          </p:nvSpPr>
          <p:spPr>
            <a:xfrm>
              <a:off x="4685225" y="2535725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4" y="236"/>
                    <a:pt x="118" y="236"/>
                  </a:cubicBezTo>
                  <a:cubicBezTo>
                    <a:pt x="184" y="236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28"/>
            <p:cNvSpPr/>
            <p:nvPr/>
          </p:nvSpPr>
          <p:spPr>
            <a:xfrm>
              <a:off x="4718775" y="25357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1" y="1"/>
                    <a:pt x="0" y="53"/>
                    <a:pt x="0" y="118"/>
                  </a:cubicBezTo>
                  <a:cubicBezTo>
                    <a:pt x="0" y="184"/>
                    <a:pt x="54" y="236"/>
                    <a:pt x="118" y="236"/>
                  </a:cubicBezTo>
                  <a:cubicBezTo>
                    <a:pt x="184" y="236"/>
                    <a:pt x="235" y="181"/>
                    <a:pt x="235" y="118"/>
                  </a:cubicBezTo>
                  <a:cubicBezTo>
                    <a:pt x="235" y="53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28"/>
            <p:cNvSpPr/>
            <p:nvPr/>
          </p:nvSpPr>
          <p:spPr>
            <a:xfrm>
              <a:off x="4216025" y="2502225"/>
              <a:ext cx="5950" cy="5875"/>
            </a:xfrm>
            <a:custGeom>
              <a:avLst/>
              <a:gdLst/>
              <a:ahLst/>
              <a:cxnLst/>
              <a:rect l="l" t="t" r="r" b="b"/>
              <a:pathLst>
                <a:path w="238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28"/>
            <p:cNvSpPr/>
            <p:nvPr/>
          </p:nvSpPr>
          <p:spPr>
            <a:xfrm>
              <a:off x="424955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28"/>
            <p:cNvSpPr/>
            <p:nvPr/>
          </p:nvSpPr>
          <p:spPr>
            <a:xfrm>
              <a:off x="42831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28"/>
            <p:cNvSpPr/>
            <p:nvPr/>
          </p:nvSpPr>
          <p:spPr>
            <a:xfrm>
              <a:off x="43166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4" y="234"/>
                    <a:pt x="235" y="181"/>
                    <a:pt x="235" y="118"/>
                  </a:cubicBezTo>
                  <a:cubicBezTo>
                    <a:pt x="235" y="53"/>
                    <a:pt x="182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28"/>
            <p:cNvSpPr/>
            <p:nvPr/>
          </p:nvSpPr>
          <p:spPr>
            <a:xfrm>
              <a:off x="43501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1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2" y="234"/>
                    <a:pt x="235" y="181"/>
                    <a:pt x="235" y="118"/>
                  </a:cubicBezTo>
                  <a:cubicBezTo>
                    <a:pt x="235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28"/>
            <p:cNvSpPr/>
            <p:nvPr/>
          </p:nvSpPr>
          <p:spPr>
            <a:xfrm>
              <a:off x="4383575" y="2502225"/>
              <a:ext cx="6000" cy="5875"/>
            </a:xfrm>
            <a:custGeom>
              <a:avLst/>
              <a:gdLst/>
              <a:ahLst/>
              <a:cxnLst/>
              <a:rect l="l" t="t" r="r" b="b"/>
              <a:pathLst>
                <a:path w="240" h="235" extrusionOk="0">
                  <a:moveTo>
                    <a:pt x="119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4"/>
                    <a:pt x="119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9" y="53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28"/>
            <p:cNvSpPr/>
            <p:nvPr/>
          </p:nvSpPr>
          <p:spPr>
            <a:xfrm>
              <a:off x="4417125" y="2502225"/>
              <a:ext cx="5950" cy="5875"/>
            </a:xfrm>
            <a:custGeom>
              <a:avLst/>
              <a:gdLst/>
              <a:ahLst/>
              <a:cxnLst/>
              <a:rect l="l" t="t" r="r" b="b"/>
              <a:pathLst>
                <a:path w="238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28"/>
            <p:cNvSpPr/>
            <p:nvPr/>
          </p:nvSpPr>
          <p:spPr>
            <a:xfrm>
              <a:off x="4450625" y="2502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3" y="1"/>
                    <a:pt x="0" y="52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28"/>
            <p:cNvSpPr/>
            <p:nvPr/>
          </p:nvSpPr>
          <p:spPr>
            <a:xfrm>
              <a:off x="4484150" y="2502225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5" y="234"/>
                    <a:pt x="118" y="234"/>
                  </a:cubicBezTo>
                  <a:cubicBezTo>
                    <a:pt x="185" y="234"/>
                    <a:pt x="236" y="181"/>
                    <a:pt x="236" y="118"/>
                  </a:cubicBezTo>
                  <a:cubicBezTo>
                    <a:pt x="236" y="53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28"/>
            <p:cNvSpPr/>
            <p:nvPr/>
          </p:nvSpPr>
          <p:spPr>
            <a:xfrm>
              <a:off x="45177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1" y="234"/>
                    <a:pt x="236" y="181"/>
                    <a:pt x="236" y="118"/>
                  </a:cubicBezTo>
                  <a:cubicBezTo>
                    <a:pt x="236" y="53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28"/>
            <p:cNvSpPr/>
            <p:nvPr/>
          </p:nvSpPr>
          <p:spPr>
            <a:xfrm>
              <a:off x="4551200" y="2502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3" y="1"/>
                    <a:pt x="0" y="52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28"/>
            <p:cNvSpPr/>
            <p:nvPr/>
          </p:nvSpPr>
          <p:spPr>
            <a:xfrm>
              <a:off x="4584700" y="2502225"/>
              <a:ext cx="5900" cy="5875"/>
            </a:xfrm>
            <a:custGeom>
              <a:avLst/>
              <a:gdLst/>
              <a:ahLst/>
              <a:cxnLst/>
              <a:rect l="l" t="t" r="r" b="b"/>
              <a:pathLst>
                <a:path w="236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3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28"/>
            <p:cNvSpPr/>
            <p:nvPr/>
          </p:nvSpPr>
          <p:spPr>
            <a:xfrm>
              <a:off x="4618200" y="2502225"/>
              <a:ext cx="5975" cy="5875"/>
            </a:xfrm>
            <a:custGeom>
              <a:avLst/>
              <a:gdLst/>
              <a:ahLst/>
              <a:cxnLst/>
              <a:rect l="l" t="t" r="r" b="b"/>
              <a:pathLst>
                <a:path w="239" h="235" extrusionOk="0">
                  <a:moveTo>
                    <a:pt x="118" y="1"/>
                  </a:moveTo>
                  <a:cubicBezTo>
                    <a:pt x="52" y="1"/>
                    <a:pt x="0" y="53"/>
                    <a:pt x="0" y="118"/>
                  </a:cubicBezTo>
                  <a:cubicBezTo>
                    <a:pt x="0" y="184"/>
                    <a:pt x="55" y="234"/>
                    <a:pt x="118" y="234"/>
                  </a:cubicBezTo>
                  <a:cubicBezTo>
                    <a:pt x="183" y="234"/>
                    <a:pt x="236" y="181"/>
                    <a:pt x="236" y="118"/>
                  </a:cubicBezTo>
                  <a:cubicBezTo>
                    <a:pt x="238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28"/>
            <p:cNvSpPr/>
            <p:nvPr/>
          </p:nvSpPr>
          <p:spPr>
            <a:xfrm>
              <a:off x="4651725" y="2502225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1"/>
                  </a:moveTo>
                  <a:cubicBezTo>
                    <a:pt x="52" y="1"/>
                    <a:pt x="1" y="52"/>
                    <a:pt x="1" y="118"/>
                  </a:cubicBezTo>
                  <a:cubicBezTo>
                    <a:pt x="1" y="183"/>
                    <a:pt x="52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2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28"/>
            <p:cNvSpPr/>
            <p:nvPr/>
          </p:nvSpPr>
          <p:spPr>
            <a:xfrm>
              <a:off x="4685225" y="2502225"/>
              <a:ext cx="5950" cy="5875"/>
            </a:xfrm>
            <a:custGeom>
              <a:avLst/>
              <a:gdLst/>
              <a:ahLst/>
              <a:cxnLst/>
              <a:rect l="l" t="t" r="r" b="b"/>
              <a:pathLst>
                <a:path w="238" h="235" extrusionOk="0">
                  <a:moveTo>
                    <a:pt x="118" y="1"/>
                  </a:moveTo>
                  <a:cubicBezTo>
                    <a:pt x="52" y="1"/>
                    <a:pt x="1" y="53"/>
                    <a:pt x="1" y="118"/>
                  </a:cubicBezTo>
                  <a:cubicBezTo>
                    <a:pt x="1" y="184"/>
                    <a:pt x="54" y="234"/>
                    <a:pt x="118" y="234"/>
                  </a:cubicBezTo>
                  <a:cubicBezTo>
                    <a:pt x="184" y="234"/>
                    <a:pt x="236" y="181"/>
                    <a:pt x="236" y="118"/>
                  </a:cubicBezTo>
                  <a:cubicBezTo>
                    <a:pt x="237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28"/>
            <p:cNvSpPr/>
            <p:nvPr/>
          </p:nvSpPr>
          <p:spPr>
            <a:xfrm>
              <a:off x="42831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5" y="182"/>
                    <a:pt x="235" y="118"/>
                  </a:cubicBezTo>
                  <a:cubicBezTo>
                    <a:pt x="235" y="52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28"/>
            <p:cNvSpPr/>
            <p:nvPr/>
          </p:nvSpPr>
          <p:spPr>
            <a:xfrm>
              <a:off x="43166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5" y="182"/>
                    <a:pt x="235" y="118"/>
                  </a:cubicBezTo>
                  <a:cubicBezTo>
                    <a:pt x="235" y="52"/>
                    <a:pt x="182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28"/>
            <p:cNvSpPr/>
            <p:nvPr/>
          </p:nvSpPr>
          <p:spPr>
            <a:xfrm>
              <a:off x="43501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1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2" y="235"/>
                    <a:pt x="235" y="182"/>
                    <a:pt x="235" y="118"/>
                  </a:cubicBezTo>
                  <a:cubicBezTo>
                    <a:pt x="235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28"/>
            <p:cNvSpPr/>
            <p:nvPr/>
          </p:nvSpPr>
          <p:spPr>
            <a:xfrm>
              <a:off x="4383575" y="2468700"/>
              <a:ext cx="6000" cy="5900"/>
            </a:xfrm>
            <a:custGeom>
              <a:avLst/>
              <a:gdLst/>
              <a:ahLst/>
              <a:cxnLst/>
              <a:rect l="l" t="t" r="r" b="b"/>
              <a:pathLst>
                <a:path w="240" h="236" extrusionOk="0">
                  <a:moveTo>
                    <a:pt x="119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9" y="235"/>
                  </a:cubicBezTo>
                  <a:cubicBezTo>
                    <a:pt x="185" y="235"/>
                    <a:pt x="236" y="182"/>
                    <a:pt x="236" y="118"/>
                  </a:cubicBezTo>
                  <a:cubicBezTo>
                    <a:pt x="239" y="52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28"/>
            <p:cNvSpPr/>
            <p:nvPr/>
          </p:nvSpPr>
          <p:spPr>
            <a:xfrm>
              <a:off x="4417125" y="24687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8"/>
                  </a:cubicBezTo>
                  <a:cubicBezTo>
                    <a:pt x="237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28"/>
            <p:cNvSpPr/>
            <p:nvPr/>
          </p:nvSpPr>
          <p:spPr>
            <a:xfrm>
              <a:off x="4450625" y="2468700"/>
              <a:ext cx="5950" cy="5900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8"/>
                  </a:cubicBezTo>
                  <a:cubicBezTo>
                    <a:pt x="237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28"/>
            <p:cNvSpPr/>
            <p:nvPr/>
          </p:nvSpPr>
          <p:spPr>
            <a:xfrm>
              <a:off x="4484150" y="2468700"/>
              <a:ext cx="5925" cy="5900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118" y="0"/>
                  </a:moveTo>
                  <a:cubicBezTo>
                    <a:pt x="52" y="0"/>
                    <a:pt x="1" y="53"/>
                    <a:pt x="1" y="118"/>
                  </a:cubicBezTo>
                  <a:cubicBezTo>
                    <a:pt x="1" y="184"/>
                    <a:pt x="55" y="235"/>
                    <a:pt x="118" y="235"/>
                  </a:cubicBezTo>
                  <a:cubicBezTo>
                    <a:pt x="185" y="235"/>
                    <a:pt x="236" y="182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28"/>
            <p:cNvSpPr/>
            <p:nvPr/>
          </p:nvSpPr>
          <p:spPr>
            <a:xfrm>
              <a:off x="45177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1" y="235"/>
                    <a:pt x="236" y="182"/>
                    <a:pt x="236" y="118"/>
                  </a:cubicBezTo>
                  <a:cubicBezTo>
                    <a:pt x="236" y="52"/>
                    <a:pt x="181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28"/>
            <p:cNvSpPr/>
            <p:nvPr/>
          </p:nvSpPr>
          <p:spPr>
            <a:xfrm>
              <a:off x="45512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3" y="235"/>
                    <a:pt x="236" y="182"/>
                    <a:pt x="236" y="118"/>
                  </a:cubicBezTo>
                  <a:cubicBezTo>
                    <a:pt x="236" y="52"/>
                    <a:pt x="183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28"/>
            <p:cNvSpPr/>
            <p:nvPr/>
          </p:nvSpPr>
          <p:spPr>
            <a:xfrm>
              <a:off x="4584700" y="246870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3" y="235"/>
                    <a:pt x="118" y="235"/>
                  </a:cubicBezTo>
                  <a:cubicBezTo>
                    <a:pt x="184" y="235"/>
                    <a:pt x="236" y="182"/>
                    <a:pt x="236" y="118"/>
                  </a:cubicBezTo>
                  <a:cubicBezTo>
                    <a:pt x="236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28"/>
            <p:cNvSpPr/>
            <p:nvPr/>
          </p:nvSpPr>
          <p:spPr>
            <a:xfrm>
              <a:off x="4618200" y="2468700"/>
              <a:ext cx="5975" cy="5900"/>
            </a:xfrm>
            <a:custGeom>
              <a:avLst/>
              <a:gdLst/>
              <a:ahLst/>
              <a:cxnLst/>
              <a:rect l="l" t="t" r="r" b="b"/>
              <a:pathLst>
                <a:path w="239" h="236" extrusionOk="0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5" y="235"/>
                    <a:pt x="118" y="235"/>
                  </a:cubicBezTo>
                  <a:cubicBezTo>
                    <a:pt x="183" y="235"/>
                    <a:pt x="236" y="182"/>
                    <a:pt x="236" y="118"/>
                  </a:cubicBezTo>
                  <a:cubicBezTo>
                    <a:pt x="238" y="52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28"/>
            <p:cNvSpPr/>
            <p:nvPr/>
          </p:nvSpPr>
          <p:spPr>
            <a:xfrm>
              <a:off x="4350500" y="2438325"/>
              <a:ext cx="5500" cy="2775"/>
            </a:xfrm>
            <a:custGeom>
              <a:avLst/>
              <a:gdLst/>
              <a:ahLst/>
              <a:cxnLst/>
              <a:rect l="l" t="t" r="r" b="b"/>
              <a:pathLst>
                <a:path w="220" h="111" extrusionOk="0">
                  <a:moveTo>
                    <a:pt x="219" y="0"/>
                  </a:moveTo>
                  <a:lnTo>
                    <a:pt x="219" y="0"/>
                  </a:lnTo>
                  <a:cubicBezTo>
                    <a:pt x="146" y="19"/>
                    <a:pt x="74" y="35"/>
                    <a:pt x="0" y="56"/>
                  </a:cubicBezTo>
                  <a:cubicBezTo>
                    <a:pt x="22" y="88"/>
                    <a:pt x="59" y="110"/>
                    <a:pt x="102" y="110"/>
                  </a:cubicBezTo>
                  <a:cubicBezTo>
                    <a:pt x="165" y="110"/>
                    <a:pt x="216" y="6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28"/>
            <p:cNvSpPr/>
            <p:nvPr/>
          </p:nvSpPr>
          <p:spPr>
            <a:xfrm>
              <a:off x="4383575" y="2435150"/>
              <a:ext cx="6000" cy="5925"/>
            </a:xfrm>
            <a:custGeom>
              <a:avLst/>
              <a:gdLst/>
              <a:ahLst/>
              <a:cxnLst/>
              <a:rect l="l" t="t" r="r" b="b"/>
              <a:pathLst>
                <a:path w="240" h="237" extrusionOk="0">
                  <a:moveTo>
                    <a:pt x="119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9" y="236"/>
                  </a:cubicBezTo>
                  <a:cubicBezTo>
                    <a:pt x="185" y="236"/>
                    <a:pt x="236" y="182"/>
                    <a:pt x="236" y="118"/>
                  </a:cubicBezTo>
                  <a:cubicBezTo>
                    <a:pt x="239" y="54"/>
                    <a:pt x="185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28"/>
            <p:cNvSpPr/>
            <p:nvPr/>
          </p:nvSpPr>
          <p:spPr>
            <a:xfrm>
              <a:off x="4417125" y="2435150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28"/>
            <p:cNvSpPr/>
            <p:nvPr/>
          </p:nvSpPr>
          <p:spPr>
            <a:xfrm>
              <a:off x="4450625" y="2435150"/>
              <a:ext cx="5950" cy="5925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3" y="236"/>
                    <a:pt x="236" y="182"/>
                    <a:pt x="236" y="118"/>
                  </a:cubicBezTo>
                  <a:cubicBezTo>
                    <a:pt x="237" y="54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28"/>
            <p:cNvSpPr/>
            <p:nvPr/>
          </p:nvSpPr>
          <p:spPr>
            <a:xfrm>
              <a:off x="4484150" y="2435150"/>
              <a:ext cx="5925" cy="592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2" y="1"/>
                    <a:pt x="1" y="54"/>
                    <a:pt x="1" y="118"/>
                  </a:cubicBezTo>
                  <a:cubicBezTo>
                    <a:pt x="1" y="185"/>
                    <a:pt x="55" y="236"/>
                    <a:pt x="118" y="236"/>
                  </a:cubicBezTo>
                  <a:cubicBezTo>
                    <a:pt x="185" y="236"/>
                    <a:pt x="236" y="182"/>
                    <a:pt x="236" y="118"/>
                  </a:cubicBezTo>
                  <a:cubicBezTo>
                    <a:pt x="236" y="54"/>
                    <a:pt x="183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28"/>
            <p:cNvSpPr/>
            <p:nvPr/>
          </p:nvSpPr>
          <p:spPr>
            <a:xfrm>
              <a:off x="4517700" y="2435150"/>
              <a:ext cx="5900" cy="5925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118" y="1"/>
                  </a:moveTo>
                  <a:cubicBezTo>
                    <a:pt x="52" y="1"/>
                    <a:pt x="0" y="54"/>
                    <a:pt x="0" y="118"/>
                  </a:cubicBezTo>
                  <a:cubicBezTo>
                    <a:pt x="0" y="185"/>
                    <a:pt x="53" y="236"/>
                    <a:pt x="118" y="236"/>
                  </a:cubicBezTo>
                  <a:cubicBezTo>
                    <a:pt x="181" y="236"/>
                    <a:pt x="236" y="182"/>
                    <a:pt x="236" y="118"/>
                  </a:cubicBezTo>
                  <a:cubicBezTo>
                    <a:pt x="236" y="54"/>
                    <a:pt x="181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28"/>
            <p:cNvSpPr/>
            <p:nvPr/>
          </p:nvSpPr>
          <p:spPr>
            <a:xfrm>
              <a:off x="4551200" y="2438275"/>
              <a:ext cx="5500" cy="2825"/>
            </a:xfrm>
            <a:custGeom>
              <a:avLst/>
              <a:gdLst/>
              <a:ahLst/>
              <a:cxnLst/>
              <a:rect l="l" t="t" r="r" b="b"/>
              <a:pathLst>
                <a:path w="220" h="113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65"/>
                    <a:pt x="55" y="112"/>
                    <a:pt x="118" y="112"/>
                  </a:cubicBezTo>
                  <a:cubicBezTo>
                    <a:pt x="161" y="112"/>
                    <a:pt x="197" y="90"/>
                    <a:pt x="219" y="55"/>
                  </a:cubicBezTo>
                  <a:cubicBezTo>
                    <a:pt x="146" y="37"/>
                    <a:pt x="74" y="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92" name="Google Shape;18592;p28"/>
          <p:cNvSpPr/>
          <p:nvPr/>
        </p:nvSpPr>
        <p:spPr>
          <a:xfrm>
            <a:off x="7350591" y="-303806"/>
            <a:ext cx="1603500" cy="1603500"/>
          </a:xfrm>
          <a:prstGeom prst="donut">
            <a:avLst>
              <a:gd name="adj" fmla="val 4441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3" name="Google Shape;18593;p28"/>
          <p:cNvSpPr/>
          <p:nvPr/>
        </p:nvSpPr>
        <p:spPr>
          <a:xfrm>
            <a:off x="8147510" y="935320"/>
            <a:ext cx="560700" cy="560700"/>
          </a:xfrm>
          <a:prstGeom prst="mathMultiply">
            <a:avLst>
              <a:gd name="adj1" fmla="val 144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taatliches"/>
              <a:buNone/>
              <a:defRPr sz="35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lphur Point"/>
              <a:buChar char="●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lphur Point"/>
              <a:buChar char="○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lphur Point"/>
              <a:buChar char="■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lphur Point"/>
              <a:buChar char="●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lphur Point"/>
              <a:buChar char="○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lphur Point"/>
              <a:buChar char="■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lphur Point"/>
              <a:buChar char="●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lphur Point"/>
              <a:buChar char="○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ulphur Point"/>
              <a:buChar char="■"/>
              <a:defRPr>
                <a:solidFill>
                  <a:srgbClr val="FFFFFF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4" name="Google Shape;18604;p32"/>
          <p:cNvSpPr txBox="1">
            <a:spLocks noGrp="1"/>
          </p:cNvSpPr>
          <p:nvPr>
            <p:ph type="ctrTitle"/>
          </p:nvPr>
        </p:nvSpPr>
        <p:spPr>
          <a:xfrm>
            <a:off x="960150" y="2149301"/>
            <a:ext cx="7223700" cy="731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dirty="0"/>
              <a:t>MICROPROCESADORES,</a:t>
            </a:r>
            <a:br>
              <a:rPr lang="es-MX" b="0" dirty="0"/>
            </a:br>
            <a:r>
              <a:rPr lang="es-MX" b="0" dirty="0"/>
              <a:t>SOCKET Y MEMORIAS</a:t>
            </a:r>
            <a:endParaRPr b="0" dirty="0"/>
          </a:p>
        </p:txBody>
      </p:sp>
      <p:sp>
        <p:nvSpPr>
          <p:cNvPr id="18605" name="Google Shape;18605;p32"/>
          <p:cNvSpPr txBox="1">
            <a:spLocks noGrp="1"/>
          </p:cNvSpPr>
          <p:nvPr>
            <p:ph type="subTitle" idx="1"/>
          </p:nvPr>
        </p:nvSpPr>
        <p:spPr>
          <a:xfrm>
            <a:off x="1240708" y="3062746"/>
            <a:ext cx="6662584" cy="59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bg1"/>
                </a:solidFill>
              </a:rPr>
              <a:t>Presentado por: Carlos Correa 8-1007-1440</a:t>
            </a:r>
            <a:endParaRPr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8" name="Google Shape;18878;p36"/>
          <p:cNvSpPr txBox="1">
            <a:spLocks noGrp="1"/>
          </p:cNvSpPr>
          <p:nvPr>
            <p:ph type="title"/>
          </p:nvPr>
        </p:nvSpPr>
        <p:spPr>
          <a:xfrm>
            <a:off x="1696063" y="779811"/>
            <a:ext cx="5751871" cy="688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bg1"/>
                </a:solidFill>
              </a:rPr>
              <a:t>Introducción</a:t>
            </a:r>
            <a:endParaRPr lang="es-MX" sz="3200" dirty="0"/>
          </a:p>
        </p:txBody>
      </p:sp>
      <p:sp>
        <p:nvSpPr>
          <p:cNvPr id="18879" name="Google Shape;18879;p36"/>
          <p:cNvSpPr txBox="1">
            <a:spLocks noGrp="1"/>
          </p:cNvSpPr>
          <p:nvPr>
            <p:ph type="subTitle" idx="1"/>
          </p:nvPr>
        </p:nvSpPr>
        <p:spPr>
          <a:xfrm>
            <a:off x="1426530" y="1529992"/>
            <a:ext cx="6290940" cy="2889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desarrollo de sistemas de alto rendimiento depende de la adecuada integración entre microprocesadores, memorias y tecnologías de enfriamiento. Este proyecto propone un diseño conceptual de una </a:t>
            </a:r>
            <a:r>
              <a:rPr lang="es-MX" b="1" dirty="0"/>
              <a:t>GPU NVIDIA RTX 3090</a:t>
            </a:r>
            <a:r>
              <a:rPr lang="es-MX" dirty="0"/>
              <a:t>, optimizada para tareas intensivas gracias a su arquitectura avanzada y memoria de 24 GB GDDR6X y un bloque de agua </a:t>
            </a:r>
            <a:r>
              <a:rPr lang="es-MX" b="1" dirty="0"/>
              <a:t>EK Quantum X Delta</a:t>
            </a:r>
            <a:r>
              <a:rPr lang="es-MX" dirty="0"/>
              <a:t>, diseñado para maximizar la disipación térmica en procesadores de alto consumo.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1" name="Google Shape;18891;p38"/>
          <p:cNvSpPr txBox="1">
            <a:spLocks noGrp="1"/>
          </p:cNvSpPr>
          <p:nvPr>
            <p:ph type="title"/>
          </p:nvPr>
        </p:nvSpPr>
        <p:spPr>
          <a:xfrm>
            <a:off x="1160100" y="835754"/>
            <a:ext cx="6823800" cy="587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NVIDIA RTX </a:t>
            </a:r>
            <a:r>
              <a:rPr lang="es-MX" sz="3200" dirty="0">
                <a:solidFill>
                  <a:schemeClr val="bg1"/>
                </a:solidFill>
              </a:rPr>
              <a:t>3090 </a:t>
            </a:r>
          </a:p>
        </p:txBody>
      </p:sp>
      <p:sp>
        <p:nvSpPr>
          <p:cNvPr id="18892" name="Google Shape;18892;p38"/>
          <p:cNvSpPr txBox="1">
            <a:spLocks noGrp="1"/>
          </p:cNvSpPr>
          <p:nvPr>
            <p:ph type="body" idx="1"/>
          </p:nvPr>
        </p:nvSpPr>
        <p:spPr>
          <a:xfrm>
            <a:off x="520897" y="1549428"/>
            <a:ext cx="4170655" cy="2995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MX" dirty="0"/>
              <a:t>La </a:t>
            </a:r>
            <a:r>
              <a:rPr lang="es-MX" b="1" dirty="0">
                <a:solidFill>
                  <a:schemeClr val="bg1"/>
                </a:solidFill>
              </a:rPr>
              <a:t>RTX 3090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/>
              <a:t>es una GPU de última generación basada en la </a:t>
            </a:r>
            <a:r>
              <a:rPr lang="es-MX" dirty="0">
                <a:solidFill>
                  <a:schemeClr val="bg1"/>
                </a:solidFill>
              </a:rPr>
              <a:t>arquitectura </a:t>
            </a:r>
            <a:r>
              <a:rPr lang="es-MX" b="1" dirty="0">
                <a:solidFill>
                  <a:schemeClr val="bg1"/>
                </a:solidFill>
              </a:rPr>
              <a:t>Ampere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/>
              <a:t>de </a:t>
            </a:r>
            <a:r>
              <a:rPr lang="es-MX" dirty="0">
                <a:solidFill>
                  <a:schemeClr val="bg1"/>
                </a:solidFill>
              </a:rPr>
              <a:t>NVIDIA</a:t>
            </a:r>
            <a:r>
              <a:rPr lang="es-MX" dirty="0"/>
              <a:t>, </a:t>
            </a:r>
            <a:r>
              <a:rPr lang="es-MX" dirty="0">
                <a:solidFill>
                  <a:schemeClr val="bg1"/>
                </a:solidFill>
              </a:rPr>
              <a:t>diseñada para tareas intensivas como renderizado 3D, aprendizaje profundo y simulaciones científicas</a:t>
            </a:r>
            <a:r>
              <a:rPr lang="es-MX" dirty="0"/>
              <a:t>. Con 10,496 núcleos CUDA y 24 GB de memoria GDDR6X, </a:t>
            </a:r>
            <a:r>
              <a:rPr lang="es-MX" dirty="0">
                <a:solidFill>
                  <a:schemeClr val="bg1"/>
                </a:solidFill>
              </a:rPr>
              <a:t>ofrece un rendimiento extremo en cálculos gráficos y paralelos.</a:t>
            </a:r>
            <a:r>
              <a:rPr lang="es-MX" dirty="0"/>
              <a:t> Su compatibilidad con sockets 4.0 </a:t>
            </a:r>
            <a:r>
              <a:rPr lang="es-MX" dirty="0">
                <a:solidFill>
                  <a:schemeClr val="bg1"/>
                </a:solidFill>
              </a:rPr>
              <a:t>asegura una comunicación rápida con otros componentes, mientras que su capacidad para manejar grandes volúmenes de datos</a:t>
            </a:r>
            <a:r>
              <a:rPr lang="es-MX" dirty="0"/>
              <a:t> la convierte en una herramienta clave en entornos que requieren procesamiento de alto nivel.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0" name="Picture 6" descr="GeForce RTX 3090 Graphics Card | NVIDIA">
            <a:extLst>
              <a:ext uri="{FF2B5EF4-FFF2-40B4-BE49-F238E27FC236}">
                <a16:creationId xmlns:a16="http://schemas.microsoft.com/office/drawing/2014/main" id="{08C456F5-2D7C-1B0F-B784-EDD7E8C3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52" y="1895167"/>
            <a:ext cx="4239041" cy="191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8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8" name="Google Shape;18878;p36"/>
          <p:cNvSpPr txBox="1">
            <a:spLocks noGrp="1"/>
          </p:cNvSpPr>
          <p:nvPr>
            <p:ph type="title"/>
          </p:nvPr>
        </p:nvSpPr>
        <p:spPr>
          <a:xfrm>
            <a:off x="2057399" y="779811"/>
            <a:ext cx="5029202" cy="688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tx2"/>
                </a:solidFill>
              </a:rPr>
              <a:t>APLICACIONES </a:t>
            </a:r>
            <a:r>
              <a:rPr lang="es-MX" sz="3200" dirty="0">
                <a:solidFill>
                  <a:schemeClr val="bg1"/>
                </a:solidFill>
              </a:rPr>
              <a:t>POTENCIALES</a:t>
            </a:r>
          </a:p>
        </p:txBody>
      </p:sp>
      <p:sp>
        <p:nvSpPr>
          <p:cNvPr id="18879" name="Google Shape;18879;p36"/>
          <p:cNvSpPr txBox="1">
            <a:spLocks noGrp="1"/>
          </p:cNvSpPr>
          <p:nvPr>
            <p:ph type="subTitle" idx="1"/>
          </p:nvPr>
        </p:nvSpPr>
        <p:spPr>
          <a:xfrm>
            <a:off x="1505991" y="1462325"/>
            <a:ext cx="6132018" cy="2889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</a:rPr>
              <a:t>Inteligencia Artificial y Machine </a:t>
            </a:r>
            <a:r>
              <a:rPr lang="es-MX" b="1" dirty="0" err="1">
                <a:solidFill>
                  <a:schemeClr val="bg1"/>
                </a:solidFill>
              </a:rPr>
              <a:t>Learning</a:t>
            </a:r>
            <a:r>
              <a:rPr lang="es-MX" b="1" dirty="0">
                <a:solidFill>
                  <a:schemeClr val="bg1"/>
                </a:solidFill>
              </a:rPr>
              <a:t>:</a:t>
            </a:r>
            <a:endParaRPr lang="es-MX" dirty="0">
              <a:solidFill>
                <a:schemeClr val="bg1"/>
              </a:solidFill>
            </a:endParaRPr>
          </a:p>
          <a:p>
            <a:pPr marL="457200" lvl="1" indent="0" algn="l"/>
            <a:r>
              <a:rPr lang="es-MX" dirty="0"/>
              <a:t>Entrenamiento y ejecución de modelos complejos, como redes neuronales profundas, gracias a su potencia de procesamiento paralelo y memoria amplia.</a:t>
            </a:r>
          </a:p>
          <a:p>
            <a:pPr marL="457200" lvl="1" indent="0" algn="l"/>
            <a:endParaRPr lang="es-MX" dirty="0"/>
          </a:p>
          <a:p>
            <a:pPr algn="l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</a:rPr>
              <a:t>Simulaciones científicas:</a:t>
            </a:r>
            <a:endParaRPr lang="es-MX" dirty="0">
              <a:solidFill>
                <a:schemeClr val="bg1"/>
              </a:solidFill>
            </a:endParaRPr>
          </a:p>
          <a:p>
            <a:pPr marL="457200" lvl="1" indent="0" algn="l"/>
            <a:r>
              <a:rPr lang="es-MX" dirty="0"/>
              <a:t>Modelado en física, química computacional y dinámica de fluidos, donde se requieren cálculos matemáticos intensivos.</a:t>
            </a:r>
          </a:p>
          <a:p>
            <a:pPr marL="457200" lvl="1" indent="0" algn="l"/>
            <a:endParaRPr lang="es-MX" dirty="0"/>
          </a:p>
          <a:p>
            <a:pPr algn="l">
              <a:buFont typeface="+mj-lt"/>
              <a:buAutoNum type="arabicPeriod"/>
            </a:pPr>
            <a:r>
              <a:rPr lang="es-MX" b="1" dirty="0">
                <a:solidFill>
                  <a:schemeClr val="bg1"/>
                </a:solidFill>
              </a:rPr>
              <a:t>Renderizado y creación de contenido:</a:t>
            </a:r>
            <a:endParaRPr lang="es-MX" dirty="0">
              <a:solidFill>
                <a:schemeClr val="bg1"/>
              </a:solidFill>
            </a:endParaRPr>
          </a:p>
          <a:p>
            <a:pPr marL="457200" lvl="1" indent="0" algn="l"/>
            <a:r>
              <a:rPr lang="es-MX" dirty="0"/>
              <a:t>Producción de gráficos 3D, edición de video en 8K y realidad virtual (VR)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28300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1" name="Google Shape;18891;p38"/>
          <p:cNvSpPr txBox="1">
            <a:spLocks noGrp="1"/>
          </p:cNvSpPr>
          <p:nvPr>
            <p:ph type="title"/>
          </p:nvPr>
        </p:nvSpPr>
        <p:spPr>
          <a:xfrm>
            <a:off x="1160100" y="835754"/>
            <a:ext cx="6823800" cy="587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bg1"/>
                </a:solidFill>
              </a:rPr>
              <a:t>EK </a:t>
            </a:r>
            <a:r>
              <a:rPr lang="es-MX" sz="3200" dirty="0">
                <a:solidFill>
                  <a:schemeClr val="tx2"/>
                </a:solidFill>
              </a:rPr>
              <a:t>Quantum</a:t>
            </a:r>
            <a:r>
              <a:rPr lang="es-MX" sz="3200" dirty="0">
                <a:solidFill>
                  <a:schemeClr val="bg1"/>
                </a:solidFill>
              </a:rPr>
              <a:t> X </a:t>
            </a:r>
            <a:r>
              <a:rPr lang="es-MX" sz="3200" dirty="0">
                <a:solidFill>
                  <a:schemeClr val="tx2"/>
                </a:solidFill>
              </a:rPr>
              <a:t>Delta</a:t>
            </a:r>
          </a:p>
        </p:txBody>
      </p:sp>
      <p:sp>
        <p:nvSpPr>
          <p:cNvPr id="18892" name="Google Shape;18892;p38"/>
          <p:cNvSpPr txBox="1">
            <a:spLocks noGrp="1"/>
          </p:cNvSpPr>
          <p:nvPr>
            <p:ph type="body" idx="1"/>
          </p:nvPr>
        </p:nvSpPr>
        <p:spPr>
          <a:xfrm>
            <a:off x="720000" y="1826545"/>
            <a:ext cx="4170655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MX" dirty="0"/>
              <a:t>El </a:t>
            </a:r>
            <a:r>
              <a:rPr lang="es-MX" b="1" dirty="0">
                <a:solidFill>
                  <a:schemeClr val="bg1"/>
                </a:solidFill>
              </a:rPr>
              <a:t>EK Quantum X Delta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/>
              <a:t>es un </a:t>
            </a:r>
            <a:r>
              <a:rPr lang="es-MX" dirty="0">
                <a:solidFill>
                  <a:schemeClr val="bg1"/>
                </a:solidFill>
              </a:rPr>
              <a:t>avanzado bloque de agua diseñado</a:t>
            </a:r>
            <a:r>
              <a:rPr lang="es-MX" dirty="0"/>
              <a:t> para </a:t>
            </a:r>
            <a:r>
              <a:rPr lang="es-MX" dirty="0">
                <a:solidFill>
                  <a:schemeClr val="bg1"/>
                </a:solidFill>
              </a:rPr>
              <a:t>optimizar la disipación de calor en microprocesadores y </a:t>
            </a:r>
            <a:r>
              <a:rPr lang="es-MX" dirty="0" err="1">
                <a:solidFill>
                  <a:schemeClr val="bg1"/>
                </a:solidFill>
              </a:rPr>
              <a:t>GPUs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/>
              <a:t>de alto rendimiento. Su construcción en cobre niquelado y acrílico asegura una transferencia térmica eficiente, mientras que </a:t>
            </a:r>
            <a:r>
              <a:rPr lang="es-MX" dirty="0">
                <a:solidFill>
                  <a:schemeClr val="bg1"/>
                </a:solidFill>
              </a:rPr>
              <a:t>su diseño permite un flujo de líquido uniforme, reduciendo las temperaturas incluso bajo cargas extremas. Este componente es ideal para configuraciones que requieren estabilidad térmica</a:t>
            </a:r>
            <a:r>
              <a:rPr lang="es-MX" dirty="0"/>
              <a:t>, como las que involucran </a:t>
            </a:r>
            <a:r>
              <a:rPr lang="es-MX" dirty="0" err="1"/>
              <a:t>overclocking</a:t>
            </a:r>
            <a:r>
              <a:rPr lang="es-MX" dirty="0"/>
              <a:t> o tareas intensivas durante largos periodos.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EK-QuantumX Delta TEC EVO - Thermoelectric cooler for Intel LGA1200 ...">
            <a:extLst>
              <a:ext uri="{FF2B5EF4-FFF2-40B4-BE49-F238E27FC236}">
                <a16:creationId xmlns:a16="http://schemas.microsoft.com/office/drawing/2014/main" id="{6FF1AE65-C222-367C-90AA-3B999BB6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68" y="1826545"/>
            <a:ext cx="3178650" cy="22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7">
          <a:extLst>
            <a:ext uri="{FF2B5EF4-FFF2-40B4-BE49-F238E27FC236}">
              <a16:creationId xmlns:a16="http://schemas.microsoft.com/office/drawing/2014/main" id="{C27EFC08-DACB-3381-C954-6DEABE881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8" name="Google Shape;18878;p36">
            <a:extLst>
              <a:ext uri="{FF2B5EF4-FFF2-40B4-BE49-F238E27FC236}">
                <a16:creationId xmlns:a16="http://schemas.microsoft.com/office/drawing/2014/main" id="{F0062F3F-5A94-B25F-8041-2FC29D6351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99" y="779811"/>
            <a:ext cx="5029202" cy="688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tx2"/>
                </a:solidFill>
              </a:rPr>
              <a:t>APLICACIONES </a:t>
            </a:r>
            <a:r>
              <a:rPr lang="es-MX" sz="3200" dirty="0">
                <a:solidFill>
                  <a:schemeClr val="bg1"/>
                </a:solidFill>
              </a:rPr>
              <a:t>POTENCIALES</a:t>
            </a:r>
          </a:p>
        </p:txBody>
      </p:sp>
      <p:sp>
        <p:nvSpPr>
          <p:cNvPr id="18879" name="Google Shape;18879;p36">
            <a:extLst>
              <a:ext uri="{FF2B5EF4-FFF2-40B4-BE49-F238E27FC236}">
                <a16:creationId xmlns:a16="http://schemas.microsoft.com/office/drawing/2014/main" id="{3FB0A2E5-59BA-3A6C-12BD-3BF7047CCE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5991" y="1462325"/>
            <a:ext cx="6132018" cy="3375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AutoNum type="arabicPeriod"/>
            </a:pPr>
            <a:r>
              <a:rPr lang="es-MX" dirty="0">
                <a:solidFill>
                  <a:schemeClr val="bg1"/>
                </a:solidFill>
              </a:rPr>
              <a:t>Sistemas de alto rendimiento para </a:t>
            </a:r>
            <a:r>
              <a:rPr lang="es-MX" dirty="0" err="1">
                <a:solidFill>
                  <a:schemeClr val="bg1"/>
                </a:solidFill>
              </a:rPr>
              <a:t>overclocking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  <a:p>
            <a:pPr marL="139700" indent="0" algn="l"/>
            <a:r>
              <a:rPr lang="es-MX" dirty="0"/>
              <a:t>Mantiene temperaturas estables en microprocesadores y </a:t>
            </a:r>
            <a:r>
              <a:rPr lang="es-MX" dirty="0" err="1"/>
              <a:t>GPUs</a:t>
            </a:r>
            <a:r>
              <a:rPr lang="es-MX" dirty="0"/>
              <a:t> durante cargas extremas, aumentando el rendimiento sin comprometer la estabilidad.</a:t>
            </a:r>
          </a:p>
          <a:p>
            <a:pPr marL="139700" indent="0" algn="l"/>
            <a:endParaRPr lang="es-MX" dirty="0"/>
          </a:p>
          <a:p>
            <a:pPr marL="139700" indent="0" algn="l"/>
            <a:r>
              <a:rPr lang="es-MX" dirty="0"/>
              <a:t>2. </a:t>
            </a:r>
            <a:r>
              <a:rPr lang="es-MX" dirty="0">
                <a:solidFill>
                  <a:schemeClr val="bg1"/>
                </a:solidFill>
              </a:rPr>
              <a:t>Centros de datos y servidores:</a:t>
            </a:r>
          </a:p>
          <a:p>
            <a:pPr marL="139700" indent="0" algn="l"/>
            <a:r>
              <a:rPr lang="es-MX" dirty="0"/>
              <a:t>Optimiza la disipación térmica en entornos de trabajo continuo, extendiendo la vida útil de los componentes.</a:t>
            </a:r>
          </a:p>
          <a:p>
            <a:pPr marL="139700" indent="0" algn="l"/>
            <a:endParaRPr lang="es-MX" dirty="0"/>
          </a:p>
          <a:p>
            <a:pPr marL="139700" indent="0" algn="l"/>
            <a:r>
              <a:rPr lang="es-MX" dirty="0"/>
              <a:t>3. </a:t>
            </a:r>
            <a:r>
              <a:rPr lang="es-MX" dirty="0">
                <a:solidFill>
                  <a:schemeClr val="bg1"/>
                </a:solidFill>
              </a:rPr>
              <a:t>Computación avanzada:</a:t>
            </a:r>
          </a:p>
          <a:p>
            <a:pPr marL="139700" indent="0" algn="l"/>
            <a:r>
              <a:rPr lang="es-MX" dirty="0"/>
              <a:t>Ideal para estaciones de trabajo que procesan grandes volúmenes de datos en simulaciones, diseño asistido por computadora (CAD) y tareas de ingeniería.</a:t>
            </a:r>
          </a:p>
        </p:txBody>
      </p:sp>
    </p:spTree>
    <p:extLst>
      <p:ext uri="{BB962C8B-B14F-4D97-AF65-F5344CB8AC3E}">
        <p14:creationId xmlns:p14="http://schemas.microsoft.com/office/powerpoint/2010/main" val="403675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8" name="Google Shape;18878;p36"/>
          <p:cNvSpPr txBox="1">
            <a:spLocks noGrp="1"/>
          </p:cNvSpPr>
          <p:nvPr>
            <p:ph type="title"/>
          </p:nvPr>
        </p:nvSpPr>
        <p:spPr>
          <a:xfrm>
            <a:off x="1696064" y="2227364"/>
            <a:ext cx="5751871" cy="688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tx2"/>
                </a:solidFill>
              </a:rPr>
              <a:t>MUCHAS</a:t>
            </a:r>
            <a:r>
              <a:rPr lang="es-MX" sz="3200" dirty="0">
                <a:solidFill>
                  <a:schemeClr val="bg1"/>
                </a:solidFill>
              </a:rPr>
              <a:t> GRACIAS</a:t>
            </a:r>
          </a:p>
        </p:txBody>
      </p:sp>
    </p:spTree>
    <p:extLst>
      <p:ext uri="{BB962C8B-B14F-4D97-AF65-F5344CB8AC3E}">
        <p14:creationId xmlns:p14="http://schemas.microsoft.com/office/powerpoint/2010/main" val="3177799852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Middle School - 8th Grade: Three-Dimensional Geometry by Slidesgo">
  <a:themeElements>
    <a:clrScheme name="Simple Light">
      <a:dk1>
        <a:srgbClr val="000000"/>
      </a:dk1>
      <a:lt1>
        <a:srgbClr val="C4FF31"/>
      </a:lt1>
      <a:dk2>
        <a:srgbClr val="9C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427</Words>
  <Application>Microsoft Office PowerPoint</Application>
  <PresentationFormat>Presentación en pantalla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Sulphur Point</vt:lpstr>
      <vt:lpstr>Arial</vt:lpstr>
      <vt:lpstr>Open Sans</vt:lpstr>
      <vt:lpstr>Staatliches</vt:lpstr>
      <vt:lpstr>Math Subject for Middle School - 8th Grade: Three-Dimensional Geometry by Slidesgo</vt:lpstr>
      <vt:lpstr>MICROPROCESADORES, SOCKET Y MEMORIAS</vt:lpstr>
      <vt:lpstr>Introducción</vt:lpstr>
      <vt:lpstr>NVIDIA RTX 3090 </vt:lpstr>
      <vt:lpstr>APLICACIONES POTENCIALES</vt:lpstr>
      <vt:lpstr>EK Quantum X Delta</vt:lpstr>
      <vt:lpstr>APLICACIONES POTENCIALES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carlos correa</dc:creator>
  <cp:lastModifiedBy>Carlos Correa</cp:lastModifiedBy>
  <cp:revision>5</cp:revision>
  <dcterms:modified xsi:type="dcterms:W3CDTF">2024-11-26T11:03:12Z</dcterms:modified>
</cp:coreProperties>
</file>