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03-Jul-14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6166" y="766242"/>
            <a:ext cx="8825658" cy="3329581"/>
          </a:xfrm>
        </p:spPr>
        <p:txBody>
          <a:bodyPr/>
          <a:lstStyle/>
          <a:p>
            <a:r>
              <a:rPr lang="es-CL" dirty="0" smtClean="0"/>
              <a:t>Proyecto </a:t>
            </a:r>
            <a:r>
              <a:rPr lang="es-CL" dirty="0" err="1" smtClean="0"/>
              <a:t>PowerDroid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19355" cy="1211296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Integrantes: Leonardo Bravo, Andrés Brito, Edwin rodríguez</a:t>
            </a:r>
          </a:p>
          <a:p>
            <a:r>
              <a:rPr lang="es-CL" dirty="0" smtClean="0"/>
              <a:t>Profesor: Albert angles</a:t>
            </a:r>
          </a:p>
          <a:p>
            <a:r>
              <a:rPr lang="es-CL" dirty="0" smtClean="0"/>
              <a:t>Ayudante: Kevin Méndez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52" y="946106"/>
            <a:ext cx="3394120" cy="29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PowerDroid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Basado en la domótica</a:t>
            </a:r>
          </a:p>
          <a:p>
            <a:r>
              <a:rPr lang="es-CL" dirty="0" smtClean="0"/>
              <a:t>Comodidad del usuario</a:t>
            </a:r>
          </a:p>
          <a:p>
            <a:r>
              <a:rPr lang="es-CL" dirty="0" smtClean="0"/>
              <a:t>Simula un conector de corriente</a:t>
            </a:r>
          </a:p>
          <a:p>
            <a:r>
              <a:rPr lang="es-CL" dirty="0" smtClean="0"/>
              <a:t>Control de dispositivos y luz</a:t>
            </a:r>
          </a:p>
          <a:p>
            <a:r>
              <a:rPr lang="es-CL" dirty="0" smtClean="0"/>
              <a:t>Administración remota</a:t>
            </a:r>
          </a:p>
          <a:p>
            <a:endParaRPr lang="es-CL" dirty="0" smtClean="0"/>
          </a:p>
          <a:p>
            <a:pPr marL="0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0677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Dispositivos y tecnología empleada</a:t>
            </a:r>
            <a:br>
              <a:rPr lang="es-CL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3932327" cy="4195481"/>
          </a:xfrm>
        </p:spPr>
        <p:txBody>
          <a:bodyPr/>
          <a:lstStyle/>
          <a:p>
            <a:r>
              <a:rPr lang="es-CL" dirty="0" smtClean="0"/>
              <a:t>Placa de </a:t>
            </a:r>
            <a:r>
              <a:rPr lang="es-CL" dirty="0" err="1"/>
              <a:t>A</a:t>
            </a:r>
            <a:r>
              <a:rPr lang="es-CL" dirty="0" err="1" smtClean="0"/>
              <a:t>rduino</a:t>
            </a:r>
            <a:endParaRPr lang="es-CL" dirty="0" smtClean="0"/>
          </a:p>
          <a:p>
            <a:r>
              <a:rPr lang="es-CL" dirty="0" smtClean="0"/>
              <a:t>Laptop</a:t>
            </a:r>
          </a:p>
          <a:p>
            <a:r>
              <a:rPr lang="es-CL" dirty="0" smtClean="0"/>
              <a:t>Internet</a:t>
            </a:r>
          </a:p>
          <a:p>
            <a:r>
              <a:rPr lang="es-CL" dirty="0" smtClean="0"/>
              <a:t>Servo motor</a:t>
            </a:r>
          </a:p>
          <a:p>
            <a:r>
              <a:rPr lang="es-CL" dirty="0" smtClean="0"/>
              <a:t>Sensor de movimiento</a:t>
            </a:r>
          </a:p>
          <a:p>
            <a:r>
              <a:rPr lang="es-CL" dirty="0" smtClean="0"/>
              <a:t>Alargador de corriente</a:t>
            </a:r>
          </a:p>
          <a:p>
            <a:r>
              <a:rPr lang="es-CL" dirty="0" smtClean="0"/>
              <a:t>Cable de red</a:t>
            </a:r>
          </a:p>
          <a:p>
            <a:r>
              <a:rPr lang="es-CL" dirty="0" smtClean="0"/>
              <a:t>Cables</a:t>
            </a:r>
          </a:p>
          <a:p>
            <a:r>
              <a:rPr lang="es-CL" dirty="0" err="1" smtClean="0"/>
              <a:t>Led</a:t>
            </a:r>
            <a:endParaRPr lang="es-CL" dirty="0" smtClean="0"/>
          </a:p>
          <a:p>
            <a:endParaRPr lang="es-CL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47008" y="2052918"/>
            <a:ext cx="39323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 err="1" smtClean="0"/>
              <a:t>Webservice</a:t>
            </a:r>
            <a:endParaRPr lang="es-CL" dirty="0" smtClean="0"/>
          </a:p>
          <a:p>
            <a:r>
              <a:rPr lang="es-CL" dirty="0" smtClean="0"/>
              <a:t>Celular</a:t>
            </a:r>
          </a:p>
          <a:p>
            <a:r>
              <a:rPr lang="es-CL" dirty="0" smtClean="0"/>
              <a:t>Aplicación</a:t>
            </a:r>
          </a:p>
          <a:p>
            <a:r>
              <a:rPr lang="es-CL" dirty="0" smtClean="0"/>
              <a:t>Caja</a:t>
            </a:r>
          </a:p>
          <a:p>
            <a:r>
              <a:rPr lang="es-CL" dirty="0" smtClean="0"/>
              <a:t>Cinta</a:t>
            </a:r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8160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6000" dirty="0" smtClean="0"/>
              <a:t>Diseño del </a:t>
            </a:r>
            <a:r>
              <a:rPr lang="es-CL" sz="6000" dirty="0" smtClean="0"/>
              <a:t/>
            </a:r>
            <a:br>
              <a:rPr lang="es-CL" sz="6000" dirty="0" smtClean="0"/>
            </a:br>
            <a:r>
              <a:rPr lang="es-CL" sz="6000" dirty="0" smtClean="0"/>
              <a:t>sistema</a:t>
            </a:r>
            <a:r>
              <a:rPr lang="es-CL" dirty="0" smtClean="0"/>
              <a:t/>
            </a:r>
            <a:br>
              <a:rPr lang="es-CL" dirty="0" smtClean="0"/>
            </a:b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0" y="2409021"/>
            <a:ext cx="39323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10317" y="3172070"/>
            <a:ext cx="39323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 smtClean="0"/>
              <a:t>Aplicación</a:t>
            </a:r>
          </a:p>
          <a:p>
            <a:r>
              <a:rPr lang="es-CL" dirty="0" err="1" smtClean="0"/>
              <a:t>Webservice</a:t>
            </a:r>
            <a:endParaRPr lang="es-CL" dirty="0" smtClean="0"/>
          </a:p>
          <a:p>
            <a:r>
              <a:rPr lang="es-CL" dirty="0" smtClean="0"/>
              <a:t>Sensor de </a:t>
            </a:r>
            <a:r>
              <a:rPr lang="es-CL" dirty="0" smtClean="0"/>
              <a:t>movimiento</a:t>
            </a:r>
          </a:p>
          <a:p>
            <a:r>
              <a:rPr lang="es-CL" smtClean="0"/>
              <a:t>Servo motor</a:t>
            </a:r>
            <a:endParaRPr lang="es-CL" dirty="0"/>
          </a:p>
          <a:p>
            <a:r>
              <a:rPr lang="es-CL" dirty="0" smtClean="0"/>
              <a:t>Movimiento </a:t>
            </a:r>
            <a:r>
              <a:rPr lang="es-CL" dirty="0" smtClean="0"/>
              <a:t>de </a:t>
            </a:r>
            <a:r>
              <a:rPr lang="es-CL" dirty="0" err="1" smtClean="0"/>
              <a:t>switch</a:t>
            </a:r>
            <a:endParaRPr lang="es-CL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88" y="141668"/>
            <a:ext cx="6616522" cy="6613301"/>
          </a:xfrm>
        </p:spPr>
      </p:pic>
    </p:spTree>
    <p:extLst>
      <p:ext uri="{BB962C8B-B14F-4D97-AF65-F5344CB8AC3E}">
        <p14:creationId xmlns:p14="http://schemas.microsoft.com/office/powerpoint/2010/main" val="35676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Lógica de comunicación del sistema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2" y="1378040"/>
            <a:ext cx="7645290" cy="5112912"/>
          </a:xfrm>
        </p:spPr>
      </p:pic>
    </p:spTree>
    <p:extLst>
      <p:ext uri="{BB962C8B-B14F-4D97-AF65-F5344CB8AC3E}">
        <p14:creationId xmlns:p14="http://schemas.microsoft.com/office/powerpoint/2010/main" val="1062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8800" dirty="0" smtClean="0"/>
              <a:t>Conclusión</a:t>
            </a:r>
            <a:endParaRPr lang="en-US" sz="8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¿</a:t>
            </a:r>
            <a:r>
              <a:rPr lang="es-CL" sz="3600" dirty="0" smtClean="0"/>
              <a:t>Qué podríamos mejorar?</a:t>
            </a:r>
          </a:p>
          <a:p>
            <a:pPr marL="0" indent="0">
              <a:buNone/>
            </a:pPr>
            <a:r>
              <a:rPr lang="es-CL" sz="3600" dirty="0" smtClean="0"/>
              <a:t>¿Comentarios?</a:t>
            </a:r>
          </a:p>
          <a:p>
            <a:pPr marL="0" indent="0">
              <a:buNone/>
            </a:pPr>
            <a:r>
              <a:rPr lang="es-CL" sz="3600" dirty="0" smtClean="0"/>
              <a:t>¿Preguntas?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13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98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Proyecto PowerDroid</vt:lpstr>
      <vt:lpstr>Introducción a PowerDroid</vt:lpstr>
      <vt:lpstr>Dispositivos y tecnología empleada </vt:lpstr>
      <vt:lpstr>Diseño del  sistema </vt:lpstr>
      <vt:lpstr>Lógica de comunicación del sistema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PowerDroid</dc:title>
  <dc:creator>Andreeu ♫</dc:creator>
  <cp:lastModifiedBy>Andreeu ♫</cp:lastModifiedBy>
  <cp:revision>4</cp:revision>
  <dcterms:created xsi:type="dcterms:W3CDTF">2014-07-03T06:42:16Z</dcterms:created>
  <dcterms:modified xsi:type="dcterms:W3CDTF">2014-07-03T16:08:37Z</dcterms:modified>
</cp:coreProperties>
</file>