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2"/>
    <p:restoredTop sz="94699"/>
  </p:normalViewPr>
  <p:slideViewPr>
    <p:cSldViewPr snapToGrid="0">
      <p:cViewPr>
        <p:scale>
          <a:sx n="172" d="100"/>
          <a:sy n="172" d="100"/>
        </p:scale>
        <p:origin x="156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FD79A-8511-4247-A848-6FC3BFD6FB6E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60DF9-A665-4440-A306-325178B056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48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60DF9-A665-4440-A306-325178B056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22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B95A4-FA49-59C7-4997-AFB40F96B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4219CF-AF74-3E5B-0C8A-42CC4F492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87834-FB5F-B397-F961-F273B802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9186F-C669-2A43-45BC-8F376E44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A839A-B62E-6381-EA1A-4AEF169F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57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645E9-62BD-4FC2-595B-E486D4DA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27AAD-87D0-14BE-9FDE-83E32D120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2778C-F6DB-884B-A92D-36756F49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76EFD6-4836-64AB-FE1D-F06EEE81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924E0-F142-17FC-6105-FE61A4F7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57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707B25-D663-8A6F-3613-37802CB0C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28FCA-3B8B-17EB-3233-E3B1E2E5A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4348F-8168-ACFC-F674-2C5BC6F5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EE87D5-E397-E634-3B45-216D1CF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6C79B-690F-95BB-4334-8FE4094E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45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C4C30-07C2-E42F-9777-17F6D8D5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058DE-B461-71F9-F53C-A5ED80DE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CBE4A-B20D-FBD8-A434-21AF6F1D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17CDE-C3A4-71C6-AAF6-E12A34FE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A3925-408F-4FB5-48B2-A9473D2F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5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ED670-51E9-9863-16B7-E7AF1F2C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86E98-3E5B-1044-02A4-B3910CBC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154FB-9B2C-E5EE-3560-F655291B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741F5-8F05-D31A-9788-0D9DDDAB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BD1C1-3F4B-D844-1703-95054767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16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AC895-B72B-1563-FB2D-BE2DF276E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36D4A-1BC0-56E9-F491-C796A3E6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B8EF3-7E0D-6B37-CC70-29944429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8D097-4DAA-C087-BF59-F2E13B8A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2146A1-3F44-28F2-ACF2-1A3F9184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AF23D-BB41-6275-1C75-EA4E2D09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6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5AC0B-893E-9B9C-D139-294F6AC5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EEB69-A08C-FAFA-13D2-CBD373F85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33B267-56AD-F17F-2F72-1F061E192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B75D2F-75C4-02E8-82A1-B48956631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FF5B88-B47B-2C4A-72F7-2125BD998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FB4CAE-CD8B-DFDA-A534-AF28DFD5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C8DD80-DFC8-FBED-115F-6571468C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0D4983-7CB4-7314-2F34-A0333C30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9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79965-3B98-3AE8-5A1F-09E3641D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B5EC75-9987-27A3-F6E3-D952E320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FCAFC7-4E6B-CF97-7661-0B3B2D25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F75CA1-2D09-D126-BD30-268F7B0F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9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DD214E-0257-153D-3A69-4F4FC142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D781ED-7F76-BF70-7655-2F185C8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BD8EC-E86D-214D-90DD-504FDEAE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8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03E1-41B5-8AF0-CB52-D71BBECC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F1EB0-D69C-5BB9-88F6-DC9E110F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0B0C1-8400-1F78-F4A4-5E8A0DE2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0D37D-2388-A06E-FC38-8C880DF8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6B8EC-2D66-3164-DA8B-69C9A61A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1544A-F5A2-2B20-9D8E-F2C974BC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19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5673C-815F-8D05-81FE-556820FA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689903-466F-2E5E-F27A-A69E9EC5A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17024-5D3A-2AEA-1A3F-C46BB4D15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7DC0F5-0054-F5DE-E0FB-966B7881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87E45A-A7BC-77E9-194F-E7ED0B65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43768-C054-131F-D8AF-BDEACE8C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51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89A1D0-1BDF-E2B6-E38B-F7ECDB3D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10906-0096-3FEA-53EE-1F1FD3931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0784F-872A-F140-8260-59711204D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3502-49E6-CD47-8249-475978687909}" type="datetimeFigureOut">
              <a:rPr kumimoji="1" lang="zh-CN" altLang="en-US" smtClean="0"/>
              <a:t>2024/10/3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FBC57-A872-8694-E0B6-66B7D1FF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66280-0A5C-9865-7D04-7076C734A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07B8F-A290-DC44-B787-6433A94067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453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6B3995-5827-A7E4-6985-CDBDF3DC0D6C}"/>
              </a:ext>
            </a:extLst>
          </p:cNvPr>
          <p:cNvGrpSpPr/>
          <p:nvPr/>
        </p:nvGrpSpPr>
        <p:grpSpPr>
          <a:xfrm>
            <a:off x="479756" y="326238"/>
            <a:ext cx="11330306" cy="6414157"/>
            <a:chOff x="479756" y="326238"/>
            <a:chExt cx="11330306" cy="641415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18C9E2E-C62B-8A36-7833-80BF453C6547}"/>
                </a:ext>
              </a:extLst>
            </p:cNvPr>
            <p:cNvGrpSpPr/>
            <p:nvPr/>
          </p:nvGrpSpPr>
          <p:grpSpPr>
            <a:xfrm>
              <a:off x="479756" y="326238"/>
              <a:ext cx="11330306" cy="6268237"/>
              <a:chOff x="479756" y="326238"/>
              <a:chExt cx="11330306" cy="6268237"/>
            </a:xfrm>
          </p:grpSpPr>
          <p:pic>
            <p:nvPicPr>
              <p:cNvPr id="5" name="图片 4" descr="图示&#10;&#10;描述已自动生成">
                <a:extLst>
                  <a:ext uri="{FF2B5EF4-FFF2-40B4-BE49-F238E27FC236}">
                    <a16:creationId xmlns:a16="http://schemas.microsoft.com/office/drawing/2014/main" id="{A9087C75-D0B4-2C6D-6EF5-C6805E3FE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9756" y="326238"/>
                <a:ext cx="4499367" cy="2472934"/>
              </a:xfrm>
              <a:prstGeom prst="rect">
                <a:avLst/>
              </a:prstGeom>
            </p:spPr>
          </p:pic>
          <p:pic>
            <p:nvPicPr>
              <p:cNvPr id="9" name="图片 8" descr="图示&#10;&#10;描述已自动生成">
                <a:extLst>
                  <a:ext uri="{FF2B5EF4-FFF2-40B4-BE49-F238E27FC236}">
                    <a16:creationId xmlns:a16="http://schemas.microsoft.com/office/drawing/2014/main" id="{68103800-EB39-DE2A-C12E-F280EF3B9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351" y="2357640"/>
                <a:ext cx="4320000" cy="2142720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91C46C1-C655-E535-8B3B-CC76EAAFB6B5}"/>
                  </a:ext>
                </a:extLst>
              </p:cNvPr>
              <p:cNvGrpSpPr/>
              <p:nvPr/>
            </p:nvGrpSpPr>
            <p:grpSpPr>
              <a:xfrm>
                <a:off x="5210175" y="512668"/>
                <a:ext cx="6599887" cy="6081807"/>
                <a:chOff x="5234268" y="1113304"/>
                <a:chExt cx="5586311" cy="5147795"/>
              </a:xfrm>
            </p:grpSpPr>
            <p:pic>
              <p:nvPicPr>
                <p:cNvPr id="15" name="图片 14" descr="地图&#10;&#10;描述已自动生成">
                  <a:extLst>
                    <a:ext uri="{FF2B5EF4-FFF2-40B4-BE49-F238E27FC236}">
                      <a16:creationId xmlns:a16="http://schemas.microsoft.com/office/drawing/2014/main" id="{E8D965EF-01E0-6964-30F2-733364D711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5791333" y="1113304"/>
                  <a:ext cx="4862843" cy="4962993"/>
                </a:xfrm>
                <a:prstGeom prst="rect">
                  <a:avLst/>
                </a:prstGeom>
              </p:spPr>
            </p:pic>
            <p:pic>
              <p:nvPicPr>
                <p:cNvPr id="16" name="图片 15" descr="图片包含 图示&#10;&#10;描述已自动生成">
                  <a:extLst>
                    <a:ext uri="{FF2B5EF4-FFF2-40B4-BE49-F238E27FC236}">
                      <a16:creationId xmlns:a16="http://schemas.microsoft.com/office/drawing/2014/main" id="{DE39C971-5BA0-E9D9-3ECB-5C3A894576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 amt="40000"/>
                </a:blip>
                <a:stretch>
                  <a:fillRect/>
                </a:stretch>
              </p:blipFill>
              <p:spPr>
                <a:xfrm>
                  <a:off x="5234268" y="1113304"/>
                  <a:ext cx="5586311" cy="5147795"/>
                </a:xfrm>
                <a:prstGeom prst="rect">
                  <a:avLst/>
                </a:prstGeom>
              </p:spPr>
            </p:pic>
          </p:grpSp>
          <p:pic>
            <p:nvPicPr>
              <p:cNvPr id="7" name="图片 6" descr="图示&#10;&#10;描述已自动生成">
                <a:extLst>
                  <a:ext uri="{FF2B5EF4-FFF2-40B4-BE49-F238E27FC236}">
                    <a16:creationId xmlns:a16="http://schemas.microsoft.com/office/drawing/2014/main" id="{0275778F-1AFB-F45C-C366-42DC94752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558" y="4273365"/>
                <a:ext cx="4388565" cy="2142720"/>
              </a:xfrm>
              <a:prstGeom prst="rect">
                <a:avLst/>
              </a:prstGeom>
            </p:spPr>
          </p:pic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621259-7888-8902-2F17-47C5A556E3EE}"/>
                </a:ext>
              </a:extLst>
            </p:cNvPr>
            <p:cNvSpPr txBox="1"/>
            <p:nvPr/>
          </p:nvSpPr>
          <p:spPr>
            <a:xfrm>
              <a:off x="1315844" y="6371063"/>
              <a:ext cx="280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第七届工创赛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3E33669-467F-0159-C128-A232FA9021E3}"/>
                </a:ext>
              </a:extLst>
            </p:cNvPr>
            <p:cNvSpPr txBox="1"/>
            <p:nvPr/>
          </p:nvSpPr>
          <p:spPr>
            <a:xfrm>
              <a:off x="7108781" y="6371063"/>
              <a:ext cx="2802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第八届工创赛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81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607C877-9A19-ACEB-D874-6C2869FD1E9C}"/>
              </a:ext>
            </a:extLst>
          </p:cNvPr>
          <p:cNvGrpSpPr/>
          <p:nvPr/>
        </p:nvGrpSpPr>
        <p:grpSpPr>
          <a:xfrm>
            <a:off x="5234268" y="1113304"/>
            <a:ext cx="5586311" cy="5147795"/>
            <a:chOff x="5234268" y="1113304"/>
            <a:chExt cx="5586311" cy="5147795"/>
          </a:xfrm>
        </p:grpSpPr>
        <p:pic>
          <p:nvPicPr>
            <p:cNvPr id="5" name="图片 4" descr="地图&#10;&#10;描述已自动生成">
              <a:extLst>
                <a:ext uri="{FF2B5EF4-FFF2-40B4-BE49-F238E27FC236}">
                  <a16:creationId xmlns:a16="http://schemas.microsoft.com/office/drawing/2014/main" id="{1B356E00-7727-4FFF-30A8-224AE747B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91333" y="1113304"/>
              <a:ext cx="4862843" cy="4962993"/>
            </a:xfrm>
            <a:prstGeom prst="rect">
              <a:avLst/>
            </a:prstGeom>
          </p:spPr>
        </p:pic>
        <p:pic>
          <p:nvPicPr>
            <p:cNvPr id="4" name="图片 3" descr="图片包含 图示&#10;&#10;描述已自动生成">
              <a:extLst>
                <a:ext uri="{FF2B5EF4-FFF2-40B4-BE49-F238E27FC236}">
                  <a16:creationId xmlns:a16="http://schemas.microsoft.com/office/drawing/2014/main" id="{2F341763-CC6D-A898-E726-4CC5FBAFD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40000"/>
            </a:blip>
            <a:stretch>
              <a:fillRect/>
            </a:stretch>
          </p:blipFill>
          <p:spPr>
            <a:xfrm>
              <a:off x="5234268" y="1113304"/>
              <a:ext cx="5586311" cy="5147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38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11</Words>
  <Application>Microsoft Macintosh PowerPoint</Application>
  <PresentationFormat>宽屏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hanbai</dc:creator>
  <cp:lastModifiedBy>hanbai</cp:lastModifiedBy>
  <cp:revision>1</cp:revision>
  <dcterms:created xsi:type="dcterms:W3CDTF">2024-10-03T07:49:53Z</dcterms:created>
  <dcterms:modified xsi:type="dcterms:W3CDTF">2024-10-10T04:11:37Z</dcterms:modified>
</cp:coreProperties>
</file>