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8"/>
  </p:notesMasterIdLst>
  <p:sldIdLst>
    <p:sldId id="265" r:id="rId5"/>
    <p:sldId id="266" r:id="rId6"/>
    <p:sldId id="272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BM Plex Sans" panose="020B0604020202020204" charset="0"/>
      <p:regular r:id="rId13"/>
      <p:bold r:id="rId14"/>
      <p:italic r:id="rId15"/>
      <p:boldItalic r:id="rId16"/>
    </p:embeddedFont>
    <p:embeddedFont>
      <p:font typeface="IBM Plex Sans ExtraLight" panose="020B0604020202020204" charset="0"/>
      <p:regular r:id="rId17"/>
      <p:italic r:id="rId18"/>
    </p:embeddedFont>
    <p:embeddedFont>
      <p:font typeface="IBM Plex Sans Light" panose="020B0604020202020204" charset="0"/>
      <p:regular r:id="rId19"/>
      <p:italic r:id="rId20"/>
    </p:embeddedFont>
    <p:embeddedFont>
      <p:font typeface="IBM Plex Sans SemiBold" panose="020B0604020202020204" charset="0"/>
      <p:regular r:id="rId21"/>
      <p:bold r:id="rId22"/>
      <p:italic r:id="rId23"/>
      <p:boldItalic r:id="rId24"/>
    </p:embeddedFont>
    <p:embeddedFont>
      <p:font typeface="IBM Plex Serif" panose="020B0604020202020204" charset="0"/>
      <p:regular r:id="rId25"/>
      <p:bold r:id="rId26"/>
      <p:italic r:id="rId27"/>
      <p:boldItalic r:id="rId28"/>
    </p:embeddedFont>
    <p:embeddedFont>
      <p:font typeface="IBM Plex Serif ExtraLight" panose="020B0604020202020204" charset="0"/>
      <p:regular r:id="rId29"/>
      <p:italic r:id="rId30"/>
    </p:embeddedFont>
    <p:embeddedFont>
      <p:font typeface="IBM Plex Serif Medium" panose="020B0604020202020204" charset="0"/>
      <p:regular r:id="rId31"/>
      <p:italic r:id="rId32"/>
    </p:embeddedFont>
  </p:embeddedFontLst>
  <p:defaultTextStyle>
    <a:defPPr>
      <a:defRPr lang="en-US"/>
    </a:defPPr>
    <a:lvl1pPr marL="0" indent="0" algn="l" defTabSz="914400" rtl="0" eaLnBrk="1" latinLnBrk="0" hangingPunct="1">
      <a:lnSpc>
        <a:spcPct val="100000"/>
      </a:lnSpc>
      <a:spcBef>
        <a:spcPts val="0"/>
      </a:spcBef>
      <a:spcAft>
        <a:spcPts val="300"/>
      </a:spcAft>
      <a:buFont typeface="Arial" panose="020B0604020202020204" pitchFamily="34" charset="0"/>
      <a:buNone/>
      <a:defRPr sz="1800" b="0" i="0" kern="1200">
        <a:solidFill>
          <a:schemeClr val="accent2"/>
        </a:solidFill>
        <a:latin typeface="IBM Plex Sans" panose="020B0503050203000203" pitchFamily="34" charset="0"/>
        <a:ea typeface="Roboto Thin" pitchFamily="2" charset="0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B20EE7-6FC3-534A-A1FE-763947930825}">
          <p14:sldIdLst>
            <p14:sldId id="265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usyak Housepian" initials="AH" lastIdx="1" clrIdx="0">
    <p:extLst>
      <p:ext uri="{19B8F6BF-5375-455C-9EA6-DF929625EA0E}">
        <p15:presenceInfo xmlns:p15="http://schemas.microsoft.com/office/powerpoint/2012/main" userId="S::arousyak@stinsondesign.com::1b197580-4156-4b48-b0c5-eb7dbb91f388" providerId="AD"/>
      </p:ext>
    </p:extLst>
  </p:cmAuthor>
  <p:cmAuthor id="2" name="Marie Limanni" initials="ML" lastIdx="1" clrIdx="1">
    <p:extLst>
      <p:ext uri="{19B8F6BF-5375-455C-9EA6-DF929625EA0E}">
        <p15:presenceInfo xmlns:p15="http://schemas.microsoft.com/office/powerpoint/2012/main" userId="S::mlimanni@yorku.ca::cbec24d3-4cd1-4469-9f16-aa581f542980" providerId="AD"/>
      </p:ext>
    </p:extLst>
  </p:cmAuthor>
  <p:cmAuthor id="3" name="Erin Skopitz" initials="ES" lastIdx="4" clrIdx="2">
    <p:extLst>
      <p:ext uri="{19B8F6BF-5375-455C-9EA6-DF929625EA0E}">
        <p15:presenceInfo xmlns:p15="http://schemas.microsoft.com/office/powerpoint/2012/main" userId="S::eskopitz@yorku.ca::8e3bbdbd-95f1-46cc-a50c-275bbd922c74" providerId="AD"/>
      </p:ext>
    </p:extLst>
  </p:cmAuthor>
  <p:cmAuthor id="4" name="Omar Mohammed" initials="OM" lastIdx="1" clrIdx="3">
    <p:extLst>
      <p:ext uri="{19B8F6BF-5375-455C-9EA6-DF929625EA0E}">
        <p15:presenceInfo xmlns:p15="http://schemas.microsoft.com/office/powerpoint/2012/main" userId="Omar Moham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60"/>
    <a:srgbClr val="CEE9F8"/>
    <a:srgbClr val="E8F4FC"/>
    <a:srgbClr val="ECECEC"/>
    <a:srgbClr val="BFBFBF"/>
    <a:srgbClr val="F89B53"/>
    <a:srgbClr val="A9D6A1"/>
    <a:srgbClr val="F47421"/>
    <a:srgbClr val="74D2FF"/>
    <a:srgbClr val="EED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042E8-3E8F-86DA-E261-E24B50855F04}" v="370" dt="2022-11-10T14:38:51.242"/>
    <p1510:client id="{951E6DAF-E933-455D-AC41-FDD411B67453}" v="3" dt="2022-11-11T14:21:18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21" Type="http://schemas.openxmlformats.org/officeDocument/2006/relationships/font" Target="fonts/font13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font" Target="fonts/font24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36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viewProps" Target="viewProps.xml"/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70D4-BDDA-914A-83D5-0BA0FBC1D874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0F6B-90C6-CD41-AF20-328E4F0F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ed Bar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&quot;&quot;"/>
          <p:cNvSpPr/>
          <p:nvPr userDrawn="1"/>
        </p:nvSpPr>
        <p:spPr>
          <a:xfrm>
            <a:off x="5" y="0"/>
            <a:ext cx="419575" cy="6858000"/>
          </a:xfrm>
          <a:prstGeom prst="rect">
            <a:avLst/>
          </a:prstGeom>
          <a:solidFill>
            <a:srgbClr val="E31837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</a:endParaRP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" y="6342328"/>
            <a:ext cx="609600" cy="387421"/>
          </a:xfrm>
        </p:spPr>
        <p:txBody>
          <a:bodyPr/>
          <a:lstStyle/>
          <a:p>
            <a:fld id="{5F74FEF4-47FE-43C0-8A34-2652E10A11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2_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51DD35D-8795-6E48-9089-530B53B7B8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7729 w 12192000"/>
              <a:gd name="connsiteY0" fmla="*/ 1085850 h 6858000"/>
              <a:gd name="connsiteX1" fmla="*/ 11359044 w 12192000"/>
              <a:gd name="connsiteY1" fmla="*/ 1085850 h 6858000"/>
              <a:gd name="connsiteX2" fmla="*/ 11359044 w 12192000"/>
              <a:gd name="connsiteY2" fmla="*/ 5815013 h 6858000"/>
              <a:gd name="connsiteX3" fmla="*/ 857729 w 12192000"/>
              <a:gd name="connsiteY3" fmla="*/ 5815013 h 6858000"/>
              <a:gd name="connsiteX4" fmla="*/ 500542 w 12192000"/>
              <a:gd name="connsiteY4" fmla="*/ 728663 h 6858000"/>
              <a:gd name="connsiteX5" fmla="*/ 500542 w 12192000"/>
              <a:gd name="connsiteY5" fmla="*/ 6129339 h 6858000"/>
              <a:gd name="connsiteX6" fmla="*/ 500543 w 12192000"/>
              <a:gd name="connsiteY6" fmla="*/ 6129339 h 6858000"/>
              <a:gd name="connsiteX7" fmla="*/ 500543 w 12192000"/>
              <a:gd name="connsiteY7" fmla="*/ 6172200 h 6858000"/>
              <a:gd name="connsiteX8" fmla="*/ 11712576 w 12192000"/>
              <a:gd name="connsiteY8" fmla="*/ 6172200 h 6858000"/>
              <a:gd name="connsiteX9" fmla="*/ 11712576 w 12192000"/>
              <a:gd name="connsiteY9" fmla="*/ 6129340 h 6858000"/>
              <a:gd name="connsiteX10" fmla="*/ 11716230 w 12192000"/>
              <a:gd name="connsiteY10" fmla="*/ 6129340 h 6858000"/>
              <a:gd name="connsiteX11" fmla="*/ 11716230 w 12192000"/>
              <a:gd name="connsiteY11" fmla="*/ 728664 h 6858000"/>
              <a:gd name="connsiteX12" fmla="*/ 11712576 w 12192000"/>
              <a:gd name="connsiteY12" fmla="*/ 728664 h 6858000"/>
              <a:gd name="connsiteX13" fmla="*/ 11712576 w 12192000"/>
              <a:gd name="connsiteY13" fmla="*/ 728663 h 6858000"/>
              <a:gd name="connsiteX14" fmla="*/ 857729 w 12192000"/>
              <a:gd name="connsiteY14" fmla="*/ 72866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857729" y="1085850"/>
                </a:moveTo>
                <a:lnTo>
                  <a:pt x="11359044" y="1085850"/>
                </a:lnTo>
                <a:lnTo>
                  <a:pt x="11359044" y="5815013"/>
                </a:lnTo>
                <a:lnTo>
                  <a:pt x="857729" y="5815013"/>
                </a:lnTo>
                <a:close/>
                <a:moveTo>
                  <a:pt x="500542" y="728663"/>
                </a:moveTo>
                <a:lnTo>
                  <a:pt x="500542" y="6129339"/>
                </a:lnTo>
                <a:lnTo>
                  <a:pt x="500543" y="6129339"/>
                </a:lnTo>
                <a:lnTo>
                  <a:pt x="500543" y="6172200"/>
                </a:lnTo>
                <a:lnTo>
                  <a:pt x="11712576" y="6172200"/>
                </a:lnTo>
                <a:lnTo>
                  <a:pt x="11712576" y="6129340"/>
                </a:lnTo>
                <a:lnTo>
                  <a:pt x="11716230" y="6129340"/>
                </a:lnTo>
                <a:lnTo>
                  <a:pt x="11716230" y="728664"/>
                </a:lnTo>
                <a:lnTo>
                  <a:pt x="11712576" y="728664"/>
                </a:lnTo>
                <a:lnTo>
                  <a:pt x="11712576" y="728663"/>
                </a:lnTo>
                <a:lnTo>
                  <a:pt x="857729" y="72866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1188000"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Drop photo here to add</a:t>
            </a:r>
            <a:br>
              <a:rPr lang="en-US"/>
            </a:br>
            <a:r>
              <a:rPr lang="en-US"/>
              <a:t>background photo.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0D4015A-9A81-034F-AC64-D2D5054A73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57729 w 12192000"/>
              <a:gd name="connsiteY0" fmla="*/ 1085850 h 6858000"/>
              <a:gd name="connsiteX1" fmla="*/ 11359044 w 12192000"/>
              <a:gd name="connsiteY1" fmla="*/ 1085850 h 6858000"/>
              <a:gd name="connsiteX2" fmla="*/ 11359044 w 12192000"/>
              <a:gd name="connsiteY2" fmla="*/ 5815013 h 6858000"/>
              <a:gd name="connsiteX3" fmla="*/ 857729 w 12192000"/>
              <a:gd name="connsiteY3" fmla="*/ 5815012 h 6858000"/>
              <a:gd name="connsiteX4" fmla="*/ 500542 w 12192000"/>
              <a:gd name="connsiteY4" fmla="*/ 728662 h 6858000"/>
              <a:gd name="connsiteX5" fmla="*/ 500542 w 12192000"/>
              <a:gd name="connsiteY5" fmla="*/ 6129338 h 6858000"/>
              <a:gd name="connsiteX6" fmla="*/ 500543 w 12192000"/>
              <a:gd name="connsiteY6" fmla="*/ 6129338 h 6858000"/>
              <a:gd name="connsiteX7" fmla="*/ 500543 w 12192000"/>
              <a:gd name="connsiteY7" fmla="*/ 6172199 h 6858000"/>
              <a:gd name="connsiteX8" fmla="*/ 11712576 w 12192000"/>
              <a:gd name="connsiteY8" fmla="*/ 6172200 h 6858000"/>
              <a:gd name="connsiteX9" fmla="*/ 11712576 w 12192000"/>
              <a:gd name="connsiteY9" fmla="*/ 6129339 h 6858000"/>
              <a:gd name="connsiteX10" fmla="*/ 11716230 w 12192000"/>
              <a:gd name="connsiteY10" fmla="*/ 6129339 h 6858000"/>
              <a:gd name="connsiteX11" fmla="*/ 11716230 w 12192000"/>
              <a:gd name="connsiteY11" fmla="*/ 728663 h 6858000"/>
              <a:gd name="connsiteX12" fmla="*/ 11712576 w 12192000"/>
              <a:gd name="connsiteY12" fmla="*/ 728663 h 6858000"/>
              <a:gd name="connsiteX13" fmla="*/ 857729 w 12192000"/>
              <a:gd name="connsiteY13" fmla="*/ 728663 h 6858000"/>
              <a:gd name="connsiteX14" fmla="*/ 857729 w 12192000"/>
              <a:gd name="connsiteY14" fmla="*/ 728662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857729" y="1085850"/>
                </a:moveTo>
                <a:lnTo>
                  <a:pt x="11359044" y="1085850"/>
                </a:lnTo>
                <a:lnTo>
                  <a:pt x="11359044" y="5815013"/>
                </a:lnTo>
                <a:lnTo>
                  <a:pt x="857729" y="5815012"/>
                </a:lnTo>
                <a:close/>
                <a:moveTo>
                  <a:pt x="500542" y="728662"/>
                </a:moveTo>
                <a:lnTo>
                  <a:pt x="500542" y="6129338"/>
                </a:lnTo>
                <a:lnTo>
                  <a:pt x="500543" y="6129338"/>
                </a:lnTo>
                <a:lnTo>
                  <a:pt x="500543" y="6172199"/>
                </a:lnTo>
                <a:lnTo>
                  <a:pt x="11712576" y="6172200"/>
                </a:lnTo>
                <a:lnTo>
                  <a:pt x="11712576" y="6129339"/>
                </a:lnTo>
                <a:lnTo>
                  <a:pt x="11716230" y="6129339"/>
                </a:lnTo>
                <a:lnTo>
                  <a:pt x="11716230" y="728663"/>
                </a:lnTo>
                <a:lnTo>
                  <a:pt x="11712576" y="728663"/>
                </a:lnTo>
                <a:lnTo>
                  <a:pt x="857729" y="728663"/>
                </a:lnTo>
                <a:lnTo>
                  <a:pt x="857729" y="7286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41000">
                <a:srgbClr val="000000">
                  <a:alpha val="45000"/>
                </a:srgbClr>
              </a:gs>
              <a:gs pos="12000">
                <a:schemeClr val="tx1">
                  <a:alpha val="55000"/>
                </a:schemeClr>
              </a:gs>
              <a:gs pos="82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182C19CA-5429-ED46-80CD-8B93DBDD082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28956" y="1453020"/>
            <a:ext cx="6044301" cy="3951962"/>
          </a:xfrm>
          <a:noFill/>
          <a:ln>
            <a:noFill/>
          </a:ln>
        </p:spPr>
        <p:txBody>
          <a:bodyPr wrap="square" lIns="0" tIns="360000" rIns="180000" bIns="0" anchor="ctr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 i="0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Click to add text</a:t>
            </a:r>
            <a:br>
              <a:rPr lang="en-US"/>
            </a:br>
            <a:r>
              <a:rPr lang="en-US"/>
              <a:t>to your divider slide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4B4DA2E-2D00-194E-8177-1800958BB9EF}"/>
              </a:ext>
            </a:extLst>
          </p:cNvPr>
          <p:cNvSpPr/>
          <p:nvPr userDrawn="1"/>
        </p:nvSpPr>
        <p:spPr>
          <a:xfrm rot="5400000">
            <a:off x="3386618" y="-2157413"/>
            <a:ext cx="5443538" cy="11215688"/>
          </a:xfrm>
          <a:custGeom>
            <a:avLst/>
            <a:gdLst>
              <a:gd name="connsiteX0" fmla="*/ 357188 w 5443538"/>
              <a:gd name="connsiteY0" fmla="*/ 10858501 h 11215688"/>
              <a:gd name="connsiteX1" fmla="*/ 5086350 w 5443538"/>
              <a:gd name="connsiteY1" fmla="*/ 10858501 h 11215688"/>
              <a:gd name="connsiteX2" fmla="*/ 5086351 w 5443538"/>
              <a:gd name="connsiteY2" fmla="*/ 357186 h 11215688"/>
              <a:gd name="connsiteX3" fmla="*/ 357188 w 5443538"/>
              <a:gd name="connsiteY3" fmla="*/ 357186 h 11215688"/>
              <a:gd name="connsiteX4" fmla="*/ 0 w 5443538"/>
              <a:gd name="connsiteY4" fmla="*/ 11215688 h 11215688"/>
              <a:gd name="connsiteX5" fmla="*/ 0 w 5443538"/>
              <a:gd name="connsiteY5" fmla="*/ 10858501 h 11215688"/>
              <a:gd name="connsiteX6" fmla="*/ 1 w 5443538"/>
              <a:gd name="connsiteY6" fmla="*/ 10858501 h 11215688"/>
              <a:gd name="connsiteX7" fmla="*/ 1 w 5443538"/>
              <a:gd name="connsiteY7" fmla="*/ 3654 h 11215688"/>
              <a:gd name="connsiteX8" fmla="*/ 1 w 5443538"/>
              <a:gd name="connsiteY8" fmla="*/ 3654 h 11215688"/>
              <a:gd name="connsiteX9" fmla="*/ 1 w 5443538"/>
              <a:gd name="connsiteY9" fmla="*/ 0 h 11215688"/>
              <a:gd name="connsiteX10" fmla="*/ 5400677 w 5443538"/>
              <a:gd name="connsiteY10" fmla="*/ 0 h 11215688"/>
              <a:gd name="connsiteX11" fmla="*/ 5400677 w 5443538"/>
              <a:gd name="connsiteY11" fmla="*/ 3654 h 11215688"/>
              <a:gd name="connsiteX12" fmla="*/ 5443538 w 5443538"/>
              <a:gd name="connsiteY12" fmla="*/ 3654 h 11215688"/>
              <a:gd name="connsiteX13" fmla="*/ 5443537 w 5443538"/>
              <a:gd name="connsiteY13" fmla="*/ 11215687 h 11215688"/>
              <a:gd name="connsiteX14" fmla="*/ 5400676 w 5443538"/>
              <a:gd name="connsiteY14" fmla="*/ 11215687 h 11215688"/>
              <a:gd name="connsiteX15" fmla="*/ 5400676 w 5443538"/>
              <a:gd name="connsiteY15" fmla="*/ 11215688 h 1121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43538" h="11215688">
                <a:moveTo>
                  <a:pt x="357188" y="10858501"/>
                </a:moveTo>
                <a:lnTo>
                  <a:pt x="5086350" y="10858501"/>
                </a:lnTo>
                <a:lnTo>
                  <a:pt x="5086351" y="357186"/>
                </a:lnTo>
                <a:lnTo>
                  <a:pt x="357188" y="357186"/>
                </a:lnTo>
                <a:close/>
                <a:moveTo>
                  <a:pt x="0" y="11215688"/>
                </a:moveTo>
                <a:lnTo>
                  <a:pt x="0" y="10858501"/>
                </a:lnTo>
                <a:lnTo>
                  <a:pt x="1" y="10858501"/>
                </a:lnTo>
                <a:lnTo>
                  <a:pt x="1" y="3654"/>
                </a:lnTo>
                <a:lnTo>
                  <a:pt x="1" y="3654"/>
                </a:lnTo>
                <a:lnTo>
                  <a:pt x="1" y="0"/>
                </a:lnTo>
                <a:lnTo>
                  <a:pt x="5400677" y="0"/>
                </a:lnTo>
                <a:lnTo>
                  <a:pt x="5400677" y="3654"/>
                </a:lnTo>
                <a:lnTo>
                  <a:pt x="5443538" y="3654"/>
                </a:lnTo>
                <a:lnTo>
                  <a:pt x="5443537" y="11215687"/>
                </a:lnTo>
                <a:lnTo>
                  <a:pt x="5400676" y="11215687"/>
                </a:lnTo>
                <a:lnTo>
                  <a:pt x="5400676" y="11215688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88886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79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pos="7379" userDrawn="1">
          <p15:clr>
            <a:srgbClr val="FBAE40"/>
          </p15:clr>
        </p15:guide>
        <p15:guide id="6" orient="horz" pos="45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2_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ACCA2D9-CDD7-A74F-9151-CF6D728F3E9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4511 w 12192000"/>
              <a:gd name="connsiteY0" fmla="*/ 887497 h 6858000"/>
              <a:gd name="connsiteX1" fmla="*/ 11527491 w 12192000"/>
              <a:gd name="connsiteY1" fmla="*/ 887497 h 6858000"/>
              <a:gd name="connsiteX2" fmla="*/ 11527491 w 12192000"/>
              <a:gd name="connsiteY2" fmla="*/ 5967543 h 6858000"/>
              <a:gd name="connsiteX3" fmla="*/ 664511 w 12192000"/>
              <a:gd name="connsiteY3" fmla="*/ 5967543 h 6858000"/>
              <a:gd name="connsiteX4" fmla="*/ 484509 w 12192000"/>
              <a:gd name="connsiteY4" fmla="*/ 707497 h 6858000"/>
              <a:gd name="connsiteX5" fmla="*/ 484509 w 12192000"/>
              <a:gd name="connsiteY5" fmla="*/ 887497 h 6858000"/>
              <a:gd name="connsiteX6" fmla="*/ 484510 w 12192000"/>
              <a:gd name="connsiteY6" fmla="*/ 887497 h 6858000"/>
              <a:gd name="connsiteX7" fmla="*/ 484510 w 12192000"/>
              <a:gd name="connsiteY7" fmla="*/ 5967543 h 6858000"/>
              <a:gd name="connsiteX8" fmla="*/ 484509 w 12192000"/>
              <a:gd name="connsiteY8" fmla="*/ 5967543 h 6858000"/>
              <a:gd name="connsiteX9" fmla="*/ 484509 w 12192000"/>
              <a:gd name="connsiteY9" fmla="*/ 6147543 h 6858000"/>
              <a:gd name="connsiteX10" fmla="*/ 484510 w 12192000"/>
              <a:gd name="connsiteY10" fmla="*/ 6147543 h 6858000"/>
              <a:gd name="connsiteX11" fmla="*/ 484510 w 12192000"/>
              <a:gd name="connsiteY11" fmla="*/ 6150504 h 6858000"/>
              <a:gd name="connsiteX12" fmla="*/ 664511 w 12192000"/>
              <a:gd name="connsiteY12" fmla="*/ 6150504 h 6858000"/>
              <a:gd name="connsiteX13" fmla="*/ 664511 w 12192000"/>
              <a:gd name="connsiteY13" fmla="*/ 6147543 h 6858000"/>
              <a:gd name="connsiteX14" fmla="*/ 11527491 w 12192000"/>
              <a:gd name="connsiteY14" fmla="*/ 6147543 h 6858000"/>
              <a:gd name="connsiteX15" fmla="*/ 11527491 w 12192000"/>
              <a:gd name="connsiteY15" fmla="*/ 6150504 h 6858000"/>
              <a:gd name="connsiteX16" fmla="*/ 11707491 w 12192000"/>
              <a:gd name="connsiteY16" fmla="*/ 6150504 h 6858000"/>
              <a:gd name="connsiteX17" fmla="*/ 11707491 w 12192000"/>
              <a:gd name="connsiteY17" fmla="*/ 6147543 h 6858000"/>
              <a:gd name="connsiteX18" fmla="*/ 11707491 w 12192000"/>
              <a:gd name="connsiteY18" fmla="*/ 5967543 h 6858000"/>
              <a:gd name="connsiteX19" fmla="*/ 11707491 w 12192000"/>
              <a:gd name="connsiteY19" fmla="*/ 887497 h 6858000"/>
              <a:gd name="connsiteX20" fmla="*/ 11707491 w 12192000"/>
              <a:gd name="connsiteY20" fmla="*/ 734964 h 6858000"/>
              <a:gd name="connsiteX21" fmla="*/ 11707491 w 12192000"/>
              <a:gd name="connsiteY21" fmla="*/ 707497 h 6858000"/>
              <a:gd name="connsiteX22" fmla="*/ 0 w 12192000"/>
              <a:gd name="connsiteY22" fmla="*/ 0 h 6858000"/>
              <a:gd name="connsiteX23" fmla="*/ 12192000 w 12192000"/>
              <a:gd name="connsiteY23" fmla="*/ 0 h 6858000"/>
              <a:gd name="connsiteX24" fmla="*/ 12192000 w 12192000"/>
              <a:gd name="connsiteY24" fmla="*/ 6858000 h 6858000"/>
              <a:gd name="connsiteX25" fmla="*/ 0 w 12192000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664511" y="887497"/>
                </a:moveTo>
                <a:lnTo>
                  <a:pt x="11527491" y="887497"/>
                </a:lnTo>
                <a:lnTo>
                  <a:pt x="11527491" y="5967543"/>
                </a:lnTo>
                <a:lnTo>
                  <a:pt x="664511" y="5967543"/>
                </a:lnTo>
                <a:close/>
                <a:moveTo>
                  <a:pt x="484509" y="707497"/>
                </a:moveTo>
                <a:lnTo>
                  <a:pt x="484509" y="887497"/>
                </a:lnTo>
                <a:lnTo>
                  <a:pt x="484510" y="887497"/>
                </a:lnTo>
                <a:lnTo>
                  <a:pt x="484510" y="5967543"/>
                </a:lnTo>
                <a:lnTo>
                  <a:pt x="484509" y="5967543"/>
                </a:lnTo>
                <a:lnTo>
                  <a:pt x="484509" y="6147543"/>
                </a:lnTo>
                <a:lnTo>
                  <a:pt x="484510" y="6147543"/>
                </a:lnTo>
                <a:lnTo>
                  <a:pt x="484510" y="6150504"/>
                </a:lnTo>
                <a:lnTo>
                  <a:pt x="664511" y="6150504"/>
                </a:lnTo>
                <a:lnTo>
                  <a:pt x="664511" y="6147543"/>
                </a:lnTo>
                <a:lnTo>
                  <a:pt x="11527491" y="6147543"/>
                </a:lnTo>
                <a:lnTo>
                  <a:pt x="11527491" y="6150504"/>
                </a:lnTo>
                <a:lnTo>
                  <a:pt x="11707491" y="6150504"/>
                </a:lnTo>
                <a:lnTo>
                  <a:pt x="11707491" y="6147543"/>
                </a:lnTo>
                <a:lnTo>
                  <a:pt x="11707491" y="5967543"/>
                </a:lnTo>
                <a:lnTo>
                  <a:pt x="11707491" y="887497"/>
                </a:lnTo>
                <a:lnTo>
                  <a:pt x="11707491" y="734964"/>
                </a:lnTo>
                <a:lnTo>
                  <a:pt x="11707491" y="70749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1188000"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Drop photo here to add</a:t>
            </a:r>
            <a:br>
              <a:rPr lang="en-US"/>
            </a:br>
            <a:r>
              <a:rPr lang="en-US"/>
              <a:t>background photo.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9316D4C-C12B-3449-B9EE-F7CCDFBAA4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64511 w 12192000"/>
              <a:gd name="connsiteY0" fmla="*/ 887497 h 6858000"/>
              <a:gd name="connsiteX1" fmla="*/ 11527491 w 12192000"/>
              <a:gd name="connsiteY1" fmla="*/ 887497 h 6858000"/>
              <a:gd name="connsiteX2" fmla="*/ 11527491 w 12192000"/>
              <a:gd name="connsiteY2" fmla="*/ 5967543 h 6858000"/>
              <a:gd name="connsiteX3" fmla="*/ 664511 w 12192000"/>
              <a:gd name="connsiteY3" fmla="*/ 5967543 h 6858000"/>
              <a:gd name="connsiteX4" fmla="*/ 484509 w 12192000"/>
              <a:gd name="connsiteY4" fmla="*/ 707497 h 6858000"/>
              <a:gd name="connsiteX5" fmla="*/ 484509 w 12192000"/>
              <a:gd name="connsiteY5" fmla="*/ 887497 h 6858000"/>
              <a:gd name="connsiteX6" fmla="*/ 484510 w 12192000"/>
              <a:gd name="connsiteY6" fmla="*/ 887497 h 6858000"/>
              <a:gd name="connsiteX7" fmla="*/ 484510 w 12192000"/>
              <a:gd name="connsiteY7" fmla="*/ 5967543 h 6858000"/>
              <a:gd name="connsiteX8" fmla="*/ 484509 w 12192000"/>
              <a:gd name="connsiteY8" fmla="*/ 5967543 h 6858000"/>
              <a:gd name="connsiteX9" fmla="*/ 484509 w 12192000"/>
              <a:gd name="connsiteY9" fmla="*/ 6147543 h 6858000"/>
              <a:gd name="connsiteX10" fmla="*/ 484510 w 12192000"/>
              <a:gd name="connsiteY10" fmla="*/ 6147543 h 6858000"/>
              <a:gd name="connsiteX11" fmla="*/ 484510 w 12192000"/>
              <a:gd name="connsiteY11" fmla="*/ 6150504 h 6858000"/>
              <a:gd name="connsiteX12" fmla="*/ 664511 w 12192000"/>
              <a:gd name="connsiteY12" fmla="*/ 6150504 h 6858000"/>
              <a:gd name="connsiteX13" fmla="*/ 664511 w 12192000"/>
              <a:gd name="connsiteY13" fmla="*/ 6147543 h 6858000"/>
              <a:gd name="connsiteX14" fmla="*/ 11527491 w 12192000"/>
              <a:gd name="connsiteY14" fmla="*/ 6147543 h 6858000"/>
              <a:gd name="connsiteX15" fmla="*/ 11527491 w 12192000"/>
              <a:gd name="connsiteY15" fmla="*/ 6150504 h 6858000"/>
              <a:gd name="connsiteX16" fmla="*/ 11707491 w 12192000"/>
              <a:gd name="connsiteY16" fmla="*/ 6150504 h 6858000"/>
              <a:gd name="connsiteX17" fmla="*/ 11707491 w 12192000"/>
              <a:gd name="connsiteY17" fmla="*/ 6147543 h 6858000"/>
              <a:gd name="connsiteX18" fmla="*/ 11707491 w 12192000"/>
              <a:gd name="connsiteY18" fmla="*/ 5967543 h 6858000"/>
              <a:gd name="connsiteX19" fmla="*/ 11707491 w 12192000"/>
              <a:gd name="connsiteY19" fmla="*/ 887497 h 6858000"/>
              <a:gd name="connsiteX20" fmla="*/ 11707491 w 12192000"/>
              <a:gd name="connsiteY20" fmla="*/ 734964 h 6858000"/>
              <a:gd name="connsiteX21" fmla="*/ 11707491 w 12192000"/>
              <a:gd name="connsiteY21" fmla="*/ 707497 h 6858000"/>
              <a:gd name="connsiteX22" fmla="*/ 0 w 12192000"/>
              <a:gd name="connsiteY22" fmla="*/ 0 h 6858000"/>
              <a:gd name="connsiteX23" fmla="*/ 12192000 w 12192000"/>
              <a:gd name="connsiteY23" fmla="*/ 0 h 6858000"/>
              <a:gd name="connsiteX24" fmla="*/ 12192000 w 12192000"/>
              <a:gd name="connsiteY24" fmla="*/ 6858000 h 6858000"/>
              <a:gd name="connsiteX25" fmla="*/ 0 w 12192000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664511" y="887497"/>
                </a:moveTo>
                <a:lnTo>
                  <a:pt x="11527491" y="887497"/>
                </a:lnTo>
                <a:lnTo>
                  <a:pt x="11527491" y="5967543"/>
                </a:lnTo>
                <a:lnTo>
                  <a:pt x="664511" y="5967543"/>
                </a:lnTo>
                <a:close/>
                <a:moveTo>
                  <a:pt x="484509" y="707497"/>
                </a:moveTo>
                <a:lnTo>
                  <a:pt x="484509" y="887497"/>
                </a:lnTo>
                <a:lnTo>
                  <a:pt x="484510" y="887497"/>
                </a:lnTo>
                <a:lnTo>
                  <a:pt x="484510" y="5967543"/>
                </a:lnTo>
                <a:lnTo>
                  <a:pt x="484509" y="5967543"/>
                </a:lnTo>
                <a:lnTo>
                  <a:pt x="484509" y="6147543"/>
                </a:lnTo>
                <a:lnTo>
                  <a:pt x="484510" y="6147543"/>
                </a:lnTo>
                <a:lnTo>
                  <a:pt x="484510" y="6150504"/>
                </a:lnTo>
                <a:lnTo>
                  <a:pt x="664511" y="6150504"/>
                </a:lnTo>
                <a:lnTo>
                  <a:pt x="664511" y="6147543"/>
                </a:lnTo>
                <a:lnTo>
                  <a:pt x="11527491" y="6147543"/>
                </a:lnTo>
                <a:lnTo>
                  <a:pt x="11527491" y="6150504"/>
                </a:lnTo>
                <a:lnTo>
                  <a:pt x="11707491" y="6150504"/>
                </a:lnTo>
                <a:lnTo>
                  <a:pt x="11707491" y="6147543"/>
                </a:lnTo>
                <a:lnTo>
                  <a:pt x="11707491" y="5967543"/>
                </a:lnTo>
                <a:lnTo>
                  <a:pt x="11707491" y="887497"/>
                </a:lnTo>
                <a:lnTo>
                  <a:pt x="11707491" y="734964"/>
                </a:lnTo>
                <a:lnTo>
                  <a:pt x="11707491" y="70749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41000">
                <a:srgbClr val="000000">
                  <a:alpha val="45000"/>
                </a:srgbClr>
              </a:gs>
              <a:gs pos="12000">
                <a:schemeClr val="tx1">
                  <a:alpha val="55000"/>
                </a:schemeClr>
              </a:gs>
              <a:gs pos="82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182C19CA-5429-ED46-80CD-8B93DBDD0825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28956" y="1453020"/>
            <a:ext cx="6044301" cy="3951962"/>
          </a:xfrm>
          <a:noFill/>
          <a:ln>
            <a:noFill/>
          </a:ln>
        </p:spPr>
        <p:txBody>
          <a:bodyPr wrap="square" lIns="0" tIns="360000" rIns="180000" bIns="0" anchor="ctr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3600" b="1" i="0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Click to add text</a:t>
            </a:r>
            <a:br>
              <a:rPr lang="en-US"/>
            </a:br>
            <a:r>
              <a:rPr lang="en-US"/>
              <a:t>to your divider slide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C857AFE-1172-BA41-AF85-C4A51E95B2CA}"/>
              </a:ext>
            </a:extLst>
          </p:cNvPr>
          <p:cNvSpPr>
            <a:spLocks/>
          </p:cNvSpPr>
          <p:nvPr userDrawn="1"/>
        </p:nvSpPr>
        <p:spPr>
          <a:xfrm>
            <a:off x="484511" y="707500"/>
            <a:ext cx="11222983" cy="5443007"/>
          </a:xfrm>
          <a:custGeom>
            <a:avLst/>
            <a:gdLst>
              <a:gd name="connsiteX0" fmla="*/ 180002 w 11222982"/>
              <a:gd name="connsiteY0" fmla="*/ 180000 h 5443007"/>
              <a:gd name="connsiteX1" fmla="*/ 180002 w 11222982"/>
              <a:gd name="connsiteY1" fmla="*/ 5260046 h 5443007"/>
              <a:gd name="connsiteX2" fmla="*/ 11042982 w 11222982"/>
              <a:gd name="connsiteY2" fmla="*/ 5260046 h 5443007"/>
              <a:gd name="connsiteX3" fmla="*/ 11042982 w 11222982"/>
              <a:gd name="connsiteY3" fmla="*/ 180000 h 5443007"/>
              <a:gd name="connsiteX4" fmla="*/ 0 w 11222982"/>
              <a:gd name="connsiteY4" fmla="*/ 0 h 5443007"/>
              <a:gd name="connsiteX5" fmla="*/ 11222982 w 11222982"/>
              <a:gd name="connsiteY5" fmla="*/ 0 h 5443007"/>
              <a:gd name="connsiteX6" fmla="*/ 11222982 w 11222982"/>
              <a:gd name="connsiteY6" fmla="*/ 27467 h 5443007"/>
              <a:gd name="connsiteX7" fmla="*/ 11222982 w 11222982"/>
              <a:gd name="connsiteY7" fmla="*/ 180000 h 5443007"/>
              <a:gd name="connsiteX8" fmla="*/ 11222982 w 11222982"/>
              <a:gd name="connsiteY8" fmla="*/ 5260046 h 5443007"/>
              <a:gd name="connsiteX9" fmla="*/ 11222982 w 11222982"/>
              <a:gd name="connsiteY9" fmla="*/ 5440046 h 5443007"/>
              <a:gd name="connsiteX10" fmla="*/ 11222982 w 11222982"/>
              <a:gd name="connsiteY10" fmla="*/ 5443007 h 5443007"/>
              <a:gd name="connsiteX11" fmla="*/ 11042982 w 11222982"/>
              <a:gd name="connsiteY11" fmla="*/ 5443007 h 5443007"/>
              <a:gd name="connsiteX12" fmla="*/ 11042982 w 11222982"/>
              <a:gd name="connsiteY12" fmla="*/ 5440046 h 5443007"/>
              <a:gd name="connsiteX13" fmla="*/ 180002 w 11222982"/>
              <a:gd name="connsiteY13" fmla="*/ 5440046 h 5443007"/>
              <a:gd name="connsiteX14" fmla="*/ 180002 w 11222982"/>
              <a:gd name="connsiteY14" fmla="*/ 5443007 h 5443007"/>
              <a:gd name="connsiteX15" fmla="*/ 1 w 11222982"/>
              <a:gd name="connsiteY15" fmla="*/ 5443007 h 5443007"/>
              <a:gd name="connsiteX16" fmla="*/ 1 w 11222982"/>
              <a:gd name="connsiteY16" fmla="*/ 5440046 h 5443007"/>
              <a:gd name="connsiteX17" fmla="*/ 0 w 11222982"/>
              <a:gd name="connsiteY17" fmla="*/ 5440046 h 5443007"/>
              <a:gd name="connsiteX18" fmla="*/ 0 w 11222982"/>
              <a:gd name="connsiteY18" fmla="*/ 5260046 h 5443007"/>
              <a:gd name="connsiteX19" fmla="*/ 1 w 11222982"/>
              <a:gd name="connsiteY19" fmla="*/ 5260046 h 5443007"/>
              <a:gd name="connsiteX20" fmla="*/ 1 w 11222982"/>
              <a:gd name="connsiteY20" fmla="*/ 180000 h 5443007"/>
              <a:gd name="connsiteX21" fmla="*/ 0 w 11222982"/>
              <a:gd name="connsiteY21" fmla="*/ 180000 h 5443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222982" h="5443007">
                <a:moveTo>
                  <a:pt x="180002" y="180000"/>
                </a:moveTo>
                <a:lnTo>
                  <a:pt x="180002" y="5260046"/>
                </a:lnTo>
                <a:lnTo>
                  <a:pt x="11042982" y="5260046"/>
                </a:lnTo>
                <a:lnTo>
                  <a:pt x="11042982" y="180000"/>
                </a:lnTo>
                <a:close/>
                <a:moveTo>
                  <a:pt x="0" y="0"/>
                </a:moveTo>
                <a:lnTo>
                  <a:pt x="11222982" y="0"/>
                </a:lnTo>
                <a:lnTo>
                  <a:pt x="11222982" y="27467"/>
                </a:lnTo>
                <a:lnTo>
                  <a:pt x="11222982" y="180000"/>
                </a:lnTo>
                <a:lnTo>
                  <a:pt x="11222982" y="5260046"/>
                </a:lnTo>
                <a:lnTo>
                  <a:pt x="11222982" y="5440046"/>
                </a:lnTo>
                <a:lnTo>
                  <a:pt x="11222982" y="5443007"/>
                </a:lnTo>
                <a:lnTo>
                  <a:pt x="11042982" y="5443007"/>
                </a:lnTo>
                <a:lnTo>
                  <a:pt x="11042982" y="5440046"/>
                </a:lnTo>
                <a:lnTo>
                  <a:pt x="180002" y="5440046"/>
                </a:lnTo>
                <a:lnTo>
                  <a:pt x="180002" y="5443007"/>
                </a:lnTo>
                <a:lnTo>
                  <a:pt x="1" y="5443007"/>
                </a:lnTo>
                <a:lnTo>
                  <a:pt x="1" y="5440046"/>
                </a:lnTo>
                <a:lnTo>
                  <a:pt x="0" y="5440046"/>
                </a:lnTo>
                <a:lnTo>
                  <a:pt x="0" y="5260046"/>
                </a:lnTo>
                <a:lnTo>
                  <a:pt x="1" y="5260046"/>
                </a:lnTo>
                <a:lnTo>
                  <a:pt x="1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19385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79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pos="7379" userDrawn="1">
          <p15:clr>
            <a:srgbClr val="FBAE40"/>
          </p15:clr>
        </p15:guide>
        <p15:guide id="6" orient="horz" pos="45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C3BBD24-06A8-1A4A-99ED-8A60807077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03B2061-D856-4A41-B120-2B85C6C79A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5514" y="358958"/>
            <a:ext cx="11480977" cy="1558925"/>
          </a:xfrm>
        </p:spPr>
        <p:txBody>
          <a:bodyPr bIns="180000" anchor="b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Drag and drop photo onto slide to add header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00" y="357216"/>
            <a:ext cx="11480400" cy="1562400"/>
          </a:xfrm>
          <a:solidFill>
            <a:schemeClr val="tx1">
              <a:alpha val="35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2" y="2468101"/>
            <a:ext cx="5400000" cy="455613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85171A1C-33F0-154B-A90A-134189461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64400" y="2468101"/>
            <a:ext cx="5412091" cy="455613"/>
          </a:xfrm>
        </p:spPr>
        <p:txBody>
          <a:bodyPr lIns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A6FF0F-EF68-C34F-8441-557C608E34D2}"/>
              </a:ext>
            </a:extLst>
          </p:cNvPr>
          <p:cNvSpPr/>
          <p:nvPr userDrawn="1"/>
        </p:nvSpPr>
        <p:spPr>
          <a:xfrm rot="5400000">
            <a:off x="4957586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C4D6D-A922-1345-A1A8-1C756DCF58EF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1AF0F73F-121B-4645-901F-267B00C591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60" y="3015401"/>
            <a:ext cx="5411923" cy="313834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D832DB65-C34A-724C-BC2D-C88133F6D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402" y="3015401"/>
            <a:ext cx="5421633" cy="313834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2963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39" userDrawn="1">
          <p15:clr>
            <a:srgbClr val="FBAE40"/>
          </p15:clr>
        </p15:guide>
        <p15:guide id="5" pos="3940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1842" userDrawn="1">
          <p15:clr>
            <a:srgbClr val="FBAE40"/>
          </p15:clr>
        </p15:guide>
        <p15:guide id="10" orient="horz" pos="38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03B2061-D856-4A41-B120-2B85C6C79AA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5514" y="358958"/>
            <a:ext cx="11480977" cy="1558925"/>
          </a:xfrm>
        </p:spPr>
        <p:txBody>
          <a:bodyPr bIns="180000" anchor="b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Drag and drop photo onto slide to add header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00" y="357216"/>
            <a:ext cx="11480400" cy="1562400"/>
          </a:xfrm>
          <a:solidFill>
            <a:schemeClr val="tx1">
              <a:alpha val="35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468101"/>
            <a:ext cx="3514725" cy="455613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55" name="Text Placeholder 53">
            <a:extLst>
              <a:ext uri="{FF2B5EF4-FFF2-40B4-BE49-F238E27FC236}">
                <a16:creationId xmlns:a16="http://schemas.microsoft.com/office/drawing/2014/main" id="{85171A1C-33F0-154B-A90A-1341894615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38639" y="2468101"/>
            <a:ext cx="3514725" cy="455613"/>
          </a:xfrm>
        </p:spPr>
        <p:txBody>
          <a:bodyPr lIns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56" name="Text Placeholder 53">
            <a:extLst>
              <a:ext uri="{FF2B5EF4-FFF2-40B4-BE49-F238E27FC236}">
                <a16:creationId xmlns:a16="http://schemas.microsoft.com/office/drawing/2014/main" id="{A0CAE2A1-4EB9-AE45-A294-C7AF8E330E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75247" y="2468101"/>
            <a:ext cx="3513519" cy="455613"/>
          </a:xfrm>
        </p:spPr>
        <p:txBody>
          <a:bodyPr lIns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AA6FF0F-EF68-C34F-8441-557C608E34D2}"/>
              </a:ext>
            </a:extLst>
          </p:cNvPr>
          <p:cNvSpPr/>
          <p:nvPr userDrawn="1"/>
        </p:nvSpPr>
        <p:spPr>
          <a:xfrm rot="5400000">
            <a:off x="4957586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A69CB-0B60-2E46-9CE9-075656CED18E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A0685936-FD89-8644-B6EC-36AD7532FB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61" y="3015401"/>
            <a:ext cx="3523303" cy="313834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1490539A-E4E2-DE44-B3A7-F6ADD2E83C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8637" y="3015401"/>
            <a:ext cx="3510000" cy="313834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290EEA-CFEC-614B-B849-D38F318885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246" y="3015401"/>
            <a:ext cx="3514385" cy="3138341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1CD1720-798A-2144-8E95-90329F56E5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10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2547" userDrawn="1">
          <p15:clr>
            <a:srgbClr val="FBAE40"/>
          </p15:clr>
        </p15:guide>
        <p15:guide id="5" pos="2732" userDrawn="1">
          <p15:clr>
            <a:srgbClr val="FBAE40"/>
          </p15:clr>
        </p15:guide>
        <p15:guide id="6" pos="4947" userDrawn="1">
          <p15:clr>
            <a:srgbClr val="FBAE40"/>
          </p15:clr>
        </p15:guide>
        <p15:guide id="7" pos="5148" userDrawn="1">
          <p15:clr>
            <a:srgbClr val="FBAE40"/>
          </p15:clr>
        </p15:guide>
        <p15:guide id="8" pos="7363" userDrawn="1">
          <p15:clr>
            <a:srgbClr val="FBAE40"/>
          </p15:clr>
        </p15:guide>
        <p15:guide id="11" orient="horz" pos="1843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icture Placeholder 6">
            <a:extLst>
              <a:ext uri="{FF2B5EF4-FFF2-40B4-BE49-F238E27FC236}">
                <a16:creationId xmlns:a16="http://schemas.microsoft.com/office/drawing/2014/main" id="{E55F0531-8A67-5B46-8504-4E5A79665BC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55514" y="358958"/>
            <a:ext cx="11480977" cy="1558925"/>
          </a:xfrm>
        </p:spPr>
        <p:txBody>
          <a:bodyPr bIns="180000" anchor="b">
            <a:normAutofit/>
          </a:bodyPr>
          <a:lstStyle>
            <a:lvl1pPr algn="ctr">
              <a:spcBef>
                <a:spcPts val="0"/>
              </a:spcBef>
              <a:defRPr sz="1350">
                <a:solidFill>
                  <a:schemeClr val="bg1"/>
                </a:solidFill>
              </a:defRPr>
            </a:lvl1pPr>
          </a:lstStyle>
          <a:p>
            <a:r>
              <a:rPr lang="en-US"/>
              <a:t>Drag and drop photo onto slide to add header image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20E1D805-0FBE-4047-AA28-F7B71DA3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00" y="357216"/>
            <a:ext cx="11480400" cy="1562400"/>
          </a:xfrm>
          <a:solidFill>
            <a:schemeClr val="tx1">
              <a:alpha val="35000"/>
            </a:schemeClr>
          </a:solidFill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A81A7D1D-57C2-7F4D-86FF-CCB8244B5FD9}"/>
              </a:ext>
            </a:extLst>
          </p:cNvPr>
          <p:cNvSpPr/>
          <p:nvPr userDrawn="1"/>
        </p:nvSpPr>
        <p:spPr>
          <a:xfrm rot="5400000">
            <a:off x="4957586" y="-4957585"/>
            <a:ext cx="2276833" cy="12192003"/>
          </a:xfrm>
          <a:custGeom>
            <a:avLst/>
            <a:gdLst>
              <a:gd name="connsiteX0" fmla="*/ 360000 w 2276833"/>
              <a:gd name="connsiteY0" fmla="*/ 11832003 h 12192003"/>
              <a:gd name="connsiteX1" fmla="*/ 1916832 w 2276833"/>
              <a:gd name="connsiteY1" fmla="*/ 11832003 h 12192003"/>
              <a:gd name="connsiteX2" fmla="*/ 1916833 w 2276833"/>
              <a:gd name="connsiteY2" fmla="*/ 360002 h 12192003"/>
              <a:gd name="connsiteX3" fmla="*/ 360000 w 2276833"/>
              <a:gd name="connsiteY3" fmla="*/ 360002 h 12192003"/>
              <a:gd name="connsiteX4" fmla="*/ 0 w 2276833"/>
              <a:gd name="connsiteY4" fmla="*/ 12192000 h 12192003"/>
              <a:gd name="connsiteX5" fmla="*/ 0 w 2276833"/>
              <a:gd name="connsiteY5" fmla="*/ 0 h 12192003"/>
              <a:gd name="connsiteX6" fmla="*/ 360000 w 2276833"/>
              <a:gd name="connsiteY6" fmla="*/ 0 h 12192003"/>
              <a:gd name="connsiteX7" fmla="*/ 360000 w 2276833"/>
              <a:gd name="connsiteY7" fmla="*/ 1 h 12192003"/>
              <a:gd name="connsiteX8" fmla="*/ 1916833 w 2276833"/>
              <a:gd name="connsiteY8" fmla="*/ 1 h 12192003"/>
              <a:gd name="connsiteX9" fmla="*/ 1916833 w 2276833"/>
              <a:gd name="connsiteY9" fmla="*/ 0 h 12192003"/>
              <a:gd name="connsiteX10" fmla="*/ 2276833 w 2276833"/>
              <a:gd name="connsiteY10" fmla="*/ 0 h 12192003"/>
              <a:gd name="connsiteX11" fmla="*/ 2276832 w 2276833"/>
              <a:gd name="connsiteY11" fmla="*/ 12192000 h 12192003"/>
              <a:gd name="connsiteX12" fmla="*/ 2266791 w 2276833"/>
              <a:gd name="connsiteY12" fmla="*/ 12192000 h 12192003"/>
              <a:gd name="connsiteX13" fmla="*/ 2266791 w 2276833"/>
              <a:gd name="connsiteY13" fmla="*/ 12192003 h 12192003"/>
              <a:gd name="connsiteX14" fmla="*/ 0 w 2276833"/>
              <a:gd name="connsiteY14" fmla="*/ 12192003 h 12192003"/>
              <a:gd name="connsiteX15" fmla="*/ 0 w 2276833"/>
              <a:gd name="connsiteY15" fmla="*/ 12192000 h 12192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276833" h="12192003">
                <a:moveTo>
                  <a:pt x="360000" y="11832003"/>
                </a:moveTo>
                <a:lnTo>
                  <a:pt x="1916832" y="11832003"/>
                </a:lnTo>
                <a:lnTo>
                  <a:pt x="1916833" y="360002"/>
                </a:lnTo>
                <a:lnTo>
                  <a:pt x="360000" y="360002"/>
                </a:lnTo>
                <a:close/>
                <a:moveTo>
                  <a:pt x="0" y="12192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1916833" y="1"/>
                </a:lnTo>
                <a:lnTo>
                  <a:pt x="1916833" y="0"/>
                </a:lnTo>
                <a:lnTo>
                  <a:pt x="2276833" y="0"/>
                </a:lnTo>
                <a:lnTo>
                  <a:pt x="2276832" y="12192000"/>
                </a:lnTo>
                <a:lnTo>
                  <a:pt x="2266791" y="12192000"/>
                </a:lnTo>
                <a:lnTo>
                  <a:pt x="2266791" y="12192003"/>
                </a:lnTo>
                <a:lnTo>
                  <a:pt x="0" y="12192003"/>
                </a:lnTo>
                <a:lnTo>
                  <a:pt x="0" y="12192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A1CF8A-1741-6B40-A154-613324130E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2" y="2467715"/>
            <a:ext cx="2539980" cy="455613"/>
          </a:xfrm>
        </p:spPr>
        <p:txBody>
          <a:bodyPr lIns="0" anchor="b">
            <a:noAutofit/>
          </a:bodyPr>
          <a:lstStyle>
            <a:lvl1pPr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05ABEBBB-8B74-7A42-8A9F-A3DDD027B0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2811" y="2467715"/>
            <a:ext cx="2552855" cy="455613"/>
          </a:xfrm>
        </p:spPr>
        <p:txBody>
          <a:bodyPr lIns="0" anchor="b">
            <a:noAutofit/>
          </a:bodyPr>
          <a:lstStyle>
            <a:lvl1pPr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4952AB17-501E-A84A-B8E5-47E1F3E054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4751" y="2467715"/>
            <a:ext cx="2562128" cy="455613"/>
          </a:xfrm>
        </p:spPr>
        <p:txBody>
          <a:bodyPr lIns="0" anchor="b">
            <a:noAutofit/>
          </a:bodyPr>
          <a:lstStyle>
            <a:lvl1pPr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64" name="Text Placeholder 53">
            <a:extLst>
              <a:ext uri="{FF2B5EF4-FFF2-40B4-BE49-F238E27FC236}">
                <a16:creationId xmlns:a16="http://schemas.microsoft.com/office/drawing/2014/main" id="{DF00A96C-E66D-9343-B080-A9DE193668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32893" y="2467715"/>
            <a:ext cx="2555873" cy="455613"/>
          </a:xfrm>
        </p:spPr>
        <p:txBody>
          <a:bodyPr lIns="0" anchor="b">
            <a:noAutofit/>
          </a:bodyPr>
          <a:lstStyle>
            <a:lvl1pPr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E4E51C-FB87-8B4E-8FE3-8608D1425507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CD95C082-98A0-6748-A678-AAFE8DE67E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61" y="3015401"/>
            <a:ext cx="2540255" cy="3138341"/>
          </a:xfrm>
        </p:spPr>
        <p:txBody>
          <a:bodyPr l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D443BBF1-455E-AF49-A986-73588966773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82529" y="3015401"/>
            <a:ext cx="2553131" cy="3138341"/>
          </a:xfrm>
        </p:spPr>
        <p:txBody>
          <a:bodyPr l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93B8260-5652-8746-BF74-85470FB855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54751" y="3015401"/>
            <a:ext cx="2562404" cy="3138341"/>
          </a:xfrm>
        </p:spPr>
        <p:txBody>
          <a:bodyPr l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0E4B3554-1F36-134D-A7B1-C7726BF5C8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32891" y="3015401"/>
            <a:ext cx="2556148" cy="3138341"/>
          </a:xfrm>
        </p:spPr>
        <p:txBody>
          <a:bodyPr l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8D4B176-2C79-484B-A8DE-FEC4A3AFEB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306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316" userDrawn="1">
          <p15:clr>
            <a:srgbClr val="FBAE40"/>
          </p15:clr>
        </p15:guide>
        <p15:guide id="4" pos="1927" userDrawn="1">
          <p15:clr>
            <a:srgbClr val="FBAE40"/>
          </p15:clr>
        </p15:guide>
        <p15:guide id="5" pos="2128" userDrawn="1">
          <p15:clr>
            <a:srgbClr val="FBAE40"/>
          </p15:clr>
        </p15:guide>
        <p15:guide id="6" pos="3739" userDrawn="1">
          <p15:clr>
            <a:srgbClr val="FBAE40"/>
          </p15:clr>
        </p15:guide>
        <p15:guide id="7" pos="3940" userDrawn="1">
          <p15:clr>
            <a:srgbClr val="FBAE40"/>
          </p15:clr>
        </p15:guide>
        <p15:guide id="8" pos="5551" userDrawn="1">
          <p15:clr>
            <a:srgbClr val="FBAE40"/>
          </p15:clr>
        </p15:guide>
        <p15:guide id="9" pos="5752" userDrawn="1">
          <p15:clr>
            <a:srgbClr val="FBAE40"/>
          </p15:clr>
        </p15:guide>
        <p15:guide id="10" pos="7363" userDrawn="1">
          <p15:clr>
            <a:srgbClr val="FBAE40"/>
          </p15:clr>
        </p15:guide>
        <p15:guide id="11" orient="horz" userDrawn="1">
          <p15:clr>
            <a:srgbClr val="FBAE40"/>
          </p15:clr>
        </p15:guide>
        <p15:guide id="12" orient="horz" pos="4320" userDrawn="1">
          <p15:clr>
            <a:srgbClr val="FBAE40"/>
          </p15:clr>
        </p15:guide>
        <p15:guide id="13" orient="horz" pos="1843" userDrawn="1">
          <p15:clr>
            <a:srgbClr val="FBAE40"/>
          </p15:clr>
        </p15:guide>
        <p15:guide id="14" orient="horz" pos="388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2438-6E57-9647-843B-BA5F13D0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0" y="241403"/>
            <a:ext cx="11161240" cy="720000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0C011D8-2A62-E249-872A-5B51381422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983481"/>
            <a:ext cx="12192000" cy="1182370"/>
          </a:xfrm>
          <a:solidFill>
            <a:schemeClr val="accent1"/>
          </a:solidFill>
        </p:spPr>
        <p:txBody>
          <a:bodyPr lIns="360000" rIns="360000" anchor="ctr">
            <a:noAutofit/>
          </a:bodyPr>
          <a:lstStyle>
            <a:lvl1pPr algn="ctr">
              <a:spcBef>
                <a:spcPts val="0"/>
              </a:spcBef>
              <a:defRPr sz="1875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add key message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 Placeholder 57">
            <a:extLst>
              <a:ext uri="{FF2B5EF4-FFF2-40B4-BE49-F238E27FC236}">
                <a16:creationId xmlns:a16="http://schemas.microsoft.com/office/drawing/2014/main" id="{82A7616C-08E1-5C4A-94C3-59BF945740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196979"/>
            <a:ext cx="5469192" cy="3631399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470C1-9891-4042-9E4B-7B72C488D56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9189" y="1196979"/>
            <a:ext cx="5481639" cy="3631963"/>
          </a:xfrm>
        </p:spPr>
        <p:txBody>
          <a:bodyPr>
            <a:noAutofit/>
          </a:bodyPr>
          <a:lstStyle>
            <a:lvl1pPr>
              <a:defRPr sz="13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5758-CE2F-AD4D-9C00-A5C4D75409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8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72" userDrawn="1">
          <p15:clr>
            <a:srgbClr val="FBAE40"/>
          </p15:clr>
        </p15:guide>
        <p15:guide id="5" pos="3908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7" orient="horz" pos="3045" userDrawn="1">
          <p15:clr>
            <a:srgbClr val="FBAE40"/>
          </p15:clr>
        </p15:guide>
        <p15:guide id="9" orient="horz" pos="754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nel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2438-6E57-9647-843B-BA5F13D0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0" y="241403"/>
            <a:ext cx="11161240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F7FFA-B04E-C541-A81B-39886A3ECF51}"/>
              </a:ext>
            </a:extLst>
          </p:cNvPr>
          <p:cNvSpPr/>
          <p:nvPr userDrawn="1"/>
        </p:nvSpPr>
        <p:spPr>
          <a:xfrm>
            <a:off x="7464427" y="1196976"/>
            <a:ext cx="4727575" cy="4968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EFEAB-5229-BC4B-901B-5A2A517F55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6873" y="1400175"/>
            <a:ext cx="3795771" cy="2173288"/>
          </a:xfrm>
          <a:prstGeom prst="callout1">
            <a:avLst>
              <a:gd name="adj1" fmla="val 99688"/>
              <a:gd name="adj2" fmla="val 118"/>
              <a:gd name="adj3" fmla="val 99626"/>
              <a:gd name="adj4" fmla="val 99603"/>
            </a:avLst>
          </a:prstGeom>
          <a:ln w="12700">
            <a:solidFill>
              <a:schemeClr val="bg1"/>
            </a:solidFill>
          </a:ln>
        </p:spPr>
        <p:txBody>
          <a:bodyPr bIns="180000" anchor="b">
            <a:noAutofit/>
          </a:bodyPr>
          <a:lstStyle>
            <a:lvl1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XX% </a:t>
            </a:r>
          </a:p>
          <a:p>
            <a:pPr lvl="0"/>
            <a:r>
              <a:rPr lang="en-US"/>
              <a:t>Key takeaway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92504-3200-184C-B462-F52FB17C00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04939" y="3789363"/>
            <a:ext cx="3775887" cy="2200376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supporting text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00F938-8D68-9B4D-9BF9-D2B9ADDA7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9199" y="1196975"/>
            <a:ext cx="6773796" cy="2377498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AB37550-8A87-7441-9466-8056CD272C0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9199" y="3789044"/>
            <a:ext cx="6773796" cy="2377497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2D4709-976D-8A4B-91D9-0F46B2A3B2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18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5" pos="4703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2251" userDrawn="1">
          <p15:clr>
            <a:srgbClr val="FBAE40"/>
          </p15:clr>
        </p15:guide>
        <p15:guide id="10" orient="horz" pos="2387" userDrawn="1">
          <p15:clr>
            <a:srgbClr val="FBAE40"/>
          </p15:clr>
        </p15:guide>
        <p15:guide id="11" orient="horz" pos="754" userDrawn="1">
          <p15:clr>
            <a:srgbClr val="FBAE40"/>
          </p15:clr>
        </p15:guide>
        <p15:guide id="12" orient="horz" pos="388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nel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2438-6E57-9647-843B-BA5F13D0A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0" y="241403"/>
            <a:ext cx="11161240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EF7FFA-B04E-C541-A81B-39886A3ECF51}"/>
              </a:ext>
            </a:extLst>
          </p:cNvPr>
          <p:cNvSpPr/>
          <p:nvPr userDrawn="1"/>
        </p:nvSpPr>
        <p:spPr>
          <a:xfrm>
            <a:off x="2" y="1196979"/>
            <a:ext cx="4709020" cy="4975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EFEAB-5229-BC4B-901B-5A2A517F55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178" y="1400175"/>
            <a:ext cx="3708487" cy="2215480"/>
          </a:xfrm>
          <a:prstGeom prst="callout1">
            <a:avLst>
              <a:gd name="adj1" fmla="val 99688"/>
              <a:gd name="adj2" fmla="val 118"/>
              <a:gd name="adj3" fmla="val 99626"/>
              <a:gd name="adj4" fmla="val 99603"/>
            </a:avLst>
          </a:prstGeom>
          <a:ln w="12700">
            <a:solidFill>
              <a:schemeClr val="bg1"/>
            </a:solidFill>
          </a:ln>
        </p:spPr>
        <p:txBody>
          <a:bodyPr bIns="0" anchor="b">
            <a:noAutofit/>
          </a:bodyPr>
          <a:lstStyle>
            <a:lvl1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XX% </a:t>
            </a:r>
          </a:p>
          <a:p>
            <a:pPr lvl="0"/>
            <a:r>
              <a:rPr lang="en-US"/>
              <a:t>Key takeaway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292504-3200-184C-B462-F52FB17C00F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785" y="3741742"/>
            <a:ext cx="3689059" cy="2248001"/>
          </a:xfrm>
        </p:spPr>
        <p:txBody>
          <a:bodyPr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supporting text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3C53C104-C340-4445-B597-ADA10F2292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07031" y="1196975"/>
            <a:ext cx="6773796" cy="2377498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27D0DAE-E129-5445-8C07-39C5633DAD9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07031" y="3789044"/>
            <a:ext cx="6773796" cy="2377497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D26959-709E-344A-9D91-500503F8D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27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2251" userDrawn="1">
          <p15:clr>
            <a:srgbClr val="FBAE40"/>
          </p15:clr>
        </p15:guide>
        <p15:guide id="9" orient="horz" pos="2387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hoto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718D5-9D0C-8349-B83F-55829CC37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472941" y="6304239"/>
            <a:ext cx="613114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0960A72-CFDD-F747-A1D3-7264486AF54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1738"/>
            <a:ext cx="4258733" cy="6856262"/>
          </a:xfrm>
          <a:custGeom>
            <a:avLst/>
            <a:gdLst>
              <a:gd name="connsiteX0" fmla="*/ 362982 w 4258733"/>
              <a:gd name="connsiteY0" fmla="*/ 357707 h 6856262"/>
              <a:gd name="connsiteX1" fmla="*/ 3914316 w 4258733"/>
              <a:gd name="connsiteY1" fmla="*/ 357707 h 6856262"/>
              <a:gd name="connsiteX2" fmla="*/ 3914316 w 4258733"/>
              <a:gd name="connsiteY2" fmla="*/ 6496176 h 6856262"/>
              <a:gd name="connsiteX3" fmla="*/ 362982 w 4258733"/>
              <a:gd name="connsiteY3" fmla="*/ 6496176 h 6856262"/>
              <a:gd name="connsiteX4" fmla="*/ 182982 w 4258733"/>
              <a:gd name="connsiteY4" fmla="*/ 177707 h 6856262"/>
              <a:gd name="connsiteX5" fmla="*/ 182982 w 4258733"/>
              <a:gd name="connsiteY5" fmla="*/ 357707 h 6856262"/>
              <a:gd name="connsiteX6" fmla="*/ 182982 w 4258733"/>
              <a:gd name="connsiteY6" fmla="*/ 6496176 h 6856262"/>
              <a:gd name="connsiteX7" fmla="*/ 182982 w 4258733"/>
              <a:gd name="connsiteY7" fmla="*/ 6676176 h 6856262"/>
              <a:gd name="connsiteX8" fmla="*/ 182982 w 4258733"/>
              <a:gd name="connsiteY8" fmla="*/ 6677040 h 6856262"/>
              <a:gd name="connsiteX9" fmla="*/ 362982 w 4258733"/>
              <a:gd name="connsiteY9" fmla="*/ 6677040 h 6856262"/>
              <a:gd name="connsiteX10" fmla="*/ 362982 w 4258733"/>
              <a:gd name="connsiteY10" fmla="*/ 6676176 h 6856262"/>
              <a:gd name="connsiteX11" fmla="*/ 3914316 w 4258733"/>
              <a:gd name="connsiteY11" fmla="*/ 6676176 h 6856262"/>
              <a:gd name="connsiteX12" fmla="*/ 3914316 w 4258733"/>
              <a:gd name="connsiteY12" fmla="*/ 6677040 h 6856262"/>
              <a:gd name="connsiteX13" fmla="*/ 4094316 w 4258733"/>
              <a:gd name="connsiteY13" fmla="*/ 6677040 h 6856262"/>
              <a:gd name="connsiteX14" fmla="*/ 4094316 w 4258733"/>
              <a:gd name="connsiteY14" fmla="*/ 6676176 h 6856262"/>
              <a:gd name="connsiteX15" fmla="*/ 4096011 w 4258733"/>
              <a:gd name="connsiteY15" fmla="*/ 6676176 h 6856262"/>
              <a:gd name="connsiteX16" fmla="*/ 4096011 w 4258733"/>
              <a:gd name="connsiteY16" fmla="*/ 6496176 h 6856262"/>
              <a:gd name="connsiteX17" fmla="*/ 4094316 w 4258733"/>
              <a:gd name="connsiteY17" fmla="*/ 6496176 h 6856262"/>
              <a:gd name="connsiteX18" fmla="*/ 4094316 w 4258733"/>
              <a:gd name="connsiteY18" fmla="*/ 357707 h 6856262"/>
              <a:gd name="connsiteX19" fmla="*/ 4096011 w 4258733"/>
              <a:gd name="connsiteY19" fmla="*/ 357707 h 6856262"/>
              <a:gd name="connsiteX20" fmla="*/ 4096011 w 4258733"/>
              <a:gd name="connsiteY20" fmla="*/ 177707 h 6856262"/>
              <a:gd name="connsiteX21" fmla="*/ 0 w 4258733"/>
              <a:gd name="connsiteY21" fmla="*/ 0 h 6856262"/>
              <a:gd name="connsiteX22" fmla="*/ 4258733 w 4258733"/>
              <a:gd name="connsiteY22" fmla="*/ 0 h 6856262"/>
              <a:gd name="connsiteX23" fmla="*/ 4258733 w 4258733"/>
              <a:gd name="connsiteY23" fmla="*/ 6856262 h 6856262"/>
              <a:gd name="connsiteX24" fmla="*/ 0 w 4258733"/>
              <a:gd name="connsiteY24" fmla="*/ 6856262 h 685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58733" h="6856262">
                <a:moveTo>
                  <a:pt x="362982" y="357707"/>
                </a:moveTo>
                <a:lnTo>
                  <a:pt x="3914316" y="357707"/>
                </a:lnTo>
                <a:lnTo>
                  <a:pt x="3914316" y="6496176"/>
                </a:lnTo>
                <a:lnTo>
                  <a:pt x="362982" y="6496176"/>
                </a:lnTo>
                <a:close/>
                <a:moveTo>
                  <a:pt x="182982" y="177707"/>
                </a:moveTo>
                <a:lnTo>
                  <a:pt x="182982" y="357707"/>
                </a:lnTo>
                <a:lnTo>
                  <a:pt x="182982" y="6496176"/>
                </a:lnTo>
                <a:lnTo>
                  <a:pt x="182982" y="6676176"/>
                </a:lnTo>
                <a:lnTo>
                  <a:pt x="182982" y="6677040"/>
                </a:lnTo>
                <a:lnTo>
                  <a:pt x="362982" y="6677040"/>
                </a:lnTo>
                <a:lnTo>
                  <a:pt x="362982" y="6676176"/>
                </a:lnTo>
                <a:lnTo>
                  <a:pt x="3914316" y="6676176"/>
                </a:lnTo>
                <a:lnTo>
                  <a:pt x="3914316" y="6677040"/>
                </a:lnTo>
                <a:lnTo>
                  <a:pt x="4094316" y="6677040"/>
                </a:lnTo>
                <a:lnTo>
                  <a:pt x="4094316" y="6676176"/>
                </a:lnTo>
                <a:lnTo>
                  <a:pt x="4096011" y="6676176"/>
                </a:lnTo>
                <a:lnTo>
                  <a:pt x="4096011" y="6496176"/>
                </a:lnTo>
                <a:lnTo>
                  <a:pt x="4094316" y="6496176"/>
                </a:lnTo>
                <a:lnTo>
                  <a:pt x="4094316" y="357707"/>
                </a:lnTo>
                <a:lnTo>
                  <a:pt x="4096011" y="357707"/>
                </a:lnTo>
                <a:lnTo>
                  <a:pt x="4096011" y="177707"/>
                </a:lnTo>
                <a:close/>
                <a:moveTo>
                  <a:pt x="0" y="0"/>
                </a:moveTo>
                <a:lnTo>
                  <a:pt x="4258733" y="0"/>
                </a:lnTo>
                <a:lnTo>
                  <a:pt x="4258733" y="6856262"/>
                </a:lnTo>
                <a:lnTo>
                  <a:pt x="0" y="6856262"/>
                </a:lnTo>
                <a:close/>
              </a:path>
            </a:pathLst>
          </a:custGeom>
        </p:spPr>
        <p:txBody>
          <a:bodyPr wrap="square" bIns="180000" anchor="ctr">
            <a:noAutofit/>
          </a:bodyPr>
          <a:lstStyle>
            <a:lvl1pPr algn="ctr">
              <a:defRPr sz="12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Drag and drop photo onto slide</a:t>
            </a:r>
            <a:br>
              <a:rPr lang="en-US"/>
            </a:br>
            <a:r>
              <a:rPr lang="en-US"/>
              <a:t>to add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3E130-96B9-2A4D-8ECC-62AAABB5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869" y="225425"/>
            <a:ext cx="7197753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9D18FA23-2CD1-AD41-99C8-1AC86935DD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78869" y="1268412"/>
            <a:ext cx="7201959" cy="4897437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3A43FB6-03C7-CC41-BCE9-0DF5F24BF3CB}"/>
              </a:ext>
            </a:extLst>
          </p:cNvPr>
          <p:cNvSpPr/>
          <p:nvPr userDrawn="1"/>
        </p:nvSpPr>
        <p:spPr>
          <a:xfrm>
            <a:off x="182984" y="179445"/>
            <a:ext cx="3913029" cy="6499333"/>
          </a:xfrm>
          <a:custGeom>
            <a:avLst/>
            <a:gdLst>
              <a:gd name="connsiteX0" fmla="*/ 180000 w 3913029"/>
              <a:gd name="connsiteY0" fmla="*/ 180000 h 6499333"/>
              <a:gd name="connsiteX1" fmla="*/ 180000 w 3913029"/>
              <a:gd name="connsiteY1" fmla="*/ 6318469 h 6499333"/>
              <a:gd name="connsiteX2" fmla="*/ 3731334 w 3913029"/>
              <a:gd name="connsiteY2" fmla="*/ 6318469 h 6499333"/>
              <a:gd name="connsiteX3" fmla="*/ 3731334 w 3913029"/>
              <a:gd name="connsiteY3" fmla="*/ 180000 h 6499333"/>
              <a:gd name="connsiteX4" fmla="*/ 0 w 3913029"/>
              <a:gd name="connsiteY4" fmla="*/ 0 h 6499333"/>
              <a:gd name="connsiteX5" fmla="*/ 3913029 w 3913029"/>
              <a:gd name="connsiteY5" fmla="*/ 0 h 6499333"/>
              <a:gd name="connsiteX6" fmla="*/ 3913029 w 3913029"/>
              <a:gd name="connsiteY6" fmla="*/ 180000 h 6499333"/>
              <a:gd name="connsiteX7" fmla="*/ 3911334 w 3913029"/>
              <a:gd name="connsiteY7" fmla="*/ 180000 h 6499333"/>
              <a:gd name="connsiteX8" fmla="*/ 3911334 w 3913029"/>
              <a:gd name="connsiteY8" fmla="*/ 6318469 h 6499333"/>
              <a:gd name="connsiteX9" fmla="*/ 3913029 w 3913029"/>
              <a:gd name="connsiteY9" fmla="*/ 6318469 h 6499333"/>
              <a:gd name="connsiteX10" fmla="*/ 3913029 w 3913029"/>
              <a:gd name="connsiteY10" fmla="*/ 6498469 h 6499333"/>
              <a:gd name="connsiteX11" fmla="*/ 3911334 w 3913029"/>
              <a:gd name="connsiteY11" fmla="*/ 6498469 h 6499333"/>
              <a:gd name="connsiteX12" fmla="*/ 3911334 w 3913029"/>
              <a:gd name="connsiteY12" fmla="*/ 6499333 h 6499333"/>
              <a:gd name="connsiteX13" fmla="*/ 3731334 w 3913029"/>
              <a:gd name="connsiteY13" fmla="*/ 6499333 h 6499333"/>
              <a:gd name="connsiteX14" fmla="*/ 3731334 w 3913029"/>
              <a:gd name="connsiteY14" fmla="*/ 6498469 h 6499333"/>
              <a:gd name="connsiteX15" fmla="*/ 180000 w 3913029"/>
              <a:gd name="connsiteY15" fmla="*/ 6498469 h 6499333"/>
              <a:gd name="connsiteX16" fmla="*/ 180000 w 3913029"/>
              <a:gd name="connsiteY16" fmla="*/ 6499333 h 6499333"/>
              <a:gd name="connsiteX17" fmla="*/ 0 w 3913029"/>
              <a:gd name="connsiteY17" fmla="*/ 6499333 h 6499333"/>
              <a:gd name="connsiteX18" fmla="*/ 0 w 3913029"/>
              <a:gd name="connsiteY18" fmla="*/ 6498469 h 6499333"/>
              <a:gd name="connsiteX19" fmla="*/ 0 w 3913029"/>
              <a:gd name="connsiteY19" fmla="*/ 6318469 h 6499333"/>
              <a:gd name="connsiteX20" fmla="*/ 0 w 3913029"/>
              <a:gd name="connsiteY20" fmla="*/ 180000 h 6499333"/>
              <a:gd name="connsiteX21" fmla="*/ 0 w 3913029"/>
              <a:gd name="connsiteY21" fmla="*/ 180000 h 649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13029" h="6499333">
                <a:moveTo>
                  <a:pt x="180000" y="180000"/>
                </a:moveTo>
                <a:lnTo>
                  <a:pt x="180000" y="6318469"/>
                </a:lnTo>
                <a:lnTo>
                  <a:pt x="3731334" y="6318469"/>
                </a:lnTo>
                <a:lnTo>
                  <a:pt x="3731334" y="180000"/>
                </a:lnTo>
                <a:close/>
                <a:moveTo>
                  <a:pt x="0" y="0"/>
                </a:moveTo>
                <a:lnTo>
                  <a:pt x="3913029" y="0"/>
                </a:lnTo>
                <a:lnTo>
                  <a:pt x="3913029" y="180000"/>
                </a:lnTo>
                <a:lnTo>
                  <a:pt x="3911334" y="180000"/>
                </a:lnTo>
                <a:lnTo>
                  <a:pt x="3911334" y="6318469"/>
                </a:lnTo>
                <a:lnTo>
                  <a:pt x="3913029" y="6318469"/>
                </a:lnTo>
                <a:lnTo>
                  <a:pt x="3913029" y="6498469"/>
                </a:lnTo>
                <a:lnTo>
                  <a:pt x="3911334" y="6498469"/>
                </a:lnTo>
                <a:lnTo>
                  <a:pt x="3911334" y="6499333"/>
                </a:lnTo>
                <a:lnTo>
                  <a:pt x="3731334" y="6499333"/>
                </a:lnTo>
                <a:lnTo>
                  <a:pt x="3731334" y="6498469"/>
                </a:lnTo>
                <a:lnTo>
                  <a:pt x="180000" y="6498469"/>
                </a:lnTo>
                <a:lnTo>
                  <a:pt x="180000" y="6499333"/>
                </a:lnTo>
                <a:lnTo>
                  <a:pt x="0" y="6499333"/>
                </a:lnTo>
                <a:lnTo>
                  <a:pt x="0" y="6498469"/>
                </a:lnTo>
                <a:lnTo>
                  <a:pt x="0" y="6318469"/>
                </a:lnTo>
                <a:lnTo>
                  <a:pt x="0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AB483B-B616-384E-83C0-785A1EA16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19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hoto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718D5-9D0C-8349-B83F-55829CC37D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04467" y="6304239"/>
            <a:ext cx="672221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E8C51-D1B6-3643-AD72-C9F9FFBE2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3E130-96B9-2A4D-8ECC-62AAABB50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44" y="225425"/>
            <a:ext cx="7197753" cy="72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B73989-1E96-2A4E-8D17-EFA6D8591E1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33268" y="1738"/>
            <a:ext cx="4258733" cy="6856262"/>
          </a:xfrm>
          <a:custGeom>
            <a:avLst/>
            <a:gdLst>
              <a:gd name="connsiteX0" fmla="*/ 362982 w 4258733"/>
              <a:gd name="connsiteY0" fmla="*/ 357707 h 6856262"/>
              <a:gd name="connsiteX1" fmla="*/ 3914316 w 4258733"/>
              <a:gd name="connsiteY1" fmla="*/ 357707 h 6856262"/>
              <a:gd name="connsiteX2" fmla="*/ 3914316 w 4258733"/>
              <a:gd name="connsiteY2" fmla="*/ 6496176 h 6856262"/>
              <a:gd name="connsiteX3" fmla="*/ 362982 w 4258733"/>
              <a:gd name="connsiteY3" fmla="*/ 6496176 h 6856262"/>
              <a:gd name="connsiteX4" fmla="*/ 182982 w 4258733"/>
              <a:gd name="connsiteY4" fmla="*/ 177707 h 6856262"/>
              <a:gd name="connsiteX5" fmla="*/ 182982 w 4258733"/>
              <a:gd name="connsiteY5" fmla="*/ 357707 h 6856262"/>
              <a:gd name="connsiteX6" fmla="*/ 182982 w 4258733"/>
              <a:gd name="connsiteY6" fmla="*/ 6496176 h 6856262"/>
              <a:gd name="connsiteX7" fmla="*/ 182982 w 4258733"/>
              <a:gd name="connsiteY7" fmla="*/ 6676176 h 6856262"/>
              <a:gd name="connsiteX8" fmla="*/ 182982 w 4258733"/>
              <a:gd name="connsiteY8" fmla="*/ 6677040 h 6856262"/>
              <a:gd name="connsiteX9" fmla="*/ 362982 w 4258733"/>
              <a:gd name="connsiteY9" fmla="*/ 6677040 h 6856262"/>
              <a:gd name="connsiteX10" fmla="*/ 362982 w 4258733"/>
              <a:gd name="connsiteY10" fmla="*/ 6676176 h 6856262"/>
              <a:gd name="connsiteX11" fmla="*/ 3914316 w 4258733"/>
              <a:gd name="connsiteY11" fmla="*/ 6676176 h 6856262"/>
              <a:gd name="connsiteX12" fmla="*/ 3914316 w 4258733"/>
              <a:gd name="connsiteY12" fmla="*/ 6677040 h 6856262"/>
              <a:gd name="connsiteX13" fmla="*/ 4094316 w 4258733"/>
              <a:gd name="connsiteY13" fmla="*/ 6677040 h 6856262"/>
              <a:gd name="connsiteX14" fmla="*/ 4094316 w 4258733"/>
              <a:gd name="connsiteY14" fmla="*/ 6676176 h 6856262"/>
              <a:gd name="connsiteX15" fmla="*/ 4096011 w 4258733"/>
              <a:gd name="connsiteY15" fmla="*/ 6676176 h 6856262"/>
              <a:gd name="connsiteX16" fmla="*/ 4096011 w 4258733"/>
              <a:gd name="connsiteY16" fmla="*/ 6496176 h 6856262"/>
              <a:gd name="connsiteX17" fmla="*/ 4094316 w 4258733"/>
              <a:gd name="connsiteY17" fmla="*/ 6496176 h 6856262"/>
              <a:gd name="connsiteX18" fmla="*/ 4094316 w 4258733"/>
              <a:gd name="connsiteY18" fmla="*/ 357707 h 6856262"/>
              <a:gd name="connsiteX19" fmla="*/ 4096011 w 4258733"/>
              <a:gd name="connsiteY19" fmla="*/ 357707 h 6856262"/>
              <a:gd name="connsiteX20" fmla="*/ 4096011 w 4258733"/>
              <a:gd name="connsiteY20" fmla="*/ 177707 h 6856262"/>
              <a:gd name="connsiteX21" fmla="*/ 0 w 4258733"/>
              <a:gd name="connsiteY21" fmla="*/ 0 h 6856262"/>
              <a:gd name="connsiteX22" fmla="*/ 4258733 w 4258733"/>
              <a:gd name="connsiteY22" fmla="*/ 0 h 6856262"/>
              <a:gd name="connsiteX23" fmla="*/ 4258733 w 4258733"/>
              <a:gd name="connsiteY23" fmla="*/ 6856262 h 6856262"/>
              <a:gd name="connsiteX24" fmla="*/ 0 w 4258733"/>
              <a:gd name="connsiteY24" fmla="*/ 6856262 h 6856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58733" h="6856262">
                <a:moveTo>
                  <a:pt x="362982" y="357707"/>
                </a:moveTo>
                <a:lnTo>
                  <a:pt x="3914316" y="357707"/>
                </a:lnTo>
                <a:lnTo>
                  <a:pt x="3914316" y="6496176"/>
                </a:lnTo>
                <a:lnTo>
                  <a:pt x="362982" y="6496176"/>
                </a:lnTo>
                <a:close/>
                <a:moveTo>
                  <a:pt x="182982" y="177707"/>
                </a:moveTo>
                <a:lnTo>
                  <a:pt x="182982" y="357707"/>
                </a:lnTo>
                <a:lnTo>
                  <a:pt x="182982" y="6496176"/>
                </a:lnTo>
                <a:lnTo>
                  <a:pt x="182982" y="6676176"/>
                </a:lnTo>
                <a:lnTo>
                  <a:pt x="182982" y="6677040"/>
                </a:lnTo>
                <a:lnTo>
                  <a:pt x="362982" y="6677040"/>
                </a:lnTo>
                <a:lnTo>
                  <a:pt x="362982" y="6676176"/>
                </a:lnTo>
                <a:lnTo>
                  <a:pt x="3914316" y="6676176"/>
                </a:lnTo>
                <a:lnTo>
                  <a:pt x="3914316" y="6677040"/>
                </a:lnTo>
                <a:lnTo>
                  <a:pt x="4094316" y="6677040"/>
                </a:lnTo>
                <a:lnTo>
                  <a:pt x="4094316" y="6676176"/>
                </a:lnTo>
                <a:lnTo>
                  <a:pt x="4096011" y="6676176"/>
                </a:lnTo>
                <a:lnTo>
                  <a:pt x="4096011" y="6496176"/>
                </a:lnTo>
                <a:lnTo>
                  <a:pt x="4094316" y="6496176"/>
                </a:lnTo>
                <a:lnTo>
                  <a:pt x="4094316" y="357707"/>
                </a:lnTo>
                <a:lnTo>
                  <a:pt x="4096011" y="357707"/>
                </a:lnTo>
                <a:lnTo>
                  <a:pt x="4096011" y="177707"/>
                </a:lnTo>
                <a:close/>
                <a:moveTo>
                  <a:pt x="0" y="0"/>
                </a:moveTo>
                <a:lnTo>
                  <a:pt x="4258733" y="0"/>
                </a:lnTo>
                <a:lnTo>
                  <a:pt x="4258733" y="6856262"/>
                </a:lnTo>
                <a:lnTo>
                  <a:pt x="0" y="6856262"/>
                </a:lnTo>
                <a:close/>
              </a:path>
            </a:pathLst>
          </a:custGeom>
        </p:spPr>
        <p:txBody>
          <a:bodyPr wrap="square" bIns="180000" anchor="ctr">
            <a:noAutofit/>
          </a:bodyPr>
          <a:lstStyle>
            <a:lvl1pPr algn="ctr">
              <a:defRPr sz="12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Drag and drop photo onto slide</a:t>
            </a:r>
            <a:br>
              <a:rPr lang="en-US"/>
            </a:br>
            <a:r>
              <a:rPr lang="en-US"/>
              <a:t>to add image here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8F1147-DAD1-334F-B034-7921149D6AFE}"/>
              </a:ext>
            </a:extLst>
          </p:cNvPr>
          <p:cNvSpPr/>
          <p:nvPr userDrawn="1"/>
        </p:nvSpPr>
        <p:spPr>
          <a:xfrm>
            <a:off x="8116251" y="179445"/>
            <a:ext cx="3913029" cy="6499333"/>
          </a:xfrm>
          <a:custGeom>
            <a:avLst/>
            <a:gdLst>
              <a:gd name="connsiteX0" fmla="*/ 180000 w 3913029"/>
              <a:gd name="connsiteY0" fmla="*/ 180000 h 6499333"/>
              <a:gd name="connsiteX1" fmla="*/ 180000 w 3913029"/>
              <a:gd name="connsiteY1" fmla="*/ 6318469 h 6499333"/>
              <a:gd name="connsiteX2" fmla="*/ 3731334 w 3913029"/>
              <a:gd name="connsiteY2" fmla="*/ 6318469 h 6499333"/>
              <a:gd name="connsiteX3" fmla="*/ 3731334 w 3913029"/>
              <a:gd name="connsiteY3" fmla="*/ 180000 h 6499333"/>
              <a:gd name="connsiteX4" fmla="*/ 0 w 3913029"/>
              <a:gd name="connsiteY4" fmla="*/ 0 h 6499333"/>
              <a:gd name="connsiteX5" fmla="*/ 3913029 w 3913029"/>
              <a:gd name="connsiteY5" fmla="*/ 0 h 6499333"/>
              <a:gd name="connsiteX6" fmla="*/ 3913029 w 3913029"/>
              <a:gd name="connsiteY6" fmla="*/ 180000 h 6499333"/>
              <a:gd name="connsiteX7" fmla="*/ 3911334 w 3913029"/>
              <a:gd name="connsiteY7" fmla="*/ 180000 h 6499333"/>
              <a:gd name="connsiteX8" fmla="*/ 3911334 w 3913029"/>
              <a:gd name="connsiteY8" fmla="*/ 6318469 h 6499333"/>
              <a:gd name="connsiteX9" fmla="*/ 3913029 w 3913029"/>
              <a:gd name="connsiteY9" fmla="*/ 6318469 h 6499333"/>
              <a:gd name="connsiteX10" fmla="*/ 3913029 w 3913029"/>
              <a:gd name="connsiteY10" fmla="*/ 6498469 h 6499333"/>
              <a:gd name="connsiteX11" fmla="*/ 3911334 w 3913029"/>
              <a:gd name="connsiteY11" fmla="*/ 6498469 h 6499333"/>
              <a:gd name="connsiteX12" fmla="*/ 3911334 w 3913029"/>
              <a:gd name="connsiteY12" fmla="*/ 6499333 h 6499333"/>
              <a:gd name="connsiteX13" fmla="*/ 3731334 w 3913029"/>
              <a:gd name="connsiteY13" fmla="*/ 6499333 h 6499333"/>
              <a:gd name="connsiteX14" fmla="*/ 3731334 w 3913029"/>
              <a:gd name="connsiteY14" fmla="*/ 6498469 h 6499333"/>
              <a:gd name="connsiteX15" fmla="*/ 180000 w 3913029"/>
              <a:gd name="connsiteY15" fmla="*/ 6498469 h 6499333"/>
              <a:gd name="connsiteX16" fmla="*/ 180000 w 3913029"/>
              <a:gd name="connsiteY16" fmla="*/ 6499333 h 6499333"/>
              <a:gd name="connsiteX17" fmla="*/ 0 w 3913029"/>
              <a:gd name="connsiteY17" fmla="*/ 6499333 h 6499333"/>
              <a:gd name="connsiteX18" fmla="*/ 0 w 3913029"/>
              <a:gd name="connsiteY18" fmla="*/ 6498469 h 6499333"/>
              <a:gd name="connsiteX19" fmla="*/ 0 w 3913029"/>
              <a:gd name="connsiteY19" fmla="*/ 6318469 h 6499333"/>
              <a:gd name="connsiteX20" fmla="*/ 0 w 3913029"/>
              <a:gd name="connsiteY20" fmla="*/ 180000 h 6499333"/>
              <a:gd name="connsiteX21" fmla="*/ 0 w 3913029"/>
              <a:gd name="connsiteY21" fmla="*/ 180000 h 649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913029" h="6499333">
                <a:moveTo>
                  <a:pt x="180000" y="180000"/>
                </a:moveTo>
                <a:lnTo>
                  <a:pt x="180000" y="6318469"/>
                </a:lnTo>
                <a:lnTo>
                  <a:pt x="3731334" y="6318469"/>
                </a:lnTo>
                <a:lnTo>
                  <a:pt x="3731334" y="180000"/>
                </a:lnTo>
                <a:close/>
                <a:moveTo>
                  <a:pt x="0" y="0"/>
                </a:moveTo>
                <a:lnTo>
                  <a:pt x="3913029" y="0"/>
                </a:lnTo>
                <a:lnTo>
                  <a:pt x="3913029" y="180000"/>
                </a:lnTo>
                <a:lnTo>
                  <a:pt x="3911334" y="180000"/>
                </a:lnTo>
                <a:lnTo>
                  <a:pt x="3911334" y="6318469"/>
                </a:lnTo>
                <a:lnTo>
                  <a:pt x="3913029" y="6318469"/>
                </a:lnTo>
                <a:lnTo>
                  <a:pt x="3913029" y="6498469"/>
                </a:lnTo>
                <a:lnTo>
                  <a:pt x="3911334" y="6498469"/>
                </a:lnTo>
                <a:lnTo>
                  <a:pt x="3911334" y="6499333"/>
                </a:lnTo>
                <a:lnTo>
                  <a:pt x="3731334" y="6499333"/>
                </a:lnTo>
                <a:lnTo>
                  <a:pt x="3731334" y="6498469"/>
                </a:lnTo>
                <a:lnTo>
                  <a:pt x="180000" y="6498469"/>
                </a:lnTo>
                <a:lnTo>
                  <a:pt x="180000" y="6499333"/>
                </a:lnTo>
                <a:lnTo>
                  <a:pt x="0" y="6499333"/>
                </a:lnTo>
                <a:lnTo>
                  <a:pt x="0" y="6498469"/>
                </a:lnTo>
                <a:lnTo>
                  <a:pt x="0" y="6318469"/>
                </a:lnTo>
                <a:lnTo>
                  <a:pt x="0" y="180000"/>
                </a:lnTo>
                <a:lnTo>
                  <a:pt x="0" y="18000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68046148-C3C4-4143-90BF-3DA8EB1FD0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8" y="1268412"/>
            <a:ext cx="7197753" cy="4897437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001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4861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SSRUP UIT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08EE8-9812-924F-92E0-A705FC0A1140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A0672088-1724-3342-BFB3-A9C3D78E9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4" y="1196979"/>
            <a:ext cx="5420895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63" name="Text Placeholder 53">
            <a:extLst>
              <a:ext uri="{FF2B5EF4-FFF2-40B4-BE49-F238E27FC236}">
                <a16:creationId xmlns:a16="http://schemas.microsoft.com/office/drawing/2014/main" id="{A88E9F13-81DC-8F4C-8230-3311B1E57D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4751" y="1196979"/>
            <a:ext cx="5430911" cy="522097"/>
          </a:xfrm>
        </p:spPr>
        <p:txBody>
          <a:bodyPr lIns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76B0A7DC-3DDF-4F4C-9115-94893364EA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9"/>
            <a:ext cx="5420468" cy="4451938"/>
          </a:xfrm>
        </p:spPr>
        <p:txBody>
          <a:bodyPr lIns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FBDE887A-1A03-0340-A830-921CEFD497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633" y="1773238"/>
            <a:ext cx="5434131" cy="4451939"/>
          </a:xfrm>
        </p:spPr>
        <p:txBody>
          <a:bodyPr lIns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A45BF-7B1F-5649-9576-D519983F0E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39" userDrawn="1">
          <p15:clr>
            <a:srgbClr val="FBAE40"/>
          </p15:clr>
        </p15:guide>
        <p15:guide id="5" pos="3940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754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2" orient="horz" pos="3884" userDrawn="1">
          <p15:clr>
            <a:srgbClr val="FBAE40"/>
          </p15:clr>
        </p15:guide>
        <p15:guide id="13" orient="horz" pos="426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40D6-3962-3843-866A-C5845A90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AC99A-40A8-394A-8D4C-61EB6EC27A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0373C-6C5D-1F40-86FF-5BD9724B6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7344" y="1390650"/>
            <a:ext cx="10497312" cy="3443288"/>
          </a:xfrm>
          <a:solidFill>
            <a:schemeClr val="bg1"/>
          </a:solidFill>
        </p:spPr>
        <p:txBody>
          <a:bodyPr anchor="ctr"/>
          <a:lstStyle>
            <a:lvl1pPr algn="ctr">
              <a:defRPr sz="2700" b="0" i="0">
                <a:latin typeface="IBM Plex Serif Medium" panose="02060503050406000203" pitchFamily="18" charset="77"/>
              </a:defRPr>
            </a:lvl1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35A8FC-F629-EA4D-B295-B916CFA5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176" y="5719865"/>
            <a:ext cx="11169651" cy="338036"/>
          </a:xfrm>
          <a:solidFill>
            <a:schemeClr val="bg1"/>
          </a:solidFill>
        </p:spPr>
        <p:txBody>
          <a:bodyPr anchor="ctr"/>
          <a:lstStyle>
            <a:lvl1pPr algn="r">
              <a:defRPr sz="1200" b="0" i="0">
                <a:latin typeface="IBM Plex Serif ExtraLight" panose="02060303050406000203" pitchFamily="18" charset="77"/>
              </a:defRPr>
            </a:lvl1pPr>
          </a:lstStyle>
          <a:p>
            <a:pPr lvl="0"/>
            <a:r>
              <a:rPr lang="en-US"/>
              <a:t>- Click to add name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B48568B-1C7F-1043-8FB4-C34722649442}"/>
              </a:ext>
            </a:extLst>
          </p:cNvPr>
          <p:cNvSpPr/>
          <p:nvPr userDrawn="1"/>
        </p:nvSpPr>
        <p:spPr>
          <a:xfrm>
            <a:off x="603504" y="877824"/>
            <a:ext cx="10991088" cy="548640"/>
          </a:xfrm>
          <a:custGeom>
            <a:avLst/>
            <a:gdLst>
              <a:gd name="connsiteX0" fmla="*/ 0 w 10991088"/>
              <a:gd name="connsiteY0" fmla="*/ 493776 h 530352"/>
              <a:gd name="connsiteX1" fmla="*/ 0 w 10991088"/>
              <a:gd name="connsiteY1" fmla="*/ 0 h 530352"/>
              <a:gd name="connsiteX2" fmla="*/ 10991088 w 10991088"/>
              <a:gd name="connsiteY2" fmla="*/ 0 h 530352"/>
              <a:gd name="connsiteX3" fmla="*/ 10991088 w 10991088"/>
              <a:gd name="connsiteY3" fmla="*/ 530352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088" h="530352">
                <a:moveTo>
                  <a:pt x="0" y="493776"/>
                </a:moveTo>
                <a:lnTo>
                  <a:pt x="0" y="0"/>
                </a:lnTo>
                <a:lnTo>
                  <a:pt x="10991088" y="0"/>
                </a:lnTo>
                <a:lnTo>
                  <a:pt x="10991088" y="530352"/>
                </a:lnTo>
              </a:path>
            </a:pathLst>
          </a:cu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0FD2320-9916-B945-8520-A2418121744A}"/>
              </a:ext>
            </a:extLst>
          </p:cNvPr>
          <p:cNvSpPr/>
          <p:nvPr userDrawn="1"/>
        </p:nvSpPr>
        <p:spPr>
          <a:xfrm flipV="1">
            <a:off x="603504" y="4642485"/>
            <a:ext cx="10991088" cy="548640"/>
          </a:xfrm>
          <a:custGeom>
            <a:avLst/>
            <a:gdLst>
              <a:gd name="connsiteX0" fmla="*/ 0 w 10991088"/>
              <a:gd name="connsiteY0" fmla="*/ 493776 h 530352"/>
              <a:gd name="connsiteX1" fmla="*/ 0 w 10991088"/>
              <a:gd name="connsiteY1" fmla="*/ 0 h 530352"/>
              <a:gd name="connsiteX2" fmla="*/ 10991088 w 10991088"/>
              <a:gd name="connsiteY2" fmla="*/ 0 h 530352"/>
              <a:gd name="connsiteX3" fmla="*/ 10991088 w 10991088"/>
              <a:gd name="connsiteY3" fmla="*/ 530352 h 530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1088" h="530352">
                <a:moveTo>
                  <a:pt x="0" y="493776"/>
                </a:moveTo>
                <a:lnTo>
                  <a:pt x="0" y="0"/>
                </a:lnTo>
                <a:lnTo>
                  <a:pt x="10991088" y="0"/>
                </a:lnTo>
                <a:lnTo>
                  <a:pt x="10991088" y="530352"/>
                </a:lnTo>
              </a:path>
            </a:pathLst>
          </a:cu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10E56-EAA4-184C-A88F-39DBFF3B3134}"/>
              </a:ext>
            </a:extLst>
          </p:cNvPr>
          <p:cNvSpPr/>
          <p:nvPr userDrawn="1"/>
        </p:nvSpPr>
        <p:spPr>
          <a:xfrm>
            <a:off x="688883" y="0"/>
            <a:ext cx="1000595" cy="2008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450" b="1" i="0">
                <a:solidFill>
                  <a:schemeClr val="accent2"/>
                </a:solidFill>
                <a:latin typeface="IBM Plex Serif" panose="02060503050406000203" pitchFamily="18" charset="77"/>
              </a:rPr>
              <a:t>“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CCB49D-21BD-7E44-AE19-8BE23A6D654A}"/>
              </a:ext>
            </a:extLst>
          </p:cNvPr>
          <p:cNvSpPr/>
          <p:nvPr userDrawn="1"/>
        </p:nvSpPr>
        <p:spPr>
          <a:xfrm>
            <a:off x="10308455" y="4533255"/>
            <a:ext cx="1000595" cy="2008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450" b="1" i="0">
                <a:solidFill>
                  <a:schemeClr val="accent2"/>
                </a:solidFill>
                <a:latin typeface="IBM Plex Serif" panose="02060503050406000203" pitchFamily="18" charset="77"/>
              </a:rPr>
              <a:t>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E781F-0518-2345-A57C-DEB4B8BFF1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4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25" userDrawn="1">
          <p15:clr>
            <a:srgbClr val="FBAE40"/>
          </p15:clr>
        </p15:guide>
        <p15:guide id="4" pos="7355" userDrawn="1">
          <p15:clr>
            <a:srgbClr val="FBAE40"/>
          </p15:clr>
        </p15:guide>
        <p15:guide id="7" orient="horz" pos="867" userDrawn="1">
          <p15:clr>
            <a:srgbClr val="FBAE40"/>
          </p15:clr>
        </p15:guide>
        <p15:guide id="8" orient="horz" pos="3612" userDrawn="1">
          <p15:clr>
            <a:srgbClr val="FBAE40"/>
          </p15:clr>
        </p15:guide>
        <p15:guide id="9" orient="horz" pos="3045" userDrawn="1">
          <p15:clr>
            <a:srgbClr val="FBAE40"/>
          </p15:clr>
        </p15:guide>
        <p15:guide id="10" orient="horz" pos="381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40D6-3962-3843-866A-C5845A9048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18435" y="6304239"/>
            <a:ext cx="38856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C0373C-6C5D-1F40-86FF-5BD9724B62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27444" y="768858"/>
            <a:ext cx="4953381" cy="4589526"/>
          </a:xfrm>
          <a:noFill/>
        </p:spPr>
        <p:txBody>
          <a:bodyPr anchor="ctr"/>
          <a:lstStyle>
            <a:lvl1pPr algn="ctr">
              <a:defRPr sz="2700" b="0" i="0">
                <a:latin typeface="IBM Plex Serif Medium" panose="02060503050406000203" pitchFamily="18" charset="77"/>
              </a:defRPr>
            </a:lvl1pPr>
          </a:lstStyle>
          <a:p>
            <a:pPr lvl="0"/>
            <a:r>
              <a:rPr lang="en-US"/>
              <a:t>Click to add quote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35A8FC-F629-EA4D-B295-B916CFA54C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7446" y="5734054"/>
            <a:ext cx="4953383" cy="326765"/>
          </a:xfrm>
          <a:solidFill>
            <a:schemeClr val="bg1"/>
          </a:solidFill>
        </p:spPr>
        <p:txBody>
          <a:bodyPr anchor="ctr"/>
          <a:lstStyle>
            <a:lvl1pPr algn="r">
              <a:defRPr sz="1200" b="0" i="0">
                <a:latin typeface="IBM Plex Serif ExtraLight" panose="02060303050406000203" pitchFamily="18" charset="77"/>
              </a:defRPr>
            </a:lvl1pPr>
          </a:lstStyle>
          <a:p>
            <a:pPr lvl="0"/>
            <a:r>
              <a:rPr lang="en-US"/>
              <a:t>- Click to add name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410E56-EAA4-184C-A88F-39DBFF3B3134}"/>
              </a:ext>
            </a:extLst>
          </p:cNvPr>
          <p:cNvSpPr/>
          <p:nvPr userDrawn="1"/>
        </p:nvSpPr>
        <p:spPr>
          <a:xfrm>
            <a:off x="6096003" y="0"/>
            <a:ext cx="1000595" cy="2008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450" b="1" i="0">
                <a:solidFill>
                  <a:schemeClr val="accent2"/>
                </a:solidFill>
                <a:latin typeface="IBM Plex Serif" panose="02060503050406000203" pitchFamily="18" charset="77"/>
              </a:rPr>
              <a:t>“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3AC0119-2425-DB42-917D-CE92E1BED7B2}"/>
              </a:ext>
            </a:extLst>
          </p:cNvPr>
          <p:cNvSpPr/>
          <p:nvPr userDrawn="1"/>
        </p:nvSpPr>
        <p:spPr>
          <a:xfrm>
            <a:off x="0" y="0"/>
            <a:ext cx="6096000" cy="6866389"/>
          </a:xfrm>
          <a:custGeom>
            <a:avLst/>
            <a:gdLst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0 w 6096000"/>
              <a:gd name="connsiteY4" fmla="*/ 0 h 6866389"/>
              <a:gd name="connsiteX5" fmla="*/ 180000 w 6096000"/>
              <a:gd name="connsiteY5" fmla="*/ 0 h 6866389"/>
              <a:gd name="connsiteX6" fmla="*/ 180000 w 6096000"/>
              <a:gd name="connsiteY6" fmla="*/ 1 h 6866389"/>
              <a:gd name="connsiteX7" fmla="*/ 5916000 w 6096000"/>
              <a:gd name="connsiteY7" fmla="*/ 1 h 6866389"/>
              <a:gd name="connsiteX8" fmla="*/ 5916000 w 6096000"/>
              <a:gd name="connsiteY8" fmla="*/ 0 h 6866389"/>
              <a:gd name="connsiteX9" fmla="*/ 6096000 w 6096000"/>
              <a:gd name="connsiteY9" fmla="*/ 0 h 6866389"/>
              <a:gd name="connsiteX10" fmla="*/ 6096000 w 6096000"/>
              <a:gd name="connsiteY10" fmla="*/ 6858000 h 6866389"/>
              <a:gd name="connsiteX11" fmla="*/ 6006096 w 6096000"/>
              <a:gd name="connsiteY11" fmla="*/ 6858000 h 6866389"/>
              <a:gd name="connsiteX12" fmla="*/ 6006096 w 6096000"/>
              <a:gd name="connsiteY12" fmla="*/ 6866389 h 6866389"/>
              <a:gd name="connsiteX13" fmla="*/ 1 w 6096000"/>
              <a:gd name="connsiteY13" fmla="*/ 6866389 h 6866389"/>
              <a:gd name="connsiteX14" fmla="*/ 1 w 6096000"/>
              <a:gd name="connsiteY14" fmla="*/ 6858000 h 6866389"/>
              <a:gd name="connsiteX15" fmla="*/ 0 w 6096000"/>
              <a:gd name="connsiteY15" fmla="*/ 6858000 h 6866389"/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180000 w 6096000"/>
              <a:gd name="connsiteY4" fmla="*/ 180001 h 6866389"/>
              <a:gd name="connsiteX5" fmla="*/ 0 w 6096000"/>
              <a:gd name="connsiteY5" fmla="*/ 0 h 6866389"/>
              <a:gd name="connsiteX6" fmla="*/ 180000 w 6096000"/>
              <a:gd name="connsiteY6" fmla="*/ 0 h 6866389"/>
              <a:gd name="connsiteX7" fmla="*/ 180000 w 6096000"/>
              <a:gd name="connsiteY7" fmla="*/ 1 h 6866389"/>
              <a:gd name="connsiteX8" fmla="*/ 5916000 w 6096000"/>
              <a:gd name="connsiteY8" fmla="*/ 1 h 6866389"/>
              <a:gd name="connsiteX9" fmla="*/ 5916000 w 6096000"/>
              <a:gd name="connsiteY9" fmla="*/ 0 h 6866389"/>
              <a:gd name="connsiteX10" fmla="*/ 6096000 w 6096000"/>
              <a:gd name="connsiteY10" fmla="*/ 0 h 6866389"/>
              <a:gd name="connsiteX11" fmla="*/ 6096000 w 6096000"/>
              <a:gd name="connsiteY11" fmla="*/ 6858000 h 6866389"/>
              <a:gd name="connsiteX12" fmla="*/ 6006096 w 6096000"/>
              <a:gd name="connsiteY12" fmla="*/ 6858000 h 6866389"/>
              <a:gd name="connsiteX13" fmla="*/ 1 w 6096000"/>
              <a:gd name="connsiteY13" fmla="*/ 6866389 h 6866389"/>
              <a:gd name="connsiteX14" fmla="*/ 1 w 6096000"/>
              <a:gd name="connsiteY14" fmla="*/ 6858000 h 6866389"/>
              <a:gd name="connsiteX15" fmla="*/ 0 w 6096000"/>
              <a:gd name="connsiteY15" fmla="*/ 6858000 h 6866389"/>
              <a:gd name="connsiteX16" fmla="*/ 0 w 6096000"/>
              <a:gd name="connsiteY16" fmla="*/ 0 h 6866389"/>
              <a:gd name="connsiteX0" fmla="*/ 180000 w 6096000"/>
              <a:gd name="connsiteY0" fmla="*/ 180001 h 6866389"/>
              <a:gd name="connsiteX1" fmla="*/ 180000 w 6096000"/>
              <a:gd name="connsiteY1" fmla="*/ 6686389 h 6866389"/>
              <a:gd name="connsiteX2" fmla="*/ 5916000 w 6096000"/>
              <a:gd name="connsiteY2" fmla="*/ 6686389 h 6866389"/>
              <a:gd name="connsiteX3" fmla="*/ 5916000 w 6096000"/>
              <a:gd name="connsiteY3" fmla="*/ 180001 h 6866389"/>
              <a:gd name="connsiteX4" fmla="*/ 180000 w 6096000"/>
              <a:gd name="connsiteY4" fmla="*/ 180001 h 6866389"/>
              <a:gd name="connsiteX5" fmla="*/ 0 w 6096000"/>
              <a:gd name="connsiteY5" fmla="*/ 0 h 6866389"/>
              <a:gd name="connsiteX6" fmla="*/ 180000 w 6096000"/>
              <a:gd name="connsiteY6" fmla="*/ 0 h 6866389"/>
              <a:gd name="connsiteX7" fmla="*/ 180000 w 6096000"/>
              <a:gd name="connsiteY7" fmla="*/ 1 h 6866389"/>
              <a:gd name="connsiteX8" fmla="*/ 5916000 w 6096000"/>
              <a:gd name="connsiteY8" fmla="*/ 1 h 6866389"/>
              <a:gd name="connsiteX9" fmla="*/ 5916000 w 6096000"/>
              <a:gd name="connsiteY9" fmla="*/ 0 h 6866389"/>
              <a:gd name="connsiteX10" fmla="*/ 6096000 w 6096000"/>
              <a:gd name="connsiteY10" fmla="*/ 0 h 6866389"/>
              <a:gd name="connsiteX11" fmla="*/ 6096000 w 6096000"/>
              <a:gd name="connsiteY11" fmla="*/ 6858000 h 6866389"/>
              <a:gd name="connsiteX12" fmla="*/ 1 w 6096000"/>
              <a:gd name="connsiteY12" fmla="*/ 6866389 h 6866389"/>
              <a:gd name="connsiteX13" fmla="*/ 1 w 6096000"/>
              <a:gd name="connsiteY13" fmla="*/ 6858000 h 6866389"/>
              <a:gd name="connsiteX14" fmla="*/ 0 w 6096000"/>
              <a:gd name="connsiteY14" fmla="*/ 6858000 h 6866389"/>
              <a:gd name="connsiteX15" fmla="*/ 0 w 6096000"/>
              <a:gd name="connsiteY15" fmla="*/ 0 h 686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96000" h="6866389">
                <a:moveTo>
                  <a:pt x="180000" y="180001"/>
                </a:moveTo>
                <a:lnTo>
                  <a:pt x="180000" y="6686389"/>
                </a:lnTo>
                <a:lnTo>
                  <a:pt x="5916000" y="6686389"/>
                </a:lnTo>
                <a:lnTo>
                  <a:pt x="5916000" y="180001"/>
                </a:lnTo>
                <a:lnTo>
                  <a:pt x="180000" y="180001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1"/>
                </a:lnTo>
                <a:lnTo>
                  <a:pt x="5916000" y="1"/>
                </a:lnTo>
                <a:lnTo>
                  <a:pt x="5916000" y="0"/>
                </a:lnTo>
                <a:lnTo>
                  <a:pt x="6096000" y="0"/>
                </a:lnTo>
                <a:lnTo>
                  <a:pt x="6096000" y="6858000"/>
                </a:lnTo>
                <a:lnTo>
                  <a:pt x="1" y="6866389"/>
                </a:lnTo>
                <a:lnTo>
                  <a:pt x="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73AF9339-E113-EA49-B120-160ADDC548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7802" y="178133"/>
            <a:ext cx="5740401" cy="6511595"/>
          </a:xfrm>
          <a:prstGeom prst="rect">
            <a:avLst/>
          </a:prstGeom>
          <a:solidFill>
            <a:schemeClr val="bg1"/>
          </a:solidFill>
        </p:spPr>
        <p:txBody>
          <a:bodyPr wrap="square" rIns="3600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Drop photo here</a:t>
            </a:r>
            <a:br>
              <a:rPr lang="en-US"/>
            </a:br>
            <a:r>
              <a:rPr lang="en-US"/>
              <a:t>to add background photo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CCB49D-21BD-7E44-AE19-8BE23A6D654A}"/>
              </a:ext>
            </a:extLst>
          </p:cNvPr>
          <p:cNvSpPr/>
          <p:nvPr userDrawn="1"/>
        </p:nvSpPr>
        <p:spPr>
          <a:xfrm>
            <a:off x="10760659" y="4450959"/>
            <a:ext cx="1000595" cy="20082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450" b="1" i="0">
                <a:solidFill>
                  <a:schemeClr val="accent2"/>
                </a:solidFill>
                <a:latin typeface="IBM Plex Serif" panose="02060503050406000203" pitchFamily="18" charset="77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022EC4-CA4B-2540-B156-F5767CE456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57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7363" userDrawn="1">
          <p15:clr>
            <a:srgbClr val="FBAE40"/>
          </p15:clr>
        </p15:guide>
        <p15:guide id="7" orient="horz" pos="3612" userDrawn="1">
          <p15:clr>
            <a:srgbClr val="FBAE40"/>
          </p15:clr>
        </p15:guide>
        <p15:guide id="8" orient="horz" pos="3816" userDrawn="1">
          <p15:clr>
            <a:srgbClr val="FBAE40"/>
          </p15:clr>
        </p15:guide>
        <p15:guide id="9" orient="horz" pos="482" userDrawn="1">
          <p15:clr>
            <a:srgbClr val="FBAE40"/>
          </p15:clr>
        </p15:guide>
        <p15:guide id="10" pos="422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08EE8-9812-924F-92E0-A705FC0A1140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Text Placeholder 53">
            <a:extLst>
              <a:ext uri="{FF2B5EF4-FFF2-40B4-BE49-F238E27FC236}">
                <a16:creationId xmlns:a16="http://schemas.microsoft.com/office/drawing/2014/main" id="{A0672088-1724-3342-BFB3-A9C3D78E9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4" y="1196979"/>
            <a:ext cx="5420895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63" name="Text Placeholder 53">
            <a:extLst>
              <a:ext uri="{FF2B5EF4-FFF2-40B4-BE49-F238E27FC236}">
                <a16:creationId xmlns:a16="http://schemas.microsoft.com/office/drawing/2014/main" id="{A88E9F13-81DC-8F4C-8230-3311B1E57D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4751" y="1196979"/>
            <a:ext cx="5430911" cy="522097"/>
          </a:xfrm>
        </p:spPr>
        <p:txBody>
          <a:bodyPr lIns="0" anchor="b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76B0A7DC-3DDF-4F4C-9115-94893364EA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9"/>
            <a:ext cx="5420468" cy="4451938"/>
          </a:xfrm>
        </p:spPr>
        <p:txBody>
          <a:bodyPr lIns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FBDE887A-1A03-0340-A830-921CEFD497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633" y="1773238"/>
            <a:ext cx="5434131" cy="4451939"/>
          </a:xfrm>
        </p:spPr>
        <p:txBody>
          <a:bodyPr lIns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CA45BF-7B1F-5649-9576-D519983F0E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3739" userDrawn="1">
          <p15:clr>
            <a:srgbClr val="FBAE40"/>
          </p15:clr>
        </p15:guide>
        <p15:guide id="5" pos="3940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754" userDrawn="1">
          <p15:clr>
            <a:srgbClr val="FBAE40"/>
          </p15:clr>
        </p15:guide>
        <p15:guide id="10" orient="horz" pos="1117" userDrawn="1">
          <p15:clr>
            <a:srgbClr val="FBAE40"/>
          </p15:clr>
        </p15:guide>
        <p15:guide id="12" orient="horz" pos="3884" userDrawn="1">
          <p15:clr>
            <a:srgbClr val="FBAE40"/>
          </p15:clr>
        </p15:guide>
        <p15:guide id="13" orient="horz" pos="426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08EE8-9812-924F-92E0-A705FC0A1140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8FDBC224-29B7-D94D-A917-7189CF9D8D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61" y="1773238"/>
            <a:ext cx="3523303" cy="4392612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1ED52BD2-E8AE-D447-A7FC-9FAAD041AC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8637" y="1773238"/>
            <a:ext cx="3510000" cy="4392612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0C5ADD5-F228-C64F-9A1A-553837A1E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3540" y="1773238"/>
            <a:ext cx="3492560" cy="4392612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53">
            <a:extLst>
              <a:ext uri="{FF2B5EF4-FFF2-40B4-BE49-F238E27FC236}">
                <a16:creationId xmlns:a16="http://schemas.microsoft.com/office/drawing/2014/main" id="{413C845C-EAE6-AF41-B604-B795A78D3E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4" y="1196979"/>
            <a:ext cx="3524932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20" name="Text Placeholder 53">
            <a:extLst>
              <a:ext uri="{FF2B5EF4-FFF2-40B4-BE49-F238E27FC236}">
                <a16:creationId xmlns:a16="http://schemas.microsoft.com/office/drawing/2014/main" id="{231CCB01-79F2-F34F-BC4D-1031450FD5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2290" y="1196979"/>
            <a:ext cx="3524932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21" name="Text Placeholder 53">
            <a:extLst>
              <a:ext uri="{FF2B5EF4-FFF2-40B4-BE49-F238E27FC236}">
                <a16:creationId xmlns:a16="http://schemas.microsoft.com/office/drawing/2014/main" id="{CF16F710-257F-5041-8125-90E471B9BA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4233" y="1196979"/>
            <a:ext cx="350453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E90577-5A07-9849-88E9-86D615B77F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3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1117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orient="horz" pos="754" userDrawn="1">
          <p15:clr>
            <a:srgbClr val="FBAE40"/>
          </p15:clr>
        </p15:guide>
        <p15:guide id="14" pos="2729" userDrawn="1">
          <p15:clr>
            <a:srgbClr val="FBAE40"/>
          </p15:clr>
        </p15:guide>
        <p15:guide id="15" pos="2547" userDrawn="1">
          <p15:clr>
            <a:srgbClr val="FBAE40"/>
          </p15:clr>
        </p15:guide>
        <p15:guide id="16" pos="4951" userDrawn="1">
          <p15:clr>
            <a:srgbClr val="FBAE40"/>
          </p15:clr>
        </p15:guide>
        <p15:guide id="17" pos="5155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2716-629B-9C45-AADD-DE61D864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8593E-DD51-5A43-8811-462C3D56F1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7C10F-9D8C-A146-A92B-CA4D61DD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CEF09-F0CD-7449-9B9E-747B150BFF64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E695CA26-1919-114C-BC11-38C996B851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859" y="1773238"/>
            <a:ext cx="2540528" cy="4392612"/>
          </a:xfrm>
        </p:spPr>
        <p:txBody>
          <a:bodyPr l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E13C6EED-B55A-9647-A753-CA6B53800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78201" y="1773238"/>
            <a:ext cx="2553131" cy="4392612"/>
          </a:xfrm>
        </p:spPr>
        <p:txBody>
          <a:bodyPr l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F78578F5-EFC6-BC40-9724-A634789392C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54749" y="1773238"/>
            <a:ext cx="2547915" cy="4392612"/>
          </a:xfrm>
        </p:spPr>
        <p:txBody>
          <a:bodyPr l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F63C3783-BFD5-CE47-813A-DDB4E37BAA6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14519" y="1773238"/>
            <a:ext cx="2549800" cy="4392612"/>
          </a:xfrm>
        </p:spPr>
        <p:txBody>
          <a:bodyPr lIns="0">
            <a:noAutofit/>
          </a:bodyPr>
          <a:lstStyle>
            <a:lvl1pPr>
              <a:defRPr sz="1050"/>
            </a:lvl1pPr>
            <a:lvl2pPr>
              <a:defRPr sz="105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53">
            <a:extLst>
              <a:ext uri="{FF2B5EF4-FFF2-40B4-BE49-F238E27FC236}">
                <a16:creationId xmlns:a16="http://schemas.microsoft.com/office/drawing/2014/main" id="{214B3C36-FAD2-2946-B5D2-577C63AC01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434" y="1196979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24" name="Text Placeholder 53">
            <a:extLst>
              <a:ext uri="{FF2B5EF4-FFF2-40B4-BE49-F238E27FC236}">
                <a16:creationId xmlns:a16="http://schemas.microsoft.com/office/drawing/2014/main" id="{364A19A7-DFB3-7E45-9878-76EAFAAC77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8202" y="1196979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26" name="Text Placeholder 53">
            <a:extLst>
              <a:ext uri="{FF2B5EF4-FFF2-40B4-BE49-F238E27FC236}">
                <a16:creationId xmlns:a16="http://schemas.microsoft.com/office/drawing/2014/main" id="{D881590F-FC81-0046-A179-47970EA06CB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4753" y="1196979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sp>
        <p:nvSpPr>
          <p:cNvPr id="27" name="Text Placeholder 53">
            <a:extLst>
              <a:ext uri="{FF2B5EF4-FFF2-40B4-BE49-F238E27FC236}">
                <a16:creationId xmlns:a16="http://schemas.microsoft.com/office/drawing/2014/main" id="{EE21CEE7-7C87-8948-B4EA-C94A7874924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4521" y="1196979"/>
            <a:ext cx="2540681" cy="522097"/>
          </a:xfrm>
        </p:spPr>
        <p:txBody>
          <a:bodyPr lIns="0" anchor="b">
            <a:noAutofit/>
          </a:bodyPr>
          <a:lstStyle>
            <a:lvl1pPr>
              <a:spcBef>
                <a:spcPts val="0"/>
              </a:spcBef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SUBHEADER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1EE3BB-C5D8-7748-AC61-802ED7AA1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00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1927" userDrawn="1">
          <p15:clr>
            <a:srgbClr val="FBAE40"/>
          </p15:clr>
        </p15:guide>
        <p15:guide id="5" pos="2128" userDrawn="1">
          <p15:clr>
            <a:srgbClr val="FBAE40"/>
          </p15:clr>
        </p15:guide>
        <p15:guide id="6" pos="3739" userDrawn="1">
          <p15:clr>
            <a:srgbClr val="FBAE40"/>
          </p15:clr>
        </p15:guide>
        <p15:guide id="7" pos="3940" userDrawn="1">
          <p15:clr>
            <a:srgbClr val="FBAE40"/>
          </p15:clr>
        </p15:guide>
        <p15:guide id="8" pos="5551" userDrawn="1">
          <p15:clr>
            <a:srgbClr val="FBAE40"/>
          </p15:clr>
        </p15:guide>
        <p15:guide id="9" pos="5752" userDrawn="1">
          <p15:clr>
            <a:srgbClr val="FBAE40"/>
          </p15:clr>
        </p15:guide>
        <p15:guide id="10" pos="7363" userDrawn="1">
          <p15:clr>
            <a:srgbClr val="FBAE40"/>
          </p15:clr>
        </p15:guide>
        <p15:guide id="14" orient="horz" pos="1117" userDrawn="1">
          <p15:clr>
            <a:srgbClr val="FBAE40"/>
          </p15:clr>
        </p15:guide>
        <p15:guide id="15" orient="horz" pos="754" userDrawn="1">
          <p15:clr>
            <a:srgbClr val="FBAE40"/>
          </p15:clr>
        </p15:guide>
        <p15:guide id="16" orient="horz" pos="38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3" name="Text Placeholder 53">
            <a:extLst>
              <a:ext uri="{FF2B5EF4-FFF2-40B4-BE49-F238E27FC236}">
                <a16:creationId xmlns:a16="http://schemas.microsoft.com/office/drawing/2014/main" id="{CB29EAEC-ED52-734C-A9C2-9238F3800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0" y="2986564"/>
            <a:ext cx="2535912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CE216B64-AA64-524F-9D96-7653A498F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862" y="4100286"/>
            <a:ext cx="2530185" cy="2065564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9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add bio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069469" y="1443947"/>
            <a:ext cx="1426483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2EF84AE-0FCA-C143-B4C1-5475E6B0CF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860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105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 or title</a:t>
            </a:r>
          </a:p>
        </p:txBody>
      </p:sp>
      <p:sp>
        <p:nvSpPr>
          <p:cNvPr id="57" name="Text Placeholder 53">
            <a:extLst>
              <a:ext uri="{FF2B5EF4-FFF2-40B4-BE49-F238E27FC236}">
                <a16:creationId xmlns:a16="http://schemas.microsoft.com/office/drawing/2014/main" id="{4D67E01E-ABB3-D343-838B-79B17CFC4EB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8201" y="2986564"/>
            <a:ext cx="2557595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Picture Placeholder 51">
            <a:extLst>
              <a:ext uri="{FF2B5EF4-FFF2-40B4-BE49-F238E27FC236}">
                <a16:creationId xmlns:a16="http://schemas.microsoft.com/office/drawing/2014/main" id="{ED70D57D-04C2-8342-83BC-C6EEBFEF848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918853" y="1443947"/>
            <a:ext cx="1426483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61" name="Text Placeholder 53">
            <a:extLst>
              <a:ext uri="{FF2B5EF4-FFF2-40B4-BE49-F238E27FC236}">
                <a16:creationId xmlns:a16="http://schemas.microsoft.com/office/drawing/2014/main" id="{12CD07E1-6CC0-AA46-91C2-A71FBE0679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70327" y="2986564"/>
            <a:ext cx="2541888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Picture Placeholder 51">
            <a:extLst>
              <a:ext uri="{FF2B5EF4-FFF2-40B4-BE49-F238E27FC236}">
                <a16:creationId xmlns:a16="http://schemas.microsoft.com/office/drawing/2014/main" id="{EC3C3F17-35BA-9F44-8BC1-0F7A808E730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46665" y="1443947"/>
            <a:ext cx="1426483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65" name="Text Placeholder 53">
            <a:extLst>
              <a:ext uri="{FF2B5EF4-FFF2-40B4-BE49-F238E27FC236}">
                <a16:creationId xmlns:a16="http://schemas.microsoft.com/office/drawing/2014/main" id="{A9826A4D-4FF0-C741-B6E8-3C5612F35DB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23116" y="2986564"/>
            <a:ext cx="2570123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Picture Placeholder 51">
            <a:extLst>
              <a:ext uri="{FF2B5EF4-FFF2-40B4-BE49-F238E27FC236}">
                <a16:creationId xmlns:a16="http://schemas.microsoft.com/office/drawing/2014/main" id="{CC8ADDD2-BB68-E040-8A63-24C2E6F0F0F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696049" y="1443947"/>
            <a:ext cx="1426483" cy="1426480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 Placeholder 57">
            <a:extLst>
              <a:ext uri="{FF2B5EF4-FFF2-40B4-BE49-F238E27FC236}">
                <a16:creationId xmlns:a16="http://schemas.microsoft.com/office/drawing/2014/main" id="{0A0C6D09-59C1-3E46-829F-A0F092E7382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83977" y="4100286"/>
            <a:ext cx="2551819" cy="2065564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900" b="0" i="0">
                <a:latin typeface="IBM Plex Sans" panose="020B0503050203000203" pitchFamily="34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add bio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F9010CEB-567B-504A-B18C-A4831904CF1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76131" y="4100286"/>
            <a:ext cx="2536148" cy="2065564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9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add bio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0DD6DE0E-D360-EA4A-8410-36D2A64AD9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23117" y="4100286"/>
            <a:ext cx="2564319" cy="2065564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9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add bio</a:t>
            </a:r>
          </a:p>
        </p:txBody>
      </p:sp>
      <p:sp>
        <p:nvSpPr>
          <p:cNvPr id="74" name="Text Placeholder 53">
            <a:extLst>
              <a:ext uri="{FF2B5EF4-FFF2-40B4-BE49-F238E27FC236}">
                <a16:creationId xmlns:a16="http://schemas.microsoft.com/office/drawing/2014/main" id="{F201B278-13BC-D14B-B7C9-B7A3219F17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8200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105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 or title</a:t>
            </a:r>
          </a:p>
        </p:txBody>
      </p:sp>
      <p:sp>
        <p:nvSpPr>
          <p:cNvPr id="75" name="Text Placeholder 53">
            <a:extLst>
              <a:ext uri="{FF2B5EF4-FFF2-40B4-BE49-F238E27FC236}">
                <a16:creationId xmlns:a16="http://schemas.microsoft.com/office/drawing/2014/main" id="{66A7B0E5-DAB0-5348-8990-BC0887040BD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70327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105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 or title</a:t>
            </a:r>
          </a:p>
        </p:txBody>
      </p:sp>
      <p:sp>
        <p:nvSpPr>
          <p:cNvPr id="85" name="Text Placeholder 53">
            <a:extLst>
              <a:ext uri="{FF2B5EF4-FFF2-40B4-BE49-F238E27FC236}">
                <a16:creationId xmlns:a16="http://schemas.microsoft.com/office/drawing/2014/main" id="{408B7542-48A6-B14C-A817-B961F060DED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23115" y="3521089"/>
            <a:ext cx="2535912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105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 or title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8F57AE45-33D9-C440-9135-ACD7B971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6E493E1-DAA7-D547-AA89-A4C4BC5865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25" userDrawn="1">
          <p15:clr>
            <a:srgbClr val="FBAE40"/>
          </p15:clr>
        </p15:guide>
        <p15:guide id="4" pos="1927" userDrawn="1">
          <p15:clr>
            <a:srgbClr val="FBAE40"/>
          </p15:clr>
        </p15:guide>
        <p15:guide id="5" pos="2128" userDrawn="1">
          <p15:clr>
            <a:srgbClr val="FBAE40"/>
          </p15:clr>
        </p15:guide>
        <p15:guide id="6" pos="3739" userDrawn="1">
          <p15:clr>
            <a:srgbClr val="FBAE40"/>
          </p15:clr>
        </p15:guide>
        <p15:guide id="7" pos="3940" userDrawn="1">
          <p15:clr>
            <a:srgbClr val="FBAE40"/>
          </p15:clr>
        </p15:guide>
        <p15:guide id="8" pos="5551" userDrawn="1">
          <p15:clr>
            <a:srgbClr val="FBAE40"/>
          </p15:clr>
        </p15:guide>
        <p15:guide id="9" pos="5752" userDrawn="1">
          <p15:clr>
            <a:srgbClr val="FBAE40"/>
          </p15:clr>
        </p15:guide>
        <p15:guide id="10" pos="7363" userDrawn="1">
          <p15:clr>
            <a:srgbClr val="FBAE40"/>
          </p15:clr>
        </p15:guide>
        <p15:guide id="13" orient="horz" pos="1933" userDrawn="1">
          <p15:clr>
            <a:srgbClr val="FBAE40"/>
          </p15:clr>
        </p15:guide>
        <p15:guide id="14" orient="horz" pos="2505" userDrawn="1">
          <p15:clr>
            <a:srgbClr val="FBAE40"/>
          </p15:clr>
        </p15:guide>
        <p15:guide id="16" orient="horz" pos="388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F8830-8DE6-E743-9B67-82BF481503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DF6FD-C686-2643-ADA9-64A255B0A6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3" name="Text Placeholder 53">
            <a:extLst>
              <a:ext uri="{FF2B5EF4-FFF2-40B4-BE49-F238E27FC236}">
                <a16:creationId xmlns:a16="http://schemas.microsoft.com/office/drawing/2014/main" id="{CB29EAEC-ED52-734C-A9C2-9238F3800E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8861" y="2683883"/>
            <a:ext cx="1581403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</a:t>
            </a:r>
            <a:br>
              <a:rPr lang="en-US"/>
            </a:br>
            <a:r>
              <a:rPr lang="en-US"/>
              <a:t>ADD NAME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CE216B64-AA64-524F-9D96-7653A498F7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860" y="3941383"/>
            <a:ext cx="1577832" cy="2224471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105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add bio</a:t>
            </a:r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D45634A0-916A-374A-AECC-DB9660BE4A8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53112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C51042-5426-6840-9776-176F18AE763C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" name="Text Placeholder 53">
            <a:extLst>
              <a:ext uri="{FF2B5EF4-FFF2-40B4-BE49-F238E27FC236}">
                <a16:creationId xmlns:a16="http://schemas.microsoft.com/office/drawing/2014/main" id="{06CAEA96-2878-B245-955A-C064999E85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26377" y="2683883"/>
            <a:ext cx="1591587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</a:t>
            </a:r>
            <a:br>
              <a:rPr lang="en-US"/>
            </a:br>
            <a:r>
              <a:rPr lang="en-US"/>
              <a:t>ADD NAME</a:t>
            </a:r>
          </a:p>
        </p:txBody>
      </p:sp>
      <p:sp>
        <p:nvSpPr>
          <p:cNvPr id="53" name="Text Placeholder 57">
            <a:extLst>
              <a:ext uri="{FF2B5EF4-FFF2-40B4-BE49-F238E27FC236}">
                <a16:creationId xmlns:a16="http://schemas.microsoft.com/office/drawing/2014/main" id="{4CD8161C-F44E-9747-B2F5-E5F3BF122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26378" y="3941383"/>
            <a:ext cx="1587993" cy="2224471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105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add bio</a:t>
            </a:r>
          </a:p>
        </p:txBody>
      </p:sp>
      <p:sp>
        <p:nvSpPr>
          <p:cNvPr id="55" name="Picture Placeholder 51">
            <a:extLst>
              <a:ext uri="{FF2B5EF4-FFF2-40B4-BE49-F238E27FC236}">
                <a16:creationId xmlns:a16="http://schemas.microsoft.com/office/drawing/2014/main" id="{C3F8A6EA-78B6-BA43-865C-3168695EDF7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677436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58" name="Text Placeholder 53">
            <a:extLst>
              <a:ext uri="{FF2B5EF4-FFF2-40B4-BE49-F238E27FC236}">
                <a16:creationId xmlns:a16="http://schemas.microsoft.com/office/drawing/2014/main" id="{6ADC9296-D983-A440-8899-67951C7DB3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33894" y="2683883"/>
            <a:ext cx="1604945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</a:t>
            </a:r>
            <a:br>
              <a:rPr lang="en-US"/>
            </a:br>
            <a:r>
              <a:rPr lang="en-US"/>
              <a:t>ADD NAME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52BC0239-2F6E-8842-99B6-AE65448851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33894" y="3941383"/>
            <a:ext cx="1601321" cy="2224471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105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add bio</a:t>
            </a:r>
          </a:p>
        </p:txBody>
      </p:sp>
      <p:sp>
        <p:nvSpPr>
          <p:cNvPr id="66" name="Picture Placeholder 51">
            <a:extLst>
              <a:ext uri="{FF2B5EF4-FFF2-40B4-BE49-F238E27FC236}">
                <a16:creationId xmlns:a16="http://schemas.microsoft.com/office/drawing/2014/main" id="{93F41111-0F44-DC42-B5BE-8909EF9C5AD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593704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5" name="Text Placeholder 53">
            <a:extLst>
              <a:ext uri="{FF2B5EF4-FFF2-40B4-BE49-F238E27FC236}">
                <a16:creationId xmlns:a16="http://schemas.microsoft.com/office/drawing/2014/main" id="{3B4D9B3E-D53C-AC48-85E4-875FED9FB6C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7433" y="2683883"/>
            <a:ext cx="1585931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</a:t>
            </a:r>
            <a:br>
              <a:rPr lang="en-US"/>
            </a:br>
            <a:r>
              <a:rPr lang="en-US"/>
              <a:t>ADD NAME</a:t>
            </a:r>
          </a:p>
        </p:txBody>
      </p:sp>
      <p:sp>
        <p:nvSpPr>
          <p:cNvPr id="76" name="Text Placeholder 57">
            <a:extLst>
              <a:ext uri="{FF2B5EF4-FFF2-40B4-BE49-F238E27FC236}">
                <a16:creationId xmlns:a16="http://schemas.microsoft.com/office/drawing/2014/main" id="{7806A4E7-B327-0046-8314-CAFD62446B5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67359" y="3941383"/>
            <a:ext cx="1582349" cy="2224471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105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add bio</a:t>
            </a:r>
          </a:p>
        </p:txBody>
      </p:sp>
      <p:sp>
        <p:nvSpPr>
          <p:cNvPr id="77" name="Picture Placeholder 51">
            <a:extLst>
              <a:ext uri="{FF2B5EF4-FFF2-40B4-BE49-F238E27FC236}">
                <a16:creationId xmlns:a16="http://schemas.microsoft.com/office/drawing/2014/main" id="{5B013573-0C79-9F41-AA00-3F7FB91E831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512081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79" name="Text Placeholder 53">
            <a:extLst>
              <a:ext uri="{FF2B5EF4-FFF2-40B4-BE49-F238E27FC236}">
                <a16:creationId xmlns:a16="http://schemas.microsoft.com/office/drawing/2014/main" id="{2C1B9669-1232-1241-BC3E-CCAB215E7F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74949" y="2683883"/>
            <a:ext cx="1596115" cy="458904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</a:t>
            </a:r>
            <a:br>
              <a:rPr lang="en-US"/>
            </a:br>
            <a:r>
              <a:rPr lang="en-US"/>
              <a:t>ADD NAME</a:t>
            </a:r>
          </a:p>
        </p:txBody>
      </p:sp>
      <p:sp>
        <p:nvSpPr>
          <p:cNvPr id="80" name="Text Placeholder 57">
            <a:extLst>
              <a:ext uri="{FF2B5EF4-FFF2-40B4-BE49-F238E27FC236}">
                <a16:creationId xmlns:a16="http://schemas.microsoft.com/office/drawing/2014/main" id="{295CEA97-A4AD-5045-8868-68FBFF6BCEC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74875" y="3941383"/>
            <a:ext cx="1592511" cy="2224471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105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add bio</a:t>
            </a:r>
          </a:p>
        </p:txBody>
      </p:sp>
      <p:sp>
        <p:nvSpPr>
          <p:cNvPr id="81" name="Picture Placeholder 51">
            <a:extLst>
              <a:ext uri="{FF2B5EF4-FFF2-40B4-BE49-F238E27FC236}">
                <a16:creationId xmlns:a16="http://schemas.microsoft.com/office/drawing/2014/main" id="{FBB025E6-F57E-5B4A-98CF-3628C5CC3147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8428348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83" name="Text Placeholder 53">
            <a:extLst>
              <a:ext uri="{FF2B5EF4-FFF2-40B4-BE49-F238E27FC236}">
                <a16:creationId xmlns:a16="http://schemas.microsoft.com/office/drawing/2014/main" id="{D910779B-D90D-C04A-9119-D80FAB77652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90152" y="2683887"/>
            <a:ext cx="1597243" cy="455613"/>
          </a:xfrm>
        </p:spPr>
        <p:txBody>
          <a:bodyPr l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050" b="0" i="0" cap="all" spc="8" baseline="0">
                <a:solidFill>
                  <a:schemeClr val="accent1"/>
                </a:solidFill>
                <a:latin typeface="IBM Plex Sans Medium" panose="020B0503050203000203" pitchFamily="34" charset="0"/>
              </a:defRPr>
            </a:lvl1pPr>
          </a:lstStyle>
          <a:p>
            <a:pPr lvl="0"/>
            <a:r>
              <a:rPr lang="en-US"/>
              <a:t>CLICK TO</a:t>
            </a:r>
            <a:br>
              <a:rPr lang="en-US"/>
            </a:br>
            <a:r>
              <a:rPr lang="en-US"/>
              <a:t>ADD NAME</a:t>
            </a:r>
          </a:p>
        </p:txBody>
      </p:sp>
      <p:sp>
        <p:nvSpPr>
          <p:cNvPr id="84" name="Text Placeholder 57">
            <a:extLst>
              <a:ext uri="{FF2B5EF4-FFF2-40B4-BE49-F238E27FC236}">
                <a16:creationId xmlns:a16="http://schemas.microsoft.com/office/drawing/2014/main" id="{9E02C987-7A42-024C-8B45-909B6D51F05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90075" y="3931920"/>
            <a:ext cx="1593636" cy="2233930"/>
          </a:xfrm>
        </p:spPr>
        <p:txBody>
          <a:bodyPr lIns="0">
            <a:noAutofit/>
          </a:bodyPr>
          <a:lstStyle>
            <a:lvl1pPr>
              <a:defRPr sz="9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105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add bio</a:t>
            </a:r>
          </a:p>
        </p:txBody>
      </p:sp>
      <p:sp>
        <p:nvSpPr>
          <p:cNvPr id="85" name="Picture Placeholder 51">
            <a:extLst>
              <a:ext uri="{FF2B5EF4-FFF2-40B4-BE49-F238E27FC236}">
                <a16:creationId xmlns:a16="http://schemas.microsoft.com/office/drawing/2014/main" id="{FF4EAC8B-F283-6449-851F-E4346DC117B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10343784" y="1456684"/>
            <a:ext cx="1086216" cy="1086214"/>
          </a:xfrm>
          <a:prstGeom prst="rect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lIns="36000" rIns="0" anchor="ctr">
            <a:normAutofit/>
          </a:bodyPr>
          <a:lstStyle>
            <a:lvl1pPr algn="ctr">
              <a:defRPr sz="1050"/>
            </a:lvl1pPr>
          </a:lstStyle>
          <a:p>
            <a:r>
              <a:rPr lang="en-US"/>
              <a:t>Click icon</a:t>
            </a:r>
            <a:br>
              <a:rPr lang="en-US"/>
            </a:br>
            <a:r>
              <a:rPr lang="en-US"/>
              <a:t>to add headshot</a:t>
            </a:r>
          </a:p>
        </p:txBody>
      </p:sp>
      <p:sp>
        <p:nvSpPr>
          <p:cNvPr id="91" name="Text Placeholder 53">
            <a:extLst>
              <a:ext uri="{FF2B5EF4-FFF2-40B4-BE49-F238E27FC236}">
                <a16:creationId xmlns:a16="http://schemas.microsoft.com/office/drawing/2014/main" id="{D2327015-1342-7E4C-8742-B28789BD7E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861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90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</a:t>
            </a:r>
            <a:br>
              <a:rPr lang="en-US"/>
            </a:br>
            <a:r>
              <a:rPr lang="en-US"/>
              <a:t>or title</a:t>
            </a:r>
          </a:p>
        </p:txBody>
      </p:sp>
      <p:sp>
        <p:nvSpPr>
          <p:cNvPr id="92" name="Text Placeholder 53">
            <a:extLst>
              <a:ext uri="{FF2B5EF4-FFF2-40B4-BE49-F238E27FC236}">
                <a16:creationId xmlns:a16="http://schemas.microsoft.com/office/drawing/2014/main" id="{58F7DAC5-0332-5249-81AC-331B18B63C8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426377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90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</a:t>
            </a:r>
            <a:br>
              <a:rPr lang="en-US"/>
            </a:br>
            <a:r>
              <a:rPr lang="en-US"/>
              <a:t>or title</a:t>
            </a:r>
          </a:p>
        </p:txBody>
      </p:sp>
      <p:sp>
        <p:nvSpPr>
          <p:cNvPr id="93" name="Text Placeholder 53">
            <a:extLst>
              <a:ext uri="{FF2B5EF4-FFF2-40B4-BE49-F238E27FC236}">
                <a16:creationId xmlns:a16="http://schemas.microsoft.com/office/drawing/2014/main" id="{AEEC703D-B097-6C4A-BFAC-AD6663F38FE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33893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90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</a:t>
            </a:r>
            <a:br>
              <a:rPr lang="en-US"/>
            </a:br>
            <a:r>
              <a:rPr lang="en-US"/>
              <a:t>or title</a:t>
            </a:r>
          </a:p>
        </p:txBody>
      </p:sp>
      <p:sp>
        <p:nvSpPr>
          <p:cNvPr id="94" name="Text Placeholder 53">
            <a:extLst>
              <a:ext uri="{FF2B5EF4-FFF2-40B4-BE49-F238E27FC236}">
                <a16:creationId xmlns:a16="http://schemas.microsoft.com/office/drawing/2014/main" id="{96271100-947F-944C-B637-3389D4A5333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67436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90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</a:t>
            </a:r>
            <a:br>
              <a:rPr lang="en-US"/>
            </a:br>
            <a:r>
              <a:rPr lang="en-US"/>
              <a:t>or title</a:t>
            </a:r>
          </a:p>
        </p:txBody>
      </p:sp>
      <p:sp>
        <p:nvSpPr>
          <p:cNvPr id="95" name="Text Placeholder 53">
            <a:extLst>
              <a:ext uri="{FF2B5EF4-FFF2-40B4-BE49-F238E27FC236}">
                <a16:creationId xmlns:a16="http://schemas.microsoft.com/office/drawing/2014/main" id="{FD54AC4C-B9D4-5A4B-AF6D-3104EBA2D01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74952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90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</a:t>
            </a:r>
            <a:br>
              <a:rPr lang="en-US"/>
            </a:br>
            <a:r>
              <a:rPr lang="en-US"/>
              <a:t>or title</a:t>
            </a:r>
          </a:p>
        </p:txBody>
      </p:sp>
      <p:sp>
        <p:nvSpPr>
          <p:cNvPr id="96" name="Text Placeholder 53">
            <a:extLst>
              <a:ext uri="{FF2B5EF4-FFF2-40B4-BE49-F238E27FC236}">
                <a16:creationId xmlns:a16="http://schemas.microsoft.com/office/drawing/2014/main" id="{E0DB9001-F12D-074A-9638-8D44C4BDD8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090152" y="3296645"/>
            <a:ext cx="1567635" cy="478256"/>
          </a:xfrm>
          <a:prstGeom prst="callout1">
            <a:avLst>
              <a:gd name="adj1" fmla="val 101582"/>
              <a:gd name="adj2" fmla="val 245"/>
              <a:gd name="adj3" fmla="val 102134"/>
              <a:gd name="adj4" fmla="val 99664"/>
            </a:avLst>
          </a:prstGeom>
          <a:ln>
            <a:solidFill>
              <a:schemeClr val="accent2"/>
            </a:solidFill>
          </a:ln>
        </p:spPr>
        <p:txBody>
          <a:bodyPr lIns="0" tIns="0" bIns="108000"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spcAft>
                <a:spcPts val="75"/>
              </a:spcAft>
              <a:defRPr sz="900" b="0" i="0" spc="8" baseline="0">
                <a:solidFill>
                  <a:schemeClr val="tx1"/>
                </a:solidFill>
                <a:latin typeface="IBM Plex Sans ExtraLight" panose="020B0303050203000203" pitchFamily="34" charset="0"/>
              </a:defRPr>
            </a:lvl1pPr>
          </a:lstStyle>
          <a:p>
            <a:pPr lvl="0"/>
            <a:r>
              <a:rPr lang="en-US"/>
              <a:t>Click to  add role</a:t>
            </a:r>
            <a:br>
              <a:rPr lang="en-US"/>
            </a:br>
            <a:r>
              <a:rPr lang="en-US"/>
              <a:t>or title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6E2A8AFB-F209-8C42-ACBB-8E2C9342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BCF0B2E4-19B3-E347-A2C0-292DB4DF1E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0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1323" userDrawn="1">
          <p15:clr>
            <a:srgbClr val="FBAE40"/>
          </p15:clr>
        </p15:guide>
        <p15:guide id="5" pos="1524" userDrawn="1">
          <p15:clr>
            <a:srgbClr val="FBAE40"/>
          </p15:clr>
        </p15:guide>
        <p15:guide id="6" pos="2525" userDrawn="1">
          <p15:clr>
            <a:srgbClr val="FBAE40"/>
          </p15:clr>
        </p15:guide>
        <p15:guide id="7" pos="2732" userDrawn="1">
          <p15:clr>
            <a:srgbClr val="FBAE40"/>
          </p15:clr>
        </p15:guide>
        <p15:guide id="8" pos="3739" userDrawn="1">
          <p15:clr>
            <a:srgbClr val="FBAE40"/>
          </p15:clr>
        </p15:guide>
        <p15:guide id="9" pos="3940" userDrawn="1">
          <p15:clr>
            <a:srgbClr val="FBAE40"/>
          </p15:clr>
        </p15:guide>
        <p15:guide id="10" pos="4947" userDrawn="1">
          <p15:clr>
            <a:srgbClr val="FBAE40"/>
          </p15:clr>
        </p15:guide>
        <p15:guide id="11" pos="5148" userDrawn="1">
          <p15:clr>
            <a:srgbClr val="FBAE40"/>
          </p15:clr>
        </p15:guide>
        <p15:guide id="12" pos="6155" userDrawn="1">
          <p15:clr>
            <a:srgbClr val="FBAE40"/>
          </p15:clr>
        </p15:guide>
        <p15:guide id="13" pos="6356" userDrawn="1">
          <p15:clr>
            <a:srgbClr val="FBAE40"/>
          </p15:clr>
        </p15:guide>
        <p15:guide id="14" pos="7363" userDrawn="1">
          <p15:clr>
            <a:srgbClr val="FBAE40"/>
          </p15:clr>
        </p15:guide>
        <p15:guide id="17" orient="horz" pos="1933" userDrawn="1">
          <p15:clr>
            <a:srgbClr val="FBAE40"/>
          </p15:clr>
        </p15:guide>
        <p15:guide id="18" orient="horz" pos="2505" userDrawn="1">
          <p15:clr>
            <a:srgbClr val="FBAE40"/>
          </p15:clr>
        </p15:guide>
        <p15:guide id="20" orient="horz" pos="38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64C34-46C3-CF47-86FC-801C5C79F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6109-2268-364C-8CD6-E955F7C54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BDC70-74B9-044C-8E4F-7A7CA082BF9A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00F938-8D68-9B4D-9BF9-D2B9ADDA70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618" y="1196975"/>
            <a:ext cx="6791343" cy="2377498"/>
          </a:xfrm>
        </p:spPr>
        <p:txBody>
          <a:bodyPr lIns="0">
            <a:noAutofit/>
          </a:bodyPr>
          <a:lstStyle>
            <a:lvl1pPr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1AB37550-8A87-7441-9466-8056CD272C0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10618" y="3796153"/>
            <a:ext cx="6791343" cy="2369698"/>
          </a:xfrm>
        </p:spPr>
        <p:txBody>
          <a:bodyPr lIns="0">
            <a:noAutofit/>
          </a:bodyPr>
          <a:lstStyle>
            <a:lvl1pPr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B4CAAB5D-0925-2346-BEC1-0B343C0163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464425" y="3796153"/>
            <a:ext cx="4212195" cy="2369698"/>
          </a:xfrm>
        </p:spPr>
        <p:txBody>
          <a:bodyPr lIns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8EBA71C-0E20-6E4F-B108-F26C9CC9F31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478714" y="1197263"/>
            <a:ext cx="4211639" cy="237721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BEAB38-C748-2248-8770-3109CF34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>
            <a:noAutofit/>
          </a:bodyPr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65DF70-CAC2-5B48-A439-F80062E2E2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46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5" pos="4703" userDrawn="1">
          <p15:clr>
            <a:srgbClr val="FBAE40"/>
          </p15:clr>
        </p15:guide>
        <p15:guide id="6" pos="7363" userDrawn="1">
          <p15:clr>
            <a:srgbClr val="FBAE40"/>
          </p15:clr>
        </p15:guide>
        <p15:guide id="9" orient="horz" pos="2251" userDrawn="1">
          <p15:clr>
            <a:srgbClr val="FBAE40"/>
          </p15:clr>
        </p15:guide>
        <p15:guide id="10" orient="horz" pos="2387" userDrawn="1">
          <p15:clr>
            <a:srgbClr val="FBAE40"/>
          </p15:clr>
        </p15:guide>
        <p15:guide id="11" orient="horz" pos="754" userDrawn="1">
          <p15:clr>
            <a:srgbClr val="FBAE40"/>
          </p15:clr>
        </p15:guide>
        <p15:guide id="12" orient="horz" pos="388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916-EA4C-D34B-8794-BD8EBAD8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2BED61-216A-7F41-90CF-1CE174745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6" y="1196976"/>
            <a:ext cx="11169651" cy="4968875"/>
          </a:xfrm>
        </p:spPr>
        <p:txBody>
          <a:bodyPr rIns="0"/>
          <a:lstStyle>
            <a:lvl1pPr>
              <a:defRPr sz="1800">
                <a:latin typeface="+mj-lt"/>
              </a:defRPr>
            </a:lvl1pPr>
            <a:lvl2pPr>
              <a:spcBef>
                <a:spcPts val="320"/>
              </a:spcBef>
              <a:spcAft>
                <a:spcPts val="320"/>
              </a:spcAft>
              <a:defRPr sz="1800">
                <a:latin typeface="+mj-lt"/>
              </a:defRPr>
            </a:lvl2pPr>
            <a:lvl3pPr>
              <a:spcBef>
                <a:spcPts val="320"/>
              </a:spcBef>
              <a:spcAft>
                <a:spcPts val="320"/>
              </a:spcAft>
              <a:defRPr sz="1600">
                <a:latin typeface="+mj-lt"/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aa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C008195-F589-284C-88E0-4291E0E1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sz="2400" b="1" i="0">
                <a:latin typeface="IBM Plex Sans SemiBold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CAE20-284E-154E-A048-D6BDC26BDD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65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6" orient="horz" pos="4320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Righ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916-EA4C-D34B-8794-BD8EBAD8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FBAB-FE6B-244E-B462-18CE5282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D6444-7929-724E-BB2A-0AFE5BF6CFDF}"/>
              </a:ext>
            </a:extLst>
          </p:cNvPr>
          <p:cNvSpPr/>
          <p:nvPr userDrawn="1"/>
        </p:nvSpPr>
        <p:spPr>
          <a:xfrm rot="5400000">
            <a:off x="8734199" y="3400200"/>
            <a:ext cx="6858000" cy="5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2BED61-216A-7F41-90CF-1CE1747456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176" y="1196976"/>
            <a:ext cx="11169651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6D2240-FA47-0D4F-A2AD-9029D094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B00395-58E4-2940-BEC1-A7ECD6C19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07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6" orient="horz" pos="4320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10" orient="horz" pos="388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ty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924A13-79EE-1D47-B49D-1565C986DA2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5600" y="358817"/>
            <a:ext cx="11485301" cy="6146157"/>
          </a:xfrm>
          <a:custGeom>
            <a:avLst/>
            <a:gdLst>
              <a:gd name="connsiteX0" fmla="*/ 0 w 11485301"/>
              <a:gd name="connsiteY0" fmla="*/ 0 h 6146157"/>
              <a:gd name="connsiteX1" fmla="*/ 11485301 w 11485301"/>
              <a:gd name="connsiteY1" fmla="*/ 0 h 6146157"/>
              <a:gd name="connsiteX2" fmla="*/ 11485301 w 11485301"/>
              <a:gd name="connsiteY2" fmla="*/ 6146157 h 6146157"/>
              <a:gd name="connsiteX3" fmla="*/ 0 w 11485301"/>
              <a:gd name="connsiteY3" fmla="*/ 6146157 h 6146157"/>
              <a:gd name="connsiteX4" fmla="*/ 0 w 11485301"/>
              <a:gd name="connsiteY4" fmla="*/ 5413033 h 6146157"/>
              <a:gd name="connsiteX5" fmla="*/ 510420 w 11485301"/>
              <a:gd name="connsiteY5" fmla="*/ 5413033 h 6146157"/>
              <a:gd name="connsiteX6" fmla="*/ 510420 w 11485301"/>
              <a:gd name="connsiteY6" fmla="*/ 5411487 h 6146157"/>
              <a:gd name="connsiteX7" fmla="*/ 4702893 w 11485301"/>
              <a:gd name="connsiteY7" fmla="*/ 5411487 h 6146157"/>
              <a:gd name="connsiteX8" fmla="*/ 4702893 w 11485301"/>
              <a:gd name="connsiteY8" fmla="*/ 753630 h 6146157"/>
              <a:gd name="connsiteX9" fmla="*/ 8075 w 11485301"/>
              <a:gd name="connsiteY9" fmla="*/ 753630 h 6146157"/>
              <a:gd name="connsiteX10" fmla="*/ 8075 w 11485301"/>
              <a:gd name="connsiteY10" fmla="*/ 758785 h 6146157"/>
              <a:gd name="connsiteX11" fmla="*/ 0 w 11485301"/>
              <a:gd name="connsiteY11" fmla="*/ 758785 h 61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5301" h="6146157">
                <a:moveTo>
                  <a:pt x="0" y="0"/>
                </a:moveTo>
                <a:lnTo>
                  <a:pt x="11485301" y="0"/>
                </a:lnTo>
                <a:lnTo>
                  <a:pt x="11485301" y="6146157"/>
                </a:lnTo>
                <a:lnTo>
                  <a:pt x="0" y="6146157"/>
                </a:lnTo>
                <a:lnTo>
                  <a:pt x="0" y="5413033"/>
                </a:lnTo>
                <a:lnTo>
                  <a:pt x="510420" y="5413033"/>
                </a:lnTo>
                <a:lnTo>
                  <a:pt x="510420" y="5411487"/>
                </a:lnTo>
                <a:lnTo>
                  <a:pt x="4702893" y="5411487"/>
                </a:lnTo>
                <a:lnTo>
                  <a:pt x="4702893" y="753630"/>
                </a:lnTo>
                <a:lnTo>
                  <a:pt x="8075" y="753630"/>
                </a:lnTo>
                <a:lnTo>
                  <a:pt x="8075" y="758785"/>
                </a:lnTo>
                <a:lnTo>
                  <a:pt x="0" y="758785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Ins="288000" anchor="ctr">
            <a:noAutofit/>
          </a:bodyPr>
          <a:lstStyle>
            <a:lvl1pPr algn="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</a:extLst>
          </p:cNvPr>
          <p:cNvSpPr/>
          <p:nvPr userDrawn="1"/>
        </p:nvSpPr>
        <p:spPr>
          <a:xfrm>
            <a:off x="-2" y="1"/>
            <a:ext cx="12192003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662960-ECF9-544A-B3EA-4102BD62AF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960" y="1470660"/>
            <a:ext cx="4301133" cy="2186940"/>
          </a:xfrm>
          <a:solidFill>
            <a:schemeClr val="accent1"/>
          </a:solidFill>
          <a:ln>
            <a:noFill/>
          </a:ln>
        </p:spPr>
        <p:txBody>
          <a:bodyPr wrap="square" lIns="0" tIns="0" rIns="0"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Click to Add 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D8F8C9-F49E-3048-826A-0937FBC04EBF}"/>
              </a:ext>
            </a:extLst>
          </p:cNvPr>
          <p:cNvCxnSpPr>
            <a:cxnSpLocks/>
          </p:cNvCxnSpPr>
          <p:nvPr userDrawn="1"/>
        </p:nvCxnSpPr>
        <p:spPr>
          <a:xfrm>
            <a:off x="361515" y="4804806"/>
            <a:ext cx="43171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9E978879-4384-7944-8E60-E6FEF4E21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960" y="4301625"/>
            <a:ext cx="4301133" cy="315212"/>
          </a:xfrm>
          <a:solidFill>
            <a:schemeClr val="accent1"/>
          </a:solidFill>
          <a:ln>
            <a:noFill/>
          </a:ln>
        </p:spPr>
        <p:txBody>
          <a:bodyPr wrap="none" lIns="0" tIns="0" rIns="0" bIns="0" anchor="b">
            <a:noAutofit/>
          </a:bodyPr>
          <a:lstStyle>
            <a:lvl1pPr>
              <a:defRPr sz="9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C179A9A-C7C8-7C48-A97C-FBC66812BE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960" y="3665117"/>
            <a:ext cx="4301133" cy="631755"/>
          </a:xfrm>
          <a:solidFill>
            <a:schemeClr val="accent1"/>
          </a:solidFill>
          <a:ln>
            <a:noFill/>
          </a:ln>
        </p:spPr>
        <p:txBody>
          <a:bodyPr wrap="square" lIns="0" tIns="0" rIns="0" bIns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</a:p>
        </p:txBody>
      </p:sp>
      <p:pic>
        <p:nvPicPr>
          <p:cNvPr id="42" name="Picture Placeholder 9">
            <a:extLst>
              <a:ext uri="{FF2B5EF4-FFF2-40B4-BE49-F238E27FC236}">
                <a16:creationId xmlns:a16="http://schemas.microsoft.com/office/drawing/2014/main" id="{40BEB9EB-86F7-BB40-904C-4805395531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417" b="3417"/>
          <a:stretch>
            <a:fillRect/>
          </a:stretch>
        </p:blipFill>
        <p:spPr>
          <a:xfrm>
            <a:off x="382175" y="5066521"/>
            <a:ext cx="429091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0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2D209-A393-9C4C-ADA3-22DEC2BB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3E068-BDC1-CD48-959B-6E94C600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5B64C28E-966E-6B4A-816A-311B7D0A2E6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8626B5-9424-544A-997E-D29151C33BF4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53F225-B7C0-C74B-A467-EE9BF542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59" y="225425"/>
            <a:ext cx="11161240" cy="720000"/>
          </a:xfrm>
        </p:spPr>
        <p:txBody>
          <a:bodyPr/>
          <a:lstStyle>
            <a:lvl1pPr>
              <a:defRPr b="1" i="0"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871F36-3B46-EF44-9BF2-45303CDBB1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5913" y="6372792"/>
            <a:ext cx="1240699" cy="2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2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8" orient="horz" pos="388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B8E7FC-F693-0945-B178-887A17B1B56C}"/>
              </a:ext>
            </a:extLst>
          </p:cNvPr>
          <p:cNvSpPr/>
          <p:nvPr userDrawn="1"/>
        </p:nvSpPr>
        <p:spPr>
          <a:xfrm>
            <a:off x="0" y="6799947"/>
            <a:ext cx="12192000" cy="58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014942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7" orient="horz" pos="300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ty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</a:extLst>
          </p:cNvPr>
          <p:cNvSpPr/>
          <p:nvPr userDrawn="1"/>
        </p:nvSpPr>
        <p:spPr>
          <a:xfrm>
            <a:off x="-2" y="1"/>
            <a:ext cx="12192003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F5BD97B7-13A7-B84E-93C8-BAEDDB323C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5600" y="355925"/>
            <a:ext cx="11485301" cy="6146157"/>
          </a:xfrm>
          <a:custGeom>
            <a:avLst/>
            <a:gdLst>
              <a:gd name="connsiteX0" fmla="*/ 0 w 11485301"/>
              <a:gd name="connsiteY0" fmla="*/ 0 h 6146157"/>
              <a:gd name="connsiteX1" fmla="*/ 11485301 w 11485301"/>
              <a:gd name="connsiteY1" fmla="*/ 0 h 6146157"/>
              <a:gd name="connsiteX2" fmla="*/ 11485301 w 11485301"/>
              <a:gd name="connsiteY2" fmla="*/ 733078 h 6146157"/>
              <a:gd name="connsiteX3" fmla="*/ 6816166 w 11485301"/>
              <a:gd name="connsiteY3" fmla="*/ 733078 h 6146157"/>
              <a:gd name="connsiteX4" fmla="*/ 6816166 w 11485301"/>
              <a:gd name="connsiteY4" fmla="*/ 5413078 h 6146157"/>
              <a:gd name="connsiteX5" fmla="*/ 11485301 w 11485301"/>
              <a:gd name="connsiteY5" fmla="*/ 5413078 h 6146157"/>
              <a:gd name="connsiteX6" fmla="*/ 11485301 w 11485301"/>
              <a:gd name="connsiteY6" fmla="*/ 6146157 h 6146157"/>
              <a:gd name="connsiteX7" fmla="*/ 0 w 11485301"/>
              <a:gd name="connsiteY7" fmla="*/ 6146157 h 614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85301" h="6146157">
                <a:moveTo>
                  <a:pt x="0" y="0"/>
                </a:moveTo>
                <a:lnTo>
                  <a:pt x="11485301" y="0"/>
                </a:lnTo>
                <a:lnTo>
                  <a:pt x="11485301" y="733078"/>
                </a:lnTo>
                <a:lnTo>
                  <a:pt x="6816166" y="733078"/>
                </a:lnTo>
                <a:lnTo>
                  <a:pt x="6816166" y="5413078"/>
                </a:lnTo>
                <a:lnTo>
                  <a:pt x="11485301" y="5413078"/>
                </a:lnTo>
                <a:lnTo>
                  <a:pt x="11485301" y="6146157"/>
                </a:lnTo>
                <a:lnTo>
                  <a:pt x="0" y="61461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288000" rIns="288000"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7B592B49-0EC0-A743-96BA-8989B7B853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34760" y="1470660"/>
            <a:ext cx="4301133" cy="2186940"/>
          </a:xfrm>
          <a:solidFill>
            <a:schemeClr val="accent1"/>
          </a:solidFill>
          <a:ln>
            <a:noFill/>
          </a:ln>
        </p:spPr>
        <p:txBody>
          <a:bodyPr lIns="0" tIns="36000" rIns="72000" bIns="0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Click to Add Presentation Title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2D2F57-8905-8542-879D-5BEC70B9E59B}"/>
              </a:ext>
            </a:extLst>
          </p:cNvPr>
          <p:cNvCxnSpPr>
            <a:cxnSpLocks/>
          </p:cNvCxnSpPr>
          <p:nvPr userDrawn="1"/>
        </p:nvCxnSpPr>
        <p:spPr>
          <a:xfrm>
            <a:off x="7524315" y="4804806"/>
            <a:ext cx="43171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63748CCE-26B5-5D41-89FB-59B42FBB7D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4760" y="4301625"/>
            <a:ext cx="4301133" cy="315212"/>
          </a:xfrm>
          <a:solidFill>
            <a:schemeClr val="accent1"/>
          </a:solidFill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9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67A70469-0018-424E-A184-7DA2CDC0F6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4760" y="3665117"/>
            <a:ext cx="4301133" cy="631755"/>
          </a:xfrm>
          <a:solidFill>
            <a:schemeClr val="accent1"/>
          </a:solidFill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</a:p>
        </p:txBody>
      </p:sp>
      <p:pic>
        <p:nvPicPr>
          <p:cNvPr id="46" name="Picture Placeholder 9">
            <a:extLst>
              <a:ext uri="{FF2B5EF4-FFF2-40B4-BE49-F238E27FC236}">
                <a16:creationId xmlns:a16="http://schemas.microsoft.com/office/drawing/2014/main" id="{EAFBF119-0909-5F4E-9C66-1F58D09925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417" b="3417"/>
          <a:stretch>
            <a:fillRect/>
          </a:stretch>
        </p:blipFill>
        <p:spPr>
          <a:xfrm>
            <a:off x="7569359" y="5066521"/>
            <a:ext cx="429091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8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ty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2B35-F4CA-DE48-914A-B88E5067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83" y="981075"/>
            <a:ext cx="4694239" cy="307101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69A60-1E88-804F-A912-2CBC69B8429D}"/>
              </a:ext>
            </a:extLst>
          </p:cNvPr>
          <p:cNvCxnSpPr>
            <a:cxnSpLocks/>
          </p:cNvCxnSpPr>
          <p:nvPr userDrawn="1"/>
        </p:nvCxnSpPr>
        <p:spPr>
          <a:xfrm>
            <a:off x="874699" y="5433456"/>
            <a:ext cx="46780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960A480-D3F7-A841-9ED5-0C19AF80E3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962" y="4930275"/>
            <a:ext cx="4697775" cy="315212"/>
          </a:xfrm>
          <a:noFill/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900" b="1" i="0" cap="all" baseline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0C7D67F-0EF8-B94F-8A1D-26E39847D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962" y="4293769"/>
            <a:ext cx="4697775" cy="631755"/>
          </a:xfrm>
          <a:noFill/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1200" b="0" i="0" cap="none" baseline="0">
                <a:solidFill>
                  <a:schemeClr val="bg1"/>
                </a:solidFill>
                <a:latin typeface="IBM Plex Sans Light" panose="020B04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0F37B83-DB99-014C-A42F-9DA46E46F394}"/>
              </a:ext>
            </a:extLst>
          </p:cNvPr>
          <p:cNvSpPr/>
          <p:nvPr userDrawn="1"/>
        </p:nvSpPr>
        <p:spPr>
          <a:xfrm rot="5400000">
            <a:off x="5715002" y="381003"/>
            <a:ext cx="6858001" cy="6096001"/>
          </a:xfrm>
          <a:custGeom>
            <a:avLst/>
            <a:gdLst>
              <a:gd name="connsiteX0" fmla="*/ 360000 w 6858001"/>
              <a:gd name="connsiteY0" fmla="*/ 5736001 h 6096001"/>
              <a:gd name="connsiteX1" fmla="*/ 6498001 w 6858001"/>
              <a:gd name="connsiteY1" fmla="*/ 5736001 h 6096001"/>
              <a:gd name="connsiteX2" fmla="*/ 6498001 w 6858001"/>
              <a:gd name="connsiteY2" fmla="*/ 360001 h 6096001"/>
              <a:gd name="connsiteX3" fmla="*/ 360000 w 6858001"/>
              <a:gd name="connsiteY3" fmla="*/ 360001 h 6096001"/>
              <a:gd name="connsiteX4" fmla="*/ 0 w 6858001"/>
              <a:gd name="connsiteY4" fmla="*/ 6096000 h 6096001"/>
              <a:gd name="connsiteX5" fmla="*/ 0 w 6858001"/>
              <a:gd name="connsiteY5" fmla="*/ 0 h 6096001"/>
              <a:gd name="connsiteX6" fmla="*/ 360000 w 6858001"/>
              <a:gd name="connsiteY6" fmla="*/ 0 h 6096001"/>
              <a:gd name="connsiteX7" fmla="*/ 360000 w 6858001"/>
              <a:gd name="connsiteY7" fmla="*/ 1 h 6096001"/>
              <a:gd name="connsiteX8" fmla="*/ 6498001 w 6858001"/>
              <a:gd name="connsiteY8" fmla="*/ 1 h 6096001"/>
              <a:gd name="connsiteX9" fmla="*/ 6498001 w 6858001"/>
              <a:gd name="connsiteY9" fmla="*/ 0 h 6096001"/>
              <a:gd name="connsiteX10" fmla="*/ 6858001 w 6858001"/>
              <a:gd name="connsiteY10" fmla="*/ 0 h 6096001"/>
              <a:gd name="connsiteX11" fmla="*/ 6858001 w 6858001"/>
              <a:gd name="connsiteY11" fmla="*/ 6096000 h 6096001"/>
              <a:gd name="connsiteX12" fmla="*/ 6679406 w 6858001"/>
              <a:gd name="connsiteY12" fmla="*/ 6096000 h 6096001"/>
              <a:gd name="connsiteX13" fmla="*/ 6679406 w 6858001"/>
              <a:gd name="connsiteY13" fmla="*/ 6096001 h 6096001"/>
              <a:gd name="connsiteX14" fmla="*/ 212725 w 6858001"/>
              <a:gd name="connsiteY14" fmla="*/ 6096001 h 6096001"/>
              <a:gd name="connsiteX15" fmla="*/ 212725 w 6858001"/>
              <a:gd name="connsiteY15" fmla="*/ 6096000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1" h="6096001">
                <a:moveTo>
                  <a:pt x="360000" y="5736001"/>
                </a:moveTo>
                <a:lnTo>
                  <a:pt x="6498001" y="5736001"/>
                </a:lnTo>
                <a:lnTo>
                  <a:pt x="6498001" y="360001"/>
                </a:lnTo>
                <a:lnTo>
                  <a:pt x="360000" y="360001"/>
                </a:lnTo>
                <a:close/>
                <a:moveTo>
                  <a:pt x="0" y="6096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6498001" y="1"/>
                </a:lnTo>
                <a:lnTo>
                  <a:pt x="6498001" y="0"/>
                </a:lnTo>
                <a:lnTo>
                  <a:pt x="6858001" y="0"/>
                </a:lnTo>
                <a:lnTo>
                  <a:pt x="6858001" y="6096000"/>
                </a:lnTo>
                <a:lnTo>
                  <a:pt x="6679406" y="6096000"/>
                </a:lnTo>
                <a:lnTo>
                  <a:pt x="6679406" y="6096001"/>
                </a:lnTo>
                <a:lnTo>
                  <a:pt x="212725" y="6096001"/>
                </a:lnTo>
                <a:lnTo>
                  <a:pt x="212725" y="609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2924C3-2BEC-7C49-B3BE-B8B622BB3D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56044" y="356400"/>
            <a:ext cx="5374800" cy="6145200"/>
          </a:xfrm>
          <a:solidFill>
            <a:schemeClr val="bg1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  <p:pic>
        <p:nvPicPr>
          <p:cNvPr id="51" name="Picture Placeholder 9">
            <a:extLst>
              <a:ext uri="{FF2B5EF4-FFF2-40B4-BE49-F238E27FC236}">
                <a16:creationId xmlns:a16="http://schemas.microsoft.com/office/drawing/2014/main" id="{2ED20F88-F063-1C44-B6C6-FB730D81F6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417" b="3417"/>
          <a:stretch>
            <a:fillRect/>
          </a:stretch>
        </p:blipFill>
        <p:spPr>
          <a:xfrm>
            <a:off x="1342293" y="5788897"/>
            <a:ext cx="429091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75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 userDrawn="1">
          <p15:clr>
            <a:srgbClr val="FBAE40"/>
          </p15:clr>
        </p15:guide>
        <p15:guide id="3" pos="350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58C577D5-343B-6C45-A119-B6AEA16834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7058" y="5780114"/>
            <a:ext cx="1746775" cy="38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82B35-F4CA-DE48-914A-B88E5067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83" y="981075"/>
            <a:ext cx="4694239" cy="3071018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69A60-1E88-804F-A912-2CBC69B8429D}"/>
              </a:ext>
            </a:extLst>
          </p:cNvPr>
          <p:cNvCxnSpPr>
            <a:cxnSpLocks/>
          </p:cNvCxnSpPr>
          <p:nvPr userDrawn="1"/>
        </p:nvCxnSpPr>
        <p:spPr>
          <a:xfrm>
            <a:off x="874699" y="5433456"/>
            <a:ext cx="46780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2960A480-D3F7-A841-9ED5-0C19AF80E3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4962" y="4930275"/>
            <a:ext cx="4697775" cy="315212"/>
          </a:xfrm>
          <a:noFill/>
          <a:ln>
            <a:noFill/>
          </a:ln>
        </p:spPr>
        <p:txBody>
          <a:bodyPr lIns="0" tIns="0" rIns="180000" bIns="0" anchor="b">
            <a:noAutofit/>
          </a:bodyPr>
          <a:lstStyle>
            <a:lvl1pPr>
              <a:defRPr sz="900" b="1" i="0" cap="all" baseline="0">
                <a:solidFill>
                  <a:schemeClr val="tx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0C7D67F-0EF8-B94F-8A1D-26E39847D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4962" y="4293769"/>
            <a:ext cx="4697775" cy="631755"/>
          </a:xfrm>
          <a:noFill/>
          <a:ln>
            <a:noFill/>
          </a:ln>
        </p:spPr>
        <p:txBody>
          <a:bodyPr lIns="0" tIns="72000" rIns="180000" bIns="0" anchor="t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defRPr sz="1200" b="0" i="0" cap="none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Presentation subtitle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0F37B83-DB99-014C-A42F-9DA46E46F394}"/>
              </a:ext>
            </a:extLst>
          </p:cNvPr>
          <p:cNvSpPr/>
          <p:nvPr userDrawn="1"/>
        </p:nvSpPr>
        <p:spPr>
          <a:xfrm rot="5400000">
            <a:off x="5715002" y="381003"/>
            <a:ext cx="6858001" cy="6096001"/>
          </a:xfrm>
          <a:custGeom>
            <a:avLst/>
            <a:gdLst>
              <a:gd name="connsiteX0" fmla="*/ 360000 w 6858001"/>
              <a:gd name="connsiteY0" fmla="*/ 5736001 h 6096001"/>
              <a:gd name="connsiteX1" fmla="*/ 6498001 w 6858001"/>
              <a:gd name="connsiteY1" fmla="*/ 5736001 h 6096001"/>
              <a:gd name="connsiteX2" fmla="*/ 6498001 w 6858001"/>
              <a:gd name="connsiteY2" fmla="*/ 360001 h 6096001"/>
              <a:gd name="connsiteX3" fmla="*/ 360000 w 6858001"/>
              <a:gd name="connsiteY3" fmla="*/ 360001 h 6096001"/>
              <a:gd name="connsiteX4" fmla="*/ 0 w 6858001"/>
              <a:gd name="connsiteY4" fmla="*/ 6096000 h 6096001"/>
              <a:gd name="connsiteX5" fmla="*/ 0 w 6858001"/>
              <a:gd name="connsiteY5" fmla="*/ 0 h 6096001"/>
              <a:gd name="connsiteX6" fmla="*/ 360000 w 6858001"/>
              <a:gd name="connsiteY6" fmla="*/ 0 h 6096001"/>
              <a:gd name="connsiteX7" fmla="*/ 360000 w 6858001"/>
              <a:gd name="connsiteY7" fmla="*/ 1 h 6096001"/>
              <a:gd name="connsiteX8" fmla="*/ 6498001 w 6858001"/>
              <a:gd name="connsiteY8" fmla="*/ 1 h 6096001"/>
              <a:gd name="connsiteX9" fmla="*/ 6498001 w 6858001"/>
              <a:gd name="connsiteY9" fmla="*/ 0 h 6096001"/>
              <a:gd name="connsiteX10" fmla="*/ 6858001 w 6858001"/>
              <a:gd name="connsiteY10" fmla="*/ 0 h 6096001"/>
              <a:gd name="connsiteX11" fmla="*/ 6858001 w 6858001"/>
              <a:gd name="connsiteY11" fmla="*/ 6096000 h 6096001"/>
              <a:gd name="connsiteX12" fmla="*/ 6679406 w 6858001"/>
              <a:gd name="connsiteY12" fmla="*/ 6096000 h 6096001"/>
              <a:gd name="connsiteX13" fmla="*/ 6679406 w 6858001"/>
              <a:gd name="connsiteY13" fmla="*/ 6096001 h 6096001"/>
              <a:gd name="connsiteX14" fmla="*/ 212725 w 6858001"/>
              <a:gd name="connsiteY14" fmla="*/ 6096001 h 6096001"/>
              <a:gd name="connsiteX15" fmla="*/ 212725 w 6858001"/>
              <a:gd name="connsiteY15" fmla="*/ 6096000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1" h="6096001">
                <a:moveTo>
                  <a:pt x="360000" y="5736001"/>
                </a:moveTo>
                <a:lnTo>
                  <a:pt x="6498001" y="5736001"/>
                </a:lnTo>
                <a:lnTo>
                  <a:pt x="6498001" y="360001"/>
                </a:lnTo>
                <a:lnTo>
                  <a:pt x="360000" y="360001"/>
                </a:lnTo>
                <a:close/>
                <a:moveTo>
                  <a:pt x="0" y="6096000"/>
                </a:moveTo>
                <a:lnTo>
                  <a:pt x="0" y="0"/>
                </a:lnTo>
                <a:lnTo>
                  <a:pt x="360000" y="0"/>
                </a:lnTo>
                <a:lnTo>
                  <a:pt x="360000" y="1"/>
                </a:lnTo>
                <a:lnTo>
                  <a:pt x="6498001" y="1"/>
                </a:lnTo>
                <a:lnTo>
                  <a:pt x="6498001" y="0"/>
                </a:lnTo>
                <a:lnTo>
                  <a:pt x="6858001" y="0"/>
                </a:lnTo>
                <a:lnTo>
                  <a:pt x="6858001" y="6096000"/>
                </a:lnTo>
                <a:lnTo>
                  <a:pt x="6679406" y="6096000"/>
                </a:lnTo>
                <a:lnTo>
                  <a:pt x="6679406" y="6096001"/>
                </a:lnTo>
                <a:lnTo>
                  <a:pt x="212725" y="6096001"/>
                </a:lnTo>
                <a:lnTo>
                  <a:pt x="212725" y="609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0" name="Picture Placeholder 5">
            <a:extLst>
              <a:ext uri="{FF2B5EF4-FFF2-40B4-BE49-F238E27FC236}">
                <a16:creationId xmlns:a16="http://schemas.microsoft.com/office/drawing/2014/main" id="{20CEDC29-5AA0-A644-B60C-D80C69C12B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56044" y="356400"/>
            <a:ext cx="5374800" cy="6145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Drop photo here to add background photo</a:t>
            </a:r>
          </a:p>
        </p:txBody>
      </p:sp>
    </p:spTree>
    <p:extLst>
      <p:ext uri="{BB962C8B-B14F-4D97-AF65-F5344CB8AC3E}">
        <p14:creationId xmlns:p14="http://schemas.microsoft.com/office/powerpoint/2010/main" val="2221412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29" userDrawn="1">
          <p15:clr>
            <a:srgbClr val="FBAE40"/>
          </p15:clr>
        </p15:guide>
        <p15:guide id="3" pos="350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1_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3924A13-79EE-1D47-B49D-1565C986DA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5600" y="358817"/>
            <a:ext cx="11485301" cy="6146157"/>
          </a:xfrm>
          <a:prstGeom prst="rect">
            <a:avLst/>
          </a:prstGeom>
          <a:solidFill>
            <a:schemeClr val="bg1"/>
          </a:solidFill>
        </p:spPr>
        <p:txBody>
          <a:bodyPr wrap="square" rIns="288000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27E5C04-A6BF-204B-B6E3-68227002AE82}"/>
              </a:ext>
            </a:extLst>
          </p:cNvPr>
          <p:cNvSpPr/>
          <p:nvPr userDrawn="1"/>
        </p:nvSpPr>
        <p:spPr>
          <a:xfrm>
            <a:off x="-2" y="1"/>
            <a:ext cx="12192003" cy="6858000"/>
          </a:xfrm>
          <a:custGeom>
            <a:avLst/>
            <a:gdLst>
              <a:gd name="connsiteX0" fmla="*/ 360001 w 12192002"/>
              <a:gd name="connsiteY0" fmla="*/ 360000 h 6858000"/>
              <a:gd name="connsiteX1" fmla="*/ 360001 w 12192002"/>
              <a:gd name="connsiteY1" fmla="*/ 6497999 h 6858000"/>
              <a:gd name="connsiteX2" fmla="*/ 11832001 w 12192002"/>
              <a:gd name="connsiteY2" fmla="*/ 6497999 h 6858000"/>
              <a:gd name="connsiteX3" fmla="*/ 11832001 w 12192002"/>
              <a:gd name="connsiteY3" fmla="*/ 360000 h 6858000"/>
              <a:gd name="connsiteX4" fmla="*/ 1 w 12192002"/>
              <a:gd name="connsiteY4" fmla="*/ 0 h 6858000"/>
              <a:gd name="connsiteX5" fmla="*/ 360001 w 12192002"/>
              <a:gd name="connsiteY5" fmla="*/ 0 h 6858000"/>
              <a:gd name="connsiteX6" fmla="*/ 360001 w 12192002"/>
              <a:gd name="connsiteY6" fmla="*/ 0 h 6858000"/>
              <a:gd name="connsiteX7" fmla="*/ 11832001 w 12192002"/>
              <a:gd name="connsiteY7" fmla="*/ 0 h 6858000"/>
              <a:gd name="connsiteX8" fmla="*/ 12192001 w 12192002"/>
              <a:gd name="connsiteY8" fmla="*/ 0 h 6858000"/>
              <a:gd name="connsiteX9" fmla="*/ 12192002 w 12192002"/>
              <a:gd name="connsiteY9" fmla="*/ 0 h 6858000"/>
              <a:gd name="connsiteX10" fmla="*/ 12192002 w 12192002"/>
              <a:gd name="connsiteY10" fmla="*/ 360000 h 6858000"/>
              <a:gd name="connsiteX11" fmla="*/ 12192001 w 12192002"/>
              <a:gd name="connsiteY11" fmla="*/ 360000 h 6858000"/>
              <a:gd name="connsiteX12" fmla="*/ 12192001 w 12192002"/>
              <a:gd name="connsiteY12" fmla="*/ 6497999 h 6858000"/>
              <a:gd name="connsiteX13" fmla="*/ 12192002 w 12192002"/>
              <a:gd name="connsiteY13" fmla="*/ 6497999 h 6858000"/>
              <a:gd name="connsiteX14" fmla="*/ 12192002 w 12192002"/>
              <a:gd name="connsiteY14" fmla="*/ 6857999 h 6858000"/>
              <a:gd name="connsiteX15" fmla="*/ 12192001 w 12192002"/>
              <a:gd name="connsiteY15" fmla="*/ 6857999 h 6858000"/>
              <a:gd name="connsiteX16" fmla="*/ 12192001 w 12192002"/>
              <a:gd name="connsiteY16" fmla="*/ 6858000 h 6858000"/>
              <a:gd name="connsiteX17" fmla="*/ 11832001 w 12192002"/>
              <a:gd name="connsiteY17" fmla="*/ 6858000 h 6858000"/>
              <a:gd name="connsiteX18" fmla="*/ 11832001 w 12192002"/>
              <a:gd name="connsiteY18" fmla="*/ 6857999 h 6858000"/>
              <a:gd name="connsiteX19" fmla="*/ 360001 w 12192002"/>
              <a:gd name="connsiteY19" fmla="*/ 6857999 h 6858000"/>
              <a:gd name="connsiteX20" fmla="*/ 360001 w 12192002"/>
              <a:gd name="connsiteY20" fmla="*/ 6858000 h 6858000"/>
              <a:gd name="connsiteX21" fmla="*/ 1 w 12192002"/>
              <a:gd name="connsiteY21" fmla="*/ 6858000 h 6858000"/>
              <a:gd name="connsiteX22" fmla="*/ 1 w 12192002"/>
              <a:gd name="connsiteY22" fmla="*/ 6857999 h 6858000"/>
              <a:gd name="connsiteX23" fmla="*/ 0 w 12192002"/>
              <a:gd name="connsiteY23" fmla="*/ 6857999 h 6858000"/>
              <a:gd name="connsiteX24" fmla="*/ 0 w 12192002"/>
              <a:gd name="connsiteY24" fmla="*/ 6497999 h 6858000"/>
              <a:gd name="connsiteX25" fmla="*/ 1 w 12192002"/>
              <a:gd name="connsiteY25" fmla="*/ 6497999 h 6858000"/>
              <a:gd name="connsiteX26" fmla="*/ 1 w 12192002"/>
              <a:gd name="connsiteY26" fmla="*/ 360000 h 6858000"/>
              <a:gd name="connsiteX27" fmla="*/ 0 w 12192002"/>
              <a:gd name="connsiteY27" fmla="*/ 360000 h 6858000"/>
              <a:gd name="connsiteX28" fmla="*/ 0 w 12192002"/>
              <a:gd name="connsiteY28" fmla="*/ 0 h 6858000"/>
              <a:gd name="connsiteX29" fmla="*/ 1 w 12192002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192002" h="6858000">
                <a:moveTo>
                  <a:pt x="360001" y="360000"/>
                </a:moveTo>
                <a:lnTo>
                  <a:pt x="360001" y="6497999"/>
                </a:lnTo>
                <a:lnTo>
                  <a:pt x="11832001" y="6497999"/>
                </a:lnTo>
                <a:lnTo>
                  <a:pt x="11832001" y="360000"/>
                </a:lnTo>
                <a:close/>
                <a:moveTo>
                  <a:pt x="1" y="0"/>
                </a:moveTo>
                <a:lnTo>
                  <a:pt x="360001" y="0"/>
                </a:lnTo>
                <a:lnTo>
                  <a:pt x="360001" y="0"/>
                </a:lnTo>
                <a:lnTo>
                  <a:pt x="11832001" y="0"/>
                </a:lnTo>
                <a:lnTo>
                  <a:pt x="12192001" y="0"/>
                </a:lnTo>
                <a:lnTo>
                  <a:pt x="12192002" y="0"/>
                </a:lnTo>
                <a:lnTo>
                  <a:pt x="12192002" y="360000"/>
                </a:lnTo>
                <a:lnTo>
                  <a:pt x="12192001" y="360000"/>
                </a:lnTo>
                <a:lnTo>
                  <a:pt x="12192001" y="6497999"/>
                </a:lnTo>
                <a:lnTo>
                  <a:pt x="12192002" y="6497999"/>
                </a:lnTo>
                <a:lnTo>
                  <a:pt x="12192002" y="6857999"/>
                </a:lnTo>
                <a:lnTo>
                  <a:pt x="12192001" y="6857999"/>
                </a:lnTo>
                <a:lnTo>
                  <a:pt x="12192001" y="6858000"/>
                </a:lnTo>
                <a:lnTo>
                  <a:pt x="11832001" y="6858000"/>
                </a:lnTo>
                <a:lnTo>
                  <a:pt x="11832001" y="6857999"/>
                </a:lnTo>
                <a:lnTo>
                  <a:pt x="360001" y="6857999"/>
                </a:lnTo>
                <a:lnTo>
                  <a:pt x="360001" y="6858000"/>
                </a:lnTo>
                <a:lnTo>
                  <a:pt x="1" y="6858000"/>
                </a:lnTo>
                <a:lnTo>
                  <a:pt x="1" y="6857999"/>
                </a:lnTo>
                <a:lnTo>
                  <a:pt x="0" y="6857999"/>
                </a:lnTo>
                <a:lnTo>
                  <a:pt x="0" y="6497999"/>
                </a:lnTo>
                <a:lnTo>
                  <a:pt x="1" y="6497999"/>
                </a:lnTo>
                <a:lnTo>
                  <a:pt x="1" y="360000"/>
                </a:lnTo>
                <a:lnTo>
                  <a:pt x="0" y="36000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0AA002-EEF2-0444-877C-29A9E56032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31" y="352617"/>
            <a:ext cx="11471604" cy="6146157"/>
          </a:xfrm>
          <a:gradFill flip="none" rotWithShape="1">
            <a:gsLst>
              <a:gs pos="32000">
                <a:srgbClr val="000000">
                  <a:alpha val="51000"/>
                </a:srgb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662960-ECF9-544A-B3EA-4102BD62AF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895" y="477227"/>
            <a:ext cx="10496932" cy="2186940"/>
          </a:xfr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300" b="1" i="0">
                <a:solidFill>
                  <a:schemeClr val="tx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D8F8C9-F49E-3048-826A-0937FBC04EBF}"/>
              </a:ext>
            </a:extLst>
          </p:cNvPr>
          <p:cNvCxnSpPr>
            <a:cxnSpLocks/>
          </p:cNvCxnSpPr>
          <p:nvPr userDrawn="1"/>
        </p:nvCxnSpPr>
        <p:spPr>
          <a:xfrm>
            <a:off x="694025" y="5586047"/>
            <a:ext cx="470529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0C179A9A-C7C8-7C48-A97C-FBC66812BEE9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526959" y="3826279"/>
            <a:ext cx="9425868" cy="1000757"/>
          </a:xfr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50" b="1" i="0" cap="none" baseline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 dirty="0"/>
              <a:t>Title 2</a:t>
            </a:r>
          </a:p>
        </p:txBody>
      </p:sp>
      <p:pic>
        <p:nvPicPr>
          <p:cNvPr id="36" name="Picture Placeholder 9">
            <a:extLst>
              <a:ext uri="{FF2B5EF4-FFF2-40B4-BE49-F238E27FC236}">
                <a16:creationId xmlns:a16="http://schemas.microsoft.com/office/drawing/2014/main" id="{96C76D57-38D0-1145-B0E9-789578C7F0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417" b="3417"/>
          <a:stretch>
            <a:fillRect/>
          </a:stretch>
        </p:blipFill>
        <p:spPr>
          <a:xfrm>
            <a:off x="1108399" y="5846909"/>
            <a:ext cx="429091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13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19512E45-9B20-744C-82C6-01AAA946D7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60001" y="360004"/>
            <a:ext cx="5376000" cy="6137999"/>
          </a:xfrm>
          <a:custGeom>
            <a:avLst/>
            <a:gdLst>
              <a:gd name="connsiteX0" fmla="*/ 0 w 5376000"/>
              <a:gd name="connsiteY0" fmla="*/ 0 h 6137999"/>
              <a:gd name="connsiteX1" fmla="*/ 5376000 w 5376000"/>
              <a:gd name="connsiteY1" fmla="*/ 0 h 6137999"/>
              <a:gd name="connsiteX2" fmla="*/ 5376000 w 5376000"/>
              <a:gd name="connsiteY2" fmla="*/ 3634098 h 6137999"/>
              <a:gd name="connsiteX3" fmla="*/ 2875021 w 5376000"/>
              <a:gd name="connsiteY3" fmla="*/ 3634098 h 6137999"/>
              <a:gd name="connsiteX4" fmla="*/ 2875021 w 5376000"/>
              <a:gd name="connsiteY4" fmla="*/ 6137999 h 6137999"/>
              <a:gd name="connsiteX5" fmla="*/ 0 w 5376000"/>
              <a:gd name="connsiteY5" fmla="*/ 6137999 h 613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6000" h="6137999">
                <a:moveTo>
                  <a:pt x="0" y="0"/>
                </a:moveTo>
                <a:lnTo>
                  <a:pt x="5376000" y="0"/>
                </a:lnTo>
                <a:lnTo>
                  <a:pt x="5376000" y="3634098"/>
                </a:lnTo>
                <a:lnTo>
                  <a:pt x="2875021" y="3634098"/>
                </a:lnTo>
                <a:lnTo>
                  <a:pt x="2875021" y="6137999"/>
                </a:lnTo>
                <a:lnTo>
                  <a:pt x="0" y="613799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lIns="180000" rIns="36000" bIns="1080000"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Drop photo here</a:t>
            </a:r>
            <a:br>
              <a:rPr lang="en-US"/>
            </a:br>
            <a:r>
              <a:rPr lang="en-US"/>
              <a:t>to add background photo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F31E4-A063-1D4B-A816-3BC69BEB4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27802" y="6304239"/>
            <a:ext cx="40762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04B78-677A-6B46-914C-0B0515F95B2D}"/>
              </a:ext>
            </a:extLst>
          </p:cNvPr>
          <p:cNvSpPr/>
          <p:nvPr userDrawn="1"/>
        </p:nvSpPr>
        <p:spPr>
          <a:xfrm rot="5400000">
            <a:off x="2991211" y="3814169"/>
            <a:ext cx="175565" cy="59121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83E69-D9AC-584D-8346-2152F0FC075C}"/>
              </a:ext>
            </a:extLst>
          </p:cNvPr>
          <p:cNvSpPr/>
          <p:nvPr userDrawn="1"/>
        </p:nvSpPr>
        <p:spPr>
          <a:xfrm>
            <a:off x="3226004" y="3994099"/>
            <a:ext cx="2691995" cy="2691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70CB6-9138-0745-9CD9-E339F3DB91E2}"/>
              </a:ext>
            </a:extLst>
          </p:cNvPr>
          <p:cNvSpPr txBox="1"/>
          <p:nvPr userDrawn="1"/>
        </p:nvSpPr>
        <p:spPr>
          <a:xfrm>
            <a:off x="3927444" y="5122761"/>
            <a:ext cx="1406154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700" b="1" i="0" kern="1200">
                <a:solidFill>
                  <a:schemeClr val="bg1"/>
                </a:solidFill>
                <a:latin typeface="IBM Plex Sans SemiBold" panose="020B0503050203000203" pitchFamily="34" charset="0"/>
                <a:ea typeface="Roboto Thin" pitchFamily="2" charset="0"/>
                <a:cs typeface="+mj-cs"/>
              </a:rPr>
              <a:t>Agenda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4AC1224-3BA0-134E-BC2C-FA6E6F4DBC3F}"/>
              </a:ext>
            </a:extLst>
          </p:cNvPr>
          <p:cNvSpPr/>
          <p:nvPr userDrawn="1"/>
        </p:nvSpPr>
        <p:spPr>
          <a:xfrm rot="5400000">
            <a:off x="-380999" y="381003"/>
            <a:ext cx="6858000" cy="6096001"/>
          </a:xfrm>
          <a:custGeom>
            <a:avLst/>
            <a:gdLst>
              <a:gd name="connsiteX0" fmla="*/ 360000 w 6858000"/>
              <a:gd name="connsiteY0" fmla="*/ 5736001 h 6096001"/>
              <a:gd name="connsiteX1" fmla="*/ 6497999 w 6858000"/>
              <a:gd name="connsiteY1" fmla="*/ 5736001 h 6096001"/>
              <a:gd name="connsiteX2" fmla="*/ 6497999 w 6858000"/>
              <a:gd name="connsiteY2" fmla="*/ 360001 h 6096001"/>
              <a:gd name="connsiteX3" fmla="*/ 360000 w 6858000"/>
              <a:gd name="connsiteY3" fmla="*/ 360001 h 6096001"/>
              <a:gd name="connsiteX4" fmla="*/ 0 w 6858000"/>
              <a:gd name="connsiteY4" fmla="*/ 360001 h 6096001"/>
              <a:gd name="connsiteX5" fmla="*/ 0 w 6858000"/>
              <a:gd name="connsiteY5" fmla="*/ 1 h 6096001"/>
              <a:gd name="connsiteX6" fmla="*/ 6497999 w 6858000"/>
              <a:gd name="connsiteY6" fmla="*/ 1 h 6096001"/>
              <a:gd name="connsiteX7" fmla="*/ 6497999 w 6858000"/>
              <a:gd name="connsiteY7" fmla="*/ 0 h 6096001"/>
              <a:gd name="connsiteX8" fmla="*/ 6857999 w 6858000"/>
              <a:gd name="connsiteY8" fmla="*/ 0 h 6096001"/>
              <a:gd name="connsiteX9" fmla="*/ 6857999 w 6858000"/>
              <a:gd name="connsiteY9" fmla="*/ 1 h 6096001"/>
              <a:gd name="connsiteX10" fmla="*/ 6858000 w 6858000"/>
              <a:gd name="connsiteY10" fmla="*/ 1 h 6096001"/>
              <a:gd name="connsiteX11" fmla="*/ 6858000 w 6858000"/>
              <a:gd name="connsiteY11" fmla="*/ 360001 h 6096001"/>
              <a:gd name="connsiteX12" fmla="*/ 6857999 w 6858000"/>
              <a:gd name="connsiteY12" fmla="*/ 360001 h 6096001"/>
              <a:gd name="connsiteX13" fmla="*/ 6857999 w 6858000"/>
              <a:gd name="connsiteY13" fmla="*/ 5736001 h 6096001"/>
              <a:gd name="connsiteX14" fmla="*/ 6858000 w 6858000"/>
              <a:gd name="connsiteY14" fmla="*/ 5736001 h 6096001"/>
              <a:gd name="connsiteX15" fmla="*/ 6858000 w 6858000"/>
              <a:gd name="connsiteY15" fmla="*/ 6096001 h 6096001"/>
              <a:gd name="connsiteX16" fmla="*/ 0 w 6858000"/>
              <a:gd name="connsiteY16" fmla="*/ 6096001 h 6096001"/>
              <a:gd name="connsiteX17" fmla="*/ 0 w 6858000"/>
              <a:gd name="connsiteY17" fmla="*/ 5736001 h 6096001"/>
              <a:gd name="connsiteX18" fmla="*/ 0 w 6858000"/>
              <a:gd name="connsiteY18" fmla="*/ 5736001 h 6096001"/>
              <a:gd name="connsiteX19" fmla="*/ 0 w 6858000"/>
              <a:gd name="connsiteY19" fmla="*/ 360001 h 609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6096001">
                <a:moveTo>
                  <a:pt x="360000" y="5736001"/>
                </a:moveTo>
                <a:lnTo>
                  <a:pt x="6497999" y="5736001"/>
                </a:lnTo>
                <a:lnTo>
                  <a:pt x="6497999" y="360001"/>
                </a:lnTo>
                <a:lnTo>
                  <a:pt x="360000" y="360001"/>
                </a:lnTo>
                <a:close/>
                <a:moveTo>
                  <a:pt x="0" y="360001"/>
                </a:moveTo>
                <a:lnTo>
                  <a:pt x="0" y="1"/>
                </a:lnTo>
                <a:lnTo>
                  <a:pt x="6497999" y="1"/>
                </a:lnTo>
                <a:lnTo>
                  <a:pt x="6497999" y="0"/>
                </a:lnTo>
                <a:lnTo>
                  <a:pt x="6857999" y="0"/>
                </a:lnTo>
                <a:lnTo>
                  <a:pt x="6857999" y="1"/>
                </a:lnTo>
                <a:lnTo>
                  <a:pt x="6858000" y="1"/>
                </a:lnTo>
                <a:lnTo>
                  <a:pt x="6858000" y="360001"/>
                </a:lnTo>
                <a:lnTo>
                  <a:pt x="6857999" y="360001"/>
                </a:lnTo>
                <a:lnTo>
                  <a:pt x="6857999" y="5736001"/>
                </a:lnTo>
                <a:lnTo>
                  <a:pt x="6858000" y="5736001"/>
                </a:lnTo>
                <a:lnTo>
                  <a:pt x="6858000" y="6096001"/>
                </a:lnTo>
                <a:lnTo>
                  <a:pt x="0" y="6096001"/>
                </a:lnTo>
                <a:lnTo>
                  <a:pt x="0" y="5736001"/>
                </a:lnTo>
                <a:lnTo>
                  <a:pt x="0" y="5736001"/>
                </a:lnTo>
                <a:lnTo>
                  <a:pt x="0" y="36000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1155A8-A422-D24B-AE05-1D037E8CB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24972" y="6374003"/>
            <a:ext cx="1242613" cy="273603"/>
          </a:xfrm>
          <a:prstGeom prst="rect">
            <a:avLst/>
          </a:prstGeom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428611D5-FB4F-8B43-84A5-66355A2D6AE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27802" y="500559"/>
            <a:ext cx="5133721" cy="5646471"/>
          </a:xfrm>
        </p:spPr>
        <p:txBody>
          <a:bodyPr>
            <a:noAutofit/>
          </a:bodyPr>
          <a:lstStyle>
            <a:lvl1pPr marL="214313" indent="-214313">
              <a:buFontTx/>
              <a:buBlip>
                <a:blip r:embed="rId3"/>
              </a:buBlip>
              <a:defRPr sz="150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add agenda items</a:t>
            </a:r>
          </a:p>
        </p:txBody>
      </p:sp>
    </p:spTree>
    <p:extLst>
      <p:ext uri="{BB962C8B-B14F-4D97-AF65-F5344CB8AC3E}">
        <p14:creationId xmlns:p14="http://schemas.microsoft.com/office/powerpoint/2010/main" val="259175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112" userDrawn="1">
          <p15:clr>
            <a:srgbClr val="FBAE40"/>
          </p15:clr>
        </p15:guide>
        <p15:guide id="4" pos="7363" userDrawn="1">
          <p15:clr>
            <a:srgbClr val="FBAE40"/>
          </p15:clr>
        </p15:guide>
        <p15:guide id="7" orient="horz" pos="323" userDrawn="1">
          <p15:clr>
            <a:srgbClr val="FBAE40"/>
          </p15:clr>
        </p15:guide>
        <p15:guide id="8" orient="horz" pos="38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D7AB16D9-F5FC-9B4C-860C-800B521B7B78}"/>
              </a:ext>
            </a:extLst>
          </p:cNvPr>
          <p:cNvSpPr/>
          <p:nvPr userDrawn="1"/>
        </p:nvSpPr>
        <p:spPr>
          <a:xfrm rot="16200000">
            <a:off x="2667000" y="-2667002"/>
            <a:ext cx="6858000" cy="12192003"/>
          </a:xfrm>
          <a:custGeom>
            <a:avLst/>
            <a:gdLst>
              <a:gd name="connsiteX0" fmla="*/ 5418000 w 6858000"/>
              <a:gd name="connsiteY0" fmla="*/ 1440001 h 12192002"/>
              <a:gd name="connsiteX1" fmla="*/ 1440000 w 6858000"/>
              <a:gd name="connsiteY1" fmla="*/ 1440001 h 12192002"/>
              <a:gd name="connsiteX2" fmla="*/ 1440000 w 6858000"/>
              <a:gd name="connsiteY2" fmla="*/ 10752001 h 12192002"/>
              <a:gd name="connsiteX3" fmla="*/ 5418000 w 6858000"/>
              <a:gd name="connsiteY3" fmla="*/ 10752001 h 12192002"/>
              <a:gd name="connsiteX4" fmla="*/ 6858000 w 6858000"/>
              <a:gd name="connsiteY4" fmla="*/ 1 h 12192002"/>
              <a:gd name="connsiteX5" fmla="*/ 6858000 w 6858000"/>
              <a:gd name="connsiteY5" fmla="*/ 1440001 h 12192002"/>
              <a:gd name="connsiteX6" fmla="*/ 6858000 w 6858000"/>
              <a:gd name="connsiteY6" fmla="*/ 1440001 h 12192002"/>
              <a:gd name="connsiteX7" fmla="*/ 6858000 w 6858000"/>
              <a:gd name="connsiteY7" fmla="*/ 10752001 h 12192002"/>
              <a:gd name="connsiteX8" fmla="*/ 6858000 w 6858000"/>
              <a:gd name="connsiteY8" fmla="*/ 10752001 h 12192002"/>
              <a:gd name="connsiteX9" fmla="*/ 6858000 w 6858000"/>
              <a:gd name="connsiteY9" fmla="*/ 12192001 h 12192002"/>
              <a:gd name="connsiteX10" fmla="*/ 6858000 w 6858000"/>
              <a:gd name="connsiteY10" fmla="*/ 12192001 h 12192002"/>
              <a:gd name="connsiteX11" fmla="*/ 6858000 w 6858000"/>
              <a:gd name="connsiteY11" fmla="*/ 12192002 h 12192002"/>
              <a:gd name="connsiteX12" fmla="*/ 5418000 w 6858000"/>
              <a:gd name="connsiteY12" fmla="*/ 12192002 h 12192002"/>
              <a:gd name="connsiteX13" fmla="*/ 5418000 w 6858000"/>
              <a:gd name="connsiteY13" fmla="*/ 12192001 h 12192002"/>
              <a:gd name="connsiteX14" fmla="*/ 1440000 w 6858000"/>
              <a:gd name="connsiteY14" fmla="*/ 12192001 h 12192002"/>
              <a:gd name="connsiteX15" fmla="*/ 1440000 w 6858000"/>
              <a:gd name="connsiteY15" fmla="*/ 12192002 h 12192002"/>
              <a:gd name="connsiteX16" fmla="*/ 0 w 6858000"/>
              <a:gd name="connsiteY16" fmla="*/ 12192002 h 12192002"/>
              <a:gd name="connsiteX17" fmla="*/ 0 w 6858000"/>
              <a:gd name="connsiteY17" fmla="*/ 12192001 h 12192002"/>
              <a:gd name="connsiteX18" fmla="*/ 0 w 6858000"/>
              <a:gd name="connsiteY18" fmla="*/ 10752001 h 12192002"/>
              <a:gd name="connsiteX19" fmla="*/ 0 w 6858000"/>
              <a:gd name="connsiteY19" fmla="*/ 1440001 h 12192002"/>
              <a:gd name="connsiteX20" fmla="*/ 0 w 6858000"/>
              <a:gd name="connsiteY20" fmla="*/ 1 h 12192002"/>
              <a:gd name="connsiteX21" fmla="*/ 0 w 6858000"/>
              <a:gd name="connsiteY21" fmla="*/ 0 h 12192002"/>
              <a:gd name="connsiteX22" fmla="*/ 1440000 w 6858000"/>
              <a:gd name="connsiteY22" fmla="*/ 0 h 12192002"/>
              <a:gd name="connsiteX23" fmla="*/ 1440000 w 6858000"/>
              <a:gd name="connsiteY23" fmla="*/ 1 h 12192002"/>
              <a:gd name="connsiteX24" fmla="*/ 5418000 w 6858000"/>
              <a:gd name="connsiteY24" fmla="*/ 1 h 12192002"/>
              <a:gd name="connsiteX25" fmla="*/ 5418000 w 6858000"/>
              <a:gd name="connsiteY25" fmla="*/ 0 h 12192002"/>
              <a:gd name="connsiteX26" fmla="*/ 6858000 w 6858000"/>
              <a:gd name="connsiteY26" fmla="*/ 0 h 12192002"/>
              <a:gd name="connsiteX27" fmla="*/ 6858000 w 6858000"/>
              <a:gd name="connsiteY27" fmla="*/ 1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58000" h="12192002">
                <a:moveTo>
                  <a:pt x="5418000" y="1440001"/>
                </a:moveTo>
                <a:lnTo>
                  <a:pt x="1440000" y="1440001"/>
                </a:lnTo>
                <a:lnTo>
                  <a:pt x="1440000" y="10752001"/>
                </a:lnTo>
                <a:lnTo>
                  <a:pt x="5418000" y="10752001"/>
                </a:lnTo>
                <a:close/>
                <a:moveTo>
                  <a:pt x="6858000" y="1"/>
                </a:moveTo>
                <a:lnTo>
                  <a:pt x="6858000" y="1440001"/>
                </a:lnTo>
                <a:lnTo>
                  <a:pt x="6858000" y="1440001"/>
                </a:lnTo>
                <a:lnTo>
                  <a:pt x="6858000" y="10752001"/>
                </a:lnTo>
                <a:lnTo>
                  <a:pt x="6858000" y="10752001"/>
                </a:lnTo>
                <a:lnTo>
                  <a:pt x="6858000" y="12192001"/>
                </a:lnTo>
                <a:lnTo>
                  <a:pt x="6858000" y="12192001"/>
                </a:lnTo>
                <a:lnTo>
                  <a:pt x="6858000" y="12192002"/>
                </a:lnTo>
                <a:lnTo>
                  <a:pt x="5418000" y="12192002"/>
                </a:lnTo>
                <a:lnTo>
                  <a:pt x="5418000" y="12192001"/>
                </a:lnTo>
                <a:lnTo>
                  <a:pt x="1440000" y="12192001"/>
                </a:lnTo>
                <a:lnTo>
                  <a:pt x="1440000" y="12192002"/>
                </a:lnTo>
                <a:lnTo>
                  <a:pt x="0" y="12192002"/>
                </a:lnTo>
                <a:lnTo>
                  <a:pt x="0" y="12192001"/>
                </a:lnTo>
                <a:lnTo>
                  <a:pt x="0" y="10752001"/>
                </a:lnTo>
                <a:lnTo>
                  <a:pt x="0" y="1440001"/>
                </a:lnTo>
                <a:lnTo>
                  <a:pt x="0" y="1"/>
                </a:lnTo>
                <a:lnTo>
                  <a:pt x="0" y="0"/>
                </a:lnTo>
                <a:lnTo>
                  <a:pt x="1440000" y="0"/>
                </a:lnTo>
                <a:lnTo>
                  <a:pt x="1440000" y="1"/>
                </a:lnTo>
                <a:lnTo>
                  <a:pt x="5418000" y="1"/>
                </a:lnTo>
                <a:lnTo>
                  <a:pt x="5418000" y="0"/>
                </a:lnTo>
                <a:lnTo>
                  <a:pt x="6858000" y="0"/>
                </a:lnTo>
                <a:lnTo>
                  <a:pt x="6858000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5B15DF3-21ED-6E41-B51C-925362B13E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36915" y="1438679"/>
            <a:ext cx="9322527" cy="3986762"/>
          </a:xfrm>
          <a:prstGeom prst="rect">
            <a:avLst/>
          </a:prstGeom>
          <a:noFill/>
        </p:spPr>
        <p:txBody>
          <a:bodyPr wrap="square" rIns="288000" anchor="ctr">
            <a:noAutofit/>
          </a:bodyPr>
          <a:lstStyle>
            <a:lvl1pPr algn="r">
              <a:defRPr/>
            </a:lvl1pPr>
          </a:lstStyle>
          <a:p>
            <a:r>
              <a:rPr lang="en-US"/>
              <a:t>Drop photo here to add</a:t>
            </a:r>
            <a:br>
              <a:rPr lang="en-US"/>
            </a:br>
            <a:r>
              <a:rPr lang="en-US"/>
              <a:t>background photo. </a:t>
            </a:r>
          </a:p>
          <a:p>
            <a:r>
              <a:rPr lang="en-US"/>
              <a:t>This layout works best</a:t>
            </a:r>
            <a:br>
              <a:rPr lang="en-US"/>
            </a:br>
            <a:r>
              <a:rPr lang="en-US"/>
              <a:t>with dark photos.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DE443D4-724C-5D4E-9520-760A3A8238B2}"/>
              </a:ext>
            </a:extLst>
          </p:cNvPr>
          <p:cNvSpPr/>
          <p:nvPr userDrawn="1"/>
        </p:nvSpPr>
        <p:spPr>
          <a:xfrm rot="16200000">
            <a:off x="2667001" y="-2667002"/>
            <a:ext cx="6858000" cy="12192003"/>
          </a:xfrm>
          <a:custGeom>
            <a:avLst/>
            <a:gdLst>
              <a:gd name="connsiteX0" fmla="*/ 5418000 w 6858000"/>
              <a:gd name="connsiteY0" fmla="*/ 1440001 h 12192002"/>
              <a:gd name="connsiteX1" fmla="*/ 1440000 w 6858000"/>
              <a:gd name="connsiteY1" fmla="*/ 1440001 h 12192002"/>
              <a:gd name="connsiteX2" fmla="*/ 1440000 w 6858000"/>
              <a:gd name="connsiteY2" fmla="*/ 10752001 h 12192002"/>
              <a:gd name="connsiteX3" fmla="*/ 5418000 w 6858000"/>
              <a:gd name="connsiteY3" fmla="*/ 10752001 h 12192002"/>
              <a:gd name="connsiteX4" fmla="*/ 6858000 w 6858000"/>
              <a:gd name="connsiteY4" fmla="*/ 1 h 12192002"/>
              <a:gd name="connsiteX5" fmla="*/ 6858000 w 6858000"/>
              <a:gd name="connsiteY5" fmla="*/ 1440001 h 12192002"/>
              <a:gd name="connsiteX6" fmla="*/ 6858000 w 6858000"/>
              <a:gd name="connsiteY6" fmla="*/ 1440001 h 12192002"/>
              <a:gd name="connsiteX7" fmla="*/ 6858000 w 6858000"/>
              <a:gd name="connsiteY7" fmla="*/ 10752001 h 12192002"/>
              <a:gd name="connsiteX8" fmla="*/ 6858000 w 6858000"/>
              <a:gd name="connsiteY8" fmla="*/ 10752001 h 12192002"/>
              <a:gd name="connsiteX9" fmla="*/ 6858000 w 6858000"/>
              <a:gd name="connsiteY9" fmla="*/ 12192001 h 12192002"/>
              <a:gd name="connsiteX10" fmla="*/ 6858000 w 6858000"/>
              <a:gd name="connsiteY10" fmla="*/ 12192001 h 12192002"/>
              <a:gd name="connsiteX11" fmla="*/ 6858000 w 6858000"/>
              <a:gd name="connsiteY11" fmla="*/ 12192002 h 12192002"/>
              <a:gd name="connsiteX12" fmla="*/ 5418000 w 6858000"/>
              <a:gd name="connsiteY12" fmla="*/ 12192002 h 12192002"/>
              <a:gd name="connsiteX13" fmla="*/ 5418000 w 6858000"/>
              <a:gd name="connsiteY13" fmla="*/ 12192001 h 12192002"/>
              <a:gd name="connsiteX14" fmla="*/ 1440000 w 6858000"/>
              <a:gd name="connsiteY14" fmla="*/ 12192001 h 12192002"/>
              <a:gd name="connsiteX15" fmla="*/ 1440000 w 6858000"/>
              <a:gd name="connsiteY15" fmla="*/ 12192002 h 12192002"/>
              <a:gd name="connsiteX16" fmla="*/ 0 w 6858000"/>
              <a:gd name="connsiteY16" fmla="*/ 12192002 h 12192002"/>
              <a:gd name="connsiteX17" fmla="*/ 0 w 6858000"/>
              <a:gd name="connsiteY17" fmla="*/ 12192001 h 12192002"/>
              <a:gd name="connsiteX18" fmla="*/ 0 w 6858000"/>
              <a:gd name="connsiteY18" fmla="*/ 10752001 h 12192002"/>
              <a:gd name="connsiteX19" fmla="*/ 0 w 6858000"/>
              <a:gd name="connsiteY19" fmla="*/ 1440001 h 12192002"/>
              <a:gd name="connsiteX20" fmla="*/ 0 w 6858000"/>
              <a:gd name="connsiteY20" fmla="*/ 1 h 12192002"/>
              <a:gd name="connsiteX21" fmla="*/ 0 w 6858000"/>
              <a:gd name="connsiteY21" fmla="*/ 0 h 12192002"/>
              <a:gd name="connsiteX22" fmla="*/ 1440000 w 6858000"/>
              <a:gd name="connsiteY22" fmla="*/ 0 h 12192002"/>
              <a:gd name="connsiteX23" fmla="*/ 1440000 w 6858000"/>
              <a:gd name="connsiteY23" fmla="*/ 1 h 12192002"/>
              <a:gd name="connsiteX24" fmla="*/ 5418000 w 6858000"/>
              <a:gd name="connsiteY24" fmla="*/ 1 h 12192002"/>
              <a:gd name="connsiteX25" fmla="*/ 5418000 w 6858000"/>
              <a:gd name="connsiteY25" fmla="*/ 0 h 12192002"/>
              <a:gd name="connsiteX26" fmla="*/ 6858000 w 6858000"/>
              <a:gd name="connsiteY26" fmla="*/ 0 h 12192002"/>
              <a:gd name="connsiteX27" fmla="*/ 6858000 w 6858000"/>
              <a:gd name="connsiteY27" fmla="*/ 1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58000" h="12192002">
                <a:moveTo>
                  <a:pt x="5418000" y="1440001"/>
                </a:moveTo>
                <a:lnTo>
                  <a:pt x="1440000" y="1440001"/>
                </a:lnTo>
                <a:lnTo>
                  <a:pt x="1440000" y="10752001"/>
                </a:lnTo>
                <a:lnTo>
                  <a:pt x="5418000" y="10752001"/>
                </a:lnTo>
                <a:close/>
                <a:moveTo>
                  <a:pt x="6858000" y="1"/>
                </a:moveTo>
                <a:lnTo>
                  <a:pt x="6858000" y="1440001"/>
                </a:lnTo>
                <a:lnTo>
                  <a:pt x="6858000" y="1440001"/>
                </a:lnTo>
                <a:lnTo>
                  <a:pt x="6858000" y="10752001"/>
                </a:lnTo>
                <a:lnTo>
                  <a:pt x="6858000" y="10752001"/>
                </a:lnTo>
                <a:lnTo>
                  <a:pt x="6858000" y="12192001"/>
                </a:lnTo>
                <a:lnTo>
                  <a:pt x="6858000" y="12192001"/>
                </a:lnTo>
                <a:lnTo>
                  <a:pt x="6858000" y="12192002"/>
                </a:lnTo>
                <a:lnTo>
                  <a:pt x="5418000" y="12192002"/>
                </a:lnTo>
                <a:lnTo>
                  <a:pt x="5418000" y="12192001"/>
                </a:lnTo>
                <a:lnTo>
                  <a:pt x="1440000" y="12192001"/>
                </a:lnTo>
                <a:lnTo>
                  <a:pt x="1440000" y="12192002"/>
                </a:lnTo>
                <a:lnTo>
                  <a:pt x="0" y="12192002"/>
                </a:lnTo>
                <a:lnTo>
                  <a:pt x="0" y="12192001"/>
                </a:lnTo>
                <a:lnTo>
                  <a:pt x="0" y="10752001"/>
                </a:lnTo>
                <a:lnTo>
                  <a:pt x="0" y="1440001"/>
                </a:lnTo>
                <a:lnTo>
                  <a:pt x="0" y="1"/>
                </a:lnTo>
                <a:lnTo>
                  <a:pt x="0" y="0"/>
                </a:lnTo>
                <a:lnTo>
                  <a:pt x="1440000" y="0"/>
                </a:lnTo>
                <a:lnTo>
                  <a:pt x="1440000" y="1"/>
                </a:lnTo>
                <a:lnTo>
                  <a:pt x="5418000" y="1"/>
                </a:lnTo>
                <a:lnTo>
                  <a:pt x="5418000" y="0"/>
                </a:lnTo>
                <a:lnTo>
                  <a:pt x="6858000" y="0"/>
                </a:lnTo>
                <a:lnTo>
                  <a:pt x="6858000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4931A-81CD-7C42-B650-1CE7B7075C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40182" y="1439186"/>
            <a:ext cx="9310369" cy="3983714"/>
          </a:xfrm>
          <a:gradFill flip="none" rotWithShape="1">
            <a:gsLst>
              <a:gs pos="41000">
                <a:srgbClr val="000000">
                  <a:alpha val="45000"/>
                </a:srgbClr>
              </a:gs>
              <a:gs pos="12000">
                <a:schemeClr val="tx1">
                  <a:alpha val="55000"/>
                </a:schemeClr>
              </a:gs>
              <a:gs pos="75000">
                <a:schemeClr val="tx1">
                  <a:alpha val="0"/>
                </a:schemeClr>
              </a:gs>
            </a:gsLst>
            <a:lin ang="0" scaled="1"/>
            <a:tileRect/>
          </a:gradFill>
        </p:spPr>
        <p:txBody>
          <a:bodyPr vert="horz" wrap="square" lIns="0" tIns="0" rIns="0" bIns="0" rtlCol="0">
            <a:noAutofit/>
          </a:bodyPr>
          <a:lstStyle>
            <a:lvl1pPr>
              <a:defRPr lang="en-US" dirty="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182C19CA-5429-ED46-80CD-8B93DBDD08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1176" y="1622515"/>
            <a:ext cx="5136591" cy="361297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0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1pPr>
            <a:lvl2pPr>
              <a:defRPr sz="21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2pPr>
            <a:lvl3pPr>
              <a:defRPr sz="18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3pPr>
            <a:lvl4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4pPr>
            <a:lvl5pPr>
              <a:defRPr sz="1500" b="1" i="0">
                <a:solidFill>
                  <a:schemeClr val="bg1"/>
                </a:solidFill>
                <a:latin typeface="IBM Plex Sans SemiBold" panose="020B0503050203000203" pitchFamily="34" charset="0"/>
              </a:defRPr>
            </a:lvl5pPr>
          </a:lstStyle>
          <a:p>
            <a:pPr lvl="0"/>
            <a:r>
              <a:rPr lang="en-US"/>
              <a:t>Click to add text</a:t>
            </a:r>
            <a:br>
              <a:rPr lang="en-US"/>
            </a:br>
            <a:r>
              <a:rPr lang="en-US"/>
              <a:t>to your divider slide</a:t>
            </a:r>
          </a:p>
        </p:txBody>
      </p:sp>
    </p:spTree>
    <p:extLst>
      <p:ext uri="{BB962C8B-B14F-4D97-AF65-F5344CB8AC3E}">
        <p14:creationId xmlns:p14="http://schemas.microsoft.com/office/powerpoint/2010/main" val="320242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53D2C-6994-1A4B-B186-EB08A79B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80" y="241402"/>
            <a:ext cx="11161240" cy="72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22706-D16B-A443-80FC-CC2BD460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382" y="1268413"/>
            <a:ext cx="11188940" cy="48974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is this main paragraph style</a:t>
            </a:r>
          </a:p>
          <a:p>
            <a:pPr lvl="1"/>
            <a:r>
              <a:rPr lang="en-US"/>
              <a:t>Second level is this arrow bullet style</a:t>
            </a:r>
          </a:p>
          <a:p>
            <a:pPr lvl="2"/>
            <a:r>
              <a:rPr lang="en-US"/>
              <a:t>Third level is this red heading style</a:t>
            </a:r>
          </a:p>
          <a:p>
            <a:pPr lvl="3"/>
            <a:r>
              <a:rPr lang="en-US"/>
              <a:t>Fourth level is this RED HEADING style</a:t>
            </a:r>
          </a:p>
          <a:p>
            <a:pPr lvl="4"/>
            <a:r>
              <a:rPr lang="en-US"/>
              <a:t>Fifth level is this bold paragraph style.</a:t>
            </a:r>
          </a:p>
          <a:p>
            <a:pPr lvl="5"/>
            <a:r>
              <a:rPr lang="en-US"/>
              <a:t>Sixth level is this italicized paragraph style. Use this for quote names or photo descriptions.</a:t>
            </a:r>
          </a:p>
          <a:p>
            <a:pPr lvl="6"/>
            <a:r>
              <a:rPr lang="en-US"/>
              <a:t>Seventh level is this dark, smaller font style. Use this as a photo overlay caption. See asset slide for more.</a:t>
            </a:r>
          </a:p>
          <a:p>
            <a:pPr lvl="7"/>
            <a:r>
              <a:rPr lang="en-US"/>
              <a:t>Eighth level is IBM Plex Serif. Use this for bolded items within quoted text.</a:t>
            </a:r>
          </a:p>
          <a:p>
            <a:pPr lvl="8"/>
            <a:r>
              <a:rPr lang="en-US"/>
              <a:t>Ninth level is IBM Plex Serif Extra Light. Use this for quoted text.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A7BF-D5D1-0B4B-80C6-18963FA52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4467" y="6304239"/>
            <a:ext cx="9599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>
                    <a:tint val="75000"/>
                  </a:schemeClr>
                </a:solidFill>
                <a:latin typeface="IBM Plex Sans Light" panose="020B040305020300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ABA29-9870-8F4F-AA47-A88FCC3E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380" y="6304239"/>
            <a:ext cx="4182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latin typeface="IBM Plex Sans Light" panose="020B0403050203000203" pitchFamily="34" charset="0"/>
              </a:defRPr>
            </a:lvl1pPr>
          </a:lstStyle>
          <a:p>
            <a:fld id="{5B64C28E-966E-6B4A-816A-311B7D0A2E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56" r:id="rId3"/>
    <p:sldLayoutId id="2147483677" r:id="rId4"/>
    <p:sldLayoutId id="2147483680" r:id="rId5"/>
    <p:sldLayoutId id="2147483666" r:id="rId6"/>
    <p:sldLayoutId id="2147483681" r:id="rId7"/>
    <p:sldLayoutId id="2147483673" r:id="rId8"/>
    <p:sldLayoutId id="2147483657" r:id="rId9"/>
    <p:sldLayoutId id="2147483682" r:id="rId10"/>
    <p:sldLayoutId id="2147483676" r:id="rId11"/>
    <p:sldLayoutId id="2147483661" r:id="rId12"/>
    <p:sldLayoutId id="2147483663" r:id="rId13"/>
    <p:sldLayoutId id="2147483660" r:id="rId14"/>
    <p:sldLayoutId id="2147483667" r:id="rId15"/>
    <p:sldLayoutId id="2147483668" r:id="rId16"/>
    <p:sldLayoutId id="2147483669" r:id="rId17"/>
    <p:sldLayoutId id="2147483671" r:id="rId18"/>
    <p:sldLayoutId id="2147483672" r:id="rId19"/>
    <p:sldLayoutId id="2147483658" r:id="rId20"/>
    <p:sldLayoutId id="2147483674" r:id="rId21"/>
    <p:sldLayoutId id="2147483659" r:id="rId22"/>
    <p:sldLayoutId id="2147483664" r:id="rId23"/>
    <p:sldLayoutId id="2147483662" r:id="rId24"/>
    <p:sldLayoutId id="2147483665" r:id="rId25"/>
    <p:sldLayoutId id="2147483670" r:id="rId26"/>
    <p:sldLayoutId id="2147483679" r:id="rId27"/>
    <p:sldLayoutId id="2147483650" r:id="rId28"/>
    <p:sldLayoutId id="2147483678" r:id="rId29"/>
    <p:sldLayoutId id="2147483654" r:id="rId30"/>
    <p:sldLayoutId id="2147483655" r:id="rId3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100" b="1" i="0" kern="1200">
          <a:solidFill>
            <a:schemeClr val="accent1"/>
          </a:solidFill>
          <a:latin typeface="IBM Plex Sans SemiBold" panose="020B0503050203000203" pitchFamily="34" charset="0"/>
          <a:ea typeface="Roboto Thin" pitchFamily="2" charset="0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Font typeface="Arial" panose="020B0604020202020204" pitchFamily="34" charset="0"/>
        <a:buNone/>
        <a:defRPr sz="135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1pPr>
      <a:lvl2pPr marL="161925" indent="-161925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FontTx/>
        <a:buBlip>
          <a:blip r:embed="rId33"/>
        </a:buBlip>
        <a:tabLst/>
        <a:defRPr sz="1200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2pPr>
      <a:lvl3pPr marL="322313" indent="-160313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Clr>
          <a:schemeClr val="accent1"/>
        </a:buClr>
        <a:buFont typeface="Arial" panose="020B0604020202020204" pitchFamily="34" charset="0"/>
        <a:buChar char="•"/>
        <a:defRPr sz="1200" b="0" i="0" kern="1200" cap="none" spc="23" baseline="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Roboto Thin" pitchFamily="2" charset="0"/>
          <a:cs typeface="+mn-cs"/>
        </a:defRPr>
      </a:lvl3pPr>
      <a:lvl4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Font typeface="Arial" panose="020B0604020202020204" pitchFamily="34" charset="0"/>
        <a:buNone/>
        <a:defRPr sz="1200" b="1" i="0" kern="1200" cap="all" baseline="0">
          <a:solidFill>
            <a:schemeClr val="accent1"/>
          </a:solidFill>
          <a:latin typeface="IBM Plex Sans SemiBold" panose="020B0503050203000203" pitchFamily="34" charset="0"/>
          <a:ea typeface="Roboto Thin" pitchFamily="2" charset="0"/>
          <a:cs typeface="+mn-cs"/>
        </a:defRPr>
      </a:lvl4pPr>
      <a:lvl5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Font typeface="Arial" panose="020B0604020202020204" pitchFamily="34" charset="0"/>
        <a:buNone/>
        <a:defRPr sz="1200" b="1" i="0" kern="1200">
          <a:solidFill>
            <a:schemeClr val="tx1">
              <a:lumMod val="85000"/>
              <a:lumOff val="15000"/>
            </a:schemeClr>
          </a:solidFill>
          <a:latin typeface="IBM Plex Sans SemiBold" panose="020B0503050203000203" pitchFamily="34" charset="0"/>
          <a:ea typeface="Roboto Thin" pitchFamily="2" charset="0"/>
          <a:cs typeface="+mn-cs"/>
        </a:defRPr>
      </a:lvl5pPr>
      <a:lvl6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Font typeface="Arial" panose="020B0604020202020204" pitchFamily="34" charset="0"/>
        <a:buNone/>
        <a:defRPr sz="1200" b="0" i="1" kern="1200">
          <a:solidFill>
            <a:schemeClr val="tx1">
              <a:lumMod val="85000"/>
              <a:lumOff val="15000"/>
            </a:schemeClr>
          </a:solidFill>
          <a:latin typeface="IBM Plex Sans ExtraLight" panose="020B0303050203000203" pitchFamily="34" charset="0"/>
          <a:ea typeface="+mn-ea"/>
          <a:cs typeface="+mn-cs"/>
        </a:defRPr>
      </a:lvl6pPr>
      <a:lvl7pPr marL="0" indent="0" algn="l" defTabSz="685800" rtl="0" eaLnBrk="1" latinLnBrk="0" hangingPunct="1">
        <a:lnSpc>
          <a:spcPct val="90000"/>
        </a:lnSpc>
        <a:spcBef>
          <a:spcPts val="0"/>
        </a:spcBef>
        <a:spcAft>
          <a:spcPts val="225"/>
        </a:spcAft>
        <a:buFont typeface="Arial" panose="020B0604020202020204" pitchFamily="34" charset="0"/>
        <a:buNone/>
        <a:defRPr sz="825" b="0" i="0" kern="1200">
          <a:solidFill>
            <a:schemeClr val="tx1">
              <a:lumMod val="85000"/>
              <a:lumOff val="15000"/>
            </a:schemeClr>
          </a:solidFill>
          <a:latin typeface="IBM Plex Sans" panose="020B0503050203000203" pitchFamily="34" charset="0"/>
          <a:ea typeface="+mn-ea"/>
          <a:cs typeface="+mn-cs"/>
        </a:defRPr>
      </a:lvl7pPr>
      <a:lvl8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Font typeface="Arial" panose="020B0604020202020204" pitchFamily="34" charset="0"/>
        <a:buNone/>
        <a:defRPr sz="1200" b="0" i="0" kern="1200">
          <a:solidFill>
            <a:schemeClr val="tx1">
              <a:lumMod val="85000"/>
              <a:lumOff val="15000"/>
            </a:schemeClr>
          </a:solidFill>
          <a:latin typeface="IBM Plex Serif Medium" panose="02060503050406000203" pitchFamily="18" charset="77"/>
          <a:ea typeface="+mn-ea"/>
          <a:cs typeface="+mn-cs"/>
        </a:defRPr>
      </a:lvl8pPr>
      <a:lvl9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225"/>
        </a:spcAft>
        <a:buFont typeface="Arial" panose="020B0604020202020204" pitchFamily="34" charset="0"/>
        <a:buNone/>
        <a:defRPr sz="1125" b="0" i="0" kern="1200">
          <a:solidFill>
            <a:schemeClr val="tx1">
              <a:lumMod val="85000"/>
              <a:lumOff val="15000"/>
            </a:schemeClr>
          </a:solidFill>
          <a:latin typeface="IBM Plex Serif ExtraLight" panose="02060303050406000203" pitchFamily="18" charset="77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F8556D-5AB5-4926-BD3E-B1FC0F45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3673" y="6417402"/>
            <a:ext cx="95996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CE845D-B49B-45CE-894E-8ADCB1A3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116-D3D4-4A12-B56A-48C3A96430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ea typeface="+mj-lt"/>
                <a:cs typeface="+mj-lt"/>
              </a:rPr>
              <a:t>You need to read the introduction of the paper, and then answer the following questions: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endParaRPr lang="en-US" dirty="0">
              <a:ea typeface="+mj-lt"/>
              <a:cs typeface="+mj-lt"/>
            </a:endParaRPr>
          </a:p>
          <a:p>
            <a:pPr marL="504825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/>
              <a:t>What is the existing state-of-the-art?</a:t>
            </a:r>
          </a:p>
          <a:p>
            <a:pPr marL="504825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/>
              <a:t>What are the contributions of the author and why they are different from the existing literature?</a:t>
            </a:r>
          </a:p>
          <a:p>
            <a:pPr marL="504825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/>
              <a:t>What is the research problem and the significance of the research?</a:t>
            </a:r>
          </a:p>
          <a:p>
            <a:pPr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71A26B-206D-450E-8193-B0C532AD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ans SemiBold"/>
                <a:ea typeface="Roboto Thin"/>
              </a:rPr>
              <a:t>Part 1 (1.5 marks)</a:t>
            </a:r>
          </a:p>
        </p:txBody>
      </p:sp>
    </p:spTree>
    <p:extLst>
      <p:ext uri="{BB962C8B-B14F-4D97-AF65-F5344CB8AC3E}">
        <p14:creationId xmlns:p14="http://schemas.microsoft.com/office/powerpoint/2010/main" val="354545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F8556D-5AB5-4926-BD3E-B1FC0F45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3673" y="6417402"/>
            <a:ext cx="95996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CE845D-B49B-45CE-894E-8ADCB1A3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116-D3D4-4A12-B56A-48C3A96430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Roboto Thin"/>
              </a:rPr>
              <a:t>Read section II and answer the following questions: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endParaRPr lang="en-US" dirty="0">
              <a:ea typeface="Roboto Thin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ea typeface="Roboto Thin"/>
              </a:rPr>
              <a:t>Explain the system model and assumptions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ea typeface="Roboto Thin"/>
              </a:rPr>
              <a:t>Explain the considered optimizations problem. 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ea typeface="Roboto Thin"/>
              </a:rPr>
              <a:t>Identify the objective, constraints, an optimization variable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endParaRPr lang="en-US" dirty="0">
              <a:ea typeface="Roboto Thin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endParaRPr lang="en-US" dirty="0">
              <a:ea typeface="Roboto Thin"/>
            </a:endParaRPr>
          </a:p>
          <a:p>
            <a:pPr marL="504825" lvl="1" indent="-342900">
              <a:lnSpc>
                <a:spcPct val="150000"/>
              </a:lnSpc>
              <a:buFont typeface="Arial,Sans-Serif"/>
              <a:buChar char="•"/>
            </a:pPr>
            <a:endParaRPr lang="en-US" dirty="0">
              <a:ea typeface="Roboto Thin"/>
            </a:endParaRPr>
          </a:p>
          <a:p>
            <a:pPr>
              <a:lnSpc>
                <a:spcPct val="150000"/>
              </a:lnSpc>
            </a:pPr>
            <a:endParaRPr lang="en-US" dirty="0">
              <a:ea typeface="Roboto Thi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71A26B-206D-450E-8193-B0C532AD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ans SemiBold"/>
                <a:ea typeface="Roboto Thin"/>
              </a:rPr>
              <a:t>Part 2 (1.5 marks)</a:t>
            </a:r>
          </a:p>
        </p:txBody>
      </p:sp>
    </p:spTree>
    <p:extLst>
      <p:ext uri="{BB962C8B-B14F-4D97-AF65-F5344CB8AC3E}">
        <p14:creationId xmlns:p14="http://schemas.microsoft.com/office/powerpoint/2010/main" val="339099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F8556D-5AB5-4926-BD3E-B1FC0F45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3673" y="6417402"/>
            <a:ext cx="959962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CE845D-B49B-45CE-894E-8ADCB1A3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E8116-D3D4-4A12-B56A-48C3A96430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Roboto Thin"/>
              </a:rPr>
              <a:t>Read section III and answer the following questions: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endParaRPr lang="en-US" dirty="0">
              <a:ea typeface="Roboto Thin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ea typeface="Roboto Thin"/>
              </a:rPr>
              <a:t>Explain the deep learning methodology and specifics of the datasets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ea typeface="Roboto Thin"/>
              </a:rPr>
              <a:t>Regenerate results using Deep-Sense6G dataset and at least two optimization based benchmarks to compare the deep learning results.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endParaRPr lang="en-US" dirty="0">
              <a:ea typeface="Roboto Thin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IBM Plex Sans SemiBold"/>
                <a:ea typeface="Roboto Thin"/>
              </a:rPr>
              <a:t>Part 4 (3 marks) presentation.</a:t>
            </a:r>
            <a:endParaRPr lang="en-US" dirty="0">
              <a:ea typeface="Roboto Thin"/>
            </a:endParaRPr>
          </a:p>
          <a:p>
            <a:pPr>
              <a:lnSpc>
                <a:spcPct val="150000"/>
              </a:lnSpc>
            </a:pPr>
            <a:endParaRPr lang="en-US" dirty="0">
              <a:ea typeface="Roboto Thin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endParaRPr lang="en-US" dirty="0">
              <a:ea typeface="Roboto Thin"/>
            </a:endParaRPr>
          </a:p>
          <a:p>
            <a:pPr marL="504825" lvl="1" indent="-342900">
              <a:lnSpc>
                <a:spcPct val="150000"/>
              </a:lnSpc>
              <a:buFont typeface="Arial,Sans-Serif"/>
              <a:buChar char="•"/>
            </a:pPr>
            <a:endParaRPr lang="en-US" dirty="0">
              <a:ea typeface="Roboto Thin"/>
            </a:endParaRPr>
          </a:p>
          <a:p>
            <a:pPr>
              <a:lnSpc>
                <a:spcPct val="150000"/>
              </a:lnSpc>
            </a:pPr>
            <a:endParaRPr lang="en-US" dirty="0">
              <a:ea typeface="Roboto Thi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71A26B-206D-450E-8193-B0C532ADE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ans SemiBold"/>
                <a:ea typeface="Roboto Thin"/>
              </a:rPr>
              <a:t>Part 3 (4 marks)</a:t>
            </a:r>
          </a:p>
        </p:txBody>
      </p:sp>
    </p:spTree>
    <p:extLst>
      <p:ext uri="{BB962C8B-B14F-4D97-AF65-F5344CB8AC3E}">
        <p14:creationId xmlns:p14="http://schemas.microsoft.com/office/powerpoint/2010/main" val="2287657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rgbClr val="000000"/>
      </a:dk1>
      <a:lt1>
        <a:srgbClr val="FFFFFF"/>
      </a:lt1>
      <a:dk2>
        <a:srgbClr val="AF1F24"/>
      </a:dk2>
      <a:lt2>
        <a:srgbClr val="F2F2F2"/>
      </a:lt2>
      <a:accent1>
        <a:srgbClr val="E11837"/>
      </a:accent1>
      <a:accent2>
        <a:srgbClr val="686361"/>
      </a:accent2>
      <a:accent3>
        <a:srgbClr val="7F1516"/>
      </a:accent3>
      <a:accent4>
        <a:srgbClr val="3EC2ED"/>
      </a:accent4>
      <a:accent5>
        <a:srgbClr val="AFE1F3"/>
      </a:accent5>
      <a:accent6>
        <a:srgbClr val="D6D0CA"/>
      </a:accent6>
      <a:hlink>
        <a:srgbClr val="E21E38"/>
      </a:hlink>
      <a:folHlink>
        <a:srgbClr val="AF1F24"/>
      </a:folHlink>
    </a:clrScheme>
    <a:fontScheme name="YorkU">
      <a:majorFont>
        <a:latin typeface="IBM Plex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IBM Plex Sans Light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DF0056C-2F89-374F-9DD5-1A9502E178B1}" vid="{5BEB8C4D-48D9-6543-A9AA-60D86A5484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30D6E0F0BB0F4096FCDA57AD8FB139" ma:contentTypeVersion="11" ma:contentTypeDescription="Create a new document." ma:contentTypeScope="" ma:versionID="4e5ca69648131b3df38c955ccf38ba17">
  <xsd:schema xmlns:xsd="http://www.w3.org/2001/XMLSchema" xmlns:xs="http://www.w3.org/2001/XMLSchema" xmlns:p="http://schemas.microsoft.com/office/2006/metadata/properties" xmlns:ns2="90af680f-5d2a-4f0f-97f2-f22ef60e4f9e" xmlns:ns3="44365898-9939-490c-ac93-da6cc5e0e311" targetNamespace="http://schemas.microsoft.com/office/2006/metadata/properties" ma:root="true" ma:fieldsID="f6145c3f2e3a57dc88e4619e84e70d39" ns2:_="" ns3:_="">
    <xsd:import namespace="90af680f-5d2a-4f0f-97f2-f22ef60e4f9e"/>
    <xsd:import namespace="44365898-9939-490c-ac93-da6cc5e0e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f680f-5d2a-4f0f-97f2-f22ef60e4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65898-9939-490c-ac93-da6cc5e0e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EDF98D-A010-4A66-9190-E6C9C929F4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04D9A-379F-459D-8E77-AFD2D9A92E5B}">
  <ds:schemaRefs>
    <ds:schemaRef ds:uri="44365898-9939-490c-ac93-da6cc5e0e311"/>
    <ds:schemaRef ds:uri="90af680f-5d2a-4f0f-97f2-f22ef60e4f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E298561-C0D5-4877-9F06-562405C7E468}">
  <ds:schemaRefs>
    <ds:schemaRef ds:uri="90af680f-5d2a-4f0f-97f2-f22ef60e4f9e"/>
    <ds:schemaRef ds:uri="http://schemas.microsoft.com/office/infopath/2007/PartnerControls"/>
    <ds:schemaRef ds:uri="http://purl.org/dc/terms/"/>
    <ds:schemaRef ds:uri="http://purl.org/dc/elements/1.1/"/>
    <ds:schemaRef ds:uri="44365898-9939-490c-ac93-da6cc5e0e311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YorkU_Template_Sept2020_NoTips</Template>
  <TotalTime>2603</TotalTime>
  <Words>149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IBM Plex Serif Medium</vt:lpstr>
      <vt:lpstr>IBM Plex Serif ExtraLight</vt:lpstr>
      <vt:lpstr>Arial,Sans-Serif</vt:lpstr>
      <vt:lpstr>IBM Plex Sans</vt:lpstr>
      <vt:lpstr>IBM Plex Sans SemiBold</vt:lpstr>
      <vt:lpstr>Calibri</vt:lpstr>
      <vt:lpstr>IBM Plex Sans ExtraLight</vt:lpstr>
      <vt:lpstr>IBM Plex Sans Light</vt:lpstr>
      <vt:lpstr>IBM Plex Sans Medium</vt:lpstr>
      <vt:lpstr>Roboto Thin</vt:lpstr>
      <vt:lpstr>IBM Plex Serif</vt:lpstr>
      <vt:lpstr>Office Theme</vt:lpstr>
      <vt:lpstr>Part 1 (1.5 marks)</vt:lpstr>
      <vt:lpstr>Part 2 (1.5 marks)</vt:lpstr>
      <vt:lpstr>Part 3 (4 marks)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York University PowerPoint Template</dc:title>
  <dc:subject/>
  <dc:creator>Erin Skopitz</dc:creator>
  <cp:keywords/>
  <dc:description/>
  <cp:lastModifiedBy>Hina Tabassum</cp:lastModifiedBy>
  <cp:revision>172</cp:revision>
  <dcterms:created xsi:type="dcterms:W3CDTF">2020-09-15T18:59:32Z</dcterms:created>
  <dcterms:modified xsi:type="dcterms:W3CDTF">2024-03-15T02:46:22Z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0x010100EB30D6E0F0BB0F4096FCDA57AD8FB139</vt:lpwstr>
  </property>
</Properties>
</file>