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8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2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4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45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7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0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6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65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1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9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1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3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5.png"/><Relationship Id="rId18" Type="http://schemas.openxmlformats.org/officeDocument/2006/relationships/image" Target="../media/image17.png"/><Relationship Id="rId3" Type="http://schemas.microsoft.com/office/2007/relationships/hdphoto" Target="../media/hdphoto2.wdp"/><Relationship Id="rId21" Type="http://schemas.microsoft.com/office/2007/relationships/hdphoto" Target="../media/hdphoto9.wdp"/><Relationship Id="rId7" Type="http://schemas.openxmlformats.org/officeDocument/2006/relationships/image" Target="../media/image12.png"/><Relationship Id="rId12" Type="http://schemas.microsoft.com/office/2007/relationships/hdphoto" Target="../media/hdphoto6.wdp"/><Relationship Id="rId17" Type="http://schemas.microsoft.com/office/2007/relationships/hdphoto" Target="../media/hdphoto1.wdp"/><Relationship Id="rId2" Type="http://schemas.openxmlformats.org/officeDocument/2006/relationships/image" Target="../media/image9.png"/><Relationship Id="rId16" Type="http://schemas.openxmlformats.org/officeDocument/2006/relationships/image" Target="../media/image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microsoft.com/office/2007/relationships/hdphoto" Target="../media/hdphoto5.wdp"/><Relationship Id="rId19" Type="http://schemas.microsoft.com/office/2007/relationships/hdphoto" Target="../media/hdphoto8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8B4ACC-C85C-41EA-960B-685700FE0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rth Djakarta" panose="02000600000000000000" pitchFamily="2" charset="0"/>
              </a:rPr>
              <a:t>Cache 4 u</a:t>
            </a:r>
            <a:endParaRPr lang="he-IL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rth Djakarta" panose="02000600000000000000" pitchFamily="2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F98F6FE-B826-4737-AADB-8962FC60E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sz="1800" b="1" dirty="0">
                <a:solidFill>
                  <a:srgbClr val="C00000"/>
                </a:solidFill>
                <a:latin typeface="Comix No2 CLM" panose="02000603000000000000" pitchFamily="2" charset="-79"/>
                <a:cs typeface="Comix No2 CLM" panose="02000603000000000000" pitchFamily="2" charset="-79"/>
              </a:rPr>
              <a:t>קורס קמ"נים מחזור 182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856737E-C4AB-4CE6-B837-9CB2EA3A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2" y="3498226"/>
            <a:ext cx="3074563" cy="3025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C854BF6-EBC9-44FF-A872-EABB7E00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52" y="3250312"/>
            <a:ext cx="1838282" cy="966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A8025815-C070-4198-9A22-4D9FABFEE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556" y="87889"/>
            <a:ext cx="2755037" cy="1397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3134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F0CA0B-F385-4DB2-B8F0-AB8E502B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סימולציה רשתית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7E3C72-8368-4535-B629-35C8496FCB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90030"/>
            <a:ext cx="10394707" cy="528883"/>
          </a:xfrm>
        </p:spPr>
        <p:txBody>
          <a:bodyPr/>
          <a:lstStyle/>
          <a:p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המטרה היא לדמות את ייעול התיכנון החדש של הרשת לצד </a:t>
            </a:r>
            <a:r>
              <a:rPr lang="he-IL" dirty="0" err="1">
                <a:latin typeface="Comix No2 CLM" panose="02000603000000000000" pitchFamily="2" charset="-79"/>
                <a:cs typeface="Comix No2 CLM" panose="02000603000000000000" pitchFamily="2" charset="-79"/>
              </a:rPr>
              <a:t>הקאש</a:t>
            </a:r>
            <a:endParaRPr lang="he-IL" dirty="0">
              <a:latin typeface="Comix No2 CLM" panose="02000603000000000000" pitchFamily="2" charset="-79"/>
              <a:cs typeface="Comix No2 CLM" panose="02000603000000000000" pitchFamily="2" charset="-79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88288C1-09F9-43C4-BF28-EF7E335E4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556" y="87889"/>
            <a:ext cx="2755037" cy="1397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4031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69A3F175-900E-405F-9E11-A83C12CE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56" y="277427"/>
            <a:ext cx="6498455" cy="6498455"/>
          </a:xfrm>
          <a:prstGeom prst="rect">
            <a:avLst/>
          </a:prstGeom>
        </p:spPr>
      </p:pic>
      <p:sp>
        <p:nvSpPr>
          <p:cNvPr id="8" name="אליפסה 7">
            <a:extLst>
              <a:ext uri="{FF2B5EF4-FFF2-40B4-BE49-F238E27FC236}">
                <a16:creationId xmlns:a16="http://schemas.microsoft.com/office/drawing/2014/main" id="{5B2973ED-E218-4B9A-9780-C348F21E76EB}"/>
              </a:ext>
            </a:extLst>
          </p:cNvPr>
          <p:cNvSpPr/>
          <p:nvPr/>
        </p:nvSpPr>
        <p:spPr>
          <a:xfrm>
            <a:off x="3785583" y="577049"/>
            <a:ext cx="3920233" cy="3444535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C62CEFA-3ECE-43CE-812C-9603BB663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556" y="87889"/>
            <a:ext cx="2755037" cy="1397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074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00BE8D8-6795-4B89-BDB7-99D04261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8" t="14627" r="17831" b="4206"/>
          <a:stretch/>
        </p:blipFill>
        <p:spPr>
          <a:xfrm>
            <a:off x="2698810" y="452761"/>
            <a:ext cx="5939163" cy="5566298"/>
          </a:xfrm>
          <a:prstGeom prst="rect">
            <a:avLst/>
          </a:prstGeom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7749F7D2-B4EB-4EA1-A03C-53A74AC70DB7}"/>
              </a:ext>
            </a:extLst>
          </p:cNvPr>
          <p:cNvSpPr/>
          <p:nvPr/>
        </p:nvSpPr>
        <p:spPr>
          <a:xfrm>
            <a:off x="4838330" y="221942"/>
            <a:ext cx="2246051" cy="5894773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911EFAA-3F32-4F9C-94E7-FD2FF75D2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556" y="87889"/>
            <a:ext cx="2755037" cy="1397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0331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AE2AB-FC6C-49B8-9C01-00B3E550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754"/>
            <a:ext cx="10396882" cy="1114244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לוגו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C0A4727-253B-4361-BC43-F1B55A2E9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617" y="1845135"/>
            <a:ext cx="2931701" cy="1397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356DDDC-10BD-40F4-AFB7-3F4B7A10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958" y="3541937"/>
            <a:ext cx="3251146" cy="789891"/>
          </a:xfrm>
          <a:prstGeom prst="round2DiagRect">
            <a:avLst>
              <a:gd name="adj1" fmla="val 16667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ABCDA5CD-FC51-4FD2-A423-757A92486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4168" y="1498723"/>
            <a:ext cx="3374089" cy="14616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92BE619-E6B8-421C-B2F8-D6ED083C7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6528" y="3084748"/>
            <a:ext cx="3529371" cy="1685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EAAD6C88-A12A-47CB-9E1A-6F07C6A0F8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1496" y="125271"/>
            <a:ext cx="3559431" cy="12854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91F4C8B0-7CA8-4A73-A187-9CBAD1ED803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7717"/>
          <a:stretch/>
        </p:blipFill>
        <p:spPr>
          <a:xfrm>
            <a:off x="125985" y="3350975"/>
            <a:ext cx="3067625" cy="16964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F7D9DBE7-81A9-4C52-BB9A-D566156E3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5083" y="4571208"/>
            <a:ext cx="3251146" cy="1601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כותרת 1">
            <a:extLst>
              <a:ext uri="{FF2B5EF4-FFF2-40B4-BE49-F238E27FC236}">
                <a16:creationId xmlns:a16="http://schemas.microsoft.com/office/drawing/2014/main" id="{0A14B81F-E97C-4002-BBA1-3F07735DA3A3}"/>
              </a:ext>
            </a:extLst>
          </p:cNvPr>
          <p:cNvSpPr txBox="1">
            <a:spLocks/>
          </p:cNvSpPr>
          <p:nvPr/>
        </p:nvSpPr>
        <p:spPr>
          <a:xfrm>
            <a:off x="2895421" y="2100271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1</a:t>
            </a:r>
          </a:p>
        </p:txBody>
      </p:sp>
      <p:sp>
        <p:nvSpPr>
          <p:cNvPr id="24" name="כותרת 1">
            <a:extLst>
              <a:ext uri="{FF2B5EF4-FFF2-40B4-BE49-F238E27FC236}">
                <a16:creationId xmlns:a16="http://schemas.microsoft.com/office/drawing/2014/main" id="{5C7431E5-855D-4BC1-BE61-725C6987A136}"/>
              </a:ext>
            </a:extLst>
          </p:cNvPr>
          <p:cNvSpPr txBox="1">
            <a:spLocks/>
          </p:cNvSpPr>
          <p:nvPr/>
        </p:nvSpPr>
        <p:spPr>
          <a:xfrm>
            <a:off x="3298898" y="202669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2</a:t>
            </a:r>
          </a:p>
        </p:txBody>
      </p:sp>
      <p:sp>
        <p:nvSpPr>
          <p:cNvPr id="25" name="כותרת 1">
            <a:extLst>
              <a:ext uri="{FF2B5EF4-FFF2-40B4-BE49-F238E27FC236}">
                <a16:creationId xmlns:a16="http://schemas.microsoft.com/office/drawing/2014/main" id="{EE87AC60-8933-455B-8B36-23117BFF0423}"/>
              </a:ext>
            </a:extLst>
          </p:cNvPr>
          <p:cNvSpPr txBox="1">
            <a:spLocks/>
          </p:cNvSpPr>
          <p:nvPr/>
        </p:nvSpPr>
        <p:spPr>
          <a:xfrm>
            <a:off x="11005414" y="251069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3</a:t>
            </a:r>
          </a:p>
        </p:txBody>
      </p:sp>
      <p:sp>
        <p:nvSpPr>
          <p:cNvPr id="26" name="כותרת 1">
            <a:extLst>
              <a:ext uri="{FF2B5EF4-FFF2-40B4-BE49-F238E27FC236}">
                <a16:creationId xmlns:a16="http://schemas.microsoft.com/office/drawing/2014/main" id="{C053F396-5BA3-424A-997D-F011C6094B41}"/>
              </a:ext>
            </a:extLst>
          </p:cNvPr>
          <p:cNvSpPr txBox="1">
            <a:spLocks/>
          </p:cNvSpPr>
          <p:nvPr/>
        </p:nvSpPr>
        <p:spPr>
          <a:xfrm>
            <a:off x="2827700" y="3710737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4</a:t>
            </a:r>
          </a:p>
        </p:txBody>
      </p:sp>
      <p:sp>
        <p:nvSpPr>
          <p:cNvPr id="27" name="כותרת 1">
            <a:extLst>
              <a:ext uri="{FF2B5EF4-FFF2-40B4-BE49-F238E27FC236}">
                <a16:creationId xmlns:a16="http://schemas.microsoft.com/office/drawing/2014/main" id="{C7208E36-919C-421D-A17D-B576805A42E5}"/>
              </a:ext>
            </a:extLst>
          </p:cNvPr>
          <p:cNvSpPr txBox="1">
            <a:spLocks/>
          </p:cNvSpPr>
          <p:nvPr/>
        </p:nvSpPr>
        <p:spPr>
          <a:xfrm>
            <a:off x="6785219" y="3367239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5</a:t>
            </a:r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68BCDA9D-D2E4-4949-8204-56AF8A1129C4}"/>
              </a:ext>
            </a:extLst>
          </p:cNvPr>
          <p:cNvSpPr txBox="1">
            <a:spLocks/>
          </p:cNvSpPr>
          <p:nvPr/>
        </p:nvSpPr>
        <p:spPr>
          <a:xfrm>
            <a:off x="6845358" y="4579622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6</a:t>
            </a:r>
          </a:p>
        </p:txBody>
      </p:sp>
      <p:sp>
        <p:nvSpPr>
          <p:cNvPr id="29" name="כותרת 1">
            <a:extLst>
              <a:ext uri="{FF2B5EF4-FFF2-40B4-BE49-F238E27FC236}">
                <a16:creationId xmlns:a16="http://schemas.microsoft.com/office/drawing/2014/main" id="{8E4ED783-2719-40BD-824C-197077622A06}"/>
              </a:ext>
            </a:extLst>
          </p:cNvPr>
          <p:cNvSpPr txBox="1">
            <a:spLocks/>
          </p:cNvSpPr>
          <p:nvPr/>
        </p:nvSpPr>
        <p:spPr>
          <a:xfrm>
            <a:off x="10882037" y="1756089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7</a:t>
            </a:r>
          </a:p>
        </p:txBody>
      </p:sp>
      <p:sp>
        <p:nvSpPr>
          <p:cNvPr id="32" name="כותרת 1">
            <a:extLst>
              <a:ext uri="{FF2B5EF4-FFF2-40B4-BE49-F238E27FC236}">
                <a16:creationId xmlns:a16="http://schemas.microsoft.com/office/drawing/2014/main" id="{0D8CF698-5CA2-4150-99CE-A0C567DEF207}"/>
              </a:ext>
            </a:extLst>
          </p:cNvPr>
          <p:cNvSpPr txBox="1">
            <a:spLocks/>
          </p:cNvSpPr>
          <p:nvPr/>
        </p:nvSpPr>
        <p:spPr>
          <a:xfrm>
            <a:off x="11038293" y="3511366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8</a:t>
            </a:r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64FF5370-DA88-4164-8D50-177FE38D27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960" y="120927"/>
            <a:ext cx="3194938" cy="15732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FF00086F-EB7F-4228-87F5-D63D0520E9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1666" y="1656489"/>
            <a:ext cx="3110145" cy="1578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5" name="כותרת 1">
            <a:extLst>
              <a:ext uri="{FF2B5EF4-FFF2-40B4-BE49-F238E27FC236}">
                <a16:creationId xmlns:a16="http://schemas.microsoft.com/office/drawing/2014/main" id="{033D2F74-7ADD-44E3-ADED-A510E591B94E}"/>
              </a:ext>
            </a:extLst>
          </p:cNvPr>
          <p:cNvSpPr txBox="1">
            <a:spLocks/>
          </p:cNvSpPr>
          <p:nvPr/>
        </p:nvSpPr>
        <p:spPr>
          <a:xfrm>
            <a:off x="6710627" y="1900498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9</a:t>
            </a: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EB945844-8E56-4295-8881-0F6E2FAD5A1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335" t="10011" r="6731" b="14098"/>
          <a:stretch/>
        </p:blipFill>
        <p:spPr>
          <a:xfrm>
            <a:off x="7517581" y="4866998"/>
            <a:ext cx="3807795" cy="1428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8" name="כותרת 1">
            <a:extLst>
              <a:ext uri="{FF2B5EF4-FFF2-40B4-BE49-F238E27FC236}">
                <a16:creationId xmlns:a16="http://schemas.microsoft.com/office/drawing/2014/main" id="{97C5AFA3-D5DB-4DF1-906E-80112C713832}"/>
              </a:ext>
            </a:extLst>
          </p:cNvPr>
          <p:cNvSpPr txBox="1">
            <a:spLocks/>
          </p:cNvSpPr>
          <p:nvPr/>
        </p:nvSpPr>
        <p:spPr>
          <a:xfrm>
            <a:off x="10921899" y="4793194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10</a:t>
            </a:r>
          </a:p>
        </p:txBody>
      </p:sp>
      <p:pic>
        <p:nvPicPr>
          <p:cNvPr id="40" name="תמונה 39">
            <a:extLst>
              <a:ext uri="{FF2B5EF4-FFF2-40B4-BE49-F238E27FC236}">
                <a16:creationId xmlns:a16="http://schemas.microsoft.com/office/drawing/2014/main" id="{E85AACDA-80EB-4FB7-B123-54DAA4A08C1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190" t="17326" r="8372" b="16347"/>
          <a:stretch/>
        </p:blipFill>
        <p:spPr>
          <a:xfrm>
            <a:off x="101322" y="5201511"/>
            <a:ext cx="3730214" cy="10760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1" name="כותרת 1">
            <a:extLst>
              <a:ext uri="{FF2B5EF4-FFF2-40B4-BE49-F238E27FC236}">
                <a16:creationId xmlns:a16="http://schemas.microsoft.com/office/drawing/2014/main" id="{AB16379D-08F4-42A7-9964-9381E4B0081A}"/>
              </a:ext>
            </a:extLst>
          </p:cNvPr>
          <p:cNvSpPr txBox="1">
            <a:spLocks/>
          </p:cNvSpPr>
          <p:nvPr/>
        </p:nvSpPr>
        <p:spPr>
          <a:xfrm>
            <a:off x="3150432" y="4770580"/>
            <a:ext cx="806954" cy="94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latin typeface="Comix No2 CLM" panose="02000603000000000000" pitchFamily="2" charset="-79"/>
                <a:cs typeface="Comix No2 CLM" panose="02000603000000000000" pitchFamily="2" charset="-79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876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האירוע המרכזי</Template>
  <TotalTime>314</TotalTime>
  <Words>32</Words>
  <Application>Microsoft Office PowerPoint</Application>
  <PresentationFormat>מסך רחב</PresentationFormat>
  <Paragraphs>16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Comix No2 CLM</vt:lpstr>
      <vt:lpstr>Impact</vt:lpstr>
      <vt:lpstr>North Djakarta</vt:lpstr>
      <vt:lpstr>האירוע המרכזי</vt:lpstr>
      <vt:lpstr>Cache 4 u</vt:lpstr>
      <vt:lpstr>סימולציה רשתית</vt:lpstr>
      <vt:lpstr>מצגת של PowerPoint‏</vt:lpstr>
      <vt:lpstr>מצגת של PowerPoint‏</vt:lpstr>
      <vt:lpstr>לוגו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Cache4u</dc:title>
  <dc:creator>moty elisha</dc:creator>
  <cp:lastModifiedBy>moty elisha</cp:lastModifiedBy>
  <cp:revision>25</cp:revision>
  <dcterms:created xsi:type="dcterms:W3CDTF">2021-03-30T05:39:19Z</dcterms:created>
  <dcterms:modified xsi:type="dcterms:W3CDTF">2021-03-30T10:54:17Z</dcterms:modified>
</cp:coreProperties>
</file>