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56" r:id="rId4"/>
    <p:sldId id="258" r:id="rId5"/>
    <p:sldId id="259" r:id="rId6"/>
    <p:sldId id="260" r:id="rId7"/>
    <p:sldId id="298" r:id="rId8"/>
    <p:sldId id="257" r:id="rId9"/>
    <p:sldId id="276" r:id="rId10"/>
    <p:sldId id="261" r:id="rId11"/>
    <p:sldId id="277" r:id="rId12"/>
    <p:sldId id="264" r:id="rId13"/>
    <p:sldId id="280" r:id="rId14"/>
    <p:sldId id="278" r:id="rId15"/>
    <p:sldId id="287" r:id="rId16"/>
    <p:sldId id="288" r:id="rId17"/>
    <p:sldId id="289" r:id="rId18"/>
    <p:sldId id="267" r:id="rId19"/>
    <p:sldId id="282" r:id="rId20"/>
    <p:sldId id="283" r:id="rId21"/>
    <p:sldId id="281" r:id="rId22"/>
    <p:sldId id="265" r:id="rId23"/>
    <p:sldId id="284" r:id="rId24"/>
    <p:sldId id="290" r:id="rId25"/>
    <p:sldId id="268" r:id="rId26"/>
    <p:sldId id="295" r:id="rId27"/>
    <p:sldId id="271" r:id="rId28"/>
    <p:sldId id="274" r:id="rId29"/>
    <p:sldId id="296" r:id="rId30"/>
    <p:sldId id="297" r:id="rId31"/>
    <p:sldId id="272" r:id="rId32"/>
    <p:sldId id="294" r:id="rId33"/>
    <p:sldId id="300" r:id="rId34"/>
    <p:sldId id="292" r:id="rId35"/>
    <p:sldId id="291" r:id="rId36"/>
    <p:sldId id="299" r:id="rId37"/>
  </p:sldIdLst>
  <p:sldSz cx="12192000" cy="6858000"/>
  <p:notesSz cx="6858000" cy="9144000"/>
  <p:embeddedFontLst>
    <p:embeddedFont>
      <p:font typeface="AppleSDGothicNeoB00" panose="020B0600000101010101" charset="-127"/>
      <p:regular r:id="rId38"/>
    </p:embeddedFont>
    <p:embeddedFont>
      <p:font typeface="AppleSDGothicNeoL00" panose="020B0600000101010101" charset="-127"/>
      <p:regular r:id="rId39"/>
    </p:embeddedFont>
    <p:embeddedFont>
      <p:font typeface="AppleSDGothicNeoM00" panose="020B0600000101010101" charset="-127"/>
      <p:regular r:id="rId40"/>
    </p:embeddedFont>
    <p:embeddedFont>
      <p:font typeface="AppleSDGothicNeoR00" panose="020B0600000101010101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FBFBF"/>
    <a:srgbClr val="F2A068"/>
    <a:srgbClr val="F8CBAD"/>
    <a:srgbClr val="9FB8DD"/>
    <a:srgbClr val="D2DEEF"/>
    <a:srgbClr val="FFE8CB"/>
    <a:srgbClr val="F8BE4A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ybatis/mybati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js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2369-6095-4063-A6D8-A5F829F8A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10-24</a:t>
            </a:r>
            <a:r>
              <a:rPr lang="ko-KR" altLang="en-US" dirty="0"/>
              <a:t>일 회의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6BBA0-7450-4628-ADA4-F59F899B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0" y="17377"/>
            <a:ext cx="8906545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111772" y="36219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246593" y="420838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386701" y="435040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85346" y="470042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2095474" y="470706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4528894" y="480913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4641315" y="473674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4551628" y="483186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5108553" y="481041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5199113" y="474458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4819514" y="592008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18D8FC-72A6-4ECF-85AE-84F9C87A75C7}"/>
              </a:ext>
            </a:extLst>
          </p:cNvPr>
          <p:cNvGrpSpPr/>
          <p:nvPr/>
        </p:nvGrpSpPr>
        <p:grpSpPr>
          <a:xfrm>
            <a:off x="485346" y="5085842"/>
            <a:ext cx="1531115" cy="320964"/>
            <a:chOff x="4564885" y="1465842"/>
            <a:chExt cx="1531115" cy="320964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5BC21A2-CC9A-4C99-9597-6E63207077D4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C563470-7F58-4DAD-B99F-AB5E75020AC8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97F3FF7-4BC0-479C-B3B0-B4BD3C2EB16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Customer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1FEAC98-D83B-442E-8354-A5C93CBB9A4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A04F3EE-DC14-4FA9-922A-23AB3A7F0223}"/>
              </a:ext>
            </a:extLst>
          </p:cNvPr>
          <p:cNvGrpSpPr/>
          <p:nvPr/>
        </p:nvGrpSpPr>
        <p:grpSpPr>
          <a:xfrm>
            <a:off x="2095474" y="5092488"/>
            <a:ext cx="2321618" cy="320964"/>
            <a:chOff x="4305090" y="1783787"/>
            <a:chExt cx="2179782" cy="32096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2755824-4CEB-4855-9C14-F57D35E6540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09707B-11C2-4A91-8939-04C2DFCA929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Customer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4917235C-67F8-427C-ACFD-3579D43231BD}"/>
              </a:ext>
            </a:extLst>
          </p:cNvPr>
          <p:cNvSpPr/>
          <p:nvPr/>
        </p:nvSpPr>
        <p:spPr>
          <a:xfrm>
            <a:off x="4528894" y="519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5D9A90-4E66-4469-BF08-3D68078906C6}"/>
              </a:ext>
            </a:extLst>
          </p:cNvPr>
          <p:cNvSpPr txBox="1"/>
          <p:nvPr/>
        </p:nvSpPr>
        <p:spPr>
          <a:xfrm>
            <a:off x="4641315" y="512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7BB2903-B06C-4166-9E16-37618295A7E1}"/>
              </a:ext>
            </a:extLst>
          </p:cNvPr>
          <p:cNvSpPr/>
          <p:nvPr/>
        </p:nvSpPr>
        <p:spPr>
          <a:xfrm>
            <a:off x="4551628" y="521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2FAAC4F-2E26-4075-8FB5-2DBEA0B4731E}"/>
              </a:ext>
            </a:extLst>
          </p:cNvPr>
          <p:cNvSpPr/>
          <p:nvPr/>
        </p:nvSpPr>
        <p:spPr>
          <a:xfrm>
            <a:off x="5108553" y="519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BDFB3A-BC4D-48DE-A0E2-8B1DD26C7E0D}"/>
              </a:ext>
            </a:extLst>
          </p:cNvPr>
          <p:cNvSpPr txBox="1"/>
          <p:nvPr/>
        </p:nvSpPr>
        <p:spPr>
          <a:xfrm>
            <a:off x="5199113" y="513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646BF88-DE06-466B-9A23-81C164C4F5AA}"/>
              </a:ext>
            </a:extLst>
          </p:cNvPr>
          <p:cNvSpPr/>
          <p:nvPr/>
        </p:nvSpPr>
        <p:spPr>
          <a:xfrm>
            <a:off x="5771398" y="53837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1649E8-6E9D-4A03-8CD3-AA4F6A71AAC1}"/>
              </a:ext>
            </a:extLst>
          </p:cNvPr>
          <p:cNvSpPr txBox="1"/>
          <p:nvPr/>
        </p:nvSpPr>
        <p:spPr>
          <a:xfrm>
            <a:off x="111772" y="2039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EACCF92-C7C5-46C2-B427-7A8CB0ED8140}"/>
              </a:ext>
            </a:extLst>
          </p:cNvPr>
          <p:cNvSpPr/>
          <p:nvPr/>
        </p:nvSpPr>
        <p:spPr>
          <a:xfrm>
            <a:off x="239516" y="116316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47791D-8B32-4770-99CD-3D288FB22C62}"/>
              </a:ext>
            </a:extLst>
          </p:cNvPr>
          <p:cNvSpPr txBox="1"/>
          <p:nvPr/>
        </p:nvSpPr>
        <p:spPr>
          <a:xfrm>
            <a:off x="379624" y="130518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998260D-9557-42B9-9B1A-4F180545CB6B}"/>
              </a:ext>
            </a:extLst>
          </p:cNvPr>
          <p:cNvGrpSpPr/>
          <p:nvPr/>
        </p:nvGrpSpPr>
        <p:grpSpPr>
          <a:xfrm>
            <a:off x="478269" y="1655202"/>
            <a:ext cx="1531115" cy="320964"/>
            <a:chOff x="4564885" y="1465842"/>
            <a:chExt cx="1531115" cy="320964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8255281-C796-457F-8D82-A56091725D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514DE57-D5D0-42E4-8EDB-CFD72248EBED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A6F317-10DD-4C14-8925-DBF43F54E27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792F116-6008-47B3-9311-818AD9889ADD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7D1EDC-F56E-4F44-8153-923D581B023C}"/>
              </a:ext>
            </a:extLst>
          </p:cNvPr>
          <p:cNvGrpSpPr/>
          <p:nvPr/>
        </p:nvGrpSpPr>
        <p:grpSpPr>
          <a:xfrm>
            <a:off x="2088397" y="1661848"/>
            <a:ext cx="2321618" cy="320964"/>
            <a:chOff x="4305090" y="1783787"/>
            <a:chExt cx="2179782" cy="32096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D3F6011-F5BD-402D-9CF6-C47B59BABF9D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26BB58-B6D2-406E-B6F0-98B4A7573971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3E2A397A-F998-475D-BF66-71A86F77A172}"/>
              </a:ext>
            </a:extLst>
          </p:cNvPr>
          <p:cNvSpPr/>
          <p:nvPr/>
        </p:nvSpPr>
        <p:spPr>
          <a:xfrm>
            <a:off x="4521817" y="176391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198295-E4A3-4DEA-8C33-CEC30B78D555}"/>
              </a:ext>
            </a:extLst>
          </p:cNvPr>
          <p:cNvSpPr txBox="1"/>
          <p:nvPr/>
        </p:nvSpPr>
        <p:spPr>
          <a:xfrm>
            <a:off x="4634238" y="169152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A157052-4B07-4A68-A031-EBC6EC8455F6}"/>
              </a:ext>
            </a:extLst>
          </p:cNvPr>
          <p:cNvSpPr/>
          <p:nvPr/>
        </p:nvSpPr>
        <p:spPr>
          <a:xfrm>
            <a:off x="4544551" y="178664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734C63D-D321-4591-89EF-08945CD2E4CA}"/>
              </a:ext>
            </a:extLst>
          </p:cNvPr>
          <p:cNvSpPr/>
          <p:nvPr/>
        </p:nvSpPr>
        <p:spPr>
          <a:xfrm>
            <a:off x="5101476" y="176519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06C824-0201-4E8E-8178-1352A7B8FF62}"/>
              </a:ext>
            </a:extLst>
          </p:cNvPr>
          <p:cNvSpPr txBox="1"/>
          <p:nvPr/>
        </p:nvSpPr>
        <p:spPr>
          <a:xfrm>
            <a:off x="5192036" y="169936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6DD028C-D869-4AFD-9B1B-2C371E2FF111}"/>
              </a:ext>
            </a:extLst>
          </p:cNvPr>
          <p:cNvSpPr/>
          <p:nvPr/>
        </p:nvSpPr>
        <p:spPr>
          <a:xfrm>
            <a:off x="4473870" y="2200290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DB93D0B-C88D-418E-827D-63965D093CD0}"/>
              </a:ext>
            </a:extLst>
          </p:cNvPr>
          <p:cNvSpPr/>
          <p:nvPr/>
        </p:nvSpPr>
        <p:spPr>
          <a:xfrm>
            <a:off x="1719866" y="14722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E8ABE99-9B00-4B78-89BB-696F50DAD47F}"/>
              </a:ext>
            </a:extLst>
          </p:cNvPr>
          <p:cNvSpPr/>
          <p:nvPr/>
        </p:nvSpPr>
        <p:spPr>
          <a:xfrm>
            <a:off x="4074863" y="15082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D2326C0-9609-4BAF-966A-02B789BBAB34}"/>
              </a:ext>
            </a:extLst>
          </p:cNvPr>
          <p:cNvCxnSpPr/>
          <p:nvPr/>
        </p:nvCxnSpPr>
        <p:spPr>
          <a:xfrm>
            <a:off x="2093609" y="1661848"/>
            <a:ext cx="2280396" cy="320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5EB91EA1-3692-4C6A-B70C-B3CEAACC83A2}"/>
              </a:ext>
            </a:extLst>
          </p:cNvPr>
          <p:cNvSpPr/>
          <p:nvPr/>
        </p:nvSpPr>
        <p:spPr>
          <a:xfrm>
            <a:off x="4903525" y="143796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509E5DA-1705-4233-86F4-0726AEC4B4C8}"/>
              </a:ext>
            </a:extLst>
          </p:cNvPr>
          <p:cNvSpPr/>
          <p:nvPr/>
        </p:nvSpPr>
        <p:spPr>
          <a:xfrm>
            <a:off x="5244061" y="226999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912A051-60C8-4394-A505-3AF585B83E86}"/>
              </a:ext>
            </a:extLst>
          </p:cNvPr>
          <p:cNvSpPr/>
          <p:nvPr/>
        </p:nvSpPr>
        <p:spPr>
          <a:xfrm>
            <a:off x="4345971" y="3348131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3CB997D-FAAE-4007-BA78-64D99661E27B}"/>
              </a:ext>
            </a:extLst>
          </p:cNvPr>
          <p:cNvSpPr/>
          <p:nvPr/>
        </p:nvSpPr>
        <p:spPr>
          <a:xfrm>
            <a:off x="232439" y="520893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5B972-9B18-4123-A345-F4EA7F48F65D}"/>
              </a:ext>
            </a:extLst>
          </p:cNvPr>
          <p:cNvSpPr txBox="1"/>
          <p:nvPr/>
        </p:nvSpPr>
        <p:spPr>
          <a:xfrm>
            <a:off x="379624" y="630248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C100874-AEF8-4E37-ACDE-EA09392BB676}"/>
              </a:ext>
            </a:extLst>
          </p:cNvPr>
          <p:cNvSpPr/>
          <p:nvPr/>
        </p:nvSpPr>
        <p:spPr>
          <a:xfrm rot="10800000">
            <a:off x="8172514" y="672531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9BFE0867-9A4A-49B1-89B7-F3C5F2B0E2FE}"/>
              </a:ext>
            </a:extLst>
          </p:cNvPr>
          <p:cNvSpPr/>
          <p:nvPr/>
        </p:nvSpPr>
        <p:spPr>
          <a:xfrm>
            <a:off x="8172513" y="1412045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A9113F6-1C12-45DA-B4A0-42243E7DF1A9}"/>
              </a:ext>
            </a:extLst>
          </p:cNvPr>
          <p:cNvSpPr/>
          <p:nvPr/>
        </p:nvSpPr>
        <p:spPr>
          <a:xfrm>
            <a:off x="8477891" y="10681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E3DDA17-7A11-4368-B569-2D578DB3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6527"/>
              </p:ext>
            </p:extLst>
          </p:nvPr>
        </p:nvGraphicFramePr>
        <p:xfrm>
          <a:off x="6740344" y="3236549"/>
          <a:ext cx="5451656" cy="3582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50">
                  <a:extLst>
                    <a:ext uri="{9D8B030D-6E8A-4147-A177-3AD203B41FA5}">
                      <a16:colId xmlns:a16="http://schemas.microsoft.com/office/drawing/2014/main" val="3850176945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79451891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348798427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62159060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780130346"/>
                    </a:ext>
                  </a:extLst>
                </a:gridCol>
                <a:gridCol w="3016450">
                  <a:extLst>
                    <a:ext uri="{9D8B030D-6E8A-4147-A177-3AD203B41FA5}">
                      <a16:colId xmlns:a16="http://schemas.microsoft.com/office/drawing/2014/main" val="814511259"/>
                    </a:ext>
                  </a:extLst>
                </a:gridCol>
              </a:tblGrid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ledger.jsp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985364"/>
                  </a:ext>
                </a:extLst>
              </a:tr>
              <a:tr h="1264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장표 찾기 옵션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드롭다운메뉴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거래처명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26443"/>
                  </a:ext>
                </a:extLst>
              </a:tr>
              <a:tr h="105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번의 옵션 입력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거래처명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텍스트박스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날짜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날짜입력창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090910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AND, OR</a:t>
                      </a:r>
                      <a:r>
                        <a:rPr lang="ko-KR" altLang="en-US" sz="1100" u="none" strike="noStrike">
                          <a:effectLst/>
                        </a:rPr>
                        <a:t>연산 선택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64139"/>
                  </a:ext>
                </a:extLst>
              </a:tr>
              <a:tr h="421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1, 2, 3 </a:t>
                      </a:r>
                      <a:r>
                        <a:rPr lang="ko-KR" altLang="en-US" sz="1100" u="none" strike="noStrike" dirty="0">
                          <a:effectLst/>
                        </a:rPr>
                        <a:t>조합하여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 err="1">
                          <a:effectLst/>
                        </a:rPr>
                        <a:t>ledger.do?</a:t>
                      </a:r>
                      <a:r>
                        <a:rPr lang="en-US" sz="1100" u="none" strike="noStrike" dirty="0" err="1">
                          <a:effectLst/>
                        </a:rPr>
                        <a:t>search</a:t>
                      </a:r>
                      <a:r>
                        <a:rPr lang="en-US" sz="1100" u="none" strike="noStrike" dirty="0">
                          <a:effectLst/>
                        </a:rPr>
                        <a:t>=””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203802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1, 2, 3 </a:t>
                      </a:r>
                      <a:r>
                        <a:rPr lang="ko-KR" altLang="en-US" sz="1100" u="none" strike="noStrike">
                          <a:effectLst/>
                        </a:rPr>
                        <a:t>입력 끝났을시 추가 옵션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7978823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찾기 박스 내리기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접기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29621"/>
                  </a:ext>
                </a:extLst>
              </a:tr>
            </a:tbl>
          </a:graphicData>
        </a:graphic>
      </p:graphicFrame>
      <p:sp>
        <p:nvSpPr>
          <p:cNvPr id="155" name="화살표: 아래쪽 154">
            <a:extLst>
              <a:ext uri="{FF2B5EF4-FFF2-40B4-BE49-F238E27FC236}">
                <a16:creationId xmlns:a16="http://schemas.microsoft.com/office/drawing/2014/main" id="{00EA5B99-9D87-45F2-811C-A85A12E2DEF0}"/>
              </a:ext>
            </a:extLst>
          </p:cNvPr>
          <p:cNvSpPr/>
          <p:nvPr/>
        </p:nvSpPr>
        <p:spPr>
          <a:xfrm>
            <a:off x="4224733" y="798402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5639CD-F9BC-4F45-B4CA-E55E144084E3}"/>
              </a:ext>
            </a:extLst>
          </p:cNvPr>
          <p:cNvGrpSpPr/>
          <p:nvPr/>
        </p:nvGrpSpPr>
        <p:grpSpPr>
          <a:xfrm>
            <a:off x="485346" y="5462806"/>
            <a:ext cx="1531115" cy="320964"/>
            <a:chOff x="4564885" y="1465842"/>
            <a:chExt cx="1531115" cy="320964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6CDA7A4-AC32-403D-A734-5B6164C58D67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C6DBC5B-1D47-40D1-BA03-72880A3C2253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89D653-5DDB-490B-AC6B-382D14B65892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Date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C679CAB-77C6-4680-BB4E-FCA2E9DF879A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4847E524-B358-437B-85AA-6DF1F187696A}"/>
              </a:ext>
            </a:extLst>
          </p:cNvPr>
          <p:cNvSpPr/>
          <p:nvPr/>
        </p:nvSpPr>
        <p:spPr>
          <a:xfrm>
            <a:off x="4528894" y="55715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0AA1B9-4AFD-4160-AD57-35ADE41D6124}"/>
              </a:ext>
            </a:extLst>
          </p:cNvPr>
          <p:cNvSpPr txBox="1"/>
          <p:nvPr/>
        </p:nvSpPr>
        <p:spPr>
          <a:xfrm>
            <a:off x="4641315" y="5499129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59CE3C7-5D83-4AD8-8D26-9203BE60039F}"/>
              </a:ext>
            </a:extLst>
          </p:cNvPr>
          <p:cNvSpPr/>
          <p:nvPr/>
        </p:nvSpPr>
        <p:spPr>
          <a:xfrm>
            <a:off x="4551628" y="5594248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F016239-1EE8-426F-95FA-F67FD0F22816}"/>
              </a:ext>
            </a:extLst>
          </p:cNvPr>
          <p:cNvSpPr/>
          <p:nvPr/>
        </p:nvSpPr>
        <p:spPr>
          <a:xfrm>
            <a:off x="5108553" y="557280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B2B12E5-ABD3-4ED9-B593-CE1C092DA437}"/>
              </a:ext>
            </a:extLst>
          </p:cNvPr>
          <p:cNvSpPr txBox="1"/>
          <p:nvPr/>
        </p:nvSpPr>
        <p:spPr>
          <a:xfrm>
            <a:off x="5199113" y="5506971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66" name="그림 165" descr="개체이(가) 표시된 사진&#10;&#10;자동 생성된 설명">
            <a:extLst>
              <a:ext uri="{FF2B5EF4-FFF2-40B4-BE49-F238E27FC236}">
                <a16:creationId xmlns:a16="http://schemas.microsoft.com/office/drawing/2014/main" id="{6E0DF053-8492-4B63-ACA8-286E3CAA1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52" y="5465702"/>
            <a:ext cx="298624" cy="298624"/>
          </a:xfrm>
          <a:prstGeom prst="rect">
            <a:avLst/>
          </a:prstGeom>
        </p:spPr>
      </p:pic>
      <p:pic>
        <p:nvPicPr>
          <p:cNvPr id="168" name="그림 167" descr="개체이(가) 표시된 사진&#10;&#10;자동 생성된 설명">
            <a:extLst>
              <a:ext uri="{FF2B5EF4-FFF2-40B4-BE49-F238E27FC236}">
                <a16:creationId xmlns:a16="http://schemas.microsoft.com/office/drawing/2014/main" id="{76EAC442-4297-40F2-8C85-32446976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12" y="5469957"/>
            <a:ext cx="298624" cy="2986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266A7850-1627-42C3-961E-8341D0C8FB69}"/>
              </a:ext>
            </a:extLst>
          </p:cNvPr>
          <p:cNvSpPr txBox="1"/>
          <p:nvPr/>
        </p:nvSpPr>
        <p:spPr>
          <a:xfrm>
            <a:off x="2285731" y="5499129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610233-EC96-4C66-BED2-529EF8CA48AE}"/>
              </a:ext>
            </a:extLst>
          </p:cNvPr>
          <p:cNvSpPr txBox="1"/>
          <p:nvPr/>
        </p:nvSpPr>
        <p:spPr>
          <a:xfrm>
            <a:off x="3524873" y="5499129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14A2EF-C0CC-4815-8729-5789FBA90E43}"/>
              </a:ext>
            </a:extLst>
          </p:cNvPr>
          <p:cNvSpPr/>
          <p:nvPr/>
        </p:nvSpPr>
        <p:spPr>
          <a:xfrm>
            <a:off x="8135544" y="616580"/>
            <a:ext cx="326895" cy="1024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DF750-48FB-4C38-B82B-304E5BE3DD89}"/>
              </a:ext>
            </a:extLst>
          </p:cNvPr>
          <p:cNvSpPr/>
          <p:nvPr/>
        </p:nvSpPr>
        <p:spPr>
          <a:xfrm>
            <a:off x="386701" y="5050766"/>
            <a:ext cx="5451656" cy="77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46001" y="89112"/>
            <a:ext cx="10013452" cy="67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629963" y="3088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629963" y="852586"/>
            <a:ext cx="9685111" cy="52419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B259FE-DFCC-45CE-9689-C21DB36A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5744"/>
              </p:ext>
            </p:extLst>
          </p:nvPr>
        </p:nvGraphicFramePr>
        <p:xfrm>
          <a:off x="762927" y="1349280"/>
          <a:ext cx="9455895" cy="23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53">
                  <a:extLst>
                    <a:ext uri="{9D8B030D-6E8A-4147-A177-3AD203B41FA5}">
                      <a16:colId xmlns:a16="http://schemas.microsoft.com/office/drawing/2014/main" val="2560696252"/>
                    </a:ext>
                  </a:extLst>
                </a:gridCol>
                <a:gridCol w="416482">
                  <a:extLst>
                    <a:ext uri="{9D8B030D-6E8A-4147-A177-3AD203B41FA5}">
                      <a16:colId xmlns:a16="http://schemas.microsoft.com/office/drawing/2014/main" val="2597056824"/>
                    </a:ext>
                  </a:extLst>
                </a:gridCol>
                <a:gridCol w="403884">
                  <a:extLst>
                    <a:ext uri="{9D8B030D-6E8A-4147-A177-3AD203B41FA5}">
                      <a16:colId xmlns:a16="http://schemas.microsoft.com/office/drawing/2014/main" val="3922255010"/>
                    </a:ext>
                  </a:extLst>
                </a:gridCol>
                <a:gridCol w="1839359">
                  <a:extLst>
                    <a:ext uri="{9D8B030D-6E8A-4147-A177-3AD203B41FA5}">
                      <a16:colId xmlns:a16="http://schemas.microsoft.com/office/drawing/2014/main" val="2974599857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1032248565"/>
                    </a:ext>
                  </a:extLst>
                </a:gridCol>
                <a:gridCol w="1091366">
                  <a:extLst>
                    <a:ext uri="{9D8B030D-6E8A-4147-A177-3AD203B41FA5}">
                      <a16:colId xmlns:a16="http://schemas.microsoft.com/office/drawing/2014/main" val="2557693655"/>
                    </a:ext>
                  </a:extLst>
                </a:gridCol>
                <a:gridCol w="848954">
                  <a:extLst>
                    <a:ext uri="{9D8B030D-6E8A-4147-A177-3AD203B41FA5}">
                      <a16:colId xmlns:a16="http://schemas.microsoft.com/office/drawing/2014/main" val="2098382068"/>
                    </a:ext>
                  </a:extLst>
                </a:gridCol>
                <a:gridCol w="814996">
                  <a:extLst>
                    <a:ext uri="{9D8B030D-6E8A-4147-A177-3AD203B41FA5}">
                      <a16:colId xmlns:a16="http://schemas.microsoft.com/office/drawing/2014/main" val="2491592787"/>
                    </a:ext>
                  </a:extLst>
                </a:gridCol>
                <a:gridCol w="891755">
                  <a:extLst>
                    <a:ext uri="{9D8B030D-6E8A-4147-A177-3AD203B41FA5}">
                      <a16:colId xmlns:a16="http://schemas.microsoft.com/office/drawing/2014/main" val="1228919875"/>
                    </a:ext>
                  </a:extLst>
                </a:gridCol>
                <a:gridCol w="1077346">
                  <a:extLst>
                    <a:ext uri="{9D8B030D-6E8A-4147-A177-3AD203B41FA5}">
                      <a16:colId xmlns:a16="http://schemas.microsoft.com/office/drawing/2014/main" val="3400041132"/>
                    </a:ext>
                  </a:extLst>
                </a:gridCol>
              </a:tblGrid>
              <a:tr h="30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Classify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Cred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46865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SIMILE(31451)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Deposit(0103)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Cred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4922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</a:t>
                      </a:r>
                      <a:r>
                        <a:rPr lang="en-US" altLang="ko-KR" sz="1100" b="1" dirty="0"/>
                        <a:t>|</a:t>
                      </a:r>
                      <a:endParaRPr lang="ko-KR" altLang="en-US" sz="1100" b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Cash(0101)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Deb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43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47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3264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6007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94134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21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E3EE97-4681-4EAC-8FCB-58B2957860CF}"/>
              </a:ext>
            </a:extLst>
          </p:cNvPr>
          <p:cNvSpPr txBox="1"/>
          <p:nvPr/>
        </p:nvSpPr>
        <p:spPr>
          <a:xfrm>
            <a:off x="4918830" y="5561705"/>
            <a:ext cx="10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en-US" altLang="ko-KR" dirty="0"/>
              <a:t> 2 3 4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CE67-5AD7-402A-8282-3C3F1BA50167}"/>
              </a:ext>
            </a:extLst>
          </p:cNvPr>
          <p:cNvSpPr txBox="1"/>
          <p:nvPr/>
        </p:nvSpPr>
        <p:spPr>
          <a:xfrm>
            <a:off x="4022266" y="891642"/>
            <a:ext cx="13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– 10</a:t>
            </a:r>
            <a:endParaRPr lang="ko-KR" altLang="en-US" dirty="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3052521-33B2-43B9-B1B4-80205D163DCA}"/>
              </a:ext>
            </a:extLst>
          </p:cNvPr>
          <p:cNvSpPr/>
          <p:nvPr/>
        </p:nvSpPr>
        <p:spPr>
          <a:xfrm rot="16200000">
            <a:off x="3724857" y="972256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5E9AA30-23AB-4910-B1FB-3CFA22A95E34}"/>
              </a:ext>
            </a:extLst>
          </p:cNvPr>
          <p:cNvSpPr/>
          <p:nvPr/>
        </p:nvSpPr>
        <p:spPr>
          <a:xfrm rot="5400000">
            <a:off x="5876671" y="5617696"/>
            <a:ext cx="300791" cy="2573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0CB48818-FF6F-46EB-BA40-946A1EBA3F1D}"/>
              </a:ext>
            </a:extLst>
          </p:cNvPr>
          <p:cNvSpPr/>
          <p:nvPr/>
        </p:nvSpPr>
        <p:spPr>
          <a:xfrm rot="16200000">
            <a:off x="4621418" y="5617693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CA559FD-AEAE-4AA9-938C-529E7B55F92F}"/>
              </a:ext>
            </a:extLst>
          </p:cNvPr>
          <p:cNvSpPr/>
          <p:nvPr/>
        </p:nvSpPr>
        <p:spPr>
          <a:xfrm>
            <a:off x="4243804" y="5620837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724B73D-68C1-4D48-9EE3-3201A5C4ACF0}"/>
              </a:ext>
            </a:extLst>
          </p:cNvPr>
          <p:cNvSpPr/>
          <p:nvPr/>
        </p:nvSpPr>
        <p:spPr>
          <a:xfrm>
            <a:off x="4592983" y="2469778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14DC2F-907D-4C32-925A-A04DA630C1EA}"/>
              </a:ext>
            </a:extLst>
          </p:cNvPr>
          <p:cNvSpPr/>
          <p:nvPr/>
        </p:nvSpPr>
        <p:spPr>
          <a:xfrm>
            <a:off x="3394228" y="965729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396A31-D8EF-46F1-9C0D-89E98489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47157"/>
              </p:ext>
            </p:extLst>
          </p:nvPr>
        </p:nvGraphicFramePr>
        <p:xfrm>
          <a:off x="6027066" y="4317540"/>
          <a:ext cx="6096001" cy="2488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36">
                  <a:extLst>
                    <a:ext uri="{9D8B030D-6E8A-4147-A177-3AD203B41FA5}">
                      <a16:colId xmlns:a16="http://schemas.microsoft.com/office/drawing/2014/main" val="3025876341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3747769723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214658398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144481790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2050964252"/>
                    </a:ext>
                  </a:extLst>
                </a:gridCol>
                <a:gridCol w="3372973">
                  <a:extLst>
                    <a:ext uri="{9D8B030D-6E8A-4147-A177-3AD203B41FA5}">
                      <a16:colId xmlns:a16="http://schemas.microsoft.com/office/drawing/2014/main" val="1328623468"/>
                    </a:ext>
                  </a:extLst>
                </a:gridCol>
              </a:tblGrid>
              <a:tr h="17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965819"/>
                  </a:ext>
                </a:extLst>
              </a:tr>
              <a:tr h="270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현재년도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현재월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마지막페이지 기본으로 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42196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전월달</a:t>
                      </a:r>
                      <a:r>
                        <a:rPr lang="ko-KR" altLang="en-US" sz="1100" u="none" strike="noStrike" dirty="0">
                          <a:effectLst/>
                        </a:rPr>
                        <a:t>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ledge.do?search</a:t>
                      </a:r>
                      <a:r>
                        <a:rPr lang="en-US" sz="1100" u="none" strike="noStrike" dirty="0">
                          <a:effectLst/>
                        </a:rPr>
                        <a:t>=“”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56029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페이지당 </a:t>
                      </a:r>
                      <a:r>
                        <a:rPr lang="en-US" altLang="ko-KR" sz="1100" u="none" strike="noStrike">
                          <a:effectLst/>
                        </a:rPr>
                        <a:t>x</a:t>
                      </a:r>
                      <a:r>
                        <a:rPr lang="ko-KR" altLang="en-US" sz="1100" u="none" strike="noStrike">
                          <a:effectLst/>
                        </a:rPr>
                        <a:t>건 출력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버튼누를시 다음페이지 가져옴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485616"/>
                  </a:ext>
                </a:extLst>
              </a:tr>
              <a:tr h="13062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장표입력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인덱스 입력불가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자동증가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스킵시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현재날짜로 자동입력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거래처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분류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대변입력시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한쪽 입력불가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계정과목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대변입력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수정시간 현재시간 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974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41AD00-EB47-451A-BA48-DAB25FA9169F}"/>
              </a:ext>
            </a:extLst>
          </p:cNvPr>
          <p:cNvSpPr/>
          <p:nvPr/>
        </p:nvSpPr>
        <p:spPr>
          <a:xfrm>
            <a:off x="2108054" y="2254432"/>
            <a:ext cx="2088345" cy="6996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C7761-5F30-4D69-BA17-55C1A6D597E9}"/>
              </a:ext>
            </a:extLst>
          </p:cNvPr>
          <p:cNvSpPr txBox="1"/>
          <p:nvPr/>
        </p:nvSpPr>
        <p:spPr>
          <a:xfrm>
            <a:off x="2221529" y="2615039"/>
            <a:ext cx="1856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SIMILO – 48852 (Park)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9B3810-193C-4490-A3A0-08B8C885DDCB}"/>
              </a:ext>
            </a:extLst>
          </p:cNvPr>
          <p:cNvSpPr/>
          <p:nvPr/>
        </p:nvSpPr>
        <p:spPr>
          <a:xfrm>
            <a:off x="2116992" y="2345041"/>
            <a:ext cx="2088344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B6EFDE-6B43-47F7-9970-F8E309E73948}"/>
              </a:ext>
            </a:extLst>
          </p:cNvPr>
          <p:cNvSpPr txBox="1"/>
          <p:nvPr/>
        </p:nvSpPr>
        <p:spPr>
          <a:xfrm>
            <a:off x="2205839" y="2353429"/>
            <a:ext cx="18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 – 31451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82E0A2-0D8F-4D29-8A76-D05D7790382C}"/>
              </a:ext>
            </a:extLst>
          </p:cNvPr>
          <p:cNvSpPr/>
          <p:nvPr/>
        </p:nvSpPr>
        <p:spPr>
          <a:xfrm>
            <a:off x="5199803" y="98240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7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67298" y="1376649"/>
            <a:ext cx="8355151" cy="53297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57C190-19C6-4DCA-B92A-42730AA8EC97}"/>
              </a:ext>
            </a:extLst>
          </p:cNvPr>
          <p:cNvSpPr/>
          <p:nvPr/>
        </p:nvSpPr>
        <p:spPr>
          <a:xfrm>
            <a:off x="367298" y="838656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86AAF9-4280-47F7-B99E-A5C414F31D83}"/>
              </a:ext>
            </a:extLst>
          </p:cNvPr>
          <p:cNvSpPr txBox="1"/>
          <p:nvPr/>
        </p:nvSpPr>
        <p:spPr>
          <a:xfrm>
            <a:off x="514483" y="948011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BA3D4E-6A29-4061-A509-BA75C323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6943"/>
              </p:ext>
            </p:extLst>
          </p:nvPr>
        </p:nvGraphicFramePr>
        <p:xfrm>
          <a:off x="480873" y="1481718"/>
          <a:ext cx="81280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05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633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279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525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01003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03001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04001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6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1D4EEC-98B8-4EE1-9D1D-278FC1213677}"/>
              </a:ext>
            </a:extLst>
          </p:cNvPr>
          <p:cNvSpPr/>
          <p:nvPr/>
        </p:nvSpPr>
        <p:spPr>
          <a:xfrm>
            <a:off x="7701150" y="623235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68D6584-374D-4600-B241-D5C7A01D300A}"/>
              </a:ext>
            </a:extLst>
          </p:cNvPr>
          <p:cNvSpPr/>
          <p:nvPr/>
        </p:nvSpPr>
        <p:spPr>
          <a:xfrm>
            <a:off x="4786809" y="9462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A0FED7A-F6A4-449A-A2A4-9B4BCAD0A665}"/>
              </a:ext>
            </a:extLst>
          </p:cNvPr>
          <p:cNvSpPr/>
          <p:nvPr/>
        </p:nvSpPr>
        <p:spPr>
          <a:xfrm>
            <a:off x="1942238" y="30427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11C971-4454-4048-A2D6-6599FE72825C}"/>
              </a:ext>
            </a:extLst>
          </p:cNvPr>
          <p:cNvSpPr/>
          <p:nvPr/>
        </p:nvSpPr>
        <p:spPr>
          <a:xfrm>
            <a:off x="7323408" y="62822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6AC3B6D-0017-4E15-9419-79BC2FF5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15685"/>
              </p:ext>
            </p:extLst>
          </p:nvPr>
        </p:nvGraphicFramePr>
        <p:xfrm>
          <a:off x="64168" y="5554129"/>
          <a:ext cx="6908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6637597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2436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024044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158125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59175763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001823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customer.jsp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90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검색 </a:t>
                      </a:r>
                      <a:r>
                        <a:rPr lang="en-US" altLang="ko-KR" sz="1100" u="none" strike="noStrike" dirty="0">
                          <a:effectLst/>
                        </a:rPr>
                        <a:t>Code,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Company,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CEO </a:t>
                      </a:r>
                      <a:r>
                        <a:rPr lang="ko-KR" altLang="en-US" sz="1100" u="none" strike="noStrike" dirty="0">
                          <a:effectLst/>
                        </a:rPr>
                        <a:t>통합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1834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코드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해당 거래처 정보 가져옴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customerDetail.do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3908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추가 버튼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customerAdd.do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785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48687-958A-4E71-A902-05AC186BAA9E}"/>
              </a:ext>
            </a:extLst>
          </p:cNvPr>
          <p:cNvGrpSpPr/>
          <p:nvPr/>
        </p:nvGrpSpPr>
        <p:grpSpPr>
          <a:xfrm>
            <a:off x="5138147" y="926026"/>
            <a:ext cx="2563003" cy="320964"/>
            <a:chOff x="4305090" y="1783787"/>
            <a:chExt cx="2179782" cy="320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F659CC-C510-4247-82F4-132A82CA6CA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80C37-F899-454B-AFFC-C84A196F641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711D4-D23C-4059-B255-9B9A6B537CFC}"/>
              </a:ext>
            </a:extLst>
          </p:cNvPr>
          <p:cNvSpPr/>
          <p:nvPr/>
        </p:nvSpPr>
        <p:spPr>
          <a:xfrm>
            <a:off x="7749563" y="9232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3E1264-7F5D-499C-9AFC-11F1F56EDE1A}"/>
              </a:ext>
            </a:extLst>
          </p:cNvPr>
          <p:cNvSpPr/>
          <p:nvPr/>
        </p:nvSpPr>
        <p:spPr>
          <a:xfrm>
            <a:off x="1123475" y="1892972"/>
            <a:ext cx="745430" cy="250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80629" y="56913"/>
            <a:ext cx="5804209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60995" y="248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53724" y="93030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680208" y="948267"/>
            <a:ext cx="94675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98382" y="1572027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686057" y="176107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341616" y="224347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68435" y="221835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98231" y="268776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64357" y="268018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www.a.com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11979" y="31767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668435" y="319365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11979" y="36656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668435" y="413891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68435" y="3682606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SINHAN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60996" y="1316714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58F40B-33A1-4E05-BB3F-66582F511DCA}"/>
              </a:ext>
            </a:extLst>
          </p:cNvPr>
          <p:cNvSpPr txBox="1"/>
          <p:nvPr/>
        </p:nvSpPr>
        <p:spPr>
          <a:xfrm>
            <a:off x="1680208" y="13363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01001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EF51B1-F1EE-44FA-8B80-D0AF5DF83968}"/>
              </a:ext>
            </a:extLst>
          </p:cNvPr>
          <p:cNvSpPr/>
          <p:nvPr/>
        </p:nvSpPr>
        <p:spPr>
          <a:xfrm>
            <a:off x="3931364" y="47292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B93FC6-E35F-4609-95E8-64C2D2124A4A}"/>
              </a:ext>
            </a:extLst>
          </p:cNvPr>
          <p:cNvSpPr txBox="1"/>
          <p:nvPr/>
        </p:nvSpPr>
        <p:spPr>
          <a:xfrm>
            <a:off x="422237" y="4060414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2D32488-AFB6-4BFD-837C-90A0886C4C0F}"/>
              </a:ext>
            </a:extLst>
          </p:cNvPr>
          <p:cNvSpPr/>
          <p:nvPr/>
        </p:nvSpPr>
        <p:spPr>
          <a:xfrm>
            <a:off x="2970592" y="10274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D3EDB61-2993-4EBA-8E91-4E3BE75BF569}"/>
              </a:ext>
            </a:extLst>
          </p:cNvPr>
          <p:cNvSpPr/>
          <p:nvPr/>
        </p:nvSpPr>
        <p:spPr>
          <a:xfrm>
            <a:off x="3730046" y="476404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24A4C3-E75E-4B2A-963A-BD157CC70AB4}"/>
              </a:ext>
            </a:extLst>
          </p:cNvPr>
          <p:cNvSpPr/>
          <p:nvPr/>
        </p:nvSpPr>
        <p:spPr>
          <a:xfrm>
            <a:off x="5997823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CB8D87-416C-4286-B291-340F5572A8FD}"/>
              </a:ext>
            </a:extLst>
          </p:cNvPr>
          <p:cNvSpPr txBox="1"/>
          <p:nvPr/>
        </p:nvSpPr>
        <p:spPr>
          <a:xfrm>
            <a:off x="6178189" y="236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94A2F5-678C-4BC7-AF9B-E5AD52E1D846}"/>
              </a:ext>
            </a:extLst>
          </p:cNvPr>
          <p:cNvSpPr txBox="1"/>
          <p:nvPr/>
        </p:nvSpPr>
        <p:spPr>
          <a:xfrm>
            <a:off x="6370918" y="91794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057272D-8766-4D52-BA17-E5DF2700B91B}"/>
              </a:ext>
            </a:extLst>
          </p:cNvPr>
          <p:cNvGrpSpPr/>
          <p:nvPr/>
        </p:nvGrpSpPr>
        <p:grpSpPr>
          <a:xfrm>
            <a:off x="7591552" y="912826"/>
            <a:ext cx="1727200" cy="307754"/>
            <a:chOff x="4000671" y="1421175"/>
            <a:chExt cx="1727200" cy="3077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892D2F-3F56-457E-A740-D7BAE0B45DA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79537E-1676-419E-B1B1-552F12B858C5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8F126-56D4-4AD3-AC49-DED9D5B4BAB9}"/>
              </a:ext>
            </a:extLst>
          </p:cNvPr>
          <p:cNvSpPr txBox="1"/>
          <p:nvPr/>
        </p:nvSpPr>
        <p:spPr>
          <a:xfrm>
            <a:off x="6415576" y="1559670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A310696-03C6-4177-9CF0-4681094B563D}"/>
              </a:ext>
            </a:extLst>
          </p:cNvPr>
          <p:cNvGrpSpPr/>
          <p:nvPr/>
        </p:nvGrpSpPr>
        <p:grpSpPr>
          <a:xfrm>
            <a:off x="7597402" y="1725629"/>
            <a:ext cx="1727200" cy="307754"/>
            <a:chOff x="4000671" y="1421175"/>
            <a:chExt cx="1727200" cy="30775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7517D1-056A-47D2-AA4C-FC9D25DCC5E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1EDFC2-CD60-403A-8D09-8B2072BA2FFD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FEA3B75-E723-4366-AD1C-2D45F6920018}"/>
              </a:ext>
            </a:extLst>
          </p:cNvPr>
          <p:cNvSpPr txBox="1"/>
          <p:nvPr/>
        </p:nvSpPr>
        <p:spPr>
          <a:xfrm>
            <a:off x="6258810" y="223111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3B9D745-233F-4CEC-B614-48575F2C5352}"/>
              </a:ext>
            </a:extLst>
          </p:cNvPr>
          <p:cNvGrpSpPr/>
          <p:nvPr/>
        </p:nvGrpSpPr>
        <p:grpSpPr>
          <a:xfrm>
            <a:off x="7579780" y="2182917"/>
            <a:ext cx="1727200" cy="307754"/>
            <a:chOff x="4000671" y="1421175"/>
            <a:chExt cx="1727200" cy="3077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750172-D479-43ED-8967-3051BC1A63DC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C02192-8F78-4D9D-8B44-1792F9B1DB6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F8724-B41B-4B5C-99FA-0329F87F487B}"/>
              </a:ext>
            </a:extLst>
          </p:cNvPr>
          <p:cNvSpPr txBox="1"/>
          <p:nvPr/>
        </p:nvSpPr>
        <p:spPr>
          <a:xfrm>
            <a:off x="6315425" y="2675409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EB47F41-1B18-46C2-A878-436F1CC1D00C}"/>
              </a:ext>
            </a:extLst>
          </p:cNvPr>
          <p:cNvGrpSpPr/>
          <p:nvPr/>
        </p:nvGrpSpPr>
        <p:grpSpPr>
          <a:xfrm>
            <a:off x="7575702" y="2644744"/>
            <a:ext cx="1727200" cy="307754"/>
            <a:chOff x="4000671" y="1421175"/>
            <a:chExt cx="1727200" cy="3077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D8C663-FF8D-43FD-B660-5D89FDB3A60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0C40D95-F952-48B8-A2D4-F5A15DF7094B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www.h.com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480EAC2-CEDF-4FC5-BC73-C38D38064319}"/>
              </a:ext>
            </a:extLst>
          </p:cNvPr>
          <p:cNvSpPr txBox="1"/>
          <p:nvPr/>
        </p:nvSpPr>
        <p:spPr>
          <a:xfrm>
            <a:off x="6329173" y="31643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D0C9306-2476-43A6-9E19-1B978A09F031}"/>
              </a:ext>
            </a:extLst>
          </p:cNvPr>
          <p:cNvGrpSpPr/>
          <p:nvPr/>
        </p:nvGrpSpPr>
        <p:grpSpPr>
          <a:xfrm>
            <a:off x="7579780" y="3158216"/>
            <a:ext cx="1727200" cy="307754"/>
            <a:chOff x="4000671" y="1421175"/>
            <a:chExt cx="1727200" cy="30775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077B54D-D526-4A78-96F0-6670E749EC92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0C38C90-9374-4B58-B0CA-6B95F9B6801C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Kim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5BC9B-431A-463D-BF59-2421C7760995}"/>
              </a:ext>
            </a:extLst>
          </p:cNvPr>
          <p:cNvSpPr txBox="1"/>
          <p:nvPr/>
        </p:nvSpPr>
        <p:spPr>
          <a:xfrm>
            <a:off x="6329173" y="36533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608A33E-35E4-45D6-9126-904847313D83}"/>
              </a:ext>
            </a:extLst>
          </p:cNvPr>
          <p:cNvGrpSpPr/>
          <p:nvPr/>
        </p:nvGrpSpPr>
        <p:grpSpPr>
          <a:xfrm>
            <a:off x="7579780" y="4103474"/>
            <a:ext cx="1727200" cy="307754"/>
            <a:chOff x="4000671" y="1421175"/>
            <a:chExt cx="1727200" cy="307754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2D21099-CABB-4A87-840A-0A9416D36D1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AB1BF9D-F071-46E7-A673-8223ADD8EF4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EA9BF33-FB01-434F-9D73-BCE34CAD8423}"/>
              </a:ext>
            </a:extLst>
          </p:cNvPr>
          <p:cNvGrpSpPr/>
          <p:nvPr/>
        </p:nvGrpSpPr>
        <p:grpSpPr>
          <a:xfrm>
            <a:off x="7579780" y="3647165"/>
            <a:ext cx="1738972" cy="314482"/>
            <a:chOff x="4582318" y="3847685"/>
            <a:chExt cx="1738972" cy="31448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E89CD564-1FB4-4E1E-B3FF-E9E67FFB3ECA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CDD76CE-B384-45DE-957F-B8DA89B013A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7D417D8-A81F-42F2-99E0-59EAAAE380A0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4768B86-AC43-4907-85D2-046F01E8236D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D8F1A3D-00ED-463B-AC11-F1F537017485}"/>
              </a:ext>
            </a:extLst>
          </p:cNvPr>
          <p:cNvSpPr txBox="1"/>
          <p:nvPr/>
        </p:nvSpPr>
        <p:spPr>
          <a:xfrm>
            <a:off x="6178190" y="1304357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C022C88-7E4A-4DC8-8EED-EDB8871E046E}"/>
              </a:ext>
            </a:extLst>
          </p:cNvPr>
          <p:cNvGrpSpPr/>
          <p:nvPr/>
        </p:nvGrpSpPr>
        <p:grpSpPr>
          <a:xfrm>
            <a:off x="7591552" y="1300934"/>
            <a:ext cx="1727200" cy="307754"/>
            <a:chOff x="4000671" y="1421175"/>
            <a:chExt cx="1727200" cy="307754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09B63D0-1E8D-47DF-A77C-2B0656D39C5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4F38010-071E-41B9-8DFE-276733627182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01008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0CD35F-6F4A-40C7-9906-6BAEFA10EC53}"/>
              </a:ext>
            </a:extLst>
          </p:cNvPr>
          <p:cNvSpPr/>
          <p:nvPr/>
        </p:nvSpPr>
        <p:spPr>
          <a:xfrm>
            <a:off x="11165859" y="477436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6F6FE6-36A3-4577-B9A8-AFFFD82D7406}"/>
              </a:ext>
            </a:extLst>
          </p:cNvPr>
          <p:cNvSpPr txBox="1"/>
          <p:nvPr/>
        </p:nvSpPr>
        <p:spPr>
          <a:xfrm>
            <a:off x="9318752" y="1331712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Code</a:t>
            </a:r>
            <a:endParaRPr lang="ko-KR" altLang="en-US" sz="1100" dirty="0">
              <a:solidFill>
                <a:srgbClr val="56B80C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83F035-7929-4F34-9661-5A61825B6A2B}"/>
              </a:ext>
            </a:extLst>
          </p:cNvPr>
          <p:cNvSpPr txBox="1"/>
          <p:nvPr/>
        </p:nvSpPr>
        <p:spPr>
          <a:xfrm>
            <a:off x="6339431" y="4048057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749BEE-CBCC-4AC7-AE98-DAEE162B4DF7}"/>
              </a:ext>
            </a:extLst>
          </p:cNvPr>
          <p:cNvSpPr/>
          <p:nvPr/>
        </p:nvSpPr>
        <p:spPr>
          <a:xfrm>
            <a:off x="10203845" y="477436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AD39577-D01E-48C4-85B0-18D0B1B7614A}"/>
              </a:ext>
            </a:extLst>
          </p:cNvPr>
          <p:cNvSpPr/>
          <p:nvPr/>
        </p:nvSpPr>
        <p:spPr>
          <a:xfrm>
            <a:off x="9367965" y="244792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797D411-7EAA-42CD-8BCD-5791543A3CED}"/>
              </a:ext>
            </a:extLst>
          </p:cNvPr>
          <p:cNvSpPr/>
          <p:nvPr/>
        </p:nvSpPr>
        <p:spPr>
          <a:xfrm>
            <a:off x="9241831" y="476359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CEFBA08-AD2B-4E20-80F5-E04269885211}"/>
              </a:ext>
            </a:extLst>
          </p:cNvPr>
          <p:cNvSpPr/>
          <p:nvPr/>
        </p:nvSpPr>
        <p:spPr>
          <a:xfrm>
            <a:off x="10309061" y="133981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07C893E-F2B1-4BF0-AB87-EC15F2F6ED05}"/>
              </a:ext>
            </a:extLst>
          </p:cNvPr>
          <p:cNvSpPr/>
          <p:nvPr/>
        </p:nvSpPr>
        <p:spPr>
          <a:xfrm>
            <a:off x="4831554" y="4729239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0510C59-01B6-4F5B-88A2-DFAEAD2D5B1B}"/>
              </a:ext>
            </a:extLst>
          </p:cNvPr>
          <p:cNvSpPr/>
          <p:nvPr/>
        </p:nvSpPr>
        <p:spPr>
          <a:xfrm>
            <a:off x="5576823" y="479695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F01A9-DF62-4D95-B3F5-1221AE9B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97195"/>
              </p:ext>
            </p:extLst>
          </p:nvPr>
        </p:nvGraphicFramePr>
        <p:xfrm>
          <a:off x="0" y="5451038"/>
          <a:ext cx="4563835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14">
                  <a:extLst>
                    <a:ext uri="{9D8B030D-6E8A-4147-A177-3AD203B41FA5}">
                      <a16:colId xmlns:a16="http://schemas.microsoft.com/office/drawing/2014/main" val="1063798757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798120063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63795668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89453039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1770716982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33914053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customerDetail.jsp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80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9437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수정버튼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customerModify.do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1370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삭제기능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customerDelete.do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863422"/>
                  </a:ext>
                </a:extLst>
              </a:tr>
            </a:tbl>
          </a:graphicData>
        </a:graphic>
      </p:graphicFrame>
      <p:sp>
        <p:nvSpPr>
          <p:cNvPr id="170" name="타원 169">
            <a:extLst>
              <a:ext uri="{FF2B5EF4-FFF2-40B4-BE49-F238E27FC236}">
                <a16:creationId xmlns:a16="http://schemas.microsoft.com/office/drawing/2014/main" id="{7322419F-2222-47AA-A635-789E5F1EC499}"/>
              </a:ext>
            </a:extLst>
          </p:cNvPr>
          <p:cNvSpPr/>
          <p:nvPr/>
        </p:nvSpPr>
        <p:spPr>
          <a:xfrm>
            <a:off x="9558622" y="45819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5EA41C5-B82B-4C3F-BCFF-0FB9B6B937C2}"/>
              </a:ext>
            </a:extLst>
          </p:cNvPr>
          <p:cNvSpPr/>
          <p:nvPr/>
        </p:nvSpPr>
        <p:spPr>
          <a:xfrm>
            <a:off x="10499405" y="45727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85783F2-6912-4C25-96A8-EC66FAAF48EB}"/>
              </a:ext>
            </a:extLst>
          </p:cNvPr>
          <p:cNvSpPr/>
          <p:nvPr/>
        </p:nvSpPr>
        <p:spPr>
          <a:xfrm>
            <a:off x="11440188" y="459605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DB5CE9-59BA-463E-BA87-8E4DA639D661}"/>
              </a:ext>
            </a:extLst>
          </p:cNvPr>
          <p:cNvSpPr/>
          <p:nvPr/>
        </p:nvSpPr>
        <p:spPr>
          <a:xfrm>
            <a:off x="1580147" y="912826"/>
            <a:ext cx="1452795" cy="365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ED933-EFAD-4BCF-AF04-0F324D38666D}"/>
              </a:ext>
            </a:extLst>
          </p:cNvPr>
          <p:cNvSpPr/>
          <p:nvPr/>
        </p:nvSpPr>
        <p:spPr>
          <a:xfrm>
            <a:off x="7519087" y="812212"/>
            <a:ext cx="1913671" cy="376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6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P/S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605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B/S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979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7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General 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83A9702-D113-49AB-BF1B-39E3A53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18421"/>
              </p:ext>
            </p:extLst>
          </p:nvPr>
        </p:nvGraphicFramePr>
        <p:xfrm>
          <a:off x="413395" y="1869045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1,030,000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2FC471-7A09-48F3-A8C3-0FFBA0A10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401" y="1568496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0101 - Cash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76A4521-E08B-4D5D-BF3E-86E1A26D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49822"/>
              </p:ext>
            </p:extLst>
          </p:nvPr>
        </p:nvGraphicFramePr>
        <p:xfrm>
          <a:off x="413397" y="3908264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6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0103 - Deposit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6D5132A-F83A-42B8-BDF3-BC338E2A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11"/>
              </p:ext>
            </p:extLst>
          </p:nvPr>
        </p:nvGraphicFramePr>
        <p:xfrm>
          <a:off x="413395" y="4204562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100,000,000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999,970,000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14796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ledger.do?quarter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1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Compound Trial Balance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4188709" y="963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917283" y="104963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536107" y="101554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4111C-AC10-4123-82DF-DD97A9F3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77586"/>
              </p:ext>
            </p:extLst>
          </p:nvPr>
        </p:nvGraphicFramePr>
        <p:xfrm>
          <a:off x="389788" y="1426071"/>
          <a:ext cx="8232844" cy="17149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272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814090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7612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3473227522"/>
                    </a:ext>
                  </a:extLst>
                </a:gridCol>
              </a:tblGrid>
              <a:tr h="2831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Debtor</a:t>
                      </a:r>
                      <a:endParaRPr lang="ko-KR" altLang="en-US" sz="12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Creditor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83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Balance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Total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Total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Balance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2210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Assets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87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Cash(0101)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Deposit(0103)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24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C38A41-5DF0-4A12-B10C-6880E06E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4181"/>
              </p:ext>
            </p:extLst>
          </p:nvPr>
        </p:nvGraphicFramePr>
        <p:xfrm>
          <a:off x="4506210" y="6224355"/>
          <a:ext cx="7683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3727073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9845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6525545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161928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900782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5128342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reports/ctb.jsp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54696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cbt.do?year</a:t>
                      </a:r>
                      <a:r>
                        <a:rPr lang="en-US" sz="1100" u="none" strike="noStrike" dirty="0">
                          <a:effectLst/>
                        </a:rPr>
                        <a:t>=YY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2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5080277" y="3520824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59588" y="27134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16044" y="273041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5375837" y="33371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177D4-AC28-48F8-B381-F59CBFEE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3335"/>
              </p:ext>
            </p:extLst>
          </p:nvPr>
        </p:nvGraphicFramePr>
        <p:xfrm>
          <a:off x="4559300" y="6225726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47492035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201718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218992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944272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1671657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8674524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069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87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1990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08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21842" y="111535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F6F3F2-12AD-4AF5-8E44-F26FF722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2994"/>
              </p:ext>
            </p:extLst>
          </p:nvPr>
        </p:nvGraphicFramePr>
        <p:xfrm>
          <a:off x="4559300" y="5600700"/>
          <a:ext cx="76327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2647909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9418936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179176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538770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2829710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9861991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976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0910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세부입력 </a:t>
                      </a:r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settings/personalModify.do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879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1497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D33F-2E16-4E29-ABE0-4A2492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0AC63-DA6F-4FD2-AA5B-3E3E43FD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r>
              <a:rPr lang="ko-KR" altLang="en-US" dirty="0"/>
              <a:t>페이지 흐름도</a:t>
            </a:r>
            <a:endParaRPr lang="en-US" altLang="ko-KR" dirty="0"/>
          </a:p>
          <a:p>
            <a:r>
              <a:rPr lang="ko-KR" altLang="en-US" dirty="0"/>
              <a:t>화면설계</a:t>
            </a:r>
            <a:endParaRPr lang="en-US" altLang="ko-KR" dirty="0"/>
          </a:p>
          <a:p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유용한 플러그인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83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886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704271" y="418678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04271" y="467313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1" y="516208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 simile.co.jp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1" y="6107341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704271" y="565103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 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2491438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16044" y="1447123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1" y="2193821"/>
            <a:ext cx="1365105" cy="102766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173B9C-1FA5-467E-854A-3A85BEEC328C}"/>
              </a:ext>
            </a:extLst>
          </p:cNvPr>
          <p:cNvSpPr/>
          <p:nvPr/>
        </p:nvSpPr>
        <p:spPr>
          <a:xfrm>
            <a:off x="1623970" y="3626661"/>
            <a:ext cx="1460464" cy="307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6E1790-C698-4C9E-B355-21DF9E09D551}"/>
              </a:ext>
            </a:extLst>
          </p:cNvPr>
          <p:cNvSpPr/>
          <p:nvPr/>
        </p:nvSpPr>
        <p:spPr>
          <a:xfrm>
            <a:off x="3140401" y="319194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996B847-1EE0-4DE8-BC1F-8B10064C815C}"/>
              </a:ext>
            </a:extLst>
          </p:cNvPr>
          <p:cNvSpPr/>
          <p:nvPr/>
        </p:nvSpPr>
        <p:spPr>
          <a:xfrm>
            <a:off x="5527724" y="61975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25182A-1033-493F-A846-0CC8A12D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35727"/>
              </p:ext>
            </p:extLst>
          </p:nvPr>
        </p:nvGraphicFramePr>
        <p:xfrm>
          <a:off x="4559300" y="5089831"/>
          <a:ext cx="76327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519766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386310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7184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3963669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584593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7621720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034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8218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세부 정보 업데이트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4781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5BB9C0D-11DF-4596-9C2D-F562D2C5C38F}"/>
              </a:ext>
            </a:extLst>
          </p:cNvPr>
          <p:cNvSpPr/>
          <p:nvPr/>
        </p:nvSpPr>
        <p:spPr>
          <a:xfrm>
            <a:off x="1636341" y="988136"/>
            <a:ext cx="1566871" cy="544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70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1710194" y="98074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1698422" y="416370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8422" y="465005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8422" y="513899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1698422" y="608425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1698422" y="562794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1927370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1721966" y="194731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681728" y="145391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377888"/>
            <a:ext cx="1365105" cy="102766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70151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C22C20-8827-4A3C-9601-33FF71914B2C}"/>
              </a:ext>
            </a:extLst>
          </p:cNvPr>
          <p:cNvGrpSpPr/>
          <p:nvPr/>
        </p:nvGrpSpPr>
        <p:grpSpPr>
          <a:xfrm>
            <a:off x="1698422" y="3580512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2B1CF8-0080-44B7-82EA-5A000E7B29E8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EA248D-2161-4449-A95B-2F4B12C53DE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F32EA72-6BC6-441F-85B8-95E213C2D7CA}"/>
              </a:ext>
            </a:extLst>
          </p:cNvPr>
          <p:cNvSpPr/>
          <p:nvPr/>
        </p:nvSpPr>
        <p:spPr>
          <a:xfrm>
            <a:off x="3336081" y="300110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4A3C2F2-0AF8-4DF4-ABB0-99A8C913937B}"/>
              </a:ext>
            </a:extLst>
          </p:cNvPr>
          <p:cNvSpPr/>
          <p:nvPr/>
        </p:nvSpPr>
        <p:spPr>
          <a:xfrm>
            <a:off x="2702196" y="19596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2DCE2F-87FE-4C85-BF8D-658DF3702180}"/>
              </a:ext>
            </a:extLst>
          </p:cNvPr>
          <p:cNvSpPr/>
          <p:nvPr/>
        </p:nvSpPr>
        <p:spPr>
          <a:xfrm>
            <a:off x="4547418" y="622402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C347C65-E3B6-4A8C-B65E-06599EEF1B5C}"/>
              </a:ext>
            </a:extLst>
          </p:cNvPr>
          <p:cNvSpPr/>
          <p:nvPr/>
        </p:nvSpPr>
        <p:spPr>
          <a:xfrm>
            <a:off x="5527724" y="619495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FE3D7F-A4E3-4ACB-8E84-976BF615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07572"/>
              </p:ext>
            </p:extLst>
          </p:nvPr>
        </p:nvGraphicFramePr>
        <p:xfrm>
          <a:off x="4407402" y="446378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98982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994182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990057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341151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224387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49991317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49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467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148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settings/companyModify.do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801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settings/company.do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8482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E9FBBEA-FB33-46F6-9DCF-533795690342}"/>
              </a:ext>
            </a:extLst>
          </p:cNvPr>
          <p:cNvSpPr/>
          <p:nvPr/>
        </p:nvSpPr>
        <p:spPr>
          <a:xfrm>
            <a:off x="1638792" y="906379"/>
            <a:ext cx="1851358" cy="555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76930" y="89112"/>
            <a:ext cx="6355953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252974" y="3088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313624" y="1124456"/>
            <a:ext cx="5876855" cy="3193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814063" y="129324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1663463" y="129444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2693761" y="1290911"/>
            <a:ext cx="6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3927107" y="129091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4938479" y="1296202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Rank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76815" y="160919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716982" y="161493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1358108" y="16103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2276376" y="160454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aaa@aaa.com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3714966" y="1608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76815" y="18708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4917411" y="1841858"/>
            <a:ext cx="583560" cy="25920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SH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1600017" y="1870801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716982" y="1856838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2356450" y="1872001"/>
            <a:ext cx="133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bbb@bbb.com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3714966" y="184852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4636684" y="1602208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313624" y="4760220"/>
            <a:ext cx="5891576" cy="17889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313624" y="4390888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Request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867326" y="509591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569629" y="537977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776039" y="5409549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1544244" y="5090525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2652884" y="5086995"/>
            <a:ext cx="626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3756921" y="5086995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1264193" y="540416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2235499" y="540063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3544780" y="540414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4776072" y="5392405"/>
            <a:ext cx="643588" cy="275741"/>
          </a:xfrm>
          <a:prstGeom prst="rect">
            <a:avLst/>
          </a:prstGeom>
          <a:solidFill>
            <a:srgbClr val="7BF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5478835" y="5392406"/>
            <a:ext cx="643589" cy="2705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8C209-FCFC-473A-AEAE-50987C812E09}"/>
              </a:ext>
            </a:extLst>
          </p:cNvPr>
          <p:cNvSpPr txBox="1"/>
          <p:nvPr/>
        </p:nvSpPr>
        <p:spPr>
          <a:xfrm>
            <a:off x="5091942" y="507382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403D6-074E-447C-A1B5-B245ADEBB48C}"/>
              </a:ext>
            </a:extLst>
          </p:cNvPr>
          <p:cNvSpPr txBox="1"/>
          <p:nvPr/>
        </p:nvSpPr>
        <p:spPr>
          <a:xfrm>
            <a:off x="329867" y="75667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78B305-C50E-439C-9DB3-457D1EF7A6A4}"/>
              </a:ext>
            </a:extLst>
          </p:cNvPr>
          <p:cNvSpPr/>
          <p:nvPr/>
        </p:nvSpPr>
        <p:spPr>
          <a:xfrm>
            <a:off x="242083" y="169975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2DD882-A7AD-4EE8-9285-ED749748C123}"/>
              </a:ext>
            </a:extLst>
          </p:cNvPr>
          <p:cNvSpPr/>
          <p:nvPr/>
        </p:nvSpPr>
        <p:spPr>
          <a:xfrm>
            <a:off x="5493848" y="1830539"/>
            <a:ext cx="643589" cy="2705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DELETE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B3E8E5-06DC-4767-B418-4E451F8B2708}"/>
              </a:ext>
            </a:extLst>
          </p:cNvPr>
          <p:cNvSpPr/>
          <p:nvPr/>
        </p:nvSpPr>
        <p:spPr>
          <a:xfrm>
            <a:off x="329867" y="53828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50058-5344-47B9-B784-D64D0F5A64BD}"/>
              </a:ext>
            </a:extLst>
          </p:cNvPr>
          <p:cNvSpPr txBox="1"/>
          <p:nvPr/>
        </p:nvSpPr>
        <p:spPr>
          <a:xfrm>
            <a:off x="5475717" y="1296202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AD4AA7E-68A4-4624-8F13-663EF9E286F3}"/>
              </a:ext>
            </a:extLst>
          </p:cNvPr>
          <p:cNvSpPr/>
          <p:nvPr/>
        </p:nvSpPr>
        <p:spPr>
          <a:xfrm>
            <a:off x="6196146" y="184727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338C5D-B071-40D6-A339-FE99E1BE7A14}"/>
              </a:ext>
            </a:extLst>
          </p:cNvPr>
          <p:cNvSpPr/>
          <p:nvPr/>
        </p:nvSpPr>
        <p:spPr>
          <a:xfrm>
            <a:off x="6218302" y="541642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1F0A3-8535-4A0E-882C-93B3B99323CA}"/>
              </a:ext>
            </a:extLst>
          </p:cNvPr>
          <p:cNvSpPr/>
          <p:nvPr/>
        </p:nvSpPr>
        <p:spPr>
          <a:xfrm>
            <a:off x="476815" y="1552521"/>
            <a:ext cx="4940768" cy="60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C2AA-3BA3-4597-8976-39EA70A51108}"/>
              </a:ext>
            </a:extLst>
          </p:cNvPr>
          <p:cNvSpPr/>
          <p:nvPr/>
        </p:nvSpPr>
        <p:spPr>
          <a:xfrm>
            <a:off x="569629" y="5348605"/>
            <a:ext cx="4131232" cy="3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52E4E-B95B-4D3D-B10D-DFAB8AE34F43}"/>
              </a:ext>
            </a:extLst>
          </p:cNvPr>
          <p:cNvSpPr/>
          <p:nvPr/>
        </p:nvSpPr>
        <p:spPr>
          <a:xfrm>
            <a:off x="4736266" y="5348606"/>
            <a:ext cx="1407594" cy="35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C20E15-B1F7-41FE-8D60-E31F9D8C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73430"/>
              </p:ext>
            </p:extLst>
          </p:nvPr>
        </p:nvGraphicFramePr>
        <p:xfrm>
          <a:off x="4425064" y="2984958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301015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307982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7435251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10383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8614493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17921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settings/Employee.jsp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899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목록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7488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대기 사원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97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사원 삭제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Employee.do?deleteid="bbb"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0414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대기 사원 승인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거절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Employee.do?acceptid</a:t>
                      </a:r>
                      <a:r>
                        <a:rPr lang="en-US" sz="1100" u="none" strike="noStrike" dirty="0">
                          <a:effectLst/>
                        </a:rPr>
                        <a:t>="</a:t>
                      </a:r>
                      <a:r>
                        <a:rPr lang="en-US" sz="1100" u="none" strike="noStrike" dirty="0" err="1">
                          <a:effectLst/>
                        </a:rPr>
                        <a:t>newid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5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AFB42-2291-491F-875D-846A709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4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Title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Manage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833784" y="4524534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92924" y="480153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72198" y="452453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480074" y="29066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464601" y="36170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60198" y="480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16952" y="36237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16952" y="389703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Users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16952" y="417505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Code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461417" y="39106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479032" y="419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4" name="그림 43" descr="건물이(가) 표시된 사진&#10;&#10;자동 생성된 설명">
            <a:extLst>
              <a:ext uri="{FF2B5EF4-FFF2-40B4-BE49-F238E27FC236}">
                <a16:creationId xmlns:a16="http://schemas.microsoft.com/office/drawing/2014/main" id="{928AA227-B1FD-41C7-998E-C311C69D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3" y="197478"/>
            <a:ext cx="931828" cy="15872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9D9180-0D20-4609-916B-4744509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0541"/>
              </p:ext>
            </p:extLst>
          </p:nvPr>
        </p:nvGraphicFramePr>
        <p:xfrm>
          <a:off x="4444331" y="5298084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526933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99896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0016943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378682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4268959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42897437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55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068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manage/company.do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823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manage/users.do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36554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manage/code.do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미구현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94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4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08909" y="239037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6CDDC9-4B6D-441C-AF2A-706B2FBC24FA}"/>
              </a:ext>
            </a:extLst>
          </p:cNvPr>
          <p:cNvGrpSpPr/>
          <p:nvPr/>
        </p:nvGrpSpPr>
        <p:grpSpPr>
          <a:xfrm>
            <a:off x="477526" y="894671"/>
            <a:ext cx="4945845" cy="320964"/>
            <a:chOff x="4305090" y="1783787"/>
            <a:chExt cx="2179782" cy="320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45AB3E-3A04-4A20-912A-3028BB5904C2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FC13D-DA33-49DF-A72B-9EE62D3E6B92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D05B-0F76-455B-8BF3-DB89FC659654}"/>
              </a:ext>
            </a:extLst>
          </p:cNvPr>
          <p:cNvSpPr/>
          <p:nvPr/>
        </p:nvSpPr>
        <p:spPr>
          <a:xfrm>
            <a:off x="5493259" y="886958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482EF-C811-4293-8E8F-5EAB0B78E4B8}"/>
              </a:ext>
            </a:extLst>
          </p:cNvPr>
          <p:cNvSpPr txBox="1"/>
          <p:nvPr/>
        </p:nvSpPr>
        <p:spPr>
          <a:xfrm>
            <a:off x="424443" y="3883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ED553-A300-4228-83DE-9AD85D813A46}"/>
              </a:ext>
            </a:extLst>
          </p:cNvPr>
          <p:cNvSpPr/>
          <p:nvPr/>
        </p:nvSpPr>
        <p:spPr>
          <a:xfrm>
            <a:off x="424443" y="1876007"/>
            <a:ext cx="5907562" cy="45936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2B106E-D69C-42D4-9516-6DA85B90DACC}"/>
              </a:ext>
            </a:extLst>
          </p:cNvPr>
          <p:cNvGrpSpPr/>
          <p:nvPr/>
        </p:nvGrpSpPr>
        <p:grpSpPr>
          <a:xfrm>
            <a:off x="4577174" y="1470192"/>
            <a:ext cx="1531115" cy="320964"/>
            <a:chOff x="4564885" y="1465842"/>
            <a:chExt cx="1531115" cy="3209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97DC91A-6B5F-42FA-ACBE-FBEAD0C3DF10}"/>
                </a:ext>
              </a:extLst>
            </p:cNvPr>
            <p:cNvSpPr/>
            <p:nvPr/>
          </p:nvSpPr>
          <p:spPr>
            <a:xfrm>
              <a:off x="4564885" y="1465842"/>
              <a:ext cx="1531115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FE5D5-32DD-4881-837C-03C171E093B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A6E86E2-2AD1-44A7-BB28-C409AA0B2841}"/>
              </a:ext>
            </a:extLst>
          </p:cNvPr>
          <p:cNvSpPr txBox="1"/>
          <p:nvPr/>
        </p:nvSpPr>
        <p:spPr>
          <a:xfrm>
            <a:off x="4577174" y="1499869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All</a:t>
            </a:r>
            <a:endParaRPr lang="ko-KR" altLang="en-US" sz="105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92315E-774A-4D35-9F7D-FED4B1F517EE}"/>
              </a:ext>
            </a:extLst>
          </p:cNvPr>
          <p:cNvGrpSpPr/>
          <p:nvPr/>
        </p:nvGrpSpPr>
        <p:grpSpPr>
          <a:xfrm>
            <a:off x="6682024" y="1187861"/>
            <a:ext cx="1531115" cy="885625"/>
            <a:chOff x="8258837" y="1526753"/>
            <a:chExt cx="1531115" cy="8856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AD9CE7-E275-4700-AD8C-E42DDF1AC3EC}"/>
                </a:ext>
              </a:extLst>
            </p:cNvPr>
            <p:cNvSpPr/>
            <p:nvPr/>
          </p:nvSpPr>
          <p:spPr>
            <a:xfrm>
              <a:off x="8258837" y="1526753"/>
              <a:ext cx="1531115" cy="885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63715-18F6-41AF-92A7-DEC6FBA40EDC}"/>
                </a:ext>
              </a:extLst>
            </p:cNvPr>
            <p:cNvSpPr txBox="1"/>
            <p:nvPr/>
          </p:nvSpPr>
          <p:spPr>
            <a:xfrm>
              <a:off x="8258837" y="1838693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REJECT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5B7D67-A623-466A-8232-4E852290D3BE}"/>
                </a:ext>
              </a:extLst>
            </p:cNvPr>
            <p:cNvSpPr txBox="1"/>
            <p:nvPr/>
          </p:nvSpPr>
          <p:spPr>
            <a:xfrm>
              <a:off x="8258837" y="1563077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ACCEPT</a:t>
              </a:r>
              <a:endParaRPr lang="ko-KR" altLang="en-US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119C7F-F183-4800-BB1F-3BF08FD2DEFD}"/>
                </a:ext>
              </a:extLst>
            </p:cNvPr>
            <p:cNvSpPr txBox="1"/>
            <p:nvPr/>
          </p:nvSpPr>
          <p:spPr>
            <a:xfrm>
              <a:off x="8258837" y="2107040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HOLD OFF</a:t>
              </a:r>
              <a:endParaRPr lang="ko-KR" altLang="en-US" sz="105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121096D-7DDC-4D46-9AE9-FF1E92EC99A7}"/>
              </a:ext>
            </a:extLst>
          </p:cNvPr>
          <p:cNvSpPr txBox="1"/>
          <p:nvPr/>
        </p:nvSpPr>
        <p:spPr>
          <a:xfrm>
            <a:off x="645845" y="1907479"/>
            <a:ext cx="729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Code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25EC23-C305-412D-BEF3-3D61A91BA0B7}"/>
              </a:ext>
            </a:extLst>
          </p:cNvPr>
          <p:cNvSpPr txBox="1"/>
          <p:nvPr/>
        </p:nvSpPr>
        <p:spPr>
          <a:xfrm>
            <a:off x="477527" y="222231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3D9C7-D6A4-4758-8937-8B213244F106}"/>
              </a:ext>
            </a:extLst>
          </p:cNvPr>
          <p:cNvSpPr txBox="1"/>
          <p:nvPr/>
        </p:nvSpPr>
        <p:spPr>
          <a:xfrm>
            <a:off x="685464" y="222111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563A05-199C-4E4E-A64E-2D9E88E60F06}"/>
              </a:ext>
            </a:extLst>
          </p:cNvPr>
          <p:cNvSpPr txBox="1"/>
          <p:nvPr/>
        </p:nvSpPr>
        <p:spPr>
          <a:xfrm>
            <a:off x="2057653" y="190209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CEO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8B71F2-E01D-4BE7-91AB-1DAD8041F5CE}"/>
              </a:ext>
            </a:extLst>
          </p:cNvPr>
          <p:cNvSpPr txBox="1"/>
          <p:nvPr/>
        </p:nvSpPr>
        <p:spPr>
          <a:xfrm>
            <a:off x="2874109" y="1898561"/>
            <a:ext cx="737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Domain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36D08-13F1-4B0A-B83D-727063092C13}"/>
              </a:ext>
            </a:extLst>
          </p:cNvPr>
          <p:cNvSpPr txBox="1"/>
          <p:nvPr/>
        </p:nvSpPr>
        <p:spPr>
          <a:xfrm>
            <a:off x="3890207" y="1898561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38FA6-2FFD-4AFA-AF35-3214DD99FCB1}"/>
              </a:ext>
            </a:extLst>
          </p:cNvPr>
          <p:cNvSpPr txBox="1"/>
          <p:nvPr/>
        </p:nvSpPr>
        <p:spPr>
          <a:xfrm>
            <a:off x="1777602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2FB4F-5C98-40BB-AACB-0660143D8EAD}"/>
              </a:ext>
            </a:extLst>
          </p:cNvPr>
          <p:cNvSpPr txBox="1"/>
          <p:nvPr/>
        </p:nvSpPr>
        <p:spPr>
          <a:xfrm>
            <a:off x="250421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6A629E-8187-42EB-A0D0-2AEC365A502A}"/>
              </a:ext>
            </a:extLst>
          </p:cNvPr>
          <p:cNvSpPr txBox="1"/>
          <p:nvPr/>
        </p:nvSpPr>
        <p:spPr>
          <a:xfrm>
            <a:off x="3605030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010-2341-9578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946446-66E1-45B1-A864-8237CC39D3BE}"/>
              </a:ext>
            </a:extLst>
          </p:cNvPr>
          <p:cNvSpPr txBox="1"/>
          <p:nvPr/>
        </p:nvSpPr>
        <p:spPr>
          <a:xfrm>
            <a:off x="477528" y="2592204"/>
            <a:ext cx="279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E9CE96-B6B9-4815-A16C-8099A833034B}"/>
              </a:ext>
            </a:extLst>
          </p:cNvPr>
          <p:cNvSpPr txBox="1"/>
          <p:nvPr/>
        </p:nvSpPr>
        <p:spPr>
          <a:xfrm>
            <a:off x="685464" y="259100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D5A6B9-0D3A-4FD6-AC6D-61560009F371}"/>
              </a:ext>
            </a:extLst>
          </p:cNvPr>
          <p:cNvSpPr txBox="1"/>
          <p:nvPr/>
        </p:nvSpPr>
        <p:spPr>
          <a:xfrm>
            <a:off x="1777602" y="258561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98E37-5D70-4578-9B06-2F1580123F71}"/>
              </a:ext>
            </a:extLst>
          </p:cNvPr>
          <p:cNvSpPr txBox="1"/>
          <p:nvPr/>
        </p:nvSpPr>
        <p:spPr>
          <a:xfrm>
            <a:off x="2504212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C262C7-4861-4526-A8B2-CEA934049941}"/>
              </a:ext>
            </a:extLst>
          </p:cNvPr>
          <p:cNvSpPr txBox="1"/>
          <p:nvPr/>
        </p:nvSpPr>
        <p:spPr>
          <a:xfrm>
            <a:off x="3605030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010-2141-9678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F5E3-B9FF-46D2-B15B-15D0ECD79F31}"/>
              </a:ext>
            </a:extLst>
          </p:cNvPr>
          <p:cNvSpPr txBox="1"/>
          <p:nvPr/>
        </p:nvSpPr>
        <p:spPr>
          <a:xfrm>
            <a:off x="477528" y="2983954"/>
            <a:ext cx="30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1C75A-3171-4F4F-A6A9-010746C825A8}"/>
              </a:ext>
            </a:extLst>
          </p:cNvPr>
          <p:cNvSpPr txBox="1"/>
          <p:nvPr/>
        </p:nvSpPr>
        <p:spPr>
          <a:xfrm>
            <a:off x="685464" y="298275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11457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B718E-4E4D-4BD7-91FF-3B57918011E5}"/>
              </a:ext>
            </a:extLst>
          </p:cNvPr>
          <p:cNvSpPr txBox="1"/>
          <p:nvPr/>
        </p:nvSpPr>
        <p:spPr>
          <a:xfrm>
            <a:off x="1777602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95637B-7147-448B-9645-FCFF3AE39263}"/>
              </a:ext>
            </a:extLst>
          </p:cNvPr>
          <p:cNvSpPr txBox="1"/>
          <p:nvPr/>
        </p:nvSpPr>
        <p:spPr>
          <a:xfrm>
            <a:off x="2504212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nub@abc.com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8E36A-C236-4B19-8EE2-99C603A9BE77}"/>
              </a:ext>
            </a:extLst>
          </p:cNvPr>
          <p:cNvSpPr txBox="1"/>
          <p:nvPr/>
        </p:nvSpPr>
        <p:spPr>
          <a:xfrm>
            <a:off x="3605030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010-2541-2578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351E4-93E7-4B50-B6CE-11D513F219F9}"/>
              </a:ext>
            </a:extLst>
          </p:cNvPr>
          <p:cNvSpPr txBox="1"/>
          <p:nvPr/>
        </p:nvSpPr>
        <p:spPr>
          <a:xfrm>
            <a:off x="1309380" y="1902091"/>
            <a:ext cx="82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F44CA-79D6-40CD-903C-DA6B991DE504}"/>
              </a:ext>
            </a:extLst>
          </p:cNvPr>
          <p:cNvSpPr txBox="1"/>
          <p:nvPr/>
        </p:nvSpPr>
        <p:spPr>
          <a:xfrm>
            <a:off x="1163027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83E97-5E7E-484B-B89C-9FFC80070409}"/>
              </a:ext>
            </a:extLst>
          </p:cNvPr>
          <p:cNvSpPr txBox="1"/>
          <p:nvPr/>
        </p:nvSpPr>
        <p:spPr>
          <a:xfrm>
            <a:off x="1207266" y="2585616"/>
            <a:ext cx="109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+mj-lt"/>
                <a:ea typeface="AppleSDGothicNeoL00" panose="02000503000000000000" pitchFamily="2" charset="-127"/>
              </a:rPr>
              <a:t>SIMILE</a:t>
            </a:r>
            <a:endParaRPr lang="ko-KR" altLang="en-US" sz="1100" u="sng" dirty="0">
              <a:solidFill>
                <a:srgbClr val="0066FF"/>
              </a:solidFill>
              <a:latin typeface="+mj-lt"/>
              <a:ea typeface="AppleSDGothicNeoL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44E7E5-B5E7-48A7-B49A-6447288165B2}"/>
              </a:ext>
            </a:extLst>
          </p:cNvPr>
          <p:cNvSpPr txBox="1"/>
          <p:nvPr/>
        </p:nvSpPr>
        <p:spPr>
          <a:xfrm>
            <a:off x="1163027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13E63-C0A6-4A2F-8F89-878F75597AB5}"/>
              </a:ext>
            </a:extLst>
          </p:cNvPr>
          <p:cNvCxnSpPr>
            <a:cxnSpLocks/>
          </p:cNvCxnSpPr>
          <p:nvPr/>
        </p:nvCxnSpPr>
        <p:spPr>
          <a:xfrm flipH="1" flipV="1">
            <a:off x="1857797" y="2739918"/>
            <a:ext cx="86250" cy="10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F200F-7F28-4B11-99D4-88AC5B90234E}"/>
              </a:ext>
            </a:extLst>
          </p:cNvPr>
          <p:cNvSpPr txBox="1"/>
          <p:nvPr/>
        </p:nvSpPr>
        <p:spPr>
          <a:xfrm>
            <a:off x="5191823" y="1890013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479EBD-A1A4-4F50-8382-72547EE8E67C}"/>
              </a:ext>
            </a:extLst>
          </p:cNvPr>
          <p:cNvSpPr txBox="1"/>
          <p:nvPr/>
        </p:nvSpPr>
        <p:spPr>
          <a:xfrm>
            <a:off x="485473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REJECT</a:t>
            </a:r>
            <a:endParaRPr lang="ko-KR" altLang="en-US" sz="1100" dirty="0">
              <a:solidFill>
                <a:srgbClr val="00B05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8D7BF4-2184-4E12-90DC-3648703FBF1B}"/>
              </a:ext>
            </a:extLst>
          </p:cNvPr>
          <p:cNvSpPr txBox="1"/>
          <p:nvPr/>
        </p:nvSpPr>
        <p:spPr>
          <a:xfrm>
            <a:off x="4830215" y="2589892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</a:t>
            </a:r>
            <a:endParaRPr lang="ko-KR" altLang="en-US" sz="11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1CC227-A939-4822-BEE3-FBCE6F2420BC}"/>
              </a:ext>
            </a:extLst>
          </p:cNvPr>
          <p:cNvSpPr txBox="1"/>
          <p:nvPr/>
        </p:nvSpPr>
        <p:spPr>
          <a:xfrm>
            <a:off x="4854732" y="2958224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HOLD OFF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359E07-07CA-4235-AAFF-546964DB1C61}"/>
              </a:ext>
            </a:extLst>
          </p:cNvPr>
          <p:cNvCxnSpPr/>
          <p:nvPr/>
        </p:nvCxnSpPr>
        <p:spPr>
          <a:xfrm>
            <a:off x="6307488" y="1668379"/>
            <a:ext cx="29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2371FAF-31A5-45B8-B903-1574261B9C68}"/>
              </a:ext>
            </a:extLst>
          </p:cNvPr>
          <p:cNvSpPr/>
          <p:nvPr/>
        </p:nvSpPr>
        <p:spPr>
          <a:xfrm>
            <a:off x="6307488" y="9575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586C79F-DE99-43D5-9D67-3F9DB200F4FB}"/>
              </a:ext>
            </a:extLst>
          </p:cNvPr>
          <p:cNvSpPr/>
          <p:nvPr/>
        </p:nvSpPr>
        <p:spPr>
          <a:xfrm>
            <a:off x="1932353" y="315806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A3B96F-F97C-4F87-81EE-D079E5932285}"/>
              </a:ext>
            </a:extLst>
          </p:cNvPr>
          <p:cNvSpPr/>
          <p:nvPr/>
        </p:nvSpPr>
        <p:spPr>
          <a:xfrm>
            <a:off x="8123723" y="153683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54A4D-9A73-4CA3-B5AF-82C35AE75ADF}"/>
              </a:ext>
            </a:extLst>
          </p:cNvPr>
          <p:cNvSpPr/>
          <p:nvPr/>
        </p:nvSpPr>
        <p:spPr>
          <a:xfrm>
            <a:off x="1499837" y="2209475"/>
            <a:ext cx="506845" cy="106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8D5F4F-41A6-4560-8C77-4E7395CD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8942"/>
              </p:ext>
            </p:extLst>
          </p:nvPr>
        </p:nvGraphicFramePr>
        <p:xfrm>
          <a:off x="4418330" y="530191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11048632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5424567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708613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77442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0793604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8102431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486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3822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33025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상태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manage/companyState.do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01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583498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04270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338135" y="3725855"/>
            <a:ext cx="12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704270" y="382474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735393" y="4352569"/>
            <a:ext cx="45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42714" y="435256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655855" y="4808739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77886" y="483891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602621" y="530362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0" y="530362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665693" y="5815292"/>
            <a:ext cx="66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0" y="624888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95404" y="585309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680544" y="173606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10075" y="1220300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40052" y="1220300"/>
            <a:ext cx="58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A556A-BB90-4DB7-BB6D-950157D899A0}"/>
              </a:ext>
            </a:extLst>
          </p:cNvPr>
          <p:cNvSpPr txBox="1"/>
          <p:nvPr/>
        </p:nvSpPr>
        <p:spPr>
          <a:xfrm>
            <a:off x="553525" y="2885607"/>
            <a:ext cx="97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 Date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AD697-ACA0-4456-A699-1DC578DBD938}"/>
              </a:ext>
            </a:extLst>
          </p:cNvPr>
          <p:cNvSpPr txBox="1"/>
          <p:nvPr/>
        </p:nvSpPr>
        <p:spPr>
          <a:xfrm>
            <a:off x="1773463" y="2885607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2019-10-05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038DC-B4AF-4B76-ADC0-31BB6753F5B9}"/>
              </a:ext>
            </a:extLst>
          </p:cNvPr>
          <p:cNvSpPr/>
          <p:nvPr/>
        </p:nvSpPr>
        <p:spPr>
          <a:xfrm>
            <a:off x="4542958" y="5849701"/>
            <a:ext cx="1402436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Modify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35C9C8-960A-41C1-B0BE-350299E02E4B}"/>
              </a:ext>
            </a:extLst>
          </p:cNvPr>
          <p:cNvSpPr/>
          <p:nvPr/>
        </p:nvSpPr>
        <p:spPr>
          <a:xfrm>
            <a:off x="4542958" y="6256574"/>
            <a:ext cx="1389313" cy="26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Site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AB15E19-9C91-42FD-8A60-7166F413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2" y="1562424"/>
            <a:ext cx="1365105" cy="10276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630693" y="3309737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F9FAC-BE58-476D-BE97-25D7C06AB1E4}"/>
              </a:ext>
            </a:extLst>
          </p:cNvPr>
          <p:cNvSpPr txBox="1"/>
          <p:nvPr/>
        </p:nvSpPr>
        <p:spPr>
          <a:xfrm>
            <a:off x="1704270" y="332959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FCAC0C5-B255-4EC8-A5CB-9800FF0EBDB0}"/>
              </a:ext>
            </a:extLst>
          </p:cNvPr>
          <p:cNvSpPr/>
          <p:nvPr/>
        </p:nvSpPr>
        <p:spPr>
          <a:xfrm>
            <a:off x="2987366" y="278097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892C41F-60BE-4072-91B2-F579A1B41747}"/>
              </a:ext>
            </a:extLst>
          </p:cNvPr>
          <p:cNvSpPr/>
          <p:nvPr/>
        </p:nvSpPr>
        <p:spPr>
          <a:xfrm>
            <a:off x="5838836" y="58647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FBFB19-C838-40A9-9F25-847473CD24DF}"/>
              </a:ext>
            </a:extLst>
          </p:cNvPr>
          <p:cNvSpPr/>
          <p:nvPr/>
        </p:nvSpPr>
        <p:spPr>
          <a:xfrm>
            <a:off x="5975193" y="62798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EF578-1B4B-410A-A2EF-9ED809CBA6D6}"/>
              </a:ext>
            </a:extLst>
          </p:cNvPr>
          <p:cNvSpPr/>
          <p:nvPr/>
        </p:nvSpPr>
        <p:spPr>
          <a:xfrm>
            <a:off x="1435768" y="762000"/>
            <a:ext cx="1596477" cy="58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57E810-C74C-4506-952B-5B5435C2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4540"/>
              </p:ext>
            </p:extLst>
          </p:nvPr>
        </p:nvGraphicFramePr>
        <p:xfrm>
          <a:off x="4350874" y="3580199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1380309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841439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29157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2599285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881673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915892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44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826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6034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계정 접속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manage/companySite.do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42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1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09386B-3801-4F06-BFE7-BAE53CF24189}"/>
              </a:ext>
            </a:extLst>
          </p:cNvPr>
          <p:cNvSpPr/>
          <p:nvPr/>
        </p:nvSpPr>
        <p:spPr>
          <a:xfrm>
            <a:off x="4542958" y="5170397"/>
            <a:ext cx="667964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D2315-3636-411B-ADC1-85E00F62BD62}"/>
              </a:ext>
            </a:extLst>
          </p:cNvPr>
          <p:cNvSpPr/>
          <p:nvPr/>
        </p:nvSpPr>
        <p:spPr>
          <a:xfrm>
            <a:off x="5277430" y="5175343"/>
            <a:ext cx="667964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595311" y="3328873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5715413-915E-402B-A0C5-594ED17C4C64}"/>
              </a:ext>
            </a:extLst>
          </p:cNvPr>
          <p:cNvSpPr/>
          <p:nvPr/>
        </p:nvSpPr>
        <p:spPr>
          <a:xfrm>
            <a:off x="5886953" y="51826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994B7-AC11-42B2-8AA2-9B2B03A8091D}"/>
              </a:ext>
            </a:extLst>
          </p:cNvPr>
          <p:cNvSpPr/>
          <p:nvPr/>
        </p:nvSpPr>
        <p:spPr>
          <a:xfrm>
            <a:off x="4542958" y="4779858"/>
            <a:ext cx="1402436" cy="276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4956D7-6005-49FE-8D4C-1E70567B8C68}"/>
              </a:ext>
            </a:extLst>
          </p:cNvPr>
          <p:cNvSpPr txBox="1"/>
          <p:nvPr/>
        </p:nvSpPr>
        <p:spPr>
          <a:xfrm>
            <a:off x="447815" y="68741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760033A-57C8-4811-B8CC-13CE7DA865C1}"/>
              </a:ext>
            </a:extLst>
          </p:cNvPr>
          <p:cNvGrpSpPr/>
          <p:nvPr/>
        </p:nvGrpSpPr>
        <p:grpSpPr>
          <a:xfrm>
            <a:off x="1710194" y="680022"/>
            <a:ext cx="1727200" cy="307754"/>
            <a:chOff x="4000671" y="1421175"/>
            <a:chExt cx="1727200" cy="3077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366F55F-B25A-4066-960D-606F61660C2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0227EA-E6F7-4B67-A43C-BE82F17DD5AC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875827C-E40B-4F2C-952A-F808C31BF907}"/>
              </a:ext>
            </a:extLst>
          </p:cNvPr>
          <p:cNvSpPr txBox="1"/>
          <p:nvPr/>
        </p:nvSpPr>
        <p:spPr>
          <a:xfrm>
            <a:off x="235393" y="3780995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D0E9357-87CC-4881-BACD-02DD6FB3E10B}"/>
              </a:ext>
            </a:extLst>
          </p:cNvPr>
          <p:cNvSpPr txBox="1"/>
          <p:nvPr/>
        </p:nvSpPr>
        <p:spPr>
          <a:xfrm>
            <a:off x="447815" y="44440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B17499-105C-445C-BB7D-0A7A229AF6A5}"/>
              </a:ext>
            </a:extLst>
          </p:cNvPr>
          <p:cNvGrpSpPr/>
          <p:nvPr/>
        </p:nvGrpSpPr>
        <p:grpSpPr>
          <a:xfrm>
            <a:off x="1698422" y="4437901"/>
            <a:ext cx="1727200" cy="307754"/>
            <a:chOff x="4000671" y="1421175"/>
            <a:chExt cx="1727200" cy="30775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CE0E17D-2E96-4639-BA7C-DC90D491CEF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41ED333-634B-4390-B6A6-C91BCAC3072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601CD0D-D13A-4952-ADD8-D124332F57E8}"/>
              </a:ext>
            </a:extLst>
          </p:cNvPr>
          <p:cNvSpPr txBox="1"/>
          <p:nvPr/>
        </p:nvSpPr>
        <p:spPr>
          <a:xfrm>
            <a:off x="447815" y="493039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1DA7B3D-80B5-4A22-9528-F05A94E50654}"/>
              </a:ext>
            </a:extLst>
          </p:cNvPr>
          <p:cNvGrpSpPr/>
          <p:nvPr/>
        </p:nvGrpSpPr>
        <p:grpSpPr>
          <a:xfrm>
            <a:off x="1698422" y="4924251"/>
            <a:ext cx="1727200" cy="307754"/>
            <a:chOff x="4000671" y="1421175"/>
            <a:chExt cx="1727200" cy="30775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6C15744-5EB6-4B16-A668-3B1F8AFED5E3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F61BF5-87D9-47BF-B4FB-96D4BC6CAD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636BD55-6927-4AE0-8203-ADFFBDC4C9FF}"/>
              </a:ext>
            </a:extLst>
          </p:cNvPr>
          <p:cNvSpPr txBox="1"/>
          <p:nvPr/>
        </p:nvSpPr>
        <p:spPr>
          <a:xfrm>
            <a:off x="447815" y="54193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876654E-BE84-491B-845F-26A1B6031827}"/>
              </a:ext>
            </a:extLst>
          </p:cNvPr>
          <p:cNvGrpSpPr/>
          <p:nvPr/>
        </p:nvGrpSpPr>
        <p:grpSpPr>
          <a:xfrm>
            <a:off x="1698422" y="5413200"/>
            <a:ext cx="1727200" cy="307754"/>
            <a:chOff x="4000671" y="1421175"/>
            <a:chExt cx="1727200" cy="3077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6509F7-4838-451E-8818-A0FBFCF40A9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21414E-4C7A-48A9-8226-E9E06A9224E1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30F86841-A62D-406B-BB60-61B25C1E1805}"/>
              </a:ext>
            </a:extLst>
          </p:cNvPr>
          <p:cNvSpPr txBox="1"/>
          <p:nvPr/>
        </p:nvSpPr>
        <p:spPr>
          <a:xfrm>
            <a:off x="447815" y="590829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5C2ACB7-6FF0-4950-B027-4F5B5078085D}"/>
              </a:ext>
            </a:extLst>
          </p:cNvPr>
          <p:cNvGrpSpPr/>
          <p:nvPr/>
        </p:nvGrpSpPr>
        <p:grpSpPr>
          <a:xfrm>
            <a:off x="1698422" y="6358458"/>
            <a:ext cx="1727200" cy="307754"/>
            <a:chOff x="4000671" y="1421175"/>
            <a:chExt cx="1727200" cy="30775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EEF4460-1529-4AD7-9015-29A91214734A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093F60C-1CDC-43E4-B47B-16855F139785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5FED379-8890-441F-B13E-B55B72DB0B85}"/>
              </a:ext>
            </a:extLst>
          </p:cNvPr>
          <p:cNvGrpSpPr/>
          <p:nvPr/>
        </p:nvGrpSpPr>
        <p:grpSpPr>
          <a:xfrm>
            <a:off x="1698422" y="5902149"/>
            <a:ext cx="1738972" cy="314482"/>
            <a:chOff x="4582318" y="3847685"/>
            <a:chExt cx="1738972" cy="314482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BBB7E42-46EA-469E-9392-E1DB0AEDA369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AD336A1-BB71-42CD-88B1-1CA4ABB8E184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CBB9B9-B572-4A61-BBC1-0B4BB356456B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5DF526C-C883-46B7-AE00-2EF9241957C6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A2710FB-B255-492A-9249-013A0EBED7CA}"/>
              </a:ext>
            </a:extLst>
          </p:cNvPr>
          <p:cNvSpPr txBox="1"/>
          <p:nvPr/>
        </p:nvSpPr>
        <p:spPr>
          <a:xfrm>
            <a:off x="317132" y="1615181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01188D4-77A6-4DEF-BF55-CB8092738B1C}"/>
              </a:ext>
            </a:extLst>
          </p:cNvPr>
          <p:cNvSpPr/>
          <p:nvPr/>
        </p:nvSpPr>
        <p:spPr>
          <a:xfrm>
            <a:off x="1721966" y="164659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48562C-8B9E-4A6A-8D0E-2C0CBAAE0BF7}"/>
              </a:ext>
            </a:extLst>
          </p:cNvPr>
          <p:cNvSpPr txBox="1"/>
          <p:nvPr/>
        </p:nvSpPr>
        <p:spPr>
          <a:xfrm>
            <a:off x="348915" y="1153194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84E3EE5-3176-49E9-A246-0D8DAD8671FF}"/>
              </a:ext>
            </a:extLst>
          </p:cNvPr>
          <p:cNvSpPr txBox="1"/>
          <p:nvPr/>
        </p:nvSpPr>
        <p:spPr>
          <a:xfrm>
            <a:off x="1681728" y="115319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C08143D0-624B-461D-B142-AC489F3E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077168"/>
            <a:ext cx="1365105" cy="1027663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A35F99F-EDE5-4E76-B809-24BC8C383809}"/>
              </a:ext>
            </a:extLst>
          </p:cNvPr>
          <p:cNvSpPr/>
          <p:nvPr/>
        </p:nvSpPr>
        <p:spPr>
          <a:xfrm>
            <a:off x="4270151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433EF-46A9-44AA-8B6F-2D7719584174}"/>
              </a:ext>
            </a:extLst>
          </p:cNvPr>
          <p:cNvSpPr/>
          <p:nvPr/>
        </p:nvSpPr>
        <p:spPr>
          <a:xfrm>
            <a:off x="5232164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AE37DDF-D9FD-4AF5-AC33-037FEE4EADCF}"/>
              </a:ext>
            </a:extLst>
          </p:cNvPr>
          <p:cNvGrpSpPr/>
          <p:nvPr/>
        </p:nvGrpSpPr>
        <p:grpSpPr>
          <a:xfrm>
            <a:off x="1698422" y="3854713"/>
            <a:ext cx="1727200" cy="307754"/>
            <a:chOff x="4000671" y="1421175"/>
            <a:chExt cx="1727200" cy="307754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E1E155A-BF51-4F0D-8668-16A9FE65DEB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4606470-DAEE-4B52-B4E2-781F9C069DC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id="{14BDB1C5-EE74-42BA-B291-907EF54A1169}"/>
              </a:ext>
            </a:extLst>
          </p:cNvPr>
          <p:cNvSpPr/>
          <p:nvPr/>
        </p:nvSpPr>
        <p:spPr>
          <a:xfrm>
            <a:off x="3336081" y="27003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694E7EC-076A-44AB-A01C-164D1530B063}"/>
              </a:ext>
            </a:extLst>
          </p:cNvPr>
          <p:cNvSpPr/>
          <p:nvPr/>
        </p:nvSpPr>
        <p:spPr>
          <a:xfrm>
            <a:off x="2702196" y="16589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0296E9C-72E9-4500-B850-4061957C2204}"/>
              </a:ext>
            </a:extLst>
          </p:cNvPr>
          <p:cNvSpPr/>
          <p:nvPr/>
        </p:nvSpPr>
        <p:spPr>
          <a:xfrm>
            <a:off x="4547418" y="59233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4B3AF81-ECC5-47CE-831A-6DC7F9DDE7E7}"/>
              </a:ext>
            </a:extLst>
          </p:cNvPr>
          <p:cNvSpPr/>
          <p:nvPr/>
        </p:nvSpPr>
        <p:spPr>
          <a:xfrm>
            <a:off x="5527724" y="589423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A328EB-3771-4DE1-9B0B-92307E38B926}"/>
              </a:ext>
            </a:extLst>
          </p:cNvPr>
          <p:cNvSpPr/>
          <p:nvPr/>
        </p:nvSpPr>
        <p:spPr>
          <a:xfrm>
            <a:off x="1638792" y="605659"/>
            <a:ext cx="1851358" cy="614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D4B75F-2CAC-4B0A-B8EC-0FC826802191}"/>
              </a:ext>
            </a:extLst>
          </p:cNvPr>
          <p:cNvGrpSpPr/>
          <p:nvPr/>
        </p:nvGrpSpPr>
        <p:grpSpPr>
          <a:xfrm>
            <a:off x="1710194" y="3381474"/>
            <a:ext cx="1727200" cy="307754"/>
            <a:chOff x="4000671" y="1421175"/>
            <a:chExt cx="1727200" cy="307754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5A259A4-F4DF-4160-B0B9-73E70E47DB0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4BDC64-BBF4-4F1E-9B80-B9F99A108F1E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simile@simile.co.jp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911C8F4-56A7-46C3-AE0A-739990E480AE}"/>
              </a:ext>
            </a:extLst>
          </p:cNvPr>
          <p:cNvSpPr/>
          <p:nvPr/>
        </p:nvSpPr>
        <p:spPr>
          <a:xfrm>
            <a:off x="3605937" y="650893"/>
            <a:ext cx="863836" cy="336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87E12EC-BBC7-4526-A1CE-813AEFED609E}"/>
              </a:ext>
            </a:extLst>
          </p:cNvPr>
          <p:cNvSpPr/>
          <p:nvPr/>
        </p:nvSpPr>
        <p:spPr>
          <a:xfrm>
            <a:off x="4547418" y="7067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6EAE13-EB80-44FC-B423-87B5A855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3283"/>
              </p:ext>
            </p:extLst>
          </p:nvPr>
        </p:nvGraphicFramePr>
        <p:xfrm>
          <a:off x="4469773" y="2573794"/>
          <a:ext cx="7683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26088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9420683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319875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4472182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8467650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011089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123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수정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9856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manage/companyUpload.do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669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 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087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147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상태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4095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삭제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165266" y="89112"/>
            <a:ext cx="6113548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84048" y="1895587"/>
            <a:ext cx="5463820" cy="48100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84048" y="775930"/>
            <a:ext cx="5463820" cy="977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624156" y="917950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5019736" y="12774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69245" y="1286872"/>
            <a:ext cx="4281669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C00A4-51FC-43D9-A92D-0FAB7C49CA1A}"/>
              </a:ext>
            </a:extLst>
          </p:cNvPr>
          <p:cNvSpPr txBox="1"/>
          <p:nvPr/>
        </p:nvSpPr>
        <p:spPr>
          <a:xfrm>
            <a:off x="415243" y="27349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Adobe 명조 Std M" panose="02020600000000000000" pitchFamily="18" charset="-127"/>
              </a:rPr>
              <a:t>Manage - User</a:t>
            </a:r>
            <a:endParaRPr lang="ko-KR" altLang="en-US" dirty="0">
              <a:latin typeface="+mj-lt"/>
              <a:ea typeface="Adobe 명조 Std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D06C7D-AC72-4290-8BDE-C86274B22171}"/>
              </a:ext>
            </a:extLst>
          </p:cNvPr>
          <p:cNvSpPr txBox="1"/>
          <p:nvPr/>
        </p:nvSpPr>
        <p:spPr>
          <a:xfrm>
            <a:off x="669245" y="231553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49068-08E1-4171-AAE2-064F3495FF2F}"/>
              </a:ext>
            </a:extLst>
          </p:cNvPr>
          <p:cNvSpPr txBox="1"/>
          <p:nvPr/>
        </p:nvSpPr>
        <p:spPr>
          <a:xfrm>
            <a:off x="2006833" y="2315533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7BF3CE-1A62-43C8-9129-717B5D66E1B0}"/>
              </a:ext>
            </a:extLst>
          </p:cNvPr>
          <p:cNvSpPr txBox="1"/>
          <p:nvPr/>
        </p:nvSpPr>
        <p:spPr>
          <a:xfrm>
            <a:off x="1134334" y="2297326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D28E9-A1E0-4903-BA54-E9BD4CAE129A}"/>
              </a:ext>
            </a:extLst>
          </p:cNvPr>
          <p:cNvSpPr txBox="1"/>
          <p:nvPr/>
        </p:nvSpPr>
        <p:spPr>
          <a:xfrm>
            <a:off x="3080538" y="23139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D8F9-E383-4D8A-AC5C-CF5535DB68D7}"/>
              </a:ext>
            </a:extLst>
          </p:cNvPr>
          <p:cNvSpPr txBox="1"/>
          <p:nvPr/>
        </p:nvSpPr>
        <p:spPr>
          <a:xfrm>
            <a:off x="4452877" y="227281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9B7EFB-F7BC-40A6-BFB1-CDFBA797C836}"/>
              </a:ext>
            </a:extLst>
          </p:cNvPr>
          <p:cNvSpPr txBox="1"/>
          <p:nvPr/>
        </p:nvSpPr>
        <p:spPr>
          <a:xfrm>
            <a:off x="1225621" y="2001699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841DFB-E85E-4ED0-B276-588EB7136047}"/>
              </a:ext>
            </a:extLst>
          </p:cNvPr>
          <p:cNvSpPr txBox="1"/>
          <p:nvPr/>
        </p:nvSpPr>
        <p:spPr>
          <a:xfrm>
            <a:off x="2075021" y="2002899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2AC11F-E34C-4051-B475-DAB561803CF0}"/>
              </a:ext>
            </a:extLst>
          </p:cNvPr>
          <p:cNvSpPr txBox="1"/>
          <p:nvPr/>
        </p:nvSpPr>
        <p:spPr>
          <a:xfrm>
            <a:off x="3238084" y="1997827"/>
            <a:ext cx="81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AC204-58BE-4E2A-ABF1-6CEF298770C3}"/>
              </a:ext>
            </a:extLst>
          </p:cNvPr>
          <p:cNvSpPr txBox="1"/>
          <p:nvPr/>
        </p:nvSpPr>
        <p:spPr>
          <a:xfrm>
            <a:off x="4586676" y="1975113"/>
            <a:ext cx="86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AA61B-8948-4BE8-BF88-2CAB7C566EA6}"/>
              </a:ext>
            </a:extLst>
          </p:cNvPr>
          <p:cNvSpPr/>
          <p:nvPr/>
        </p:nvSpPr>
        <p:spPr>
          <a:xfrm>
            <a:off x="5804822" y="131940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A08630C-5209-48F3-9A31-ABF82A6114AD}"/>
              </a:ext>
            </a:extLst>
          </p:cNvPr>
          <p:cNvSpPr/>
          <p:nvPr/>
        </p:nvSpPr>
        <p:spPr>
          <a:xfrm>
            <a:off x="1734118" y="25515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C6AEA-2990-4130-AFC1-41B02108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3798"/>
              </p:ext>
            </p:extLst>
          </p:nvPr>
        </p:nvGraphicFramePr>
        <p:xfrm>
          <a:off x="4452877" y="5778167"/>
          <a:ext cx="76835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800957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294805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118175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28728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700323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236735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manage/</a:t>
                      </a:r>
                      <a:r>
                        <a:rPr lang="en-US" sz="1100" u="none" strike="noStrike" dirty="0" err="1">
                          <a:effectLst/>
                        </a:rPr>
                        <a:t>user.jsp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2312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모든 유저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manage/users?search=""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256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manage/userDetail.do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68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5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304976" y="3497283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47815" y="2758552"/>
            <a:ext cx="105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04272" y="277549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4600536" y="33136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58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85667-3EB4-4FA2-BFCC-0D805831AFA5}"/>
              </a:ext>
            </a:extLst>
          </p:cNvPr>
          <p:cNvSpPr txBox="1"/>
          <p:nvPr/>
        </p:nvSpPr>
        <p:spPr>
          <a:xfrm>
            <a:off x="357299" y="3201534"/>
            <a:ext cx="123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8F70C-5DFE-4FD4-AA27-BF9F76432F87}"/>
              </a:ext>
            </a:extLst>
          </p:cNvPr>
          <p:cNvSpPr txBox="1"/>
          <p:nvPr/>
        </p:nvSpPr>
        <p:spPr>
          <a:xfrm>
            <a:off x="1716044" y="3210909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31158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05D7B-EED6-440A-86AC-D5F042D5C512}"/>
              </a:ext>
            </a:extLst>
          </p:cNvPr>
          <p:cNvSpPr/>
          <p:nvPr/>
        </p:nvSpPr>
        <p:spPr>
          <a:xfrm>
            <a:off x="5245504" y="348790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DELETE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620636-14BD-4A01-AE1C-252E5116640F}"/>
              </a:ext>
            </a:extLst>
          </p:cNvPr>
          <p:cNvSpPr/>
          <p:nvPr/>
        </p:nvSpPr>
        <p:spPr>
          <a:xfrm>
            <a:off x="5518969" y="329336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C8689F-3534-4409-83C2-97EC88DE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13751"/>
              </p:ext>
            </p:extLst>
          </p:nvPr>
        </p:nvGraphicFramePr>
        <p:xfrm>
          <a:off x="4407402" y="5511588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4810315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52670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54127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548354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1840602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8971137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259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항목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5099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34267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395123" y="58874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395123" y="235104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3229386" y="247402"/>
            <a:ext cx="1588656" cy="6885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운영자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10319278" y="3197856"/>
            <a:ext cx="1588656" cy="4988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10319278" y="3893907"/>
            <a:ext cx="1588656" cy="4895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10319279" y="6247681"/>
            <a:ext cx="1588656" cy="5021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10319278" y="4543718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7A798F-05F6-45A5-A387-7553A3A1174E}"/>
              </a:ext>
            </a:extLst>
          </p:cNvPr>
          <p:cNvSpPr/>
          <p:nvPr/>
        </p:nvSpPr>
        <p:spPr>
          <a:xfrm>
            <a:off x="395123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58B01D-7B58-4882-96C4-74669367FFC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1189451" y="3276113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FD32CA-AF63-4D05-9DA3-BFB59B1D0A1C}"/>
              </a:ext>
            </a:extLst>
          </p:cNvPr>
          <p:cNvSpPr/>
          <p:nvPr/>
        </p:nvSpPr>
        <p:spPr>
          <a:xfrm>
            <a:off x="2087565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4C7DD-092E-4E42-96CD-81850EDB5BE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1189451" y="3276113"/>
            <a:ext cx="1692442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1ABD43-F552-424E-A2A6-E2FA2BFEECAC}"/>
              </a:ext>
            </a:extLst>
          </p:cNvPr>
          <p:cNvSpPr/>
          <p:nvPr/>
        </p:nvSpPr>
        <p:spPr>
          <a:xfrm>
            <a:off x="395123" y="578280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 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BCAB11-6FA9-4BDC-A4FA-FE505A1CCEF3}"/>
              </a:ext>
            </a:extLst>
          </p:cNvPr>
          <p:cNvCxnSpPr>
            <a:stCxn id="33" idx="2"/>
            <a:endCxn id="51" idx="0"/>
          </p:cNvCxnSpPr>
          <p:nvPr/>
        </p:nvCxnSpPr>
        <p:spPr>
          <a:xfrm>
            <a:off x="1189451" y="4842538"/>
            <a:ext cx="0" cy="9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BACC1-5304-4CD6-9503-68624F268FA0}"/>
              </a:ext>
            </a:extLst>
          </p:cNvPr>
          <p:cNvSpPr/>
          <p:nvPr/>
        </p:nvSpPr>
        <p:spPr>
          <a:xfrm>
            <a:off x="2087565" y="516321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 리스트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B056E5-4BE6-4D87-9B4B-6D4C4D343C67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>
            <a:off x="2881893" y="4842538"/>
            <a:ext cx="0" cy="3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3FEA29-693F-4A38-BF45-0873A44ECCE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1189451" y="1513808"/>
            <a:ext cx="0" cy="8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127372-130D-475E-BBC2-073FFF50978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1983779" y="591672"/>
            <a:ext cx="1245607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6B4766-D636-4304-BAB9-05AA53A167F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83779" y="1051275"/>
            <a:ext cx="3971187" cy="46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5954966" y="5341149"/>
            <a:ext cx="1588656" cy="7064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長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4DCB332-27E9-42B3-A3E2-A42DC061EBF6}"/>
              </a:ext>
            </a:extLst>
          </p:cNvPr>
          <p:cNvSpPr/>
          <p:nvPr/>
        </p:nvSpPr>
        <p:spPr>
          <a:xfrm>
            <a:off x="5954967" y="130490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0797A2E-9D9B-4D1A-80B2-5B47881CE6C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7543622" y="5694388"/>
            <a:ext cx="2775657" cy="8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5B07C74-BB26-40B1-B494-026D768A0F85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543622" y="4138687"/>
            <a:ext cx="2775656" cy="15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2A605AA-9541-40DC-8A03-BCC87BA1798F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7543622" y="3447289"/>
            <a:ext cx="2775656" cy="22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3BE755CE-8ACC-489B-A7B8-8AF3549E9DE3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543622" y="4787576"/>
            <a:ext cx="2775656" cy="90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EBD03F3-5205-48E7-B48E-42BDF120A6AC}"/>
              </a:ext>
            </a:extLst>
          </p:cNvPr>
          <p:cNvCxnSpPr>
            <a:cxnSpLocks/>
            <a:stCxn id="28" idx="3"/>
            <a:endCxn id="173" idx="1"/>
          </p:cNvCxnSpPr>
          <p:nvPr/>
        </p:nvCxnSpPr>
        <p:spPr>
          <a:xfrm flipV="1">
            <a:off x="4818042" y="453122"/>
            <a:ext cx="1136925" cy="1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C8A554-E24C-47DC-8428-0F478439B8EA}"/>
              </a:ext>
            </a:extLst>
          </p:cNvPr>
          <p:cNvSpPr/>
          <p:nvPr/>
        </p:nvSpPr>
        <p:spPr>
          <a:xfrm>
            <a:off x="5908073" y="3447289"/>
            <a:ext cx="1588656" cy="769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사원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7D6C864-0E05-4638-B0D3-D882EBCE4828}"/>
              </a:ext>
            </a:extLst>
          </p:cNvPr>
          <p:cNvCxnSpPr>
            <a:cxnSpLocks/>
            <a:stCxn id="4" idx="3"/>
            <a:endCxn id="237" idx="1"/>
          </p:cNvCxnSpPr>
          <p:nvPr/>
        </p:nvCxnSpPr>
        <p:spPr>
          <a:xfrm>
            <a:off x="1983779" y="1051275"/>
            <a:ext cx="3924294" cy="278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7BBB6AF-8635-417C-B057-6AE62FE31102}"/>
              </a:ext>
            </a:extLst>
          </p:cNvPr>
          <p:cNvCxnSpPr>
            <a:cxnSpLocks/>
            <a:stCxn id="237" idx="3"/>
            <a:endCxn id="57" idx="1"/>
          </p:cNvCxnSpPr>
          <p:nvPr/>
        </p:nvCxnSpPr>
        <p:spPr>
          <a:xfrm>
            <a:off x="7496729" y="3832013"/>
            <a:ext cx="2822549" cy="3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B692DD3-2B0A-46B8-8EA8-C2F711388063}"/>
              </a:ext>
            </a:extLst>
          </p:cNvPr>
          <p:cNvCxnSpPr>
            <a:cxnSpLocks/>
            <a:stCxn id="237" idx="3"/>
            <a:endCxn id="46" idx="1"/>
          </p:cNvCxnSpPr>
          <p:nvPr/>
        </p:nvCxnSpPr>
        <p:spPr>
          <a:xfrm flipV="1">
            <a:off x="7496729" y="3447289"/>
            <a:ext cx="282254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5507161-5B48-4E49-8314-EB258EDBCAB0}"/>
              </a:ext>
            </a:extLst>
          </p:cNvPr>
          <p:cNvCxnSpPr>
            <a:cxnSpLocks/>
            <a:stCxn id="237" idx="3"/>
            <a:endCxn id="80" idx="1"/>
          </p:cNvCxnSpPr>
          <p:nvPr/>
        </p:nvCxnSpPr>
        <p:spPr>
          <a:xfrm>
            <a:off x="7496729" y="3832013"/>
            <a:ext cx="2822549" cy="9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D05D1CD-1C43-4FE9-888B-BCFC135D0D21}"/>
              </a:ext>
            </a:extLst>
          </p:cNvPr>
          <p:cNvSpPr/>
          <p:nvPr/>
        </p:nvSpPr>
        <p:spPr>
          <a:xfrm>
            <a:off x="10319278" y="5674291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정보 관리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2FD35D8F-333B-4663-AFEC-ED581E6B70D1}"/>
              </a:ext>
            </a:extLst>
          </p:cNvPr>
          <p:cNvCxnSpPr>
            <a:cxnSpLocks/>
            <a:stCxn id="7" idx="3"/>
            <a:endCxn id="289" idx="1"/>
          </p:cNvCxnSpPr>
          <p:nvPr/>
        </p:nvCxnSpPr>
        <p:spPr>
          <a:xfrm>
            <a:off x="7543622" y="5694388"/>
            <a:ext cx="2775656" cy="22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45B19C7E-FACD-44DD-A7BE-5252347F9786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11113606" y="3696722"/>
            <a:ext cx="0" cy="1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C7F13C3-AC6D-4B3E-A8E9-0F3B854FEC9E}"/>
              </a:ext>
            </a:extLst>
          </p:cNvPr>
          <p:cNvSpPr/>
          <p:nvPr/>
        </p:nvSpPr>
        <p:spPr>
          <a:xfrm>
            <a:off x="5954966" y="826956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유저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B9A15D3-C89D-4218-84E1-4569DF8DA6C3}"/>
              </a:ext>
            </a:extLst>
          </p:cNvPr>
          <p:cNvCxnSpPr>
            <a:stCxn id="28" idx="3"/>
            <a:endCxn id="365" idx="1"/>
          </p:cNvCxnSpPr>
          <p:nvPr/>
        </p:nvCxnSpPr>
        <p:spPr>
          <a:xfrm>
            <a:off x="4818042" y="591672"/>
            <a:ext cx="1136924" cy="5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2201E89F-FB9C-4EB7-8CBB-9C6343CF20F5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 flipV="1">
            <a:off x="1983779" y="6245337"/>
            <a:ext cx="8335500" cy="25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BD26E58C-6A34-4A25-9993-5CC497FA706A}"/>
              </a:ext>
            </a:extLst>
          </p:cNvPr>
          <p:cNvCxnSpPr>
            <a:stCxn id="173" idx="1"/>
            <a:endCxn id="54" idx="3"/>
          </p:cNvCxnSpPr>
          <p:nvPr/>
        </p:nvCxnSpPr>
        <p:spPr>
          <a:xfrm flipH="1">
            <a:off x="3676221" y="453122"/>
            <a:ext cx="2278746" cy="517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F16E875-62EE-4036-8955-9C5AA7E74654}"/>
              </a:ext>
            </a:extLst>
          </p:cNvPr>
          <p:cNvCxnSpPr>
            <a:cxnSpLocks/>
            <a:stCxn id="173" idx="3"/>
            <a:endCxn id="46" idx="1"/>
          </p:cNvCxnSpPr>
          <p:nvPr/>
        </p:nvCxnSpPr>
        <p:spPr>
          <a:xfrm>
            <a:off x="7543623" y="453122"/>
            <a:ext cx="2775655" cy="29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D3EFA24-D7E6-41D9-916E-CD2B7011CA02}"/>
              </a:ext>
            </a:extLst>
          </p:cNvPr>
          <p:cNvCxnSpPr>
            <a:cxnSpLocks/>
            <a:stCxn id="173" idx="3"/>
            <a:endCxn id="57" idx="1"/>
          </p:cNvCxnSpPr>
          <p:nvPr/>
        </p:nvCxnSpPr>
        <p:spPr>
          <a:xfrm>
            <a:off x="7543623" y="453122"/>
            <a:ext cx="2775655" cy="3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8AFD95D-79F0-4CFF-9149-317F4487402F}"/>
              </a:ext>
            </a:extLst>
          </p:cNvPr>
          <p:cNvCxnSpPr>
            <a:cxnSpLocks/>
            <a:stCxn id="173" idx="3"/>
            <a:endCxn id="80" idx="1"/>
          </p:cNvCxnSpPr>
          <p:nvPr/>
        </p:nvCxnSpPr>
        <p:spPr>
          <a:xfrm>
            <a:off x="7543623" y="453122"/>
            <a:ext cx="2775655" cy="43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088CA980-F8BB-4DE7-8E27-0AB9A14D50A9}"/>
              </a:ext>
            </a:extLst>
          </p:cNvPr>
          <p:cNvCxnSpPr>
            <a:cxnSpLocks/>
            <a:stCxn id="173" idx="3"/>
            <a:endCxn id="289" idx="1"/>
          </p:cNvCxnSpPr>
          <p:nvPr/>
        </p:nvCxnSpPr>
        <p:spPr>
          <a:xfrm>
            <a:off x="7543623" y="453122"/>
            <a:ext cx="2775655" cy="546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0C062FBE-A349-477E-B30B-19826B28345B}"/>
              </a:ext>
            </a:extLst>
          </p:cNvPr>
          <p:cNvCxnSpPr>
            <a:cxnSpLocks/>
            <a:stCxn id="173" idx="3"/>
            <a:endCxn id="63" idx="1"/>
          </p:cNvCxnSpPr>
          <p:nvPr/>
        </p:nvCxnSpPr>
        <p:spPr>
          <a:xfrm>
            <a:off x="7543623" y="453122"/>
            <a:ext cx="2775656" cy="60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FB4DF3F-7997-4227-BFDB-BE40980C8245}"/>
              </a:ext>
            </a:extLst>
          </p:cNvPr>
          <p:cNvSpPr/>
          <p:nvPr/>
        </p:nvSpPr>
        <p:spPr>
          <a:xfrm>
            <a:off x="5954966" y="1513808"/>
            <a:ext cx="1588656" cy="64526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코드관리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144EFE-EB71-49A6-8488-DF3C1D373042}"/>
              </a:ext>
            </a:extLst>
          </p:cNvPr>
          <p:cNvCxnSpPr>
            <a:stCxn id="28" idx="3"/>
            <a:endCxn id="137" idx="1"/>
          </p:cNvCxnSpPr>
          <p:nvPr/>
        </p:nvCxnSpPr>
        <p:spPr>
          <a:xfrm>
            <a:off x="4818042" y="591672"/>
            <a:ext cx="1136924" cy="124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86650" y="10809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CD38A-6066-4E4B-81FD-4359CED78D99}"/>
              </a:ext>
            </a:extLst>
          </p:cNvPr>
          <p:cNvSpPr txBox="1"/>
          <p:nvPr/>
        </p:nvSpPr>
        <p:spPr>
          <a:xfrm>
            <a:off x="359620" y="5206423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0DB339-EB70-4489-ABC6-5A2EC3CDD447}"/>
              </a:ext>
            </a:extLst>
          </p:cNvPr>
          <p:cNvGrpSpPr/>
          <p:nvPr/>
        </p:nvGrpSpPr>
        <p:grpSpPr>
          <a:xfrm>
            <a:off x="1681682" y="5158280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79D295-2AA7-456C-A5C5-D5419EED6980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BD528B-051A-4EED-A7E4-A53A4899D5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31158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389CB1-5BEF-4EDF-B7F5-3347EDEF3C54}"/>
              </a:ext>
            </a:extLst>
          </p:cNvPr>
          <p:cNvGrpSpPr/>
          <p:nvPr/>
        </p:nvGrpSpPr>
        <p:grpSpPr>
          <a:xfrm>
            <a:off x="1711790" y="1010262"/>
            <a:ext cx="1727200" cy="307754"/>
            <a:chOff x="4000671" y="1421175"/>
            <a:chExt cx="1727200" cy="3077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26EB17-4318-4FEF-93D4-AE557D08270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30F835-2844-429D-9D87-D4415AD5DDB9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9B5C203-9D7F-48A7-BF5C-992264F7E84E}"/>
              </a:ext>
            </a:extLst>
          </p:cNvPr>
          <p:cNvSpPr/>
          <p:nvPr/>
        </p:nvSpPr>
        <p:spPr>
          <a:xfrm>
            <a:off x="3396813" y="522131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ADFF95-A3F1-436F-B5A5-E49DE6BF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2242"/>
              </p:ext>
            </p:extLst>
          </p:nvPr>
        </p:nvGraphicFramePr>
        <p:xfrm>
          <a:off x="4450306" y="533765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3157252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73788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271280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1074708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63282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9144241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53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항목 </a:t>
                      </a:r>
                      <a:r>
                        <a:rPr lang="en-US" sz="1100" u="none" strike="noStrike">
                          <a:effectLst/>
                        </a:rPr>
                        <a:t>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91195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240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832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코드 변경가능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7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7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76298" y="125148"/>
            <a:ext cx="8458101" cy="664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1DF55A-2C0D-473B-90D3-62CB24F36213}"/>
              </a:ext>
            </a:extLst>
          </p:cNvPr>
          <p:cNvSpPr/>
          <p:nvPr/>
        </p:nvSpPr>
        <p:spPr>
          <a:xfrm>
            <a:off x="329250" y="664454"/>
            <a:ext cx="3817634" cy="2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Position[POS]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8B236-1627-4A7F-ACBB-5A547B92ECE3}"/>
              </a:ext>
            </a:extLst>
          </p:cNvPr>
          <p:cNvSpPr/>
          <p:nvPr/>
        </p:nvSpPr>
        <p:spPr>
          <a:xfrm>
            <a:off x="4227487" y="664451"/>
            <a:ext cx="3817631" cy="31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Authorization[AUT]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2721E-5EF6-4C85-9336-D37056D5EB08}"/>
              </a:ext>
            </a:extLst>
          </p:cNvPr>
          <p:cNvSpPr/>
          <p:nvPr/>
        </p:nvSpPr>
        <p:spPr>
          <a:xfrm>
            <a:off x="329250" y="2277218"/>
            <a:ext cx="3817632" cy="26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State[STT]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98421-A081-4186-BE3F-8089DDE421FF}"/>
              </a:ext>
            </a:extLst>
          </p:cNvPr>
          <p:cNvSpPr/>
          <p:nvPr/>
        </p:nvSpPr>
        <p:spPr>
          <a:xfrm>
            <a:off x="3869982" y="692019"/>
            <a:ext cx="210778" cy="21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EB2D45-BF06-497E-922B-A02626F9B30F}"/>
              </a:ext>
            </a:extLst>
          </p:cNvPr>
          <p:cNvSpPr/>
          <p:nvPr/>
        </p:nvSpPr>
        <p:spPr>
          <a:xfrm>
            <a:off x="7786213" y="718774"/>
            <a:ext cx="258905" cy="207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77364B-6D21-41D3-9CD2-A88FF1513339}"/>
              </a:ext>
            </a:extLst>
          </p:cNvPr>
          <p:cNvSpPr/>
          <p:nvPr/>
        </p:nvSpPr>
        <p:spPr>
          <a:xfrm>
            <a:off x="3869982" y="2277217"/>
            <a:ext cx="210778" cy="23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C03743E5-084A-4BC4-A489-DE5D2EC9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14229"/>
              </p:ext>
            </p:extLst>
          </p:nvPr>
        </p:nvGraphicFramePr>
        <p:xfrm>
          <a:off x="329250" y="975169"/>
          <a:ext cx="3817634" cy="1137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Admin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President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Excutive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86457"/>
              </p:ext>
            </p:extLst>
          </p:nvPr>
        </p:nvGraphicFramePr>
        <p:xfrm>
          <a:off x="4227486" y="975168"/>
          <a:ext cx="3817632" cy="1125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ACCEPT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REJECT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HOLD OFF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8627"/>
              </p:ext>
            </p:extLst>
          </p:nvPr>
        </p:nvGraphicFramePr>
        <p:xfrm>
          <a:off x="329248" y="2568915"/>
          <a:ext cx="3817634" cy="1097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Retire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Extended leave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AAACD1-15F0-446C-B2D5-D59320254AC9}"/>
              </a:ext>
            </a:extLst>
          </p:cNvPr>
          <p:cNvSpPr/>
          <p:nvPr/>
        </p:nvSpPr>
        <p:spPr>
          <a:xfrm>
            <a:off x="7589961" y="222314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48AE4-6D0D-4916-92B3-98D1284388F8}"/>
              </a:ext>
            </a:extLst>
          </p:cNvPr>
          <p:cNvSpPr/>
          <p:nvPr/>
        </p:nvSpPr>
        <p:spPr>
          <a:xfrm>
            <a:off x="4227487" y="2277217"/>
            <a:ext cx="3819483" cy="26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 Code Name</a:t>
            </a:r>
            <a:endParaRPr lang="ko-KR" altLang="en-US" sz="1200" dirty="0"/>
          </a:p>
        </p:txBody>
      </p:sp>
      <p:graphicFrame>
        <p:nvGraphicFramePr>
          <p:cNvPr id="16" name="표 33">
            <a:extLst>
              <a:ext uri="{FF2B5EF4-FFF2-40B4-BE49-F238E27FC236}">
                <a16:creationId xmlns:a16="http://schemas.microsoft.com/office/drawing/2014/main" id="{6A548BE0-6520-4FA6-947B-4644BB9E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48787"/>
              </p:ext>
            </p:extLst>
          </p:nvPr>
        </p:nvGraphicFramePr>
        <p:xfrm>
          <a:off x="4227486" y="2906219"/>
          <a:ext cx="3817632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4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4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426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80FB21-9FF1-4EFA-BD76-FE1F779CC5F1}"/>
              </a:ext>
            </a:extLst>
          </p:cNvPr>
          <p:cNvSpPr/>
          <p:nvPr/>
        </p:nvSpPr>
        <p:spPr>
          <a:xfrm>
            <a:off x="4227487" y="2607260"/>
            <a:ext cx="3819483" cy="26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 Code[XXX]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E1B6-35F9-43EB-963D-3D247D6CAA46}"/>
              </a:ext>
            </a:extLst>
          </p:cNvPr>
          <p:cNvSpPr/>
          <p:nvPr/>
        </p:nvSpPr>
        <p:spPr>
          <a:xfrm>
            <a:off x="7491556" y="6193549"/>
            <a:ext cx="611549" cy="327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0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Com.xxx.title.controller</a:t>
            </a:r>
            <a:r>
              <a:rPr lang="en-US" altLang="ko-KR" dirty="0"/>
              <a:t> –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페이지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.Common…(</a:t>
            </a:r>
            <a:r>
              <a:rPr lang="ko-KR" altLang="en-US" dirty="0"/>
              <a:t>로그인</a:t>
            </a:r>
            <a:r>
              <a:rPr lang="en-US" altLang="ko-KR" dirty="0"/>
              <a:t> - </a:t>
            </a:r>
            <a:r>
              <a:rPr lang="ko-KR" altLang="en-US" dirty="0"/>
              <a:t>세션관리</a:t>
            </a:r>
            <a:r>
              <a:rPr lang="en-US" altLang="ko-KR" dirty="0"/>
              <a:t>, </a:t>
            </a:r>
            <a:r>
              <a:rPr lang="ko-KR" altLang="en-US" dirty="0"/>
              <a:t>에러처리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.Account…(</a:t>
            </a:r>
            <a:r>
              <a:rPr lang="ko-KR" altLang="en-US" dirty="0"/>
              <a:t>장표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.Manager…(</a:t>
            </a:r>
            <a:r>
              <a:rPr lang="ko-KR" altLang="en-US" dirty="0"/>
              <a:t>운영자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.Settings…(</a:t>
            </a:r>
            <a:r>
              <a:rPr lang="ko-KR" altLang="en-US" dirty="0"/>
              <a:t>설정 </a:t>
            </a:r>
            <a:r>
              <a:rPr lang="en-US" altLang="ko-KR" dirty="0"/>
              <a:t>7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ReportController.jsp</a:t>
            </a:r>
            <a:r>
              <a:rPr lang="en-US" altLang="ko-KR" dirty="0"/>
              <a:t> (</a:t>
            </a:r>
            <a:r>
              <a:rPr lang="ko-KR" altLang="en-US" dirty="0"/>
              <a:t>보고서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r>
              <a:rPr lang="en-US" altLang="ko-KR" dirty="0" err="1"/>
              <a:t>Com.xxx.title.services</a:t>
            </a:r>
            <a:endParaRPr lang="en-US" altLang="ko-KR" dirty="0"/>
          </a:p>
          <a:p>
            <a:r>
              <a:rPr lang="en-US" altLang="ko-KR" dirty="0" err="1"/>
              <a:t>Com.xxx.title.services.impl</a:t>
            </a:r>
            <a:endParaRPr lang="en-US" altLang="ko-KR" dirty="0"/>
          </a:p>
          <a:p>
            <a:r>
              <a:rPr lang="en-US" altLang="ko-KR" dirty="0" err="1"/>
              <a:t>Com.xxx.title.vo</a:t>
            </a:r>
            <a:endParaRPr lang="en-US" altLang="ko-KR" dirty="0"/>
          </a:p>
          <a:p>
            <a:pPr lvl="1"/>
            <a:r>
              <a:rPr lang="en-US" altLang="ko-KR" dirty="0"/>
              <a:t>.Company(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.Users(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.Account(</a:t>
            </a:r>
            <a:r>
              <a:rPr lang="ko-KR" altLang="en-US" dirty="0"/>
              <a:t>계정과목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.Customer(</a:t>
            </a:r>
            <a:r>
              <a:rPr lang="ko-KR" altLang="en-US" dirty="0"/>
              <a:t>거래처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.Statement(</a:t>
            </a:r>
            <a:r>
              <a:rPr lang="ko-KR" altLang="en-US" dirty="0"/>
              <a:t>장표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Com.xxx.title.dao</a:t>
            </a:r>
            <a:r>
              <a:rPr lang="en-US" altLang="ko-KR" dirty="0"/>
              <a:t>(</a:t>
            </a:r>
            <a:r>
              <a:rPr lang="ko-KR" altLang="en-US" dirty="0"/>
              <a:t>인터페이스 사용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Mybatis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1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  <a:r>
              <a:rPr lang="en-US" altLang="ko-KR" dirty="0"/>
              <a:t>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Mapper</a:t>
            </a:r>
          </a:p>
          <a:p>
            <a:r>
              <a:rPr lang="en-US" altLang="ko-KR" dirty="0"/>
              <a:t>…/</a:t>
            </a:r>
            <a:r>
              <a:rPr lang="en-US" altLang="ko-KR" dirty="0" err="1"/>
              <a:t>Resourse</a:t>
            </a:r>
            <a:r>
              <a:rPr lang="en-US" altLang="ko-KR" dirty="0"/>
              <a:t>/</a:t>
            </a:r>
            <a:r>
              <a:rPr lang="en-US" altLang="ko-KR" dirty="0" err="1"/>
              <a:t>sqlmap</a:t>
            </a:r>
            <a:r>
              <a:rPr lang="en-US" altLang="ko-KR" dirty="0"/>
              <a:t>/***Mapper.xml</a:t>
            </a:r>
          </a:p>
          <a:p>
            <a:endParaRPr lang="en-US" altLang="ko-KR" dirty="0"/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/>
              <a:t>Controller -&gt; @Controller, </a:t>
            </a:r>
            <a:r>
              <a:rPr lang="en-US" altLang="ko-KR" dirty="0" err="1"/>
              <a:t>ViewResolve</a:t>
            </a:r>
            <a:r>
              <a:rPr lang="en-US" altLang="ko-KR" dirty="0"/>
              <a:t> @</a:t>
            </a:r>
            <a:r>
              <a:rPr lang="en-US" altLang="ko-KR" dirty="0" err="1"/>
              <a:t>RequestMapping</a:t>
            </a:r>
            <a:endParaRPr lang="en-US" altLang="ko-KR" dirty="0"/>
          </a:p>
          <a:p>
            <a:r>
              <a:rPr lang="en-US" altLang="ko-KR" dirty="0"/>
              <a:t>Service -&gt; @Service</a:t>
            </a:r>
          </a:p>
          <a:p>
            <a:r>
              <a:rPr lang="en-US" altLang="ko-KR" dirty="0"/>
              <a:t>DAO -&gt; @Mapper</a:t>
            </a:r>
          </a:p>
          <a:p>
            <a:r>
              <a:rPr lang="en-US" altLang="ko-KR" dirty="0"/>
              <a:t>VO -&gt; @Alias</a:t>
            </a:r>
          </a:p>
          <a:p>
            <a:endParaRPr lang="en-US" altLang="ko-KR" dirty="0"/>
          </a:p>
          <a:p>
            <a:r>
              <a:rPr lang="ko-KR" altLang="en-US" dirty="0"/>
              <a:t>의존성 주입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r>
              <a:rPr lang="en-US" altLang="ko-KR" dirty="0"/>
              <a:t>@Resource		</a:t>
            </a:r>
            <a:r>
              <a:rPr lang="en-US" altLang="ko-KR" dirty="0">
                <a:sym typeface="Wingdings" panose="05000000000000000000" pitchFamily="2" charset="2"/>
              </a:rPr>
              <a:t> @</a:t>
            </a:r>
            <a:r>
              <a:rPr lang="en-US" altLang="ko-KR" dirty="0" err="1">
                <a:sym typeface="Wingdings" panose="05000000000000000000" pitchFamily="2" charset="2"/>
              </a:rPr>
              <a:t>Autowired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/>
          </a:p>
          <a:p>
            <a:r>
              <a:rPr lang="en-US" altLang="ko-KR" dirty="0"/>
              <a:t>@Inject</a:t>
            </a:r>
          </a:p>
          <a:p>
            <a:endParaRPr lang="en-US" altLang="ko-KR" dirty="0"/>
          </a:p>
          <a:p>
            <a:r>
              <a:rPr lang="ko-KR" altLang="en-US" dirty="0"/>
              <a:t>세션관리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en-US" altLang="ko-KR" dirty="0" err="1">
                <a:sym typeface="Wingdings" panose="05000000000000000000" pitchFamily="2" charset="2"/>
              </a:rPr>
              <a:t>HttpSession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38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94E2-DB5A-4700-92E3-31E75C3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-101600"/>
            <a:ext cx="10515600" cy="132556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Branch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18A9-B5B3-4C24-A1CA-51F6F5C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077480"/>
            <a:ext cx="10515600" cy="4351338"/>
          </a:xfrm>
        </p:spPr>
        <p:txBody>
          <a:bodyPr/>
          <a:lstStyle/>
          <a:p>
            <a:r>
              <a:rPr lang="ko-KR" altLang="en-US" dirty="0"/>
              <a:t>본인 이름으로 </a:t>
            </a:r>
            <a:r>
              <a:rPr lang="en-US" altLang="ko-KR" dirty="0"/>
              <a:t>Branch</a:t>
            </a:r>
            <a:r>
              <a:rPr lang="ko-KR" altLang="en-US" dirty="0"/>
              <a:t>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항상 자신의 </a:t>
            </a:r>
            <a:r>
              <a:rPr lang="en-US" altLang="ko-KR" dirty="0">
                <a:sym typeface="Wingdings" panose="05000000000000000000" pitchFamily="2" charset="2"/>
              </a:rPr>
              <a:t>Branch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커밋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패키지 오른쪽 클릭 </a:t>
            </a:r>
            <a:r>
              <a:rPr lang="en-US" altLang="ko-KR" dirty="0">
                <a:sym typeface="Wingdings" panose="05000000000000000000" pitchFamily="2" charset="2"/>
              </a:rPr>
              <a:t> Team  Switch To  New Branch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5A15-908C-4B0F-9BDF-C88EB9B4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" y="2014250"/>
            <a:ext cx="4523637" cy="4760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857D1-136F-4CB8-AAE8-B67B4A77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9" y="2403043"/>
            <a:ext cx="5238750" cy="3905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98518-11F5-4DB7-A774-21ADC267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93" y="2403043"/>
            <a:ext cx="3857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4BE7-F0E8-4CFB-9BC5-F74CD0D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오픈소스 플러그인 소개 </a:t>
            </a:r>
            <a:r>
              <a:rPr lang="en-US" altLang="ko-KR" dirty="0"/>
              <a:t>- </a:t>
            </a:r>
            <a:r>
              <a:rPr lang="en-US" altLang="ko-KR" dirty="0" err="1"/>
              <a:t>mybatipse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1F5E-FA98-4180-A4D9-7522A162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151370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https://github.com/mybatis/mybatipse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25EF8-4B91-439B-8453-448E432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3" y="1820862"/>
            <a:ext cx="9420225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9274E-EEE0-4716-9335-6189CDE4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65" y="3837998"/>
            <a:ext cx="6486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1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F1F5D-A057-49AD-A329-C0D369A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타이틀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홈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회사 코드설정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장표저장방법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Password </a:t>
            </a:r>
            <a:r>
              <a:rPr lang="ko-KR" altLang="en-US" dirty="0"/>
              <a:t>재설정방식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5378917" y="738099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TITLE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703206" y="38313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Password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6776" y="3772190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6255" y="4194951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Sign up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Forgot ID, Password</a:t>
            </a:r>
            <a:endParaRPr lang="ko-KR" altLang="en-US" sz="1200" u="sng" dirty="0">
              <a:solidFill>
                <a:srgbClr val="9751CB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6245" y="4595078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96311A1-89F3-4ED7-A16A-8D69FC0E7E16}"/>
              </a:ext>
            </a:extLst>
          </p:cNvPr>
          <p:cNvSpPr/>
          <p:nvPr/>
        </p:nvSpPr>
        <p:spPr>
          <a:xfrm>
            <a:off x="5178747" y="28466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AF4189-341D-423E-BAF0-21F832BA10C4}"/>
              </a:ext>
            </a:extLst>
          </p:cNvPr>
          <p:cNvCxnSpPr>
            <a:cxnSpLocks/>
          </p:cNvCxnSpPr>
          <p:nvPr/>
        </p:nvCxnSpPr>
        <p:spPr>
          <a:xfrm>
            <a:off x="5503425" y="3168598"/>
            <a:ext cx="2171296" cy="92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D95F6-1DA6-43A8-9844-7BD9F8EA5FB7}"/>
              </a:ext>
            </a:extLst>
          </p:cNvPr>
          <p:cNvSpPr/>
          <p:nvPr/>
        </p:nvSpPr>
        <p:spPr>
          <a:xfrm>
            <a:off x="5556352" y="42162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2FFDE3-267B-4FE5-943C-546D233C5ECD}"/>
              </a:ext>
            </a:extLst>
          </p:cNvPr>
          <p:cNvSpPr/>
          <p:nvPr/>
        </p:nvSpPr>
        <p:spPr>
          <a:xfrm>
            <a:off x="7682449" y="4206350"/>
            <a:ext cx="279633" cy="2769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0E057-A743-4465-87DC-4FADC62674F4}"/>
              </a:ext>
            </a:extLst>
          </p:cNvPr>
          <p:cNvSpPr/>
          <p:nvPr/>
        </p:nvSpPr>
        <p:spPr>
          <a:xfrm>
            <a:off x="5556351" y="468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9C71F-7AE2-4925-8192-3BE81C6400C1}"/>
              </a:ext>
            </a:extLst>
          </p:cNvPr>
          <p:cNvCxnSpPr/>
          <p:nvPr/>
        </p:nvCxnSpPr>
        <p:spPr>
          <a:xfrm>
            <a:off x="4772002" y="4614033"/>
            <a:ext cx="2910447" cy="4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A1D06-F965-4227-9575-3AF1607B2B26}"/>
              </a:ext>
            </a:extLst>
          </p:cNvPr>
          <p:cNvSpPr txBox="1"/>
          <p:nvPr/>
        </p:nvSpPr>
        <p:spPr>
          <a:xfrm>
            <a:off x="5451462" y="3470811"/>
            <a:ext cx="19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Incorrect ID or Password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AC914E-DE52-4086-BBAF-575D2DD3AA60}"/>
              </a:ext>
            </a:extLst>
          </p:cNvPr>
          <p:cNvSpPr/>
          <p:nvPr/>
        </p:nvSpPr>
        <p:spPr>
          <a:xfrm>
            <a:off x="5154760" y="348100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961C4-186D-4D19-869A-55AE17EA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81694"/>
              </p:ext>
            </p:extLst>
          </p:nvPr>
        </p:nvGraphicFramePr>
        <p:xfrm>
          <a:off x="6349006" y="5551055"/>
          <a:ext cx="5778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890763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0360654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603093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383785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09505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2914822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login.jsp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504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패스워드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39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795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forgot.do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93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login.do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873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아이디 패스워드 불일치시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65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1"/>
            <a:ext cx="6843903" cy="63179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Sign up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950871" y="1395359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aaaa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4415895" y="1425035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92D05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ID</a:t>
            </a:r>
            <a:endParaRPr lang="ko-KR" altLang="en-US" sz="1100" dirty="0">
              <a:solidFill>
                <a:srgbClr val="92D05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Create your Account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950871" y="1826495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623697" y="2255075"/>
            <a:ext cx="3695491" cy="320964"/>
            <a:chOff x="2831662" y="1461987"/>
            <a:chExt cx="3695491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2831662" y="1483969"/>
              <a:ext cx="141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Confirm 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950871" y="3128955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Name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950871" y="2708193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950871" y="3598522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950871" y="43564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1357571" y="490914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1481660" y="483675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1357571" y="5184932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1481660" y="5112547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1380305" y="493187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071005" y="621135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818148" y="5539965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 Code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5572E6C-0BF0-4D47-96B1-BDEDDE950EB9}"/>
              </a:ext>
            </a:extLst>
          </p:cNvPr>
          <p:cNvSpPr/>
          <p:nvPr/>
        </p:nvSpPr>
        <p:spPr>
          <a:xfrm>
            <a:off x="4424379" y="24711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B4F057-225D-46EF-BD31-45C0DD898927}"/>
              </a:ext>
            </a:extLst>
          </p:cNvPr>
          <p:cNvCxnSpPr>
            <a:cxnSpLocks/>
          </p:cNvCxnSpPr>
          <p:nvPr/>
        </p:nvCxnSpPr>
        <p:spPr>
          <a:xfrm>
            <a:off x="2161696" y="1395359"/>
            <a:ext cx="2142367" cy="250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F2C850E-186F-4809-9D97-4BDDCE71F09E}"/>
              </a:ext>
            </a:extLst>
          </p:cNvPr>
          <p:cNvSpPr/>
          <p:nvPr/>
        </p:nvSpPr>
        <p:spPr>
          <a:xfrm>
            <a:off x="5288415" y="14275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1361FE0-A2A7-41A0-94C6-78FC4C021604}"/>
              </a:ext>
            </a:extLst>
          </p:cNvPr>
          <p:cNvSpPr/>
          <p:nvPr/>
        </p:nvSpPr>
        <p:spPr>
          <a:xfrm>
            <a:off x="3419510" y="49609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76382" y="55762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341478" y="63060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67286"/>
              </p:ext>
            </p:extLst>
          </p:nvPr>
        </p:nvGraphicFramePr>
        <p:xfrm>
          <a:off x="6333289" y="5301773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BF337A-06C3-4622-BD4B-BD0E33B1C719}"/>
              </a:ext>
            </a:extLst>
          </p:cNvPr>
          <p:cNvSpPr txBox="1"/>
          <p:nvPr/>
        </p:nvSpPr>
        <p:spPr>
          <a:xfrm>
            <a:off x="4424378" y="2277057"/>
            <a:ext cx="1816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Password Don’t 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737938" y="344905"/>
            <a:ext cx="7485584" cy="5622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1937460" y="6957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1700463" y="2272539"/>
            <a:ext cx="3605314" cy="320964"/>
            <a:chOff x="2879558" y="1783787"/>
            <a:chExt cx="3605314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2879558" y="1805769"/>
              <a:ext cx="13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2344160" y="120207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2468249" y="1129692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2344160" y="1477869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2468249" y="1405484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2366894" y="1502293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4057593" y="4943540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1937460" y="2682481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CEO Name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1937460" y="3089103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206887" y="1858247"/>
            <a:ext cx="5098890" cy="320964"/>
            <a:chOff x="1385982" y="1783787"/>
            <a:chExt cx="5098890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1385982" y="1805769"/>
              <a:ext cx="2822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Business license number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1937460" y="3518989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1937460" y="3953217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A3CA63AD-EC8B-43CA-9577-74299C26DB84}"/>
              </a:ext>
            </a:extLst>
          </p:cNvPr>
          <p:cNvSpPr/>
          <p:nvPr/>
        </p:nvSpPr>
        <p:spPr>
          <a:xfrm>
            <a:off x="5401030" y="29705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4C5C64-51ED-460E-BD5D-A316D12DE3ED}"/>
              </a:ext>
            </a:extLst>
          </p:cNvPr>
          <p:cNvGrpSpPr/>
          <p:nvPr/>
        </p:nvGrpSpPr>
        <p:grpSpPr>
          <a:xfrm>
            <a:off x="1937460" y="4385073"/>
            <a:ext cx="3368317" cy="320964"/>
            <a:chOff x="3116555" y="1783787"/>
            <a:chExt cx="3368317" cy="32096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36C178-5217-402E-B11A-A33AAC4FC4D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F98C66-E143-4BE4-9432-6836E082A5B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Domain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D3535C-0D93-4319-88A9-2706840741F5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D0B0E-610F-4D3E-A2BF-DB0F531E01A8}"/>
              </a:ext>
            </a:extLst>
          </p:cNvPr>
          <p:cNvSpPr/>
          <p:nvPr/>
        </p:nvSpPr>
        <p:spPr>
          <a:xfrm>
            <a:off x="3023014" y="1780674"/>
            <a:ext cx="2417667" cy="303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1023451" y="1408650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1023451" y="272533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Password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235678" y="21269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744013" y="3376948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02247" y="341327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506151" y="22215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2111"/>
              </p:ext>
            </p:extLst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14A88C-47D6-430F-9BA3-0F9C3711DB09}"/>
              </a:ext>
            </a:extLst>
          </p:cNvPr>
          <p:cNvSpPr/>
          <p:nvPr/>
        </p:nvSpPr>
        <p:spPr>
          <a:xfrm>
            <a:off x="3235678" y="407533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636DD20-68D0-440B-86A7-A48F859F6500}"/>
              </a:ext>
            </a:extLst>
          </p:cNvPr>
          <p:cNvSpPr/>
          <p:nvPr/>
        </p:nvSpPr>
        <p:spPr>
          <a:xfrm>
            <a:off x="4506151" y="41700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3366691-249A-4B94-96C6-53139ABECE8D}"/>
              </a:ext>
            </a:extLst>
          </p:cNvPr>
          <p:cNvSpPr/>
          <p:nvPr/>
        </p:nvSpPr>
        <p:spPr>
          <a:xfrm>
            <a:off x="4506150" y="143848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8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Ledger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795719" y="532608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720853" y="36051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Customer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54859" y="5603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854859" y="58745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Company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854859" y="613431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Employee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720853" y="386706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Reports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34133" y="532608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604968" y="28814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EBFDCE-4ED7-45AB-A8CE-8137562F3DAC}"/>
              </a:ext>
            </a:extLst>
          </p:cNvPr>
          <p:cNvSpPr/>
          <p:nvPr/>
        </p:nvSpPr>
        <p:spPr>
          <a:xfrm>
            <a:off x="604968" y="33229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601372" y="35772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FB849F-D42F-46AE-8D3D-1F1866DC6321}"/>
              </a:ext>
            </a:extLst>
          </p:cNvPr>
          <p:cNvSpPr/>
          <p:nvPr/>
        </p:nvSpPr>
        <p:spPr>
          <a:xfrm>
            <a:off x="667530" y="49224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22133" y="56089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47A5C2-FAD8-418D-A5DB-7F0114E6B260}"/>
              </a:ext>
            </a:extLst>
          </p:cNvPr>
          <p:cNvSpPr/>
          <p:nvPr/>
        </p:nvSpPr>
        <p:spPr>
          <a:xfrm>
            <a:off x="622132" y="58732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403DB4-725A-4EA3-B271-B0EAFA7F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7" y="225487"/>
            <a:ext cx="1577679" cy="157767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66B4CF5-7573-409C-93C6-CB5D8C327112}"/>
              </a:ext>
            </a:extLst>
          </p:cNvPr>
          <p:cNvSpPr/>
          <p:nvPr/>
        </p:nvSpPr>
        <p:spPr>
          <a:xfrm>
            <a:off x="616432" y="6132963"/>
            <a:ext cx="284114" cy="278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49581" y="412345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49581" y="439497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B/S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49581" y="46546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General Ledger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66661F-AB2A-4810-BED0-BB9D2ACA0353}"/>
              </a:ext>
            </a:extLst>
          </p:cNvPr>
          <p:cNvSpPr/>
          <p:nvPr/>
        </p:nvSpPr>
        <p:spPr>
          <a:xfrm>
            <a:off x="665895" y="412665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665896" y="439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665895" y="465715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B54E6-2D8E-4EBC-9945-436CD5D3059A}"/>
              </a:ext>
            </a:extLst>
          </p:cNvPr>
          <p:cNvSpPr txBox="1"/>
          <p:nvPr/>
        </p:nvSpPr>
        <p:spPr>
          <a:xfrm>
            <a:off x="843333" y="4927927"/>
            <a:ext cx="186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Compound Trial Balance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A65B832-6899-4A11-B07E-8F26EFCE44CB}"/>
              </a:ext>
            </a:extLst>
          </p:cNvPr>
          <p:cNvSpPr/>
          <p:nvPr/>
        </p:nvSpPr>
        <p:spPr>
          <a:xfrm>
            <a:off x="1616747" y="873504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04F9F7C-C5F4-447F-8791-7E3CC7C39C94}"/>
              </a:ext>
            </a:extLst>
          </p:cNvPr>
          <p:cNvSpPr/>
          <p:nvPr/>
        </p:nvSpPr>
        <p:spPr>
          <a:xfrm>
            <a:off x="2237040" y="2137101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F68BE6-649A-412F-B591-75803A7DBB33}"/>
              </a:ext>
            </a:extLst>
          </p:cNvPr>
          <p:cNvSpPr/>
          <p:nvPr/>
        </p:nvSpPr>
        <p:spPr>
          <a:xfrm>
            <a:off x="3231276" y="5159470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D9A255A-D7D2-4024-A124-10673753FD8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67832" y="3659667"/>
            <a:ext cx="1153902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D04741-AD74-4006-BC1A-25143E9BA932}"/>
              </a:ext>
            </a:extLst>
          </p:cNvPr>
          <p:cNvCxnSpPr>
            <a:stCxn id="43" idx="4"/>
          </p:cNvCxnSpPr>
          <p:nvPr/>
        </p:nvCxnSpPr>
        <p:spPr>
          <a:xfrm rot="5400000">
            <a:off x="2410754" y="4507699"/>
            <a:ext cx="68058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FECF2B7-243D-411D-BB14-C508DCE7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80537"/>
              </p:ext>
            </p:extLst>
          </p:nvPr>
        </p:nvGraphicFramePr>
        <p:xfrm>
          <a:off x="5020511" y="3466958"/>
          <a:ext cx="70993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11013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3649523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548186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536019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9076271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768923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33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870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379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customer.do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5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reports/ps.do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3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reports/bs.do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698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5100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reports/ctb.do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127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171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settings/company.do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50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settings/employee.do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97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124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도메인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539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드롭 다운 메뉴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17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65B60D-162E-4F55-8202-E299F00E5E60}"/>
              </a:ext>
            </a:extLst>
          </p:cNvPr>
          <p:cNvSpPr/>
          <p:nvPr/>
        </p:nvSpPr>
        <p:spPr>
          <a:xfrm>
            <a:off x="2509506" y="293590"/>
            <a:ext cx="6554283" cy="6379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B87433-26DD-4AF8-B0C6-E79176814C6B}"/>
              </a:ext>
            </a:extLst>
          </p:cNvPr>
          <p:cNvSpPr/>
          <p:nvPr/>
        </p:nvSpPr>
        <p:spPr>
          <a:xfrm>
            <a:off x="5650289" y="336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AF5030-E212-4DFD-AE77-B4D88782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6404"/>
              </p:ext>
            </p:extLst>
          </p:nvPr>
        </p:nvGraphicFramePr>
        <p:xfrm>
          <a:off x="6309226" y="6354860"/>
          <a:ext cx="57785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493164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28656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295591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54463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528903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969816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  <a:hlinkClick r:id="rId2"/>
                        </a:rPr>
                        <a:t>home.jsp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520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구상중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6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2001</Words>
  <Application>Microsoft Office PowerPoint</Application>
  <PresentationFormat>와이드스크린</PresentationFormat>
  <Paragraphs>1426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AppleSDGothicNeoR00</vt:lpstr>
      <vt:lpstr>Arial</vt:lpstr>
      <vt:lpstr>AppleSDGothicNeoB00</vt:lpstr>
      <vt:lpstr>AppleSDGothicNeoL00</vt:lpstr>
      <vt:lpstr>AppleSDGothicNeoM00</vt:lpstr>
      <vt:lpstr>Office 테마</vt:lpstr>
      <vt:lpstr>10-24일 회의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구조</vt:lpstr>
      <vt:lpstr>프로젝트 구조 Cont.</vt:lpstr>
      <vt:lpstr>Github Branch관리</vt:lpstr>
      <vt:lpstr>오픈소스 플러그인 소개 - mybatipse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김 민재</cp:lastModifiedBy>
  <cp:revision>112</cp:revision>
  <dcterms:created xsi:type="dcterms:W3CDTF">2019-09-25T03:05:26Z</dcterms:created>
  <dcterms:modified xsi:type="dcterms:W3CDTF">2019-10-23T14:26:45Z</dcterms:modified>
</cp:coreProperties>
</file>