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DE2D1-FB3C-4963-887D-A9844AE48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195F9-FFC6-447B-A222-DC17E3111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7DBAE-8968-4CE4-A13E-2F2953B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B6D3B-B9FB-45E8-B47B-4C18A6EC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13323-19D7-4513-BDBF-C5703DFF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CD0B7-ED58-45E3-9C44-0539B6C1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26EE3-918C-4FB8-9D7F-CAE5C633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7BF44-2644-4393-9F6F-6B1B0505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37302-7C90-416B-AA90-A900761C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66723-6E9D-4151-A5BA-762B3AF4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5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5DE06C-D880-47BB-AE19-962C86F6A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73D89-7B96-484E-A7B0-78B6A6203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19F58-F63C-4F41-8C01-6968CEC2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7AE47-9CB9-4B75-9C7C-6DC85361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3F99B-A319-464A-A36A-C1BEA2E3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C770-6E4C-49CC-A304-ED447CA6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DF8EC-CC2B-4E9B-BB26-D4AF5FDE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B6F13-4C4D-4D96-9FBE-FB63B7F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0934F-7825-4D7A-BD2A-D1A84607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993E-4F87-460C-86F6-90E5CD19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0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83232-9574-414E-90F2-ADABC232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69453-FC2A-45CD-ACD3-0C597E9B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7A9F4-850F-46E8-AA71-3F7D3666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239BB-8D51-4DA9-8066-9BFAA297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1EDF0-D0F6-4F38-8589-1BCF34BE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2689D-22D0-4DE6-B9DC-5CE509F4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35A26-22AB-44C7-A4D7-F8CB8961B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65A73E-280B-4C2B-B0D8-8B7332FD5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405A1-99B8-4E1D-B761-CCB37EBA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9D2AA-B2E2-461B-B74F-837DA23B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217D9-6ABD-4DE3-B5EF-8468C835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6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46274-2B5D-435B-A9DE-E610E469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68379-0D21-4650-A20A-5229004A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6A630-8C7A-471B-A7B9-2A6BF1CE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577B4-0D2C-40ED-BA8A-A24892770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7DB060-E053-4AA8-ACF3-208F94AE2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5309FC-BC9C-48FD-B3F4-5D0C162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D0ADA-0412-4B55-9AF4-B4512788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C4017-B7E5-41AE-A492-D3802BEB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F998-D775-4D01-A53B-88A3B4E2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DD6DFB-3098-40BB-9FFE-8474342A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2317CD-13D7-4451-B79F-FA0FEAA6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6217C-244C-47DB-BE91-8F7386A2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9EC2A-18BF-42BE-9280-56B10B4A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3301E2-6242-4A22-9A6F-03035C23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B266E-99FC-46A6-ACC9-0BA2DA8C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6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6F526-37CE-40FC-8A1A-32C9E15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8CDA3-0D19-4825-B588-59AEF767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10FDF-9D7A-493D-AEB3-E9D4AE17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A3233-9CD8-4B71-BAAB-D7BC0DA4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C7DB3-96B9-4231-9978-E2CDC5DC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B0854-97D7-4A93-8D34-A4C7FE6C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114D-6434-4BA4-9208-275F0804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5B7DE-949E-458F-AAF3-B6E3834B8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09551-23FB-4F0D-BEEA-6D2E0576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63F4-0C6F-4CA3-BDCD-23CBCE77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F4599-C114-492A-8399-EAB3E7B1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F5258-746D-48A4-AE4E-09D1CDA0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80ECD-0C90-4B9F-901D-F4060269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7B345-C083-4820-BB61-BDEFA2C7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F8622-AAFF-4075-BB6F-DAA832357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7777-E811-4636-95F1-9049A88C23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B0487-DCAC-4AEA-BEEF-1B9AD315F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6B51C-3D43-4E0E-ACD2-913D9E08F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C7573-CAF3-472A-BFEB-1A5A01BD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5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A6FA12-5C9E-4999-B6DB-CC6C5285F00C}"/>
              </a:ext>
            </a:extLst>
          </p:cNvPr>
          <p:cNvSpPr/>
          <p:nvPr/>
        </p:nvSpPr>
        <p:spPr>
          <a:xfrm>
            <a:off x="834501" y="1100831"/>
            <a:ext cx="7608163" cy="51312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4A10D6-5AAA-4A05-B2FE-5A5002FB413D}"/>
              </a:ext>
            </a:extLst>
          </p:cNvPr>
          <p:cNvGrpSpPr/>
          <p:nvPr/>
        </p:nvGrpSpPr>
        <p:grpSpPr>
          <a:xfrm>
            <a:off x="2369412" y="2251125"/>
            <a:ext cx="4289766" cy="2079593"/>
            <a:chOff x="1047565" y="2148396"/>
            <a:chExt cx="4289766" cy="20795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36DEA9-FADC-4D91-9CE0-A46DE221C359}"/>
                </a:ext>
              </a:extLst>
            </p:cNvPr>
            <p:cNvSpPr/>
            <p:nvPr/>
          </p:nvSpPr>
          <p:spPr>
            <a:xfrm>
              <a:off x="1972694" y="2148396"/>
              <a:ext cx="3364637" cy="470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10B7C3-9082-435D-9423-2D553F0EB713}"/>
                </a:ext>
              </a:extLst>
            </p:cNvPr>
            <p:cNvSpPr/>
            <p:nvPr/>
          </p:nvSpPr>
          <p:spPr>
            <a:xfrm>
              <a:off x="1972694" y="2958483"/>
              <a:ext cx="3364637" cy="470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EB8B42-9106-4A1E-B72F-9B10EC501664}"/>
                </a:ext>
              </a:extLst>
            </p:cNvPr>
            <p:cNvSpPr/>
            <p:nvPr/>
          </p:nvSpPr>
          <p:spPr>
            <a:xfrm>
              <a:off x="1972694" y="3757472"/>
              <a:ext cx="3364637" cy="470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1D8400-86BA-4BB8-82DF-4CD79C570A4F}"/>
                </a:ext>
              </a:extLst>
            </p:cNvPr>
            <p:cNvSpPr txBox="1"/>
            <p:nvPr/>
          </p:nvSpPr>
          <p:spPr>
            <a:xfrm>
              <a:off x="1047565" y="3056338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E45030-4B29-438E-92BD-AD1C66765B77}"/>
                </a:ext>
              </a:extLst>
            </p:cNvPr>
            <p:cNvSpPr txBox="1"/>
            <p:nvPr/>
          </p:nvSpPr>
          <p:spPr>
            <a:xfrm>
              <a:off x="1047565" y="380806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PSW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586917-DE81-4B4E-BB70-17818F667627}"/>
                </a:ext>
              </a:extLst>
            </p:cNvPr>
            <p:cNvSpPr txBox="1"/>
            <p:nvPr/>
          </p:nvSpPr>
          <p:spPr>
            <a:xfrm>
              <a:off x="1047565" y="2198988"/>
              <a:ext cx="788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CODE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1BAA57-B9EA-46F6-B775-79A6059BB131}"/>
              </a:ext>
            </a:extLst>
          </p:cNvPr>
          <p:cNvSpPr txBox="1"/>
          <p:nvPr/>
        </p:nvSpPr>
        <p:spPr>
          <a:xfrm>
            <a:off x="8984202" y="2432482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CODE-&gt;</a:t>
            </a:r>
            <a:r>
              <a:rPr lang="ko-KR" altLang="en-US" dirty="0"/>
              <a:t>회사코드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AEC6A-4626-4FE9-B509-482239B39842}"/>
              </a:ext>
            </a:extLst>
          </p:cNvPr>
          <p:cNvSpPr txBox="1"/>
          <p:nvPr/>
        </p:nvSpPr>
        <p:spPr>
          <a:xfrm>
            <a:off x="5870733" y="437471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552E16-F92B-492E-862A-7A5445C4EA72}"/>
              </a:ext>
            </a:extLst>
          </p:cNvPr>
          <p:cNvSpPr/>
          <p:nvPr/>
        </p:nvSpPr>
        <p:spPr>
          <a:xfrm>
            <a:off x="4950227" y="4712459"/>
            <a:ext cx="1708951" cy="470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D143A4-0936-417C-B550-8224CC746B39}"/>
              </a:ext>
            </a:extLst>
          </p:cNvPr>
          <p:cNvGrpSpPr/>
          <p:nvPr/>
        </p:nvGrpSpPr>
        <p:grpSpPr>
          <a:xfrm>
            <a:off x="3294541" y="4670719"/>
            <a:ext cx="1204315" cy="568097"/>
            <a:chOff x="3340630" y="4670719"/>
            <a:chExt cx="1204315" cy="56809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E2CA1E0-66FE-468F-97CA-58FE7D463291}"/>
                </a:ext>
              </a:extLst>
            </p:cNvPr>
            <p:cNvGrpSpPr/>
            <p:nvPr/>
          </p:nvGrpSpPr>
          <p:grpSpPr>
            <a:xfrm>
              <a:off x="3340630" y="4670719"/>
              <a:ext cx="999131" cy="261610"/>
              <a:chOff x="3340630" y="4670719"/>
              <a:chExt cx="999131" cy="26161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85B2DA-2D60-4CF6-AD56-B50036B58A33}"/>
                  </a:ext>
                </a:extLst>
              </p:cNvPr>
              <p:cNvSpPr txBox="1"/>
              <p:nvPr/>
            </p:nvSpPr>
            <p:spPr>
              <a:xfrm>
                <a:off x="3400080" y="4670719"/>
                <a:ext cx="9396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자동 로그인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7094A9-0967-43A9-B783-34FEFD524809}"/>
                  </a:ext>
                </a:extLst>
              </p:cNvPr>
              <p:cNvSpPr/>
              <p:nvPr/>
            </p:nvSpPr>
            <p:spPr>
              <a:xfrm>
                <a:off x="3340630" y="4749768"/>
                <a:ext cx="118900" cy="118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CDE5E55-869C-428B-AD4A-F9CD0B286496}"/>
                </a:ext>
              </a:extLst>
            </p:cNvPr>
            <p:cNvGrpSpPr/>
            <p:nvPr/>
          </p:nvGrpSpPr>
          <p:grpSpPr>
            <a:xfrm>
              <a:off x="3340630" y="4977206"/>
              <a:ext cx="1204315" cy="261610"/>
              <a:chOff x="3340630" y="4977206"/>
              <a:chExt cx="1204315" cy="26161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F872DD-669B-4F58-82EC-CA5941C00CB2}"/>
                  </a:ext>
                </a:extLst>
              </p:cNvPr>
              <p:cNvSpPr txBox="1"/>
              <p:nvPr/>
            </p:nvSpPr>
            <p:spPr>
              <a:xfrm>
                <a:off x="3400080" y="4977206"/>
                <a:ext cx="11448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ID&amp;CODE</a:t>
                </a:r>
                <a:r>
                  <a:rPr lang="ko-KR" altLang="en-US" sz="1100" dirty="0"/>
                  <a:t> 저장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DEAC9F9-60B4-4F61-BAAD-758B4B1E0629}"/>
                  </a:ext>
                </a:extLst>
              </p:cNvPr>
              <p:cNvSpPr/>
              <p:nvPr/>
            </p:nvSpPr>
            <p:spPr>
              <a:xfrm>
                <a:off x="3340630" y="5056255"/>
                <a:ext cx="118900" cy="118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02699-983B-45F2-A5AB-D2EE6A8E0CAC}"/>
              </a:ext>
            </a:extLst>
          </p:cNvPr>
          <p:cNvSpPr txBox="1"/>
          <p:nvPr/>
        </p:nvSpPr>
        <p:spPr>
          <a:xfrm>
            <a:off x="867889" y="7314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76747-7057-4DFB-92E2-55E708D2273B}"/>
              </a:ext>
            </a:extLst>
          </p:cNvPr>
          <p:cNvSpPr txBox="1"/>
          <p:nvPr/>
        </p:nvSpPr>
        <p:spPr>
          <a:xfrm>
            <a:off x="5870733" y="5574776"/>
            <a:ext cx="21162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관리자 사용자 로그인 정보 다시 찾기</a:t>
            </a:r>
          </a:p>
        </p:txBody>
      </p:sp>
    </p:spTree>
    <p:extLst>
      <p:ext uri="{BB962C8B-B14F-4D97-AF65-F5344CB8AC3E}">
        <p14:creationId xmlns:p14="http://schemas.microsoft.com/office/powerpoint/2010/main" val="314878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A6FA12-5C9E-4999-B6DB-CC6C5285F00C}"/>
              </a:ext>
            </a:extLst>
          </p:cNvPr>
          <p:cNvSpPr/>
          <p:nvPr/>
        </p:nvSpPr>
        <p:spPr>
          <a:xfrm>
            <a:off x="834501" y="1100831"/>
            <a:ext cx="7608163" cy="51312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4A10D6-5AAA-4A05-B2FE-5A5002FB413D}"/>
              </a:ext>
            </a:extLst>
          </p:cNvPr>
          <p:cNvGrpSpPr/>
          <p:nvPr/>
        </p:nvGrpSpPr>
        <p:grpSpPr>
          <a:xfrm>
            <a:off x="1955850" y="1924734"/>
            <a:ext cx="5365463" cy="2826140"/>
            <a:chOff x="-28132" y="2148396"/>
            <a:chExt cx="5365463" cy="28261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36DEA9-FADC-4D91-9CE0-A46DE221C359}"/>
                </a:ext>
              </a:extLst>
            </p:cNvPr>
            <p:cNvSpPr/>
            <p:nvPr/>
          </p:nvSpPr>
          <p:spPr>
            <a:xfrm>
              <a:off x="1972694" y="2148396"/>
              <a:ext cx="3364637" cy="470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10B7C3-9082-435D-9423-2D553F0EB713}"/>
                </a:ext>
              </a:extLst>
            </p:cNvPr>
            <p:cNvSpPr/>
            <p:nvPr/>
          </p:nvSpPr>
          <p:spPr>
            <a:xfrm>
              <a:off x="1972694" y="2958483"/>
              <a:ext cx="3364637" cy="470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EB8B42-9106-4A1E-B72F-9B10EC501664}"/>
                </a:ext>
              </a:extLst>
            </p:cNvPr>
            <p:cNvSpPr/>
            <p:nvPr/>
          </p:nvSpPr>
          <p:spPr>
            <a:xfrm>
              <a:off x="1972694" y="3757472"/>
              <a:ext cx="3364637" cy="470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1D8400-86BA-4BB8-82DF-4CD79C570A4F}"/>
                </a:ext>
              </a:extLst>
            </p:cNvPr>
            <p:cNvSpPr txBox="1"/>
            <p:nvPr/>
          </p:nvSpPr>
          <p:spPr>
            <a:xfrm>
              <a:off x="-28132" y="3058742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E45030-4B29-438E-92BD-AD1C66765B77}"/>
                </a:ext>
              </a:extLst>
            </p:cNvPr>
            <p:cNvSpPr txBox="1"/>
            <p:nvPr/>
          </p:nvSpPr>
          <p:spPr>
            <a:xfrm>
              <a:off x="-28132" y="3808064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비밀번호 재설정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586917-DE81-4B4E-BB70-17818F667627}"/>
                </a:ext>
              </a:extLst>
            </p:cNvPr>
            <p:cNvSpPr txBox="1"/>
            <p:nvPr/>
          </p:nvSpPr>
          <p:spPr>
            <a:xfrm>
              <a:off x="-28132" y="2198988"/>
              <a:ext cx="788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CODE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E5D007-4204-4F5D-A8C1-7FBC7A431C90}"/>
                </a:ext>
              </a:extLst>
            </p:cNvPr>
            <p:cNvSpPr/>
            <p:nvPr/>
          </p:nvSpPr>
          <p:spPr>
            <a:xfrm>
              <a:off x="1972694" y="4504019"/>
              <a:ext cx="3364637" cy="470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17914B-A17B-45DB-97D4-5B3266E085B4}"/>
                </a:ext>
              </a:extLst>
            </p:cNvPr>
            <p:cNvSpPr txBox="1"/>
            <p:nvPr/>
          </p:nvSpPr>
          <p:spPr>
            <a:xfrm>
              <a:off x="-28132" y="4554611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비밀번호 확인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1BAA57-B9EA-46F6-B775-79A6059BB131}"/>
              </a:ext>
            </a:extLst>
          </p:cNvPr>
          <p:cNvSpPr txBox="1"/>
          <p:nvPr/>
        </p:nvSpPr>
        <p:spPr>
          <a:xfrm>
            <a:off x="8984202" y="2432482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CODE-&gt;</a:t>
            </a:r>
            <a:r>
              <a:rPr lang="ko-KR" altLang="en-US" dirty="0"/>
              <a:t>회사코드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552E16-F92B-492E-862A-7A5445C4EA72}"/>
              </a:ext>
            </a:extLst>
          </p:cNvPr>
          <p:cNvSpPr/>
          <p:nvPr/>
        </p:nvSpPr>
        <p:spPr>
          <a:xfrm>
            <a:off x="5612362" y="5016803"/>
            <a:ext cx="1708951" cy="470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02699-983B-45F2-A5AB-D2EE6A8E0CAC}"/>
              </a:ext>
            </a:extLst>
          </p:cNvPr>
          <p:cNvSpPr txBox="1"/>
          <p:nvPr/>
        </p:nvSpPr>
        <p:spPr>
          <a:xfrm>
            <a:off x="867889" y="73149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화면</a:t>
            </a:r>
          </a:p>
        </p:txBody>
      </p:sp>
    </p:spTree>
    <p:extLst>
      <p:ext uri="{BB962C8B-B14F-4D97-AF65-F5344CB8AC3E}">
        <p14:creationId xmlns:p14="http://schemas.microsoft.com/office/powerpoint/2010/main" val="357355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114C8-457F-46E3-8810-8227BC6C44B6}"/>
              </a:ext>
            </a:extLst>
          </p:cNvPr>
          <p:cNvSpPr/>
          <p:nvPr/>
        </p:nvSpPr>
        <p:spPr>
          <a:xfrm>
            <a:off x="834501" y="1100831"/>
            <a:ext cx="7608163" cy="51312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EE95A-CC63-4819-9322-40A6779E0679}"/>
              </a:ext>
            </a:extLst>
          </p:cNvPr>
          <p:cNvSpPr txBox="1"/>
          <p:nvPr/>
        </p:nvSpPr>
        <p:spPr>
          <a:xfrm>
            <a:off x="834501" y="636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A276F0-91A3-4C6B-BB59-720E4C2E5FAF}"/>
              </a:ext>
            </a:extLst>
          </p:cNvPr>
          <p:cNvCxnSpPr/>
          <p:nvPr/>
        </p:nvCxnSpPr>
        <p:spPr>
          <a:xfrm>
            <a:off x="1012054" y="1864311"/>
            <a:ext cx="72086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E11A34-8D5E-4AA9-8283-D196EBC6336F}"/>
              </a:ext>
            </a:extLst>
          </p:cNvPr>
          <p:cNvSpPr txBox="1"/>
          <p:nvPr/>
        </p:nvSpPr>
        <p:spPr>
          <a:xfrm>
            <a:off x="949910" y="1470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9FE94-D97F-48ED-9D88-77CE9493BF5E}"/>
              </a:ext>
            </a:extLst>
          </p:cNvPr>
          <p:cNvSpPr txBox="1"/>
          <p:nvPr/>
        </p:nvSpPr>
        <p:spPr>
          <a:xfrm>
            <a:off x="1012054" y="418259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Email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0C66E1-6F30-4699-B33B-300C47C55818}"/>
              </a:ext>
            </a:extLst>
          </p:cNvPr>
          <p:cNvSpPr/>
          <p:nvPr/>
        </p:nvSpPr>
        <p:spPr>
          <a:xfrm>
            <a:off x="1633298" y="4202161"/>
            <a:ext cx="1984196" cy="237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C09E2A-730D-450F-9BB2-6D18AC361629}"/>
              </a:ext>
            </a:extLst>
          </p:cNvPr>
          <p:cNvSpPr txBox="1"/>
          <p:nvPr/>
        </p:nvSpPr>
        <p:spPr>
          <a:xfrm>
            <a:off x="4183586" y="41825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연락처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75A6CA2-C119-47E2-A9E9-3455A102B7B9}"/>
              </a:ext>
            </a:extLst>
          </p:cNvPr>
          <p:cNvSpPr/>
          <p:nvPr/>
        </p:nvSpPr>
        <p:spPr>
          <a:xfrm>
            <a:off x="4804830" y="4202161"/>
            <a:ext cx="1984196" cy="237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955B39-0D4F-47DF-8E77-734B2D6FEE36}"/>
              </a:ext>
            </a:extLst>
          </p:cNvPr>
          <p:cNvSpPr/>
          <p:nvPr/>
        </p:nvSpPr>
        <p:spPr>
          <a:xfrm>
            <a:off x="6978413" y="5757169"/>
            <a:ext cx="934998" cy="257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9B21019-227D-4FB7-BC5F-6D3D7A9B6FDE}"/>
              </a:ext>
            </a:extLst>
          </p:cNvPr>
          <p:cNvGrpSpPr/>
          <p:nvPr/>
        </p:nvGrpSpPr>
        <p:grpSpPr>
          <a:xfrm>
            <a:off x="1044919" y="2110640"/>
            <a:ext cx="6461765" cy="1828632"/>
            <a:chOff x="1044919" y="2110640"/>
            <a:chExt cx="6461765" cy="182863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5DCF01E-4DEE-4383-9D7E-6A7506805139}"/>
                </a:ext>
              </a:extLst>
            </p:cNvPr>
            <p:cNvGrpSpPr/>
            <p:nvPr/>
          </p:nvGrpSpPr>
          <p:grpSpPr>
            <a:xfrm>
              <a:off x="1044919" y="2110640"/>
              <a:ext cx="6461765" cy="1828632"/>
              <a:chOff x="1044919" y="2110640"/>
              <a:chExt cx="6461765" cy="182863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71DED3E-BC99-4B8B-B244-1E7C71F79098}"/>
                  </a:ext>
                </a:extLst>
              </p:cNvPr>
              <p:cNvGrpSpPr/>
              <p:nvPr/>
            </p:nvGrpSpPr>
            <p:grpSpPr>
              <a:xfrm>
                <a:off x="1044919" y="2110640"/>
                <a:ext cx="5744107" cy="1828632"/>
                <a:chOff x="1109412" y="2127042"/>
                <a:chExt cx="5744107" cy="1828632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86381694-693B-4C1C-8F16-55DFA7995364}"/>
                    </a:ext>
                  </a:extLst>
                </p:cNvPr>
                <p:cNvGrpSpPr/>
                <p:nvPr/>
              </p:nvGrpSpPr>
              <p:grpSpPr>
                <a:xfrm>
                  <a:off x="1109412" y="2127042"/>
                  <a:ext cx="5744107" cy="1828632"/>
                  <a:chOff x="1109412" y="2127042"/>
                  <a:chExt cx="5744107" cy="1828632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A615C93-AC25-4BC1-A6B5-2FBD4075EC7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412" y="2127042"/>
                    <a:ext cx="100860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/>
                      <a:t>사용자 이름</a:t>
                    </a:r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74BC2A8A-925C-4994-9028-D4CFECAF8A22}"/>
                      </a:ext>
                    </a:extLst>
                  </p:cNvPr>
                  <p:cNvSpPr/>
                  <p:nvPr/>
                </p:nvSpPr>
                <p:spPr>
                  <a:xfrm>
                    <a:off x="2688838" y="2146612"/>
                    <a:ext cx="1026014" cy="2378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D564644-E117-4CBF-BB42-5DD3CBE36513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684" y="2127042"/>
                    <a:ext cx="33695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/>
                      <a:t>ID</a:t>
                    </a:r>
                    <a:endParaRPr lang="ko-KR" altLang="en-US" sz="1200" dirty="0"/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76456263-4769-40BC-A4E6-4D342BB27E02}"/>
                      </a:ext>
                    </a:extLst>
                  </p:cNvPr>
                  <p:cNvSpPr/>
                  <p:nvPr/>
                </p:nvSpPr>
                <p:spPr>
                  <a:xfrm>
                    <a:off x="5827505" y="2146612"/>
                    <a:ext cx="1026014" cy="2378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5313BE2-BBF0-4FC0-A9FB-C7EE249A64E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5731" y="3332911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/>
                      <a:t>회사코드</a:t>
                    </a:r>
                  </a:p>
                </p:txBody>
              </p:sp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9440D554-AF5D-4CA1-B4C4-8841799C50F3}"/>
                      </a:ext>
                    </a:extLst>
                  </p:cNvPr>
                  <p:cNvSpPr/>
                  <p:nvPr/>
                </p:nvSpPr>
                <p:spPr>
                  <a:xfrm>
                    <a:off x="2687277" y="3352481"/>
                    <a:ext cx="1026014" cy="2378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AB3FFBD0-2EB3-488D-AE65-833791A7C41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9929" y="3678675"/>
                    <a:ext cx="4924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/>
                      <a:t>직급</a:t>
                    </a: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43646210-5202-4F4C-A292-822B051A8F0A}"/>
                      </a:ext>
                    </a:extLst>
                  </p:cNvPr>
                  <p:cNvSpPr/>
                  <p:nvPr/>
                </p:nvSpPr>
                <p:spPr>
                  <a:xfrm>
                    <a:off x="3131475" y="3698245"/>
                    <a:ext cx="1026014" cy="2378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F27C2378-66B8-4C44-88EA-E74A860968C3}"/>
                    </a:ext>
                  </a:extLst>
                </p:cNvPr>
                <p:cNvGrpSpPr/>
                <p:nvPr/>
              </p:nvGrpSpPr>
              <p:grpSpPr>
                <a:xfrm>
                  <a:off x="1109412" y="2550483"/>
                  <a:ext cx="5692698" cy="1042077"/>
                  <a:chOff x="1109412" y="3668057"/>
                  <a:chExt cx="5692698" cy="1042077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61C7DF6-48E0-45ED-8F62-F4201DC0F23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412" y="3668057"/>
                    <a:ext cx="85472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/>
                      <a:t>비밀 번호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C217CEA-CFD7-4095-8B6E-D91F55F61ED5}"/>
                      </a:ext>
                    </a:extLst>
                  </p:cNvPr>
                  <p:cNvSpPr/>
                  <p:nvPr/>
                </p:nvSpPr>
                <p:spPr>
                  <a:xfrm>
                    <a:off x="2688837" y="3710995"/>
                    <a:ext cx="1451767" cy="1967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10C9C3-CC65-4D1F-AEED-38B4F5C38D08}"/>
                      </a:ext>
                    </a:extLst>
                  </p:cNvPr>
                  <p:cNvSpPr txBox="1"/>
                  <p:nvPr/>
                </p:nvSpPr>
                <p:spPr>
                  <a:xfrm>
                    <a:off x="1579929" y="3996788"/>
                    <a:ext cx="7008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/>
                      <a:t>재 입력</a:t>
                    </a: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39C62C10-1FCE-4E50-A5E4-146295209D4D}"/>
                      </a:ext>
                    </a:extLst>
                  </p:cNvPr>
                  <p:cNvSpPr/>
                  <p:nvPr/>
                </p:nvSpPr>
                <p:spPr>
                  <a:xfrm>
                    <a:off x="3159354" y="4039726"/>
                    <a:ext cx="1451767" cy="1967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4888E5-E0E1-4AF5-B987-BDE9D0BCB7DC}"/>
                      </a:ext>
                    </a:extLst>
                  </p:cNvPr>
                  <p:cNvSpPr txBox="1"/>
                  <p:nvPr/>
                </p:nvSpPr>
                <p:spPr>
                  <a:xfrm>
                    <a:off x="4341180" y="3710995"/>
                    <a:ext cx="246093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dirty="0"/>
                      <a:t>특수문자</a:t>
                    </a:r>
                    <a:r>
                      <a:rPr lang="en-US" altLang="ko-KR" sz="800" dirty="0"/>
                      <a:t>, </a:t>
                    </a:r>
                    <a:r>
                      <a:rPr lang="ko-KR" altLang="en-US" sz="800" dirty="0"/>
                      <a:t>영문</a:t>
                    </a:r>
                    <a:r>
                      <a:rPr lang="en-US" altLang="ko-KR" sz="800" dirty="0"/>
                      <a:t>, </a:t>
                    </a:r>
                    <a:r>
                      <a:rPr lang="ko-KR" altLang="en-US" sz="800" dirty="0"/>
                      <a:t>숫자 </a:t>
                    </a:r>
                    <a:r>
                      <a:rPr lang="en-US" altLang="ko-KR" sz="800" dirty="0"/>
                      <a:t>1</a:t>
                    </a:r>
                    <a:r>
                      <a:rPr lang="ko-KR" altLang="en-US" sz="800" dirty="0"/>
                      <a:t>개씩 이용해 </a:t>
                    </a:r>
                    <a:r>
                      <a:rPr lang="en-US" altLang="ko-KR" sz="800" dirty="0"/>
                      <a:t>8-15</a:t>
                    </a:r>
                    <a:r>
                      <a:rPr lang="ko-KR" altLang="en-US" sz="800" dirty="0"/>
                      <a:t>자를 입력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4545B3-3FED-49C2-98AC-6DB3F6C84E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919" y="4040037"/>
                    <a:ext cx="106471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dirty="0">
                        <a:solidFill>
                          <a:srgbClr val="FF0000"/>
                        </a:solidFill>
                      </a:rPr>
                      <a:t>다시 입력해주세요</a:t>
                    </a:r>
                    <a:r>
                      <a:rPr lang="en-US" altLang="ko-KR" sz="800" dirty="0">
                        <a:solidFill>
                          <a:srgbClr val="FF0000"/>
                        </a:solidFill>
                      </a:rPr>
                      <a:t>.</a:t>
                    </a:r>
                    <a:endParaRPr lang="ko-KR" altLang="en-US" sz="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E3F11E7-25BC-4B29-9EEC-ADBEF88E1999}"/>
                      </a:ext>
                    </a:extLst>
                  </p:cNvPr>
                  <p:cNvSpPr txBox="1"/>
                  <p:nvPr/>
                </p:nvSpPr>
                <p:spPr>
                  <a:xfrm>
                    <a:off x="4722919" y="4494690"/>
                    <a:ext cx="157286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dirty="0"/>
                      <a:t>회사 등록이 되어있지 않나요</a:t>
                    </a:r>
                    <a:r>
                      <a:rPr lang="en-US" altLang="ko-KR" sz="800" dirty="0"/>
                      <a:t>?</a:t>
                    </a:r>
                    <a:endParaRPr lang="ko-KR" altLang="en-US" sz="800" dirty="0"/>
                  </a:p>
                </p:txBody>
              </p:sp>
            </p:grpSp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8FB1972-0410-4B04-B3ED-D7BC36243EAD}"/>
                  </a:ext>
                </a:extLst>
              </p:cNvPr>
              <p:cNvSpPr/>
              <p:nvPr/>
            </p:nvSpPr>
            <p:spPr>
              <a:xfrm>
                <a:off x="6790587" y="2131136"/>
                <a:ext cx="716097" cy="2378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66746B3-6582-469E-B678-6204B3BE29D4}"/>
                  </a:ext>
                </a:extLst>
              </p:cNvPr>
              <p:cNvSpPr/>
              <p:nvPr/>
            </p:nvSpPr>
            <p:spPr>
              <a:xfrm>
                <a:off x="3650359" y="3337005"/>
                <a:ext cx="716097" cy="2378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</a:p>
            </p:txBody>
          </p:sp>
        </p:grp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AD2BAD0E-A714-48D8-9775-E44B40357D62}"/>
                </a:ext>
              </a:extLst>
            </p:cNvPr>
            <p:cNvSpPr/>
            <p:nvPr/>
          </p:nvSpPr>
          <p:spPr>
            <a:xfrm rot="10800000">
              <a:off x="3939989" y="3755689"/>
              <a:ext cx="127243" cy="1079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18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114C8-457F-46E3-8810-8227BC6C44B6}"/>
              </a:ext>
            </a:extLst>
          </p:cNvPr>
          <p:cNvSpPr/>
          <p:nvPr/>
        </p:nvSpPr>
        <p:spPr>
          <a:xfrm>
            <a:off x="834501" y="1100831"/>
            <a:ext cx="7608163" cy="51312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EE95A-CC63-4819-9322-40A6779E0679}"/>
              </a:ext>
            </a:extLst>
          </p:cNvPr>
          <p:cNvSpPr txBox="1"/>
          <p:nvPr/>
        </p:nvSpPr>
        <p:spPr>
          <a:xfrm>
            <a:off x="867889" y="731499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 최초 등록</a:t>
            </a:r>
            <a:r>
              <a:rPr lang="en-US" altLang="ko-KR" dirty="0"/>
              <a:t>(</a:t>
            </a:r>
            <a:r>
              <a:rPr lang="ko-KR" altLang="en-US" dirty="0"/>
              <a:t>회사 코드 발급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A276F0-91A3-4C6B-BB59-720E4C2E5FAF}"/>
              </a:ext>
            </a:extLst>
          </p:cNvPr>
          <p:cNvCxnSpPr/>
          <p:nvPr/>
        </p:nvCxnSpPr>
        <p:spPr>
          <a:xfrm>
            <a:off x="1012054" y="1864311"/>
            <a:ext cx="72086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E11A34-8D5E-4AA9-8283-D196EBC6336F}"/>
              </a:ext>
            </a:extLst>
          </p:cNvPr>
          <p:cNvSpPr txBox="1"/>
          <p:nvPr/>
        </p:nvSpPr>
        <p:spPr>
          <a:xfrm>
            <a:off x="949910" y="14701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 등록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5370A9-CA6D-48F8-963D-7B9AD1083F6D}"/>
              </a:ext>
            </a:extLst>
          </p:cNvPr>
          <p:cNvGrpSpPr/>
          <p:nvPr/>
        </p:nvGrpSpPr>
        <p:grpSpPr>
          <a:xfrm>
            <a:off x="1012054" y="4203865"/>
            <a:ext cx="5956299" cy="1429729"/>
            <a:chOff x="1076547" y="2534620"/>
            <a:chExt cx="5956299" cy="142972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55B267E-18B2-41C5-9A5D-545F171FEC90}"/>
                </a:ext>
              </a:extLst>
            </p:cNvPr>
            <p:cNvGrpSpPr/>
            <p:nvPr/>
          </p:nvGrpSpPr>
          <p:grpSpPr>
            <a:xfrm>
              <a:off x="5222684" y="2534620"/>
              <a:ext cx="1810162" cy="276999"/>
              <a:chOff x="5222684" y="2534620"/>
              <a:chExt cx="1810162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B497EC-9949-47C0-9341-FE018FF6C89A}"/>
                  </a:ext>
                </a:extLst>
              </p:cNvPr>
              <p:cNvSpPr txBox="1"/>
              <p:nvPr/>
            </p:nvSpPr>
            <p:spPr>
              <a:xfrm>
                <a:off x="5222684" y="2534620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상호 명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C18E285-AF4E-4D1F-8A72-026727C7FA88}"/>
                  </a:ext>
                </a:extLst>
              </p:cNvPr>
              <p:cNvSpPr/>
              <p:nvPr/>
            </p:nvSpPr>
            <p:spPr>
              <a:xfrm>
                <a:off x="6006832" y="2554190"/>
                <a:ext cx="1026014" cy="237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C044A40-AACF-4C3B-9D7C-501BDF5480AD}"/>
                </a:ext>
              </a:extLst>
            </p:cNvPr>
            <p:cNvGrpSpPr/>
            <p:nvPr/>
          </p:nvGrpSpPr>
          <p:grpSpPr>
            <a:xfrm>
              <a:off x="1076547" y="2540965"/>
              <a:ext cx="3752905" cy="276999"/>
              <a:chOff x="1076547" y="2540965"/>
              <a:chExt cx="3752905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13582A-4516-4E70-89E7-BC2981763F5C}"/>
                  </a:ext>
                </a:extLst>
              </p:cNvPr>
              <p:cNvSpPr txBox="1"/>
              <p:nvPr/>
            </p:nvSpPr>
            <p:spPr>
              <a:xfrm>
                <a:off x="1076547" y="2540965"/>
                <a:ext cx="10086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사업자 번호</a:t>
                </a: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0C942F3-FBD5-4A3A-8B1A-36A046388D7C}"/>
                  </a:ext>
                </a:extLst>
              </p:cNvPr>
              <p:cNvGrpSpPr/>
              <p:nvPr/>
            </p:nvGrpSpPr>
            <p:grpSpPr>
              <a:xfrm>
                <a:off x="2661587" y="2560534"/>
                <a:ext cx="2167865" cy="218251"/>
                <a:chOff x="2057906" y="2560534"/>
                <a:chExt cx="1532104" cy="23786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2AA2A2F-6926-4D35-BADD-E439CFDDAD3D}"/>
                    </a:ext>
                  </a:extLst>
                </p:cNvPr>
                <p:cNvSpPr/>
                <p:nvPr/>
              </p:nvSpPr>
              <p:spPr>
                <a:xfrm>
                  <a:off x="2057906" y="2560534"/>
                  <a:ext cx="1026014" cy="237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C10718E-5C3F-45C9-84B6-729D68E645DC}"/>
                    </a:ext>
                  </a:extLst>
                </p:cNvPr>
                <p:cNvSpPr/>
                <p:nvPr/>
              </p:nvSpPr>
              <p:spPr>
                <a:xfrm>
                  <a:off x="3083920" y="2560534"/>
                  <a:ext cx="506090" cy="23785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확인</a:t>
                  </a: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30FF77-BDAE-4966-AABE-D8B48FA561E0}"/>
                </a:ext>
              </a:extLst>
            </p:cNvPr>
            <p:cNvSpPr txBox="1"/>
            <p:nvPr/>
          </p:nvSpPr>
          <p:spPr>
            <a:xfrm>
              <a:off x="1109412" y="2900229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대표자 명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BE757A6-35F7-4629-92B0-38D1650DC837}"/>
                </a:ext>
              </a:extLst>
            </p:cNvPr>
            <p:cNvSpPr/>
            <p:nvPr/>
          </p:nvSpPr>
          <p:spPr>
            <a:xfrm>
              <a:off x="2688838" y="2919799"/>
              <a:ext cx="1026014" cy="237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F0A432-0388-4FB1-B88C-0420C00445EA}"/>
                </a:ext>
              </a:extLst>
            </p:cNvPr>
            <p:cNvSpPr txBox="1"/>
            <p:nvPr/>
          </p:nvSpPr>
          <p:spPr>
            <a:xfrm>
              <a:off x="1109412" y="3297668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FAX</a:t>
              </a:r>
              <a:r>
                <a:rPr lang="ko-KR" altLang="en-US" sz="1200" dirty="0"/>
                <a:t>번호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C470103-C79B-47EC-B6EE-47286722A375}"/>
                </a:ext>
              </a:extLst>
            </p:cNvPr>
            <p:cNvSpPr/>
            <p:nvPr/>
          </p:nvSpPr>
          <p:spPr>
            <a:xfrm>
              <a:off x="2688838" y="3317238"/>
              <a:ext cx="1026014" cy="237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A2C302-19F1-4E0F-AB22-551937DB6736}"/>
                </a:ext>
              </a:extLst>
            </p:cNvPr>
            <p:cNvSpPr txBox="1"/>
            <p:nvPr/>
          </p:nvSpPr>
          <p:spPr>
            <a:xfrm>
              <a:off x="4208208" y="3297668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Email</a:t>
              </a:r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8CA0D98-A74E-422C-9C74-72719CAAC744}"/>
                </a:ext>
              </a:extLst>
            </p:cNvPr>
            <p:cNvSpPr/>
            <p:nvPr/>
          </p:nvSpPr>
          <p:spPr>
            <a:xfrm>
              <a:off x="4829452" y="3317238"/>
              <a:ext cx="1984196" cy="237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878AE5-5B02-44C3-88BE-D30141B6149E}"/>
                </a:ext>
              </a:extLst>
            </p:cNvPr>
            <p:cNvSpPr txBox="1"/>
            <p:nvPr/>
          </p:nvSpPr>
          <p:spPr>
            <a:xfrm>
              <a:off x="4208208" y="292290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전화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3CCA531-4F13-4179-BF71-5E6ED0EE62DE}"/>
                </a:ext>
              </a:extLst>
            </p:cNvPr>
            <p:cNvSpPr/>
            <p:nvPr/>
          </p:nvSpPr>
          <p:spPr>
            <a:xfrm>
              <a:off x="4829452" y="2942470"/>
              <a:ext cx="1984196" cy="237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F8B332-110B-490D-B0C2-BB0BEED41B36}"/>
                </a:ext>
              </a:extLst>
            </p:cNvPr>
            <p:cNvSpPr txBox="1"/>
            <p:nvPr/>
          </p:nvSpPr>
          <p:spPr>
            <a:xfrm>
              <a:off x="1109412" y="3687350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주거래 은행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02AE480-3A5C-47BA-8BA0-08839FAA5B68}"/>
                </a:ext>
              </a:extLst>
            </p:cNvPr>
            <p:cNvSpPr/>
            <p:nvPr/>
          </p:nvSpPr>
          <p:spPr>
            <a:xfrm>
              <a:off x="2688838" y="3706920"/>
              <a:ext cx="1026014" cy="237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8E600B0-BAEC-4FD8-8E9A-59982F6E6F5B}"/>
                </a:ext>
              </a:extLst>
            </p:cNvPr>
            <p:cNvSpPr txBox="1"/>
            <p:nvPr/>
          </p:nvSpPr>
          <p:spPr>
            <a:xfrm>
              <a:off x="4196670" y="368735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계좌번호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F53A48-26AB-4481-9FE7-37EC7B7EF205}"/>
                </a:ext>
              </a:extLst>
            </p:cNvPr>
            <p:cNvSpPr/>
            <p:nvPr/>
          </p:nvSpPr>
          <p:spPr>
            <a:xfrm>
              <a:off x="5040001" y="3706919"/>
              <a:ext cx="1913563" cy="25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5DCF01E-4DEE-4383-9D7E-6A7506805139}"/>
              </a:ext>
            </a:extLst>
          </p:cNvPr>
          <p:cNvGrpSpPr/>
          <p:nvPr/>
        </p:nvGrpSpPr>
        <p:grpSpPr>
          <a:xfrm>
            <a:off x="1044919" y="2110640"/>
            <a:ext cx="5692698" cy="1029171"/>
            <a:chOff x="1044919" y="2110640"/>
            <a:chExt cx="5692698" cy="102917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71DED3E-BC99-4B8B-B244-1E7C71F79098}"/>
                </a:ext>
              </a:extLst>
            </p:cNvPr>
            <p:cNvGrpSpPr/>
            <p:nvPr/>
          </p:nvGrpSpPr>
          <p:grpSpPr>
            <a:xfrm>
              <a:off x="1044919" y="2110640"/>
              <a:ext cx="5692698" cy="1029171"/>
              <a:chOff x="1109412" y="2127042"/>
              <a:chExt cx="5692698" cy="102917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86381694-693B-4C1C-8F16-55DFA7995364}"/>
                  </a:ext>
                </a:extLst>
              </p:cNvPr>
              <p:cNvGrpSpPr/>
              <p:nvPr/>
            </p:nvGrpSpPr>
            <p:grpSpPr>
              <a:xfrm>
                <a:off x="1109412" y="2127042"/>
                <a:ext cx="4844230" cy="276999"/>
                <a:chOff x="1109412" y="2127042"/>
                <a:chExt cx="4844230" cy="27699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615C93-AC25-4BC1-A6B5-2FBD4075EC74}"/>
                    </a:ext>
                  </a:extLst>
                </p:cNvPr>
                <p:cNvSpPr txBox="1"/>
                <p:nvPr/>
              </p:nvSpPr>
              <p:spPr>
                <a:xfrm>
                  <a:off x="1109412" y="212704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등록자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4BC2A8A-925C-4994-9028-D4CFECAF8A22}"/>
                    </a:ext>
                  </a:extLst>
                </p:cNvPr>
                <p:cNvSpPr/>
                <p:nvPr/>
              </p:nvSpPr>
              <p:spPr>
                <a:xfrm>
                  <a:off x="2163770" y="2146612"/>
                  <a:ext cx="1026014" cy="237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D564644-E117-4CBF-BB42-5DD3CBE36513}"/>
                    </a:ext>
                  </a:extLst>
                </p:cNvPr>
                <p:cNvSpPr txBox="1"/>
                <p:nvPr/>
              </p:nvSpPr>
              <p:spPr>
                <a:xfrm>
                  <a:off x="4322807" y="2127042"/>
                  <a:ext cx="3369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ID</a:t>
                  </a:r>
                  <a:endParaRPr lang="ko-KR" altLang="en-US" sz="1200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6456263-4769-40BC-A4E6-4D342BB27E02}"/>
                    </a:ext>
                  </a:extLst>
                </p:cNvPr>
                <p:cNvSpPr/>
                <p:nvPr/>
              </p:nvSpPr>
              <p:spPr>
                <a:xfrm>
                  <a:off x="4927628" y="2146612"/>
                  <a:ext cx="1026014" cy="237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F27C2378-66B8-4C44-88EA-E74A860968C3}"/>
                  </a:ext>
                </a:extLst>
              </p:cNvPr>
              <p:cNvGrpSpPr/>
              <p:nvPr/>
            </p:nvGrpSpPr>
            <p:grpSpPr>
              <a:xfrm>
                <a:off x="1109412" y="2550483"/>
                <a:ext cx="5692698" cy="605730"/>
                <a:chOff x="1109412" y="3668057"/>
                <a:chExt cx="5692698" cy="605730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1C7DF6-48E0-45ED-8F62-F4201DC0F236}"/>
                    </a:ext>
                  </a:extLst>
                </p:cNvPr>
                <p:cNvSpPr txBox="1"/>
                <p:nvPr/>
              </p:nvSpPr>
              <p:spPr>
                <a:xfrm>
                  <a:off x="1109412" y="3668057"/>
                  <a:ext cx="8547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비밀 번호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EC217CEA-CFD7-4095-8B6E-D91F55F61ED5}"/>
                    </a:ext>
                  </a:extLst>
                </p:cNvPr>
                <p:cNvSpPr/>
                <p:nvPr/>
              </p:nvSpPr>
              <p:spPr>
                <a:xfrm>
                  <a:off x="2163770" y="3710995"/>
                  <a:ext cx="1451767" cy="196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010C9C3-CC65-4D1F-AEED-38B4F5C38D08}"/>
                    </a:ext>
                  </a:extLst>
                </p:cNvPr>
                <p:cNvSpPr txBox="1"/>
                <p:nvPr/>
              </p:nvSpPr>
              <p:spPr>
                <a:xfrm>
                  <a:off x="1579929" y="3996788"/>
                  <a:ext cx="7008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/>
                    <a:t>재 입력</a:t>
                  </a: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9C62C10-1FCE-4E50-A5E4-146295209D4D}"/>
                    </a:ext>
                  </a:extLst>
                </p:cNvPr>
                <p:cNvSpPr/>
                <p:nvPr/>
              </p:nvSpPr>
              <p:spPr>
                <a:xfrm>
                  <a:off x="3159354" y="4039726"/>
                  <a:ext cx="1451767" cy="196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4888E5-E0E1-4AF5-B987-BDE9D0BCB7DC}"/>
                    </a:ext>
                  </a:extLst>
                </p:cNvPr>
                <p:cNvSpPr txBox="1"/>
                <p:nvPr/>
              </p:nvSpPr>
              <p:spPr>
                <a:xfrm>
                  <a:off x="4341180" y="3710995"/>
                  <a:ext cx="24609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/>
                    <a:t>특수문자</a:t>
                  </a:r>
                  <a:r>
                    <a:rPr lang="en-US" altLang="ko-KR" sz="800" dirty="0"/>
                    <a:t>, </a:t>
                  </a:r>
                  <a:r>
                    <a:rPr lang="ko-KR" altLang="en-US" sz="800" dirty="0"/>
                    <a:t>영문</a:t>
                  </a:r>
                  <a:r>
                    <a:rPr lang="en-US" altLang="ko-KR" sz="800" dirty="0"/>
                    <a:t>, </a:t>
                  </a:r>
                  <a:r>
                    <a:rPr lang="ko-KR" altLang="en-US" sz="800" dirty="0"/>
                    <a:t>숫자 </a:t>
                  </a:r>
                  <a:r>
                    <a:rPr lang="en-US" altLang="ko-KR" sz="800" dirty="0"/>
                    <a:t>1</a:t>
                  </a:r>
                  <a:r>
                    <a:rPr lang="ko-KR" altLang="en-US" sz="800" dirty="0"/>
                    <a:t>개씩 이용해 </a:t>
                  </a:r>
                  <a:r>
                    <a:rPr lang="en-US" altLang="ko-KR" sz="800" dirty="0"/>
                    <a:t>8-15</a:t>
                  </a:r>
                  <a:r>
                    <a:rPr lang="ko-KR" altLang="en-US" sz="800" dirty="0"/>
                    <a:t>자를 입력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34545B3-3FED-49C2-98AC-6DB3F6C84E14}"/>
                    </a:ext>
                  </a:extLst>
                </p:cNvPr>
                <p:cNvSpPr txBox="1"/>
                <p:nvPr/>
              </p:nvSpPr>
              <p:spPr>
                <a:xfrm>
                  <a:off x="4722919" y="4040037"/>
                  <a:ext cx="106471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>
                      <a:solidFill>
                        <a:srgbClr val="FF0000"/>
                      </a:solidFill>
                    </a:rPr>
                    <a:t>다시 입력해주세요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.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8FB1972-0410-4B04-B3ED-D7BC36243EAD}"/>
                </a:ext>
              </a:extLst>
            </p:cNvPr>
            <p:cNvSpPr/>
            <p:nvPr/>
          </p:nvSpPr>
          <p:spPr>
            <a:xfrm>
              <a:off x="5890710" y="2131136"/>
              <a:ext cx="716097" cy="2378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7BC4074-0159-449C-A68F-DC687D28D5C7}"/>
              </a:ext>
            </a:extLst>
          </p:cNvPr>
          <p:cNvCxnSpPr>
            <a:cxnSpLocks/>
          </p:cNvCxnSpPr>
          <p:nvPr/>
        </p:nvCxnSpPr>
        <p:spPr>
          <a:xfrm flipV="1">
            <a:off x="949910" y="4068754"/>
            <a:ext cx="7341834" cy="18328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667FD7-A3EE-451B-91CC-1B0CEEF2DC8D}"/>
              </a:ext>
            </a:extLst>
          </p:cNvPr>
          <p:cNvCxnSpPr/>
          <p:nvPr/>
        </p:nvCxnSpPr>
        <p:spPr>
          <a:xfrm>
            <a:off x="8566951" y="2577019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ABBDD6-A4EC-433D-804D-376EBCB335F9}"/>
              </a:ext>
            </a:extLst>
          </p:cNvPr>
          <p:cNvSpPr txBox="1"/>
          <p:nvPr/>
        </p:nvSpPr>
        <p:spPr>
          <a:xfrm>
            <a:off x="9312676" y="2130210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등록자 정보</a:t>
            </a:r>
            <a:endParaRPr lang="en-US" altLang="ko-KR" dirty="0"/>
          </a:p>
          <a:p>
            <a:r>
              <a:rPr lang="ko-KR" altLang="en-US" sz="1100" dirty="0"/>
              <a:t>사용자 이름 연락처</a:t>
            </a:r>
            <a:endParaRPr lang="en-US" altLang="ko-KR" sz="1100" dirty="0"/>
          </a:p>
          <a:p>
            <a:r>
              <a:rPr lang="ko-KR" altLang="en-US" sz="1100" dirty="0"/>
              <a:t>직급 </a:t>
            </a:r>
            <a:r>
              <a:rPr lang="en-US" altLang="ko-KR" sz="1100" dirty="0"/>
              <a:t>EMAIL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E514701-FD7E-4EE7-B033-FA1753288EEA}"/>
              </a:ext>
            </a:extLst>
          </p:cNvPr>
          <p:cNvCxnSpPr/>
          <p:nvPr/>
        </p:nvCxnSpPr>
        <p:spPr>
          <a:xfrm>
            <a:off x="8744505" y="5158044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5E8D8E-05FB-4FAE-B60C-4B61D34DC0F8}"/>
              </a:ext>
            </a:extLst>
          </p:cNvPr>
          <p:cNvSpPr txBox="1"/>
          <p:nvPr/>
        </p:nvSpPr>
        <p:spPr>
          <a:xfrm>
            <a:off x="9312676" y="4817741"/>
            <a:ext cx="2388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 등록</a:t>
            </a:r>
            <a:endParaRPr lang="en-US" altLang="ko-KR" dirty="0"/>
          </a:p>
          <a:p>
            <a:r>
              <a:rPr lang="ko-KR" altLang="en-US" sz="1100" dirty="0"/>
              <a:t>회사명</a:t>
            </a:r>
            <a:r>
              <a:rPr lang="en-US" altLang="ko-KR" sz="1100" dirty="0"/>
              <a:t>, </a:t>
            </a:r>
            <a:r>
              <a:rPr lang="ko-KR" altLang="en-US" sz="1100" dirty="0"/>
              <a:t>사업자 번호</a:t>
            </a:r>
            <a:r>
              <a:rPr lang="en-US" altLang="ko-KR" sz="1100" dirty="0"/>
              <a:t>, </a:t>
            </a:r>
            <a:r>
              <a:rPr lang="ko-KR" altLang="en-US" sz="1100" dirty="0"/>
              <a:t>팩스번호</a:t>
            </a:r>
            <a:endParaRPr lang="en-US" altLang="ko-KR" sz="1100" dirty="0"/>
          </a:p>
          <a:p>
            <a:r>
              <a:rPr lang="ko-KR" altLang="en-US" sz="1100" dirty="0"/>
              <a:t>전화번호</a:t>
            </a:r>
            <a:r>
              <a:rPr lang="en-US" altLang="ko-KR" sz="1100" dirty="0"/>
              <a:t> </a:t>
            </a:r>
            <a:r>
              <a:rPr lang="ko-KR" altLang="en-US" sz="1100" dirty="0"/>
              <a:t> 이메일 주거래은행</a:t>
            </a:r>
            <a:r>
              <a:rPr lang="en-US" altLang="ko-KR" sz="1100" dirty="0"/>
              <a:t>, </a:t>
            </a:r>
            <a:r>
              <a:rPr lang="ko-KR" altLang="en-US" sz="1100" dirty="0"/>
              <a:t>계좌</a:t>
            </a:r>
            <a:endParaRPr lang="en-US" altLang="ko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52FDC-91D6-4765-8AA0-2E1B45D52541}"/>
              </a:ext>
            </a:extLst>
          </p:cNvPr>
          <p:cNvSpPr txBox="1"/>
          <p:nvPr/>
        </p:nvSpPr>
        <p:spPr>
          <a:xfrm>
            <a:off x="1012054" y="3571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Email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88C7DD-57EE-472A-9A36-B84F8A9FD56E}"/>
              </a:ext>
            </a:extLst>
          </p:cNvPr>
          <p:cNvSpPr/>
          <p:nvPr/>
        </p:nvSpPr>
        <p:spPr>
          <a:xfrm>
            <a:off x="1633298" y="3590966"/>
            <a:ext cx="1984196" cy="237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E93D19-ACEC-4F32-A4E0-903BADE85DD5}"/>
              </a:ext>
            </a:extLst>
          </p:cNvPr>
          <p:cNvSpPr txBox="1"/>
          <p:nvPr/>
        </p:nvSpPr>
        <p:spPr>
          <a:xfrm>
            <a:off x="4183586" y="35713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연락처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824D01-76B6-4683-A388-C12FECEA97A2}"/>
              </a:ext>
            </a:extLst>
          </p:cNvPr>
          <p:cNvSpPr/>
          <p:nvPr/>
        </p:nvSpPr>
        <p:spPr>
          <a:xfrm>
            <a:off x="4804830" y="3590966"/>
            <a:ext cx="1984196" cy="237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5F6069-29F5-4229-A385-1AD841045DCE}"/>
              </a:ext>
            </a:extLst>
          </p:cNvPr>
          <p:cNvSpPr txBox="1"/>
          <p:nvPr/>
        </p:nvSpPr>
        <p:spPr>
          <a:xfrm>
            <a:off x="994117" y="32298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직급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C9A484-5CA7-44EC-90C1-DD2DB3176C95}"/>
              </a:ext>
            </a:extLst>
          </p:cNvPr>
          <p:cNvSpPr/>
          <p:nvPr/>
        </p:nvSpPr>
        <p:spPr>
          <a:xfrm>
            <a:off x="1646176" y="3249451"/>
            <a:ext cx="1026014" cy="237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D54B73D-5F28-4575-BC47-A71F96228D14}"/>
              </a:ext>
            </a:extLst>
          </p:cNvPr>
          <p:cNvSpPr/>
          <p:nvPr/>
        </p:nvSpPr>
        <p:spPr>
          <a:xfrm>
            <a:off x="6978413" y="5757169"/>
            <a:ext cx="934998" cy="257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56E82F3-A442-4132-BB7D-5A9C1264028F}"/>
              </a:ext>
            </a:extLst>
          </p:cNvPr>
          <p:cNvSpPr/>
          <p:nvPr/>
        </p:nvSpPr>
        <p:spPr>
          <a:xfrm rot="10800000">
            <a:off x="2452012" y="3318908"/>
            <a:ext cx="127243" cy="10791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104EBE-5FBA-483D-AB66-63D926534B06}"/>
              </a:ext>
            </a:extLst>
          </p:cNvPr>
          <p:cNvSpPr/>
          <p:nvPr/>
        </p:nvSpPr>
        <p:spPr>
          <a:xfrm>
            <a:off x="981999" y="1100831"/>
            <a:ext cx="7608163" cy="51312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34515E-B5F6-468B-B42F-41794EA6E8F5}"/>
              </a:ext>
            </a:extLst>
          </p:cNvPr>
          <p:cNvGrpSpPr/>
          <p:nvPr/>
        </p:nvGrpSpPr>
        <p:grpSpPr>
          <a:xfrm>
            <a:off x="2663301" y="2911876"/>
            <a:ext cx="4174541" cy="1340531"/>
            <a:chOff x="2663301" y="2911876"/>
            <a:chExt cx="4174541" cy="13405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6CA398-761B-4162-856E-A338775F22E4}"/>
                </a:ext>
              </a:extLst>
            </p:cNvPr>
            <p:cNvSpPr txBox="1"/>
            <p:nvPr/>
          </p:nvSpPr>
          <p:spPr>
            <a:xfrm>
              <a:off x="2663301" y="2911876"/>
              <a:ext cx="4174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회사 코드는 이메일로 발송되었습니다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1D9106-C099-4102-AB7D-D6C4ABC7F259}"/>
                </a:ext>
              </a:extLst>
            </p:cNvPr>
            <p:cNvSpPr txBox="1"/>
            <p:nvPr/>
          </p:nvSpPr>
          <p:spPr>
            <a:xfrm>
              <a:off x="3244389" y="3400147"/>
              <a:ext cx="30123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메일이 오지 않으면 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재발송</a:t>
              </a:r>
              <a:r>
                <a:rPr lang="ko-KR" altLang="en-US" sz="1050" dirty="0"/>
                <a:t> 버튼을 눌러주세요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6527C6-312D-4013-AD3A-1478FC10FF42}"/>
                </a:ext>
              </a:extLst>
            </p:cNvPr>
            <p:cNvSpPr/>
            <p:nvPr/>
          </p:nvSpPr>
          <p:spPr>
            <a:xfrm>
              <a:off x="4181382" y="3883074"/>
              <a:ext cx="914400" cy="369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확인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54B13F-EC85-4477-A080-6FAE78EE7347}"/>
              </a:ext>
            </a:extLst>
          </p:cNvPr>
          <p:cNvSpPr txBox="1"/>
          <p:nvPr/>
        </p:nvSpPr>
        <p:spPr>
          <a:xfrm>
            <a:off x="867889" y="731499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 최초 등록</a:t>
            </a:r>
            <a:r>
              <a:rPr lang="en-US" altLang="ko-KR" dirty="0"/>
              <a:t>(</a:t>
            </a:r>
            <a:r>
              <a:rPr lang="ko-KR" altLang="en-US" dirty="0"/>
              <a:t>회사 코드 발급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10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CBDFE1-A0DF-4D7C-AF7B-77D0636FBDB6}"/>
              </a:ext>
            </a:extLst>
          </p:cNvPr>
          <p:cNvSpPr/>
          <p:nvPr/>
        </p:nvSpPr>
        <p:spPr>
          <a:xfrm>
            <a:off x="981999" y="1100831"/>
            <a:ext cx="7608163" cy="51312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97535-F63B-4A0F-9A70-6F2C7FA40DDF}"/>
              </a:ext>
            </a:extLst>
          </p:cNvPr>
          <p:cNvSpPr txBox="1"/>
          <p:nvPr/>
        </p:nvSpPr>
        <p:spPr>
          <a:xfrm>
            <a:off x="981999" y="73149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사원 관리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811E-1E2B-44E2-BEEA-152D4F725DBA}"/>
              </a:ext>
            </a:extLst>
          </p:cNvPr>
          <p:cNvSpPr txBox="1"/>
          <p:nvPr/>
        </p:nvSpPr>
        <p:spPr>
          <a:xfrm>
            <a:off x="2654423" y="1757778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7BF62-8CD9-400E-934F-044E405A81D2}"/>
              </a:ext>
            </a:extLst>
          </p:cNvPr>
          <p:cNvSpPr txBox="1"/>
          <p:nvPr/>
        </p:nvSpPr>
        <p:spPr>
          <a:xfrm>
            <a:off x="3876672" y="1757778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E74B5-C050-43C3-BEF3-739827544F68}"/>
              </a:ext>
            </a:extLst>
          </p:cNvPr>
          <p:cNvSpPr txBox="1"/>
          <p:nvPr/>
        </p:nvSpPr>
        <p:spPr>
          <a:xfrm>
            <a:off x="5297099" y="1757778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0A8D9-DCAD-4A2E-AAD6-665EB17C6B6C}"/>
              </a:ext>
            </a:extLst>
          </p:cNvPr>
          <p:cNvSpPr txBox="1"/>
          <p:nvPr/>
        </p:nvSpPr>
        <p:spPr>
          <a:xfrm>
            <a:off x="9049754" y="1573112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사원을 관리하는 화면</a:t>
            </a:r>
            <a:endParaRPr lang="en-US" altLang="ko-KR" dirty="0"/>
          </a:p>
          <a:p>
            <a:r>
              <a:rPr lang="ko-KR" altLang="en-US" dirty="0"/>
              <a:t>관리자가 직원을 관리</a:t>
            </a:r>
            <a:endParaRPr lang="en-US" altLang="ko-KR" dirty="0"/>
          </a:p>
          <a:p>
            <a:r>
              <a:rPr lang="ko-KR" altLang="en-US" dirty="0"/>
              <a:t>퇴사 여부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750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175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이슬</dc:creator>
  <cp:lastModifiedBy>한 이슬</cp:lastModifiedBy>
  <cp:revision>10</cp:revision>
  <dcterms:created xsi:type="dcterms:W3CDTF">2019-09-23T11:56:02Z</dcterms:created>
  <dcterms:modified xsi:type="dcterms:W3CDTF">2019-09-24T00:02:24Z</dcterms:modified>
</cp:coreProperties>
</file>